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jpg" ContentType="image/jpeg"/>
  <Default Extension="png" ContentType="image/png"/>
  <Default Extension="rels" ContentType="application/vnd.openxmlformats-package.relationships+xml"/>
  <Default Extension="vml" ContentType="application/vnd.openxmlformats-officedocument.vmlDrawing"/>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66"/>
  </p:notesMasterIdLst>
  <p:sldIdLst>
    <p:sldId id="256" r:id="rId2"/>
    <p:sldId id="634" r:id="rId3"/>
    <p:sldId id="278" r:id="rId4"/>
    <p:sldId id="611" r:id="rId5"/>
    <p:sldId id="260" r:id="rId6"/>
    <p:sldId id="591" r:id="rId7"/>
    <p:sldId id="594" r:id="rId8"/>
    <p:sldId id="615" r:id="rId9"/>
    <p:sldId id="620" r:id="rId10"/>
    <p:sldId id="257" r:id="rId11"/>
    <p:sldId id="277" r:id="rId12"/>
    <p:sldId id="636" r:id="rId13"/>
    <p:sldId id="597" r:id="rId14"/>
    <p:sldId id="637" r:id="rId15"/>
    <p:sldId id="609" r:id="rId16"/>
    <p:sldId id="598" r:id="rId17"/>
    <p:sldId id="612" r:id="rId18"/>
    <p:sldId id="599" r:id="rId19"/>
    <p:sldId id="600" r:id="rId20"/>
    <p:sldId id="601" r:id="rId21"/>
    <p:sldId id="605" r:id="rId22"/>
    <p:sldId id="602" r:id="rId23"/>
    <p:sldId id="603" r:id="rId24"/>
    <p:sldId id="604" r:id="rId25"/>
    <p:sldId id="641" r:id="rId26"/>
    <p:sldId id="261" r:id="rId27"/>
    <p:sldId id="606" r:id="rId28"/>
    <p:sldId id="329" r:id="rId29"/>
    <p:sldId id="607" r:id="rId30"/>
    <p:sldId id="619" r:id="rId31"/>
    <p:sldId id="627" r:id="rId32"/>
    <p:sldId id="628" r:id="rId33"/>
    <p:sldId id="629" r:id="rId34"/>
    <p:sldId id="630" r:id="rId35"/>
    <p:sldId id="631" r:id="rId36"/>
    <p:sldId id="632" r:id="rId37"/>
    <p:sldId id="633" r:id="rId38"/>
    <p:sldId id="617" r:id="rId39"/>
    <p:sldId id="408" r:id="rId40"/>
    <p:sldId id="639" r:id="rId41"/>
    <p:sldId id="331" r:id="rId42"/>
    <p:sldId id="393" r:id="rId43"/>
    <p:sldId id="426" r:id="rId44"/>
    <p:sldId id="401" r:id="rId45"/>
    <p:sldId id="402" r:id="rId46"/>
    <p:sldId id="403" r:id="rId47"/>
    <p:sldId id="404" r:id="rId48"/>
    <p:sldId id="339" r:id="rId49"/>
    <p:sldId id="407" r:id="rId50"/>
    <p:sldId id="444" r:id="rId51"/>
    <p:sldId id="289" r:id="rId52"/>
    <p:sldId id="452" r:id="rId53"/>
    <p:sldId id="473" r:id="rId54"/>
    <p:sldId id="488" r:id="rId55"/>
    <p:sldId id="621" r:id="rId56"/>
    <p:sldId id="640" r:id="rId57"/>
    <p:sldId id="616" r:id="rId58"/>
    <p:sldId id="638" r:id="rId59"/>
    <p:sldId id="626" r:id="rId60"/>
    <p:sldId id="625" r:id="rId61"/>
    <p:sldId id="624" r:id="rId62"/>
    <p:sldId id="623" r:id="rId63"/>
    <p:sldId id="618" r:id="rId64"/>
    <p:sldId id="319" r:id="rId65"/>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1pPr>
    <a:lvl2pPr marL="0" marR="0" indent="2286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2pPr>
    <a:lvl3pPr marL="0" marR="0" indent="4572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3pPr>
    <a:lvl4pPr marL="0" marR="0" indent="6858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4pPr>
    <a:lvl5pPr marL="0" marR="0" indent="9144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5pPr>
    <a:lvl6pPr marL="0" marR="0" indent="11430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6pPr>
    <a:lvl7pPr marL="0" marR="0" indent="13716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7pPr>
    <a:lvl8pPr marL="0" marR="0" indent="16002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8pPr>
    <a:lvl9pPr marL="0" marR="0" indent="18288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48850"/>
    <a:srgbClr val="E49537"/>
    <a:srgbClr val="DD9035"/>
    <a:srgbClr val="FFA73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lumOff val="-13575"/>
            </a:schemeClr>
          </a:solidFill>
        </a:fill>
      </a:tcStyle>
    </a:firstCol>
    <a:lastRow>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hueOff val="114395"/>
              <a:lumOff val="-24975"/>
            </a:schemeClr>
          </a:solidFill>
        </a:fill>
      </a:tcStyle>
    </a:firstRow>
  </a:tblStyle>
  <a:tblStyle styleId="{C7B018BB-80A7-4F77-B60F-C8B233D01FF8}" styleName="">
    <a:tblBg/>
    <a:wholeTbl>
      <a:tcTxStyle b="off" i="off">
        <a:font>
          <a:latin typeface="Helvetica Neue"/>
          <a:ea typeface="Helvetica Neue"/>
          <a:cs typeface="Helvetica Neue"/>
        </a:font>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ff" i="off">
        <a:fontRef idx="minor">
          <a:srgbClr val="FFFFFF"/>
        </a:fontRef>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3">
              <a:hueOff val="362282"/>
              <a:satOff val="31803"/>
              <a:lumOff val="-18242"/>
            </a:schemeClr>
          </a:solidFill>
        </a:fill>
      </a:tcStyle>
    </a:firstCol>
    <a:lastRow>
      <a:tcTxStyle b="off" i="off">
        <a:font>
          <a:latin typeface="Helvetica Neue"/>
          <a:ea typeface="Helvetica Neue"/>
          <a:cs typeface="Helvetica Neue"/>
        </a:font>
        <a:srgbClr val="000000"/>
      </a:tcTxStyle>
      <a:tcStyle>
        <a:tcBdr>
          <a:left>
            <a:ln w="12700" cap="flat">
              <a:solidFill>
                <a:srgbClr val="606060"/>
              </a:solidFill>
              <a:prstDash val="solid"/>
              <a:miter lim="400000"/>
            </a:ln>
          </a:left>
          <a:right>
            <a:ln w="12700" cap="flat">
              <a:solidFill>
                <a:srgbClr val="606060"/>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EBEBEB"/>
          </a:solidFill>
        </a:fill>
      </a:tcStyle>
    </a:lastRow>
    <a:firstRow>
      <a:tcTxStyle b="off" i="off">
        <a:fontRef idx="minor">
          <a:srgbClr val="FFFFFF"/>
        </a:fontRef>
        <a:srgbClr val="FFFFFF"/>
      </a:tcTxStyle>
      <a:tcStyle>
        <a:tcBdr>
          <a:left>
            <a:ln w="12700" cap="flat">
              <a:solidFill>
                <a:srgbClr val="929292"/>
              </a:solidFill>
              <a:prstDash val="solid"/>
              <a:miter lim="400000"/>
            </a:ln>
          </a:left>
          <a:right>
            <a:ln w="12700" cap="flat">
              <a:solidFill>
                <a:srgbClr val="929292"/>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929292"/>
              </a:solidFill>
              <a:prstDash val="solid"/>
              <a:miter lim="400000"/>
            </a:ln>
          </a:insideH>
          <a:insideV>
            <a:ln w="12700" cap="flat">
              <a:solidFill>
                <a:srgbClr val="929292"/>
              </a:solidFill>
              <a:prstDash val="solid"/>
              <a:miter lim="400000"/>
            </a:ln>
          </a:insideV>
        </a:tcBdr>
        <a:fill>
          <a:solidFill>
            <a:srgbClr val="017101"/>
          </a:solidFill>
        </a:fill>
      </a:tcStyle>
    </a:firstRow>
  </a:tblStyle>
  <a:tblStyle styleId="{EEE7283C-3CF3-47DC-8721-378D4A62B228}" styleName="">
    <a:tblBg/>
    <a:wholeTbl>
      <a:tcTxStyle b="off" i="off">
        <a:font>
          <a:latin typeface="Helvetica Neue Light"/>
          <a:ea typeface="Helvetica Neue Light"/>
          <a:cs typeface="Helvetica Neue Light"/>
        </a:font>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FAF7E9"/>
          </a:solidFill>
        </a:fill>
      </a:tcStyle>
    </a:wholeTbl>
    <a:band2H>
      <a:tcTxStyle/>
      <a:tcStyle>
        <a:tcBdr/>
        <a:fill>
          <a:solidFill>
            <a:srgbClr val="EDEADD"/>
          </a:solidFill>
        </a:fill>
      </a:tcStyle>
    </a:band2H>
    <a:firstCol>
      <a:tcTxStyle b="off" i="off">
        <a:fontRef idx="minor">
          <a:srgbClr val="FFFFFF"/>
        </a:fontRef>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9BA00"/>
          </a:solidFill>
        </a:fill>
      </a:tcStyle>
    </a:firstCol>
    <a:lastRow>
      <a:tcTxStyle b="off" i="off">
        <a:fontRef idx="minor">
          <a:srgbClr val="FFFFFF"/>
        </a:fontRef>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F9400"/>
          </a:solidFill>
        </a:fill>
      </a:tcStyle>
    </a:lastRow>
    <a:firstRow>
      <a:tcTxStyle b="off" i="off">
        <a:fontRef idx="minor">
          <a:srgbClr val="FFFFFF"/>
        </a:fontRef>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F9400"/>
          </a:solidFill>
        </a:fill>
      </a:tcStyle>
    </a:firstRow>
  </a:tblStyle>
  <a:tblStyle styleId="{CF821DB8-F4EB-4A41-A1BA-3FCAFE7338EE}" styleName="">
    <a:tblBg/>
    <a:wholeTbl>
      <a:tcTxStyle b="off" i="off">
        <a:font>
          <a:latin typeface="Helvetica Neue"/>
          <a:ea typeface="Helvetica Neue"/>
          <a:cs typeface="Helvetica Neue"/>
        </a:font>
        <a:srgbClr val="000000"/>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EBEBEB"/>
          </a:solidFill>
        </a:fill>
      </a:tcStyle>
    </a:wholeTbl>
    <a:band2H>
      <a:tcTxStyle/>
      <a:tcStyle>
        <a:tcBdr/>
        <a:fill>
          <a:solidFill>
            <a:srgbClr val="DADBDA"/>
          </a:solidFill>
        </a:fill>
      </a:tcStyle>
    </a:band2H>
    <a:firstCol>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chemeClr val="accent6">
              <a:hueOff val="-146070"/>
              <a:satOff val="-10048"/>
              <a:lumOff val="-30626"/>
            </a:schemeClr>
          </a:solidFill>
        </a:fill>
      </a:tcStyle>
    </a:firstCol>
    <a:lastRow>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C24785"/>
          </a:solidFill>
        </a:fill>
      </a:tcStyle>
    </a:lastRow>
    <a:firstRow>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C24785"/>
          </a:solidFill>
        </a:fill>
      </a:tcStyle>
    </a:firstRow>
  </a:tblStyle>
  <a:tblStyle styleId="{33BA23B1-9221-436E-865A-0063620EA4FD}" styleName="">
    <a:tblBg/>
    <a:wholeTbl>
      <a:tcTxStyle b="off" i="off">
        <a:font>
          <a:latin typeface="Helvetica Neue"/>
          <a:ea typeface="Helvetica Neue"/>
          <a:cs typeface="Helvetica Neue"/>
        </a:font>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B5B5C1"/>
          </a:solidFill>
        </a:fill>
      </a:tcStyle>
    </a:wholeTbl>
    <a:band2H>
      <a:tcTxStyle/>
      <a:tcStyle>
        <a:tcBdr/>
        <a:fill>
          <a:solidFill>
            <a:srgbClr val="9A9AA5"/>
          </a:solidFill>
        </a:fill>
      </a:tcStyle>
    </a:band2H>
    <a:firstCol>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85F"/>
          </a:solidFill>
        </a:fill>
      </a:tcStyle>
    </a:firstCol>
    <a:lastRow>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98089"/>
          </a:solidFill>
        </a:fill>
      </a:tcStyle>
    </a:lastRow>
    <a:firstRow>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98089"/>
          </a:solidFill>
        </a:fill>
      </a:tcStyle>
    </a:firstRow>
  </a:tblStyle>
  <a:tblStyle styleId="{2708684C-4D16-4618-839F-0558EEFCDFE6}" styleName="">
    <a:tblBg/>
    <a:wholeTbl>
      <a:tcTxStyle b="off"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Neue"/>
          <a:ea typeface="Helvetica Neue"/>
          <a:cs typeface="Helvetica Neue"/>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5591"/>
    <p:restoredTop sz="73310"/>
  </p:normalViewPr>
  <p:slideViewPr>
    <p:cSldViewPr snapToGrid="0" snapToObjects="1">
      <p:cViewPr varScale="1">
        <p:scale>
          <a:sx n="34" d="100"/>
          <a:sy n="34" d="100"/>
        </p:scale>
        <p:origin x="336" y="20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notesMaster" Target="notesMasters/notesMaster1.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65.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25" name="Shape 125"/>
          <p:cNvSpPr>
            <a:spLocks noGrp="1" noRot="1" noChangeAspect="1"/>
          </p:cNvSpPr>
          <p:nvPr>
            <p:ph type="sldImg"/>
          </p:nvPr>
        </p:nvSpPr>
        <p:spPr>
          <a:xfrm>
            <a:off x="1143000" y="685800"/>
            <a:ext cx="4572000" cy="3429000"/>
          </a:xfrm>
          <a:prstGeom prst="rect">
            <a:avLst/>
          </a:prstGeom>
        </p:spPr>
        <p:txBody>
          <a:bodyPr/>
          <a:lstStyle/>
          <a:p>
            <a:endParaRPr/>
          </a:p>
        </p:txBody>
      </p:sp>
      <p:sp>
        <p:nvSpPr>
          <p:cNvPr id="126" name="Shape 126"/>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sz="2200" dirty="0">
                <a:effectLst/>
                <a:latin typeface="Helvetica Neue"/>
                <a:ea typeface="Helvetica Neue"/>
                <a:cs typeface="Helvetica Neue"/>
                <a:sym typeface="Helvetica Neue"/>
              </a:rPr>
              <a:t>It is such a joy to greet all of you today in the wonderful name of Jesus Christ, our Lord and Savior. I know that God has brought us all together today and will bless and direct our time as we learn how better to grow in our relationship with Him, and help others do the same.</a:t>
            </a:r>
            <a:endParaRPr lang="en-GT" sz="2200" dirty="0">
              <a:effectLst/>
              <a:latin typeface="Helvetica Neue"/>
              <a:ea typeface="Helvetica Neue"/>
              <a:cs typeface="Helvetica Neue"/>
              <a:sym typeface="Helvetica Neue"/>
            </a:endParaRPr>
          </a:p>
          <a:p>
            <a:r>
              <a:rPr lang="en-US" sz="2200" dirty="0">
                <a:effectLst/>
                <a:latin typeface="Helvetica Neue"/>
                <a:ea typeface="Helvetica Neue"/>
                <a:cs typeface="Helvetica Neue"/>
                <a:sym typeface="Helvetica Neue"/>
              </a:rPr>
              <a:t> </a:t>
            </a:r>
            <a:endParaRPr lang="en-GT" sz="2200" dirty="0">
              <a:effectLst/>
              <a:latin typeface="Helvetica Neue"/>
              <a:ea typeface="Helvetica Neue"/>
              <a:cs typeface="Helvetica Neue"/>
              <a:sym typeface="Helvetica Neue"/>
            </a:endParaRPr>
          </a:p>
          <a:p>
            <a:r>
              <a:rPr lang="en-US" sz="2200" dirty="0">
                <a:effectLst/>
                <a:latin typeface="Helvetica Neue"/>
                <a:ea typeface="Helvetica Neue"/>
                <a:cs typeface="Helvetica Neue"/>
                <a:sym typeface="Helvetica Neue"/>
              </a:rPr>
              <a:t>For some of us, we have already spent 6 weeks studying and learning about the Journey of Grace through the preaching of our pastors, through reading the book Way, Truth, Life; through lessons in our small groups of Sunday School classes, etc. For others, they are in the middle of this local church emphasis, or preparing to start it in the days to come.</a:t>
            </a:r>
            <a:endParaRPr lang="en-GT" sz="2200" dirty="0">
              <a:effectLst/>
              <a:latin typeface="Helvetica Neue"/>
              <a:ea typeface="Helvetica Neue"/>
              <a:cs typeface="Helvetica Neue"/>
              <a:sym typeface="Helvetica Neue"/>
            </a:endParaRPr>
          </a:p>
          <a:p>
            <a:r>
              <a:rPr lang="en-US" sz="2200" dirty="0">
                <a:effectLst/>
                <a:latin typeface="Helvetica Neue"/>
                <a:ea typeface="Helvetica Neue"/>
                <a:cs typeface="Helvetica Neue"/>
                <a:sym typeface="Helvetica Neue"/>
              </a:rPr>
              <a:t> </a:t>
            </a:r>
            <a:endParaRPr lang="en-GT" sz="2200" dirty="0">
              <a:effectLst/>
              <a:latin typeface="Helvetica Neue"/>
              <a:ea typeface="Helvetica Neue"/>
              <a:cs typeface="Helvetica Neue"/>
              <a:sym typeface="Helvetica Neue"/>
            </a:endParaRPr>
          </a:p>
          <a:p>
            <a:r>
              <a:rPr lang="en-US" sz="2200" dirty="0">
                <a:effectLst/>
                <a:latin typeface="Helvetica Neue"/>
                <a:ea typeface="Helvetica Neue"/>
                <a:cs typeface="Helvetica Neue"/>
                <a:sym typeface="Helvetica Neue"/>
              </a:rPr>
              <a:t>This workshop will help us, no matter where we are in this process of learning about, and traveling upon, the Journey of Grace.</a:t>
            </a:r>
          </a:p>
          <a:p>
            <a:endParaRPr lang="en-US" sz="2200" dirty="0">
              <a:effectLst/>
              <a:latin typeface="Helvetica Neue"/>
              <a:ea typeface="Helvetica Neue"/>
              <a:cs typeface="Helvetica Neue"/>
              <a:sym typeface="Helvetica Neue"/>
            </a:endParaRPr>
          </a:p>
          <a:p>
            <a:endParaRPr lang="en-US" sz="2200" dirty="0">
              <a:effectLst/>
              <a:latin typeface="Helvetica Neue"/>
              <a:ea typeface="Helvetica Neue"/>
              <a:cs typeface="Helvetica Neue"/>
              <a:sym typeface="Helvetica Neue"/>
            </a:endParaRPr>
          </a:p>
          <a:p>
            <a:endParaRPr lang="en-US" sz="2200" dirty="0">
              <a:effectLst/>
              <a:latin typeface="Helvetica Neue"/>
              <a:ea typeface="Helvetica Neue"/>
              <a:cs typeface="Helvetica Neue"/>
              <a:sym typeface="Helvetica Neue"/>
            </a:endParaRPr>
          </a:p>
          <a:p>
            <a:endParaRPr lang="en-US" sz="2200" dirty="0">
              <a:effectLst/>
              <a:latin typeface="Helvetica Neue"/>
              <a:ea typeface="Helvetica Neue"/>
              <a:cs typeface="Helvetica Neue"/>
              <a:sym typeface="Helvetica Neue"/>
            </a:endParaRPr>
          </a:p>
          <a:p>
            <a:endParaRPr lang="en-US" sz="2200" dirty="0">
              <a:effectLst/>
              <a:latin typeface="Helvetica Neue"/>
              <a:ea typeface="Helvetica Neue"/>
              <a:cs typeface="Helvetica Neue"/>
              <a:sym typeface="Helvetica Neue"/>
            </a:endParaRPr>
          </a:p>
          <a:p>
            <a:endParaRPr lang="en-US" sz="2200" dirty="0">
              <a:effectLst/>
              <a:latin typeface="Helvetica Neue"/>
              <a:ea typeface="Helvetica Neue"/>
              <a:cs typeface="Helvetica Neue"/>
              <a:sym typeface="Helvetica Neue"/>
            </a:endParaRPr>
          </a:p>
          <a:p>
            <a:endParaRPr lang="en-US" sz="2200" dirty="0">
              <a:effectLst/>
              <a:latin typeface="Helvetica Neue"/>
              <a:ea typeface="Helvetica Neue"/>
              <a:cs typeface="Helvetica Neue"/>
              <a:sym typeface="Helvetica Neue"/>
            </a:endParaRPr>
          </a:p>
          <a:p>
            <a:endParaRPr lang="en-US" sz="2200" dirty="0">
              <a:effectLst/>
              <a:latin typeface="Helvetica Neue"/>
              <a:ea typeface="Helvetica Neue"/>
              <a:cs typeface="Helvetica Neue"/>
              <a:sym typeface="Helvetica Neue"/>
            </a:endParaRPr>
          </a:p>
          <a:p>
            <a:endParaRPr lang="en-US" sz="2200" dirty="0">
              <a:effectLst/>
              <a:latin typeface="Helvetica Neue"/>
              <a:ea typeface="Helvetica Neue"/>
              <a:cs typeface="Helvetica Neue"/>
              <a:sym typeface="Helvetica Neue"/>
            </a:endParaRPr>
          </a:p>
          <a:p>
            <a:endParaRPr lang="en-GT" sz="2200" dirty="0">
              <a:effectLst/>
              <a:latin typeface="Helvetica Neue"/>
              <a:ea typeface="Helvetica Neue"/>
              <a:cs typeface="Helvetica Neue"/>
              <a:sym typeface="Helvetica Neue"/>
            </a:endParaRPr>
          </a:p>
        </p:txBody>
      </p:sp>
    </p:spTree>
    <p:extLst>
      <p:ext uri="{BB962C8B-B14F-4D97-AF65-F5344CB8AC3E}">
        <p14:creationId xmlns:p14="http://schemas.microsoft.com/office/powerpoint/2010/main" val="260014551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sz="2200" dirty="0">
                <a:effectLst/>
                <a:latin typeface="Helvetica Neue"/>
                <a:ea typeface="Helvetica Neue"/>
                <a:cs typeface="Helvetica Neue"/>
                <a:sym typeface="Helvetica Neue"/>
              </a:rPr>
              <a:t>“I, Jesus, I am the Way there, and I, I am the Truth that will lead you on the Way there, and I, I am the Life that will give you the power to follow the Truth along the Way there.” </a:t>
            </a:r>
            <a:endParaRPr lang="en-GT" sz="2200" dirty="0">
              <a:effectLst/>
              <a:latin typeface="Helvetica Neue"/>
              <a:ea typeface="Helvetica Neue"/>
              <a:cs typeface="Helvetica Neue"/>
              <a:sym typeface="Helvetica Neue"/>
            </a:endParaRPr>
          </a:p>
          <a:p>
            <a:endParaRPr lang="en-GT" sz="2200" dirty="0">
              <a:effectLst/>
              <a:latin typeface="Helvetica Neue"/>
              <a:ea typeface="Helvetica Neue"/>
              <a:cs typeface="Helvetica Neue"/>
              <a:sym typeface="Helvetica Neue"/>
            </a:endParaRPr>
          </a:p>
          <a:p>
            <a:r>
              <a:rPr lang="en-GT" sz="2200" dirty="0">
                <a:effectLst/>
                <a:latin typeface="Helvetica Neue"/>
                <a:ea typeface="Helvetica Neue"/>
                <a:cs typeface="Helvetica Neue"/>
                <a:sym typeface="Helvetica Neue"/>
              </a:rPr>
              <a:t>This claim of Jesus Christ to be not merely </a:t>
            </a:r>
            <a:r>
              <a:rPr lang="en-GT" sz="2200" i="1" dirty="0">
                <a:effectLst/>
                <a:latin typeface="Helvetica Neue"/>
                <a:ea typeface="Helvetica Neue"/>
                <a:cs typeface="Helvetica Neue"/>
                <a:sym typeface="Helvetica Neue"/>
              </a:rPr>
              <a:t>a </a:t>
            </a:r>
            <a:r>
              <a:rPr lang="en-GT" sz="2200" dirty="0">
                <a:effectLst/>
                <a:latin typeface="Helvetica Neue"/>
                <a:ea typeface="Helvetica Neue"/>
                <a:cs typeface="Helvetica Neue"/>
                <a:sym typeface="Helvetica Neue"/>
              </a:rPr>
              <a:t>way, and </a:t>
            </a:r>
            <a:r>
              <a:rPr lang="en-GT" sz="2200" i="1" dirty="0">
                <a:effectLst/>
                <a:latin typeface="Helvetica Neue"/>
                <a:ea typeface="Helvetica Neue"/>
                <a:cs typeface="Helvetica Neue"/>
                <a:sym typeface="Helvetica Neue"/>
              </a:rPr>
              <a:t>a </a:t>
            </a:r>
            <a:r>
              <a:rPr lang="en-GT" sz="2200" dirty="0">
                <a:effectLst/>
                <a:latin typeface="Helvetica Neue"/>
                <a:ea typeface="Helvetica Neue"/>
                <a:cs typeface="Helvetica Neue"/>
                <a:sym typeface="Helvetica Neue"/>
              </a:rPr>
              <a:t>truth, and </a:t>
            </a:r>
            <a:r>
              <a:rPr lang="en-GT" sz="2200" i="1" dirty="0">
                <a:effectLst/>
                <a:latin typeface="Helvetica Neue"/>
                <a:ea typeface="Helvetica Neue"/>
                <a:cs typeface="Helvetica Neue"/>
                <a:sym typeface="Helvetica Neue"/>
              </a:rPr>
              <a:t>a </a:t>
            </a:r>
            <a:r>
              <a:rPr lang="en-GT" sz="2200" dirty="0">
                <a:effectLst/>
                <a:latin typeface="Helvetica Neue"/>
                <a:ea typeface="Helvetica Neue"/>
                <a:cs typeface="Helvetica Neue"/>
                <a:sym typeface="Helvetica Neue"/>
              </a:rPr>
              <a:t>life, but to be </a:t>
            </a:r>
            <a:r>
              <a:rPr lang="en-US" sz="2200" i="1" dirty="0">
                <a:effectLst/>
                <a:latin typeface="Helvetica Neue"/>
                <a:ea typeface="Helvetica Neue"/>
                <a:cs typeface="Helvetica Neue"/>
                <a:sym typeface="Helvetica Neue"/>
              </a:rPr>
              <a:t>the </a:t>
            </a:r>
            <a:r>
              <a:rPr lang="en-GT" sz="2200" dirty="0">
                <a:effectLst/>
                <a:latin typeface="Helvetica Neue"/>
                <a:ea typeface="Helvetica Neue"/>
                <a:cs typeface="Helvetica Neue"/>
                <a:sym typeface="Helvetica Neue"/>
              </a:rPr>
              <a:t>way, and </a:t>
            </a:r>
            <a:r>
              <a:rPr lang="en-US" sz="2200" i="1" dirty="0">
                <a:effectLst/>
                <a:latin typeface="Helvetica Neue"/>
                <a:ea typeface="Helvetica Neue"/>
                <a:cs typeface="Helvetica Neue"/>
                <a:sym typeface="Helvetica Neue"/>
              </a:rPr>
              <a:t>the </a:t>
            </a:r>
            <a:r>
              <a:rPr lang="en-GT" sz="2200" dirty="0">
                <a:effectLst/>
                <a:latin typeface="Helvetica Neue"/>
                <a:ea typeface="Helvetica Neue"/>
                <a:cs typeface="Helvetica Neue"/>
                <a:sym typeface="Helvetica Neue"/>
              </a:rPr>
              <a:t>truth, and </a:t>
            </a:r>
            <a:r>
              <a:rPr lang="en-US" sz="2200" i="1" dirty="0">
                <a:effectLst/>
                <a:latin typeface="Helvetica Neue"/>
                <a:ea typeface="Helvetica Neue"/>
                <a:cs typeface="Helvetica Neue"/>
                <a:sym typeface="Helvetica Neue"/>
              </a:rPr>
              <a:t>the </a:t>
            </a:r>
            <a:r>
              <a:rPr lang="en-GT" sz="2200" dirty="0">
                <a:effectLst/>
                <a:latin typeface="Helvetica Neue"/>
                <a:ea typeface="Helvetica Neue"/>
                <a:cs typeface="Helvetica Neue"/>
                <a:sym typeface="Helvetica Neue"/>
              </a:rPr>
              <a:t>life, the true and unique Son of God, </a:t>
            </a:r>
            <a:r>
              <a:rPr lang="en-US" sz="2200" dirty="0">
                <a:effectLst/>
                <a:latin typeface="Helvetica Neue"/>
                <a:ea typeface="Helvetica Neue"/>
                <a:cs typeface="Helvetica Neue"/>
                <a:sym typeface="Helvetica Neue"/>
              </a:rPr>
              <a:t>this </a:t>
            </a:r>
            <a:r>
              <a:rPr lang="en-GT" sz="2200" dirty="0">
                <a:effectLst/>
                <a:latin typeface="Helvetica Neue"/>
                <a:ea typeface="Helvetica Neue"/>
                <a:cs typeface="Helvetica Neue"/>
                <a:sym typeface="Helvetica Neue"/>
              </a:rPr>
              <a:t>is the bedrock of Christianity. </a:t>
            </a:r>
          </a:p>
          <a:p>
            <a:r>
              <a:rPr lang="en-US" sz="2200" dirty="0">
                <a:effectLst/>
                <a:latin typeface="Helvetica Neue"/>
                <a:ea typeface="Helvetica Neue"/>
                <a:cs typeface="Helvetica Neue"/>
                <a:sym typeface="Helvetica Neue"/>
              </a:rPr>
              <a:t> </a:t>
            </a:r>
            <a:endParaRPr lang="en-GT" sz="2200" dirty="0">
              <a:effectLst/>
              <a:latin typeface="Helvetica Neue"/>
              <a:ea typeface="Helvetica Neue"/>
              <a:cs typeface="Helvetica Neue"/>
              <a:sym typeface="Helvetica Neue"/>
            </a:endParaRPr>
          </a:p>
          <a:p>
            <a:r>
              <a:rPr lang="en-US" sz="2200" dirty="0">
                <a:effectLst/>
                <a:latin typeface="Helvetica Neue"/>
                <a:ea typeface="Helvetica Neue"/>
                <a:cs typeface="Helvetica Neue"/>
                <a:sym typeface="Helvetica Neue"/>
              </a:rPr>
              <a:t>So </a:t>
            </a:r>
            <a:r>
              <a:rPr lang="en-GT" sz="2200" dirty="0">
                <a:effectLst/>
                <a:latin typeface="Helvetica Neue"/>
                <a:ea typeface="Helvetica Neue"/>
                <a:cs typeface="Helvetica Neue"/>
                <a:sym typeface="Helvetica Neue"/>
              </a:rPr>
              <a:t>Jesus</a:t>
            </a:r>
            <a:r>
              <a:rPr lang="en-US" sz="2200" dirty="0">
                <a:effectLst/>
                <a:latin typeface="Helvetica Neue"/>
                <a:ea typeface="Helvetica Neue"/>
                <a:cs typeface="Helvetica Neue"/>
                <a:sym typeface="Helvetica Neue"/>
              </a:rPr>
              <a:t>, the Son of God,</a:t>
            </a:r>
            <a:r>
              <a:rPr lang="en-GT" sz="2200" dirty="0">
                <a:effectLst/>
                <a:latin typeface="Helvetica Neue"/>
                <a:ea typeface="Helvetica Neue"/>
                <a:cs typeface="Helvetica Neue"/>
                <a:sym typeface="Helvetica Neue"/>
              </a:rPr>
              <a:t> invites us to</a:t>
            </a:r>
            <a:r>
              <a:rPr lang="en-US" sz="2200" dirty="0">
                <a:effectLst/>
                <a:latin typeface="Helvetica Neue"/>
                <a:ea typeface="Helvetica Neue"/>
                <a:cs typeface="Helvetica Neue"/>
                <a:sym typeface="Helvetica Neue"/>
              </a:rPr>
              <a:t> join him on this life-changing </a:t>
            </a:r>
            <a:r>
              <a:rPr lang="en-GT" sz="2200" dirty="0">
                <a:effectLst/>
                <a:latin typeface="Helvetica Neue"/>
                <a:ea typeface="Helvetica Neue"/>
                <a:cs typeface="Helvetica Neue"/>
                <a:sym typeface="Helvetica Neue"/>
              </a:rPr>
              <a:t>journey. It</a:t>
            </a:r>
            <a:r>
              <a:rPr lang="en-US" sz="2200" dirty="0">
                <a:effectLst/>
                <a:latin typeface="Helvetica Neue"/>
                <a:ea typeface="Helvetica Neue"/>
                <a:cs typeface="Helvetica Neue"/>
                <a:sym typeface="Helvetica Neue"/>
              </a:rPr>
              <a:t>’</a:t>
            </a:r>
            <a:r>
              <a:rPr lang="en-GT" sz="2200" dirty="0">
                <a:effectLst/>
                <a:latin typeface="Helvetica Neue"/>
                <a:ea typeface="Helvetica Neue"/>
                <a:cs typeface="Helvetica Neue"/>
                <a:sym typeface="Helvetica Neue"/>
              </a:rPr>
              <a:t>s a simple in­vitation to go on an adventure with a beloved friend.</a:t>
            </a:r>
            <a:r>
              <a:rPr lang="en-US" sz="2200" dirty="0">
                <a:effectLst/>
                <a:latin typeface="Helvetica Neue"/>
                <a:ea typeface="Helvetica Neue"/>
                <a:cs typeface="Helvetica Neue"/>
                <a:sym typeface="Helvetica Neue"/>
              </a:rPr>
              <a:t> He has been inviting people to join him on this journey, a journey from where they are to where they need to go, for a long long time. In fact, we read about some of those invitations in the Biblical books of Matthew, Mark, Luke, John, Acts, and others. Jesus was a traveling preacher, prophet, and healer. He didn’t stay in any one place for very long, but moved from place to place, and from person to person, helping, teaching, healing, and guiding. So he invited people to go along with him because he was going where they needed to go. </a:t>
            </a:r>
          </a:p>
          <a:p>
            <a:endParaRPr lang="en-US" sz="2200" dirty="0">
              <a:effectLst/>
              <a:latin typeface="Helvetica Neue"/>
              <a:ea typeface="Helvetica Neue"/>
              <a:cs typeface="Helvetica Neue"/>
              <a:sym typeface="Helvetica Neue"/>
            </a:endParaRPr>
          </a:p>
          <a:p>
            <a:endParaRPr lang="en-US" sz="2200" dirty="0">
              <a:effectLst/>
              <a:latin typeface="Helvetica Neue"/>
              <a:ea typeface="Helvetica Neue"/>
              <a:cs typeface="Helvetica Neue"/>
              <a:sym typeface="Helvetica Neue"/>
            </a:endParaRPr>
          </a:p>
          <a:p>
            <a:endParaRPr lang="en-US" sz="2200" dirty="0">
              <a:effectLst/>
              <a:latin typeface="Helvetica Neue"/>
              <a:ea typeface="Helvetica Neue"/>
              <a:cs typeface="Helvetica Neue"/>
              <a:sym typeface="Helvetica Neue"/>
            </a:endParaRPr>
          </a:p>
          <a:p>
            <a:endParaRPr lang="en-US" sz="2200" dirty="0">
              <a:effectLst/>
              <a:latin typeface="Helvetica Neue"/>
              <a:ea typeface="Helvetica Neue"/>
              <a:cs typeface="Helvetica Neue"/>
              <a:sym typeface="Helvetica Neue"/>
            </a:endParaRPr>
          </a:p>
          <a:p>
            <a:endParaRPr lang="en-US" sz="2200" dirty="0">
              <a:effectLst/>
              <a:latin typeface="Helvetica Neue"/>
              <a:ea typeface="Helvetica Neue"/>
              <a:cs typeface="Helvetica Neue"/>
              <a:sym typeface="Helvetica Neue"/>
            </a:endParaRPr>
          </a:p>
          <a:p>
            <a:endParaRPr lang="en-US" sz="2200" dirty="0">
              <a:effectLst/>
              <a:latin typeface="Helvetica Neue"/>
              <a:ea typeface="Helvetica Neue"/>
              <a:cs typeface="Helvetica Neue"/>
              <a:sym typeface="Helvetica Neue"/>
            </a:endParaRPr>
          </a:p>
          <a:p>
            <a:endParaRPr lang="en-US" sz="2200" dirty="0">
              <a:effectLst/>
              <a:latin typeface="Helvetica Neue"/>
              <a:ea typeface="Helvetica Neue"/>
              <a:cs typeface="Helvetica Neue"/>
              <a:sym typeface="Helvetica Neue"/>
            </a:endParaRPr>
          </a:p>
          <a:p>
            <a:endParaRPr lang="en-US" sz="2200" dirty="0">
              <a:effectLst/>
              <a:latin typeface="Helvetica Neue"/>
              <a:ea typeface="Helvetica Neue"/>
              <a:cs typeface="Helvetica Neue"/>
              <a:sym typeface="Helvetica Neue"/>
            </a:endParaRPr>
          </a:p>
          <a:p>
            <a:endParaRPr lang="en-US" sz="2200" dirty="0">
              <a:effectLst/>
              <a:latin typeface="Helvetica Neue"/>
              <a:ea typeface="Helvetica Neue"/>
              <a:cs typeface="Helvetica Neue"/>
              <a:sym typeface="Helvetica Neue"/>
            </a:endParaRPr>
          </a:p>
          <a:p>
            <a:endParaRPr lang="en-US" sz="2200" dirty="0">
              <a:effectLst/>
              <a:latin typeface="Helvetica Neue"/>
              <a:ea typeface="Helvetica Neue"/>
              <a:cs typeface="Helvetica Neue"/>
              <a:sym typeface="Helvetica Neue"/>
            </a:endParaRPr>
          </a:p>
          <a:p>
            <a:endParaRPr lang="en-GT" sz="2200" dirty="0">
              <a:effectLst/>
              <a:latin typeface="Helvetica Neue"/>
              <a:ea typeface="Helvetica Neue"/>
              <a:cs typeface="Helvetica Neue"/>
              <a:sym typeface="Helvetica Neue"/>
            </a:endParaRPr>
          </a:p>
          <a:p>
            <a:endParaRPr lang="en-GT" dirty="0"/>
          </a:p>
        </p:txBody>
      </p:sp>
    </p:spTree>
    <p:extLst>
      <p:ext uri="{BB962C8B-B14F-4D97-AF65-F5344CB8AC3E}">
        <p14:creationId xmlns:p14="http://schemas.microsoft.com/office/powerpoint/2010/main" val="232793462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sz="2200" dirty="0">
                <a:effectLst/>
                <a:latin typeface="Helvetica Neue"/>
                <a:ea typeface="Helvetica Neue"/>
                <a:cs typeface="Helvetica Neue"/>
                <a:sym typeface="Helvetica Neue"/>
              </a:rPr>
              <a:t>Jesus’ first step in inviting people on this journey with him is inviting them to </a:t>
            </a:r>
            <a:r>
              <a:rPr lang="en-US" sz="2200" i="1" dirty="0">
                <a:effectLst/>
                <a:latin typeface="Helvetica Neue"/>
                <a:ea typeface="Helvetica Neue"/>
                <a:cs typeface="Helvetica Neue"/>
                <a:sym typeface="Helvetica Neue"/>
              </a:rPr>
              <a:t>come and see</a:t>
            </a:r>
            <a:r>
              <a:rPr lang="en-US" sz="2200" dirty="0">
                <a:effectLst/>
                <a:latin typeface="Helvetica Neue"/>
                <a:ea typeface="Helvetica Neue"/>
                <a:cs typeface="Helvetica Neue"/>
                <a:sym typeface="Helvetica Neue"/>
              </a:rPr>
              <a:t>, to </a:t>
            </a:r>
            <a:r>
              <a:rPr lang="en-US" sz="2200" i="1" dirty="0">
                <a:effectLst/>
                <a:latin typeface="Helvetica Neue"/>
                <a:ea typeface="Helvetica Neue"/>
                <a:cs typeface="Helvetica Neue"/>
                <a:sym typeface="Helvetica Neue"/>
              </a:rPr>
              <a:t>come and listen</a:t>
            </a:r>
            <a:r>
              <a:rPr lang="en-US" sz="2200" dirty="0">
                <a:effectLst/>
                <a:latin typeface="Helvetica Neue"/>
                <a:ea typeface="Helvetica Neue"/>
                <a:cs typeface="Helvetica Neue"/>
                <a:sym typeface="Helvetica Neue"/>
              </a:rPr>
              <a:t>, to </a:t>
            </a:r>
            <a:r>
              <a:rPr lang="en-US" sz="2200" i="1" dirty="0">
                <a:effectLst/>
                <a:latin typeface="Helvetica Neue"/>
                <a:ea typeface="Helvetica Neue"/>
                <a:cs typeface="Helvetica Neue"/>
                <a:sym typeface="Helvetica Neue"/>
              </a:rPr>
              <a:t>come and experience</a:t>
            </a:r>
            <a:r>
              <a:rPr lang="en-US" sz="2200" dirty="0">
                <a:effectLst/>
                <a:latin typeface="Helvetica Neue"/>
                <a:ea typeface="Helvetica Neue"/>
                <a:cs typeface="Helvetica Neue"/>
                <a:sym typeface="Helvetica Neue"/>
              </a:rPr>
              <a:t> … Him. We see an example of this in JOHN 1:35-39. </a:t>
            </a:r>
          </a:p>
          <a:p>
            <a:endParaRPr lang="en-GT" sz="2200" dirty="0">
              <a:effectLst/>
              <a:latin typeface="Helvetica Neue"/>
              <a:ea typeface="Helvetica Neue"/>
              <a:cs typeface="Helvetica Neue"/>
              <a:sym typeface="Helvetica Neue"/>
            </a:endParaRPr>
          </a:p>
          <a:p>
            <a:r>
              <a:rPr lang="en-GT" sz="2200" b="1" baseline="30000" dirty="0">
                <a:effectLst/>
                <a:latin typeface="Helvetica Neue"/>
                <a:ea typeface="Helvetica Neue"/>
                <a:cs typeface="Helvetica Neue"/>
                <a:sym typeface="Helvetica Neue"/>
              </a:rPr>
              <a:t>35 </a:t>
            </a:r>
            <a:r>
              <a:rPr lang="en-GT" sz="2200" dirty="0">
                <a:effectLst/>
                <a:latin typeface="Helvetica Neue"/>
                <a:ea typeface="Helvetica Neue"/>
                <a:cs typeface="Helvetica Neue"/>
                <a:sym typeface="Helvetica Neue"/>
              </a:rPr>
              <a:t>The next day John </a:t>
            </a:r>
            <a:r>
              <a:rPr lang="en-US" sz="2200" dirty="0">
                <a:effectLst/>
                <a:latin typeface="Helvetica Neue"/>
                <a:ea typeface="Helvetica Neue"/>
                <a:cs typeface="Helvetica Neue"/>
                <a:sym typeface="Helvetica Neue"/>
              </a:rPr>
              <a:t>[the Baptist] </a:t>
            </a:r>
            <a:r>
              <a:rPr lang="en-GT" sz="2200" dirty="0">
                <a:effectLst/>
                <a:latin typeface="Helvetica Neue"/>
                <a:ea typeface="Helvetica Neue"/>
                <a:cs typeface="Helvetica Neue"/>
                <a:sym typeface="Helvetica Neue"/>
              </a:rPr>
              <a:t>was there again with two of his disciples. </a:t>
            </a:r>
            <a:r>
              <a:rPr lang="en-GT" sz="2200" b="1" baseline="30000" dirty="0">
                <a:effectLst/>
                <a:latin typeface="Helvetica Neue"/>
                <a:ea typeface="Helvetica Neue"/>
                <a:cs typeface="Helvetica Neue"/>
                <a:sym typeface="Helvetica Neue"/>
              </a:rPr>
              <a:t>36 </a:t>
            </a:r>
            <a:r>
              <a:rPr lang="en-GT" sz="2200" dirty="0">
                <a:effectLst/>
                <a:latin typeface="Helvetica Neue"/>
                <a:ea typeface="Helvetica Neue"/>
                <a:cs typeface="Helvetica Neue"/>
                <a:sym typeface="Helvetica Neue"/>
              </a:rPr>
              <a:t>When he saw Jesus passing by, he said, “Look, the Lamb of God!” </a:t>
            </a:r>
            <a:r>
              <a:rPr lang="en-GT" sz="2200" b="1" baseline="30000" dirty="0">
                <a:effectLst/>
                <a:latin typeface="Helvetica Neue"/>
                <a:ea typeface="Helvetica Neue"/>
                <a:cs typeface="Helvetica Neue"/>
                <a:sym typeface="Helvetica Neue"/>
              </a:rPr>
              <a:t>37 </a:t>
            </a:r>
            <a:r>
              <a:rPr lang="en-GT" sz="2200" dirty="0">
                <a:effectLst/>
                <a:latin typeface="Helvetica Neue"/>
                <a:ea typeface="Helvetica Neue"/>
                <a:cs typeface="Helvetica Neue"/>
                <a:sym typeface="Helvetica Neue"/>
              </a:rPr>
              <a:t>When the two disciples heard him say this, they followed Jesus. </a:t>
            </a:r>
            <a:r>
              <a:rPr lang="en-GT" sz="2200" b="1" baseline="30000" dirty="0">
                <a:effectLst/>
                <a:latin typeface="Helvetica Neue"/>
                <a:ea typeface="Helvetica Neue"/>
                <a:cs typeface="Helvetica Neue"/>
                <a:sym typeface="Helvetica Neue"/>
              </a:rPr>
              <a:t>38 </a:t>
            </a:r>
            <a:r>
              <a:rPr lang="en-GT" sz="2200" dirty="0">
                <a:effectLst/>
                <a:latin typeface="Helvetica Neue"/>
                <a:ea typeface="Helvetica Neue"/>
                <a:cs typeface="Helvetica Neue"/>
                <a:sym typeface="Helvetica Neue"/>
              </a:rPr>
              <a:t>Turning around, Jesus saw them following and asked, “What do you want?”</a:t>
            </a:r>
          </a:p>
          <a:p>
            <a:endParaRPr lang="en-GT" sz="2200" dirty="0">
              <a:effectLst/>
              <a:latin typeface="Helvetica Neue"/>
              <a:ea typeface="Helvetica Neue"/>
              <a:cs typeface="Helvetica Neue"/>
              <a:sym typeface="Helvetica Neue"/>
            </a:endParaRPr>
          </a:p>
          <a:p>
            <a:endParaRPr lang="en-GT" sz="2200" dirty="0">
              <a:effectLst/>
              <a:latin typeface="Helvetica Neue"/>
              <a:ea typeface="Helvetica Neue"/>
              <a:cs typeface="Helvetica Neue"/>
              <a:sym typeface="Helvetica Neue"/>
            </a:endParaRPr>
          </a:p>
          <a:p>
            <a:endParaRPr lang="en-GT" sz="2200" dirty="0">
              <a:effectLst/>
              <a:latin typeface="Helvetica Neue"/>
              <a:ea typeface="Helvetica Neue"/>
              <a:cs typeface="Helvetica Neue"/>
              <a:sym typeface="Helvetica Neue"/>
            </a:endParaRPr>
          </a:p>
          <a:p>
            <a:endParaRPr lang="en-GT" sz="2200" dirty="0">
              <a:effectLst/>
              <a:latin typeface="Helvetica Neue"/>
              <a:ea typeface="Helvetica Neue"/>
              <a:cs typeface="Helvetica Neue"/>
              <a:sym typeface="Helvetica Neue"/>
            </a:endParaRPr>
          </a:p>
          <a:p>
            <a:endParaRPr lang="en-GT" sz="2200" dirty="0">
              <a:effectLst/>
              <a:latin typeface="Helvetica Neue"/>
              <a:ea typeface="Helvetica Neue"/>
              <a:cs typeface="Helvetica Neue"/>
              <a:sym typeface="Helvetica Neue"/>
            </a:endParaRPr>
          </a:p>
          <a:p>
            <a:endParaRPr lang="en-GT" sz="2200" dirty="0">
              <a:effectLst/>
              <a:latin typeface="Helvetica Neue"/>
              <a:ea typeface="Helvetica Neue"/>
              <a:cs typeface="Helvetica Neue"/>
              <a:sym typeface="Helvetica Neue"/>
            </a:endParaRPr>
          </a:p>
          <a:p>
            <a:endParaRPr lang="en-GT" sz="2200" dirty="0">
              <a:effectLst/>
              <a:latin typeface="Helvetica Neue"/>
              <a:ea typeface="Helvetica Neue"/>
              <a:cs typeface="Helvetica Neue"/>
              <a:sym typeface="Helvetica Neue"/>
            </a:endParaRPr>
          </a:p>
          <a:p>
            <a:endParaRPr lang="en-GT" sz="2200" dirty="0">
              <a:effectLst/>
              <a:latin typeface="Helvetica Neue"/>
              <a:ea typeface="Helvetica Neue"/>
              <a:cs typeface="Helvetica Neue"/>
              <a:sym typeface="Helvetica Neue"/>
            </a:endParaRPr>
          </a:p>
          <a:p>
            <a:endParaRPr lang="en-GT" sz="2200" dirty="0">
              <a:effectLst/>
              <a:latin typeface="Helvetica Neue"/>
              <a:ea typeface="Helvetica Neue"/>
              <a:cs typeface="Helvetica Neue"/>
              <a:sym typeface="Helvetica Neue"/>
            </a:endParaRPr>
          </a:p>
          <a:p>
            <a:endParaRPr lang="en-GT" sz="2200" dirty="0">
              <a:effectLst/>
              <a:latin typeface="Helvetica Neue"/>
              <a:ea typeface="Helvetica Neue"/>
              <a:cs typeface="Helvetica Neue"/>
              <a:sym typeface="Helvetica Neue"/>
            </a:endParaRPr>
          </a:p>
          <a:p>
            <a:endParaRPr lang="en-GT" sz="2200" dirty="0">
              <a:effectLst/>
              <a:latin typeface="Helvetica Neue"/>
              <a:ea typeface="Helvetica Neue"/>
              <a:cs typeface="Helvetica Neue"/>
              <a:sym typeface="Helvetica Neue"/>
            </a:endParaRPr>
          </a:p>
          <a:p>
            <a:endParaRPr lang="en-GT" sz="2200" dirty="0">
              <a:effectLst/>
              <a:latin typeface="Helvetica Neue"/>
              <a:ea typeface="Helvetica Neue"/>
              <a:cs typeface="Helvetica Neue"/>
              <a:sym typeface="Helvetica Neue"/>
            </a:endParaRPr>
          </a:p>
        </p:txBody>
      </p:sp>
    </p:spTree>
    <p:extLst>
      <p:ext uri="{BB962C8B-B14F-4D97-AF65-F5344CB8AC3E}">
        <p14:creationId xmlns:p14="http://schemas.microsoft.com/office/powerpoint/2010/main" val="15146788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GT" sz="2200" dirty="0">
                <a:effectLst/>
                <a:latin typeface="Helvetica Neue"/>
                <a:ea typeface="Helvetica Neue"/>
                <a:cs typeface="Helvetica Neue"/>
                <a:sym typeface="Helvetica Neue"/>
              </a:rPr>
              <a:t>They said, “Rabbi” (which means “Teacher”), “where are you staying? </a:t>
            </a:r>
            <a:r>
              <a:rPr lang="en-US" sz="2200" baseline="30000" dirty="0">
                <a:effectLst/>
                <a:latin typeface="Helvetica Neue"/>
                <a:ea typeface="Helvetica Neue"/>
                <a:cs typeface="Helvetica Neue"/>
                <a:sym typeface="Helvetica Neue"/>
              </a:rPr>
              <a:t>39</a:t>
            </a:r>
            <a:r>
              <a:rPr lang="en-GT" sz="2200" dirty="0">
                <a:effectLst/>
                <a:latin typeface="Helvetica Neue"/>
                <a:ea typeface="Helvetica Neue"/>
                <a:cs typeface="Helvetica Neue"/>
                <a:sym typeface="Helvetica Neue"/>
              </a:rPr>
              <a:t>“Come,” he replied, “and you will see.” So they went and saw where he was staying, and they spent that day with him.</a:t>
            </a:r>
            <a:r>
              <a:rPr lang="en-US" sz="2200" dirty="0">
                <a:effectLst/>
                <a:latin typeface="Helvetica Neue"/>
                <a:ea typeface="Helvetica Neue"/>
                <a:cs typeface="Helvetica Neue"/>
                <a:sym typeface="Helvetica Neue"/>
              </a:rPr>
              <a:t> … ” </a:t>
            </a:r>
            <a:endParaRPr lang="en-GT" sz="2200" dirty="0">
              <a:effectLst/>
              <a:latin typeface="Helvetica Neue"/>
              <a:ea typeface="Helvetica Neue"/>
              <a:cs typeface="Helvetica Neue"/>
              <a:sym typeface="Helvetica Neue"/>
            </a:endParaRPr>
          </a:p>
          <a:p>
            <a:r>
              <a:rPr lang="en-US" sz="2200" dirty="0">
                <a:effectLst/>
                <a:latin typeface="Helvetica Neue"/>
                <a:ea typeface="Helvetica Neue"/>
                <a:cs typeface="Helvetica Neue"/>
                <a:sym typeface="Helvetica Neue"/>
              </a:rPr>
              <a:t> </a:t>
            </a:r>
            <a:endParaRPr lang="en-GT" sz="2200" dirty="0">
              <a:effectLst/>
              <a:latin typeface="Helvetica Neue"/>
              <a:ea typeface="Helvetica Neue"/>
              <a:cs typeface="Helvetica Neue"/>
              <a:sym typeface="Helvetica Neue"/>
            </a:endParaRPr>
          </a:p>
          <a:p>
            <a:r>
              <a:rPr lang="en-US" sz="2200" dirty="0">
                <a:effectLst/>
                <a:latin typeface="Helvetica Neue"/>
                <a:ea typeface="Helvetica Neue"/>
                <a:cs typeface="Helvetica Neue"/>
                <a:sym typeface="Helvetica Neue"/>
              </a:rPr>
              <a:t>So they went and spent the day with Jesus. What an amazing experience that must have been. Watching and listening and experiencing as Jesus taught, and healed, and loved people. They were so amazed at Jesus that we read in the next verse that t</a:t>
            </a:r>
            <a:r>
              <a:rPr lang="en-GT" sz="2200" dirty="0">
                <a:effectLst/>
                <a:latin typeface="Helvetica Neue"/>
                <a:ea typeface="Helvetica Neue"/>
                <a:cs typeface="Helvetica Neue"/>
                <a:sym typeface="Helvetica Neue"/>
              </a:rPr>
              <a:t>he first thing Andrew</a:t>
            </a:r>
            <a:r>
              <a:rPr lang="en-US" sz="2200" dirty="0">
                <a:effectLst/>
                <a:latin typeface="Helvetica Neue"/>
                <a:ea typeface="Helvetica Neue"/>
                <a:cs typeface="Helvetica Neue"/>
                <a:sym typeface="Helvetica Neue"/>
              </a:rPr>
              <a:t>, one of the two men,</a:t>
            </a:r>
            <a:r>
              <a:rPr lang="en-GT" sz="2200" dirty="0">
                <a:effectLst/>
                <a:latin typeface="Helvetica Neue"/>
                <a:ea typeface="Helvetica Neue"/>
                <a:cs typeface="Helvetica Neue"/>
                <a:sym typeface="Helvetica Neue"/>
              </a:rPr>
              <a:t> did was to </a:t>
            </a:r>
            <a:r>
              <a:rPr lang="en-US" sz="2200" dirty="0">
                <a:effectLst/>
                <a:latin typeface="Helvetica Neue"/>
                <a:ea typeface="Helvetica Neue"/>
                <a:cs typeface="Helvetica Neue"/>
                <a:sym typeface="Helvetica Neue"/>
              </a:rPr>
              <a:t>“</a:t>
            </a:r>
            <a:r>
              <a:rPr lang="en-GT" sz="2200" dirty="0">
                <a:effectLst/>
                <a:latin typeface="Helvetica Neue"/>
                <a:ea typeface="Helvetica Neue"/>
                <a:cs typeface="Helvetica Neue"/>
                <a:sym typeface="Helvetica Neue"/>
              </a:rPr>
              <a:t>find his brother Simon and tell him, “We have found the Messiah” (that is, the Christ).</a:t>
            </a:r>
            <a:r>
              <a:rPr lang="en-US" sz="2200" dirty="0">
                <a:effectLst/>
                <a:latin typeface="Helvetica Neue"/>
                <a:ea typeface="Helvetica Neue"/>
                <a:cs typeface="Helvetica Neue"/>
                <a:sym typeface="Helvetica Neue"/>
              </a:rPr>
              <a:t>”</a:t>
            </a:r>
          </a:p>
          <a:p>
            <a:endParaRPr lang="en-US" sz="2200" dirty="0">
              <a:effectLst/>
              <a:latin typeface="Helvetica Neue"/>
              <a:ea typeface="Helvetica Neue"/>
              <a:cs typeface="Helvetica Neue"/>
              <a:sym typeface="Helvetica Neue"/>
            </a:endParaRPr>
          </a:p>
          <a:p>
            <a:endParaRPr lang="en-GT" sz="2200" dirty="0">
              <a:effectLst/>
              <a:latin typeface="Helvetica Neue"/>
              <a:ea typeface="Helvetica Neue"/>
              <a:cs typeface="Helvetica Neue"/>
              <a:sym typeface="Helvetica Neue"/>
            </a:endParaRPr>
          </a:p>
          <a:p>
            <a:endParaRPr lang="en-GT" sz="2200" dirty="0">
              <a:effectLst/>
              <a:latin typeface="Helvetica Neue"/>
              <a:ea typeface="Helvetica Neue"/>
              <a:cs typeface="Helvetica Neue"/>
              <a:sym typeface="Helvetica Neue"/>
            </a:endParaRPr>
          </a:p>
          <a:p>
            <a:endParaRPr lang="en-GT" sz="2200" dirty="0">
              <a:effectLst/>
              <a:latin typeface="Helvetica Neue"/>
              <a:ea typeface="Helvetica Neue"/>
              <a:cs typeface="Helvetica Neue"/>
              <a:sym typeface="Helvetica Neue"/>
            </a:endParaRPr>
          </a:p>
          <a:p>
            <a:endParaRPr lang="en-GT" sz="2200" dirty="0">
              <a:effectLst/>
              <a:latin typeface="Helvetica Neue"/>
              <a:ea typeface="Helvetica Neue"/>
              <a:cs typeface="Helvetica Neue"/>
              <a:sym typeface="Helvetica Neue"/>
            </a:endParaRPr>
          </a:p>
          <a:p>
            <a:endParaRPr lang="en-GT" sz="2200" dirty="0">
              <a:effectLst/>
              <a:latin typeface="Helvetica Neue"/>
              <a:ea typeface="Helvetica Neue"/>
              <a:cs typeface="Helvetica Neue"/>
              <a:sym typeface="Helvetica Neue"/>
            </a:endParaRPr>
          </a:p>
          <a:p>
            <a:endParaRPr lang="en-GT" sz="2200" dirty="0">
              <a:effectLst/>
              <a:latin typeface="Helvetica Neue"/>
              <a:ea typeface="Helvetica Neue"/>
              <a:cs typeface="Helvetica Neue"/>
              <a:sym typeface="Helvetica Neue"/>
            </a:endParaRPr>
          </a:p>
          <a:p>
            <a:endParaRPr lang="en-GT" sz="2200" dirty="0">
              <a:effectLst/>
              <a:latin typeface="Helvetica Neue"/>
              <a:ea typeface="Helvetica Neue"/>
              <a:cs typeface="Helvetica Neue"/>
              <a:sym typeface="Helvetica Neue"/>
            </a:endParaRPr>
          </a:p>
          <a:p>
            <a:endParaRPr lang="en-GT" sz="2200" dirty="0">
              <a:effectLst/>
              <a:latin typeface="Helvetica Neue"/>
              <a:ea typeface="Helvetica Neue"/>
              <a:cs typeface="Helvetica Neue"/>
              <a:sym typeface="Helvetica Neue"/>
            </a:endParaRPr>
          </a:p>
          <a:p>
            <a:endParaRPr lang="en-GT" sz="2200" dirty="0">
              <a:effectLst/>
              <a:latin typeface="Helvetica Neue"/>
              <a:ea typeface="Helvetica Neue"/>
              <a:cs typeface="Helvetica Neue"/>
              <a:sym typeface="Helvetica Neue"/>
            </a:endParaRPr>
          </a:p>
          <a:p>
            <a:endParaRPr lang="en-GT" sz="2200" dirty="0">
              <a:effectLst/>
              <a:latin typeface="Helvetica Neue"/>
              <a:ea typeface="Helvetica Neue"/>
              <a:cs typeface="Helvetica Neue"/>
              <a:sym typeface="Helvetica Neue"/>
            </a:endParaRPr>
          </a:p>
          <a:p>
            <a:endParaRPr lang="en-GT" sz="2200" dirty="0">
              <a:effectLst/>
              <a:latin typeface="Helvetica Neue"/>
              <a:ea typeface="Helvetica Neue"/>
              <a:cs typeface="Helvetica Neue"/>
              <a:sym typeface="Helvetica Neue"/>
            </a:endParaRPr>
          </a:p>
          <a:p>
            <a:r>
              <a:rPr lang="en-US" sz="2200" dirty="0">
                <a:effectLst/>
                <a:latin typeface="Helvetica Neue"/>
                <a:ea typeface="Helvetica Neue"/>
                <a:cs typeface="Helvetica Neue"/>
                <a:sym typeface="Helvetica Neue"/>
              </a:rPr>
              <a:t> </a:t>
            </a:r>
            <a:endParaRPr lang="en-GT" sz="2200" dirty="0">
              <a:effectLst/>
              <a:latin typeface="Helvetica Neue"/>
              <a:ea typeface="Helvetica Neue"/>
              <a:cs typeface="Helvetica Neue"/>
              <a:sym typeface="Helvetica Neue"/>
            </a:endParaRPr>
          </a:p>
          <a:p>
            <a:endParaRPr lang="en-GT" dirty="0"/>
          </a:p>
        </p:txBody>
      </p:sp>
    </p:spTree>
    <p:extLst>
      <p:ext uri="{BB962C8B-B14F-4D97-AF65-F5344CB8AC3E}">
        <p14:creationId xmlns:p14="http://schemas.microsoft.com/office/powerpoint/2010/main" val="136940231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sz="2200" dirty="0">
                <a:effectLst/>
                <a:latin typeface="Helvetica Neue"/>
                <a:ea typeface="Helvetica Neue"/>
                <a:cs typeface="Helvetica Neue"/>
                <a:sym typeface="Helvetica Neue"/>
              </a:rPr>
              <a:t>We see this again in </a:t>
            </a:r>
            <a:r>
              <a:rPr lang="en-US" sz="2200" b="1" dirty="0">
                <a:effectLst/>
                <a:latin typeface="Helvetica Neue"/>
                <a:ea typeface="Helvetica Neue"/>
                <a:cs typeface="Helvetica Neue"/>
                <a:sym typeface="Helvetica Neue"/>
              </a:rPr>
              <a:t>Luke </a:t>
            </a:r>
            <a:r>
              <a:rPr lang="en-GT" sz="2200" b="1" dirty="0">
                <a:effectLst/>
                <a:latin typeface="Helvetica Neue"/>
                <a:ea typeface="Helvetica Neue"/>
                <a:cs typeface="Helvetica Neue"/>
                <a:sym typeface="Helvetica Neue"/>
              </a:rPr>
              <a:t>5</a:t>
            </a:r>
            <a:r>
              <a:rPr lang="en-US" sz="2200" b="1" dirty="0">
                <a:effectLst/>
                <a:latin typeface="Helvetica Neue"/>
                <a:ea typeface="Helvetica Neue"/>
                <a:cs typeface="Helvetica Neue"/>
                <a:sym typeface="Helvetica Neue"/>
              </a:rPr>
              <a:t>:1-9 </a:t>
            </a:r>
            <a:endParaRPr lang="en-GT" sz="2200" dirty="0">
              <a:effectLst/>
              <a:latin typeface="Helvetica Neue"/>
              <a:ea typeface="Helvetica Neue"/>
              <a:cs typeface="Helvetica Neue"/>
              <a:sym typeface="Helvetica Neue"/>
            </a:endParaRPr>
          </a:p>
          <a:p>
            <a:r>
              <a:rPr lang="en-US" sz="2200" b="1" dirty="0">
                <a:effectLst/>
                <a:latin typeface="Helvetica Neue"/>
                <a:ea typeface="Helvetica Neue"/>
                <a:cs typeface="Helvetica Neue"/>
                <a:sym typeface="Helvetica Neue"/>
              </a:rPr>
              <a:t>“</a:t>
            </a:r>
            <a:r>
              <a:rPr lang="en-GT" sz="2200" dirty="0">
                <a:effectLst/>
                <a:latin typeface="Helvetica Neue"/>
                <a:ea typeface="Helvetica Neue"/>
                <a:cs typeface="Helvetica Neue"/>
                <a:sym typeface="Helvetica Neue"/>
              </a:rPr>
              <a:t>One day as Jesus was standing by the Lake of Gennesaret, the people were crowding around him and listening to the word of God. </a:t>
            </a:r>
            <a:r>
              <a:rPr lang="en-GT" sz="2200" b="1" baseline="30000" dirty="0">
                <a:effectLst/>
                <a:latin typeface="Helvetica Neue"/>
                <a:ea typeface="Helvetica Neue"/>
                <a:cs typeface="Helvetica Neue"/>
                <a:sym typeface="Helvetica Neue"/>
              </a:rPr>
              <a:t>2 </a:t>
            </a:r>
            <a:r>
              <a:rPr lang="en-GT" sz="2200" dirty="0">
                <a:effectLst/>
                <a:latin typeface="Helvetica Neue"/>
                <a:ea typeface="Helvetica Neue"/>
                <a:cs typeface="Helvetica Neue"/>
                <a:sym typeface="Helvetica Neue"/>
              </a:rPr>
              <a:t>He saw at the water’s edge two boats, left there by the fishermen, who were washing their nets. </a:t>
            </a:r>
            <a:r>
              <a:rPr lang="en-GT" sz="2200" b="1" baseline="30000" dirty="0">
                <a:effectLst/>
                <a:latin typeface="Helvetica Neue"/>
                <a:ea typeface="Helvetica Neue"/>
                <a:cs typeface="Helvetica Neue"/>
                <a:sym typeface="Helvetica Neue"/>
              </a:rPr>
              <a:t>3 </a:t>
            </a:r>
            <a:r>
              <a:rPr lang="en-GT" sz="2200" dirty="0">
                <a:effectLst/>
                <a:latin typeface="Helvetica Neue"/>
                <a:ea typeface="Helvetica Neue"/>
                <a:cs typeface="Helvetica Neue"/>
                <a:sym typeface="Helvetica Neue"/>
              </a:rPr>
              <a:t>He got into one of the boats, the one belonging to Simon, and asked him to put out a little from shore. </a:t>
            </a:r>
            <a:r>
              <a:rPr lang="en-US" sz="2200" i="1" dirty="0">
                <a:effectLst/>
                <a:latin typeface="Helvetica Neue"/>
                <a:ea typeface="Helvetica Neue"/>
                <a:cs typeface="Helvetica Neue"/>
                <a:sym typeface="Helvetica Neue"/>
              </a:rPr>
              <a:t>[Now remember, Simon is Andrew’s brother that we just read about. He’s the one Andrew told that Jesus was the Messiah.] </a:t>
            </a:r>
            <a:r>
              <a:rPr lang="en-US" sz="2200" dirty="0">
                <a:effectLst/>
                <a:latin typeface="Helvetica Neue"/>
                <a:ea typeface="Helvetica Neue"/>
                <a:cs typeface="Helvetica Neue"/>
                <a:sym typeface="Helvetica Neue"/>
              </a:rPr>
              <a:t> </a:t>
            </a:r>
            <a:r>
              <a:rPr lang="en-GT" sz="2200" dirty="0">
                <a:effectLst/>
                <a:latin typeface="Helvetica Neue"/>
                <a:ea typeface="Helvetica Neue"/>
                <a:cs typeface="Helvetica Neue"/>
                <a:sym typeface="Helvetica Neue"/>
              </a:rPr>
              <a:t>Then </a:t>
            </a:r>
            <a:r>
              <a:rPr lang="en-US" sz="2200" dirty="0">
                <a:effectLst/>
                <a:latin typeface="Helvetica Neue"/>
                <a:ea typeface="Helvetica Neue"/>
                <a:cs typeface="Helvetica Neue"/>
                <a:sym typeface="Helvetica Neue"/>
              </a:rPr>
              <a:t>Jesus</a:t>
            </a:r>
            <a:r>
              <a:rPr lang="en-GT" sz="2200" dirty="0">
                <a:effectLst/>
                <a:latin typeface="Helvetica Neue"/>
                <a:ea typeface="Helvetica Neue"/>
                <a:cs typeface="Helvetica Neue"/>
                <a:sym typeface="Helvetica Neue"/>
              </a:rPr>
              <a:t> sat down and taught the people from the boat. </a:t>
            </a:r>
            <a:endParaRPr lang="en-GT" dirty="0"/>
          </a:p>
        </p:txBody>
      </p:sp>
    </p:spTree>
    <p:extLst>
      <p:ext uri="{BB962C8B-B14F-4D97-AF65-F5344CB8AC3E}">
        <p14:creationId xmlns:p14="http://schemas.microsoft.com/office/powerpoint/2010/main" val="290114798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GT" sz="2200" b="1" baseline="30000" dirty="0">
                <a:effectLst/>
                <a:latin typeface="Helvetica Neue"/>
                <a:ea typeface="Helvetica Neue"/>
                <a:cs typeface="Helvetica Neue"/>
                <a:sym typeface="Helvetica Neue"/>
              </a:rPr>
              <a:t>4 </a:t>
            </a:r>
            <a:r>
              <a:rPr lang="en-GT" sz="2200" dirty="0">
                <a:effectLst/>
                <a:latin typeface="Helvetica Neue"/>
                <a:ea typeface="Helvetica Neue"/>
                <a:cs typeface="Helvetica Neue"/>
                <a:sym typeface="Helvetica Neue"/>
              </a:rPr>
              <a:t>When he had finished speaking, he said to Simon, “Put out into deep water, and let down the nets for a catch.” </a:t>
            </a:r>
            <a:r>
              <a:rPr lang="en-GT" sz="2200" b="1" baseline="30000" dirty="0">
                <a:effectLst/>
                <a:latin typeface="Helvetica Neue"/>
                <a:ea typeface="Helvetica Neue"/>
                <a:cs typeface="Helvetica Neue"/>
                <a:sym typeface="Helvetica Neue"/>
              </a:rPr>
              <a:t>5 </a:t>
            </a:r>
            <a:r>
              <a:rPr lang="en-GT" sz="2200" dirty="0">
                <a:effectLst/>
                <a:latin typeface="Helvetica Neue"/>
                <a:ea typeface="Helvetica Neue"/>
                <a:cs typeface="Helvetica Neue"/>
                <a:sym typeface="Helvetica Neue"/>
              </a:rPr>
              <a:t>Simon answered, “Master, we’ve worked hard all night and haven’t caught anything. But because you say so, I will let down the nets.”</a:t>
            </a:r>
            <a:endParaRPr lang="en-GT" dirty="0"/>
          </a:p>
        </p:txBody>
      </p:sp>
    </p:spTree>
    <p:extLst>
      <p:ext uri="{BB962C8B-B14F-4D97-AF65-F5344CB8AC3E}">
        <p14:creationId xmlns:p14="http://schemas.microsoft.com/office/powerpoint/2010/main" val="279026965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GT" sz="2200" b="1" baseline="30000" dirty="0">
                <a:effectLst/>
                <a:latin typeface="Helvetica Neue"/>
                <a:ea typeface="Helvetica Neue"/>
                <a:cs typeface="Helvetica Neue"/>
                <a:sym typeface="Helvetica Neue"/>
              </a:rPr>
              <a:t>6 </a:t>
            </a:r>
            <a:r>
              <a:rPr lang="en-GT" sz="2200" dirty="0">
                <a:effectLst/>
                <a:latin typeface="Helvetica Neue"/>
                <a:ea typeface="Helvetica Neue"/>
                <a:cs typeface="Helvetica Neue"/>
                <a:sym typeface="Helvetica Neue"/>
              </a:rPr>
              <a:t>When they had done so, they caught such a large number of fish that their nets began to break. </a:t>
            </a:r>
            <a:r>
              <a:rPr lang="en-GT" sz="2200" b="1" baseline="30000" dirty="0">
                <a:effectLst/>
                <a:latin typeface="Helvetica Neue"/>
                <a:ea typeface="Helvetica Neue"/>
                <a:cs typeface="Helvetica Neue"/>
                <a:sym typeface="Helvetica Neue"/>
              </a:rPr>
              <a:t>7 </a:t>
            </a:r>
            <a:r>
              <a:rPr lang="en-GT" sz="2200" dirty="0">
                <a:effectLst/>
                <a:latin typeface="Helvetica Neue"/>
                <a:ea typeface="Helvetica Neue"/>
                <a:cs typeface="Helvetica Neue"/>
                <a:sym typeface="Helvetica Neue"/>
              </a:rPr>
              <a:t>So they signaled their partners in the other boat to come and help them, and they came and filled both boats so full that they began to sink. </a:t>
            </a:r>
            <a:r>
              <a:rPr lang="en-GT" sz="2200" b="1" baseline="30000" dirty="0">
                <a:effectLst/>
                <a:latin typeface="Helvetica Neue"/>
                <a:ea typeface="Helvetica Neue"/>
                <a:cs typeface="Helvetica Neue"/>
                <a:sym typeface="Helvetica Neue"/>
              </a:rPr>
              <a:t>8 </a:t>
            </a:r>
            <a:r>
              <a:rPr lang="en-GT" sz="2200" dirty="0">
                <a:effectLst/>
                <a:latin typeface="Helvetica Neue"/>
                <a:ea typeface="Helvetica Neue"/>
                <a:cs typeface="Helvetica Neue"/>
                <a:sym typeface="Helvetica Neue"/>
              </a:rPr>
              <a:t>When Simon Peter saw this, he fell at Jesus’ knees and said, “Go away from me, Lord; I am a sinful man!” </a:t>
            </a:r>
            <a:r>
              <a:rPr lang="en-GT" sz="2200" b="1" baseline="30000" dirty="0">
                <a:effectLst/>
                <a:latin typeface="Helvetica Neue"/>
                <a:ea typeface="Helvetica Neue"/>
                <a:cs typeface="Helvetica Neue"/>
                <a:sym typeface="Helvetica Neue"/>
              </a:rPr>
              <a:t>9 </a:t>
            </a:r>
            <a:r>
              <a:rPr lang="en-GT" sz="2200" dirty="0">
                <a:effectLst/>
                <a:latin typeface="Helvetica Neue"/>
                <a:ea typeface="Helvetica Neue"/>
                <a:cs typeface="Helvetica Neue"/>
                <a:sym typeface="Helvetica Neue"/>
              </a:rPr>
              <a:t>For he and all his companions were astonished at the catch of fish they had taken</a:t>
            </a:r>
            <a:r>
              <a:rPr lang="en-US" sz="2200" dirty="0">
                <a:effectLst/>
                <a:latin typeface="Helvetica Neue"/>
                <a:ea typeface="Helvetica Neue"/>
                <a:cs typeface="Helvetica Neue"/>
                <a:sym typeface="Helvetica Neue"/>
              </a:rPr>
              <a:t>.” (NIV) </a:t>
            </a:r>
            <a:endParaRPr lang="en-GT" sz="2200" dirty="0">
              <a:effectLst/>
              <a:latin typeface="Helvetica Neue"/>
              <a:ea typeface="Helvetica Neue"/>
              <a:cs typeface="Helvetica Neue"/>
              <a:sym typeface="Helvetica Neue"/>
            </a:endParaRPr>
          </a:p>
          <a:p>
            <a:endParaRPr lang="en-GT" sz="2200" dirty="0">
              <a:effectLst/>
              <a:latin typeface="Helvetica Neue"/>
              <a:ea typeface="Helvetica Neue"/>
              <a:cs typeface="Helvetica Neue"/>
              <a:sym typeface="Helvetica Neue"/>
            </a:endParaRPr>
          </a:p>
        </p:txBody>
      </p:sp>
    </p:spTree>
    <p:extLst>
      <p:ext uri="{BB962C8B-B14F-4D97-AF65-F5344CB8AC3E}">
        <p14:creationId xmlns:p14="http://schemas.microsoft.com/office/powerpoint/2010/main" val="312538188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defTabSz="457200" eaLnBrk="1" fontAlgn="auto" latinLnBrk="0" hangingPunct="1">
              <a:lnSpc>
                <a:spcPct val="117999"/>
              </a:lnSpc>
              <a:spcBef>
                <a:spcPts val="0"/>
              </a:spcBef>
              <a:spcAft>
                <a:spcPts val="0"/>
              </a:spcAft>
              <a:buClrTx/>
              <a:buSzTx/>
              <a:buFontTx/>
              <a:buNone/>
              <a:tabLst/>
              <a:defRPr/>
            </a:pPr>
            <a:r>
              <a:rPr lang="en-US" sz="2200" dirty="0">
                <a:effectLst/>
                <a:latin typeface="Helvetica Neue"/>
                <a:ea typeface="Helvetica Neue"/>
                <a:cs typeface="Helvetica Neue"/>
                <a:sym typeface="Helvetica Neue"/>
              </a:rPr>
              <a:t>Just like Andrew, Peter had a chance to listen and watch and experience Jesus. He heard the amazing words of Jesus as he taught. And then because of what he had heard, he did what Jesus asked him to do … he pushed his boat out a bit further and tried catching fish again. And what an experience Peter had.</a:t>
            </a:r>
            <a:endParaRPr lang="en-GT" dirty="0"/>
          </a:p>
        </p:txBody>
      </p:sp>
    </p:spTree>
    <p:extLst>
      <p:ext uri="{BB962C8B-B14F-4D97-AF65-F5344CB8AC3E}">
        <p14:creationId xmlns:p14="http://schemas.microsoft.com/office/powerpoint/2010/main" val="110808291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defTabSz="457200" eaLnBrk="1" fontAlgn="auto" latinLnBrk="0" hangingPunct="1">
              <a:lnSpc>
                <a:spcPct val="117999"/>
              </a:lnSpc>
              <a:spcBef>
                <a:spcPts val="0"/>
              </a:spcBef>
              <a:spcAft>
                <a:spcPts val="0"/>
              </a:spcAft>
              <a:buClrTx/>
              <a:buSzTx/>
              <a:buFontTx/>
              <a:buNone/>
              <a:tabLst/>
              <a:defRPr/>
            </a:pPr>
            <a:r>
              <a:rPr lang="en-US" sz="2200" dirty="0">
                <a:effectLst/>
                <a:latin typeface="Helvetica Neue"/>
                <a:ea typeface="Helvetica Neue"/>
                <a:cs typeface="Helvetica Neue"/>
                <a:sym typeface="Helvetica Neue"/>
              </a:rPr>
              <a:t> After a night of fishing and catching nothing, now because of Jesus, their nets were overflowing with fish.</a:t>
            </a:r>
            <a:endParaRPr lang="en-GT" sz="2200" dirty="0">
              <a:effectLst/>
              <a:latin typeface="Helvetica Neue"/>
              <a:ea typeface="Helvetica Neue"/>
              <a:cs typeface="Helvetica Neue"/>
              <a:sym typeface="Helvetica Neue"/>
            </a:endParaRPr>
          </a:p>
          <a:p>
            <a:endParaRPr lang="en-GT" dirty="0"/>
          </a:p>
        </p:txBody>
      </p:sp>
    </p:spTree>
    <p:extLst>
      <p:ext uri="{BB962C8B-B14F-4D97-AF65-F5344CB8AC3E}">
        <p14:creationId xmlns:p14="http://schemas.microsoft.com/office/powerpoint/2010/main" val="227033331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sz="2200" dirty="0">
                <a:effectLst/>
                <a:latin typeface="Helvetica Neue"/>
                <a:ea typeface="Helvetica Neue"/>
                <a:cs typeface="Helvetica Neue"/>
                <a:sym typeface="Helvetica Neue"/>
              </a:rPr>
              <a:t>The invitation to this Journey with Jesus, the incarnation of God’s loving grace, starts with an invitation to </a:t>
            </a:r>
            <a:r>
              <a:rPr lang="en-US" sz="2200" i="1" dirty="0">
                <a:effectLst/>
                <a:latin typeface="Helvetica Neue"/>
                <a:ea typeface="Helvetica Neue"/>
                <a:cs typeface="Helvetica Neue"/>
                <a:sym typeface="Helvetica Neue"/>
              </a:rPr>
              <a:t>come and see</a:t>
            </a:r>
            <a:r>
              <a:rPr lang="en-US" sz="2200" dirty="0">
                <a:effectLst/>
                <a:latin typeface="Helvetica Neue"/>
                <a:ea typeface="Helvetica Neue"/>
                <a:cs typeface="Helvetica Neue"/>
                <a:sym typeface="Helvetica Neue"/>
              </a:rPr>
              <a:t>. Jesus says, “Come and take a look at me, listen to me, see who I am and what I’m doing and where I’m going. Become acquainted with this journey. Decide if this is for you … if you want to join me as we live, love, and help.” Jesus seems to suggest that the journey of grace is so compelling that if you just come and check it out, and hang out with Him long enough, that will be enough to encourage you to join the journey and go deeper with him.</a:t>
            </a:r>
            <a:endParaRPr lang="en-GT" sz="2200" dirty="0">
              <a:effectLst/>
              <a:latin typeface="Helvetica Neue"/>
              <a:ea typeface="Helvetica Neue"/>
              <a:cs typeface="Helvetica Neue"/>
              <a:sym typeface="Helvetica Neue"/>
            </a:endParaRPr>
          </a:p>
          <a:p>
            <a:r>
              <a:rPr lang="en-US" sz="2200" dirty="0">
                <a:effectLst/>
                <a:latin typeface="Helvetica Neue"/>
                <a:ea typeface="Helvetica Neue"/>
                <a:cs typeface="Helvetica Neue"/>
                <a:sym typeface="Helvetica Neue"/>
              </a:rPr>
              <a:t> </a:t>
            </a:r>
            <a:endParaRPr lang="en-GT" sz="2200" dirty="0">
              <a:effectLst/>
              <a:latin typeface="Helvetica Neue"/>
              <a:ea typeface="Helvetica Neue"/>
              <a:cs typeface="Helvetica Neue"/>
              <a:sym typeface="Helvetica Neue"/>
            </a:endParaRPr>
          </a:p>
          <a:p>
            <a:r>
              <a:rPr lang="en-US" sz="2200" dirty="0">
                <a:effectLst/>
                <a:latin typeface="Helvetica Neue"/>
                <a:ea typeface="Helvetica Neue"/>
                <a:cs typeface="Helvetica Neue"/>
                <a:sym typeface="Helvetica Neue"/>
              </a:rPr>
              <a:t>Next, Jesus’ invitation to “come and see” becomes “FOLLOW ME.” Eventually, a decision is required. We see this in the shorter </a:t>
            </a:r>
            <a:r>
              <a:rPr lang="en-GT" sz="2200" dirty="0">
                <a:effectLst/>
                <a:latin typeface="Helvetica Neue"/>
                <a:ea typeface="Helvetica Neue"/>
                <a:cs typeface="Helvetica Neue"/>
                <a:sym typeface="Helvetica Neue"/>
              </a:rPr>
              <a:t>version of </a:t>
            </a:r>
            <a:r>
              <a:rPr lang="en-US" sz="2200" dirty="0">
                <a:effectLst/>
                <a:latin typeface="Helvetica Neue"/>
                <a:ea typeface="Helvetica Neue"/>
                <a:cs typeface="Helvetica Neue"/>
                <a:sym typeface="Helvetica Neue"/>
              </a:rPr>
              <a:t>Peter and the fish</a:t>
            </a:r>
            <a:r>
              <a:rPr lang="en-GT" sz="2200" dirty="0">
                <a:effectLst/>
                <a:latin typeface="Helvetica Neue"/>
                <a:ea typeface="Helvetica Neue"/>
                <a:cs typeface="Helvetica Neue"/>
                <a:sym typeface="Helvetica Neue"/>
              </a:rPr>
              <a:t> story</a:t>
            </a:r>
            <a:r>
              <a:rPr lang="en-US" sz="2200" dirty="0">
                <a:effectLst/>
                <a:latin typeface="Helvetica Neue"/>
                <a:ea typeface="Helvetica Neue"/>
                <a:cs typeface="Helvetica Neue"/>
                <a:sym typeface="Helvetica Neue"/>
              </a:rPr>
              <a:t> as found</a:t>
            </a:r>
            <a:r>
              <a:rPr lang="en-GT" sz="2200" dirty="0">
                <a:effectLst/>
                <a:latin typeface="Helvetica Neue"/>
                <a:ea typeface="Helvetica Neue"/>
                <a:cs typeface="Helvetica Neue"/>
                <a:sym typeface="Helvetica Neue"/>
              </a:rPr>
              <a:t> in Matthew 4:18-</a:t>
            </a:r>
            <a:r>
              <a:rPr lang="en-US" sz="2200" dirty="0">
                <a:effectLst/>
                <a:latin typeface="Helvetica Neue"/>
                <a:ea typeface="Helvetica Neue"/>
                <a:cs typeface="Helvetica Neue"/>
                <a:sym typeface="Helvetica Neue"/>
              </a:rPr>
              <a:t>19a:</a:t>
            </a:r>
            <a:endParaRPr lang="en-GT" sz="2200" dirty="0">
              <a:effectLst/>
              <a:latin typeface="Helvetica Neue"/>
              <a:ea typeface="Helvetica Neue"/>
              <a:cs typeface="Helvetica Neue"/>
              <a:sym typeface="Helvetica Neue"/>
            </a:endParaRPr>
          </a:p>
          <a:p>
            <a:r>
              <a:rPr lang="en-US" sz="2200" dirty="0">
                <a:effectLst/>
                <a:latin typeface="Helvetica Neue"/>
                <a:ea typeface="Helvetica Neue"/>
                <a:cs typeface="Helvetica Neue"/>
                <a:sym typeface="Helvetica Neue"/>
              </a:rPr>
              <a:t>“</a:t>
            </a:r>
            <a:r>
              <a:rPr lang="en-GT" sz="2200" baseline="30000" dirty="0">
                <a:effectLst/>
                <a:latin typeface="Helvetica Neue"/>
                <a:ea typeface="Helvetica Neue"/>
                <a:cs typeface="Helvetica Neue"/>
                <a:sym typeface="Helvetica Neue"/>
              </a:rPr>
              <a:t>18</a:t>
            </a:r>
            <a:r>
              <a:rPr lang="en-GT" sz="2200" dirty="0">
                <a:effectLst/>
                <a:latin typeface="Helvetica Neue"/>
                <a:ea typeface="Helvetica Neue"/>
                <a:cs typeface="Helvetica Neue"/>
                <a:sym typeface="Helvetica Neue"/>
              </a:rPr>
              <a:t> As Jesus was walking beside the Sea of Galilee, he saw two brothers, Simon called Peter and his brother Andrew. They were casting a net into the lake, for they were fishermen. </a:t>
            </a:r>
            <a:r>
              <a:rPr lang="en-GT" sz="2200" baseline="30000" dirty="0">
                <a:effectLst/>
                <a:latin typeface="Helvetica Neue"/>
                <a:ea typeface="Helvetica Neue"/>
                <a:cs typeface="Helvetica Neue"/>
                <a:sym typeface="Helvetica Neue"/>
              </a:rPr>
              <a:t>19</a:t>
            </a:r>
            <a:r>
              <a:rPr lang="en-GT" sz="2200" dirty="0">
                <a:effectLst/>
                <a:latin typeface="Helvetica Neue"/>
                <a:ea typeface="Helvetica Neue"/>
                <a:cs typeface="Helvetica Neue"/>
                <a:sym typeface="Helvetica Neue"/>
              </a:rPr>
              <a:t> “Come, follow me,” Jesus said</a:t>
            </a:r>
            <a:r>
              <a:rPr lang="en-US" sz="2200" dirty="0">
                <a:effectLst/>
                <a:latin typeface="Helvetica Neue"/>
                <a:ea typeface="Helvetica Neue"/>
                <a:cs typeface="Helvetica Neue"/>
                <a:sym typeface="Helvetica Neue"/>
              </a:rPr>
              <a:t>. NIV </a:t>
            </a:r>
          </a:p>
          <a:p>
            <a:endParaRPr lang="en-US" sz="2200" dirty="0">
              <a:effectLst/>
              <a:latin typeface="Helvetica Neue"/>
              <a:ea typeface="Helvetica Neue"/>
              <a:cs typeface="Helvetica Neue"/>
              <a:sym typeface="Helvetica Neue"/>
            </a:endParaRPr>
          </a:p>
          <a:p>
            <a:r>
              <a:rPr lang="en-US" sz="2200" dirty="0">
                <a:effectLst/>
                <a:latin typeface="Helvetica Neue"/>
                <a:ea typeface="Helvetica Neue"/>
                <a:cs typeface="Helvetica Neue"/>
                <a:sym typeface="Helvetica Neue"/>
              </a:rPr>
              <a:t>Come and follow me. What powerful words. Words filled with possibilities of a changed life … of happiness … of purpose … of forgiveness … of a close personal relationship with God himself. Jesus had been preparing Andrew, Simon Peter, and many others over the years, including us, for this decision about coming and following. Even before we understand Jesus’ call to come and follow him, he has been preparing our hearts to do just that.</a:t>
            </a:r>
            <a:endParaRPr lang="en-GT" sz="2200" dirty="0">
              <a:effectLst/>
              <a:latin typeface="Helvetica Neue"/>
              <a:ea typeface="Helvetica Neue"/>
              <a:cs typeface="Helvetica Neue"/>
              <a:sym typeface="Helvetica Neue"/>
            </a:endParaRPr>
          </a:p>
          <a:p>
            <a:r>
              <a:rPr lang="en-US" sz="2200" dirty="0">
                <a:effectLst/>
                <a:latin typeface="Helvetica Neue"/>
                <a:ea typeface="Helvetica Neue"/>
                <a:cs typeface="Helvetica Neue"/>
                <a:sym typeface="Helvetica Neue"/>
              </a:rPr>
              <a:t> </a:t>
            </a:r>
            <a:endParaRPr lang="en-GT" sz="2200" dirty="0">
              <a:effectLst/>
              <a:latin typeface="Helvetica Neue"/>
              <a:ea typeface="Helvetica Neue"/>
              <a:cs typeface="Helvetica Neue"/>
              <a:sym typeface="Helvetica Neue"/>
            </a:endParaRPr>
          </a:p>
          <a:p>
            <a:r>
              <a:rPr lang="en-US" sz="2200" dirty="0">
                <a:effectLst/>
                <a:latin typeface="Helvetica Neue"/>
                <a:ea typeface="Helvetica Neue"/>
                <a:cs typeface="Helvetica Neue"/>
                <a:sym typeface="Helvetica Neue"/>
              </a:rPr>
              <a:t>This decision to follow Jesus on this Journey of Grace isn’t an easy one. Following Jesus on this journey is costly and will require courage … and sacrifice. Peter and Andrew had to leave their nets behind in order to follow Jesus. We too will be asked to leave behind our nets, our plans, our self-sufficiency, our self-leadership, etc. Following requires a response of obedience. It requires that we admit that we don’t have all the answers … that we don’t really know where we’re going … that we need Jesus. This journey is deeply compelling and personally costly, but if you respond to his call, it will transform you powerfully.</a:t>
            </a:r>
            <a:endParaRPr lang="en-GT" sz="2200" dirty="0">
              <a:effectLst/>
              <a:latin typeface="Helvetica Neue"/>
              <a:ea typeface="Helvetica Neue"/>
              <a:cs typeface="Helvetica Neue"/>
              <a:sym typeface="Helvetica Neue"/>
            </a:endParaRPr>
          </a:p>
          <a:p>
            <a:endParaRPr lang="en-GT" sz="2200" dirty="0">
              <a:effectLst/>
              <a:latin typeface="Helvetica Neue"/>
              <a:ea typeface="Helvetica Neue"/>
              <a:cs typeface="Helvetica Neue"/>
              <a:sym typeface="Helvetica Neue"/>
            </a:endParaRPr>
          </a:p>
          <a:p>
            <a:endParaRPr lang="en-GT" sz="2200" dirty="0">
              <a:effectLst/>
              <a:latin typeface="Helvetica Neue"/>
              <a:ea typeface="Helvetica Neue"/>
              <a:cs typeface="Helvetica Neue"/>
              <a:sym typeface="Helvetica Neue"/>
            </a:endParaRPr>
          </a:p>
          <a:p>
            <a:endParaRPr lang="en-GT" sz="2200" dirty="0">
              <a:effectLst/>
              <a:latin typeface="Helvetica Neue"/>
              <a:ea typeface="Helvetica Neue"/>
              <a:cs typeface="Helvetica Neue"/>
              <a:sym typeface="Helvetica Neue"/>
            </a:endParaRPr>
          </a:p>
          <a:p>
            <a:endParaRPr lang="en-GT" sz="2200" dirty="0">
              <a:effectLst/>
              <a:latin typeface="Helvetica Neue"/>
              <a:ea typeface="Helvetica Neue"/>
              <a:cs typeface="Helvetica Neue"/>
              <a:sym typeface="Helvetica Neue"/>
            </a:endParaRPr>
          </a:p>
          <a:p>
            <a:endParaRPr lang="en-GT" sz="2200" dirty="0">
              <a:effectLst/>
              <a:latin typeface="Helvetica Neue"/>
              <a:ea typeface="Helvetica Neue"/>
              <a:cs typeface="Helvetica Neue"/>
              <a:sym typeface="Helvetica Neue"/>
            </a:endParaRPr>
          </a:p>
          <a:p>
            <a:endParaRPr lang="en-GT" sz="2200" dirty="0">
              <a:effectLst/>
              <a:latin typeface="Helvetica Neue"/>
              <a:ea typeface="Helvetica Neue"/>
              <a:cs typeface="Helvetica Neue"/>
              <a:sym typeface="Helvetica Neue"/>
            </a:endParaRPr>
          </a:p>
          <a:p>
            <a:endParaRPr lang="en-GT" sz="2200" dirty="0">
              <a:effectLst/>
              <a:latin typeface="Helvetica Neue"/>
              <a:ea typeface="Helvetica Neue"/>
              <a:cs typeface="Helvetica Neue"/>
              <a:sym typeface="Helvetica Neue"/>
            </a:endParaRPr>
          </a:p>
          <a:p>
            <a:endParaRPr lang="en-GT" sz="2200" dirty="0">
              <a:effectLst/>
              <a:latin typeface="Helvetica Neue"/>
              <a:ea typeface="Helvetica Neue"/>
              <a:cs typeface="Helvetica Neue"/>
              <a:sym typeface="Helvetica Neue"/>
            </a:endParaRPr>
          </a:p>
          <a:p>
            <a:endParaRPr lang="en-GT" sz="2200" dirty="0">
              <a:effectLst/>
              <a:latin typeface="Helvetica Neue"/>
              <a:ea typeface="Helvetica Neue"/>
              <a:cs typeface="Helvetica Neue"/>
              <a:sym typeface="Helvetica Neue"/>
            </a:endParaRPr>
          </a:p>
          <a:p>
            <a:endParaRPr lang="en-GT" sz="2200" dirty="0">
              <a:effectLst/>
              <a:latin typeface="Helvetica Neue"/>
              <a:ea typeface="Helvetica Neue"/>
              <a:cs typeface="Helvetica Neue"/>
              <a:sym typeface="Helvetica Neue"/>
            </a:endParaRPr>
          </a:p>
          <a:p>
            <a:endParaRPr lang="en-GT" sz="2200" dirty="0">
              <a:effectLst/>
              <a:latin typeface="Helvetica Neue"/>
              <a:ea typeface="Helvetica Neue"/>
              <a:cs typeface="Helvetica Neue"/>
              <a:sym typeface="Helvetica Neue"/>
            </a:endParaRPr>
          </a:p>
          <a:p>
            <a:endParaRPr lang="en-GT" sz="2200" dirty="0">
              <a:effectLst/>
              <a:latin typeface="Helvetica Neue"/>
              <a:ea typeface="Helvetica Neue"/>
              <a:cs typeface="Helvetica Neue"/>
              <a:sym typeface="Helvetica Neue"/>
            </a:endParaRPr>
          </a:p>
          <a:p>
            <a:endParaRPr lang="en-GT" dirty="0"/>
          </a:p>
        </p:txBody>
      </p:sp>
    </p:spTree>
    <p:extLst>
      <p:ext uri="{BB962C8B-B14F-4D97-AF65-F5344CB8AC3E}">
        <p14:creationId xmlns:p14="http://schemas.microsoft.com/office/powerpoint/2010/main" val="202145237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sz="2200" dirty="0">
                <a:effectLst/>
                <a:latin typeface="Helvetica Neue"/>
                <a:ea typeface="Helvetica Neue"/>
                <a:cs typeface="Helvetica Neue"/>
                <a:sym typeface="Helvetica Neue"/>
              </a:rPr>
              <a:t>So this invitation to the Journey of Grace, this journey with Jesus, starts with “COME AND SEE” and then moves to the challenge of “FOLLOW ME.” But along with that challenge is the promise of Jesus that “YOU WILL BE”—that you will be made radically different. Those who take seriously the journey of grace will be thoroughly transformed. It is often said that Jesus loves us enough to meet us where we are—but he also loves us too much to leave us there. Through the </a:t>
            </a:r>
            <a:r>
              <a:rPr lang="en-GT" sz="2200" dirty="0">
                <a:effectLst/>
                <a:latin typeface="Helvetica Neue"/>
                <a:ea typeface="Helvetica Neue"/>
                <a:cs typeface="Helvetica Neue"/>
                <a:sym typeface="Helvetica Neue"/>
              </a:rPr>
              <a:t>transformative power of God’s grace, </a:t>
            </a:r>
            <a:r>
              <a:rPr lang="en-US" sz="2200" dirty="0">
                <a:effectLst/>
                <a:latin typeface="Helvetica Neue"/>
                <a:ea typeface="Helvetica Neue"/>
                <a:cs typeface="Helvetica Neue"/>
                <a:sym typeface="Helvetica Neue"/>
              </a:rPr>
              <a:t>He will </a:t>
            </a:r>
            <a:r>
              <a:rPr lang="en-GT" sz="2200" dirty="0">
                <a:effectLst/>
                <a:latin typeface="Helvetica Neue"/>
                <a:ea typeface="Helvetica Neue"/>
                <a:cs typeface="Helvetica Neue"/>
                <a:sym typeface="Helvetica Neue"/>
              </a:rPr>
              <a:t>shap</a:t>
            </a:r>
            <a:r>
              <a:rPr lang="en-US" sz="2200" dirty="0">
                <a:effectLst/>
                <a:latin typeface="Helvetica Neue"/>
                <a:ea typeface="Helvetica Neue"/>
                <a:cs typeface="Helvetica Neue"/>
                <a:sym typeface="Helvetica Neue"/>
              </a:rPr>
              <a:t>e</a:t>
            </a:r>
            <a:r>
              <a:rPr lang="en-GT" sz="2200" dirty="0">
                <a:effectLst/>
                <a:latin typeface="Helvetica Neue"/>
                <a:ea typeface="Helvetica Neue"/>
                <a:cs typeface="Helvetica Neue"/>
                <a:sym typeface="Helvetica Neue"/>
              </a:rPr>
              <a:t> us into who we were created to be</a:t>
            </a:r>
            <a:r>
              <a:rPr lang="en-US" sz="2200" dirty="0">
                <a:effectLst/>
                <a:latin typeface="Helvetica Neue"/>
                <a:ea typeface="Helvetica Neue"/>
                <a:cs typeface="Helvetica Neue"/>
                <a:sym typeface="Helvetica Neue"/>
              </a:rPr>
              <a:t>, and </a:t>
            </a:r>
            <a:r>
              <a:rPr lang="en-GT" sz="2200" dirty="0">
                <a:effectLst/>
                <a:latin typeface="Helvetica Neue"/>
                <a:ea typeface="Helvetica Neue"/>
                <a:cs typeface="Helvetica Neue"/>
                <a:sym typeface="Helvetica Neue"/>
              </a:rPr>
              <a:t>we</a:t>
            </a:r>
            <a:r>
              <a:rPr lang="en-US" sz="2200" dirty="0">
                <a:effectLst/>
                <a:latin typeface="Helvetica Neue"/>
                <a:ea typeface="Helvetica Neue"/>
                <a:cs typeface="Helvetica Neue"/>
                <a:sym typeface="Helvetica Neue"/>
              </a:rPr>
              <a:t>’ll</a:t>
            </a:r>
            <a:r>
              <a:rPr lang="en-GT" sz="2200" dirty="0">
                <a:effectLst/>
                <a:latin typeface="Helvetica Neue"/>
                <a:ea typeface="Helvetica Neue"/>
                <a:cs typeface="Helvetica Neue"/>
                <a:sym typeface="Helvetica Neue"/>
              </a:rPr>
              <a:t> discover the full and abundant life </a:t>
            </a:r>
            <a:r>
              <a:rPr lang="en-US" sz="2200" dirty="0">
                <a:effectLst/>
                <a:latin typeface="Helvetica Neue"/>
                <a:ea typeface="Helvetica Neue"/>
                <a:cs typeface="Helvetica Neue"/>
                <a:sym typeface="Helvetica Neue"/>
              </a:rPr>
              <a:t>that </a:t>
            </a:r>
            <a:r>
              <a:rPr lang="en-GT" sz="2200" dirty="0">
                <a:effectLst/>
                <a:latin typeface="Helvetica Neue"/>
                <a:ea typeface="Helvetica Neue"/>
                <a:cs typeface="Helvetica Neue"/>
                <a:sym typeface="Helvetica Neue"/>
              </a:rPr>
              <a:t>God intended for all humanity. This happens now, in the present. </a:t>
            </a:r>
          </a:p>
          <a:p>
            <a:r>
              <a:rPr lang="en-GT" sz="2200" dirty="0">
                <a:effectLst/>
                <a:latin typeface="Helvetica Neue"/>
                <a:ea typeface="Helvetica Neue"/>
                <a:cs typeface="Helvetica Neue"/>
                <a:sym typeface="Helvetica Neue"/>
              </a:rPr>
              <a:t> </a:t>
            </a:r>
          </a:p>
          <a:p>
            <a:r>
              <a:rPr lang="en-US" sz="2200" dirty="0">
                <a:effectLst/>
                <a:latin typeface="Helvetica Neue"/>
                <a:ea typeface="Helvetica Neue"/>
                <a:cs typeface="Helvetica Neue"/>
                <a:sym typeface="Helvetica Neue"/>
              </a:rPr>
              <a:t>If you h</a:t>
            </a:r>
            <a:r>
              <a:rPr lang="en-GT" sz="2200" dirty="0">
                <a:effectLst/>
                <a:latin typeface="Helvetica Neue"/>
                <a:ea typeface="Helvetica Neue"/>
                <a:cs typeface="Helvetica Neue"/>
                <a:sym typeface="Helvetica Neue"/>
              </a:rPr>
              <a:t>ang out with Jesus, your life will be changed. Have you ever noticed that the closer the people in the Gospel stories came to Jesus, the less they remained the same? Throughout the Gospels, Jesus declares, “You will be.” </a:t>
            </a:r>
            <a:r>
              <a:rPr lang="en-GT" sz="2200" i="1" dirty="0">
                <a:effectLst/>
                <a:latin typeface="Helvetica Neue"/>
                <a:ea typeface="Helvetica Neue"/>
                <a:cs typeface="Helvetica Neue"/>
                <a:sym typeface="Helvetica Neue"/>
              </a:rPr>
              <a:t>You will be different. You will be changed. You will be mine.</a:t>
            </a:r>
            <a:r>
              <a:rPr lang="en-GT" sz="2200" dirty="0">
                <a:effectLst/>
                <a:latin typeface="Helvetica Neue"/>
                <a:ea typeface="Helvetica Neue"/>
                <a:cs typeface="Helvetica Neue"/>
                <a:sym typeface="Helvetica Neue"/>
              </a:rPr>
              <a:t> </a:t>
            </a:r>
          </a:p>
          <a:p>
            <a:r>
              <a:rPr lang="en-US" sz="2200" dirty="0">
                <a:effectLst/>
                <a:latin typeface="Helvetica Neue"/>
                <a:ea typeface="Helvetica Neue"/>
                <a:cs typeface="Helvetica Neue"/>
                <a:sym typeface="Helvetica Neue"/>
              </a:rPr>
              <a:t> </a:t>
            </a:r>
            <a:endParaRPr lang="en-GT" sz="2200" dirty="0">
              <a:effectLst/>
              <a:latin typeface="Helvetica Neue"/>
              <a:ea typeface="Helvetica Neue"/>
              <a:cs typeface="Helvetica Neue"/>
              <a:sym typeface="Helvetica Neue"/>
            </a:endParaRPr>
          </a:p>
          <a:p>
            <a:r>
              <a:rPr lang="en-US" sz="2200" dirty="0">
                <a:effectLst/>
                <a:latin typeface="Helvetica Neue"/>
                <a:ea typeface="Helvetica Neue"/>
                <a:cs typeface="Helvetica Neue"/>
                <a:sym typeface="Helvetica Neue"/>
              </a:rPr>
              <a:t>Let’s go back to that bible passage in MATTHEW </a:t>
            </a:r>
            <a:r>
              <a:rPr lang="en-GT" sz="2200" dirty="0">
                <a:effectLst/>
                <a:latin typeface="Helvetica Neue"/>
                <a:ea typeface="Helvetica Neue"/>
                <a:cs typeface="Helvetica Neue"/>
                <a:sym typeface="Helvetica Neue"/>
              </a:rPr>
              <a:t>4:18-</a:t>
            </a:r>
            <a:r>
              <a:rPr lang="en-US" sz="2200" dirty="0">
                <a:effectLst/>
                <a:latin typeface="Helvetica Neue"/>
                <a:ea typeface="Helvetica Neue"/>
                <a:cs typeface="Helvetica Neue"/>
                <a:sym typeface="Helvetica Neue"/>
              </a:rPr>
              <a:t>19 that we looked at earlier. When Jesus called Peter and Andrew to follow him, Jesus said, “I will send you out to fish for people” (Matt. 4:19). This simple call transformed how they saw themselves and gave them purpose. What was important before, catching fish to get money, no longer was most important. They now had an important purpose … a divine purpose … the purpose for which they were born.</a:t>
            </a:r>
            <a:endParaRPr lang="en-GT" sz="2200" dirty="0">
              <a:effectLst/>
              <a:latin typeface="Helvetica Neue"/>
              <a:ea typeface="Helvetica Neue"/>
              <a:cs typeface="Helvetica Neue"/>
              <a:sym typeface="Helvetica Neue"/>
            </a:endParaRPr>
          </a:p>
          <a:p>
            <a:r>
              <a:rPr lang="en-US" sz="2200" dirty="0">
                <a:effectLst/>
                <a:latin typeface="Helvetica Neue"/>
                <a:ea typeface="Helvetica Neue"/>
                <a:cs typeface="Helvetica Neue"/>
                <a:sym typeface="Helvetica Neue"/>
              </a:rPr>
              <a:t> </a:t>
            </a:r>
            <a:endParaRPr lang="en-GT" sz="2200" dirty="0">
              <a:effectLst/>
              <a:latin typeface="Helvetica Neue"/>
              <a:ea typeface="Helvetica Neue"/>
              <a:cs typeface="Helvetica Neue"/>
              <a:sym typeface="Helvetica Neue"/>
            </a:endParaRPr>
          </a:p>
          <a:p>
            <a:r>
              <a:rPr lang="en-US" sz="2200" dirty="0">
                <a:effectLst/>
                <a:latin typeface="Helvetica Neue"/>
                <a:ea typeface="Helvetica Neue"/>
                <a:cs typeface="Helvetica Neue"/>
                <a:sym typeface="Helvetica Neue"/>
              </a:rPr>
              <a:t>This statement from Jesus “I will send you out to fish for people!” points to a beautiful truth of the journey of grace: if you follow Jesus long enough and close enough, you will be called and sent to make an impact on this world for Him.</a:t>
            </a:r>
          </a:p>
          <a:p>
            <a:endParaRPr lang="en-US" sz="2200" dirty="0">
              <a:effectLst/>
              <a:latin typeface="Helvetica Neue"/>
              <a:ea typeface="Helvetica Neue"/>
              <a:cs typeface="Helvetica Neue"/>
              <a:sym typeface="Helvetica Neue"/>
            </a:endParaRPr>
          </a:p>
          <a:p>
            <a:endParaRPr lang="en-US" sz="2200" dirty="0">
              <a:effectLst/>
              <a:latin typeface="Helvetica Neue"/>
              <a:ea typeface="Helvetica Neue"/>
              <a:cs typeface="Helvetica Neue"/>
              <a:sym typeface="Helvetica Neue"/>
            </a:endParaRPr>
          </a:p>
          <a:p>
            <a:endParaRPr lang="en-US" sz="2200" dirty="0">
              <a:effectLst/>
              <a:latin typeface="Helvetica Neue"/>
              <a:ea typeface="Helvetica Neue"/>
              <a:cs typeface="Helvetica Neue"/>
              <a:sym typeface="Helvetica Neue"/>
            </a:endParaRPr>
          </a:p>
          <a:p>
            <a:endParaRPr lang="en-US" sz="2200" dirty="0">
              <a:effectLst/>
              <a:latin typeface="Helvetica Neue"/>
              <a:ea typeface="Helvetica Neue"/>
              <a:cs typeface="Helvetica Neue"/>
              <a:sym typeface="Helvetica Neue"/>
            </a:endParaRPr>
          </a:p>
          <a:p>
            <a:endParaRPr lang="en-US" sz="2200" dirty="0">
              <a:effectLst/>
              <a:latin typeface="Helvetica Neue"/>
              <a:ea typeface="Helvetica Neue"/>
              <a:cs typeface="Helvetica Neue"/>
              <a:sym typeface="Helvetica Neue"/>
            </a:endParaRPr>
          </a:p>
          <a:p>
            <a:endParaRPr lang="en-US" sz="2200" dirty="0">
              <a:effectLst/>
              <a:latin typeface="Helvetica Neue"/>
              <a:ea typeface="Helvetica Neue"/>
              <a:cs typeface="Helvetica Neue"/>
              <a:sym typeface="Helvetica Neue"/>
            </a:endParaRPr>
          </a:p>
          <a:p>
            <a:endParaRPr lang="en-US" sz="2200" dirty="0">
              <a:effectLst/>
              <a:latin typeface="Helvetica Neue"/>
              <a:ea typeface="Helvetica Neue"/>
              <a:cs typeface="Helvetica Neue"/>
              <a:sym typeface="Helvetica Neue"/>
            </a:endParaRPr>
          </a:p>
          <a:p>
            <a:endParaRPr lang="en-US" sz="2200" dirty="0">
              <a:effectLst/>
              <a:latin typeface="Helvetica Neue"/>
              <a:ea typeface="Helvetica Neue"/>
              <a:cs typeface="Helvetica Neue"/>
              <a:sym typeface="Helvetica Neue"/>
            </a:endParaRPr>
          </a:p>
          <a:p>
            <a:endParaRPr lang="en-US" sz="2200" dirty="0">
              <a:effectLst/>
              <a:latin typeface="Helvetica Neue"/>
              <a:ea typeface="Helvetica Neue"/>
              <a:cs typeface="Helvetica Neue"/>
              <a:sym typeface="Helvetica Neue"/>
            </a:endParaRPr>
          </a:p>
          <a:p>
            <a:endParaRPr lang="en-GT" sz="2200" dirty="0">
              <a:effectLst/>
              <a:latin typeface="Helvetica Neue"/>
              <a:ea typeface="Helvetica Neue"/>
              <a:cs typeface="Helvetica Neue"/>
              <a:sym typeface="Helvetica Neue"/>
            </a:endParaRPr>
          </a:p>
          <a:p>
            <a:r>
              <a:rPr lang="en-US" sz="2200" dirty="0">
                <a:effectLst/>
                <a:latin typeface="Helvetica Neue"/>
                <a:ea typeface="Helvetica Neue"/>
                <a:cs typeface="Helvetica Neue"/>
                <a:sym typeface="Helvetica Neue"/>
              </a:rPr>
              <a:t> </a:t>
            </a:r>
            <a:endParaRPr lang="en-GT" sz="2200" dirty="0">
              <a:effectLst/>
              <a:latin typeface="Helvetica Neue"/>
              <a:ea typeface="Helvetica Neue"/>
              <a:cs typeface="Helvetica Neue"/>
              <a:sym typeface="Helvetica Neue"/>
            </a:endParaRPr>
          </a:p>
        </p:txBody>
      </p:sp>
    </p:spTree>
    <p:extLst>
      <p:ext uri="{BB962C8B-B14F-4D97-AF65-F5344CB8AC3E}">
        <p14:creationId xmlns:p14="http://schemas.microsoft.com/office/powerpoint/2010/main" val="290537404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sz="2200" dirty="0">
                <a:effectLst/>
                <a:latin typeface="Helvetica Neue"/>
                <a:ea typeface="Helvetica Neue"/>
                <a:cs typeface="Helvetica Neue"/>
                <a:sym typeface="Helvetica Neue"/>
              </a:rPr>
              <a:t>Most of us love traveling. I want you to think about a journey that you’ve gone on. Remember the excitement of packing and getting ready, and the anticipation of going somewhere? And remember what it was like to be on that journey, experiencing new and exciting things and places, meeting people, and perhaps being with friends and loved ones. We love journeys! They take us from where we are to where we want to go, and lots of times we have great adventures along the way.</a:t>
            </a:r>
            <a:endParaRPr lang="en-GT" sz="2200" dirty="0">
              <a:effectLst/>
              <a:latin typeface="Helvetica Neue"/>
              <a:ea typeface="Helvetica Neue"/>
              <a:cs typeface="Helvetica Neue"/>
              <a:sym typeface="Helvetica Neue"/>
            </a:endParaRPr>
          </a:p>
          <a:p>
            <a:r>
              <a:rPr lang="en-US" sz="2200" dirty="0">
                <a:effectLst/>
                <a:latin typeface="Helvetica Neue"/>
                <a:ea typeface="Helvetica Neue"/>
                <a:cs typeface="Helvetica Neue"/>
                <a:sym typeface="Helvetica Neue"/>
              </a:rPr>
              <a:t> </a:t>
            </a:r>
            <a:endParaRPr lang="en-GT" sz="2200" dirty="0">
              <a:effectLst/>
              <a:latin typeface="Helvetica Neue"/>
              <a:ea typeface="Helvetica Neue"/>
              <a:cs typeface="Helvetica Neue"/>
              <a:sym typeface="Helvetica Neue"/>
            </a:endParaRPr>
          </a:p>
          <a:p>
            <a:r>
              <a:rPr lang="en-US" sz="2200" dirty="0">
                <a:effectLst/>
                <a:latin typeface="Helvetica Neue"/>
                <a:ea typeface="Helvetica Neue"/>
                <a:cs typeface="Helvetica Neue"/>
                <a:sym typeface="Helvetica Neue"/>
              </a:rPr>
              <a:t>While those journeys and pathways were unforgettable, you and I have been invited to go on an even more incredible journey on a grace-filled path with the most amazing person. That person is Jesus Christ, and that journey is a lifelong trip on the Journey of Grace.</a:t>
            </a:r>
          </a:p>
          <a:p>
            <a:endParaRPr lang="en-US" sz="2200" dirty="0">
              <a:effectLst/>
              <a:latin typeface="Helvetica Neue"/>
              <a:ea typeface="Helvetica Neue"/>
              <a:cs typeface="Helvetica Neue"/>
              <a:sym typeface="Helvetica Neue"/>
            </a:endParaRPr>
          </a:p>
          <a:p>
            <a:endParaRPr lang="en-US" sz="2200" dirty="0">
              <a:effectLst/>
              <a:latin typeface="Helvetica Neue"/>
              <a:ea typeface="Helvetica Neue"/>
              <a:cs typeface="Helvetica Neue"/>
              <a:sym typeface="Helvetica Neue"/>
            </a:endParaRPr>
          </a:p>
          <a:p>
            <a:endParaRPr lang="en-US" sz="2200" dirty="0">
              <a:effectLst/>
              <a:latin typeface="Helvetica Neue"/>
              <a:ea typeface="Helvetica Neue"/>
              <a:cs typeface="Helvetica Neue"/>
              <a:sym typeface="Helvetica Neue"/>
            </a:endParaRPr>
          </a:p>
          <a:p>
            <a:endParaRPr lang="en-US" sz="2200" dirty="0">
              <a:effectLst/>
              <a:latin typeface="Helvetica Neue"/>
              <a:ea typeface="Helvetica Neue"/>
              <a:cs typeface="Helvetica Neue"/>
              <a:sym typeface="Helvetica Neue"/>
            </a:endParaRPr>
          </a:p>
          <a:p>
            <a:endParaRPr lang="en-US" sz="2200" dirty="0">
              <a:effectLst/>
              <a:latin typeface="Helvetica Neue"/>
              <a:ea typeface="Helvetica Neue"/>
              <a:cs typeface="Helvetica Neue"/>
              <a:sym typeface="Helvetica Neue"/>
            </a:endParaRPr>
          </a:p>
          <a:p>
            <a:endParaRPr lang="en-US" sz="2200" dirty="0">
              <a:effectLst/>
              <a:latin typeface="Helvetica Neue"/>
              <a:ea typeface="Helvetica Neue"/>
              <a:cs typeface="Helvetica Neue"/>
              <a:sym typeface="Helvetica Neue"/>
            </a:endParaRPr>
          </a:p>
          <a:p>
            <a:endParaRPr lang="en-US" sz="2200" dirty="0">
              <a:effectLst/>
              <a:latin typeface="Helvetica Neue"/>
              <a:ea typeface="Helvetica Neue"/>
              <a:cs typeface="Helvetica Neue"/>
              <a:sym typeface="Helvetica Neue"/>
            </a:endParaRPr>
          </a:p>
          <a:p>
            <a:endParaRPr lang="en-US" sz="2200" dirty="0">
              <a:effectLst/>
              <a:latin typeface="Helvetica Neue"/>
              <a:ea typeface="Helvetica Neue"/>
              <a:cs typeface="Helvetica Neue"/>
              <a:sym typeface="Helvetica Neue"/>
            </a:endParaRPr>
          </a:p>
          <a:p>
            <a:endParaRPr lang="en-GT" sz="2200" dirty="0">
              <a:effectLst/>
              <a:latin typeface="Helvetica Neue"/>
              <a:ea typeface="Helvetica Neue"/>
              <a:cs typeface="Helvetica Neue"/>
              <a:sym typeface="Helvetica Neue"/>
            </a:endParaRPr>
          </a:p>
          <a:p>
            <a:endParaRPr lang="en-GT" dirty="0"/>
          </a:p>
        </p:txBody>
      </p:sp>
    </p:spTree>
    <p:extLst>
      <p:ext uri="{BB962C8B-B14F-4D97-AF65-F5344CB8AC3E}">
        <p14:creationId xmlns:p14="http://schemas.microsoft.com/office/powerpoint/2010/main" val="360346949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sz="2200" dirty="0">
                <a:effectLst/>
                <a:latin typeface="Helvetica Neue"/>
                <a:ea typeface="Helvetica Neue"/>
                <a:cs typeface="Helvetica Neue"/>
                <a:sym typeface="Helvetica Neue"/>
              </a:rPr>
              <a:t>This invitation to the journey starts with “COME AND SEE,” then moves to “FOLLOW ME,” Jesus promises “YOU WILL BE,” and then sends us with “GO AND DO.” </a:t>
            </a:r>
            <a:r>
              <a:rPr lang="en-GT" sz="2200" dirty="0">
                <a:effectLst/>
                <a:latin typeface="Helvetica Neue"/>
                <a:ea typeface="Helvetica Neue"/>
                <a:cs typeface="Helvetica Neue"/>
                <a:sym typeface="Helvetica Neue"/>
              </a:rPr>
              <a:t>With the command “Go and do,” Jesus sends us out to be witnesses and ambassadors. If Jesus is really the embodiment of God on mission, and we are called to follow </a:t>
            </a:r>
            <a:r>
              <a:rPr lang="en-US" sz="2200" dirty="0">
                <a:effectLst/>
                <a:latin typeface="Helvetica Neue"/>
                <a:ea typeface="Helvetica Neue"/>
                <a:cs typeface="Helvetica Neue"/>
                <a:sym typeface="Helvetica Neue"/>
              </a:rPr>
              <a:t>him</a:t>
            </a:r>
            <a:r>
              <a:rPr lang="en-GT" sz="2200" dirty="0">
                <a:effectLst/>
                <a:latin typeface="Helvetica Neue"/>
                <a:ea typeface="Helvetica Neue"/>
                <a:cs typeface="Helvetica Neue"/>
                <a:sym typeface="Helvetica Neue"/>
              </a:rPr>
              <a:t>, patterning our lives after his, it would only make sense that our lives should reflect that very same mission of God. </a:t>
            </a:r>
          </a:p>
          <a:p>
            <a:r>
              <a:rPr lang="en-GT" sz="2200" dirty="0">
                <a:effectLst/>
                <a:latin typeface="Helvetica Neue"/>
                <a:ea typeface="Helvetica Neue"/>
                <a:cs typeface="Helvetica Neue"/>
                <a:sym typeface="Helvetica Neue"/>
              </a:rPr>
              <a:t> </a:t>
            </a:r>
          </a:p>
          <a:p>
            <a:r>
              <a:rPr lang="en-GT" sz="2200" dirty="0">
                <a:effectLst/>
                <a:latin typeface="Helvetica Neue"/>
                <a:ea typeface="Helvetica Neue"/>
                <a:cs typeface="Helvetica Neue"/>
                <a:sym typeface="Helvetica Neue"/>
              </a:rPr>
              <a:t>The grace that compelled us to respond to the invitation, to come and follow, to surrender our lives to the work of transformation, that grace is the same grace that sends us into the world as conduits through whom that grace flows into the lives of others. Compelled by grace, we are to live out our lives before others in a Christ-honoring and compelling way. </a:t>
            </a:r>
          </a:p>
          <a:p>
            <a:r>
              <a:rPr lang="en-GT" sz="2200" dirty="0">
                <a:effectLst/>
                <a:latin typeface="Helvetica Neue"/>
                <a:ea typeface="Helvetica Neue"/>
                <a:cs typeface="Helvetica Neue"/>
                <a:sym typeface="Helvetica Neue"/>
              </a:rPr>
              <a:t> </a:t>
            </a:r>
          </a:p>
          <a:p>
            <a:r>
              <a:rPr lang="en-US" sz="2200" dirty="0">
                <a:effectLst/>
                <a:latin typeface="Helvetica Neue"/>
                <a:ea typeface="Helvetica Neue"/>
                <a:cs typeface="Helvetica Neue"/>
                <a:sym typeface="Helvetica Neue"/>
              </a:rPr>
              <a:t>Through our lives, our actions, our attitudes, the words we speak, the social media posts we write, the love of neighbor we offer, the justice we pursue, the dignity we extend, the forgiveness we give, the peace we make, and the joy we exhibit, through these, people are given a glimpse of this compelling grace of God.</a:t>
            </a:r>
            <a:endParaRPr lang="en-GT" dirty="0"/>
          </a:p>
          <a:p>
            <a:endParaRPr lang="en-GT" dirty="0"/>
          </a:p>
          <a:p>
            <a:endParaRPr lang="en-GT" dirty="0"/>
          </a:p>
          <a:p>
            <a:endParaRPr lang="en-GT" dirty="0"/>
          </a:p>
          <a:p>
            <a:endParaRPr lang="en-GT" dirty="0"/>
          </a:p>
          <a:p>
            <a:endParaRPr lang="en-GT" dirty="0"/>
          </a:p>
          <a:p>
            <a:endParaRPr lang="en-GT" dirty="0"/>
          </a:p>
          <a:p>
            <a:endParaRPr lang="en-GT" dirty="0"/>
          </a:p>
          <a:p>
            <a:endParaRPr lang="en-GT" dirty="0"/>
          </a:p>
          <a:p>
            <a:endParaRPr lang="en-GT" dirty="0"/>
          </a:p>
          <a:p>
            <a:endParaRPr lang="en-GT" dirty="0"/>
          </a:p>
          <a:p>
            <a:endParaRPr lang="en-GT" dirty="0"/>
          </a:p>
          <a:p>
            <a:endParaRPr lang="en-GT" dirty="0"/>
          </a:p>
        </p:txBody>
      </p:sp>
    </p:spTree>
    <p:extLst>
      <p:ext uri="{BB962C8B-B14F-4D97-AF65-F5344CB8AC3E}">
        <p14:creationId xmlns:p14="http://schemas.microsoft.com/office/powerpoint/2010/main" val="13514186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sz="2200" dirty="0">
                <a:effectLst/>
                <a:latin typeface="Helvetica Neue"/>
                <a:ea typeface="Helvetica Neue"/>
                <a:cs typeface="Helvetica Neue"/>
                <a:sym typeface="Helvetica Neue"/>
              </a:rPr>
              <a:t>So, Jesus invites us to join him on this life-changing journey. It’s a simple in­vitation to go on an adventure with a beloved friend, a journey from where we are to where we need to go. But Jesus doesn’t just give ad­vice and directions. He walks with us on this path of grace. </a:t>
            </a:r>
            <a:endParaRPr lang="en-GT" sz="2200" dirty="0">
              <a:effectLst/>
              <a:latin typeface="Helvetica Neue"/>
              <a:ea typeface="Helvetica Neue"/>
              <a:cs typeface="Helvetica Neue"/>
              <a:sym typeface="Helvetica Neue"/>
            </a:endParaRPr>
          </a:p>
        </p:txBody>
      </p:sp>
    </p:spTree>
    <p:extLst>
      <p:ext uri="{BB962C8B-B14F-4D97-AF65-F5344CB8AC3E}">
        <p14:creationId xmlns:p14="http://schemas.microsoft.com/office/powerpoint/2010/main" val="228595268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defTabSz="457200" eaLnBrk="1" fontAlgn="auto" latinLnBrk="0" hangingPunct="1">
              <a:lnSpc>
                <a:spcPct val="117999"/>
              </a:lnSpc>
              <a:spcBef>
                <a:spcPts val="0"/>
              </a:spcBef>
              <a:spcAft>
                <a:spcPts val="0"/>
              </a:spcAft>
              <a:buClrTx/>
              <a:buSzTx/>
              <a:buFontTx/>
              <a:buNone/>
              <a:tabLst/>
              <a:defRPr/>
            </a:pPr>
            <a:r>
              <a:rPr lang="en-US" sz="2200" dirty="0">
                <a:effectLst/>
                <a:latin typeface="Helvetica Neue"/>
                <a:ea typeface="Helvetica Neue"/>
                <a:cs typeface="Helvetica Neue"/>
                <a:sym typeface="Helvetica Neue"/>
              </a:rPr>
              <a:t>Have you ever been in a new place and didn’t know where you were going? This has happened a lot to me over the years. On one of my trips to El Salvador to teach in a weekend training, I couldn’t find where I was supposed to meet the leaders for the conference. I had directions, but they just didn’t make any sense. In fact, I talked to one of the leaders on the phone, and he tried to tell me how to get to them. But still, I couldn’t find them. Finally, one of the leaders came to me and actually took me to where I needed to go.</a:t>
            </a:r>
            <a:endParaRPr lang="en-GT" sz="2200" dirty="0">
              <a:effectLst/>
              <a:latin typeface="Helvetica Neue"/>
              <a:ea typeface="Helvetica Neue"/>
              <a:cs typeface="Helvetica Neue"/>
              <a:sym typeface="Helvetica Neue"/>
            </a:endParaRPr>
          </a:p>
          <a:p>
            <a:endParaRPr lang="en-GT" dirty="0"/>
          </a:p>
        </p:txBody>
      </p:sp>
    </p:spTree>
    <p:extLst>
      <p:ext uri="{BB962C8B-B14F-4D97-AF65-F5344CB8AC3E}">
        <p14:creationId xmlns:p14="http://schemas.microsoft.com/office/powerpoint/2010/main" val="58508416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defTabSz="457200" eaLnBrk="1" fontAlgn="auto" latinLnBrk="0" hangingPunct="1">
              <a:lnSpc>
                <a:spcPct val="117999"/>
              </a:lnSpc>
              <a:spcBef>
                <a:spcPts val="0"/>
              </a:spcBef>
              <a:spcAft>
                <a:spcPts val="0"/>
              </a:spcAft>
              <a:buClrTx/>
              <a:buSzTx/>
              <a:buFontTx/>
              <a:buNone/>
              <a:tabLst/>
              <a:defRPr/>
            </a:pPr>
            <a:r>
              <a:rPr lang="en-US" sz="2200" dirty="0">
                <a:effectLst/>
                <a:latin typeface="Helvetica Neue"/>
                <a:ea typeface="Helvetica Neue"/>
                <a:cs typeface="Helvetica Neue"/>
                <a:sym typeface="Helvetica Neue"/>
              </a:rPr>
              <a:t>That’s what Jesus does for us. He doesn’t just tell us which path to take and where to go; he actually goes with us and shows us the way personally.</a:t>
            </a:r>
            <a:endParaRPr lang="en-GT" sz="2200" dirty="0">
              <a:effectLst/>
              <a:latin typeface="Helvetica Neue"/>
              <a:ea typeface="Helvetica Neue"/>
              <a:cs typeface="Helvetica Neue"/>
              <a:sym typeface="Helvetica Neue"/>
            </a:endParaRPr>
          </a:p>
          <a:p>
            <a:endParaRPr lang="en-GT" dirty="0"/>
          </a:p>
        </p:txBody>
      </p:sp>
    </p:spTree>
    <p:extLst>
      <p:ext uri="{BB962C8B-B14F-4D97-AF65-F5344CB8AC3E}">
        <p14:creationId xmlns:p14="http://schemas.microsoft.com/office/powerpoint/2010/main" val="10482874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defTabSz="457200" eaLnBrk="1" fontAlgn="auto" latinLnBrk="0" hangingPunct="1">
              <a:lnSpc>
                <a:spcPct val="117999"/>
              </a:lnSpc>
              <a:spcBef>
                <a:spcPts val="0"/>
              </a:spcBef>
              <a:spcAft>
                <a:spcPts val="0"/>
              </a:spcAft>
              <a:buClrTx/>
              <a:buSzTx/>
              <a:buFontTx/>
              <a:buNone/>
              <a:tabLst/>
              <a:defRPr/>
            </a:pPr>
            <a:r>
              <a:rPr lang="en-US" sz="2200" dirty="0">
                <a:effectLst/>
                <a:latin typeface="Helvetica Neue"/>
                <a:ea typeface="Helvetica Neue"/>
                <a:cs typeface="Helvetica Neue"/>
                <a:sym typeface="Helvetica Neue"/>
              </a:rPr>
              <a:t>One person described this journey, this path that Jesus guides us on, as “the path</a:t>
            </a:r>
            <a:r>
              <a:rPr lang="en-GT" sz="2200" dirty="0">
                <a:effectLst/>
                <a:latin typeface="Helvetica Neue"/>
                <a:ea typeface="Helvetica Neue"/>
                <a:cs typeface="Helvetica Neue"/>
                <a:sym typeface="Helvetica Neue"/>
              </a:rPr>
              <a:t> of immigration, </a:t>
            </a:r>
            <a:r>
              <a:rPr lang="en-US" sz="2200" dirty="0">
                <a:effectLst/>
                <a:latin typeface="Helvetica Neue"/>
                <a:ea typeface="Helvetica Neue"/>
                <a:cs typeface="Helvetica Neue"/>
                <a:sym typeface="Helvetica Neue"/>
              </a:rPr>
              <a:t>moving </a:t>
            </a:r>
            <a:r>
              <a:rPr lang="en-GT" sz="2200" dirty="0">
                <a:effectLst/>
                <a:latin typeface="Helvetica Neue"/>
                <a:ea typeface="Helvetica Neue"/>
                <a:cs typeface="Helvetica Neue"/>
                <a:sym typeface="Helvetica Neue"/>
              </a:rPr>
              <a:t>from the kingdom of darkness </a:t>
            </a:r>
            <a:r>
              <a:rPr lang="en-US" sz="2200" dirty="0">
                <a:effectLst/>
                <a:latin typeface="Helvetica Neue"/>
                <a:ea typeface="Helvetica Neue"/>
                <a:cs typeface="Helvetica Neue"/>
                <a:sym typeface="Helvetica Neue"/>
              </a:rPr>
              <a:t>and sin, </a:t>
            </a:r>
            <a:r>
              <a:rPr lang="en-GT" sz="2200" dirty="0">
                <a:effectLst/>
                <a:latin typeface="Helvetica Neue"/>
                <a:ea typeface="Helvetica Neue"/>
                <a:cs typeface="Helvetica Neue"/>
                <a:sym typeface="Helvetica Neue"/>
              </a:rPr>
              <a:t>to the kingdom of God’s beloved Son</a:t>
            </a:r>
            <a:r>
              <a:rPr lang="en-US" sz="2200" dirty="0">
                <a:effectLst/>
                <a:latin typeface="Helvetica Neue"/>
                <a:ea typeface="Helvetica Neue"/>
                <a:cs typeface="Helvetica Neue"/>
                <a:sym typeface="Helvetica Neue"/>
              </a:rPr>
              <a:t>, the kingdom of love and light. This journey is</a:t>
            </a:r>
            <a:r>
              <a:rPr lang="en-GT" sz="2200" dirty="0">
                <a:effectLst/>
                <a:latin typeface="Helvetica Neue"/>
                <a:ea typeface="Helvetica Neue"/>
                <a:cs typeface="Helvetica Neue"/>
                <a:sym typeface="Helvetica Neue"/>
              </a:rPr>
              <a:t> about changing citizenship and allegiances. </a:t>
            </a:r>
            <a:r>
              <a:rPr lang="en-US" sz="2200" dirty="0">
                <a:effectLst/>
                <a:latin typeface="Helvetica Neue"/>
                <a:ea typeface="Helvetica Neue"/>
                <a:cs typeface="Helvetica Neue"/>
                <a:sym typeface="Helvetica Neue"/>
              </a:rPr>
              <a:t>I really like that. This journey will take you from one kingdom to another. From darkness, to light. From sin, to love, forgiveness, and abundant life.</a:t>
            </a:r>
          </a:p>
          <a:p>
            <a:pPr marL="0" marR="0" lvl="0" indent="0" defTabSz="457200" eaLnBrk="1" fontAlgn="auto" latinLnBrk="0" hangingPunct="1">
              <a:lnSpc>
                <a:spcPct val="117999"/>
              </a:lnSpc>
              <a:spcBef>
                <a:spcPts val="0"/>
              </a:spcBef>
              <a:spcAft>
                <a:spcPts val="0"/>
              </a:spcAft>
              <a:buClrTx/>
              <a:buSzTx/>
              <a:buFontTx/>
              <a:buNone/>
              <a:tabLst/>
              <a:defRPr/>
            </a:pPr>
            <a:endParaRPr lang="en-US" sz="2200" dirty="0">
              <a:effectLst/>
              <a:latin typeface="Helvetica Neue"/>
              <a:ea typeface="Helvetica Neue"/>
              <a:cs typeface="Helvetica Neue"/>
              <a:sym typeface="Helvetica Neue"/>
            </a:endParaRPr>
          </a:p>
          <a:p>
            <a:pPr marL="0" marR="0" lvl="0" indent="0" defTabSz="457200" eaLnBrk="1" fontAlgn="auto" latinLnBrk="0" hangingPunct="1">
              <a:lnSpc>
                <a:spcPct val="117999"/>
              </a:lnSpc>
              <a:spcBef>
                <a:spcPts val="0"/>
              </a:spcBef>
              <a:spcAft>
                <a:spcPts val="0"/>
              </a:spcAft>
              <a:buClrTx/>
              <a:buSzTx/>
              <a:buFontTx/>
              <a:buNone/>
              <a:tabLst/>
              <a:defRPr/>
            </a:pPr>
            <a:endParaRPr lang="en-US" sz="2200" dirty="0">
              <a:effectLst/>
              <a:latin typeface="Helvetica Neue"/>
              <a:ea typeface="Helvetica Neue"/>
              <a:cs typeface="Helvetica Neue"/>
              <a:sym typeface="Helvetica Neue"/>
            </a:endParaRPr>
          </a:p>
          <a:p>
            <a:pPr marL="0" marR="0" lvl="0" indent="0" defTabSz="457200" eaLnBrk="1" fontAlgn="auto" latinLnBrk="0" hangingPunct="1">
              <a:lnSpc>
                <a:spcPct val="117999"/>
              </a:lnSpc>
              <a:spcBef>
                <a:spcPts val="0"/>
              </a:spcBef>
              <a:spcAft>
                <a:spcPts val="0"/>
              </a:spcAft>
              <a:buClrTx/>
              <a:buSzTx/>
              <a:buFontTx/>
              <a:buNone/>
              <a:tabLst/>
              <a:defRPr/>
            </a:pPr>
            <a:endParaRPr lang="en-US" sz="2200" dirty="0">
              <a:effectLst/>
              <a:latin typeface="Helvetica Neue"/>
              <a:ea typeface="Helvetica Neue"/>
              <a:cs typeface="Helvetica Neue"/>
              <a:sym typeface="Helvetica Neue"/>
            </a:endParaRPr>
          </a:p>
          <a:p>
            <a:pPr marL="0" marR="0" lvl="0" indent="0" defTabSz="457200" eaLnBrk="1" fontAlgn="auto" latinLnBrk="0" hangingPunct="1">
              <a:lnSpc>
                <a:spcPct val="117999"/>
              </a:lnSpc>
              <a:spcBef>
                <a:spcPts val="0"/>
              </a:spcBef>
              <a:spcAft>
                <a:spcPts val="0"/>
              </a:spcAft>
              <a:buClrTx/>
              <a:buSzTx/>
              <a:buFontTx/>
              <a:buNone/>
              <a:tabLst/>
              <a:defRPr/>
            </a:pPr>
            <a:endParaRPr lang="en-US" sz="2200" dirty="0">
              <a:effectLst/>
              <a:latin typeface="Helvetica Neue"/>
              <a:ea typeface="Helvetica Neue"/>
              <a:cs typeface="Helvetica Neue"/>
              <a:sym typeface="Helvetica Neue"/>
            </a:endParaRPr>
          </a:p>
          <a:p>
            <a:pPr marL="0" marR="0" lvl="0" indent="0" defTabSz="457200" eaLnBrk="1" fontAlgn="auto" latinLnBrk="0" hangingPunct="1">
              <a:lnSpc>
                <a:spcPct val="117999"/>
              </a:lnSpc>
              <a:spcBef>
                <a:spcPts val="0"/>
              </a:spcBef>
              <a:spcAft>
                <a:spcPts val="0"/>
              </a:spcAft>
              <a:buClrTx/>
              <a:buSzTx/>
              <a:buFontTx/>
              <a:buNone/>
              <a:tabLst/>
              <a:defRPr/>
            </a:pPr>
            <a:endParaRPr lang="en-US" sz="2200" dirty="0">
              <a:effectLst/>
              <a:latin typeface="Helvetica Neue"/>
              <a:ea typeface="Helvetica Neue"/>
              <a:cs typeface="Helvetica Neue"/>
              <a:sym typeface="Helvetica Neue"/>
            </a:endParaRPr>
          </a:p>
          <a:p>
            <a:pPr marL="0" marR="0" lvl="0" indent="0" defTabSz="457200" eaLnBrk="1" fontAlgn="auto" latinLnBrk="0" hangingPunct="1">
              <a:lnSpc>
                <a:spcPct val="117999"/>
              </a:lnSpc>
              <a:spcBef>
                <a:spcPts val="0"/>
              </a:spcBef>
              <a:spcAft>
                <a:spcPts val="0"/>
              </a:spcAft>
              <a:buClrTx/>
              <a:buSzTx/>
              <a:buFontTx/>
              <a:buNone/>
              <a:tabLst/>
              <a:defRPr/>
            </a:pPr>
            <a:endParaRPr lang="en-US" sz="2200" dirty="0">
              <a:effectLst/>
              <a:latin typeface="Helvetica Neue"/>
              <a:ea typeface="Helvetica Neue"/>
              <a:cs typeface="Helvetica Neue"/>
              <a:sym typeface="Helvetica Neue"/>
            </a:endParaRPr>
          </a:p>
          <a:p>
            <a:pPr marL="0" marR="0" lvl="0" indent="0" defTabSz="457200" eaLnBrk="1" fontAlgn="auto" latinLnBrk="0" hangingPunct="1">
              <a:lnSpc>
                <a:spcPct val="117999"/>
              </a:lnSpc>
              <a:spcBef>
                <a:spcPts val="0"/>
              </a:spcBef>
              <a:spcAft>
                <a:spcPts val="0"/>
              </a:spcAft>
              <a:buClrTx/>
              <a:buSzTx/>
              <a:buFontTx/>
              <a:buNone/>
              <a:tabLst/>
              <a:defRPr/>
            </a:pPr>
            <a:endParaRPr lang="en-US" sz="2200" dirty="0">
              <a:effectLst/>
              <a:latin typeface="Helvetica Neue"/>
              <a:ea typeface="Helvetica Neue"/>
              <a:cs typeface="Helvetica Neue"/>
              <a:sym typeface="Helvetica Neue"/>
            </a:endParaRPr>
          </a:p>
          <a:p>
            <a:pPr marL="0" marR="0" lvl="0" indent="0" defTabSz="457200" eaLnBrk="1" fontAlgn="auto" latinLnBrk="0" hangingPunct="1">
              <a:lnSpc>
                <a:spcPct val="117999"/>
              </a:lnSpc>
              <a:spcBef>
                <a:spcPts val="0"/>
              </a:spcBef>
              <a:spcAft>
                <a:spcPts val="0"/>
              </a:spcAft>
              <a:buClrTx/>
              <a:buSzTx/>
              <a:buFontTx/>
              <a:buNone/>
              <a:tabLst/>
              <a:defRPr/>
            </a:pPr>
            <a:endParaRPr lang="en-US" sz="2200" dirty="0">
              <a:effectLst/>
              <a:latin typeface="Helvetica Neue"/>
              <a:ea typeface="Helvetica Neue"/>
              <a:cs typeface="Helvetica Neue"/>
              <a:sym typeface="Helvetica Neue"/>
            </a:endParaRPr>
          </a:p>
          <a:p>
            <a:pPr marL="0" marR="0" lvl="0" indent="0" defTabSz="457200" eaLnBrk="1" fontAlgn="auto" latinLnBrk="0" hangingPunct="1">
              <a:lnSpc>
                <a:spcPct val="117999"/>
              </a:lnSpc>
              <a:spcBef>
                <a:spcPts val="0"/>
              </a:spcBef>
              <a:spcAft>
                <a:spcPts val="0"/>
              </a:spcAft>
              <a:buClrTx/>
              <a:buSzTx/>
              <a:buFontTx/>
              <a:buNone/>
              <a:tabLst/>
              <a:defRPr/>
            </a:pPr>
            <a:endParaRPr lang="en-US" sz="2200" dirty="0">
              <a:effectLst/>
              <a:latin typeface="Helvetica Neue"/>
              <a:ea typeface="Helvetica Neue"/>
              <a:cs typeface="Helvetica Neue"/>
              <a:sym typeface="Helvetica Neue"/>
            </a:endParaRPr>
          </a:p>
          <a:p>
            <a:pPr marL="0" marR="0" lvl="0" indent="0" defTabSz="457200" eaLnBrk="1" fontAlgn="auto" latinLnBrk="0" hangingPunct="1">
              <a:lnSpc>
                <a:spcPct val="117999"/>
              </a:lnSpc>
              <a:spcBef>
                <a:spcPts val="0"/>
              </a:spcBef>
              <a:spcAft>
                <a:spcPts val="0"/>
              </a:spcAft>
              <a:buClrTx/>
              <a:buSzTx/>
              <a:buFontTx/>
              <a:buNone/>
              <a:tabLst/>
              <a:defRPr/>
            </a:pPr>
            <a:endParaRPr lang="en-US" sz="2200" dirty="0">
              <a:effectLst/>
              <a:latin typeface="Helvetica Neue"/>
              <a:ea typeface="Helvetica Neue"/>
              <a:cs typeface="Helvetica Neue"/>
              <a:sym typeface="Helvetica Neue"/>
            </a:endParaRPr>
          </a:p>
          <a:p>
            <a:pPr marL="0" marR="0" lvl="0" indent="0" defTabSz="457200" eaLnBrk="1" fontAlgn="auto" latinLnBrk="0" hangingPunct="1">
              <a:lnSpc>
                <a:spcPct val="117999"/>
              </a:lnSpc>
              <a:spcBef>
                <a:spcPts val="0"/>
              </a:spcBef>
              <a:spcAft>
                <a:spcPts val="0"/>
              </a:spcAft>
              <a:buClrTx/>
              <a:buSzTx/>
              <a:buFontTx/>
              <a:buNone/>
              <a:tabLst/>
              <a:defRPr/>
            </a:pPr>
            <a:endParaRPr lang="en-US" sz="2200" dirty="0">
              <a:effectLst/>
              <a:latin typeface="Helvetica Neue"/>
              <a:ea typeface="Helvetica Neue"/>
              <a:cs typeface="Helvetica Neue"/>
              <a:sym typeface="Helvetica Neue"/>
            </a:endParaRPr>
          </a:p>
          <a:p>
            <a:pPr marL="0" marR="0" lvl="0" indent="0" defTabSz="457200" eaLnBrk="1" fontAlgn="auto" latinLnBrk="0" hangingPunct="1">
              <a:lnSpc>
                <a:spcPct val="117999"/>
              </a:lnSpc>
              <a:spcBef>
                <a:spcPts val="0"/>
              </a:spcBef>
              <a:spcAft>
                <a:spcPts val="0"/>
              </a:spcAft>
              <a:buClrTx/>
              <a:buSzTx/>
              <a:buFontTx/>
              <a:buNone/>
              <a:tabLst/>
              <a:defRPr/>
            </a:pPr>
            <a:endParaRPr lang="en-GT" sz="2200" dirty="0">
              <a:effectLst/>
              <a:latin typeface="Helvetica Neue"/>
              <a:ea typeface="Helvetica Neue"/>
              <a:cs typeface="Helvetica Neue"/>
              <a:sym typeface="Helvetica Neue"/>
            </a:endParaRPr>
          </a:p>
          <a:p>
            <a:endParaRPr lang="en-GT" dirty="0"/>
          </a:p>
        </p:txBody>
      </p:sp>
    </p:spTree>
    <p:extLst>
      <p:ext uri="{BB962C8B-B14F-4D97-AF65-F5344CB8AC3E}">
        <p14:creationId xmlns:p14="http://schemas.microsoft.com/office/powerpoint/2010/main" val="98341364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sz="2200" dirty="0">
                <a:effectLst/>
                <a:latin typeface="Helvetica Neue"/>
                <a:ea typeface="Helvetica Neue"/>
                <a:cs typeface="Helvetica Neue"/>
                <a:sym typeface="Helvetica Neue"/>
              </a:rPr>
              <a:t>Another word for this journey with Jesus is discipleship. I know that when I say the word “discipleship”, you have a variety of ideas of what that means. </a:t>
            </a:r>
            <a:endParaRPr lang="en-GT" sz="2200" dirty="0">
              <a:effectLst/>
              <a:latin typeface="Helvetica Neue"/>
              <a:ea typeface="Helvetica Neue"/>
              <a:cs typeface="Helvetica Neue"/>
              <a:sym typeface="Helvetica Neue"/>
            </a:endParaRPr>
          </a:p>
        </p:txBody>
      </p:sp>
    </p:spTree>
    <p:extLst>
      <p:ext uri="{BB962C8B-B14F-4D97-AF65-F5344CB8AC3E}">
        <p14:creationId xmlns:p14="http://schemas.microsoft.com/office/powerpoint/2010/main" val="58885096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GT" dirty="0"/>
              <a:t>As you can see, discipleship isn’t just completing some Bible studies or readying a book or doing some lessons. It’s a lifelong journey of learning, growing, and deepening our relationship with Jesus</a:t>
            </a:r>
            <a:endParaRPr lang="en-GT" sz="2200" dirty="0">
              <a:effectLst/>
              <a:latin typeface="Helvetica Neue"/>
              <a:ea typeface="Helvetica Neue"/>
              <a:cs typeface="Helvetica Neue"/>
              <a:sym typeface="Helvetica Neue"/>
            </a:endParaRPr>
          </a:p>
        </p:txBody>
      </p:sp>
    </p:spTree>
    <p:extLst>
      <p:ext uri="{BB962C8B-B14F-4D97-AF65-F5344CB8AC3E}">
        <p14:creationId xmlns:p14="http://schemas.microsoft.com/office/powerpoint/2010/main" val="28954894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GT" dirty="0"/>
              <a:t>And i</a:t>
            </a:r>
            <a:r>
              <a:rPr lang="en-GT" sz="2200" dirty="0">
                <a:effectLst/>
                <a:latin typeface="Helvetica Neue"/>
                <a:ea typeface="Helvetica Neue"/>
                <a:cs typeface="Helvetica Neue"/>
                <a:sym typeface="Helvetica Neue"/>
              </a:rPr>
              <a:t>t’s vital we understand that Christ not only draws us along this journey, but we are called to journey with others, joining them, helping them along the journey from grace to grace to grace. </a:t>
            </a:r>
            <a:r>
              <a:rPr lang="en-US" sz="2200" dirty="0">
                <a:effectLst/>
                <a:latin typeface="Helvetica Neue"/>
                <a:ea typeface="Helvetica Neue"/>
                <a:cs typeface="Helvetica Neue"/>
                <a:sym typeface="Helvetica Neue"/>
              </a:rPr>
              <a:t>D</a:t>
            </a:r>
            <a:r>
              <a:rPr lang="en-GT" sz="2200" dirty="0">
                <a:effectLst/>
                <a:latin typeface="Helvetica Neue"/>
                <a:ea typeface="Helvetica Neue"/>
                <a:cs typeface="Helvetica Neue"/>
                <a:sym typeface="Helvetica Neue"/>
              </a:rPr>
              <a:t>isciples and disciple-makers are able to share this journey of grace first by witnessing: Every disciple of Jesus Is called to share the story of God’s Grace in his or her own life with others. As we make disciples, we must tell </a:t>
            </a:r>
            <a:r>
              <a:rPr lang="en-US" sz="2200" dirty="0">
                <a:effectLst/>
                <a:latin typeface="Helvetica Neue"/>
                <a:ea typeface="Helvetica Neue"/>
                <a:cs typeface="Helvetica Neue"/>
                <a:sym typeface="Helvetica Neue"/>
              </a:rPr>
              <a:t>a</a:t>
            </a:r>
            <a:r>
              <a:rPr lang="en-GT" sz="2200" dirty="0">
                <a:effectLst/>
                <a:latin typeface="Helvetica Neue"/>
                <a:ea typeface="Helvetica Neue"/>
                <a:cs typeface="Helvetica Neue"/>
                <a:sym typeface="Helvetica Neue"/>
              </a:rPr>
              <a:t>nd retell the story of God’s grace in </a:t>
            </a:r>
            <a:r>
              <a:rPr lang="en-US" sz="2200" dirty="0">
                <a:effectLst/>
                <a:latin typeface="Helvetica Neue"/>
                <a:ea typeface="Helvetica Neue"/>
                <a:cs typeface="Helvetica Neue"/>
                <a:sym typeface="Helvetica Neue"/>
              </a:rPr>
              <a:t>o</a:t>
            </a:r>
            <a:r>
              <a:rPr lang="en-GT" sz="2200" dirty="0">
                <a:effectLst/>
                <a:latin typeface="Helvetica Neue"/>
                <a:ea typeface="Helvetica Neue"/>
                <a:cs typeface="Helvetica Neue"/>
                <a:sym typeface="Helvetica Neue"/>
              </a:rPr>
              <a:t>ur lives and the lives of others. </a:t>
            </a:r>
            <a:r>
              <a:rPr lang="en-US" sz="2200" dirty="0">
                <a:effectLst/>
                <a:latin typeface="Helvetica Neue"/>
                <a:ea typeface="Helvetica Neue"/>
                <a:cs typeface="Helvetica Neue"/>
                <a:sym typeface="Helvetica Neue"/>
              </a:rPr>
              <a:t>And we </a:t>
            </a:r>
            <a:r>
              <a:rPr lang="en-GT" sz="2200" dirty="0">
                <a:effectLst/>
                <a:latin typeface="Helvetica Neue"/>
                <a:ea typeface="Helvetica Neue"/>
                <a:cs typeface="Helvetica Neue"/>
                <a:sym typeface="Helvetica Neue"/>
              </a:rPr>
              <a:t>are able to share this journey of grace by </a:t>
            </a:r>
            <a:r>
              <a:rPr lang="en-US" sz="2200" dirty="0">
                <a:effectLst/>
                <a:latin typeface="Helvetica Neue"/>
                <a:ea typeface="Helvetica Neue"/>
                <a:cs typeface="Helvetica Neue"/>
                <a:sym typeface="Helvetica Neue"/>
              </a:rPr>
              <a:t>walking with others along the journey.</a:t>
            </a:r>
            <a:r>
              <a:rPr lang="en-GT" sz="2200" dirty="0">
                <a:effectLst/>
                <a:latin typeface="Helvetica Neue"/>
                <a:ea typeface="Helvetica Neue"/>
                <a:cs typeface="Helvetica Neue"/>
                <a:sym typeface="Helvetica Neue"/>
              </a:rPr>
              <a:t> God does not make Christlike disciples in a moment. The Journey of grace spans a lifetime. When believers join others along the journey of grace, we carry out the Great Commission: making disciples of all nations, baptizing them, and teaching them to obey everything Jesus commanded us. CHRIST CALLS US IN HIS GREAT COMMISSION TO WALK WITH OTHERS INTENTIONALLY ALONG THEIR LIFE’S JOURNEY FROM NO FAITH TO NEW FAITH</a:t>
            </a:r>
            <a:r>
              <a:rPr lang="en-US" sz="2200" dirty="0">
                <a:effectLst/>
                <a:latin typeface="Helvetica Neue"/>
                <a:ea typeface="Helvetica Neue"/>
                <a:cs typeface="Helvetica Neue"/>
                <a:sym typeface="Helvetica Neue"/>
              </a:rPr>
              <a:t> T</a:t>
            </a:r>
            <a:r>
              <a:rPr lang="en-GT" sz="2200" dirty="0">
                <a:effectLst/>
                <a:latin typeface="Helvetica Neue"/>
                <a:ea typeface="Helvetica Neue"/>
                <a:cs typeface="Helvetica Neue"/>
                <a:sym typeface="Helvetica Neue"/>
              </a:rPr>
              <a:t>O MATURE FAITH. The journey with</a:t>
            </a:r>
            <a:r>
              <a:rPr lang="en-US" sz="2200" dirty="0">
                <a:effectLst/>
                <a:latin typeface="Helvetica Neue"/>
                <a:ea typeface="Helvetica Neue"/>
                <a:cs typeface="Helvetica Neue"/>
                <a:sym typeface="Helvetica Neue"/>
              </a:rPr>
              <a:t> o</a:t>
            </a:r>
            <a:r>
              <a:rPr lang="en-GT" sz="2200" dirty="0">
                <a:effectLst/>
                <a:latin typeface="Helvetica Neue"/>
                <a:ea typeface="Helvetica Neue"/>
                <a:cs typeface="Helvetica Neue"/>
                <a:sym typeface="Helvetica Neue"/>
              </a:rPr>
              <a:t>thers takes patience. It takes love. It</a:t>
            </a:r>
            <a:r>
              <a:rPr lang="en-US" sz="2200" dirty="0">
                <a:effectLst/>
                <a:latin typeface="Helvetica Neue"/>
                <a:ea typeface="Helvetica Neue"/>
                <a:cs typeface="Helvetica Neue"/>
                <a:sym typeface="Helvetica Neue"/>
              </a:rPr>
              <a:t> t</a:t>
            </a:r>
            <a:r>
              <a:rPr lang="en-GT" sz="2200" dirty="0">
                <a:effectLst/>
                <a:latin typeface="Helvetica Neue"/>
                <a:ea typeface="Helvetica Neue"/>
                <a:cs typeface="Helvetica Neue"/>
                <a:sym typeface="Helvetica Neue"/>
              </a:rPr>
              <a:t>akes grace!</a:t>
            </a:r>
          </a:p>
          <a:p>
            <a:endParaRPr lang="en-GT" sz="2200" dirty="0">
              <a:effectLst/>
              <a:latin typeface="Helvetica Neue"/>
              <a:ea typeface="Helvetica Neue"/>
              <a:cs typeface="Helvetica Neue"/>
              <a:sym typeface="Helvetica Neue"/>
            </a:endParaRPr>
          </a:p>
          <a:p>
            <a:endParaRPr lang="en-GT" sz="2200" dirty="0">
              <a:effectLst/>
              <a:latin typeface="Helvetica Neue"/>
              <a:ea typeface="Helvetica Neue"/>
              <a:cs typeface="Helvetica Neue"/>
              <a:sym typeface="Helvetica Neue"/>
            </a:endParaRPr>
          </a:p>
          <a:p>
            <a:endParaRPr lang="en-GT" sz="2200" dirty="0">
              <a:effectLst/>
              <a:latin typeface="Helvetica Neue"/>
              <a:ea typeface="Helvetica Neue"/>
              <a:cs typeface="Helvetica Neue"/>
              <a:sym typeface="Helvetica Neue"/>
            </a:endParaRPr>
          </a:p>
          <a:p>
            <a:endParaRPr lang="en-GT" sz="2200" dirty="0">
              <a:effectLst/>
              <a:latin typeface="Helvetica Neue"/>
              <a:ea typeface="Helvetica Neue"/>
              <a:cs typeface="Helvetica Neue"/>
              <a:sym typeface="Helvetica Neue"/>
            </a:endParaRPr>
          </a:p>
          <a:p>
            <a:endParaRPr lang="en-GT" sz="2200" dirty="0">
              <a:effectLst/>
              <a:latin typeface="Helvetica Neue"/>
              <a:ea typeface="Helvetica Neue"/>
              <a:cs typeface="Helvetica Neue"/>
              <a:sym typeface="Helvetica Neue"/>
            </a:endParaRPr>
          </a:p>
          <a:p>
            <a:endParaRPr lang="en-GT" sz="2200" dirty="0">
              <a:effectLst/>
              <a:latin typeface="Helvetica Neue"/>
              <a:ea typeface="Helvetica Neue"/>
              <a:cs typeface="Helvetica Neue"/>
              <a:sym typeface="Helvetica Neue"/>
            </a:endParaRPr>
          </a:p>
          <a:p>
            <a:endParaRPr lang="en-GT" sz="2200" dirty="0">
              <a:effectLst/>
              <a:latin typeface="Helvetica Neue"/>
              <a:ea typeface="Helvetica Neue"/>
              <a:cs typeface="Helvetica Neue"/>
              <a:sym typeface="Helvetica Neue"/>
            </a:endParaRPr>
          </a:p>
          <a:p>
            <a:endParaRPr lang="en-GT" dirty="0"/>
          </a:p>
        </p:txBody>
      </p:sp>
    </p:spTree>
    <p:extLst>
      <p:ext uri="{BB962C8B-B14F-4D97-AF65-F5344CB8AC3E}">
        <p14:creationId xmlns:p14="http://schemas.microsoft.com/office/powerpoint/2010/main" val="154644222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defTabSz="457200" eaLnBrk="1" fontAlgn="auto" latinLnBrk="0" hangingPunct="1">
              <a:lnSpc>
                <a:spcPct val="117999"/>
              </a:lnSpc>
              <a:spcBef>
                <a:spcPts val="0"/>
              </a:spcBef>
              <a:spcAft>
                <a:spcPts val="0"/>
              </a:spcAft>
              <a:buClrTx/>
              <a:buSzTx/>
              <a:buFontTx/>
              <a:buNone/>
              <a:tabLst/>
              <a:defRPr/>
            </a:pPr>
            <a:r>
              <a:rPr lang="en-US" sz="2200" dirty="0">
                <a:effectLst/>
                <a:latin typeface="Helvetica Neue"/>
                <a:ea typeface="Helvetica Neue"/>
                <a:cs typeface="Helvetica Neue"/>
                <a:sym typeface="Helvetica Neue"/>
              </a:rPr>
              <a:t>The life of discipleship is a journey of grace. It begins with God’s grace, is empowered by God’s grace, and is infused with God’s grace from start to finish. So in reality, discipleship is a journey of grace: FROM GRACE THROUGH GRACE THROUGH GRACE! </a:t>
            </a:r>
            <a:r>
              <a:rPr lang="en-GT" sz="2200" dirty="0">
                <a:effectLst/>
                <a:latin typeface="Helvetica Neue"/>
                <a:ea typeface="Helvetica Neue"/>
                <a:cs typeface="Helvetica Neue"/>
                <a:sym typeface="Helvetica Neue"/>
              </a:rPr>
              <a:t>He invites us to see the whole of our lives as shaped by a conscious, willful commitment to follow the path of Jesus that leads us through many intersections of grace, each building on and adding depth to the last.</a:t>
            </a:r>
          </a:p>
          <a:p>
            <a:pPr marL="0" marR="0" lvl="0" indent="0" defTabSz="457200" eaLnBrk="1" fontAlgn="auto" latinLnBrk="0" hangingPunct="1">
              <a:lnSpc>
                <a:spcPct val="117999"/>
              </a:lnSpc>
              <a:spcBef>
                <a:spcPts val="0"/>
              </a:spcBef>
              <a:spcAft>
                <a:spcPts val="0"/>
              </a:spcAft>
              <a:buClrTx/>
              <a:buSzTx/>
              <a:buFontTx/>
              <a:buNone/>
              <a:tabLst/>
              <a:defRPr/>
            </a:pPr>
            <a:endParaRPr lang="en-GT" sz="2200" dirty="0">
              <a:effectLst/>
              <a:latin typeface="Helvetica Neue"/>
              <a:ea typeface="Helvetica Neue"/>
              <a:cs typeface="Helvetica Neue"/>
              <a:sym typeface="Helvetica Neue"/>
            </a:endParaRPr>
          </a:p>
          <a:p>
            <a:pPr marL="0" marR="0" lvl="0" indent="0" defTabSz="457200" eaLnBrk="1" fontAlgn="auto" latinLnBrk="0" hangingPunct="1">
              <a:lnSpc>
                <a:spcPct val="117999"/>
              </a:lnSpc>
              <a:spcBef>
                <a:spcPts val="0"/>
              </a:spcBef>
              <a:spcAft>
                <a:spcPts val="0"/>
              </a:spcAft>
              <a:buClrTx/>
              <a:buSzTx/>
              <a:buFontTx/>
              <a:buNone/>
              <a:tabLst/>
              <a:defRPr/>
            </a:pPr>
            <a:endParaRPr lang="en-GT" sz="2200" dirty="0">
              <a:effectLst/>
              <a:latin typeface="Helvetica Neue"/>
              <a:ea typeface="Helvetica Neue"/>
              <a:cs typeface="Helvetica Neue"/>
              <a:sym typeface="Helvetica Neue"/>
            </a:endParaRPr>
          </a:p>
          <a:p>
            <a:pPr marL="0" marR="0" lvl="0" indent="0" defTabSz="457200" eaLnBrk="1" fontAlgn="auto" latinLnBrk="0" hangingPunct="1">
              <a:lnSpc>
                <a:spcPct val="117999"/>
              </a:lnSpc>
              <a:spcBef>
                <a:spcPts val="0"/>
              </a:spcBef>
              <a:spcAft>
                <a:spcPts val="0"/>
              </a:spcAft>
              <a:buClrTx/>
              <a:buSzTx/>
              <a:buFontTx/>
              <a:buNone/>
              <a:tabLst/>
              <a:defRPr/>
            </a:pPr>
            <a:endParaRPr lang="en-GT" sz="2200" dirty="0">
              <a:effectLst/>
              <a:latin typeface="Helvetica Neue"/>
              <a:ea typeface="Helvetica Neue"/>
              <a:cs typeface="Helvetica Neue"/>
              <a:sym typeface="Helvetica Neue"/>
            </a:endParaRPr>
          </a:p>
          <a:p>
            <a:pPr marL="0" marR="0" lvl="0" indent="0" defTabSz="457200" eaLnBrk="1" fontAlgn="auto" latinLnBrk="0" hangingPunct="1">
              <a:lnSpc>
                <a:spcPct val="117999"/>
              </a:lnSpc>
              <a:spcBef>
                <a:spcPts val="0"/>
              </a:spcBef>
              <a:spcAft>
                <a:spcPts val="0"/>
              </a:spcAft>
              <a:buClrTx/>
              <a:buSzTx/>
              <a:buFontTx/>
              <a:buNone/>
              <a:tabLst/>
              <a:defRPr/>
            </a:pPr>
            <a:endParaRPr lang="en-GT" sz="2200" dirty="0">
              <a:effectLst/>
              <a:latin typeface="Helvetica Neue"/>
              <a:ea typeface="Helvetica Neue"/>
              <a:cs typeface="Helvetica Neue"/>
              <a:sym typeface="Helvetica Neue"/>
            </a:endParaRPr>
          </a:p>
          <a:p>
            <a:pPr marL="0" marR="0" lvl="0" indent="0" defTabSz="457200" eaLnBrk="1" fontAlgn="auto" latinLnBrk="0" hangingPunct="1">
              <a:lnSpc>
                <a:spcPct val="117999"/>
              </a:lnSpc>
              <a:spcBef>
                <a:spcPts val="0"/>
              </a:spcBef>
              <a:spcAft>
                <a:spcPts val="0"/>
              </a:spcAft>
              <a:buClrTx/>
              <a:buSzTx/>
              <a:buFontTx/>
              <a:buNone/>
              <a:tabLst/>
              <a:defRPr/>
            </a:pPr>
            <a:endParaRPr lang="en-GT" sz="2200" dirty="0">
              <a:effectLst/>
              <a:latin typeface="Helvetica Neue"/>
              <a:ea typeface="Helvetica Neue"/>
              <a:cs typeface="Helvetica Neue"/>
              <a:sym typeface="Helvetica Neue"/>
            </a:endParaRPr>
          </a:p>
          <a:p>
            <a:pPr marL="0" marR="0" lvl="0" indent="0" defTabSz="457200" eaLnBrk="1" fontAlgn="auto" latinLnBrk="0" hangingPunct="1">
              <a:lnSpc>
                <a:spcPct val="117999"/>
              </a:lnSpc>
              <a:spcBef>
                <a:spcPts val="0"/>
              </a:spcBef>
              <a:spcAft>
                <a:spcPts val="0"/>
              </a:spcAft>
              <a:buClrTx/>
              <a:buSzTx/>
              <a:buFontTx/>
              <a:buNone/>
              <a:tabLst/>
              <a:defRPr/>
            </a:pPr>
            <a:endParaRPr lang="en-GT" sz="2200" dirty="0">
              <a:effectLst/>
              <a:latin typeface="Helvetica Neue"/>
              <a:ea typeface="Helvetica Neue"/>
              <a:cs typeface="Helvetica Neue"/>
              <a:sym typeface="Helvetica Neue"/>
            </a:endParaRPr>
          </a:p>
          <a:p>
            <a:pPr marL="0" marR="0" lvl="0" indent="0" defTabSz="457200" eaLnBrk="1" fontAlgn="auto" latinLnBrk="0" hangingPunct="1">
              <a:lnSpc>
                <a:spcPct val="117999"/>
              </a:lnSpc>
              <a:spcBef>
                <a:spcPts val="0"/>
              </a:spcBef>
              <a:spcAft>
                <a:spcPts val="0"/>
              </a:spcAft>
              <a:buClrTx/>
              <a:buSzTx/>
              <a:buFontTx/>
              <a:buNone/>
              <a:tabLst/>
              <a:defRPr/>
            </a:pPr>
            <a:endParaRPr lang="en-GT" sz="2200" dirty="0">
              <a:effectLst/>
              <a:latin typeface="Helvetica Neue"/>
              <a:ea typeface="Helvetica Neue"/>
              <a:cs typeface="Helvetica Neue"/>
              <a:sym typeface="Helvetica Neue"/>
            </a:endParaRPr>
          </a:p>
          <a:p>
            <a:pPr marL="0" marR="0" lvl="0" indent="0" defTabSz="457200" eaLnBrk="1" fontAlgn="auto" latinLnBrk="0" hangingPunct="1">
              <a:lnSpc>
                <a:spcPct val="117999"/>
              </a:lnSpc>
              <a:spcBef>
                <a:spcPts val="0"/>
              </a:spcBef>
              <a:spcAft>
                <a:spcPts val="0"/>
              </a:spcAft>
              <a:buClrTx/>
              <a:buSzTx/>
              <a:buFontTx/>
              <a:buNone/>
              <a:tabLst/>
              <a:defRPr/>
            </a:pPr>
            <a:endParaRPr lang="en-GT" sz="2200" dirty="0">
              <a:effectLst/>
              <a:latin typeface="Helvetica Neue"/>
              <a:ea typeface="Helvetica Neue"/>
              <a:cs typeface="Helvetica Neue"/>
              <a:sym typeface="Helvetica Neue"/>
            </a:endParaRPr>
          </a:p>
          <a:p>
            <a:pPr marL="0" marR="0" lvl="0" indent="0" defTabSz="457200" eaLnBrk="1" fontAlgn="auto" latinLnBrk="0" hangingPunct="1">
              <a:lnSpc>
                <a:spcPct val="117999"/>
              </a:lnSpc>
              <a:spcBef>
                <a:spcPts val="0"/>
              </a:spcBef>
              <a:spcAft>
                <a:spcPts val="0"/>
              </a:spcAft>
              <a:buClrTx/>
              <a:buSzTx/>
              <a:buFontTx/>
              <a:buNone/>
              <a:tabLst/>
              <a:defRPr/>
            </a:pPr>
            <a:endParaRPr lang="en-GT" sz="2200" dirty="0">
              <a:effectLst/>
              <a:latin typeface="Helvetica Neue"/>
              <a:ea typeface="Helvetica Neue"/>
              <a:cs typeface="Helvetica Neue"/>
              <a:sym typeface="Helvetica Neue"/>
            </a:endParaRPr>
          </a:p>
          <a:p>
            <a:pPr marL="0" marR="0" lvl="0" indent="0" defTabSz="457200" eaLnBrk="1" fontAlgn="auto" latinLnBrk="0" hangingPunct="1">
              <a:lnSpc>
                <a:spcPct val="117999"/>
              </a:lnSpc>
              <a:spcBef>
                <a:spcPts val="0"/>
              </a:spcBef>
              <a:spcAft>
                <a:spcPts val="0"/>
              </a:spcAft>
              <a:buClrTx/>
              <a:buSzTx/>
              <a:buFontTx/>
              <a:buNone/>
              <a:tabLst/>
              <a:defRPr/>
            </a:pPr>
            <a:endParaRPr lang="en-GT" sz="2200" dirty="0">
              <a:effectLst/>
              <a:latin typeface="Helvetica Neue"/>
              <a:ea typeface="Helvetica Neue"/>
              <a:cs typeface="Helvetica Neue"/>
              <a:sym typeface="Helvetica Neue"/>
            </a:endParaRPr>
          </a:p>
          <a:p>
            <a:pPr marL="0" marR="0" lvl="0" indent="0" defTabSz="457200" eaLnBrk="1" fontAlgn="auto" latinLnBrk="0" hangingPunct="1">
              <a:lnSpc>
                <a:spcPct val="117999"/>
              </a:lnSpc>
              <a:spcBef>
                <a:spcPts val="0"/>
              </a:spcBef>
              <a:spcAft>
                <a:spcPts val="0"/>
              </a:spcAft>
              <a:buClrTx/>
              <a:buSzTx/>
              <a:buFontTx/>
              <a:buNone/>
              <a:tabLst/>
              <a:defRPr/>
            </a:pPr>
            <a:endParaRPr lang="en-GT" sz="2200" dirty="0">
              <a:effectLst/>
              <a:latin typeface="Helvetica Neue"/>
              <a:ea typeface="Helvetica Neue"/>
              <a:cs typeface="Helvetica Neue"/>
              <a:sym typeface="Helvetica Neue"/>
            </a:endParaRPr>
          </a:p>
          <a:p>
            <a:pPr marL="0" marR="0" lvl="0" indent="0" defTabSz="457200" eaLnBrk="1" fontAlgn="auto" latinLnBrk="0" hangingPunct="1">
              <a:lnSpc>
                <a:spcPct val="117999"/>
              </a:lnSpc>
              <a:spcBef>
                <a:spcPts val="0"/>
              </a:spcBef>
              <a:spcAft>
                <a:spcPts val="0"/>
              </a:spcAft>
              <a:buClrTx/>
              <a:buSzTx/>
              <a:buFontTx/>
              <a:buNone/>
              <a:tabLst/>
              <a:defRPr/>
            </a:pPr>
            <a:endParaRPr lang="en-GT" sz="2200" dirty="0">
              <a:effectLst/>
              <a:latin typeface="Helvetica Neue"/>
              <a:ea typeface="Helvetica Neue"/>
              <a:cs typeface="Helvetica Neue"/>
              <a:sym typeface="Helvetica Neue"/>
            </a:endParaRPr>
          </a:p>
          <a:p>
            <a:pPr marL="0" marR="0" lvl="0" indent="0" defTabSz="457200" eaLnBrk="1" fontAlgn="auto" latinLnBrk="0" hangingPunct="1">
              <a:lnSpc>
                <a:spcPct val="117999"/>
              </a:lnSpc>
              <a:spcBef>
                <a:spcPts val="0"/>
              </a:spcBef>
              <a:spcAft>
                <a:spcPts val="0"/>
              </a:spcAft>
              <a:buClrTx/>
              <a:buSzTx/>
              <a:buFontTx/>
              <a:buNone/>
              <a:tabLst/>
              <a:defRPr/>
            </a:pPr>
            <a:endParaRPr lang="en-GT" sz="2200" dirty="0">
              <a:effectLst/>
              <a:latin typeface="Helvetica Neue"/>
              <a:ea typeface="Helvetica Neue"/>
              <a:cs typeface="Helvetica Neue"/>
              <a:sym typeface="Helvetica Neue"/>
            </a:endParaRPr>
          </a:p>
          <a:p>
            <a:endParaRPr lang="en-GT" dirty="0"/>
          </a:p>
        </p:txBody>
      </p:sp>
    </p:spTree>
    <p:extLst>
      <p:ext uri="{BB962C8B-B14F-4D97-AF65-F5344CB8AC3E}">
        <p14:creationId xmlns:p14="http://schemas.microsoft.com/office/powerpoint/2010/main" val="290051099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sz="2200" dirty="0">
                <a:effectLst/>
                <a:latin typeface="Helvetica Neue"/>
                <a:ea typeface="Helvetica Neue"/>
                <a:cs typeface="Helvetica Neue"/>
                <a:sym typeface="Helvetica Neue"/>
              </a:rPr>
              <a:t>AND THIS </a:t>
            </a:r>
            <a:r>
              <a:rPr lang="en-US" sz="2200" i="1" dirty="0">
                <a:effectLst/>
                <a:latin typeface="Helvetica Neue"/>
                <a:ea typeface="Helvetica Neue"/>
                <a:cs typeface="Helvetica Neue"/>
                <a:sym typeface="Helvetica Neue"/>
              </a:rPr>
              <a:t>GRACE</a:t>
            </a:r>
            <a:r>
              <a:rPr lang="en-US" sz="2200" dirty="0">
                <a:effectLst/>
                <a:latin typeface="Helvetica Neue"/>
                <a:ea typeface="Helvetica Neue"/>
                <a:cs typeface="Helvetica Neue"/>
                <a:sym typeface="Helvetica Neue"/>
              </a:rPr>
              <a:t> OF JESUS MEETS US RIGHT WHERE WE ARE, RIGHT WHERE WE START, AND PRECISELY </a:t>
            </a:r>
            <a:r>
              <a:rPr lang="en-US" sz="2200" i="1" dirty="0">
                <a:effectLst/>
                <a:latin typeface="Helvetica Neue"/>
                <a:ea typeface="Helvetica Neue"/>
                <a:cs typeface="Helvetica Neue"/>
                <a:sym typeface="Helvetica Neue"/>
              </a:rPr>
              <a:t>HOW</a:t>
            </a:r>
            <a:r>
              <a:rPr lang="en-US" sz="2200" dirty="0">
                <a:effectLst/>
                <a:latin typeface="Helvetica Neue"/>
                <a:ea typeface="Helvetica Neue"/>
                <a:cs typeface="Helvetica Neue"/>
                <a:sym typeface="Helvetica Neue"/>
              </a:rPr>
              <a:t> WE ARE. My path to faith, holiness, and wholeness may not start where your path started. For some of us, grace meets us on a broken road. Life has been dotted with disappointment, heartache, letdowns, and times when struggles just won’t let up. For some of us, life’s path has left us skeptical or cynical that there is anything more to this world than what our eyes can see. Others of us have had a pretty solid life, good homes, families, and success stories that leave us questioning if we really need this journey at all. We seem to be doing ok on our own. For others, we’ve been deeply committed Jesus followers, no strangers to difficulties and triumph, but still left wondering, </a:t>
            </a:r>
            <a:r>
              <a:rPr lang="en-US" sz="2200" i="1" dirty="0">
                <a:effectLst/>
                <a:latin typeface="Helvetica Neue"/>
                <a:ea typeface="Helvetica Neue"/>
                <a:cs typeface="Helvetica Neue"/>
                <a:sym typeface="Helvetica Neue"/>
              </a:rPr>
              <a:t>Is there more to all of this than just going to church and going through the motions of being a Christian?</a:t>
            </a:r>
            <a:r>
              <a:rPr lang="en-US" sz="2200" dirty="0">
                <a:effectLst/>
                <a:latin typeface="Helvetica Neue"/>
                <a:ea typeface="Helvetica Neue"/>
                <a:cs typeface="Helvetica Neue"/>
                <a:sym typeface="Helvetica Neue"/>
              </a:rPr>
              <a:t> </a:t>
            </a:r>
            <a:endParaRPr lang="en-GT" sz="2200" dirty="0">
              <a:effectLst/>
              <a:latin typeface="Helvetica Neue"/>
              <a:ea typeface="Helvetica Neue"/>
              <a:cs typeface="Helvetica Neue"/>
              <a:sym typeface="Helvetica Neue"/>
            </a:endParaRPr>
          </a:p>
          <a:p>
            <a:r>
              <a:rPr lang="en-US" sz="2200" dirty="0">
                <a:effectLst/>
                <a:latin typeface="Helvetica Neue"/>
                <a:ea typeface="Helvetica Neue"/>
                <a:cs typeface="Helvetica Neue"/>
                <a:sym typeface="Helvetica Neue"/>
              </a:rPr>
              <a:t>The great thing about God’s grace through Jesus is that he meets us wherever we are, and takes us to where we need to go, teaching us, loving us, and healing us along the way, helping us to know him better and better each day.</a:t>
            </a:r>
          </a:p>
          <a:p>
            <a:endParaRPr lang="en-GT" sz="2200" dirty="0">
              <a:effectLst/>
              <a:latin typeface="Helvetica Neue"/>
              <a:ea typeface="Helvetica Neue"/>
              <a:cs typeface="Helvetica Neue"/>
              <a:sym typeface="Helvetica Neue"/>
            </a:endParaRPr>
          </a:p>
          <a:p>
            <a:r>
              <a:rPr lang="en-US" sz="2200" dirty="0">
                <a:effectLst/>
                <a:latin typeface="Helvetica Neue"/>
                <a:ea typeface="Helvetica Neue"/>
                <a:cs typeface="Helvetica Neue"/>
                <a:sym typeface="Helvetica Neue"/>
              </a:rPr>
              <a:t>So knowing this, now what? We understand that through his grace, Jesus invites us to join him on this journey of walking with him, talking with him, growing, learning, serving, and helping others along this journey.</a:t>
            </a:r>
            <a:endParaRPr lang="en-GT" sz="2200" dirty="0">
              <a:effectLst/>
              <a:latin typeface="Helvetica Neue"/>
              <a:ea typeface="Helvetica Neue"/>
              <a:cs typeface="Helvetica Neue"/>
              <a:sym typeface="Helvetica Neue"/>
            </a:endParaRPr>
          </a:p>
          <a:p>
            <a:r>
              <a:rPr lang="en-US" sz="2200" dirty="0">
                <a:effectLst/>
                <a:latin typeface="Helvetica Neue"/>
                <a:ea typeface="Helvetica Neue"/>
                <a:cs typeface="Helvetica Neue"/>
                <a:sym typeface="Helvetica Neue"/>
              </a:rPr>
              <a:t> </a:t>
            </a:r>
            <a:endParaRPr lang="en-GT" sz="2200" dirty="0">
              <a:effectLst/>
              <a:latin typeface="Helvetica Neue"/>
              <a:ea typeface="Helvetica Neue"/>
              <a:cs typeface="Helvetica Neue"/>
              <a:sym typeface="Helvetica Neue"/>
            </a:endParaRPr>
          </a:p>
          <a:p>
            <a:r>
              <a:rPr lang="en-GT" sz="2200" dirty="0">
                <a:effectLst/>
                <a:latin typeface="Helvetica Neue"/>
                <a:ea typeface="Helvetica Neue"/>
                <a:cs typeface="Helvetica Neue"/>
                <a:sym typeface="Helvetica Neue"/>
              </a:rPr>
              <a:t>We’ve talked about 3 different ways that we experience God’s grace at different stages or parts of this Journey of Grace: Prevenient or seeking grace, Saving Grace, and Sanctifying grace. We experience these different stages of the journey for a reason … Jesus wants us to learn and grow in specific ways in each part of the journey. </a:t>
            </a:r>
          </a:p>
          <a:p>
            <a:endParaRPr lang="en-GT" sz="2200" dirty="0">
              <a:effectLst/>
              <a:latin typeface="Helvetica Neue"/>
              <a:ea typeface="Helvetica Neue"/>
              <a:cs typeface="Helvetica Neue"/>
              <a:sym typeface="Helvetica Neue"/>
            </a:endParaRPr>
          </a:p>
          <a:p>
            <a:endParaRPr lang="en-GT" sz="2200" dirty="0">
              <a:effectLst/>
              <a:latin typeface="Helvetica Neue"/>
              <a:ea typeface="Helvetica Neue"/>
              <a:cs typeface="Helvetica Neue"/>
              <a:sym typeface="Helvetica Neue"/>
            </a:endParaRPr>
          </a:p>
          <a:p>
            <a:endParaRPr lang="en-GT" sz="2200" dirty="0">
              <a:effectLst/>
              <a:latin typeface="Helvetica Neue"/>
              <a:ea typeface="Helvetica Neue"/>
              <a:cs typeface="Helvetica Neue"/>
              <a:sym typeface="Helvetica Neue"/>
            </a:endParaRPr>
          </a:p>
          <a:p>
            <a:endParaRPr lang="en-GT" sz="2200" dirty="0">
              <a:effectLst/>
              <a:latin typeface="Helvetica Neue"/>
              <a:ea typeface="Helvetica Neue"/>
              <a:cs typeface="Helvetica Neue"/>
              <a:sym typeface="Helvetica Neue"/>
            </a:endParaRPr>
          </a:p>
          <a:p>
            <a:endParaRPr lang="en-GT" sz="2200" dirty="0">
              <a:effectLst/>
              <a:latin typeface="Helvetica Neue"/>
              <a:ea typeface="Helvetica Neue"/>
              <a:cs typeface="Helvetica Neue"/>
              <a:sym typeface="Helvetica Neue"/>
            </a:endParaRPr>
          </a:p>
          <a:p>
            <a:endParaRPr lang="en-GT" sz="2200" dirty="0">
              <a:effectLst/>
              <a:latin typeface="Helvetica Neue"/>
              <a:ea typeface="Helvetica Neue"/>
              <a:cs typeface="Helvetica Neue"/>
              <a:sym typeface="Helvetica Neue"/>
            </a:endParaRPr>
          </a:p>
          <a:p>
            <a:endParaRPr lang="en-GT" sz="2200" dirty="0">
              <a:effectLst/>
              <a:latin typeface="Helvetica Neue"/>
              <a:ea typeface="Helvetica Neue"/>
              <a:cs typeface="Helvetica Neue"/>
              <a:sym typeface="Helvetica Neue"/>
            </a:endParaRPr>
          </a:p>
          <a:p>
            <a:endParaRPr lang="en-GT" sz="2200" dirty="0">
              <a:effectLst/>
              <a:latin typeface="Helvetica Neue"/>
              <a:ea typeface="Helvetica Neue"/>
              <a:cs typeface="Helvetica Neue"/>
              <a:sym typeface="Helvetica Neue"/>
            </a:endParaRPr>
          </a:p>
          <a:p>
            <a:endParaRPr lang="en-GT" sz="2200" dirty="0">
              <a:effectLst/>
              <a:latin typeface="Helvetica Neue"/>
              <a:ea typeface="Helvetica Neue"/>
              <a:cs typeface="Helvetica Neue"/>
              <a:sym typeface="Helvetica Neue"/>
            </a:endParaRPr>
          </a:p>
          <a:p>
            <a:endParaRPr lang="en-GT" sz="2200" dirty="0">
              <a:effectLst/>
              <a:latin typeface="Helvetica Neue"/>
              <a:ea typeface="Helvetica Neue"/>
              <a:cs typeface="Helvetica Neue"/>
              <a:sym typeface="Helvetica Neue"/>
            </a:endParaRPr>
          </a:p>
          <a:p>
            <a:endParaRPr lang="en-GT" sz="2200" dirty="0">
              <a:effectLst/>
              <a:latin typeface="Helvetica Neue"/>
              <a:ea typeface="Helvetica Neue"/>
              <a:cs typeface="Helvetica Neue"/>
              <a:sym typeface="Helvetica Neue"/>
            </a:endParaRPr>
          </a:p>
          <a:p>
            <a:endParaRPr lang="en-GT" dirty="0"/>
          </a:p>
        </p:txBody>
      </p:sp>
    </p:spTree>
    <p:extLst>
      <p:ext uri="{BB962C8B-B14F-4D97-AF65-F5344CB8AC3E}">
        <p14:creationId xmlns:p14="http://schemas.microsoft.com/office/powerpoint/2010/main" val="119433839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sz="2200" dirty="0">
                <a:effectLst/>
                <a:latin typeface="Helvetica Neue"/>
                <a:ea typeface="Helvetica Neue"/>
                <a:cs typeface="Helvetica Neue"/>
                <a:sym typeface="Helvetica Neue"/>
              </a:rPr>
              <a:t>Over these weeks of emphasis, or if you’ve been around the church or Christian people very long, you’ve heard this word “grace” a lot. You’ve heard it in songs, in Bible study lessons, in Bible passages read, and in sermons. So I’m sure you have a good idea about what grace is. As a reminder, here are some of the most common definitions of God’s “grace” listed in the book Way, Truth, Life:</a:t>
            </a:r>
            <a:endParaRPr lang="en-GT" sz="2200" dirty="0">
              <a:effectLst/>
              <a:latin typeface="Helvetica Neue"/>
              <a:ea typeface="Helvetica Neue"/>
              <a:cs typeface="Helvetica Neue"/>
              <a:sym typeface="Helvetica Neue"/>
            </a:endParaRPr>
          </a:p>
          <a:p>
            <a:pPr lvl="0"/>
            <a:r>
              <a:rPr lang="en-US" sz="2200" dirty="0">
                <a:solidFill>
                  <a:srgbClr val="FF0000"/>
                </a:solidFill>
                <a:effectLst/>
                <a:latin typeface="Helvetica Neue"/>
                <a:ea typeface="Helvetica Neue"/>
                <a:cs typeface="Helvetica Neue"/>
                <a:sym typeface="Helvetica Neue"/>
              </a:rPr>
              <a:t>Grace is </a:t>
            </a:r>
            <a:r>
              <a:rPr lang="en-GT" sz="2200" dirty="0">
                <a:solidFill>
                  <a:srgbClr val="FF0000"/>
                </a:solidFill>
                <a:effectLst/>
                <a:latin typeface="Helvetica Neue"/>
                <a:ea typeface="Helvetica Neue"/>
                <a:cs typeface="Helvetica Neue"/>
                <a:sym typeface="Helvetica Neue"/>
              </a:rPr>
              <a:t>God’s undeserved favor.</a:t>
            </a:r>
          </a:p>
          <a:p>
            <a:pPr lvl="0"/>
            <a:r>
              <a:rPr lang="en-US" sz="2200" dirty="0">
                <a:solidFill>
                  <a:srgbClr val="FF0000"/>
                </a:solidFill>
                <a:effectLst/>
                <a:latin typeface="Helvetica Neue"/>
                <a:ea typeface="Helvetica Neue"/>
                <a:cs typeface="Helvetica Neue"/>
                <a:sym typeface="Helvetica Neue"/>
              </a:rPr>
              <a:t>Grace is t</a:t>
            </a:r>
            <a:r>
              <a:rPr lang="en-GT" sz="2200" dirty="0">
                <a:solidFill>
                  <a:srgbClr val="FF0000"/>
                </a:solidFill>
                <a:effectLst/>
                <a:latin typeface="Helvetica Neue"/>
                <a:ea typeface="Helvetica Neue"/>
                <a:cs typeface="Helvetica Neue"/>
                <a:sym typeface="Helvetica Neue"/>
              </a:rPr>
              <a:t>he absolutely free love of God. </a:t>
            </a:r>
          </a:p>
          <a:p>
            <a:pPr lvl="0"/>
            <a:r>
              <a:rPr lang="en-US" sz="2200" dirty="0">
                <a:solidFill>
                  <a:srgbClr val="FF0000"/>
                </a:solidFill>
                <a:effectLst/>
                <a:latin typeface="Helvetica Neue"/>
                <a:ea typeface="Helvetica Neue"/>
                <a:cs typeface="Helvetica Neue"/>
                <a:sym typeface="Helvetica Neue"/>
              </a:rPr>
              <a:t>Grace is </a:t>
            </a:r>
            <a:r>
              <a:rPr lang="en-GT" sz="2200" dirty="0">
                <a:solidFill>
                  <a:srgbClr val="FF0000"/>
                </a:solidFill>
                <a:effectLst/>
                <a:latin typeface="Helvetica Neue"/>
                <a:ea typeface="Helvetica Neue"/>
                <a:cs typeface="Helvetica Neue"/>
                <a:sym typeface="Helvetica Neue"/>
              </a:rPr>
              <a:t>God’s undeserved love.</a:t>
            </a:r>
          </a:p>
          <a:p>
            <a:pPr lvl="0"/>
            <a:r>
              <a:rPr lang="en-US" sz="2200" dirty="0">
                <a:solidFill>
                  <a:srgbClr val="FF0000"/>
                </a:solidFill>
                <a:effectLst/>
                <a:latin typeface="Helvetica Neue"/>
                <a:ea typeface="Helvetica Neue"/>
                <a:cs typeface="Helvetica Neue"/>
                <a:sym typeface="Helvetica Neue"/>
              </a:rPr>
              <a:t>Grace is </a:t>
            </a:r>
            <a:r>
              <a:rPr lang="en-GT" sz="2200" dirty="0">
                <a:solidFill>
                  <a:srgbClr val="FF0000"/>
                </a:solidFill>
                <a:effectLst/>
                <a:latin typeface="Helvetica Neue"/>
                <a:ea typeface="Helvetica Neue"/>
                <a:cs typeface="Helvetica Neue"/>
                <a:sym typeface="Helvetica Neue"/>
              </a:rPr>
              <a:t>God’s no-strings-attached goodness. </a:t>
            </a:r>
          </a:p>
          <a:p>
            <a:pPr lvl="0"/>
            <a:r>
              <a:rPr lang="en-US" sz="2200" dirty="0">
                <a:solidFill>
                  <a:srgbClr val="FF0000"/>
                </a:solidFill>
                <a:effectLst/>
                <a:latin typeface="Helvetica Neue"/>
                <a:ea typeface="Helvetica Neue"/>
                <a:cs typeface="Helvetica Neue"/>
                <a:sym typeface="Helvetica Neue"/>
              </a:rPr>
              <a:t>Grace is God treating us better than we deserve.</a:t>
            </a:r>
            <a:endParaRPr lang="en-GT" sz="2200" dirty="0">
              <a:solidFill>
                <a:srgbClr val="FF0000"/>
              </a:solidFill>
              <a:effectLst/>
              <a:latin typeface="Helvetica Neue"/>
              <a:ea typeface="Helvetica Neue"/>
              <a:cs typeface="Helvetica Neue"/>
              <a:sym typeface="Helvetica Neue"/>
            </a:endParaRPr>
          </a:p>
          <a:p>
            <a:r>
              <a:rPr lang="en-US" sz="2200" dirty="0">
                <a:effectLst/>
                <a:latin typeface="Helvetica Neue"/>
                <a:ea typeface="Helvetica Neue"/>
                <a:cs typeface="Helvetica Neue"/>
                <a:sym typeface="Helvetica Neue"/>
              </a:rPr>
              <a:t> </a:t>
            </a:r>
            <a:endParaRPr lang="en-GT" sz="2200" dirty="0">
              <a:effectLst/>
              <a:latin typeface="Helvetica Neue"/>
              <a:ea typeface="Helvetica Neue"/>
              <a:cs typeface="Helvetica Neue"/>
              <a:sym typeface="Helvetica Neue"/>
            </a:endParaRPr>
          </a:p>
          <a:p>
            <a:r>
              <a:rPr lang="en-US" sz="2200" dirty="0">
                <a:effectLst/>
                <a:latin typeface="Helvetica Neue"/>
                <a:ea typeface="Helvetica Neue"/>
                <a:cs typeface="Helvetica Neue"/>
                <a:sym typeface="Helvetica Neue"/>
              </a:rPr>
              <a:t>All of these definitions for grace attempt to describe those </a:t>
            </a:r>
            <a:r>
              <a:rPr lang="en-US" sz="2200" dirty="0" err="1">
                <a:effectLst/>
                <a:latin typeface="Helvetica Neue"/>
                <a:ea typeface="Helvetica Neue"/>
                <a:cs typeface="Helvetica Neue"/>
                <a:sym typeface="Helvetica Neue"/>
              </a:rPr>
              <a:t>indescrible</a:t>
            </a:r>
            <a:r>
              <a:rPr lang="en-US" sz="2200" dirty="0">
                <a:effectLst/>
                <a:latin typeface="Helvetica Neue"/>
                <a:ea typeface="Helvetica Neue"/>
                <a:cs typeface="Helvetica Neue"/>
                <a:sym typeface="Helvetica Neue"/>
              </a:rPr>
              <a:t> and astounding aspects of God’s loving response to undeserving humanity. </a:t>
            </a:r>
            <a:endParaRPr lang="en-GT" sz="2200" dirty="0">
              <a:effectLst/>
              <a:latin typeface="Helvetica Neue"/>
              <a:ea typeface="Helvetica Neue"/>
              <a:cs typeface="Helvetica Neue"/>
              <a:sym typeface="Helvetica Neue"/>
            </a:endParaRPr>
          </a:p>
          <a:p>
            <a:r>
              <a:rPr lang="en-US" sz="2200" dirty="0">
                <a:effectLst/>
                <a:latin typeface="Helvetica Neue"/>
                <a:ea typeface="Helvetica Neue"/>
                <a:cs typeface="Helvetica Neue"/>
                <a:sym typeface="Helvetica Neue"/>
              </a:rPr>
              <a:t> </a:t>
            </a:r>
            <a:endParaRPr lang="en-GT" sz="2200" dirty="0">
              <a:effectLst/>
              <a:latin typeface="Helvetica Neue"/>
              <a:ea typeface="Helvetica Neue"/>
              <a:cs typeface="Helvetica Neue"/>
              <a:sym typeface="Helvetica Neue"/>
            </a:endParaRPr>
          </a:p>
          <a:p>
            <a:endParaRPr lang="en-GT" dirty="0"/>
          </a:p>
          <a:p>
            <a:endParaRPr lang="en-GT" dirty="0"/>
          </a:p>
          <a:p>
            <a:endParaRPr lang="en-GT" dirty="0"/>
          </a:p>
          <a:p>
            <a:endParaRPr lang="en-GT" dirty="0"/>
          </a:p>
          <a:p>
            <a:endParaRPr lang="en-GT" dirty="0"/>
          </a:p>
          <a:p>
            <a:endParaRPr lang="en-GT" dirty="0"/>
          </a:p>
          <a:p>
            <a:endParaRPr lang="en-GT" dirty="0"/>
          </a:p>
          <a:p>
            <a:endParaRPr lang="en-GT" dirty="0"/>
          </a:p>
          <a:p>
            <a:endParaRPr lang="en-GT" dirty="0"/>
          </a:p>
          <a:p>
            <a:endParaRPr lang="en-GT" dirty="0"/>
          </a:p>
        </p:txBody>
      </p:sp>
    </p:spTree>
    <p:extLst>
      <p:ext uri="{BB962C8B-B14F-4D97-AF65-F5344CB8AC3E}">
        <p14:creationId xmlns:p14="http://schemas.microsoft.com/office/powerpoint/2010/main" val="23990656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GT" sz="2200" dirty="0">
                <a:effectLst/>
                <a:latin typeface="Helvetica Neue"/>
                <a:ea typeface="Helvetica Neue"/>
                <a:cs typeface="Helvetica Neue"/>
                <a:sym typeface="Helvetica Neue"/>
              </a:rPr>
              <a:t>We’ve developed a graphic that helps us visualize the objectives or goals during each of these segments of the journey. Let’s take a look at it.</a:t>
            </a:r>
            <a:r>
              <a:rPr lang="en-GT" dirty="0">
                <a:effectLst/>
              </a:rPr>
              <a:t> </a:t>
            </a:r>
            <a:endParaRPr lang="en-GT" dirty="0"/>
          </a:p>
        </p:txBody>
      </p:sp>
    </p:spTree>
    <p:extLst>
      <p:ext uri="{BB962C8B-B14F-4D97-AF65-F5344CB8AC3E}">
        <p14:creationId xmlns:p14="http://schemas.microsoft.com/office/powerpoint/2010/main" val="145772780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sz="2200" dirty="0">
                <a:effectLst/>
                <a:latin typeface="Helvetica Neue"/>
                <a:ea typeface="Helvetica Neue"/>
                <a:cs typeface="Helvetica Neue"/>
                <a:sym typeface="Helvetica Neue"/>
              </a:rPr>
              <a:t>This first part of the journey is characterized by God’s prevenient grace. During this time, God prepares the path before us. His hand reaches out and beckons us to Him, drawing us into a deeper relationship with Him. This grace both precedes our response and enables our response. Those who are traveling this part of the journey are </a:t>
            </a:r>
            <a:r>
              <a:rPr lang="en-US" sz="2200" dirty="0" err="1">
                <a:effectLst/>
                <a:latin typeface="Helvetica Neue"/>
                <a:ea typeface="Helvetica Neue"/>
                <a:cs typeface="Helvetica Neue"/>
                <a:sym typeface="Helvetica Neue"/>
              </a:rPr>
              <a:t>nonChristians</a:t>
            </a:r>
            <a:r>
              <a:rPr lang="en-US" sz="2200" dirty="0">
                <a:effectLst/>
                <a:latin typeface="Helvetica Neue"/>
                <a:ea typeface="Helvetica Neue"/>
                <a:cs typeface="Helvetica Neue"/>
                <a:sym typeface="Helvetica Neue"/>
              </a:rPr>
              <a:t>, or some might call them “</a:t>
            </a:r>
            <a:r>
              <a:rPr lang="en-US" sz="2200" dirty="0" err="1">
                <a:effectLst/>
                <a:latin typeface="Helvetica Neue"/>
                <a:ea typeface="Helvetica Neue"/>
                <a:cs typeface="Helvetica Neue"/>
                <a:sym typeface="Helvetica Neue"/>
              </a:rPr>
              <a:t>preChristians</a:t>
            </a:r>
            <a:r>
              <a:rPr lang="en-US" sz="2200" dirty="0">
                <a:effectLst/>
                <a:latin typeface="Helvetica Neue"/>
                <a:ea typeface="Helvetica Neue"/>
                <a:cs typeface="Helvetica Neue"/>
                <a:sym typeface="Helvetica Neue"/>
              </a:rPr>
              <a:t>”. They haven’t yet come to the point of giving their lives to Jesus, of confessing their sins to Jesus and asking him to forgive them and give them new life. The goal of this part of the journey is that the </a:t>
            </a:r>
            <a:r>
              <a:rPr lang="en-US" sz="2200" dirty="0" err="1">
                <a:effectLst/>
                <a:latin typeface="Helvetica Neue"/>
                <a:ea typeface="Helvetica Neue"/>
                <a:cs typeface="Helvetica Neue"/>
                <a:sym typeface="Helvetica Neue"/>
              </a:rPr>
              <a:t>nonChristian</a:t>
            </a:r>
            <a:r>
              <a:rPr lang="en-US" sz="2200" dirty="0">
                <a:effectLst/>
                <a:latin typeface="Helvetica Neue"/>
                <a:ea typeface="Helvetica Neue"/>
                <a:cs typeface="Helvetica Neue"/>
                <a:sym typeface="Helvetica Neue"/>
              </a:rPr>
              <a:t> will approach Jesus as He has been approaching them. The main task here of the discipler is evangelism, sharing the Good News of the gospel with those who aren’t following Jesus.</a:t>
            </a:r>
          </a:p>
          <a:p>
            <a:endParaRPr lang="en-US" sz="2200" dirty="0">
              <a:effectLst/>
              <a:latin typeface="Helvetica Neue"/>
              <a:ea typeface="Helvetica Neue"/>
              <a:cs typeface="Helvetica Neue"/>
              <a:sym typeface="Helvetica Neue"/>
            </a:endParaRPr>
          </a:p>
          <a:p>
            <a:endParaRPr lang="en-US" sz="2200" dirty="0">
              <a:effectLst/>
              <a:latin typeface="Helvetica Neue"/>
              <a:ea typeface="Helvetica Neue"/>
              <a:cs typeface="Helvetica Neue"/>
              <a:sym typeface="Helvetica Neue"/>
            </a:endParaRPr>
          </a:p>
          <a:p>
            <a:endParaRPr lang="en-US" sz="2200" dirty="0">
              <a:effectLst/>
              <a:latin typeface="Helvetica Neue"/>
              <a:ea typeface="Helvetica Neue"/>
              <a:cs typeface="Helvetica Neue"/>
              <a:sym typeface="Helvetica Neue"/>
            </a:endParaRPr>
          </a:p>
          <a:p>
            <a:endParaRPr lang="en-US" sz="2200" dirty="0">
              <a:effectLst/>
              <a:latin typeface="Helvetica Neue"/>
              <a:ea typeface="Helvetica Neue"/>
              <a:cs typeface="Helvetica Neue"/>
              <a:sym typeface="Helvetica Neue"/>
            </a:endParaRPr>
          </a:p>
          <a:p>
            <a:endParaRPr lang="en-US" sz="2200" dirty="0">
              <a:effectLst/>
              <a:latin typeface="Helvetica Neue"/>
              <a:ea typeface="Helvetica Neue"/>
              <a:cs typeface="Helvetica Neue"/>
              <a:sym typeface="Helvetica Neue"/>
            </a:endParaRPr>
          </a:p>
          <a:p>
            <a:endParaRPr lang="en-US" sz="2200" dirty="0">
              <a:effectLst/>
              <a:latin typeface="Helvetica Neue"/>
              <a:ea typeface="Helvetica Neue"/>
              <a:cs typeface="Helvetica Neue"/>
              <a:sym typeface="Helvetica Neue"/>
            </a:endParaRPr>
          </a:p>
          <a:p>
            <a:endParaRPr lang="en-US" sz="2200" dirty="0">
              <a:effectLst/>
              <a:latin typeface="Helvetica Neue"/>
              <a:ea typeface="Helvetica Neue"/>
              <a:cs typeface="Helvetica Neue"/>
              <a:sym typeface="Helvetica Neue"/>
            </a:endParaRPr>
          </a:p>
          <a:p>
            <a:endParaRPr lang="en-US" sz="2200" dirty="0">
              <a:effectLst/>
              <a:latin typeface="Helvetica Neue"/>
              <a:ea typeface="Helvetica Neue"/>
              <a:cs typeface="Helvetica Neue"/>
              <a:sym typeface="Helvetica Neue"/>
            </a:endParaRPr>
          </a:p>
          <a:p>
            <a:endParaRPr lang="en-US" sz="2200" dirty="0">
              <a:effectLst/>
              <a:latin typeface="Helvetica Neue"/>
              <a:ea typeface="Helvetica Neue"/>
              <a:cs typeface="Helvetica Neue"/>
              <a:sym typeface="Helvetica Neue"/>
            </a:endParaRPr>
          </a:p>
          <a:p>
            <a:endParaRPr lang="en-GT" sz="2200" dirty="0">
              <a:effectLst/>
              <a:latin typeface="Helvetica Neue"/>
              <a:ea typeface="Helvetica Neue"/>
              <a:cs typeface="Helvetica Neue"/>
              <a:sym typeface="Helvetica Neue"/>
            </a:endParaRPr>
          </a:p>
          <a:p>
            <a:r>
              <a:rPr lang="en-US" sz="2200" dirty="0">
                <a:effectLst/>
                <a:latin typeface="Helvetica Neue"/>
                <a:ea typeface="Helvetica Neue"/>
                <a:cs typeface="Helvetica Neue"/>
                <a:sym typeface="Helvetica Neue"/>
              </a:rPr>
              <a:t> </a:t>
            </a:r>
            <a:endParaRPr lang="en-GT" sz="2200" dirty="0">
              <a:effectLst/>
              <a:latin typeface="Helvetica Neue"/>
              <a:ea typeface="Helvetica Neue"/>
              <a:cs typeface="Helvetica Neue"/>
              <a:sym typeface="Helvetica Neue"/>
            </a:endParaRPr>
          </a:p>
          <a:p>
            <a:endParaRPr lang="en-GT" dirty="0"/>
          </a:p>
        </p:txBody>
      </p:sp>
    </p:spTree>
    <p:extLst>
      <p:ext uri="{BB962C8B-B14F-4D97-AF65-F5344CB8AC3E}">
        <p14:creationId xmlns:p14="http://schemas.microsoft.com/office/powerpoint/2010/main" val="298817861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defTabSz="457200" eaLnBrk="1" fontAlgn="auto" latinLnBrk="0" hangingPunct="1">
              <a:lnSpc>
                <a:spcPct val="117999"/>
              </a:lnSpc>
              <a:spcBef>
                <a:spcPts val="0"/>
              </a:spcBef>
              <a:spcAft>
                <a:spcPts val="0"/>
              </a:spcAft>
              <a:buClrTx/>
              <a:buSzTx/>
              <a:buFontTx/>
              <a:buNone/>
              <a:tabLst/>
              <a:defRPr/>
            </a:pPr>
            <a:r>
              <a:rPr lang="en-US" sz="2200" dirty="0">
                <a:effectLst/>
                <a:latin typeface="Helvetica Neue"/>
                <a:ea typeface="Helvetica Neue"/>
                <a:cs typeface="Helvetica Neue"/>
                <a:sym typeface="Helvetica Neue"/>
              </a:rPr>
              <a:t>The next part of the journey is characterized by God’s saving grace. During this section, Jesus rescues us from sin and leads us into the truth that sets us free. We receive the gift of saving grace by believing in God. He redeems us, makes us a new creation, and adopts us into His family. Those who are traveling this part of the journey are new Christians, new creations in Christ, spiritual babies. They have a lot to learn. They need to learn how to pray, how to study God’s Word, basics of the Christian faith, that they are now part of the world-wide family of God. Also that they are part of us who call ourselves Nazarenes. These are all a part of the overall objectives of Baptism and membership. The main task here of the discipler is basic discipleship for new believers, helping them understand the basics of what it means to be a Christian, prepare them for baptism and membership, helping them learn how to follow Jesus on the Journey of Grace.</a:t>
            </a:r>
          </a:p>
          <a:p>
            <a:pPr marL="0" marR="0" lvl="0" indent="0" defTabSz="457200" eaLnBrk="1" fontAlgn="auto" latinLnBrk="0" hangingPunct="1">
              <a:lnSpc>
                <a:spcPct val="117999"/>
              </a:lnSpc>
              <a:spcBef>
                <a:spcPts val="0"/>
              </a:spcBef>
              <a:spcAft>
                <a:spcPts val="0"/>
              </a:spcAft>
              <a:buClrTx/>
              <a:buSzTx/>
              <a:buFontTx/>
              <a:buNone/>
              <a:tabLst/>
              <a:defRPr/>
            </a:pPr>
            <a:endParaRPr lang="en-US" sz="2200" dirty="0">
              <a:effectLst/>
              <a:latin typeface="Helvetica Neue"/>
              <a:ea typeface="Helvetica Neue"/>
              <a:cs typeface="Helvetica Neue"/>
              <a:sym typeface="Helvetica Neue"/>
            </a:endParaRPr>
          </a:p>
          <a:p>
            <a:pPr marL="0" marR="0" lvl="0" indent="0" defTabSz="457200" eaLnBrk="1" fontAlgn="auto" latinLnBrk="0" hangingPunct="1">
              <a:lnSpc>
                <a:spcPct val="117999"/>
              </a:lnSpc>
              <a:spcBef>
                <a:spcPts val="0"/>
              </a:spcBef>
              <a:spcAft>
                <a:spcPts val="0"/>
              </a:spcAft>
              <a:buClrTx/>
              <a:buSzTx/>
              <a:buFontTx/>
              <a:buNone/>
              <a:tabLst/>
              <a:defRPr/>
            </a:pPr>
            <a:endParaRPr lang="en-US" sz="2200" dirty="0">
              <a:effectLst/>
              <a:latin typeface="Helvetica Neue"/>
              <a:ea typeface="Helvetica Neue"/>
              <a:cs typeface="Helvetica Neue"/>
              <a:sym typeface="Helvetica Neue"/>
            </a:endParaRPr>
          </a:p>
          <a:p>
            <a:pPr marL="0" marR="0" lvl="0" indent="0" defTabSz="457200" eaLnBrk="1" fontAlgn="auto" latinLnBrk="0" hangingPunct="1">
              <a:lnSpc>
                <a:spcPct val="117999"/>
              </a:lnSpc>
              <a:spcBef>
                <a:spcPts val="0"/>
              </a:spcBef>
              <a:spcAft>
                <a:spcPts val="0"/>
              </a:spcAft>
              <a:buClrTx/>
              <a:buSzTx/>
              <a:buFontTx/>
              <a:buNone/>
              <a:tabLst/>
              <a:defRPr/>
            </a:pPr>
            <a:endParaRPr lang="en-US" sz="2200" dirty="0">
              <a:effectLst/>
              <a:latin typeface="Helvetica Neue"/>
              <a:ea typeface="Helvetica Neue"/>
              <a:cs typeface="Helvetica Neue"/>
              <a:sym typeface="Helvetica Neue"/>
            </a:endParaRPr>
          </a:p>
          <a:p>
            <a:pPr marL="0" marR="0" lvl="0" indent="0" defTabSz="457200" eaLnBrk="1" fontAlgn="auto" latinLnBrk="0" hangingPunct="1">
              <a:lnSpc>
                <a:spcPct val="117999"/>
              </a:lnSpc>
              <a:spcBef>
                <a:spcPts val="0"/>
              </a:spcBef>
              <a:spcAft>
                <a:spcPts val="0"/>
              </a:spcAft>
              <a:buClrTx/>
              <a:buSzTx/>
              <a:buFontTx/>
              <a:buNone/>
              <a:tabLst/>
              <a:defRPr/>
            </a:pPr>
            <a:endParaRPr lang="en-US" sz="2200" dirty="0">
              <a:effectLst/>
              <a:latin typeface="Helvetica Neue"/>
              <a:ea typeface="Helvetica Neue"/>
              <a:cs typeface="Helvetica Neue"/>
              <a:sym typeface="Helvetica Neue"/>
            </a:endParaRPr>
          </a:p>
          <a:p>
            <a:pPr marL="0" marR="0" lvl="0" indent="0" defTabSz="457200" eaLnBrk="1" fontAlgn="auto" latinLnBrk="0" hangingPunct="1">
              <a:lnSpc>
                <a:spcPct val="117999"/>
              </a:lnSpc>
              <a:spcBef>
                <a:spcPts val="0"/>
              </a:spcBef>
              <a:spcAft>
                <a:spcPts val="0"/>
              </a:spcAft>
              <a:buClrTx/>
              <a:buSzTx/>
              <a:buFontTx/>
              <a:buNone/>
              <a:tabLst/>
              <a:defRPr/>
            </a:pPr>
            <a:endParaRPr lang="en-US" sz="2200" dirty="0">
              <a:effectLst/>
              <a:latin typeface="Helvetica Neue"/>
              <a:ea typeface="Helvetica Neue"/>
              <a:cs typeface="Helvetica Neue"/>
              <a:sym typeface="Helvetica Neue"/>
            </a:endParaRPr>
          </a:p>
          <a:p>
            <a:pPr marL="0" marR="0" lvl="0" indent="0" defTabSz="457200" eaLnBrk="1" fontAlgn="auto" latinLnBrk="0" hangingPunct="1">
              <a:lnSpc>
                <a:spcPct val="117999"/>
              </a:lnSpc>
              <a:spcBef>
                <a:spcPts val="0"/>
              </a:spcBef>
              <a:spcAft>
                <a:spcPts val="0"/>
              </a:spcAft>
              <a:buClrTx/>
              <a:buSzTx/>
              <a:buFontTx/>
              <a:buNone/>
              <a:tabLst/>
              <a:defRPr/>
            </a:pPr>
            <a:endParaRPr lang="en-US" sz="2200" dirty="0">
              <a:effectLst/>
              <a:latin typeface="Helvetica Neue"/>
              <a:ea typeface="Helvetica Neue"/>
              <a:cs typeface="Helvetica Neue"/>
              <a:sym typeface="Helvetica Neue"/>
            </a:endParaRPr>
          </a:p>
          <a:p>
            <a:pPr marL="0" marR="0" lvl="0" indent="0" defTabSz="457200" eaLnBrk="1" fontAlgn="auto" latinLnBrk="0" hangingPunct="1">
              <a:lnSpc>
                <a:spcPct val="117999"/>
              </a:lnSpc>
              <a:spcBef>
                <a:spcPts val="0"/>
              </a:spcBef>
              <a:spcAft>
                <a:spcPts val="0"/>
              </a:spcAft>
              <a:buClrTx/>
              <a:buSzTx/>
              <a:buFontTx/>
              <a:buNone/>
              <a:tabLst/>
              <a:defRPr/>
            </a:pPr>
            <a:endParaRPr lang="en-US" sz="2200" dirty="0">
              <a:effectLst/>
              <a:latin typeface="Helvetica Neue"/>
              <a:ea typeface="Helvetica Neue"/>
              <a:cs typeface="Helvetica Neue"/>
              <a:sym typeface="Helvetica Neue"/>
            </a:endParaRPr>
          </a:p>
          <a:p>
            <a:pPr marL="0" marR="0" lvl="0" indent="0" defTabSz="457200" eaLnBrk="1" fontAlgn="auto" latinLnBrk="0" hangingPunct="1">
              <a:lnSpc>
                <a:spcPct val="117999"/>
              </a:lnSpc>
              <a:spcBef>
                <a:spcPts val="0"/>
              </a:spcBef>
              <a:spcAft>
                <a:spcPts val="0"/>
              </a:spcAft>
              <a:buClrTx/>
              <a:buSzTx/>
              <a:buFontTx/>
              <a:buNone/>
              <a:tabLst/>
              <a:defRPr/>
            </a:pPr>
            <a:endParaRPr lang="en-US" sz="2200" dirty="0">
              <a:effectLst/>
              <a:latin typeface="Helvetica Neue"/>
              <a:ea typeface="Helvetica Neue"/>
              <a:cs typeface="Helvetica Neue"/>
              <a:sym typeface="Helvetica Neue"/>
            </a:endParaRPr>
          </a:p>
          <a:p>
            <a:pPr marL="0" marR="0" lvl="0" indent="0" defTabSz="457200" eaLnBrk="1" fontAlgn="auto" latinLnBrk="0" hangingPunct="1">
              <a:lnSpc>
                <a:spcPct val="117999"/>
              </a:lnSpc>
              <a:spcBef>
                <a:spcPts val="0"/>
              </a:spcBef>
              <a:spcAft>
                <a:spcPts val="0"/>
              </a:spcAft>
              <a:buClrTx/>
              <a:buSzTx/>
              <a:buFontTx/>
              <a:buNone/>
              <a:tabLst/>
              <a:defRPr/>
            </a:pPr>
            <a:endParaRPr lang="en-US" sz="2200" dirty="0">
              <a:effectLst/>
              <a:latin typeface="Helvetica Neue"/>
              <a:ea typeface="Helvetica Neue"/>
              <a:cs typeface="Helvetica Neue"/>
              <a:sym typeface="Helvetica Neue"/>
            </a:endParaRPr>
          </a:p>
          <a:p>
            <a:pPr marL="0" marR="0" lvl="0" indent="0" defTabSz="457200" eaLnBrk="1" fontAlgn="auto" latinLnBrk="0" hangingPunct="1">
              <a:lnSpc>
                <a:spcPct val="117999"/>
              </a:lnSpc>
              <a:spcBef>
                <a:spcPts val="0"/>
              </a:spcBef>
              <a:spcAft>
                <a:spcPts val="0"/>
              </a:spcAft>
              <a:buClrTx/>
              <a:buSzTx/>
              <a:buFontTx/>
              <a:buNone/>
              <a:tabLst/>
              <a:defRPr/>
            </a:pPr>
            <a:endParaRPr lang="en-US" sz="2200" dirty="0">
              <a:effectLst/>
              <a:latin typeface="Helvetica Neue"/>
              <a:ea typeface="Helvetica Neue"/>
              <a:cs typeface="Helvetica Neue"/>
              <a:sym typeface="Helvetica Neue"/>
            </a:endParaRPr>
          </a:p>
          <a:p>
            <a:pPr marL="0" marR="0" lvl="0" indent="0" defTabSz="457200" eaLnBrk="1" fontAlgn="auto" latinLnBrk="0" hangingPunct="1">
              <a:lnSpc>
                <a:spcPct val="117999"/>
              </a:lnSpc>
              <a:spcBef>
                <a:spcPts val="0"/>
              </a:spcBef>
              <a:spcAft>
                <a:spcPts val="0"/>
              </a:spcAft>
              <a:buClrTx/>
              <a:buSzTx/>
              <a:buFontTx/>
              <a:buNone/>
              <a:tabLst/>
              <a:defRPr/>
            </a:pPr>
            <a:endParaRPr lang="en-US" sz="2200" dirty="0">
              <a:effectLst/>
              <a:latin typeface="Helvetica Neue"/>
              <a:ea typeface="Helvetica Neue"/>
              <a:cs typeface="Helvetica Neue"/>
              <a:sym typeface="Helvetica Neue"/>
            </a:endParaRPr>
          </a:p>
          <a:p>
            <a:pPr marL="0" marR="0" lvl="0" indent="0" defTabSz="457200" eaLnBrk="1" fontAlgn="auto" latinLnBrk="0" hangingPunct="1">
              <a:lnSpc>
                <a:spcPct val="117999"/>
              </a:lnSpc>
              <a:spcBef>
                <a:spcPts val="0"/>
              </a:spcBef>
              <a:spcAft>
                <a:spcPts val="0"/>
              </a:spcAft>
              <a:buClrTx/>
              <a:buSzTx/>
              <a:buFontTx/>
              <a:buNone/>
              <a:tabLst/>
              <a:defRPr/>
            </a:pPr>
            <a:endParaRPr lang="en-US" sz="2200" dirty="0">
              <a:effectLst/>
              <a:latin typeface="Helvetica Neue"/>
              <a:ea typeface="Helvetica Neue"/>
              <a:cs typeface="Helvetica Neue"/>
              <a:sym typeface="Helvetica Neue"/>
            </a:endParaRPr>
          </a:p>
          <a:p>
            <a:pPr marL="0" marR="0" lvl="0" indent="0" defTabSz="457200" eaLnBrk="1" fontAlgn="auto" latinLnBrk="0" hangingPunct="1">
              <a:lnSpc>
                <a:spcPct val="117999"/>
              </a:lnSpc>
              <a:spcBef>
                <a:spcPts val="0"/>
              </a:spcBef>
              <a:spcAft>
                <a:spcPts val="0"/>
              </a:spcAft>
              <a:buClrTx/>
              <a:buSzTx/>
              <a:buFontTx/>
              <a:buNone/>
              <a:tabLst/>
              <a:defRPr/>
            </a:pPr>
            <a:endParaRPr lang="en-GT" sz="2200" dirty="0">
              <a:effectLst/>
              <a:latin typeface="Helvetica Neue"/>
              <a:ea typeface="Helvetica Neue"/>
              <a:cs typeface="Helvetica Neue"/>
              <a:sym typeface="Helvetica Neue"/>
            </a:endParaRPr>
          </a:p>
          <a:p>
            <a:endParaRPr lang="en-GT" dirty="0"/>
          </a:p>
        </p:txBody>
      </p:sp>
    </p:spTree>
    <p:extLst>
      <p:ext uri="{BB962C8B-B14F-4D97-AF65-F5344CB8AC3E}">
        <p14:creationId xmlns:p14="http://schemas.microsoft.com/office/powerpoint/2010/main" val="14936746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sz="2200" dirty="0">
                <a:effectLst/>
                <a:latin typeface="Helvetica Neue"/>
                <a:ea typeface="Helvetica Neue"/>
                <a:cs typeface="Helvetica Neue"/>
                <a:sym typeface="Helvetica Neue"/>
              </a:rPr>
              <a:t>The third segment of the journey is characterized by God’s sanctifying grace. During this section of the journey, The Holy Spirit empowers us to live a life fully consecrated to God. Sanctifying grace begins the moment we experience salvation. Initial sanctification is followed by spiritual growth in grace until, in a moment of full consecration and complete surrender on our part, God purifies and cleanses the heart. Those who are traveling this part of the journey are mature Christians, mature disciples.</a:t>
            </a:r>
            <a:endParaRPr lang="en-GT" sz="2200" dirty="0">
              <a:effectLst/>
              <a:latin typeface="Helvetica Neue"/>
              <a:ea typeface="Helvetica Neue"/>
              <a:cs typeface="Helvetica Neue"/>
              <a:sym typeface="Helvetica Neue"/>
            </a:endParaRPr>
          </a:p>
          <a:p>
            <a:r>
              <a:rPr lang="en-US" sz="2200" dirty="0">
                <a:effectLst/>
                <a:latin typeface="Helvetica Neue"/>
                <a:ea typeface="Helvetica Neue"/>
                <a:cs typeface="Helvetica Neue"/>
                <a:sym typeface="Helvetica Neue"/>
              </a:rPr>
              <a:t> </a:t>
            </a:r>
            <a:endParaRPr lang="en-GT" sz="2200" dirty="0">
              <a:effectLst/>
              <a:latin typeface="Helvetica Neue"/>
              <a:ea typeface="Helvetica Neue"/>
              <a:cs typeface="Helvetica Neue"/>
              <a:sym typeface="Helvetica Neue"/>
            </a:endParaRPr>
          </a:p>
          <a:p>
            <a:r>
              <a:rPr lang="en-US" sz="2200" dirty="0">
                <a:effectLst/>
                <a:latin typeface="Helvetica Neue"/>
                <a:ea typeface="Helvetica Neue"/>
                <a:cs typeface="Helvetica Neue"/>
                <a:sym typeface="Helvetica Neue"/>
              </a:rPr>
              <a:t>We’ve divided this part of the journey into 3 parts corresponding to the various goals for the disciple and discipler.</a:t>
            </a:r>
          </a:p>
          <a:p>
            <a:endParaRPr lang="en-US" sz="2200" dirty="0">
              <a:effectLst/>
              <a:latin typeface="Helvetica Neue"/>
              <a:ea typeface="Helvetica Neue"/>
              <a:cs typeface="Helvetica Neue"/>
              <a:sym typeface="Helvetica Neue"/>
            </a:endParaRPr>
          </a:p>
          <a:p>
            <a:endParaRPr lang="en-US" sz="2200" dirty="0">
              <a:effectLst/>
              <a:latin typeface="Helvetica Neue"/>
              <a:ea typeface="Helvetica Neue"/>
              <a:cs typeface="Helvetica Neue"/>
              <a:sym typeface="Helvetica Neue"/>
            </a:endParaRPr>
          </a:p>
          <a:p>
            <a:endParaRPr lang="en-US" sz="2200" dirty="0">
              <a:effectLst/>
              <a:latin typeface="Helvetica Neue"/>
              <a:ea typeface="Helvetica Neue"/>
              <a:cs typeface="Helvetica Neue"/>
              <a:sym typeface="Helvetica Neue"/>
            </a:endParaRPr>
          </a:p>
          <a:p>
            <a:endParaRPr lang="en-US" sz="2200" dirty="0">
              <a:effectLst/>
              <a:latin typeface="Helvetica Neue"/>
              <a:ea typeface="Helvetica Neue"/>
              <a:cs typeface="Helvetica Neue"/>
              <a:sym typeface="Helvetica Neue"/>
            </a:endParaRPr>
          </a:p>
          <a:p>
            <a:endParaRPr lang="en-US" sz="2200" dirty="0">
              <a:effectLst/>
              <a:latin typeface="Helvetica Neue"/>
              <a:ea typeface="Helvetica Neue"/>
              <a:cs typeface="Helvetica Neue"/>
              <a:sym typeface="Helvetica Neue"/>
            </a:endParaRPr>
          </a:p>
          <a:p>
            <a:endParaRPr lang="en-US" sz="2200" dirty="0">
              <a:effectLst/>
              <a:latin typeface="Helvetica Neue"/>
              <a:ea typeface="Helvetica Neue"/>
              <a:cs typeface="Helvetica Neue"/>
              <a:sym typeface="Helvetica Neue"/>
            </a:endParaRPr>
          </a:p>
          <a:p>
            <a:endParaRPr lang="en-US" sz="2200" dirty="0">
              <a:effectLst/>
              <a:latin typeface="Helvetica Neue"/>
              <a:ea typeface="Helvetica Neue"/>
              <a:cs typeface="Helvetica Neue"/>
              <a:sym typeface="Helvetica Neue"/>
            </a:endParaRPr>
          </a:p>
          <a:p>
            <a:endParaRPr lang="en-US" sz="2200" dirty="0">
              <a:effectLst/>
              <a:latin typeface="Helvetica Neue"/>
              <a:ea typeface="Helvetica Neue"/>
              <a:cs typeface="Helvetica Neue"/>
              <a:sym typeface="Helvetica Neue"/>
            </a:endParaRPr>
          </a:p>
          <a:p>
            <a:endParaRPr lang="en-US" sz="2200" dirty="0">
              <a:effectLst/>
              <a:latin typeface="Helvetica Neue"/>
              <a:ea typeface="Helvetica Neue"/>
              <a:cs typeface="Helvetica Neue"/>
              <a:sym typeface="Helvetica Neue"/>
            </a:endParaRPr>
          </a:p>
          <a:p>
            <a:endParaRPr lang="en-US" sz="2200" dirty="0">
              <a:effectLst/>
              <a:latin typeface="Helvetica Neue"/>
              <a:ea typeface="Helvetica Neue"/>
              <a:cs typeface="Helvetica Neue"/>
              <a:sym typeface="Helvetica Neue"/>
            </a:endParaRPr>
          </a:p>
          <a:p>
            <a:endParaRPr lang="en-GT" sz="2200" dirty="0">
              <a:effectLst/>
              <a:latin typeface="Helvetica Neue"/>
              <a:ea typeface="Helvetica Neue"/>
              <a:cs typeface="Helvetica Neue"/>
              <a:sym typeface="Helvetica Neue"/>
            </a:endParaRPr>
          </a:p>
          <a:p>
            <a:endParaRPr lang="en-GT" dirty="0"/>
          </a:p>
        </p:txBody>
      </p:sp>
    </p:spTree>
    <p:extLst>
      <p:ext uri="{BB962C8B-B14F-4D97-AF65-F5344CB8AC3E}">
        <p14:creationId xmlns:p14="http://schemas.microsoft.com/office/powerpoint/2010/main" val="415718730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defTabSz="457200" eaLnBrk="1" fontAlgn="auto" latinLnBrk="0" hangingPunct="1">
              <a:lnSpc>
                <a:spcPct val="117999"/>
              </a:lnSpc>
              <a:spcBef>
                <a:spcPts val="0"/>
              </a:spcBef>
              <a:spcAft>
                <a:spcPts val="0"/>
              </a:spcAft>
              <a:buClrTx/>
              <a:buSzTx/>
              <a:buFontTx/>
              <a:buNone/>
              <a:tabLst/>
              <a:defRPr/>
            </a:pPr>
            <a:r>
              <a:rPr lang="en-US" sz="2200" dirty="0">
                <a:effectLst/>
                <a:latin typeface="Helvetica Neue"/>
                <a:ea typeface="Helvetica Neue"/>
                <a:cs typeface="Helvetica Neue"/>
                <a:sym typeface="Helvetica Neue"/>
              </a:rPr>
              <a:t>The first is Growth in holiness. It is in this part of the journey in which we focus on growing in entire sanctification (we serve a holy God who calls us to be holy), and in our commitment to the mission of Christ to serve and minister to others as He directs us. We learn how to give up our rights for the lordship of Jesus.</a:t>
            </a:r>
            <a:endParaRPr lang="en-GT" sz="2200" dirty="0">
              <a:effectLst/>
              <a:latin typeface="Helvetica Neue"/>
              <a:ea typeface="Helvetica Neue"/>
              <a:cs typeface="Helvetica Neue"/>
              <a:sym typeface="Helvetica Neue"/>
            </a:endParaRPr>
          </a:p>
          <a:p>
            <a:endParaRPr lang="en-GT" dirty="0"/>
          </a:p>
        </p:txBody>
      </p:sp>
    </p:spTree>
    <p:extLst>
      <p:ext uri="{BB962C8B-B14F-4D97-AF65-F5344CB8AC3E}">
        <p14:creationId xmlns:p14="http://schemas.microsoft.com/office/powerpoint/2010/main" val="324271550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defTabSz="457200" eaLnBrk="1" fontAlgn="auto" latinLnBrk="0" hangingPunct="1">
              <a:lnSpc>
                <a:spcPct val="117999"/>
              </a:lnSpc>
              <a:spcBef>
                <a:spcPts val="0"/>
              </a:spcBef>
              <a:spcAft>
                <a:spcPts val="0"/>
              </a:spcAft>
              <a:buClrTx/>
              <a:buSzTx/>
              <a:buFontTx/>
              <a:buNone/>
              <a:tabLst/>
              <a:defRPr/>
            </a:pPr>
            <a:r>
              <a:rPr lang="en-US" sz="2200" dirty="0">
                <a:effectLst/>
                <a:latin typeface="Helvetica Neue"/>
                <a:ea typeface="Helvetica Neue"/>
                <a:cs typeface="Helvetica Neue"/>
                <a:sym typeface="Helvetica Neue"/>
              </a:rPr>
              <a:t>The second is Ministry Development, where we focus on discovering our call. God has placed a call on each of our lives, not just upon those called to serve as pastors, evangelists, and missionaries. God asks that each of us fulfill his call on our lives, whether that is serving through pastoral ministry, teaching in a public school, running a business, raising children at home, etc. So during this part of the journey, we not only learn about our call, but we also discover and develop the gifts and talents that God has given us to pursue and fulfill that call.  </a:t>
            </a:r>
            <a:endParaRPr lang="en-GT" sz="2200" dirty="0">
              <a:effectLst/>
              <a:latin typeface="Helvetica Neue"/>
              <a:ea typeface="Helvetica Neue"/>
              <a:cs typeface="Helvetica Neue"/>
              <a:sym typeface="Helvetica Neue"/>
            </a:endParaRPr>
          </a:p>
          <a:p>
            <a:endParaRPr lang="en-GT" dirty="0"/>
          </a:p>
        </p:txBody>
      </p:sp>
    </p:spTree>
    <p:extLst>
      <p:ext uri="{BB962C8B-B14F-4D97-AF65-F5344CB8AC3E}">
        <p14:creationId xmlns:p14="http://schemas.microsoft.com/office/powerpoint/2010/main" val="141804849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defTabSz="457200" eaLnBrk="1" fontAlgn="auto" latinLnBrk="0" hangingPunct="1">
              <a:lnSpc>
                <a:spcPct val="117999"/>
              </a:lnSpc>
              <a:spcBef>
                <a:spcPts val="0"/>
              </a:spcBef>
              <a:spcAft>
                <a:spcPts val="0"/>
              </a:spcAft>
              <a:buClrTx/>
              <a:buSzTx/>
              <a:buFontTx/>
              <a:buNone/>
              <a:tabLst/>
              <a:defRPr/>
            </a:pPr>
            <a:r>
              <a:rPr lang="en-US" sz="2200" dirty="0">
                <a:effectLst/>
                <a:latin typeface="Helvetica Neue"/>
                <a:ea typeface="Helvetica Neue"/>
                <a:cs typeface="Helvetica Neue"/>
                <a:sym typeface="Helvetica Neue"/>
              </a:rPr>
              <a:t>As part of Ministry development, God prepares some of us for specialized ministry careers, such as pastors, evangelists, missionaries, and theological teachers, etc., and He uses our theological institutions and extension education to prepare those leaders.</a:t>
            </a:r>
            <a:endParaRPr lang="en-GT" sz="2200" dirty="0">
              <a:effectLst/>
              <a:latin typeface="Helvetica Neue"/>
              <a:ea typeface="Helvetica Neue"/>
              <a:cs typeface="Helvetica Neue"/>
              <a:sym typeface="Helvetica Neue"/>
            </a:endParaRPr>
          </a:p>
          <a:p>
            <a:endParaRPr lang="en-GT" dirty="0"/>
          </a:p>
        </p:txBody>
      </p:sp>
    </p:spTree>
    <p:extLst>
      <p:ext uri="{BB962C8B-B14F-4D97-AF65-F5344CB8AC3E}">
        <p14:creationId xmlns:p14="http://schemas.microsoft.com/office/powerpoint/2010/main" val="278923729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defTabSz="457200" eaLnBrk="1" fontAlgn="auto" latinLnBrk="0" hangingPunct="1">
              <a:lnSpc>
                <a:spcPct val="117999"/>
              </a:lnSpc>
              <a:spcBef>
                <a:spcPts val="0"/>
              </a:spcBef>
              <a:spcAft>
                <a:spcPts val="0"/>
              </a:spcAft>
              <a:buClrTx/>
              <a:buSzTx/>
              <a:buFontTx/>
              <a:buNone/>
              <a:tabLst/>
              <a:defRPr/>
            </a:pPr>
            <a:r>
              <a:rPr lang="en-US" sz="2200" dirty="0">
                <a:effectLst/>
                <a:latin typeface="Helvetica Neue"/>
                <a:ea typeface="Helvetica Neue"/>
                <a:cs typeface="Helvetica Neue"/>
                <a:sym typeface="Helvetica Neue"/>
              </a:rPr>
              <a:t>The third part of the Sanctifying grace part of the journey is focused on Continual Education and growth for life and service. We spend the rest of our life growing as believers and leaders, learning, serving, and helping disciple others along the Journey of Grace.</a:t>
            </a:r>
            <a:endParaRPr lang="en-GT" sz="2200" dirty="0">
              <a:effectLst/>
              <a:latin typeface="Helvetica Neue"/>
              <a:ea typeface="Helvetica Neue"/>
              <a:cs typeface="Helvetica Neue"/>
              <a:sym typeface="Helvetica Neue"/>
            </a:endParaRPr>
          </a:p>
          <a:p>
            <a:endParaRPr lang="en-GT" dirty="0"/>
          </a:p>
        </p:txBody>
      </p:sp>
    </p:spTree>
    <p:extLst>
      <p:ext uri="{BB962C8B-B14F-4D97-AF65-F5344CB8AC3E}">
        <p14:creationId xmlns:p14="http://schemas.microsoft.com/office/powerpoint/2010/main" val="246721905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defTabSz="457200" eaLnBrk="1" fontAlgn="auto" latinLnBrk="0" hangingPunct="1">
              <a:lnSpc>
                <a:spcPct val="117999"/>
              </a:lnSpc>
              <a:spcBef>
                <a:spcPts val="0"/>
              </a:spcBef>
              <a:spcAft>
                <a:spcPts val="0"/>
              </a:spcAft>
              <a:buClrTx/>
              <a:buSzTx/>
              <a:buFontTx/>
              <a:buNone/>
              <a:tabLst/>
              <a:defRPr/>
            </a:pPr>
            <a:r>
              <a:rPr lang="en-US" sz="2200" dirty="0">
                <a:effectLst/>
                <a:latin typeface="Helvetica Neue"/>
                <a:ea typeface="Helvetica Neue"/>
                <a:cs typeface="Helvetica Neue"/>
                <a:sym typeface="Helvetica Neue"/>
              </a:rPr>
              <a:t>Whenever we go on a journey, having certain resources available during the trip can make the journey easier and more successful. When I go on backpack trips into the mountains, or journeys by road or car, I know I need to pack foods, clothes, water, snacks, maybe a map, tickets, did I mention snacks </a:t>
            </a:r>
            <a:r>
              <a:rPr lang="en-US" sz="2200" dirty="0">
                <a:effectLst/>
                <a:latin typeface="Helvetica Neue"/>
                <a:ea typeface="Helvetica Neue"/>
                <a:cs typeface="Helvetica Neue"/>
                <a:sym typeface="Wingdings" pitchFamily="2" charset="2"/>
              </a:rPr>
              <a:t></a:t>
            </a:r>
            <a:r>
              <a:rPr lang="en-US" sz="2200" dirty="0">
                <a:effectLst/>
                <a:latin typeface="Helvetica Neue"/>
                <a:ea typeface="Helvetica Neue"/>
                <a:cs typeface="Helvetica Neue"/>
                <a:sym typeface="Helvetica Neue"/>
              </a:rPr>
              <a:t>, my identification, etc. The same is true on the Journey of Grace. Let’s see what resources we have available to help us on the journey, as well as help us assist others on the journey.</a:t>
            </a:r>
            <a:endParaRPr lang="en-GT" sz="2200" dirty="0">
              <a:effectLst/>
              <a:latin typeface="Helvetica Neue"/>
              <a:ea typeface="Helvetica Neue"/>
              <a:cs typeface="Helvetica Neue"/>
              <a:sym typeface="Helvetica Neue"/>
            </a:endParaRPr>
          </a:p>
          <a:p>
            <a:endParaRPr lang="en-GT" dirty="0"/>
          </a:p>
          <a:p>
            <a:endParaRPr lang="en-GT" dirty="0"/>
          </a:p>
          <a:p>
            <a:endParaRPr lang="en-GT" dirty="0"/>
          </a:p>
          <a:p>
            <a:endParaRPr lang="en-GT" dirty="0"/>
          </a:p>
          <a:p>
            <a:endParaRPr lang="en-GT" dirty="0"/>
          </a:p>
          <a:p>
            <a:endParaRPr lang="en-GT" dirty="0"/>
          </a:p>
          <a:p>
            <a:endParaRPr lang="en-GT" dirty="0"/>
          </a:p>
          <a:p>
            <a:endParaRPr lang="en-GT" dirty="0"/>
          </a:p>
          <a:p>
            <a:endParaRPr lang="en-GT" dirty="0"/>
          </a:p>
          <a:p>
            <a:endParaRPr lang="en-GT" dirty="0"/>
          </a:p>
          <a:p>
            <a:endParaRPr lang="en-GT" dirty="0"/>
          </a:p>
          <a:p>
            <a:endParaRPr lang="en-GT" dirty="0"/>
          </a:p>
        </p:txBody>
      </p:sp>
    </p:spTree>
    <p:extLst>
      <p:ext uri="{BB962C8B-B14F-4D97-AF65-F5344CB8AC3E}">
        <p14:creationId xmlns:p14="http://schemas.microsoft.com/office/powerpoint/2010/main" val="160765279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sz="2200" dirty="0">
                <a:effectLst/>
                <a:latin typeface="Helvetica Neue"/>
                <a:ea typeface="Helvetica Neue"/>
                <a:cs typeface="Helvetica Neue"/>
                <a:sym typeface="Helvetica Neue"/>
              </a:rPr>
              <a:t>The first resource we need, more than any other, is of course THE BIBLE. All of the other resources and tools that we have all point back to the Bible, helping us understand and apply the truth of God’s Word to our lives. Discipleship without the Bible isn’t discipleship.</a:t>
            </a:r>
            <a:endParaRPr lang="en-GT" sz="2200" dirty="0">
              <a:effectLst/>
              <a:latin typeface="Helvetica Neue"/>
              <a:ea typeface="Helvetica Neue"/>
              <a:cs typeface="Helvetica Neue"/>
              <a:sym typeface="Helvetica Neue"/>
            </a:endParaRPr>
          </a:p>
          <a:p>
            <a:r>
              <a:rPr lang="en-US" sz="2200" dirty="0">
                <a:effectLst/>
                <a:latin typeface="Helvetica Neue"/>
                <a:ea typeface="Helvetica Neue"/>
                <a:cs typeface="Helvetica Neue"/>
                <a:sym typeface="Helvetica Neue"/>
              </a:rPr>
              <a:t> </a:t>
            </a:r>
            <a:endParaRPr lang="en-GT" sz="2200" dirty="0">
              <a:effectLst/>
              <a:latin typeface="Helvetica Neue"/>
              <a:ea typeface="Helvetica Neue"/>
              <a:cs typeface="Helvetica Neue"/>
              <a:sym typeface="Helvetica Neue"/>
            </a:endParaRPr>
          </a:p>
          <a:p>
            <a:r>
              <a:rPr lang="en-US" sz="2200" dirty="0">
                <a:effectLst/>
                <a:latin typeface="Helvetica Neue"/>
                <a:ea typeface="Helvetica Neue"/>
                <a:cs typeface="Helvetica Neue"/>
                <a:sym typeface="Helvetica Neue"/>
              </a:rPr>
              <a:t>Just a reminder, almost all of the resources that we’ll be talking about are available for free download from our website, and are available in English, Spanish, and French and/or Haitian Creole.</a:t>
            </a:r>
            <a:endParaRPr lang="en-GT" sz="2200" dirty="0">
              <a:effectLst/>
              <a:latin typeface="Helvetica Neue"/>
              <a:ea typeface="Helvetica Neue"/>
              <a:cs typeface="Helvetica Neue"/>
              <a:sym typeface="Helvetica Neue"/>
            </a:endParaRPr>
          </a:p>
          <a:p>
            <a:endParaRPr lang="en-GT" dirty="0"/>
          </a:p>
        </p:txBody>
      </p:sp>
    </p:spTree>
    <p:extLst>
      <p:ext uri="{BB962C8B-B14F-4D97-AF65-F5344CB8AC3E}">
        <p14:creationId xmlns:p14="http://schemas.microsoft.com/office/powerpoint/2010/main" val="172876601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sz="2200" dirty="0">
                <a:effectLst/>
                <a:latin typeface="Helvetica Neue"/>
                <a:ea typeface="Helvetica Neue"/>
                <a:cs typeface="Helvetica Neue"/>
                <a:sym typeface="Helvetica Neue"/>
              </a:rPr>
              <a:t>This is why we use the word “amazing” so often to describe God’s grace.</a:t>
            </a:r>
            <a:endParaRPr lang="en-GT" dirty="0"/>
          </a:p>
        </p:txBody>
      </p:sp>
    </p:spTree>
    <p:extLst>
      <p:ext uri="{BB962C8B-B14F-4D97-AF65-F5344CB8AC3E}">
        <p14:creationId xmlns:p14="http://schemas.microsoft.com/office/powerpoint/2010/main" val="404993295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defTabSz="457200" eaLnBrk="1" fontAlgn="auto" latinLnBrk="0" hangingPunct="1">
              <a:lnSpc>
                <a:spcPct val="117999"/>
              </a:lnSpc>
              <a:spcBef>
                <a:spcPts val="0"/>
              </a:spcBef>
              <a:spcAft>
                <a:spcPts val="0"/>
              </a:spcAft>
              <a:buClrTx/>
              <a:buSzTx/>
              <a:buFontTx/>
              <a:buNone/>
              <a:tabLst/>
              <a:defRPr/>
            </a:pPr>
            <a:r>
              <a:rPr lang="en-US" sz="2200" dirty="0">
                <a:effectLst/>
                <a:latin typeface="Helvetica Neue"/>
                <a:ea typeface="Helvetica Neue"/>
                <a:cs typeface="Helvetica Neue"/>
                <a:sym typeface="Helvetica Neue"/>
              </a:rPr>
              <a:t>Most of you should be familiar with the resources available for the local church emphasis of the Journey of Grace: The book Way, Life, Truth; the Sermon outlines, adult small group/Sunday School Discussion guide, the youth discussion guide, and the children’s resources. If you haven’t used these for your church yet, please do. You can still download them for free from our website.</a:t>
            </a:r>
            <a:endParaRPr lang="en-GT" sz="2200" dirty="0">
              <a:effectLst/>
              <a:latin typeface="Helvetica Neue"/>
              <a:ea typeface="Helvetica Neue"/>
              <a:cs typeface="Helvetica Neue"/>
              <a:sym typeface="Helvetica Neue"/>
            </a:endParaRPr>
          </a:p>
          <a:p>
            <a:endParaRPr lang="en-GT" dirty="0"/>
          </a:p>
        </p:txBody>
      </p:sp>
    </p:spTree>
    <p:extLst>
      <p:ext uri="{BB962C8B-B14F-4D97-AF65-F5344CB8AC3E}">
        <p14:creationId xmlns:p14="http://schemas.microsoft.com/office/powerpoint/2010/main" val="255763591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sz="2200" dirty="0">
                <a:effectLst/>
                <a:latin typeface="Helvetica Neue"/>
                <a:ea typeface="Helvetica Neue"/>
                <a:cs typeface="Helvetica Neue"/>
                <a:sym typeface="Helvetica Neue"/>
              </a:rPr>
              <a:t>Next, we have resources available to help you learn how to disciple others … how to walk along the Journey of Grace with then. </a:t>
            </a:r>
            <a:endParaRPr lang="en-GT" sz="2200" dirty="0">
              <a:effectLst/>
              <a:latin typeface="Helvetica Neue"/>
              <a:ea typeface="Helvetica Neue"/>
              <a:cs typeface="Helvetica Neue"/>
              <a:sym typeface="Helvetica Neue"/>
            </a:endParaRPr>
          </a:p>
        </p:txBody>
      </p:sp>
      <p:sp>
        <p:nvSpPr>
          <p:cNvPr id="4" name="Slide Number Placeholder 3"/>
          <p:cNvSpPr>
            <a:spLocks noGrp="1"/>
          </p:cNvSpPr>
          <p:nvPr>
            <p:ph type="sldNum" sz="quarter" idx="10"/>
          </p:nvPr>
        </p:nvSpPr>
        <p:spPr/>
        <p:txBody>
          <a:bodyPr/>
          <a:lstStyle/>
          <a:p>
            <a:pPr>
              <a:defRPr/>
            </a:pPr>
            <a:fld id="{012DFC2C-065D-4846-94A5-776D323D7D98}" type="slidenum">
              <a:rPr lang="en-US" smtClean="0"/>
              <a:pPr>
                <a:defRPr/>
              </a:pPr>
              <a:t>41</a:t>
            </a:fld>
            <a:endParaRPr lang="en-US"/>
          </a:p>
        </p:txBody>
      </p:sp>
    </p:spTree>
    <p:extLst>
      <p:ext uri="{BB962C8B-B14F-4D97-AF65-F5344CB8AC3E}">
        <p14:creationId xmlns:p14="http://schemas.microsoft.com/office/powerpoint/2010/main" val="382083439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sz="2200" dirty="0">
                <a:effectLst/>
                <a:latin typeface="Helvetica Neue"/>
                <a:ea typeface="Helvetica Neue"/>
                <a:cs typeface="Helvetica Neue"/>
                <a:sym typeface="Helvetica Neue"/>
              </a:rPr>
              <a:t>Our next group of resources correspond to the Prevenient Grace part of the journey. Remember, this is for those who aren’t yet walking with Jesus, so it’s filled with resources to help people think about Jesus and his desire for relationship. It’s also filled with evangelism resources to help you share your faith with people who are on this part of the journey.</a:t>
            </a:r>
            <a:endParaRPr lang="en-GT" sz="2200" dirty="0">
              <a:effectLst/>
              <a:latin typeface="Helvetica Neue"/>
              <a:ea typeface="Helvetica Neue"/>
              <a:cs typeface="Helvetica Neue"/>
              <a:sym typeface="Helvetica Neue"/>
            </a:endParaRPr>
          </a:p>
          <a:p>
            <a:r>
              <a:rPr lang="en-US" sz="2200" dirty="0">
                <a:effectLst/>
                <a:latin typeface="Helvetica Neue"/>
                <a:ea typeface="Helvetica Neue"/>
                <a:cs typeface="Helvetica Neue"/>
                <a:sym typeface="Helvetica Neue"/>
              </a:rPr>
              <a:t> </a:t>
            </a:r>
            <a:endParaRPr lang="en-GT" sz="2200" dirty="0">
              <a:effectLst/>
              <a:latin typeface="Helvetica Neue"/>
              <a:ea typeface="Helvetica Neue"/>
              <a:cs typeface="Helvetica Neue"/>
              <a:sym typeface="Helvetica Neue"/>
            </a:endParaRPr>
          </a:p>
          <a:p>
            <a:endParaRPr lang="en-GT" dirty="0"/>
          </a:p>
        </p:txBody>
      </p:sp>
    </p:spTree>
    <p:extLst>
      <p:ext uri="{BB962C8B-B14F-4D97-AF65-F5344CB8AC3E}">
        <p14:creationId xmlns:p14="http://schemas.microsoft.com/office/powerpoint/2010/main" val="338800198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defTabSz="457200" eaLnBrk="1" fontAlgn="auto" latinLnBrk="0" hangingPunct="1">
              <a:lnSpc>
                <a:spcPct val="117999"/>
              </a:lnSpc>
              <a:spcBef>
                <a:spcPts val="0"/>
              </a:spcBef>
              <a:spcAft>
                <a:spcPts val="0"/>
              </a:spcAft>
              <a:buClrTx/>
              <a:buSzTx/>
              <a:buFontTx/>
              <a:buNone/>
              <a:tabLst/>
              <a:defRPr/>
            </a:pPr>
            <a:r>
              <a:rPr lang="en-US" sz="2200" dirty="0">
                <a:effectLst/>
                <a:latin typeface="Helvetica Neue"/>
                <a:ea typeface="Helvetica Neue"/>
                <a:cs typeface="Helvetica Neue"/>
                <a:sym typeface="Helvetica Neue"/>
              </a:rPr>
              <a:t>As you know, the next stage of the journey is the Saving Grace section. This is the part of the journey for new believers, so it’s filled with resources for adults, youth, and children to help them understand their new faith, spiritual disciplines like prayer and bible study, how to study God’s Word, etc., preparing them for baptism.</a:t>
            </a:r>
            <a:endParaRPr lang="en-GT" sz="2200" dirty="0">
              <a:effectLst/>
              <a:latin typeface="Helvetica Neue"/>
              <a:ea typeface="Helvetica Neue"/>
              <a:cs typeface="Helvetica Neue"/>
              <a:sym typeface="Helvetica Neue"/>
            </a:endParaRPr>
          </a:p>
          <a:p>
            <a:endParaRPr lang="en-US" dirty="0"/>
          </a:p>
        </p:txBody>
      </p:sp>
      <p:sp>
        <p:nvSpPr>
          <p:cNvPr id="4" name="Slide Number Placeholder 3"/>
          <p:cNvSpPr>
            <a:spLocks noGrp="1"/>
          </p:cNvSpPr>
          <p:nvPr>
            <p:ph type="sldNum" sz="quarter" idx="10"/>
          </p:nvPr>
        </p:nvSpPr>
        <p:spPr/>
        <p:txBody>
          <a:bodyPr/>
          <a:lstStyle/>
          <a:p>
            <a:pPr>
              <a:defRPr/>
            </a:pPr>
            <a:fld id="{012DFC2C-065D-4846-94A5-776D323D7D98}" type="slidenum">
              <a:rPr lang="en-US" smtClean="0"/>
              <a:pPr>
                <a:defRPr/>
              </a:pPr>
              <a:t>43</a:t>
            </a:fld>
            <a:endParaRPr lang="en-US"/>
          </a:p>
        </p:txBody>
      </p:sp>
    </p:spTree>
    <p:extLst>
      <p:ext uri="{BB962C8B-B14F-4D97-AF65-F5344CB8AC3E}">
        <p14:creationId xmlns:p14="http://schemas.microsoft.com/office/powerpoint/2010/main" val="1865715249"/>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6A59ABB-C90B-432D-97CF-BCE8D0044B2F}" type="slidenum">
              <a:rPr lang="es-GT"/>
              <a:pPr/>
              <a:t>44</a:t>
            </a:fld>
            <a:endParaRPr lang="es-GT"/>
          </a:p>
        </p:txBody>
      </p:sp>
      <p:sp>
        <p:nvSpPr>
          <p:cNvPr id="34818" name="Rectangle 2"/>
          <p:cNvSpPr>
            <a:spLocks noGrp="1" noRot="1" noChangeAspect="1" noChangeArrowheads="1" noTextEdit="1"/>
          </p:cNvSpPr>
          <p:nvPr>
            <p:ph type="sldImg"/>
          </p:nvPr>
        </p:nvSpPr>
        <p:spPr>
          <a:xfrm>
            <a:off x="381000" y="685800"/>
            <a:ext cx="6096000" cy="3429000"/>
          </a:xfrm>
          <a:ln/>
        </p:spPr>
      </p:sp>
      <p:sp>
        <p:nvSpPr>
          <p:cNvPr id="34819" name="Rectangle 3"/>
          <p:cNvSpPr>
            <a:spLocks noGrp="1" noChangeArrowheads="1"/>
          </p:cNvSpPr>
          <p:nvPr>
            <p:ph type="body" idx="1"/>
          </p:nvPr>
        </p:nvSpPr>
        <p:spPr/>
        <p:txBody>
          <a:bodyPr/>
          <a:lstStyle/>
          <a:p>
            <a:pPr marL="0" marR="0" lvl="0" indent="0" defTabSz="457200" eaLnBrk="1" fontAlgn="auto" latinLnBrk="0" hangingPunct="1">
              <a:lnSpc>
                <a:spcPct val="117999"/>
              </a:lnSpc>
              <a:spcBef>
                <a:spcPts val="0"/>
              </a:spcBef>
              <a:spcAft>
                <a:spcPts val="0"/>
              </a:spcAft>
              <a:buClrTx/>
              <a:buSzTx/>
              <a:buFontTx/>
              <a:buNone/>
              <a:tabLst/>
              <a:defRPr/>
            </a:pPr>
            <a:r>
              <a:rPr lang="en-US" sz="2200" dirty="0">
                <a:effectLst/>
                <a:latin typeface="Helvetica Neue"/>
                <a:ea typeface="Helvetica Neue"/>
                <a:cs typeface="Helvetica Neue"/>
                <a:sym typeface="Helvetica Neue"/>
              </a:rPr>
              <a:t>Those are followed by resources to guide from baptism to membership in the Church of the Nazarene for ADULTS</a:t>
            </a:r>
            <a:endParaRPr lang="en-GT" sz="2200" dirty="0">
              <a:effectLst/>
              <a:latin typeface="Helvetica Neue"/>
              <a:ea typeface="Helvetica Neue"/>
              <a:cs typeface="Helvetica Neue"/>
              <a:sym typeface="Helvetica Neue"/>
            </a:endParaRPr>
          </a:p>
          <a:p>
            <a:endParaRPr lang="es-GT" dirty="0"/>
          </a:p>
        </p:txBody>
      </p:sp>
    </p:spTree>
    <p:extLst>
      <p:ext uri="{BB962C8B-B14F-4D97-AF65-F5344CB8AC3E}">
        <p14:creationId xmlns:p14="http://schemas.microsoft.com/office/powerpoint/2010/main" val="39955656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6A59ABB-C90B-432D-97CF-BCE8D0044B2F}" type="slidenum">
              <a:rPr lang="es-GT"/>
              <a:pPr/>
              <a:t>45</a:t>
            </a:fld>
            <a:endParaRPr lang="es-GT"/>
          </a:p>
        </p:txBody>
      </p:sp>
      <p:sp>
        <p:nvSpPr>
          <p:cNvPr id="34818" name="Rectangle 2"/>
          <p:cNvSpPr>
            <a:spLocks noGrp="1" noRot="1" noChangeAspect="1" noChangeArrowheads="1" noTextEdit="1"/>
          </p:cNvSpPr>
          <p:nvPr>
            <p:ph type="sldImg"/>
          </p:nvPr>
        </p:nvSpPr>
        <p:spPr>
          <a:xfrm>
            <a:off x="381000" y="685800"/>
            <a:ext cx="6096000" cy="3429000"/>
          </a:xfrm>
          <a:ln/>
        </p:spPr>
      </p:sp>
      <p:sp>
        <p:nvSpPr>
          <p:cNvPr id="34819" name="Rectangle 3"/>
          <p:cNvSpPr>
            <a:spLocks noGrp="1" noChangeArrowheads="1"/>
          </p:cNvSpPr>
          <p:nvPr>
            <p:ph type="body" idx="1"/>
          </p:nvPr>
        </p:nvSpPr>
        <p:spPr/>
        <p:txBody>
          <a:bodyPr/>
          <a:lstStyle/>
          <a:p>
            <a:r>
              <a:rPr lang="en-US" dirty="0"/>
              <a:t>Youth</a:t>
            </a:r>
          </a:p>
        </p:txBody>
      </p:sp>
    </p:spTree>
    <p:extLst>
      <p:ext uri="{BB962C8B-B14F-4D97-AF65-F5344CB8AC3E}">
        <p14:creationId xmlns:p14="http://schemas.microsoft.com/office/powerpoint/2010/main" val="1431605894"/>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6A59ABB-C90B-432D-97CF-BCE8D0044B2F}" type="slidenum">
              <a:rPr lang="es-GT"/>
              <a:pPr/>
              <a:t>46</a:t>
            </a:fld>
            <a:endParaRPr lang="es-GT"/>
          </a:p>
        </p:txBody>
      </p:sp>
      <p:sp>
        <p:nvSpPr>
          <p:cNvPr id="34818" name="Rectangle 2"/>
          <p:cNvSpPr>
            <a:spLocks noGrp="1" noRot="1" noChangeAspect="1" noChangeArrowheads="1" noTextEdit="1"/>
          </p:cNvSpPr>
          <p:nvPr>
            <p:ph type="sldImg"/>
          </p:nvPr>
        </p:nvSpPr>
        <p:spPr>
          <a:xfrm>
            <a:off x="381000" y="685800"/>
            <a:ext cx="6096000" cy="3429000"/>
          </a:xfrm>
          <a:ln/>
        </p:spPr>
      </p:sp>
      <p:sp>
        <p:nvSpPr>
          <p:cNvPr id="34819" name="Rectangle 3"/>
          <p:cNvSpPr>
            <a:spLocks noGrp="1" noChangeArrowheads="1"/>
          </p:cNvSpPr>
          <p:nvPr>
            <p:ph type="body" idx="1"/>
          </p:nvPr>
        </p:nvSpPr>
        <p:spPr/>
        <p:txBody>
          <a:bodyPr/>
          <a:lstStyle/>
          <a:p>
            <a:r>
              <a:rPr lang="en-US" dirty="0"/>
              <a:t>Children</a:t>
            </a:r>
          </a:p>
        </p:txBody>
      </p:sp>
    </p:spTree>
    <p:extLst>
      <p:ext uri="{BB962C8B-B14F-4D97-AF65-F5344CB8AC3E}">
        <p14:creationId xmlns:p14="http://schemas.microsoft.com/office/powerpoint/2010/main" val="1695395622"/>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D68D4C7-7554-4F11-83D6-EC0A0888EE45}" type="slidenum">
              <a:rPr lang="es-GT"/>
              <a:pPr/>
              <a:t>47</a:t>
            </a:fld>
            <a:endParaRPr lang="es-GT"/>
          </a:p>
        </p:txBody>
      </p:sp>
      <p:sp>
        <p:nvSpPr>
          <p:cNvPr id="47106" name="Rectangle 2"/>
          <p:cNvSpPr>
            <a:spLocks noGrp="1" noRot="1" noChangeAspect="1" noChangeArrowheads="1" noTextEdit="1"/>
          </p:cNvSpPr>
          <p:nvPr>
            <p:ph type="sldImg"/>
          </p:nvPr>
        </p:nvSpPr>
        <p:spPr>
          <a:xfrm>
            <a:off x="381000" y="685800"/>
            <a:ext cx="6096000" cy="3429000"/>
          </a:xfrm>
          <a:ln/>
        </p:spPr>
      </p:sp>
      <p:sp>
        <p:nvSpPr>
          <p:cNvPr id="47107" name="Rectangle 3"/>
          <p:cNvSpPr>
            <a:spLocks noGrp="1" noChangeArrowheads="1"/>
          </p:cNvSpPr>
          <p:nvPr>
            <p:ph type="body" idx="1"/>
          </p:nvPr>
        </p:nvSpPr>
        <p:spPr/>
        <p:txBody>
          <a:bodyPr/>
          <a:lstStyle/>
          <a:p>
            <a:r>
              <a:rPr lang="en-US" sz="2200" dirty="0">
                <a:effectLst/>
                <a:latin typeface="Helvetica Neue"/>
                <a:ea typeface="Helvetica Neue"/>
                <a:cs typeface="Helvetica Neue"/>
                <a:sym typeface="Helvetica Neue"/>
              </a:rPr>
              <a:t>Next we come to resources to help those in the Sanctifying grace part of the journey. Remember, we divided that into 3 parts, first was helping someone move from Membership to entire sanctification and commitment to serve and minister. So here we have resources for adults and youth.</a:t>
            </a:r>
            <a:endParaRPr lang="en-GT" sz="2200" dirty="0">
              <a:effectLst/>
              <a:latin typeface="Helvetica Neue"/>
              <a:ea typeface="Helvetica Neue"/>
              <a:cs typeface="Helvetica Neue"/>
              <a:sym typeface="Helvetica Neue"/>
            </a:endParaRPr>
          </a:p>
        </p:txBody>
      </p:sp>
    </p:spTree>
    <p:extLst>
      <p:ext uri="{BB962C8B-B14F-4D97-AF65-F5344CB8AC3E}">
        <p14:creationId xmlns:p14="http://schemas.microsoft.com/office/powerpoint/2010/main" val="312432148"/>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sz="2200" dirty="0">
                <a:effectLst/>
                <a:latin typeface="Helvetica Neue"/>
                <a:ea typeface="Helvetica Neue"/>
                <a:cs typeface="Helvetica Neue"/>
                <a:sym typeface="Helvetica Neue"/>
              </a:rPr>
              <a:t>The next part is leadership development, and our main resource for that is the School of Leadership. In the School of Leadership, we have 5 basic courses: Discovering my Vocation in Christ, DNA of the Nazarenes, The Bible and it’s message, Worship as a lifestyle, and Principles for the Christian Life. Once someone has taken those 5 courses, he or she can then take a specialty course for a specific ministry: Ministerial Leadership, Christian Discipleship, Evangelism, Youth Ministry, Cross Cultural Ministry, Compassionate Ministries, and Communication and Literature.</a:t>
            </a:r>
            <a:endParaRPr lang="en-GT" sz="2200" dirty="0">
              <a:effectLst/>
              <a:latin typeface="Helvetica Neue"/>
              <a:ea typeface="Helvetica Neue"/>
              <a:cs typeface="Helvetica Neue"/>
              <a:sym typeface="Helvetica Neue"/>
            </a:endParaRPr>
          </a:p>
        </p:txBody>
      </p:sp>
      <p:sp>
        <p:nvSpPr>
          <p:cNvPr id="4" name="Slide Number Placeholder 3"/>
          <p:cNvSpPr>
            <a:spLocks noGrp="1"/>
          </p:cNvSpPr>
          <p:nvPr>
            <p:ph type="sldNum" sz="quarter" idx="10"/>
          </p:nvPr>
        </p:nvSpPr>
        <p:spPr/>
        <p:txBody>
          <a:bodyPr/>
          <a:lstStyle/>
          <a:p>
            <a:pPr>
              <a:defRPr/>
            </a:pPr>
            <a:fld id="{012DFC2C-065D-4846-94A5-776D323D7D98}" type="slidenum">
              <a:rPr lang="en-US" smtClean="0"/>
              <a:pPr>
                <a:defRPr/>
              </a:pPr>
              <a:t>48</a:t>
            </a:fld>
            <a:endParaRPr lang="en-US"/>
          </a:p>
        </p:txBody>
      </p:sp>
    </p:spTree>
    <p:extLst>
      <p:ext uri="{BB962C8B-B14F-4D97-AF65-F5344CB8AC3E}">
        <p14:creationId xmlns:p14="http://schemas.microsoft.com/office/powerpoint/2010/main" val="2564989868"/>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Also for leadership development, we have John Maxwell’s Million Leaders Mandate leadership courses.</a:t>
            </a:r>
          </a:p>
        </p:txBody>
      </p:sp>
      <p:sp>
        <p:nvSpPr>
          <p:cNvPr id="4" name="Slide Number Placeholder 3"/>
          <p:cNvSpPr>
            <a:spLocks noGrp="1"/>
          </p:cNvSpPr>
          <p:nvPr>
            <p:ph type="sldNum" sz="quarter" idx="10"/>
          </p:nvPr>
        </p:nvSpPr>
        <p:spPr/>
        <p:txBody>
          <a:bodyPr/>
          <a:lstStyle/>
          <a:p>
            <a:pPr>
              <a:defRPr/>
            </a:pPr>
            <a:fld id="{012DFC2C-065D-4846-94A5-776D323D7D98}" type="slidenum">
              <a:rPr lang="en-US" smtClean="0"/>
              <a:pPr>
                <a:defRPr/>
              </a:pPr>
              <a:t>49</a:t>
            </a:fld>
            <a:endParaRPr lang="en-US"/>
          </a:p>
        </p:txBody>
      </p:sp>
    </p:spTree>
    <p:extLst>
      <p:ext uri="{BB962C8B-B14F-4D97-AF65-F5344CB8AC3E}">
        <p14:creationId xmlns:p14="http://schemas.microsoft.com/office/powerpoint/2010/main" val="176845422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sz="2200" dirty="0">
                <a:effectLst/>
                <a:latin typeface="Helvetica Neue"/>
                <a:ea typeface="Helvetica Neue"/>
                <a:cs typeface="Helvetica Neue"/>
                <a:sym typeface="Helvetica Neue"/>
              </a:rPr>
              <a:t>The simplest definition of grace is “gift”, and the basic concept of “gift” is something that is freely given to someone. Because God’s loving grace is a free gift, there’s nothing we can do to earn it … or lose it. There’s nothing we can do to make God love us more, and nothing we can do to make God love us less than he already does. God freely gives us his grace … his love … no matter what! </a:t>
            </a:r>
            <a:endParaRPr lang="en-GT" sz="2200" dirty="0">
              <a:effectLst/>
              <a:latin typeface="Helvetica Neue"/>
              <a:ea typeface="Helvetica Neue"/>
              <a:cs typeface="Helvetica Neue"/>
              <a:sym typeface="Helvetica Neue"/>
            </a:endParaRPr>
          </a:p>
          <a:p>
            <a:r>
              <a:rPr lang="en-US" sz="2200" dirty="0">
                <a:effectLst/>
                <a:latin typeface="Helvetica Neue"/>
                <a:ea typeface="Helvetica Neue"/>
                <a:cs typeface="Helvetica Neue"/>
                <a:sym typeface="Helvetica Neue"/>
              </a:rPr>
              <a:t> </a:t>
            </a:r>
            <a:endParaRPr lang="en-GT" sz="2200" dirty="0">
              <a:effectLst/>
              <a:latin typeface="Helvetica Neue"/>
              <a:ea typeface="Helvetica Neue"/>
              <a:cs typeface="Helvetica Neue"/>
              <a:sym typeface="Helvetica Neue"/>
            </a:endParaRPr>
          </a:p>
          <a:p>
            <a:r>
              <a:rPr lang="en-US" sz="2200" dirty="0">
                <a:effectLst/>
                <a:latin typeface="Helvetica Neue"/>
                <a:ea typeface="Helvetica Neue"/>
                <a:cs typeface="Helvetica Neue"/>
                <a:sym typeface="Helvetica Neue"/>
              </a:rPr>
              <a:t>However, our whole world seems to be built on just the opposite. We hear and experience these words over and over again, “I’ll give to you based on what you give to me.” … whether it’s acceptance, help, things, love, etc. The world tells us, “I’ll give you if…”</a:t>
            </a:r>
            <a:endParaRPr lang="en-GT" sz="2200" dirty="0">
              <a:effectLst/>
              <a:latin typeface="Helvetica Neue"/>
              <a:ea typeface="Helvetica Neue"/>
              <a:cs typeface="Helvetica Neue"/>
              <a:sym typeface="Helvetica Neue"/>
            </a:endParaRPr>
          </a:p>
          <a:p>
            <a:r>
              <a:rPr lang="en-US" sz="2200" dirty="0">
                <a:effectLst/>
                <a:latin typeface="Helvetica Neue"/>
                <a:ea typeface="Helvetica Neue"/>
                <a:cs typeface="Helvetica Neue"/>
                <a:sym typeface="Helvetica Neue"/>
              </a:rPr>
              <a:t> </a:t>
            </a:r>
            <a:endParaRPr lang="en-GT" sz="2200" dirty="0">
              <a:effectLst/>
              <a:latin typeface="Helvetica Neue"/>
              <a:ea typeface="Helvetica Neue"/>
              <a:cs typeface="Helvetica Neue"/>
              <a:sym typeface="Helvetica Neue"/>
            </a:endParaRPr>
          </a:p>
          <a:p>
            <a:r>
              <a:rPr lang="en-US" sz="2200" dirty="0">
                <a:effectLst/>
                <a:latin typeface="Helvetica Neue"/>
                <a:ea typeface="Helvetica Neue"/>
                <a:cs typeface="Helvetica Neue"/>
                <a:sym typeface="Helvetica Neue"/>
              </a:rPr>
              <a:t>But that’s not how God works. He gives … freely … over and over and over again … because he loves us more than we could ever think or imagine!!! How incredible that is!</a:t>
            </a:r>
          </a:p>
          <a:p>
            <a:endParaRPr lang="en-US" sz="2200" dirty="0">
              <a:effectLst/>
              <a:latin typeface="Helvetica Neue"/>
              <a:ea typeface="Helvetica Neue"/>
              <a:cs typeface="Helvetica Neue"/>
              <a:sym typeface="Helvetica Neue"/>
            </a:endParaRPr>
          </a:p>
          <a:p>
            <a:endParaRPr lang="en-US" sz="2200" dirty="0">
              <a:effectLst/>
              <a:latin typeface="Helvetica Neue"/>
              <a:ea typeface="Helvetica Neue"/>
              <a:cs typeface="Helvetica Neue"/>
              <a:sym typeface="Helvetica Neue"/>
            </a:endParaRPr>
          </a:p>
          <a:p>
            <a:endParaRPr lang="en-US" sz="2200" dirty="0">
              <a:effectLst/>
              <a:latin typeface="Helvetica Neue"/>
              <a:ea typeface="Helvetica Neue"/>
              <a:cs typeface="Helvetica Neue"/>
              <a:sym typeface="Helvetica Neue"/>
            </a:endParaRPr>
          </a:p>
          <a:p>
            <a:endParaRPr lang="en-US" sz="2200" dirty="0">
              <a:effectLst/>
              <a:latin typeface="Helvetica Neue"/>
              <a:ea typeface="Helvetica Neue"/>
              <a:cs typeface="Helvetica Neue"/>
              <a:sym typeface="Helvetica Neue"/>
            </a:endParaRPr>
          </a:p>
          <a:p>
            <a:endParaRPr lang="en-US" sz="2200" dirty="0">
              <a:effectLst/>
              <a:latin typeface="Helvetica Neue"/>
              <a:ea typeface="Helvetica Neue"/>
              <a:cs typeface="Helvetica Neue"/>
              <a:sym typeface="Helvetica Neue"/>
            </a:endParaRPr>
          </a:p>
          <a:p>
            <a:endParaRPr lang="en-US" sz="2200" dirty="0">
              <a:effectLst/>
              <a:latin typeface="Helvetica Neue"/>
              <a:ea typeface="Helvetica Neue"/>
              <a:cs typeface="Helvetica Neue"/>
              <a:sym typeface="Helvetica Neue"/>
            </a:endParaRPr>
          </a:p>
          <a:p>
            <a:endParaRPr lang="en-US" sz="2200" dirty="0">
              <a:effectLst/>
              <a:latin typeface="Helvetica Neue"/>
              <a:ea typeface="Helvetica Neue"/>
              <a:cs typeface="Helvetica Neue"/>
              <a:sym typeface="Helvetica Neue"/>
            </a:endParaRPr>
          </a:p>
          <a:p>
            <a:endParaRPr lang="en-US" sz="2200" dirty="0">
              <a:effectLst/>
              <a:latin typeface="Helvetica Neue"/>
              <a:ea typeface="Helvetica Neue"/>
              <a:cs typeface="Helvetica Neue"/>
              <a:sym typeface="Helvetica Neue"/>
            </a:endParaRPr>
          </a:p>
          <a:p>
            <a:endParaRPr lang="en-US" sz="2200" dirty="0">
              <a:effectLst/>
              <a:latin typeface="Helvetica Neue"/>
              <a:ea typeface="Helvetica Neue"/>
              <a:cs typeface="Helvetica Neue"/>
              <a:sym typeface="Helvetica Neue"/>
            </a:endParaRPr>
          </a:p>
          <a:p>
            <a:endParaRPr lang="en-GT" sz="2200" dirty="0">
              <a:effectLst/>
              <a:latin typeface="Helvetica Neue"/>
              <a:ea typeface="Helvetica Neue"/>
              <a:cs typeface="Helvetica Neue"/>
              <a:sym typeface="Helvetica Neue"/>
            </a:endParaRPr>
          </a:p>
          <a:p>
            <a:endParaRPr lang="en-GT" dirty="0"/>
          </a:p>
        </p:txBody>
      </p:sp>
    </p:spTree>
    <p:extLst>
      <p:ext uri="{BB962C8B-B14F-4D97-AF65-F5344CB8AC3E}">
        <p14:creationId xmlns:p14="http://schemas.microsoft.com/office/powerpoint/2010/main" val="2125053219"/>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D68D4C7-7554-4F11-83D6-EC0A0888EE45}" type="slidenum">
              <a:rPr lang="es-GT"/>
              <a:pPr/>
              <a:t>50</a:t>
            </a:fld>
            <a:endParaRPr lang="es-GT"/>
          </a:p>
        </p:txBody>
      </p:sp>
      <p:sp>
        <p:nvSpPr>
          <p:cNvPr id="47106" name="Rectangle 2"/>
          <p:cNvSpPr>
            <a:spLocks noGrp="1" noRot="1" noChangeAspect="1" noChangeArrowheads="1" noTextEdit="1"/>
          </p:cNvSpPr>
          <p:nvPr>
            <p:ph type="sldImg"/>
          </p:nvPr>
        </p:nvSpPr>
        <p:spPr>
          <a:xfrm>
            <a:off x="381000" y="685800"/>
            <a:ext cx="6096000" cy="3429000"/>
          </a:xfrm>
          <a:ln/>
        </p:spPr>
      </p:sp>
      <p:sp>
        <p:nvSpPr>
          <p:cNvPr id="47107" name="Rectangle 3"/>
          <p:cNvSpPr>
            <a:spLocks noGrp="1" noChangeArrowheads="1"/>
          </p:cNvSpPr>
          <p:nvPr>
            <p:ph type="body" idx="1"/>
          </p:nvPr>
        </p:nvSpPr>
        <p:spPr/>
        <p:txBody>
          <a:bodyPr/>
          <a:lstStyle/>
          <a:p>
            <a:r>
              <a:rPr lang="en-US" sz="2200" dirty="0">
                <a:effectLst/>
                <a:latin typeface="Helvetica Neue"/>
                <a:ea typeface="Helvetica Neue"/>
                <a:cs typeface="Helvetica Neue"/>
                <a:sym typeface="Helvetica Neue"/>
              </a:rPr>
              <a:t>An lastly, the third part of this section of the journey is focused on continuing education and growth for life and Service, and you can see some of the books we have available for that.</a:t>
            </a:r>
            <a:endParaRPr lang="en-GT" sz="2200" dirty="0">
              <a:effectLst/>
              <a:latin typeface="Helvetica Neue"/>
              <a:ea typeface="Helvetica Neue"/>
              <a:cs typeface="Helvetica Neue"/>
              <a:sym typeface="Helvetica Neue"/>
            </a:endParaRPr>
          </a:p>
        </p:txBody>
      </p:sp>
    </p:spTree>
    <p:extLst>
      <p:ext uri="{BB962C8B-B14F-4D97-AF65-F5344CB8AC3E}">
        <p14:creationId xmlns:p14="http://schemas.microsoft.com/office/powerpoint/2010/main" val="1019914686"/>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defTabSz="457200" eaLnBrk="1" fontAlgn="auto" latinLnBrk="0" hangingPunct="1">
              <a:lnSpc>
                <a:spcPct val="117999"/>
              </a:lnSpc>
              <a:spcBef>
                <a:spcPts val="0"/>
              </a:spcBef>
              <a:spcAft>
                <a:spcPts val="0"/>
              </a:spcAft>
              <a:buClrTx/>
              <a:buSzTx/>
              <a:buFontTx/>
              <a:buNone/>
              <a:tabLst/>
              <a:defRPr/>
            </a:pPr>
            <a:r>
              <a:rPr lang="en-US" sz="2200" dirty="0">
                <a:effectLst/>
                <a:latin typeface="Helvetica Neue"/>
                <a:ea typeface="Helvetica Neue"/>
                <a:cs typeface="Helvetica Neue"/>
                <a:sym typeface="Helvetica Neue"/>
              </a:rPr>
              <a:t>I know we went through that quickly, but we have a list that has all of the parts of the Journey of Grace, along with the resources that are helpful for each part. This list is available on our website. Search for “Additional Resources for the Journey of Grace Discipleship”</a:t>
            </a:r>
            <a:endParaRPr lang="en-GT" sz="2200" dirty="0">
              <a:effectLst/>
              <a:latin typeface="Helvetica Neue"/>
              <a:ea typeface="Helvetica Neue"/>
              <a:cs typeface="Helvetica Neue"/>
              <a:sym typeface="Helvetica Neue"/>
            </a:endParaRPr>
          </a:p>
          <a:p>
            <a:endParaRPr lang="en-GT" dirty="0"/>
          </a:p>
        </p:txBody>
      </p:sp>
    </p:spTree>
    <p:extLst>
      <p:ext uri="{BB962C8B-B14F-4D97-AF65-F5344CB8AC3E}">
        <p14:creationId xmlns:p14="http://schemas.microsoft.com/office/powerpoint/2010/main" val="3037980138"/>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1 Marcador de imagen de diapositiva"/>
          <p:cNvSpPr>
            <a:spLocks noGrp="1" noRot="1" noChangeAspect="1" noTextEdit="1"/>
          </p:cNvSpPr>
          <p:nvPr>
            <p:ph type="sldImg"/>
          </p:nvPr>
        </p:nvSpPr>
        <p:spPr>
          <a:xfrm>
            <a:off x="381000" y="685800"/>
            <a:ext cx="6096000" cy="3429000"/>
          </a:xfrm>
          <a:ln/>
        </p:spPr>
      </p:sp>
      <p:sp>
        <p:nvSpPr>
          <p:cNvPr id="44035" name="2 Marcador de notas"/>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457200" eaLnBrk="1" fontAlgn="auto" latinLnBrk="0" hangingPunct="1">
              <a:lnSpc>
                <a:spcPct val="117999"/>
              </a:lnSpc>
              <a:spcBef>
                <a:spcPts val="0"/>
              </a:spcBef>
              <a:spcAft>
                <a:spcPts val="0"/>
              </a:spcAft>
              <a:buClrTx/>
              <a:buSzTx/>
              <a:buFontTx/>
              <a:buNone/>
              <a:tabLst/>
              <a:defRPr/>
            </a:pPr>
            <a:r>
              <a:rPr lang="en-US" sz="2200" dirty="0">
                <a:effectLst/>
                <a:latin typeface="Helvetica Neue"/>
                <a:ea typeface="Helvetica Neue"/>
                <a:cs typeface="Helvetica Neue"/>
                <a:sym typeface="Helvetica Neue"/>
              </a:rPr>
              <a:t>Speaking of our website, that’s also where you can also find and download these resources that we’ve just been talking about. At the bottom of the screen, you can see the website addresses for English, Spanish, and French/Haitian Creole. If you go to the website, you’ll see something like this. For our purposes today, I want to direct your attention to the blue box in the left side.</a:t>
            </a:r>
            <a:endParaRPr lang="en-GT" sz="2200" dirty="0">
              <a:effectLst/>
              <a:latin typeface="Helvetica Neue"/>
              <a:ea typeface="Helvetica Neue"/>
              <a:cs typeface="Helvetica Neue"/>
              <a:sym typeface="Helvetica Neue"/>
            </a:endParaRPr>
          </a:p>
          <a:p>
            <a:endParaRPr lang="en-US" dirty="0"/>
          </a:p>
        </p:txBody>
      </p:sp>
      <p:sp>
        <p:nvSpPr>
          <p:cNvPr id="4" name="3 Marcador de número de diapositiva"/>
          <p:cNvSpPr>
            <a:spLocks noGrp="1"/>
          </p:cNvSpPr>
          <p:nvPr>
            <p:ph type="sldNum" sz="quarter" idx="5"/>
          </p:nvPr>
        </p:nvSpPr>
        <p:spPr/>
        <p:txBody>
          <a:bodyPr/>
          <a:lstStyle/>
          <a:p>
            <a:pPr>
              <a:defRPr/>
            </a:pPr>
            <a:fld id="{AF0E1E4D-04B9-4903-AD48-7338DA7DB595}" type="slidenum">
              <a:rPr lang="en-US" smtClean="0"/>
              <a:pPr>
                <a:defRPr/>
              </a:pPr>
              <a:t>52</a:t>
            </a:fld>
            <a:endParaRPr lang="en-US"/>
          </a:p>
        </p:txBody>
      </p:sp>
    </p:spTree>
    <p:extLst>
      <p:ext uri="{BB962C8B-B14F-4D97-AF65-F5344CB8AC3E}">
        <p14:creationId xmlns:p14="http://schemas.microsoft.com/office/powerpoint/2010/main" val="806356002"/>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1 Marcador de imagen de diapositiva"/>
          <p:cNvSpPr>
            <a:spLocks noGrp="1" noRot="1" noChangeAspect="1" noTextEdit="1"/>
          </p:cNvSpPr>
          <p:nvPr>
            <p:ph type="sldImg"/>
          </p:nvPr>
        </p:nvSpPr>
        <p:spPr>
          <a:xfrm>
            <a:off x="381000" y="685800"/>
            <a:ext cx="6096000" cy="3429000"/>
          </a:xfrm>
          <a:ln/>
        </p:spPr>
      </p:sp>
      <p:sp>
        <p:nvSpPr>
          <p:cNvPr id="44035" name="2 Marcador de notas"/>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2200" dirty="0">
                <a:effectLst/>
                <a:latin typeface="Helvetica Neue"/>
                <a:ea typeface="Helvetica Neue"/>
                <a:cs typeface="Helvetica Neue"/>
                <a:sym typeface="Helvetica Neue"/>
              </a:rPr>
              <a:t>When we zoom in a little closer, we can see different categories of resources available on the website. You’ll see that the first box is labeled “Journey of Grace”. You can also see a drop down arrow on the right side of the blue box.</a:t>
            </a:r>
            <a:endParaRPr lang="en-GT" sz="2200" dirty="0">
              <a:effectLst/>
              <a:latin typeface="Helvetica Neue"/>
              <a:ea typeface="Helvetica Neue"/>
              <a:cs typeface="Helvetica Neue"/>
              <a:sym typeface="Helvetica Neue"/>
            </a:endParaRPr>
          </a:p>
        </p:txBody>
      </p:sp>
      <p:sp>
        <p:nvSpPr>
          <p:cNvPr id="4" name="3 Marcador de número de diapositiva"/>
          <p:cNvSpPr>
            <a:spLocks noGrp="1"/>
          </p:cNvSpPr>
          <p:nvPr>
            <p:ph type="sldNum" sz="quarter" idx="5"/>
          </p:nvPr>
        </p:nvSpPr>
        <p:spPr/>
        <p:txBody>
          <a:bodyPr/>
          <a:lstStyle/>
          <a:p>
            <a:pPr>
              <a:defRPr/>
            </a:pPr>
            <a:fld id="{AF0E1E4D-04B9-4903-AD48-7338DA7DB595}" type="slidenum">
              <a:rPr lang="en-US" smtClean="0"/>
              <a:pPr>
                <a:defRPr/>
              </a:pPr>
              <a:t>53</a:t>
            </a:fld>
            <a:endParaRPr lang="en-US"/>
          </a:p>
        </p:txBody>
      </p:sp>
    </p:spTree>
    <p:extLst>
      <p:ext uri="{BB962C8B-B14F-4D97-AF65-F5344CB8AC3E}">
        <p14:creationId xmlns:p14="http://schemas.microsoft.com/office/powerpoint/2010/main" val="1592168056"/>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1 Marcador de imagen de diapositiva"/>
          <p:cNvSpPr>
            <a:spLocks noGrp="1" noRot="1" noChangeAspect="1" noTextEdit="1"/>
          </p:cNvSpPr>
          <p:nvPr>
            <p:ph type="sldImg"/>
          </p:nvPr>
        </p:nvSpPr>
        <p:spPr>
          <a:xfrm>
            <a:off x="381000" y="685800"/>
            <a:ext cx="6096000" cy="3429000"/>
          </a:xfrm>
          <a:ln/>
        </p:spPr>
      </p:sp>
      <p:sp>
        <p:nvSpPr>
          <p:cNvPr id="44035" name="2 Marcador de notas"/>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457200" eaLnBrk="1" fontAlgn="auto" latinLnBrk="0" hangingPunct="1">
              <a:lnSpc>
                <a:spcPct val="117999"/>
              </a:lnSpc>
              <a:spcBef>
                <a:spcPts val="0"/>
              </a:spcBef>
              <a:spcAft>
                <a:spcPts val="0"/>
              </a:spcAft>
              <a:buClrTx/>
              <a:buSzTx/>
              <a:buFontTx/>
              <a:buNone/>
              <a:tabLst/>
              <a:defRPr/>
            </a:pPr>
            <a:r>
              <a:rPr lang="en-US" sz="2200" dirty="0">
                <a:effectLst/>
                <a:latin typeface="Helvetica Neue"/>
                <a:ea typeface="Helvetica Neue"/>
                <a:cs typeface="Helvetica Neue"/>
                <a:sym typeface="Helvetica Neue"/>
              </a:rPr>
              <a:t>When you click on that arrow, and the subsequent arrows, you’ll see each of the parts of the Journey of Grace listed, and then broken down according to age. Prevenient Grace for adults, prevenient grace for youth, prevenient grace for children, and then Saving grace, and so forth.</a:t>
            </a:r>
            <a:endParaRPr lang="en-GT" sz="2200" dirty="0">
              <a:effectLst/>
              <a:latin typeface="Helvetica Neue"/>
              <a:ea typeface="Helvetica Neue"/>
              <a:cs typeface="Helvetica Neue"/>
              <a:sym typeface="Helvetica Neue"/>
            </a:endParaRPr>
          </a:p>
        </p:txBody>
      </p:sp>
      <p:sp>
        <p:nvSpPr>
          <p:cNvPr id="4" name="3 Marcador de número de diapositiva"/>
          <p:cNvSpPr>
            <a:spLocks noGrp="1"/>
          </p:cNvSpPr>
          <p:nvPr>
            <p:ph type="sldNum" sz="quarter" idx="5"/>
          </p:nvPr>
        </p:nvSpPr>
        <p:spPr/>
        <p:txBody>
          <a:bodyPr/>
          <a:lstStyle/>
          <a:p>
            <a:pPr>
              <a:defRPr/>
            </a:pPr>
            <a:fld id="{AF0E1E4D-04B9-4903-AD48-7338DA7DB595}" type="slidenum">
              <a:rPr lang="en-US" smtClean="0"/>
              <a:pPr>
                <a:defRPr/>
              </a:pPr>
              <a:t>54</a:t>
            </a:fld>
            <a:endParaRPr lang="en-US"/>
          </a:p>
        </p:txBody>
      </p:sp>
    </p:spTree>
    <p:extLst>
      <p:ext uri="{BB962C8B-B14F-4D97-AF65-F5344CB8AC3E}">
        <p14:creationId xmlns:p14="http://schemas.microsoft.com/office/powerpoint/2010/main" val="3825737140"/>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1 Marcador de imagen de diapositiva"/>
          <p:cNvSpPr>
            <a:spLocks noGrp="1" noRot="1" noChangeAspect="1" noTextEdit="1"/>
          </p:cNvSpPr>
          <p:nvPr>
            <p:ph type="sldImg"/>
          </p:nvPr>
        </p:nvSpPr>
        <p:spPr>
          <a:xfrm>
            <a:off x="381000" y="685800"/>
            <a:ext cx="6096000" cy="3429000"/>
          </a:xfrm>
          <a:ln/>
        </p:spPr>
      </p:sp>
      <p:sp>
        <p:nvSpPr>
          <p:cNvPr id="44035" name="2 Marcador de notas"/>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457200" eaLnBrk="1" fontAlgn="auto" latinLnBrk="0" hangingPunct="1">
              <a:lnSpc>
                <a:spcPct val="117999"/>
              </a:lnSpc>
              <a:spcBef>
                <a:spcPts val="0"/>
              </a:spcBef>
              <a:spcAft>
                <a:spcPts val="0"/>
              </a:spcAft>
              <a:buClrTx/>
              <a:buSzTx/>
              <a:buFontTx/>
              <a:buNone/>
              <a:tabLst/>
              <a:defRPr/>
            </a:pPr>
            <a:r>
              <a:rPr lang="en-US" sz="2200" dirty="0">
                <a:effectLst/>
                <a:latin typeface="Helvetica Neue"/>
                <a:ea typeface="Helvetica Neue"/>
                <a:cs typeface="Helvetica Neue"/>
                <a:sym typeface="Helvetica Neue"/>
              </a:rPr>
              <a:t>If you click on one of those boxes, it will list all of the resources for that part of the journey. So in this example, I clicked on Saving Grace, from conversion to baptism, for adults. And you can see displayed on the side all of those resources for that part of the journey. You can then click on “More information/download” beneath the resource and it will take you to another page</a:t>
            </a:r>
            <a:endParaRPr lang="en-US" dirty="0"/>
          </a:p>
        </p:txBody>
      </p:sp>
      <p:sp>
        <p:nvSpPr>
          <p:cNvPr id="4" name="3 Marcador de número de diapositiva"/>
          <p:cNvSpPr>
            <a:spLocks noGrp="1"/>
          </p:cNvSpPr>
          <p:nvPr>
            <p:ph type="sldNum" sz="quarter" idx="5"/>
          </p:nvPr>
        </p:nvSpPr>
        <p:spPr/>
        <p:txBody>
          <a:bodyPr/>
          <a:lstStyle/>
          <a:p>
            <a:pPr>
              <a:defRPr/>
            </a:pPr>
            <a:fld id="{AF0E1E4D-04B9-4903-AD48-7338DA7DB595}" type="slidenum">
              <a:rPr lang="en-US" smtClean="0"/>
              <a:pPr>
                <a:defRPr/>
              </a:pPr>
              <a:t>55</a:t>
            </a:fld>
            <a:endParaRPr lang="en-US"/>
          </a:p>
        </p:txBody>
      </p:sp>
    </p:spTree>
    <p:extLst>
      <p:ext uri="{BB962C8B-B14F-4D97-AF65-F5344CB8AC3E}">
        <p14:creationId xmlns:p14="http://schemas.microsoft.com/office/powerpoint/2010/main" val="1556454795"/>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1 Marcador de imagen de diapositiva"/>
          <p:cNvSpPr>
            <a:spLocks noGrp="1" noRot="1" noChangeAspect="1" noTextEdit="1"/>
          </p:cNvSpPr>
          <p:nvPr>
            <p:ph type="sldImg"/>
          </p:nvPr>
        </p:nvSpPr>
        <p:spPr>
          <a:xfrm>
            <a:off x="381000" y="685800"/>
            <a:ext cx="6096000" cy="3429000"/>
          </a:xfrm>
          <a:ln/>
        </p:spPr>
      </p:sp>
      <p:sp>
        <p:nvSpPr>
          <p:cNvPr id="44035" name="2 Marcador de notas"/>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2200" dirty="0">
                <a:effectLst/>
                <a:latin typeface="Helvetica Neue"/>
                <a:ea typeface="Helvetica Neue"/>
                <a:cs typeface="Helvetica Neue"/>
                <a:sym typeface="Helvetica Neue"/>
              </a:rPr>
              <a:t>where you can do just that … get more information about the resource and then download it.</a:t>
            </a:r>
            <a:endParaRPr lang="en-US" dirty="0"/>
          </a:p>
        </p:txBody>
      </p:sp>
      <p:sp>
        <p:nvSpPr>
          <p:cNvPr id="4" name="3 Marcador de número de diapositiva"/>
          <p:cNvSpPr>
            <a:spLocks noGrp="1"/>
          </p:cNvSpPr>
          <p:nvPr>
            <p:ph type="sldNum" sz="quarter" idx="5"/>
          </p:nvPr>
        </p:nvSpPr>
        <p:spPr/>
        <p:txBody>
          <a:bodyPr/>
          <a:lstStyle/>
          <a:p>
            <a:pPr>
              <a:defRPr/>
            </a:pPr>
            <a:fld id="{AF0E1E4D-04B9-4903-AD48-7338DA7DB595}" type="slidenum">
              <a:rPr lang="en-US" smtClean="0"/>
              <a:pPr>
                <a:defRPr/>
              </a:pPr>
              <a:t>56</a:t>
            </a:fld>
            <a:endParaRPr lang="en-US"/>
          </a:p>
        </p:txBody>
      </p:sp>
    </p:spTree>
    <p:extLst>
      <p:ext uri="{BB962C8B-B14F-4D97-AF65-F5344CB8AC3E}">
        <p14:creationId xmlns:p14="http://schemas.microsoft.com/office/powerpoint/2010/main" val="3151537687"/>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sz="2200" dirty="0">
                <a:effectLst/>
                <a:latin typeface="Helvetica Neue"/>
                <a:ea typeface="Helvetica Neue"/>
                <a:cs typeface="Helvetica Neue"/>
                <a:sym typeface="Helvetica Neue"/>
              </a:rPr>
              <a:t>So far during this workshop, we’ve talked about the Journey of Grace and it’s various sections or stages. And we’ve talked about the resources available for the Journey, and where to find them. That leaves one more step that each one of us needs to take. Each of us needs to identify </a:t>
            </a:r>
            <a:r>
              <a:rPr lang="en-US" sz="2200" b="1" dirty="0">
                <a:effectLst/>
                <a:latin typeface="Helvetica Neue"/>
                <a:ea typeface="Helvetica Neue"/>
                <a:cs typeface="Helvetica Neue"/>
                <a:sym typeface="Helvetica Neue"/>
              </a:rPr>
              <a:t>WHERE</a:t>
            </a:r>
            <a:r>
              <a:rPr lang="en-US" sz="2200" dirty="0">
                <a:effectLst/>
                <a:latin typeface="Helvetica Neue"/>
                <a:ea typeface="Helvetica Neue"/>
                <a:cs typeface="Helvetica Neue"/>
                <a:sym typeface="Helvetica Neue"/>
              </a:rPr>
              <a:t> along the Journey of Grace we currently are at, so we know the next steps we need to take to progress. If you are a new Christian, you are in the saving grace stage of the journey, and you can see on the graphic we looked at the things you need to be focusing on, what you need to learn and experience in order to proceed further along the journey. If you are a mature believer, where are you in the Sanctifying grace part of the journey? Growth in holiness? Ministry development? Continual Education and growth? And by looking at the graphic and list of resources, you can see what are the next steps you need to take, and what resources are available to help you with that.</a:t>
            </a:r>
            <a:endParaRPr lang="en-GT" sz="2200" dirty="0">
              <a:effectLst/>
              <a:latin typeface="Helvetica Neue"/>
              <a:ea typeface="Helvetica Neue"/>
              <a:cs typeface="Helvetica Neue"/>
              <a:sym typeface="Helvetica Neue"/>
            </a:endParaRPr>
          </a:p>
          <a:p>
            <a:r>
              <a:rPr lang="en-US" sz="2200" dirty="0">
                <a:effectLst/>
                <a:latin typeface="Helvetica Neue"/>
                <a:ea typeface="Helvetica Neue"/>
                <a:cs typeface="Helvetica Neue"/>
                <a:sym typeface="Helvetica Neue"/>
              </a:rPr>
              <a:t> </a:t>
            </a:r>
            <a:endParaRPr lang="en-GT" sz="2200" dirty="0">
              <a:effectLst/>
              <a:latin typeface="Helvetica Neue"/>
              <a:ea typeface="Helvetica Neue"/>
              <a:cs typeface="Helvetica Neue"/>
              <a:sym typeface="Helvetica Neue"/>
            </a:endParaRPr>
          </a:p>
          <a:p>
            <a:r>
              <a:rPr lang="en-US" sz="2200" dirty="0">
                <a:effectLst/>
                <a:latin typeface="Helvetica Neue"/>
                <a:ea typeface="Helvetica Neue"/>
                <a:cs typeface="Helvetica Neue"/>
                <a:sym typeface="Helvetica Neue"/>
              </a:rPr>
              <a:t>If you are discipling someone, accompanying them along the Journey of Grace, and I hope that if you aren’t already doing that you soon will be, you need to understand where the person you are discipling is at so you know what goals you need to help them focus upon, and what resources you have available to help them.</a:t>
            </a:r>
            <a:endParaRPr lang="en-GT" sz="2200" dirty="0">
              <a:effectLst/>
              <a:latin typeface="Helvetica Neue"/>
              <a:ea typeface="Helvetica Neue"/>
              <a:cs typeface="Helvetica Neue"/>
              <a:sym typeface="Helvetica Neue"/>
            </a:endParaRPr>
          </a:p>
          <a:p>
            <a:endParaRPr lang="en-GT" dirty="0"/>
          </a:p>
          <a:p>
            <a:endParaRPr lang="en-GT" dirty="0"/>
          </a:p>
          <a:p>
            <a:endParaRPr lang="en-GT" dirty="0"/>
          </a:p>
          <a:p>
            <a:endParaRPr lang="en-GT" dirty="0"/>
          </a:p>
          <a:p>
            <a:endParaRPr lang="en-GT" dirty="0"/>
          </a:p>
          <a:p>
            <a:endParaRPr lang="en-GT" dirty="0"/>
          </a:p>
          <a:p>
            <a:endParaRPr lang="en-GT" dirty="0"/>
          </a:p>
          <a:p>
            <a:endParaRPr lang="en-GT" dirty="0"/>
          </a:p>
          <a:p>
            <a:endParaRPr lang="en-GT" dirty="0"/>
          </a:p>
        </p:txBody>
      </p:sp>
    </p:spTree>
    <p:extLst>
      <p:ext uri="{BB962C8B-B14F-4D97-AF65-F5344CB8AC3E}">
        <p14:creationId xmlns:p14="http://schemas.microsoft.com/office/powerpoint/2010/main" val="973316529"/>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sz="2200" dirty="0">
                <a:effectLst/>
                <a:latin typeface="Helvetica Neue"/>
                <a:ea typeface="Helvetica Neue"/>
                <a:cs typeface="Helvetica Neue"/>
                <a:sym typeface="Helvetica Neue"/>
              </a:rPr>
              <a:t>In addition to the written resources we’ve talked about, we’re also going to have some additional workshops to help you disciple others.</a:t>
            </a:r>
            <a:endParaRPr lang="en-GT" sz="2200" dirty="0">
              <a:effectLst/>
              <a:latin typeface="Helvetica Neue"/>
              <a:ea typeface="Helvetica Neue"/>
              <a:cs typeface="Helvetica Neue"/>
              <a:sym typeface="Helvetica Neue"/>
            </a:endParaRPr>
          </a:p>
        </p:txBody>
      </p:sp>
    </p:spTree>
    <p:extLst>
      <p:ext uri="{BB962C8B-B14F-4D97-AF65-F5344CB8AC3E}">
        <p14:creationId xmlns:p14="http://schemas.microsoft.com/office/powerpoint/2010/main" val="441292688"/>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defTabSz="457200" eaLnBrk="1" fontAlgn="auto" latinLnBrk="0" hangingPunct="1">
              <a:lnSpc>
                <a:spcPct val="117999"/>
              </a:lnSpc>
              <a:spcBef>
                <a:spcPts val="0"/>
              </a:spcBef>
              <a:spcAft>
                <a:spcPts val="0"/>
              </a:spcAft>
              <a:buClrTx/>
              <a:buSzTx/>
              <a:buFontTx/>
              <a:buNone/>
              <a:tabLst/>
              <a:defRPr/>
            </a:pPr>
            <a:r>
              <a:rPr lang="en-US" sz="2200" dirty="0">
                <a:effectLst/>
                <a:latin typeface="Helvetica Neue"/>
                <a:ea typeface="Helvetica Neue"/>
                <a:cs typeface="Helvetica Neue"/>
                <a:sym typeface="Helvetica Neue"/>
              </a:rPr>
              <a:t>On August 21, Dr. Grant Zweigle, Global Missions Trainer and author of the wonderful book, Worship, Wonder, and Way, will be presenting the workshop, </a:t>
            </a:r>
            <a:r>
              <a:rPr lang="en-US" sz="2200" i="1" dirty="0">
                <a:effectLst/>
                <a:latin typeface="Helvetica Neue"/>
                <a:ea typeface="Helvetica Neue"/>
                <a:cs typeface="Helvetica Neue"/>
                <a:sym typeface="Helvetica Neue"/>
              </a:rPr>
              <a:t>Evangelism and Grace.</a:t>
            </a:r>
            <a:endParaRPr lang="en-GT" sz="2200" dirty="0">
              <a:effectLst/>
              <a:latin typeface="Helvetica Neue"/>
              <a:ea typeface="Helvetica Neue"/>
              <a:cs typeface="Helvetica Neue"/>
              <a:sym typeface="Helvetica Neue"/>
            </a:endParaRPr>
          </a:p>
          <a:p>
            <a:endParaRPr lang="en-GT" dirty="0"/>
          </a:p>
        </p:txBody>
      </p:sp>
    </p:spTree>
    <p:extLst>
      <p:ext uri="{BB962C8B-B14F-4D97-AF65-F5344CB8AC3E}">
        <p14:creationId xmlns:p14="http://schemas.microsoft.com/office/powerpoint/2010/main" val="140903644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defTabSz="457200" eaLnBrk="1" fontAlgn="auto" latinLnBrk="0" hangingPunct="1">
              <a:lnSpc>
                <a:spcPct val="117999"/>
              </a:lnSpc>
              <a:spcBef>
                <a:spcPts val="0"/>
              </a:spcBef>
              <a:spcAft>
                <a:spcPts val="0"/>
              </a:spcAft>
              <a:buClrTx/>
              <a:buSzTx/>
              <a:buFontTx/>
              <a:buNone/>
              <a:tabLst/>
              <a:defRPr/>
            </a:pPr>
            <a:r>
              <a:rPr lang="en-US" sz="2200" dirty="0">
                <a:effectLst/>
                <a:latin typeface="Helvetica Neue"/>
                <a:ea typeface="Helvetica Neue"/>
                <a:cs typeface="Helvetica Neue"/>
                <a:sym typeface="Helvetica Neue"/>
              </a:rPr>
              <a:t>Next, it’s important to understand that this grace that God so lovingly and freely gives us is not a thing. It’s not a holy substance poured into us to help us. Rather, grace is personal … it comes to us in and through the person of Jesus Christ. </a:t>
            </a:r>
            <a:r>
              <a:rPr lang="en-US" sz="2200" dirty="0">
                <a:solidFill>
                  <a:srgbClr val="FF0000"/>
                </a:solidFill>
                <a:effectLst/>
                <a:latin typeface="Helvetica Neue"/>
                <a:ea typeface="Helvetica Neue"/>
                <a:cs typeface="Helvetica Neue"/>
                <a:sym typeface="Helvetica Neue"/>
              </a:rPr>
              <a:t>JESUS IS GOD’S HIGHEST EXPRESSION OF HIS LOVE, OF HIS GRACE.</a:t>
            </a:r>
            <a:r>
              <a:rPr lang="en-US" sz="2200" dirty="0">
                <a:effectLst/>
                <a:latin typeface="Helvetica Neue"/>
                <a:ea typeface="Helvetica Neue"/>
                <a:cs typeface="Helvetica Neue"/>
                <a:sym typeface="Helvetica Neue"/>
              </a:rPr>
              <a:t> Grace is God present with human beings, with us! So, Jesus Christ is God’s grace expressed to us. </a:t>
            </a:r>
          </a:p>
          <a:p>
            <a:pPr marL="0" marR="0" lvl="0" indent="0" defTabSz="457200" eaLnBrk="1" fontAlgn="auto" latinLnBrk="0" hangingPunct="1">
              <a:lnSpc>
                <a:spcPct val="117999"/>
              </a:lnSpc>
              <a:spcBef>
                <a:spcPts val="0"/>
              </a:spcBef>
              <a:spcAft>
                <a:spcPts val="0"/>
              </a:spcAft>
              <a:buClrTx/>
              <a:buSzTx/>
              <a:buFontTx/>
              <a:buNone/>
              <a:tabLst/>
              <a:defRPr/>
            </a:pPr>
            <a:endParaRPr lang="en-US" sz="2200" dirty="0">
              <a:effectLst/>
              <a:latin typeface="Helvetica Neue"/>
              <a:ea typeface="Helvetica Neue"/>
              <a:cs typeface="Helvetica Neue"/>
              <a:sym typeface="Helvetica Neue"/>
            </a:endParaRPr>
          </a:p>
          <a:p>
            <a:pPr marL="0" marR="0" lvl="0" indent="0" defTabSz="457200" eaLnBrk="1" fontAlgn="auto" latinLnBrk="0" hangingPunct="1">
              <a:lnSpc>
                <a:spcPct val="117999"/>
              </a:lnSpc>
              <a:spcBef>
                <a:spcPts val="0"/>
              </a:spcBef>
              <a:spcAft>
                <a:spcPts val="0"/>
              </a:spcAft>
              <a:buClrTx/>
              <a:buSzTx/>
              <a:buFontTx/>
              <a:buNone/>
              <a:tabLst/>
              <a:defRPr/>
            </a:pPr>
            <a:r>
              <a:rPr lang="en-US" sz="2200" dirty="0">
                <a:effectLst/>
                <a:latin typeface="Helvetica Neue"/>
                <a:ea typeface="Helvetica Neue"/>
                <a:cs typeface="Helvetica Neue"/>
                <a:sym typeface="Helvetica Neue"/>
              </a:rPr>
              <a:t>And God’s grace comes to every person, through Jesus, according to his or her particular need and desire to receive it. </a:t>
            </a:r>
            <a:endParaRPr lang="en-GT" sz="2200" dirty="0">
              <a:effectLst/>
              <a:latin typeface="Helvetica Neue"/>
              <a:ea typeface="Helvetica Neue"/>
              <a:cs typeface="Helvetica Neue"/>
              <a:sym typeface="Helvetica Neue"/>
            </a:endParaRPr>
          </a:p>
          <a:p>
            <a:endParaRPr lang="en-GT" dirty="0"/>
          </a:p>
          <a:p>
            <a:endParaRPr lang="en-GT" dirty="0"/>
          </a:p>
          <a:p>
            <a:endParaRPr lang="en-GT" dirty="0"/>
          </a:p>
          <a:p>
            <a:endParaRPr lang="en-GT" dirty="0"/>
          </a:p>
          <a:p>
            <a:endParaRPr lang="en-GT" dirty="0"/>
          </a:p>
          <a:p>
            <a:endParaRPr lang="en-GT" dirty="0"/>
          </a:p>
          <a:p>
            <a:endParaRPr lang="en-GT" dirty="0"/>
          </a:p>
          <a:p>
            <a:endParaRPr lang="en-GT" dirty="0"/>
          </a:p>
          <a:p>
            <a:endParaRPr lang="en-GT" dirty="0"/>
          </a:p>
          <a:p>
            <a:endParaRPr lang="en-GT" dirty="0"/>
          </a:p>
        </p:txBody>
      </p:sp>
    </p:spTree>
    <p:extLst>
      <p:ext uri="{BB962C8B-B14F-4D97-AF65-F5344CB8AC3E}">
        <p14:creationId xmlns:p14="http://schemas.microsoft.com/office/powerpoint/2010/main" val="1730855580"/>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defTabSz="457200" eaLnBrk="1" fontAlgn="auto" latinLnBrk="0" hangingPunct="1">
              <a:lnSpc>
                <a:spcPct val="117999"/>
              </a:lnSpc>
              <a:spcBef>
                <a:spcPts val="0"/>
              </a:spcBef>
              <a:spcAft>
                <a:spcPts val="0"/>
              </a:spcAft>
              <a:buClrTx/>
              <a:buSzTx/>
              <a:buFontTx/>
              <a:buNone/>
              <a:tabLst/>
              <a:defRPr/>
            </a:pPr>
            <a:r>
              <a:rPr lang="en-US" sz="2200" dirty="0">
                <a:effectLst/>
                <a:latin typeface="Helvetica Neue"/>
                <a:ea typeface="Helvetica Neue"/>
                <a:cs typeface="Helvetica Neue"/>
                <a:sym typeface="Helvetica Neue"/>
              </a:rPr>
              <a:t>On September 18, Dr. David </a:t>
            </a:r>
            <a:r>
              <a:rPr lang="en-US" sz="2200" dirty="0" err="1">
                <a:effectLst/>
                <a:latin typeface="Helvetica Neue"/>
                <a:ea typeface="Helvetica Neue"/>
                <a:cs typeface="Helvetica Neue"/>
                <a:sym typeface="Helvetica Neue"/>
              </a:rPr>
              <a:t>Busic</a:t>
            </a:r>
            <a:r>
              <a:rPr lang="en-US" sz="2200" dirty="0">
                <a:effectLst/>
                <a:latin typeface="Helvetica Neue"/>
                <a:ea typeface="Helvetica Neue"/>
                <a:cs typeface="Helvetica Neue"/>
                <a:sym typeface="Helvetica Neue"/>
              </a:rPr>
              <a:t>, General Superintendent and Author of Way, Truth, Life; as well as “The City: Urban Churches in the Wesleyan Tradition”, will be presenting the workshop, </a:t>
            </a:r>
            <a:r>
              <a:rPr lang="en-US" sz="2200" i="1" dirty="0">
                <a:effectLst/>
                <a:latin typeface="Helvetica Neue"/>
                <a:ea typeface="Helvetica Neue"/>
                <a:cs typeface="Helvetica Neue"/>
                <a:sym typeface="Helvetica Neue"/>
              </a:rPr>
              <a:t>Discipling in Urban Areas along the Journey of Grace</a:t>
            </a:r>
            <a:endParaRPr lang="en-GT" sz="2200" dirty="0">
              <a:effectLst/>
              <a:latin typeface="Helvetica Neue"/>
              <a:ea typeface="Helvetica Neue"/>
              <a:cs typeface="Helvetica Neue"/>
              <a:sym typeface="Helvetica Neue"/>
            </a:endParaRPr>
          </a:p>
          <a:p>
            <a:endParaRPr lang="en-GT" dirty="0"/>
          </a:p>
        </p:txBody>
      </p:sp>
    </p:spTree>
    <p:extLst>
      <p:ext uri="{BB962C8B-B14F-4D97-AF65-F5344CB8AC3E}">
        <p14:creationId xmlns:p14="http://schemas.microsoft.com/office/powerpoint/2010/main" val="1456088689"/>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defTabSz="457200" eaLnBrk="1" fontAlgn="auto" latinLnBrk="0" hangingPunct="1">
              <a:lnSpc>
                <a:spcPct val="117999"/>
              </a:lnSpc>
              <a:spcBef>
                <a:spcPts val="0"/>
              </a:spcBef>
              <a:spcAft>
                <a:spcPts val="0"/>
              </a:spcAft>
              <a:buClrTx/>
              <a:buSzTx/>
              <a:buFontTx/>
              <a:buNone/>
              <a:tabLst/>
              <a:defRPr/>
            </a:pPr>
            <a:r>
              <a:rPr lang="en-US" sz="2200" dirty="0">
                <a:effectLst/>
                <a:latin typeface="Helvetica Neue"/>
                <a:ea typeface="Helvetica Neue"/>
                <a:cs typeface="Helvetica Neue"/>
                <a:sym typeface="Helvetica Neue"/>
              </a:rPr>
              <a:t>On October 16, Rev. David González, Global NYI Director, will be presenting the workshop, </a:t>
            </a:r>
            <a:r>
              <a:rPr lang="en-US" sz="2200" i="1" dirty="0">
                <a:effectLst/>
                <a:latin typeface="Helvetica Neue"/>
                <a:ea typeface="Helvetica Neue"/>
                <a:cs typeface="Helvetica Neue"/>
                <a:sym typeface="Helvetica Neue"/>
              </a:rPr>
              <a:t>Discipling Youth along the Journey of Grace</a:t>
            </a:r>
            <a:r>
              <a:rPr lang="en-US" sz="2200" dirty="0">
                <a:effectLst/>
                <a:latin typeface="Helvetica Neue"/>
                <a:ea typeface="Helvetica Neue"/>
                <a:cs typeface="Helvetica Neue"/>
                <a:sym typeface="Helvetica Neue"/>
              </a:rPr>
              <a:t> </a:t>
            </a:r>
            <a:endParaRPr lang="en-GT" sz="2200" dirty="0">
              <a:effectLst/>
              <a:latin typeface="Helvetica Neue"/>
              <a:ea typeface="Helvetica Neue"/>
              <a:cs typeface="Helvetica Neue"/>
              <a:sym typeface="Helvetica Neue"/>
            </a:endParaRPr>
          </a:p>
          <a:p>
            <a:endParaRPr lang="en-GT" dirty="0"/>
          </a:p>
        </p:txBody>
      </p:sp>
    </p:spTree>
    <p:extLst>
      <p:ext uri="{BB962C8B-B14F-4D97-AF65-F5344CB8AC3E}">
        <p14:creationId xmlns:p14="http://schemas.microsoft.com/office/powerpoint/2010/main" val="3925054804"/>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defTabSz="457200" eaLnBrk="1" fontAlgn="auto" latinLnBrk="0" hangingPunct="1">
              <a:lnSpc>
                <a:spcPct val="117999"/>
              </a:lnSpc>
              <a:spcBef>
                <a:spcPts val="0"/>
              </a:spcBef>
              <a:spcAft>
                <a:spcPts val="0"/>
              </a:spcAft>
              <a:buClrTx/>
              <a:buSzTx/>
              <a:buFontTx/>
              <a:buNone/>
              <a:tabLst/>
              <a:defRPr/>
            </a:pPr>
            <a:r>
              <a:rPr lang="en-US" sz="2200" dirty="0">
                <a:effectLst/>
                <a:latin typeface="Helvetica Neue"/>
                <a:ea typeface="Helvetica Neue"/>
                <a:cs typeface="Helvetica Neue"/>
                <a:sym typeface="Helvetica Neue"/>
              </a:rPr>
              <a:t>And on Nov. 20, Dr. Stephen Gualberto from the Global Nazarene Compassionate Ministries office, will be presenting</a:t>
            </a:r>
            <a:r>
              <a:rPr lang="en-US" sz="2200" i="1" dirty="0">
                <a:effectLst/>
                <a:latin typeface="Helvetica Neue"/>
                <a:ea typeface="Helvetica Neue"/>
                <a:cs typeface="Helvetica Neue"/>
                <a:sym typeface="Helvetica Neue"/>
              </a:rPr>
              <a:t> Discipling Children along the Journey of Grace</a:t>
            </a:r>
            <a:r>
              <a:rPr lang="en-US" sz="2200" dirty="0">
                <a:effectLst/>
                <a:latin typeface="Helvetica Neue"/>
                <a:ea typeface="Helvetica Neue"/>
                <a:cs typeface="Helvetica Neue"/>
                <a:sym typeface="Helvetica Neue"/>
              </a:rPr>
              <a:t>, </a:t>
            </a:r>
            <a:endParaRPr lang="en-GT" sz="2200" dirty="0">
              <a:effectLst/>
              <a:latin typeface="Helvetica Neue"/>
              <a:ea typeface="Helvetica Neue"/>
              <a:cs typeface="Helvetica Neue"/>
              <a:sym typeface="Helvetica Neue"/>
            </a:endParaRPr>
          </a:p>
          <a:p>
            <a:endParaRPr lang="en-GT" dirty="0"/>
          </a:p>
        </p:txBody>
      </p:sp>
    </p:spTree>
    <p:extLst>
      <p:ext uri="{BB962C8B-B14F-4D97-AF65-F5344CB8AC3E}">
        <p14:creationId xmlns:p14="http://schemas.microsoft.com/office/powerpoint/2010/main" val="3294607799"/>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GT" sz="2200" dirty="0">
                <a:effectLst/>
                <a:latin typeface="Helvetica Neue"/>
                <a:ea typeface="Helvetica Neue"/>
                <a:cs typeface="Helvetica Neue"/>
                <a:sym typeface="Helvetica Neue"/>
              </a:rPr>
              <a:t>The journey is before us. It’s not enough to simply know about the journey … we need to travel upon it. My deepest prayer is that you will join me, and many many others, on this Journey of Grace, learning, growing, and loving … with Jesus Christ at our side. The adventure awaits!</a:t>
            </a:r>
          </a:p>
          <a:p>
            <a:r>
              <a:rPr lang="en-US" sz="2200" dirty="0">
                <a:effectLst/>
                <a:latin typeface="Helvetica Neue"/>
                <a:ea typeface="Helvetica Neue"/>
                <a:cs typeface="Helvetica Neue"/>
                <a:sym typeface="Helvetica Neue"/>
              </a:rPr>
              <a:t> </a:t>
            </a:r>
            <a:endParaRPr lang="en-GT" sz="2200" dirty="0">
              <a:effectLst/>
              <a:latin typeface="Helvetica Neue"/>
              <a:ea typeface="Helvetica Neue"/>
              <a:cs typeface="Helvetica Neue"/>
              <a:sym typeface="Helvetica Neue"/>
            </a:endParaRPr>
          </a:p>
          <a:p>
            <a:r>
              <a:rPr lang="en-US" sz="2200" dirty="0">
                <a:effectLst/>
                <a:latin typeface="Helvetica Neue"/>
                <a:ea typeface="Helvetica Neue"/>
                <a:cs typeface="Helvetica Neue"/>
                <a:sym typeface="Helvetica Neue"/>
              </a:rPr>
              <a:t> </a:t>
            </a:r>
            <a:endParaRPr lang="en-GT" sz="2200" dirty="0">
              <a:effectLst/>
              <a:latin typeface="Helvetica Neue"/>
              <a:ea typeface="Helvetica Neue"/>
              <a:cs typeface="Helvetica Neue"/>
              <a:sym typeface="Helvetica Neue"/>
            </a:endParaRPr>
          </a:p>
          <a:p>
            <a:r>
              <a:rPr lang="en-US" sz="2200" dirty="0">
                <a:effectLst/>
                <a:latin typeface="Helvetica Neue"/>
                <a:ea typeface="Helvetica Neue"/>
                <a:cs typeface="Helvetica Neue"/>
                <a:sym typeface="Helvetica Neue"/>
              </a:rPr>
              <a:t>God bless you.</a:t>
            </a:r>
            <a:endParaRPr lang="en-GT" sz="2200" dirty="0">
              <a:effectLst/>
              <a:latin typeface="Helvetica Neue"/>
              <a:ea typeface="Helvetica Neue"/>
              <a:cs typeface="Helvetica Neue"/>
              <a:sym typeface="Helvetica Neue"/>
            </a:endParaRPr>
          </a:p>
          <a:p>
            <a:r>
              <a:rPr lang="en-US" sz="2200" dirty="0">
                <a:effectLst/>
                <a:latin typeface="Helvetica Neue"/>
                <a:ea typeface="Helvetica Neue"/>
                <a:cs typeface="Helvetica Neue"/>
                <a:sym typeface="Helvetica Neue"/>
              </a:rPr>
              <a:t> </a:t>
            </a:r>
            <a:endParaRPr lang="en-GT" sz="2200" dirty="0">
              <a:effectLst/>
              <a:latin typeface="Helvetica Neue"/>
              <a:ea typeface="Helvetica Neue"/>
              <a:cs typeface="Helvetica Neue"/>
              <a:sym typeface="Helvetica Neue"/>
            </a:endParaRPr>
          </a:p>
          <a:p>
            <a:r>
              <a:rPr lang="en-US" sz="2200" dirty="0">
                <a:effectLst/>
                <a:latin typeface="Helvetica Neue"/>
                <a:ea typeface="Helvetica Neue"/>
                <a:cs typeface="Helvetica Neue"/>
                <a:sym typeface="Helvetica Neue"/>
              </a:rPr>
              <a:t>Questions in the chat.</a:t>
            </a:r>
            <a:endParaRPr lang="en-GT" sz="2200" dirty="0">
              <a:effectLst/>
              <a:latin typeface="Helvetica Neue"/>
              <a:ea typeface="Helvetica Neue"/>
              <a:cs typeface="Helvetica Neue"/>
              <a:sym typeface="Helvetica Neue"/>
            </a:endParaRPr>
          </a:p>
        </p:txBody>
      </p:sp>
    </p:spTree>
    <p:extLst>
      <p:ext uri="{BB962C8B-B14F-4D97-AF65-F5344CB8AC3E}">
        <p14:creationId xmlns:p14="http://schemas.microsoft.com/office/powerpoint/2010/main" val="249074534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sz="2200" dirty="0">
                <a:effectLst/>
                <a:latin typeface="Helvetica Neue"/>
                <a:ea typeface="Helvetica Neue"/>
                <a:cs typeface="Helvetica Neue"/>
                <a:sym typeface="Helvetica Neue"/>
              </a:rPr>
              <a:t>When we don’t know God personally, God’s PREVENIENT GRACE, his seeking grace, is expressed to us through Jesus as he reaches out to us even when we have no desire to reach out to him. Jesus draws us to himself, showing us his love, even when we aren’t very loveable. </a:t>
            </a:r>
            <a:endParaRPr lang="en-GT" sz="2200" dirty="0">
              <a:effectLst/>
              <a:latin typeface="Helvetica Neue"/>
              <a:ea typeface="Helvetica Neue"/>
              <a:cs typeface="Helvetica Neue"/>
              <a:sym typeface="Helvetica Neue"/>
            </a:endParaRPr>
          </a:p>
          <a:p>
            <a:r>
              <a:rPr lang="en-US" sz="2200" dirty="0">
                <a:effectLst/>
                <a:latin typeface="Helvetica Neue"/>
                <a:ea typeface="Helvetica Neue"/>
                <a:cs typeface="Helvetica Neue"/>
                <a:sym typeface="Helvetica Neue"/>
              </a:rPr>
              <a:t> </a:t>
            </a:r>
            <a:endParaRPr lang="en-GT" sz="2200" dirty="0">
              <a:effectLst/>
              <a:latin typeface="Helvetica Neue"/>
              <a:ea typeface="Helvetica Neue"/>
              <a:cs typeface="Helvetica Neue"/>
              <a:sym typeface="Helvetica Neue"/>
            </a:endParaRPr>
          </a:p>
          <a:p>
            <a:r>
              <a:rPr lang="en-US" sz="2200" dirty="0">
                <a:effectLst/>
                <a:latin typeface="Helvetica Neue"/>
                <a:ea typeface="Helvetica Neue"/>
                <a:cs typeface="Helvetica Neue"/>
                <a:sym typeface="Helvetica Neue"/>
              </a:rPr>
              <a:t>Later, we realize the claim of Jesus to be the Truth. He is the Son of God, and we realize that we must repent and put our trust in Him alone. God’s SAVING GRACE is then expressed to us through Jesus’s forgiveness and cleansing of our sins, making us new creations. God’s love, his grace, makes this response possible.</a:t>
            </a:r>
            <a:endParaRPr lang="en-GT" sz="2200" dirty="0">
              <a:effectLst/>
              <a:latin typeface="Helvetica Neue"/>
              <a:ea typeface="Helvetica Neue"/>
              <a:cs typeface="Helvetica Neue"/>
              <a:sym typeface="Helvetica Neue"/>
            </a:endParaRPr>
          </a:p>
          <a:p>
            <a:r>
              <a:rPr lang="en-US" sz="2200" dirty="0">
                <a:effectLst/>
                <a:latin typeface="Helvetica Neue"/>
                <a:ea typeface="Helvetica Neue"/>
                <a:cs typeface="Helvetica Neue"/>
                <a:sym typeface="Helvetica Neue"/>
              </a:rPr>
              <a:t> </a:t>
            </a:r>
            <a:endParaRPr lang="en-GT" sz="2200" dirty="0">
              <a:effectLst/>
              <a:latin typeface="Helvetica Neue"/>
              <a:ea typeface="Helvetica Neue"/>
              <a:cs typeface="Helvetica Neue"/>
              <a:sym typeface="Helvetica Neue"/>
            </a:endParaRPr>
          </a:p>
          <a:p>
            <a:r>
              <a:rPr lang="en-US" sz="2200" dirty="0">
                <a:effectLst/>
                <a:latin typeface="Helvetica Neue"/>
                <a:ea typeface="Helvetica Neue"/>
                <a:cs typeface="Helvetica Neue"/>
                <a:sym typeface="Helvetica Neue"/>
              </a:rPr>
              <a:t>And then, as we walk the journey with Christ as one who believes, we begin to experience God’s grace as SANCTIFYING GRACE. God’s Spirit calls us to fully surrender our will to Him. When we surrender, He sanctifies and fills us with His Spirit, and we experience the full meaning of Jesus being the Life, the abundant life! </a:t>
            </a:r>
            <a:endParaRPr lang="en-GT" sz="2200" dirty="0">
              <a:effectLst/>
              <a:latin typeface="Helvetica Neue"/>
              <a:ea typeface="Helvetica Neue"/>
              <a:cs typeface="Helvetica Neue"/>
              <a:sym typeface="Helvetica Neue"/>
            </a:endParaRPr>
          </a:p>
          <a:p>
            <a:r>
              <a:rPr lang="en-US" sz="2200" dirty="0">
                <a:effectLst/>
                <a:latin typeface="Helvetica Neue"/>
                <a:ea typeface="Helvetica Neue"/>
                <a:cs typeface="Helvetica Neue"/>
                <a:sym typeface="Helvetica Neue"/>
              </a:rPr>
              <a:t> </a:t>
            </a:r>
            <a:endParaRPr lang="en-GT" sz="2200" dirty="0">
              <a:effectLst/>
              <a:latin typeface="Helvetica Neue"/>
              <a:ea typeface="Helvetica Neue"/>
              <a:cs typeface="Helvetica Neue"/>
              <a:sym typeface="Helvetica Neue"/>
            </a:endParaRPr>
          </a:p>
          <a:p>
            <a:r>
              <a:rPr lang="en-US" sz="2200" dirty="0">
                <a:effectLst/>
                <a:latin typeface="Helvetica Neue"/>
                <a:ea typeface="Helvetica Neue"/>
                <a:cs typeface="Helvetica Neue"/>
                <a:sym typeface="Helvetica Neue"/>
              </a:rPr>
              <a:t>This grace, this life-changing love of God, is not forced upon us. No matter at which stage of our life we experience it, we don’t have to accept it. However, God’s loving grace is so compelling, so attractive, appealing to our deepest needs, that we yearn for it. How can we turn away from Jesus’ simple invitation to join him on this Journey of Grace.</a:t>
            </a:r>
            <a:endParaRPr lang="en-GT" sz="2200" dirty="0">
              <a:effectLst/>
              <a:latin typeface="Helvetica Neue"/>
              <a:ea typeface="Helvetica Neue"/>
              <a:cs typeface="Helvetica Neue"/>
              <a:sym typeface="Helvetica Neue"/>
            </a:endParaRPr>
          </a:p>
          <a:p>
            <a:endParaRPr lang="en-GT" dirty="0"/>
          </a:p>
          <a:p>
            <a:r>
              <a:rPr lang="en-US" sz="2200" dirty="0">
                <a:effectLst/>
                <a:latin typeface="Helvetica Neue"/>
                <a:ea typeface="Helvetica Neue"/>
                <a:cs typeface="Helvetica Neue"/>
                <a:sym typeface="Helvetica Neue"/>
              </a:rPr>
              <a:t>The one who calls us to come and join him on this journey of grace isn’t just some good teacher or preacher who lived long ago. He is Jesus Christ, King of kings, Lord of lords. </a:t>
            </a:r>
          </a:p>
          <a:p>
            <a:endParaRPr lang="en-US" sz="2200" dirty="0">
              <a:effectLst/>
              <a:latin typeface="Helvetica Neue"/>
              <a:ea typeface="Helvetica Neue"/>
              <a:cs typeface="Helvetica Neue"/>
              <a:sym typeface="Helvetica Neue"/>
            </a:endParaRPr>
          </a:p>
          <a:p>
            <a:endParaRPr lang="en-US" sz="2200" dirty="0">
              <a:effectLst/>
              <a:latin typeface="Helvetica Neue"/>
              <a:ea typeface="Helvetica Neue"/>
              <a:cs typeface="Helvetica Neue"/>
              <a:sym typeface="Helvetica Neue"/>
            </a:endParaRPr>
          </a:p>
          <a:p>
            <a:endParaRPr lang="en-US" sz="2200" dirty="0">
              <a:effectLst/>
              <a:latin typeface="Helvetica Neue"/>
              <a:ea typeface="Helvetica Neue"/>
              <a:cs typeface="Helvetica Neue"/>
              <a:sym typeface="Helvetica Neue"/>
            </a:endParaRPr>
          </a:p>
          <a:p>
            <a:endParaRPr lang="en-US" sz="2200" dirty="0">
              <a:effectLst/>
              <a:latin typeface="Helvetica Neue"/>
              <a:ea typeface="Helvetica Neue"/>
              <a:cs typeface="Helvetica Neue"/>
              <a:sym typeface="Helvetica Neue"/>
            </a:endParaRPr>
          </a:p>
          <a:p>
            <a:endParaRPr lang="en-US" sz="2200" dirty="0">
              <a:effectLst/>
              <a:latin typeface="Helvetica Neue"/>
              <a:ea typeface="Helvetica Neue"/>
              <a:cs typeface="Helvetica Neue"/>
              <a:sym typeface="Helvetica Neue"/>
            </a:endParaRPr>
          </a:p>
          <a:p>
            <a:endParaRPr lang="en-US" sz="2200" dirty="0">
              <a:effectLst/>
              <a:latin typeface="Helvetica Neue"/>
              <a:ea typeface="Helvetica Neue"/>
              <a:cs typeface="Helvetica Neue"/>
              <a:sym typeface="Helvetica Neue"/>
            </a:endParaRPr>
          </a:p>
          <a:p>
            <a:endParaRPr lang="en-US" sz="2200" dirty="0">
              <a:effectLst/>
              <a:latin typeface="Helvetica Neue"/>
              <a:ea typeface="Helvetica Neue"/>
              <a:cs typeface="Helvetica Neue"/>
              <a:sym typeface="Helvetica Neue"/>
            </a:endParaRPr>
          </a:p>
          <a:p>
            <a:endParaRPr lang="en-US" sz="2200" dirty="0">
              <a:effectLst/>
              <a:latin typeface="Helvetica Neue"/>
              <a:ea typeface="Helvetica Neue"/>
              <a:cs typeface="Helvetica Neue"/>
              <a:sym typeface="Helvetica Neue"/>
            </a:endParaRPr>
          </a:p>
          <a:p>
            <a:endParaRPr lang="en-US" sz="2200" dirty="0">
              <a:effectLst/>
              <a:latin typeface="Helvetica Neue"/>
              <a:ea typeface="Helvetica Neue"/>
              <a:cs typeface="Helvetica Neue"/>
              <a:sym typeface="Helvetica Neue"/>
            </a:endParaRPr>
          </a:p>
          <a:p>
            <a:endParaRPr lang="en-GT" dirty="0"/>
          </a:p>
        </p:txBody>
      </p:sp>
    </p:spTree>
    <p:extLst>
      <p:ext uri="{BB962C8B-B14F-4D97-AF65-F5344CB8AC3E}">
        <p14:creationId xmlns:p14="http://schemas.microsoft.com/office/powerpoint/2010/main" val="163503581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sz="2200" dirty="0">
                <a:effectLst/>
                <a:latin typeface="Helvetica Neue"/>
                <a:ea typeface="Helvetica Neue"/>
                <a:cs typeface="Helvetica Neue"/>
                <a:sym typeface="Helvetica Neue"/>
              </a:rPr>
              <a:t>In John 14:6, we read Jesus’ description of himself. </a:t>
            </a:r>
            <a:endParaRPr lang="en-GT" sz="2200" dirty="0">
              <a:effectLst/>
              <a:latin typeface="Helvetica Neue"/>
              <a:ea typeface="Helvetica Neue"/>
              <a:cs typeface="Helvetica Neue"/>
              <a:sym typeface="Helvetica Neue"/>
            </a:endParaRPr>
          </a:p>
          <a:p>
            <a:r>
              <a:rPr lang="en-US" sz="2200" i="1" dirty="0">
                <a:effectLst/>
                <a:latin typeface="Helvetica Neue"/>
                <a:ea typeface="Helvetica Neue"/>
                <a:cs typeface="Helvetica Neue"/>
                <a:sym typeface="Helvetica Neue"/>
              </a:rPr>
              <a:t>“JESUS SAID, “I AM THE WAY, AND THE TRUTH, AND THE LIFE, </a:t>
            </a:r>
            <a:r>
              <a:rPr lang="en-GT" sz="2200" i="1" dirty="0">
                <a:effectLst/>
                <a:latin typeface="Helvetica Neue"/>
                <a:ea typeface="Helvetica Neue"/>
                <a:cs typeface="Helvetica Neue"/>
                <a:sym typeface="Helvetica Neue"/>
              </a:rPr>
              <a:t>NO ONE COMES TO THE FATHER EXCEPT THROUGH ME.</a:t>
            </a:r>
            <a:r>
              <a:rPr lang="en-US" sz="2200" i="1" dirty="0">
                <a:effectLst/>
                <a:latin typeface="Helvetica Neue"/>
                <a:ea typeface="Helvetica Neue"/>
                <a:cs typeface="Helvetica Neue"/>
                <a:sym typeface="Helvetica Neue"/>
              </a:rPr>
              <a:t>”</a:t>
            </a:r>
            <a:endParaRPr lang="en-GT" sz="2200" dirty="0">
              <a:effectLst/>
              <a:latin typeface="Helvetica Neue"/>
              <a:ea typeface="Helvetica Neue"/>
              <a:cs typeface="Helvetica Neue"/>
              <a:sym typeface="Helvetica Neue"/>
            </a:endParaRPr>
          </a:p>
        </p:txBody>
      </p:sp>
    </p:spTree>
    <p:extLst>
      <p:ext uri="{BB962C8B-B14F-4D97-AF65-F5344CB8AC3E}">
        <p14:creationId xmlns:p14="http://schemas.microsoft.com/office/powerpoint/2010/main" val="72090676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sz="2200" dirty="0">
                <a:effectLst/>
                <a:latin typeface="Helvetica Neue"/>
                <a:ea typeface="Helvetica Neue"/>
                <a:cs typeface="Helvetica Neue"/>
                <a:sym typeface="Helvetica Neue"/>
              </a:rPr>
              <a:t>Jesus is THE WAY to our destination – which is heaven and eternity with God. </a:t>
            </a:r>
            <a:endParaRPr lang="en-GT" sz="2200" dirty="0">
              <a:effectLst/>
              <a:latin typeface="Helvetica Neue"/>
              <a:ea typeface="Helvetica Neue"/>
              <a:cs typeface="Helvetica Neue"/>
              <a:sym typeface="Helvetica Neue"/>
            </a:endParaRPr>
          </a:p>
          <a:p>
            <a:r>
              <a:rPr lang="en-US" sz="2200" dirty="0">
                <a:effectLst/>
                <a:latin typeface="Helvetica Neue"/>
                <a:ea typeface="Helvetica Neue"/>
                <a:cs typeface="Helvetica Neue"/>
                <a:sym typeface="Helvetica Neue"/>
              </a:rPr>
              <a:t> </a:t>
            </a:r>
            <a:endParaRPr lang="en-GT" sz="2200" dirty="0">
              <a:effectLst/>
              <a:latin typeface="Helvetica Neue"/>
              <a:ea typeface="Helvetica Neue"/>
              <a:cs typeface="Helvetica Neue"/>
              <a:sym typeface="Helvetica Neue"/>
            </a:endParaRPr>
          </a:p>
          <a:p>
            <a:r>
              <a:rPr lang="en-US" sz="2200" dirty="0">
                <a:effectLst/>
                <a:latin typeface="Helvetica Neue"/>
                <a:ea typeface="Helvetica Neue"/>
                <a:cs typeface="Helvetica Neue"/>
                <a:sym typeface="Helvetica Neue"/>
              </a:rPr>
              <a:t>Jesus is THE TRUTH — the revelation of God himself.</a:t>
            </a:r>
            <a:endParaRPr lang="en-GT" sz="2200" dirty="0">
              <a:effectLst/>
              <a:latin typeface="Helvetica Neue"/>
              <a:ea typeface="Helvetica Neue"/>
              <a:cs typeface="Helvetica Neue"/>
              <a:sym typeface="Helvetica Neue"/>
            </a:endParaRPr>
          </a:p>
          <a:p>
            <a:r>
              <a:rPr lang="en-US" sz="2200" dirty="0">
                <a:effectLst/>
                <a:latin typeface="Helvetica Neue"/>
                <a:ea typeface="Helvetica Neue"/>
                <a:cs typeface="Helvetica Neue"/>
                <a:sym typeface="Helvetica Neue"/>
              </a:rPr>
              <a:t> </a:t>
            </a:r>
            <a:endParaRPr lang="en-GT" sz="2200" dirty="0">
              <a:effectLst/>
              <a:latin typeface="Helvetica Neue"/>
              <a:ea typeface="Helvetica Neue"/>
              <a:cs typeface="Helvetica Neue"/>
              <a:sym typeface="Helvetica Neue"/>
            </a:endParaRPr>
          </a:p>
          <a:p>
            <a:r>
              <a:rPr lang="en-US" sz="2200" dirty="0">
                <a:effectLst/>
                <a:latin typeface="Helvetica Neue"/>
                <a:ea typeface="Helvetica Neue"/>
                <a:cs typeface="Helvetica Neue"/>
                <a:sym typeface="Helvetica Neue"/>
              </a:rPr>
              <a:t>And Jesus is THE LIFE … The life of God available to every person resides in him and him alone. He offers us abundant life through himself.</a:t>
            </a:r>
          </a:p>
          <a:p>
            <a:endParaRPr lang="en-US" sz="2200" dirty="0">
              <a:effectLst/>
              <a:latin typeface="Helvetica Neue"/>
              <a:ea typeface="Helvetica Neue"/>
              <a:cs typeface="Helvetica Neue"/>
              <a:sym typeface="Helvetica Neue"/>
            </a:endParaRPr>
          </a:p>
          <a:p>
            <a:r>
              <a:rPr lang="en-US" sz="2200" dirty="0">
                <a:effectLst/>
                <a:latin typeface="Helvetica Neue"/>
                <a:ea typeface="Helvetica Neue"/>
                <a:cs typeface="Helvetica Neue"/>
                <a:sym typeface="Helvetica Neue"/>
              </a:rPr>
              <a:t>I want to read a paraphrase of JOHN 14:6. It says, </a:t>
            </a:r>
            <a:endParaRPr lang="en-GT" sz="2200" dirty="0">
              <a:effectLst/>
              <a:latin typeface="Helvetica Neue"/>
              <a:ea typeface="Helvetica Neue"/>
              <a:cs typeface="Helvetica Neue"/>
              <a:sym typeface="Helvetica Neue"/>
            </a:endParaRPr>
          </a:p>
          <a:p>
            <a:endParaRPr lang="en-GT" dirty="0"/>
          </a:p>
        </p:txBody>
      </p:sp>
    </p:spTree>
    <p:extLst>
      <p:ext uri="{BB962C8B-B14F-4D97-AF65-F5344CB8AC3E}">
        <p14:creationId xmlns:p14="http://schemas.microsoft.com/office/powerpoint/2010/main" val="3753420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amp; Subtitle">
    <p:spTree>
      <p:nvGrpSpPr>
        <p:cNvPr id="1" name=""/>
        <p:cNvGrpSpPr/>
        <p:nvPr/>
      </p:nvGrpSpPr>
      <p:grpSpPr>
        <a:xfrm>
          <a:off x="0" y="0"/>
          <a:ext cx="0" cy="0"/>
          <a:chOff x="0" y="0"/>
          <a:chExt cx="0" cy="0"/>
        </a:xfrm>
      </p:grpSpPr>
      <p:sp>
        <p:nvSpPr>
          <p:cNvPr id="11" name="Title Text"/>
          <p:cNvSpPr txBox="1">
            <a:spLocks noGrp="1"/>
          </p:cNvSpPr>
          <p:nvPr>
            <p:ph type="title"/>
          </p:nvPr>
        </p:nvSpPr>
        <p:spPr>
          <a:xfrm>
            <a:off x="1778000" y="2298700"/>
            <a:ext cx="20828000" cy="4648200"/>
          </a:xfrm>
          <a:prstGeom prst="rect">
            <a:avLst/>
          </a:prstGeom>
        </p:spPr>
        <p:txBody>
          <a:bodyPr anchor="b"/>
          <a:lstStyle/>
          <a:p>
            <a:r>
              <a:t>Title Text</a:t>
            </a:r>
          </a:p>
        </p:txBody>
      </p:sp>
      <p:sp>
        <p:nvSpPr>
          <p:cNvPr id="12" name="Body Level One…"/>
          <p:cNvSpPr txBox="1">
            <a:spLocks noGrp="1"/>
          </p:cNvSpPr>
          <p:nvPr>
            <p:ph type="body" sz="quarter" idx="1"/>
          </p:nvPr>
        </p:nvSpPr>
        <p:spPr>
          <a:xfrm>
            <a:off x="1778000" y="7073900"/>
            <a:ext cx="20828000" cy="1587500"/>
          </a:xfrm>
          <a:prstGeom prst="rect">
            <a:avLst/>
          </a:prstGeom>
        </p:spPr>
        <p:txBody>
          <a:bodyPr anchor="t"/>
          <a:lstStyle>
            <a:lvl1pPr marL="0" indent="0" algn="ctr">
              <a:spcBef>
                <a:spcPts val="0"/>
              </a:spcBef>
              <a:buSzTx/>
              <a:buNone/>
              <a:defRPr sz="5400"/>
            </a:lvl1pPr>
            <a:lvl2pPr marL="0" indent="0" algn="ctr">
              <a:spcBef>
                <a:spcPts val="0"/>
              </a:spcBef>
              <a:buSzTx/>
              <a:buNone/>
              <a:defRPr sz="5400"/>
            </a:lvl2pPr>
            <a:lvl3pPr marL="0" indent="0" algn="ctr">
              <a:spcBef>
                <a:spcPts val="0"/>
              </a:spcBef>
              <a:buSzTx/>
              <a:buNone/>
              <a:defRPr sz="5400"/>
            </a:lvl3pPr>
            <a:lvl4pPr marL="0" indent="0" algn="ctr">
              <a:spcBef>
                <a:spcPts val="0"/>
              </a:spcBef>
              <a:buSzTx/>
              <a:buNone/>
              <a:defRPr sz="5400"/>
            </a:lvl4pPr>
            <a:lvl5pPr marL="0" indent="0" algn="ctr">
              <a:spcBef>
                <a:spcPts val="0"/>
              </a:spcBef>
              <a:buSzTx/>
              <a:buNone/>
              <a:defRPr sz="5400"/>
            </a:lvl5pPr>
          </a:lstStyle>
          <a:p>
            <a:r>
              <a:t>Body Level One</a:t>
            </a:r>
          </a:p>
          <a:p>
            <a:pPr lvl="1"/>
            <a:r>
              <a:t>Body Level Two</a:t>
            </a:r>
          </a:p>
          <a:p>
            <a:pPr lvl="2"/>
            <a:r>
              <a:t>Body Level Three</a:t>
            </a:r>
          </a:p>
          <a:p>
            <a:pPr lvl="3"/>
            <a:r>
              <a:t>Body Level Four</a:t>
            </a:r>
          </a:p>
          <a:p>
            <a:pPr lvl="4"/>
            <a:r>
              <a:t>Body Level Five</a:t>
            </a:r>
          </a:p>
        </p:txBody>
      </p:sp>
      <p:sp>
        <p:nvSpPr>
          <p:cNvPr id="1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Photo">
    <p:spTree>
      <p:nvGrpSpPr>
        <p:cNvPr id="1" name=""/>
        <p:cNvGrpSpPr/>
        <p:nvPr/>
      </p:nvGrpSpPr>
      <p:grpSpPr>
        <a:xfrm>
          <a:off x="0" y="0"/>
          <a:ext cx="0" cy="0"/>
          <a:chOff x="0" y="0"/>
          <a:chExt cx="0" cy="0"/>
        </a:xfrm>
      </p:grpSpPr>
      <p:sp>
        <p:nvSpPr>
          <p:cNvPr id="102" name="Image"/>
          <p:cNvSpPr>
            <a:spLocks noGrp="1"/>
          </p:cNvSpPr>
          <p:nvPr>
            <p:ph type="pic" idx="21"/>
          </p:nvPr>
        </p:nvSpPr>
        <p:spPr>
          <a:xfrm>
            <a:off x="0" y="0"/>
            <a:ext cx="24384000" cy="16264467"/>
          </a:xfrm>
          <a:prstGeom prst="rect">
            <a:avLst/>
          </a:prstGeom>
        </p:spPr>
        <p:txBody>
          <a:bodyPr lIns="91439" tIns="45719" rIns="91439" bIns="45719" anchor="t">
            <a:noAutofit/>
          </a:bodyPr>
          <a:lstStyle/>
          <a:p>
            <a:endParaRPr/>
          </a:p>
        </p:txBody>
      </p:sp>
      <p:sp>
        <p:nvSpPr>
          <p:cNvPr id="10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Title &amp; Subtitle">
    <p:spTree>
      <p:nvGrpSpPr>
        <p:cNvPr id="1" name=""/>
        <p:cNvGrpSpPr/>
        <p:nvPr/>
      </p:nvGrpSpPr>
      <p:grpSpPr>
        <a:xfrm>
          <a:off x="0" y="0"/>
          <a:ext cx="0" cy="0"/>
          <a:chOff x="0" y="0"/>
          <a:chExt cx="0" cy="0"/>
        </a:xfrm>
      </p:grpSpPr>
      <p:sp>
        <p:nvSpPr>
          <p:cNvPr id="117" name="Title Text"/>
          <p:cNvSpPr txBox="1">
            <a:spLocks noGrp="1"/>
          </p:cNvSpPr>
          <p:nvPr>
            <p:ph type="title"/>
          </p:nvPr>
        </p:nvSpPr>
        <p:spPr>
          <a:xfrm>
            <a:off x="1777999" y="2298699"/>
            <a:ext cx="20828001" cy="4648201"/>
          </a:xfrm>
          <a:prstGeom prst="rect">
            <a:avLst/>
          </a:prstGeom>
        </p:spPr>
        <p:txBody>
          <a:bodyPr anchor="b"/>
          <a:lstStyle>
            <a:lvl1pPr>
              <a:defRPr sz="11000"/>
            </a:lvl1pPr>
          </a:lstStyle>
          <a:p>
            <a:r>
              <a:t>Title Text</a:t>
            </a:r>
          </a:p>
        </p:txBody>
      </p:sp>
      <p:sp>
        <p:nvSpPr>
          <p:cNvPr id="118" name="Body Level One…"/>
          <p:cNvSpPr txBox="1">
            <a:spLocks noGrp="1"/>
          </p:cNvSpPr>
          <p:nvPr>
            <p:ph type="body" sz="quarter" idx="1"/>
          </p:nvPr>
        </p:nvSpPr>
        <p:spPr>
          <a:xfrm>
            <a:off x="1777999" y="7073900"/>
            <a:ext cx="20828001" cy="1587500"/>
          </a:xfrm>
          <a:prstGeom prst="rect">
            <a:avLst/>
          </a:prstGeom>
        </p:spPr>
        <p:txBody>
          <a:bodyPr anchor="t"/>
          <a:lstStyle>
            <a:lvl1pPr marL="0" indent="0" algn="ctr">
              <a:spcBef>
                <a:spcPts val="0"/>
              </a:spcBef>
              <a:buSzTx/>
              <a:buNone/>
              <a:defRPr sz="5400"/>
            </a:lvl1pPr>
            <a:lvl2pPr marL="0" indent="0" algn="ctr">
              <a:spcBef>
                <a:spcPts val="0"/>
              </a:spcBef>
              <a:buSzTx/>
              <a:buNone/>
              <a:defRPr sz="5400"/>
            </a:lvl2pPr>
            <a:lvl3pPr marL="0" indent="0" algn="ctr">
              <a:spcBef>
                <a:spcPts val="0"/>
              </a:spcBef>
              <a:buSzTx/>
              <a:buNone/>
              <a:defRPr sz="5400"/>
            </a:lvl3pPr>
            <a:lvl4pPr marL="0" indent="0" algn="ctr">
              <a:spcBef>
                <a:spcPts val="0"/>
              </a:spcBef>
              <a:buSzTx/>
              <a:buNone/>
              <a:defRPr sz="5400"/>
            </a:lvl4pPr>
            <a:lvl5pPr marL="0" indent="0" algn="ctr">
              <a:spcBef>
                <a:spcPts val="0"/>
              </a:spcBef>
              <a:buSzTx/>
              <a:buNone/>
              <a:defRPr sz="5400"/>
            </a:lvl5pPr>
          </a:lstStyle>
          <a:p>
            <a:r>
              <a:t>Body Level One</a:t>
            </a:r>
          </a:p>
          <a:p>
            <a:pPr lvl="1"/>
            <a:r>
              <a:t>Body Level Two</a:t>
            </a:r>
          </a:p>
          <a:p>
            <a:pPr lvl="2"/>
            <a:r>
              <a:t>Body Level Three</a:t>
            </a:r>
          </a:p>
          <a:p>
            <a:pPr lvl="3"/>
            <a:r>
              <a:t>Body Level Four</a:t>
            </a:r>
          </a:p>
          <a:p>
            <a:pPr lvl="4"/>
            <a:r>
              <a:t>Body Level Five</a:t>
            </a:r>
          </a:p>
        </p:txBody>
      </p:sp>
      <p:sp>
        <p:nvSpPr>
          <p:cNvPr id="119"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endParaRPr lang="en-US" altLang="ja-JP"/>
          </a:p>
        </p:txBody>
      </p:sp>
      <p:sp>
        <p:nvSpPr>
          <p:cNvPr id="3" name="Footer Placeholder 2"/>
          <p:cNvSpPr>
            <a:spLocks noGrp="1"/>
          </p:cNvSpPr>
          <p:nvPr>
            <p:ph type="ftr" sz="quarter" idx="11"/>
          </p:nvPr>
        </p:nvSpPr>
        <p:spPr/>
        <p:txBody>
          <a:bodyPr/>
          <a:lstStyle/>
          <a:p>
            <a:pPr>
              <a:defRPr/>
            </a:pPr>
            <a:endParaRPr lang="en-US" altLang="ja-JP"/>
          </a:p>
        </p:txBody>
      </p:sp>
      <p:sp>
        <p:nvSpPr>
          <p:cNvPr id="4" name="Slide Number Placeholder 3"/>
          <p:cNvSpPr>
            <a:spLocks noGrp="1"/>
          </p:cNvSpPr>
          <p:nvPr>
            <p:ph type="sldNum" sz="quarter" idx="12"/>
          </p:nvPr>
        </p:nvSpPr>
        <p:spPr>
          <a:xfrm>
            <a:off x="11968443" y="13081000"/>
            <a:ext cx="434413" cy="471924"/>
          </a:xfrm>
        </p:spPr>
        <p:txBody>
          <a:bodyPr/>
          <a:lstStyle/>
          <a:p>
            <a:pPr>
              <a:defRPr/>
            </a:pPr>
            <a:fld id="{BF0A61E5-F68C-49CE-8006-F381E725FF34}" type="slidenum">
              <a:rPr lang="en-US" altLang="ja-JP" smtClean="0"/>
              <a:pPr>
                <a:defRPr/>
              </a:pPr>
              <a:t>‹#›</a:t>
            </a:fld>
            <a:endParaRPr lang="en-US" altLang="ja-JP">
              <a:latin typeface="Helvetica" pitchFamily="48" charset="0"/>
            </a:endParaRPr>
          </a:p>
        </p:txBody>
      </p:sp>
    </p:spTree>
    <p:extLst>
      <p:ext uri="{BB962C8B-B14F-4D97-AF65-F5344CB8AC3E}">
        <p14:creationId xmlns:p14="http://schemas.microsoft.com/office/powerpoint/2010/main" val="154593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Content Placeholder 2"/>
          <p:cNvSpPr>
            <a:spLocks noGrp="1"/>
          </p:cNvSpPr>
          <p:nvPr>
            <p:ph idx="1"/>
          </p:nvPr>
        </p:nvSpPr>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B4E9F06E-43D5-FC46-BAD6-54D123E21AA9}" type="datetimeFigureOut">
              <a:rPr lang="en-US" smtClean="0"/>
              <a:pPr/>
              <a:t>7/16/21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11968443" y="13081000"/>
            <a:ext cx="434413" cy="471924"/>
          </a:xfrm>
        </p:spPr>
        <p:txBody>
          <a:bodyPr/>
          <a:lstStyle/>
          <a:p>
            <a:fld id="{536CDF57-1A1E-2E45-B51F-98335EBFDBC0}" type="slidenum">
              <a:rPr lang="en-US" smtClean="0"/>
              <a:pPr/>
              <a:t>‹#›</a:t>
            </a:fld>
            <a:endParaRPr lang="en-US"/>
          </a:p>
        </p:txBody>
      </p:sp>
    </p:spTree>
    <p:extLst>
      <p:ext uri="{BB962C8B-B14F-4D97-AF65-F5344CB8AC3E}">
        <p14:creationId xmlns:p14="http://schemas.microsoft.com/office/powerpoint/2010/main" val="42441383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dgm">
  <p:cSld name="Título y diagrama u organigrama">
    <p:spTree>
      <p:nvGrpSpPr>
        <p:cNvPr id="1" name=""/>
        <p:cNvGrpSpPr/>
        <p:nvPr/>
      </p:nvGrpSpPr>
      <p:grpSpPr>
        <a:xfrm>
          <a:off x="0" y="0"/>
          <a:ext cx="0" cy="0"/>
          <a:chOff x="0" y="0"/>
          <a:chExt cx="0" cy="0"/>
        </a:xfrm>
      </p:grpSpPr>
      <p:sp>
        <p:nvSpPr>
          <p:cNvPr id="2" name="1 Título"/>
          <p:cNvSpPr>
            <a:spLocks noGrp="1"/>
          </p:cNvSpPr>
          <p:nvPr>
            <p:ph type="title"/>
          </p:nvPr>
        </p:nvSpPr>
        <p:spPr>
          <a:xfrm>
            <a:off x="1524000" y="1371600"/>
            <a:ext cx="21336000" cy="1828800"/>
          </a:xfrm>
        </p:spPr>
        <p:txBody>
          <a:bodyPr/>
          <a:lstStyle/>
          <a:p>
            <a:r>
              <a:rPr lang="es-ES"/>
              <a:t>Haga clic para modificar el estilo de título del patrón</a:t>
            </a:r>
          </a:p>
        </p:txBody>
      </p:sp>
      <p:sp>
        <p:nvSpPr>
          <p:cNvPr id="3" name="2 Marcador de SmartArt"/>
          <p:cNvSpPr>
            <a:spLocks noGrp="1"/>
          </p:cNvSpPr>
          <p:nvPr>
            <p:ph type="dgm" idx="1"/>
          </p:nvPr>
        </p:nvSpPr>
        <p:spPr>
          <a:xfrm>
            <a:off x="1524000" y="3962400"/>
            <a:ext cx="21336000" cy="7620000"/>
          </a:xfrm>
        </p:spPr>
        <p:txBody>
          <a:bodyPr/>
          <a:lstStyle/>
          <a:p>
            <a:pPr lvl="0"/>
            <a:endParaRPr lang="es-ES" noProof="0"/>
          </a:p>
        </p:txBody>
      </p:sp>
      <p:sp>
        <p:nvSpPr>
          <p:cNvPr id="4" name="Rectangle 68"/>
          <p:cNvSpPr>
            <a:spLocks noGrp="1" noChangeArrowheads="1"/>
          </p:cNvSpPr>
          <p:nvPr>
            <p:ph type="dt" sz="half" idx="10"/>
          </p:nvPr>
        </p:nvSpPr>
        <p:spPr>
          <a:ln/>
        </p:spPr>
        <p:txBody>
          <a:bodyPr/>
          <a:lstStyle>
            <a:lvl1pPr>
              <a:defRPr/>
            </a:lvl1pPr>
          </a:lstStyle>
          <a:p>
            <a:pPr>
              <a:defRPr/>
            </a:pPr>
            <a:endParaRPr lang="en-US" altLang="ja-JP"/>
          </a:p>
        </p:txBody>
      </p:sp>
      <p:sp>
        <p:nvSpPr>
          <p:cNvPr id="5" name="Rectangle 69"/>
          <p:cNvSpPr>
            <a:spLocks noGrp="1" noChangeArrowheads="1"/>
          </p:cNvSpPr>
          <p:nvPr>
            <p:ph type="ftr" sz="quarter" idx="11"/>
          </p:nvPr>
        </p:nvSpPr>
        <p:spPr>
          <a:ln/>
        </p:spPr>
        <p:txBody>
          <a:bodyPr/>
          <a:lstStyle>
            <a:lvl1pPr>
              <a:defRPr/>
            </a:lvl1pPr>
          </a:lstStyle>
          <a:p>
            <a:pPr>
              <a:defRPr/>
            </a:pPr>
            <a:endParaRPr lang="en-US" altLang="ja-JP"/>
          </a:p>
        </p:txBody>
      </p:sp>
      <p:sp>
        <p:nvSpPr>
          <p:cNvPr id="6" name="Rectangle 70"/>
          <p:cNvSpPr>
            <a:spLocks noGrp="1" noChangeArrowheads="1"/>
          </p:cNvSpPr>
          <p:nvPr>
            <p:ph type="sldNum" sz="quarter" idx="12"/>
          </p:nvPr>
        </p:nvSpPr>
        <p:spPr>
          <a:xfrm>
            <a:off x="11968443" y="13081000"/>
            <a:ext cx="434413" cy="471924"/>
          </a:xfrm>
          <a:ln/>
        </p:spPr>
        <p:txBody>
          <a:bodyPr/>
          <a:lstStyle>
            <a:lvl1pPr>
              <a:defRPr/>
            </a:lvl1pPr>
          </a:lstStyle>
          <a:p>
            <a:pPr>
              <a:defRPr/>
            </a:pPr>
            <a:fld id="{47448128-662C-4E72-BAF3-B4A8F402FF7A}" type="slidenum">
              <a:rPr lang="en-US" altLang="ja-JP"/>
              <a:pPr>
                <a:defRPr/>
              </a:pPr>
              <a:t>‹#›</a:t>
            </a:fld>
            <a:endParaRPr lang="en-US" altLang="ja-JP">
              <a:latin typeface="Helvetica" pitchFamily="48" charset="0"/>
            </a:endParaRPr>
          </a:p>
        </p:txBody>
      </p:sp>
    </p:spTree>
    <p:extLst>
      <p:ext uri="{BB962C8B-B14F-4D97-AF65-F5344CB8AC3E}">
        <p14:creationId xmlns:p14="http://schemas.microsoft.com/office/powerpoint/2010/main" val="41829209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Title - Center">
    <p:spTree>
      <p:nvGrpSpPr>
        <p:cNvPr id="1" name=""/>
        <p:cNvGrpSpPr/>
        <p:nvPr/>
      </p:nvGrpSpPr>
      <p:grpSpPr>
        <a:xfrm>
          <a:off x="0" y="0"/>
          <a:ext cx="0" cy="0"/>
          <a:chOff x="0" y="0"/>
          <a:chExt cx="0" cy="0"/>
        </a:xfrm>
      </p:grpSpPr>
      <p:sp>
        <p:nvSpPr>
          <p:cNvPr id="30" name="Title Text"/>
          <p:cNvSpPr txBox="1">
            <a:spLocks noGrp="1"/>
          </p:cNvSpPr>
          <p:nvPr>
            <p:ph type="title"/>
          </p:nvPr>
        </p:nvSpPr>
        <p:spPr>
          <a:xfrm>
            <a:off x="1778000" y="4533900"/>
            <a:ext cx="20828000" cy="4648200"/>
          </a:xfrm>
          <a:prstGeom prst="rect">
            <a:avLst/>
          </a:prstGeom>
        </p:spPr>
        <p:txBody>
          <a:bodyPr/>
          <a:lstStyle/>
          <a:p>
            <a:r>
              <a:t>Title Text</a:t>
            </a:r>
          </a:p>
        </p:txBody>
      </p:sp>
      <p:sp>
        <p:nvSpPr>
          <p:cNvPr id="3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Photo - Vertical">
    <p:spTree>
      <p:nvGrpSpPr>
        <p:cNvPr id="1" name=""/>
        <p:cNvGrpSpPr/>
        <p:nvPr/>
      </p:nvGrpSpPr>
      <p:grpSpPr>
        <a:xfrm>
          <a:off x="0" y="0"/>
          <a:ext cx="0" cy="0"/>
          <a:chOff x="0" y="0"/>
          <a:chExt cx="0" cy="0"/>
        </a:xfrm>
      </p:grpSpPr>
      <p:sp>
        <p:nvSpPr>
          <p:cNvPr id="38" name="Image"/>
          <p:cNvSpPr>
            <a:spLocks noGrp="1"/>
          </p:cNvSpPr>
          <p:nvPr>
            <p:ph type="pic" idx="21"/>
          </p:nvPr>
        </p:nvSpPr>
        <p:spPr>
          <a:xfrm>
            <a:off x="7950200" y="1104900"/>
            <a:ext cx="17259302" cy="11506201"/>
          </a:xfrm>
          <a:prstGeom prst="rect">
            <a:avLst/>
          </a:prstGeom>
        </p:spPr>
        <p:txBody>
          <a:bodyPr lIns="91439" tIns="45719" rIns="91439" bIns="45719" anchor="t">
            <a:noAutofit/>
          </a:bodyPr>
          <a:lstStyle/>
          <a:p>
            <a:endParaRPr/>
          </a:p>
        </p:txBody>
      </p:sp>
      <p:sp>
        <p:nvSpPr>
          <p:cNvPr id="39" name="Title Text"/>
          <p:cNvSpPr txBox="1">
            <a:spLocks noGrp="1"/>
          </p:cNvSpPr>
          <p:nvPr>
            <p:ph type="title"/>
          </p:nvPr>
        </p:nvSpPr>
        <p:spPr>
          <a:xfrm>
            <a:off x="1651000" y="952500"/>
            <a:ext cx="10223500" cy="5549900"/>
          </a:xfrm>
          <a:prstGeom prst="rect">
            <a:avLst/>
          </a:prstGeom>
        </p:spPr>
        <p:txBody>
          <a:bodyPr anchor="b"/>
          <a:lstStyle>
            <a:lvl1pPr>
              <a:defRPr sz="8400"/>
            </a:lvl1pPr>
          </a:lstStyle>
          <a:p>
            <a:r>
              <a:t>Title Text</a:t>
            </a:r>
          </a:p>
        </p:txBody>
      </p:sp>
      <p:sp>
        <p:nvSpPr>
          <p:cNvPr id="40" name="Body Level One…"/>
          <p:cNvSpPr txBox="1">
            <a:spLocks noGrp="1"/>
          </p:cNvSpPr>
          <p:nvPr>
            <p:ph type="body" sz="quarter" idx="1"/>
          </p:nvPr>
        </p:nvSpPr>
        <p:spPr>
          <a:xfrm>
            <a:off x="1651000" y="6527800"/>
            <a:ext cx="10223500" cy="5727700"/>
          </a:xfrm>
          <a:prstGeom prst="rect">
            <a:avLst/>
          </a:prstGeom>
        </p:spPr>
        <p:txBody>
          <a:bodyPr anchor="t"/>
          <a:lstStyle>
            <a:lvl1pPr marL="0" indent="0" algn="ctr">
              <a:spcBef>
                <a:spcPts val="0"/>
              </a:spcBef>
              <a:buSzTx/>
              <a:buNone/>
              <a:defRPr sz="5400"/>
            </a:lvl1pPr>
            <a:lvl2pPr marL="0" indent="0" algn="ctr">
              <a:spcBef>
                <a:spcPts val="0"/>
              </a:spcBef>
              <a:buSzTx/>
              <a:buNone/>
              <a:defRPr sz="5400"/>
            </a:lvl2pPr>
            <a:lvl3pPr marL="0" indent="0" algn="ctr">
              <a:spcBef>
                <a:spcPts val="0"/>
              </a:spcBef>
              <a:buSzTx/>
              <a:buNone/>
              <a:defRPr sz="5400"/>
            </a:lvl3pPr>
            <a:lvl4pPr marL="0" indent="0" algn="ctr">
              <a:spcBef>
                <a:spcPts val="0"/>
              </a:spcBef>
              <a:buSzTx/>
              <a:buNone/>
              <a:defRPr sz="5400"/>
            </a:lvl4pPr>
            <a:lvl5pPr marL="0" indent="0" algn="ctr">
              <a:spcBef>
                <a:spcPts val="0"/>
              </a:spcBef>
              <a:buSzTx/>
              <a:buNone/>
              <a:defRPr sz="5400"/>
            </a:lvl5pPr>
          </a:lstStyle>
          <a:p>
            <a:r>
              <a:t>Body Level One</a:t>
            </a:r>
          </a:p>
          <a:p>
            <a:pPr lvl="1"/>
            <a:r>
              <a:t>Body Level Two</a:t>
            </a:r>
          </a:p>
          <a:p>
            <a:pPr lvl="2"/>
            <a:r>
              <a:t>Body Level Three</a:t>
            </a:r>
          </a:p>
          <a:p>
            <a:pPr lvl="3"/>
            <a:r>
              <a:t>Body Level Four</a:t>
            </a:r>
          </a:p>
          <a:p>
            <a:pPr lvl="4"/>
            <a:r>
              <a:t>Body Level Five</a:t>
            </a:r>
          </a:p>
        </p:txBody>
      </p:sp>
      <p:sp>
        <p:nvSpPr>
          <p:cNvPr id="4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Title - Top">
    <p:spTree>
      <p:nvGrpSpPr>
        <p:cNvPr id="1" name=""/>
        <p:cNvGrpSpPr/>
        <p:nvPr/>
      </p:nvGrpSpPr>
      <p:grpSpPr>
        <a:xfrm>
          <a:off x="0" y="0"/>
          <a:ext cx="0" cy="0"/>
          <a:chOff x="0" y="0"/>
          <a:chExt cx="0" cy="0"/>
        </a:xfrm>
      </p:grpSpPr>
      <p:sp>
        <p:nvSpPr>
          <p:cNvPr id="48" name="Title Text"/>
          <p:cNvSpPr txBox="1">
            <a:spLocks noGrp="1"/>
          </p:cNvSpPr>
          <p:nvPr>
            <p:ph type="title"/>
          </p:nvPr>
        </p:nvSpPr>
        <p:spPr>
          <a:prstGeom prst="rect">
            <a:avLst/>
          </a:prstGeom>
        </p:spPr>
        <p:txBody>
          <a:bodyPr/>
          <a:lstStyle/>
          <a:p>
            <a:r>
              <a:t>Title Text</a:t>
            </a:r>
          </a:p>
        </p:txBody>
      </p:sp>
      <p:sp>
        <p:nvSpPr>
          <p:cNvPr id="49"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Title &amp; Bullets">
    <p:spTree>
      <p:nvGrpSpPr>
        <p:cNvPr id="1" name=""/>
        <p:cNvGrpSpPr/>
        <p:nvPr/>
      </p:nvGrpSpPr>
      <p:grpSpPr>
        <a:xfrm>
          <a:off x="0" y="0"/>
          <a:ext cx="0" cy="0"/>
          <a:chOff x="0" y="0"/>
          <a:chExt cx="0" cy="0"/>
        </a:xfrm>
      </p:grpSpPr>
      <p:sp>
        <p:nvSpPr>
          <p:cNvPr id="56" name="Title Text"/>
          <p:cNvSpPr txBox="1">
            <a:spLocks noGrp="1"/>
          </p:cNvSpPr>
          <p:nvPr>
            <p:ph type="title"/>
          </p:nvPr>
        </p:nvSpPr>
        <p:spPr>
          <a:prstGeom prst="rect">
            <a:avLst/>
          </a:prstGeom>
        </p:spPr>
        <p:txBody>
          <a:bodyPr/>
          <a:lstStyle/>
          <a:p>
            <a:r>
              <a:t>Title Text</a:t>
            </a:r>
          </a:p>
        </p:txBody>
      </p:sp>
      <p:sp>
        <p:nvSpPr>
          <p:cNvPr id="57" name="Body Level One…"/>
          <p:cNvSpPr txBox="1">
            <a:spLocks noGrp="1"/>
          </p:cNvSpPr>
          <p:nvPr>
            <p:ph type="body" idx="1"/>
          </p:nvPr>
        </p:nvSpPr>
        <p:spPr>
          <a:prstGeom prst="rect">
            <a:avLst/>
          </a:prstGeom>
        </p:spPr>
        <p:txBody>
          <a:bodyPr/>
          <a:lstStyle>
            <a:lvl1pPr>
              <a:defRPr sz="4800"/>
            </a:lvl1pPr>
            <a:lvl2pPr>
              <a:defRPr sz="4800"/>
            </a:lvl2pPr>
            <a:lvl3pPr>
              <a:defRPr sz="4800"/>
            </a:lvl3pPr>
            <a:lvl4pPr>
              <a:defRPr sz="4800"/>
            </a:lvl4pPr>
            <a:lvl5pPr>
              <a:defRPr sz="4800"/>
            </a:lvl5pPr>
          </a:lstStyle>
          <a:p>
            <a:r>
              <a:t>Body Level One</a:t>
            </a:r>
          </a:p>
          <a:p>
            <a:pPr lvl="1"/>
            <a:r>
              <a:t>Body Level Two</a:t>
            </a:r>
          </a:p>
          <a:p>
            <a:pPr lvl="2"/>
            <a:r>
              <a:t>Body Level Three</a:t>
            </a:r>
          </a:p>
          <a:p>
            <a:pPr lvl="3"/>
            <a:r>
              <a:t>Body Level Four</a:t>
            </a:r>
          </a:p>
          <a:p>
            <a:pPr lvl="4"/>
            <a:r>
              <a:t>Body Level Five</a:t>
            </a:r>
          </a:p>
        </p:txBody>
      </p:sp>
      <p:sp>
        <p:nvSpPr>
          <p:cNvPr id="58"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Title, Bullets &amp; Photo">
    <p:spTree>
      <p:nvGrpSpPr>
        <p:cNvPr id="1" name=""/>
        <p:cNvGrpSpPr/>
        <p:nvPr/>
      </p:nvGrpSpPr>
      <p:grpSpPr>
        <a:xfrm>
          <a:off x="0" y="0"/>
          <a:ext cx="0" cy="0"/>
          <a:chOff x="0" y="0"/>
          <a:chExt cx="0" cy="0"/>
        </a:xfrm>
      </p:grpSpPr>
      <p:sp>
        <p:nvSpPr>
          <p:cNvPr id="65" name="Image"/>
          <p:cNvSpPr>
            <a:spLocks noGrp="1"/>
          </p:cNvSpPr>
          <p:nvPr>
            <p:ph type="pic" sz="half" idx="21"/>
          </p:nvPr>
        </p:nvSpPr>
        <p:spPr>
          <a:xfrm>
            <a:off x="10960100" y="3149600"/>
            <a:ext cx="13944600" cy="9296400"/>
          </a:xfrm>
          <a:prstGeom prst="rect">
            <a:avLst/>
          </a:prstGeom>
        </p:spPr>
        <p:txBody>
          <a:bodyPr lIns="91439" tIns="45719" rIns="91439" bIns="45719" anchor="t">
            <a:noAutofit/>
          </a:bodyPr>
          <a:lstStyle/>
          <a:p>
            <a:endParaRPr/>
          </a:p>
        </p:txBody>
      </p:sp>
      <p:sp>
        <p:nvSpPr>
          <p:cNvPr id="66" name="Title Text"/>
          <p:cNvSpPr txBox="1">
            <a:spLocks noGrp="1"/>
          </p:cNvSpPr>
          <p:nvPr>
            <p:ph type="title"/>
          </p:nvPr>
        </p:nvSpPr>
        <p:spPr>
          <a:prstGeom prst="rect">
            <a:avLst/>
          </a:prstGeom>
        </p:spPr>
        <p:txBody>
          <a:bodyPr/>
          <a:lstStyle/>
          <a:p>
            <a:r>
              <a:t>Title Text</a:t>
            </a:r>
          </a:p>
        </p:txBody>
      </p:sp>
      <p:sp>
        <p:nvSpPr>
          <p:cNvPr id="67" name="Body Level One…"/>
          <p:cNvSpPr txBox="1">
            <a:spLocks noGrp="1"/>
          </p:cNvSpPr>
          <p:nvPr>
            <p:ph type="body" sz="half" idx="1"/>
          </p:nvPr>
        </p:nvSpPr>
        <p:spPr>
          <a:xfrm>
            <a:off x="1689100" y="3149600"/>
            <a:ext cx="10223500" cy="9296400"/>
          </a:xfrm>
          <a:prstGeom prst="rect">
            <a:avLst/>
          </a:prstGeom>
        </p:spPr>
        <p:txBody>
          <a:bodyPr/>
          <a:lstStyle>
            <a:lvl1pPr marL="558800" indent="-558800">
              <a:spcBef>
                <a:spcPts val="4500"/>
              </a:spcBef>
              <a:defRPr sz="3800"/>
            </a:lvl1pPr>
            <a:lvl2pPr marL="1117600" indent="-558800">
              <a:spcBef>
                <a:spcPts val="4500"/>
              </a:spcBef>
              <a:defRPr sz="3800"/>
            </a:lvl2pPr>
            <a:lvl3pPr marL="1676400" indent="-558800">
              <a:spcBef>
                <a:spcPts val="4500"/>
              </a:spcBef>
              <a:defRPr sz="3800"/>
            </a:lvl3pPr>
            <a:lvl4pPr marL="2235200" indent="-558800">
              <a:spcBef>
                <a:spcPts val="4500"/>
              </a:spcBef>
              <a:defRPr sz="3800"/>
            </a:lvl4pPr>
            <a:lvl5pPr marL="2794000" indent="-558800">
              <a:spcBef>
                <a:spcPts val="4500"/>
              </a:spcBef>
              <a:defRPr sz="3800"/>
            </a:lvl5pPr>
          </a:lstStyle>
          <a:p>
            <a:r>
              <a:t>Body Level One</a:t>
            </a:r>
          </a:p>
          <a:p>
            <a:pPr lvl="1"/>
            <a:r>
              <a:t>Body Level Two</a:t>
            </a:r>
          </a:p>
          <a:p>
            <a:pPr lvl="2"/>
            <a:r>
              <a:t>Body Level Three</a:t>
            </a:r>
          </a:p>
          <a:p>
            <a:pPr lvl="3"/>
            <a:r>
              <a:t>Body Level Four</a:t>
            </a:r>
          </a:p>
          <a:p>
            <a:pPr lvl="4"/>
            <a:r>
              <a:t>Body Level Five</a:t>
            </a:r>
          </a:p>
        </p:txBody>
      </p:sp>
      <p:sp>
        <p:nvSpPr>
          <p:cNvPr id="68"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Bullets">
    <p:spTree>
      <p:nvGrpSpPr>
        <p:cNvPr id="1" name=""/>
        <p:cNvGrpSpPr/>
        <p:nvPr/>
      </p:nvGrpSpPr>
      <p:grpSpPr>
        <a:xfrm>
          <a:off x="0" y="0"/>
          <a:ext cx="0" cy="0"/>
          <a:chOff x="0" y="0"/>
          <a:chExt cx="0" cy="0"/>
        </a:xfrm>
      </p:grpSpPr>
      <p:sp>
        <p:nvSpPr>
          <p:cNvPr id="75" name="Body Level One…"/>
          <p:cNvSpPr txBox="1">
            <a:spLocks noGrp="1"/>
          </p:cNvSpPr>
          <p:nvPr>
            <p:ph type="body" idx="1"/>
          </p:nvPr>
        </p:nvSpPr>
        <p:spPr>
          <a:xfrm>
            <a:off x="1689100" y="1778000"/>
            <a:ext cx="21005800" cy="10160000"/>
          </a:xfrm>
          <a:prstGeom prst="rect">
            <a:avLst/>
          </a:prstGeom>
        </p:spPr>
        <p:txBody>
          <a:bodyPr/>
          <a:lstStyle>
            <a:lvl1pPr>
              <a:defRPr sz="4800"/>
            </a:lvl1pPr>
            <a:lvl2pPr>
              <a:defRPr sz="4800"/>
            </a:lvl2pPr>
            <a:lvl3pPr>
              <a:defRPr sz="4800"/>
            </a:lvl3pPr>
            <a:lvl4pPr>
              <a:defRPr sz="4800"/>
            </a:lvl4pPr>
            <a:lvl5pPr>
              <a:defRPr sz="4800"/>
            </a:lvl5pPr>
          </a:lstStyle>
          <a:p>
            <a:r>
              <a:t>Body Level One</a:t>
            </a:r>
          </a:p>
          <a:p>
            <a:pPr lvl="1"/>
            <a:r>
              <a:t>Body Level Two</a:t>
            </a:r>
          </a:p>
          <a:p>
            <a:pPr lvl="2"/>
            <a:r>
              <a:t>Body Level Three</a:t>
            </a:r>
          </a:p>
          <a:p>
            <a:pPr lvl="3"/>
            <a:r>
              <a:t>Body Level Four</a:t>
            </a:r>
          </a:p>
          <a:p>
            <a:pPr lvl="4"/>
            <a:r>
              <a:t>Body Level Five</a:t>
            </a:r>
          </a:p>
        </p:txBody>
      </p:sp>
      <p:sp>
        <p:nvSpPr>
          <p:cNvPr id="76"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Photo - 3 Up">
    <p:spTree>
      <p:nvGrpSpPr>
        <p:cNvPr id="1" name=""/>
        <p:cNvGrpSpPr/>
        <p:nvPr/>
      </p:nvGrpSpPr>
      <p:grpSpPr>
        <a:xfrm>
          <a:off x="0" y="0"/>
          <a:ext cx="0" cy="0"/>
          <a:chOff x="0" y="0"/>
          <a:chExt cx="0" cy="0"/>
        </a:xfrm>
      </p:grpSpPr>
      <p:sp>
        <p:nvSpPr>
          <p:cNvPr id="83" name="Image"/>
          <p:cNvSpPr>
            <a:spLocks noGrp="1"/>
          </p:cNvSpPr>
          <p:nvPr>
            <p:ph type="pic" sz="quarter" idx="21"/>
          </p:nvPr>
        </p:nvSpPr>
        <p:spPr>
          <a:xfrm>
            <a:off x="15681340" y="7035800"/>
            <a:ext cx="8396678" cy="5600700"/>
          </a:xfrm>
          <a:prstGeom prst="rect">
            <a:avLst/>
          </a:prstGeom>
        </p:spPr>
        <p:txBody>
          <a:bodyPr lIns="91439" tIns="45719" rIns="91439" bIns="45719" anchor="t">
            <a:noAutofit/>
          </a:bodyPr>
          <a:lstStyle/>
          <a:p>
            <a:endParaRPr/>
          </a:p>
        </p:txBody>
      </p:sp>
      <p:sp>
        <p:nvSpPr>
          <p:cNvPr id="84" name="Image"/>
          <p:cNvSpPr>
            <a:spLocks noGrp="1"/>
          </p:cNvSpPr>
          <p:nvPr>
            <p:ph type="pic" sz="quarter" idx="22"/>
          </p:nvPr>
        </p:nvSpPr>
        <p:spPr>
          <a:xfrm>
            <a:off x="15290800" y="1130300"/>
            <a:ext cx="8331200" cy="5554134"/>
          </a:xfrm>
          <a:prstGeom prst="rect">
            <a:avLst/>
          </a:prstGeom>
        </p:spPr>
        <p:txBody>
          <a:bodyPr lIns="91439" tIns="45719" rIns="91439" bIns="45719" anchor="t">
            <a:noAutofit/>
          </a:bodyPr>
          <a:lstStyle/>
          <a:p>
            <a:endParaRPr/>
          </a:p>
        </p:txBody>
      </p:sp>
      <p:sp>
        <p:nvSpPr>
          <p:cNvPr id="85" name="Image"/>
          <p:cNvSpPr>
            <a:spLocks noGrp="1"/>
          </p:cNvSpPr>
          <p:nvPr>
            <p:ph type="pic" idx="23"/>
          </p:nvPr>
        </p:nvSpPr>
        <p:spPr>
          <a:xfrm>
            <a:off x="-304800" y="1130300"/>
            <a:ext cx="17202150" cy="11468100"/>
          </a:xfrm>
          <a:prstGeom prst="rect">
            <a:avLst/>
          </a:prstGeom>
        </p:spPr>
        <p:txBody>
          <a:bodyPr lIns="91439" tIns="45719" rIns="91439" bIns="45719" anchor="t">
            <a:noAutofit/>
          </a:bodyPr>
          <a:lstStyle/>
          <a:p>
            <a:endParaRPr/>
          </a:p>
        </p:txBody>
      </p:sp>
      <p:sp>
        <p:nvSpPr>
          <p:cNvPr id="86"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Quote">
    <p:spTree>
      <p:nvGrpSpPr>
        <p:cNvPr id="1" name=""/>
        <p:cNvGrpSpPr/>
        <p:nvPr/>
      </p:nvGrpSpPr>
      <p:grpSpPr>
        <a:xfrm>
          <a:off x="0" y="0"/>
          <a:ext cx="0" cy="0"/>
          <a:chOff x="0" y="0"/>
          <a:chExt cx="0" cy="0"/>
        </a:xfrm>
      </p:grpSpPr>
      <p:sp>
        <p:nvSpPr>
          <p:cNvPr id="93" name="–Johnny Appleseed"/>
          <p:cNvSpPr txBox="1">
            <a:spLocks noGrp="1"/>
          </p:cNvSpPr>
          <p:nvPr>
            <p:ph type="body" sz="quarter" idx="21"/>
          </p:nvPr>
        </p:nvSpPr>
        <p:spPr>
          <a:xfrm>
            <a:off x="2387600" y="8953500"/>
            <a:ext cx="19621500" cy="585521"/>
          </a:xfrm>
          <a:prstGeom prst="rect">
            <a:avLst/>
          </a:prstGeom>
        </p:spPr>
        <p:txBody>
          <a:bodyPr anchor="t">
            <a:spAutoFit/>
          </a:bodyPr>
          <a:lstStyle>
            <a:lvl1pPr marL="0" indent="0" algn="ctr">
              <a:spcBef>
                <a:spcPts val="0"/>
              </a:spcBef>
              <a:buSzTx/>
              <a:buNone/>
              <a:defRPr sz="3200" i="1"/>
            </a:lvl1pPr>
          </a:lstStyle>
          <a:p>
            <a:r>
              <a:t>–Johnny Appleseed</a:t>
            </a:r>
          </a:p>
        </p:txBody>
      </p:sp>
      <p:sp>
        <p:nvSpPr>
          <p:cNvPr id="94" name="“Type a quote here.”"/>
          <p:cNvSpPr txBox="1">
            <a:spLocks noGrp="1"/>
          </p:cNvSpPr>
          <p:nvPr>
            <p:ph type="body" sz="quarter" idx="22"/>
          </p:nvPr>
        </p:nvSpPr>
        <p:spPr>
          <a:xfrm>
            <a:off x="2387600" y="6076950"/>
            <a:ext cx="19621500" cy="825500"/>
          </a:xfrm>
          <a:prstGeom prst="rect">
            <a:avLst/>
          </a:prstGeom>
        </p:spPr>
        <p:txBody>
          <a:bodyPr>
            <a:spAutoFit/>
          </a:bodyPr>
          <a:lstStyle>
            <a:lvl1pPr marL="0" indent="0" algn="ctr">
              <a:spcBef>
                <a:spcPts val="0"/>
              </a:spcBef>
              <a:buSzTx/>
              <a:buNone/>
              <a:defRPr sz="4800">
                <a:latin typeface="+mn-lt"/>
                <a:ea typeface="+mn-ea"/>
                <a:cs typeface="+mn-cs"/>
                <a:sym typeface="Helvetica Neue Medium"/>
              </a:defRPr>
            </a:lvl1pPr>
          </a:lstStyle>
          <a:p>
            <a:r>
              <a:t>“Type a quote here.” </a:t>
            </a:r>
          </a:p>
        </p:txBody>
      </p:sp>
      <p:sp>
        <p:nvSpPr>
          <p:cNvPr id="95"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689100" y="355600"/>
            <a:ext cx="21005800" cy="22860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normAutofit/>
          </a:bodyPr>
          <a:lstStyle/>
          <a:p>
            <a:r>
              <a:t>Title Text</a:t>
            </a:r>
          </a:p>
        </p:txBody>
      </p:sp>
      <p:sp>
        <p:nvSpPr>
          <p:cNvPr id="3" name="Body Level One…"/>
          <p:cNvSpPr txBox="1">
            <a:spLocks noGrp="1"/>
          </p:cNvSpPr>
          <p:nvPr>
            <p:ph type="body" idx="1"/>
          </p:nvPr>
        </p:nvSpPr>
        <p:spPr>
          <a:xfrm>
            <a:off x="1689100" y="3149600"/>
            <a:ext cx="21005800" cy="92964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normAutofit/>
          </a:bodyPr>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11959031" y="13081000"/>
            <a:ext cx="453238" cy="461059"/>
          </a:xfrm>
          <a:prstGeom prst="rect">
            <a:avLst/>
          </a:prstGeom>
          <a:ln w="12700">
            <a:miter lim="400000"/>
          </a:ln>
        </p:spPr>
        <p:txBody>
          <a:bodyPr wrap="none" lIns="50800" tIns="50800" rIns="50800" bIns="50800">
            <a:spAutoFit/>
          </a:bodyPr>
          <a:lstStyle>
            <a:lvl1pPr>
              <a:defRPr sz="2400" b="0">
                <a:latin typeface="Helvetica Neue Light"/>
                <a:ea typeface="Helvetica Neue Light"/>
                <a:cs typeface="Helvetica Neue Light"/>
                <a:sym typeface="Helvetica Neue Light"/>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1" r:id="rId11"/>
    <p:sldLayoutId id="2147483662" r:id="rId12"/>
    <p:sldLayoutId id="2147483663" r:id="rId13"/>
    <p:sldLayoutId id="2147483664" r:id="rId14"/>
  </p:sldLayoutIdLst>
  <p:transition spd="med"/>
  <p:txStyles>
    <p:titleStyle>
      <a:lvl1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mn-lt"/>
          <a:ea typeface="+mn-ea"/>
          <a:cs typeface="+mn-cs"/>
          <a:sym typeface="Helvetica Neue Medium"/>
        </a:defRPr>
      </a:lvl1pPr>
      <a:lvl2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mn-lt"/>
          <a:ea typeface="+mn-ea"/>
          <a:cs typeface="+mn-cs"/>
          <a:sym typeface="Helvetica Neue Medium"/>
        </a:defRPr>
      </a:lvl2pPr>
      <a:lvl3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mn-lt"/>
          <a:ea typeface="+mn-ea"/>
          <a:cs typeface="+mn-cs"/>
          <a:sym typeface="Helvetica Neue Medium"/>
        </a:defRPr>
      </a:lvl3pPr>
      <a:lvl4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mn-lt"/>
          <a:ea typeface="+mn-ea"/>
          <a:cs typeface="+mn-cs"/>
          <a:sym typeface="Helvetica Neue Medium"/>
        </a:defRPr>
      </a:lvl4pPr>
      <a:lvl5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mn-lt"/>
          <a:ea typeface="+mn-ea"/>
          <a:cs typeface="+mn-cs"/>
          <a:sym typeface="Helvetica Neue Medium"/>
        </a:defRPr>
      </a:lvl5pPr>
      <a:lvl6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mn-lt"/>
          <a:ea typeface="+mn-ea"/>
          <a:cs typeface="+mn-cs"/>
          <a:sym typeface="Helvetica Neue Medium"/>
        </a:defRPr>
      </a:lvl6pPr>
      <a:lvl7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mn-lt"/>
          <a:ea typeface="+mn-ea"/>
          <a:cs typeface="+mn-cs"/>
          <a:sym typeface="Helvetica Neue Medium"/>
        </a:defRPr>
      </a:lvl7pPr>
      <a:lvl8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mn-lt"/>
          <a:ea typeface="+mn-ea"/>
          <a:cs typeface="+mn-cs"/>
          <a:sym typeface="Helvetica Neue Medium"/>
        </a:defRPr>
      </a:lvl8pPr>
      <a:lvl9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mn-lt"/>
          <a:ea typeface="+mn-ea"/>
          <a:cs typeface="+mn-cs"/>
          <a:sym typeface="Helvetica Neue Medium"/>
        </a:defRPr>
      </a:lvl9pPr>
    </p:titleStyle>
    <p:bodyStyle>
      <a:lvl1pPr marL="63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1pPr>
      <a:lvl2pPr marL="1270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2pPr>
      <a:lvl3pPr marL="190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3pPr>
      <a:lvl4pPr marL="2540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4pPr>
      <a:lvl5pPr marL="317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5pPr>
      <a:lvl6pPr marL="3810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6pPr>
      <a:lvl7pPr marL="444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7pPr>
      <a:lvl8pPr marL="5080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8pPr>
      <a:lvl9pPr marL="571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9pPr>
    </p:bodyStyle>
    <p:otherStyle>
      <a:lvl1pPr marL="0" marR="0" indent="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1pPr>
      <a:lvl2pPr marL="0" marR="0" indent="2286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2pPr>
      <a:lvl3pPr marL="0" marR="0" indent="4572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3pPr>
      <a:lvl4pPr marL="0" marR="0" indent="6858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4pPr>
      <a:lvl5pPr marL="0" marR="0" indent="9144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5pPr>
      <a:lvl6pPr marL="0" marR="0" indent="11430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6pPr>
      <a:lvl7pPr marL="0" marR="0" indent="13716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7pPr>
      <a:lvl8pPr marL="0" marR="0" indent="16002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8pPr>
      <a:lvl9pPr marL="0" marR="0" indent="18288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emf"/><Relationship Id="rId3" Type="http://schemas.openxmlformats.org/officeDocument/2006/relationships/image" Target="../media/image1.jpeg"/><Relationship Id="rId7" Type="http://schemas.openxmlformats.org/officeDocument/2006/relationships/image" Target="../media/image5.emf"/><Relationship Id="rId2" Type="http://schemas.openxmlformats.org/officeDocument/2006/relationships/notesSlide" Target="../notesSlides/notesSlide1.xml"/><Relationship Id="rId1" Type="http://schemas.openxmlformats.org/officeDocument/2006/relationships/slideLayout" Target="../slideLayouts/slideLayout5.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24.jpeg"/><Relationship Id="rId7" Type="http://schemas.openxmlformats.org/officeDocument/2006/relationships/image" Target="../media/image28.png"/><Relationship Id="rId2" Type="http://schemas.openxmlformats.org/officeDocument/2006/relationships/notesSlide" Target="../notesSlides/notesSlide10.xml"/><Relationship Id="rId1" Type="http://schemas.openxmlformats.org/officeDocument/2006/relationships/slideLayout" Target="../slideLayouts/slideLayout5.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png"/></Relationships>
</file>

<file path=ppt/slides/_rels/slide1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microsoft.com/office/2007/relationships/hdphoto" Target="../media/hdphoto1.wdp"/></Relationships>
</file>

<file path=ppt/slides/_rels/slide1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image" Target="../media/image1.jpeg"/><Relationship Id="rId7" Type="http://schemas.openxmlformats.org/officeDocument/2006/relationships/image" Target="../media/image2.png"/><Relationship Id="rId2" Type="http://schemas.openxmlformats.org/officeDocument/2006/relationships/notesSlide" Target="../notesSlides/notesSlide21.xml"/><Relationship Id="rId1" Type="http://schemas.openxmlformats.org/officeDocument/2006/relationships/slideLayout" Target="../slideLayouts/slideLayout5.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31.png"/></Relationships>
</file>

<file path=ppt/slides/_rels/slide22.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24.xml"/><Relationship Id="rId1" Type="http://schemas.openxmlformats.org/officeDocument/2006/relationships/slideLayout" Target="../slideLayouts/slideLayout1.xml"/><Relationship Id="rId4" Type="http://schemas.openxmlformats.org/officeDocument/2006/relationships/image" Target="../media/image36.png"/></Relationships>
</file>

<file path=ppt/slides/_rels/slide25.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image" Target="../media/image1.jpeg"/><Relationship Id="rId7" Type="http://schemas.openxmlformats.org/officeDocument/2006/relationships/image" Target="../media/image2.png"/><Relationship Id="rId2" Type="http://schemas.openxmlformats.org/officeDocument/2006/relationships/notesSlide" Target="../notesSlides/notesSlide25.xml"/><Relationship Id="rId1" Type="http://schemas.openxmlformats.org/officeDocument/2006/relationships/slideLayout" Target="../slideLayouts/slideLayout5.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31.png"/></Relationships>
</file>

<file path=ppt/slides/_rels/slide26.xml.rels><?xml version="1.0" encoding="UTF-8" standalone="yes"?>
<Relationships xmlns="http://schemas.openxmlformats.org/package/2006/relationships"><Relationship Id="rId8" Type="http://schemas.openxmlformats.org/officeDocument/2006/relationships/image" Target="../media/image42.png"/><Relationship Id="rId13" Type="http://schemas.openxmlformats.org/officeDocument/2006/relationships/image" Target="../media/image45.jpeg"/><Relationship Id="rId3" Type="http://schemas.openxmlformats.org/officeDocument/2006/relationships/image" Target="../media/image37.jpeg"/><Relationship Id="rId7" Type="http://schemas.openxmlformats.org/officeDocument/2006/relationships/image" Target="../media/image41.jpeg"/><Relationship Id="rId12" Type="http://schemas.openxmlformats.org/officeDocument/2006/relationships/image" Target="../media/image44.png"/><Relationship Id="rId2" Type="http://schemas.openxmlformats.org/officeDocument/2006/relationships/notesSlide" Target="../notesSlides/notesSlide26.xml"/><Relationship Id="rId16" Type="http://schemas.openxmlformats.org/officeDocument/2006/relationships/image" Target="../media/image47.png"/><Relationship Id="rId1" Type="http://schemas.openxmlformats.org/officeDocument/2006/relationships/slideLayout" Target="../slideLayouts/slideLayout1.xml"/><Relationship Id="rId6" Type="http://schemas.openxmlformats.org/officeDocument/2006/relationships/image" Target="../media/image40.jpeg"/><Relationship Id="rId11" Type="http://schemas.openxmlformats.org/officeDocument/2006/relationships/image" Target="../media/image28.png"/><Relationship Id="rId5" Type="http://schemas.openxmlformats.org/officeDocument/2006/relationships/image" Target="../media/image39.jpeg"/><Relationship Id="rId15" Type="http://schemas.openxmlformats.org/officeDocument/2006/relationships/image" Target="../media/image6.emf"/><Relationship Id="rId10" Type="http://schemas.openxmlformats.org/officeDocument/2006/relationships/image" Target="../media/image43.png"/><Relationship Id="rId4" Type="http://schemas.openxmlformats.org/officeDocument/2006/relationships/image" Target="../media/image38.jpeg"/><Relationship Id="rId9" Type="http://schemas.openxmlformats.org/officeDocument/2006/relationships/image" Target="../media/image26.png"/><Relationship Id="rId14" Type="http://schemas.openxmlformats.org/officeDocument/2006/relationships/image" Target="../media/image46.png"/></Relationships>
</file>

<file path=ppt/slides/_rels/slide27.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27.xml"/><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28.xml"/><Relationship Id="rId1" Type="http://schemas.openxmlformats.org/officeDocument/2006/relationships/slideLayout" Target="../slideLayouts/slideLayout1.xml"/><Relationship Id="rId6" Type="http://schemas.openxmlformats.org/officeDocument/2006/relationships/image" Target="../media/image52.png"/><Relationship Id="rId5" Type="http://schemas.openxmlformats.org/officeDocument/2006/relationships/image" Target="../media/image51.png"/><Relationship Id="rId4" Type="http://schemas.openxmlformats.org/officeDocument/2006/relationships/image" Target="../media/image50.png"/></Relationships>
</file>

<file path=ppt/slides/_rels/slide29.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30.xml"/><Relationship Id="rId1" Type="http://schemas.openxmlformats.org/officeDocument/2006/relationships/slideLayout" Target="../slideLayouts/slideLayout5.xml"/><Relationship Id="rId5" Type="http://schemas.openxmlformats.org/officeDocument/2006/relationships/image" Target="../media/image56.png"/><Relationship Id="rId4" Type="http://schemas.openxmlformats.org/officeDocument/2006/relationships/image" Target="../media/image55.png"/></Relationships>
</file>

<file path=ppt/slides/_rels/slide31.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31.xml"/><Relationship Id="rId1" Type="http://schemas.openxmlformats.org/officeDocument/2006/relationships/slideLayout" Target="../slideLayouts/slideLayout5.xml"/><Relationship Id="rId5" Type="http://schemas.openxmlformats.org/officeDocument/2006/relationships/image" Target="../media/image56.png"/><Relationship Id="rId4" Type="http://schemas.openxmlformats.org/officeDocument/2006/relationships/image" Target="../media/image55.png"/></Relationships>
</file>

<file path=ppt/slides/_rels/slide32.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32.xml"/><Relationship Id="rId1" Type="http://schemas.openxmlformats.org/officeDocument/2006/relationships/slideLayout" Target="../slideLayouts/slideLayout5.xml"/><Relationship Id="rId5" Type="http://schemas.openxmlformats.org/officeDocument/2006/relationships/image" Target="../media/image56.png"/><Relationship Id="rId4" Type="http://schemas.openxmlformats.org/officeDocument/2006/relationships/image" Target="../media/image55.png"/></Relationships>
</file>

<file path=ppt/slides/_rels/slide33.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33.xml"/><Relationship Id="rId1" Type="http://schemas.openxmlformats.org/officeDocument/2006/relationships/slideLayout" Target="../slideLayouts/slideLayout5.xml"/><Relationship Id="rId5" Type="http://schemas.openxmlformats.org/officeDocument/2006/relationships/image" Target="../media/image56.png"/><Relationship Id="rId4" Type="http://schemas.openxmlformats.org/officeDocument/2006/relationships/image" Target="../media/image55.png"/></Relationships>
</file>

<file path=ppt/slides/_rels/slide34.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34.xml"/><Relationship Id="rId1" Type="http://schemas.openxmlformats.org/officeDocument/2006/relationships/slideLayout" Target="../slideLayouts/slideLayout5.xml"/><Relationship Id="rId5" Type="http://schemas.openxmlformats.org/officeDocument/2006/relationships/image" Target="../media/image56.png"/><Relationship Id="rId4" Type="http://schemas.openxmlformats.org/officeDocument/2006/relationships/image" Target="../media/image55.png"/></Relationships>
</file>

<file path=ppt/slides/_rels/slide35.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35.xml"/><Relationship Id="rId1" Type="http://schemas.openxmlformats.org/officeDocument/2006/relationships/slideLayout" Target="../slideLayouts/slideLayout5.xml"/><Relationship Id="rId5" Type="http://schemas.openxmlformats.org/officeDocument/2006/relationships/image" Target="../media/image56.png"/><Relationship Id="rId4" Type="http://schemas.openxmlformats.org/officeDocument/2006/relationships/image" Target="../media/image55.png"/></Relationships>
</file>

<file path=ppt/slides/_rels/slide36.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36.xml"/><Relationship Id="rId1" Type="http://schemas.openxmlformats.org/officeDocument/2006/relationships/slideLayout" Target="../slideLayouts/slideLayout5.xml"/><Relationship Id="rId5" Type="http://schemas.openxmlformats.org/officeDocument/2006/relationships/image" Target="../media/image56.png"/><Relationship Id="rId4" Type="http://schemas.openxmlformats.org/officeDocument/2006/relationships/image" Target="../media/image55.png"/></Relationships>
</file>

<file path=ppt/slides/_rels/slide37.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37.xml"/><Relationship Id="rId1" Type="http://schemas.openxmlformats.org/officeDocument/2006/relationships/slideLayout" Target="../slideLayouts/slideLayout5.xml"/><Relationship Id="rId5" Type="http://schemas.openxmlformats.org/officeDocument/2006/relationships/image" Target="../media/image56.png"/><Relationship Id="rId4" Type="http://schemas.openxmlformats.org/officeDocument/2006/relationships/image" Target="../media/image55.png"/></Relationships>
</file>

<file path=ppt/slides/_rels/slide38.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notesSlide" Target="../notesSlides/notesSlide38.xml"/><Relationship Id="rId1" Type="http://schemas.openxmlformats.org/officeDocument/2006/relationships/slideLayout" Target="../slideLayouts/slideLayout5.xml"/><Relationship Id="rId5" Type="http://schemas.openxmlformats.org/officeDocument/2006/relationships/image" Target="../media/image59.jpeg"/><Relationship Id="rId4" Type="http://schemas.openxmlformats.org/officeDocument/2006/relationships/image" Target="../media/image58.jpeg"/></Relationships>
</file>

<file path=ppt/slides/_rels/slide39.xml.rels><?xml version="1.0" encoding="UTF-8" standalone="yes"?>
<Relationships xmlns="http://schemas.openxmlformats.org/package/2006/relationships"><Relationship Id="rId3" Type="http://schemas.openxmlformats.org/officeDocument/2006/relationships/hyperlink" Target="http://www.google.com/url?sa=i&amp;source=images&amp;cd=&amp;cad=rja&amp;docid=4z3goiyIZnFIZM&amp;tbnid=7nnnehlCTphf2M:&amp;ved=0CAgQjRwwAA&amp;url=http://www.sosuaonline.net/site/index.php?option=com_content&amp;view=article&amp;id=6098:27-de-septiembre-dia-de-la-santa-biblia&amp;catid=82:curiosidades&amp;Itemid=459&amp;ei=ss6DUs3eFOLC4AP32YHwBA&amp;psig=AFQjCNHMWNElk1luStKpY7wR9iEI2s3EEQ&amp;ust=1384456242379026" TargetMode="External"/><Relationship Id="rId2" Type="http://schemas.openxmlformats.org/officeDocument/2006/relationships/notesSlide" Target="../notesSlides/notesSlide39.xml"/><Relationship Id="rId1" Type="http://schemas.openxmlformats.org/officeDocument/2006/relationships/slideLayout" Target="../slideLayouts/slideLayout12.xml"/><Relationship Id="rId4" Type="http://schemas.openxmlformats.org/officeDocument/2006/relationships/image" Target="../media/image60.png"/></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9.jpeg"/></Relationships>
</file>

<file path=ppt/slides/_rels/slide40.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notesSlide" Target="../notesSlides/notesSlide40.xml"/><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notesSlide" Target="../notesSlides/notesSlide41.xml"/><Relationship Id="rId1" Type="http://schemas.openxmlformats.org/officeDocument/2006/relationships/slideLayout" Target="../slideLayouts/slideLayout12.xml"/><Relationship Id="rId5" Type="http://schemas.openxmlformats.org/officeDocument/2006/relationships/image" Target="../media/image64.png"/><Relationship Id="rId4" Type="http://schemas.openxmlformats.org/officeDocument/2006/relationships/image" Target="../media/image63.jpeg"/></Relationships>
</file>

<file path=ppt/slides/_rels/slide42.xml.rels><?xml version="1.0" encoding="UTF-8" standalone="yes"?>
<Relationships xmlns="http://schemas.openxmlformats.org/package/2006/relationships"><Relationship Id="rId8" Type="http://schemas.openxmlformats.org/officeDocument/2006/relationships/image" Target="../media/image68.jpeg"/><Relationship Id="rId13" Type="http://schemas.openxmlformats.org/officeDocument/2006/relationships/image" Target="../media/image73.png"/><Relationship Id="rId3" Type="http://schemas.openxmlformats.org/officeDocument/2006/relationships/notesSlide" Target="../notesSlides/notesSlide42.xml"/><Relationship Id="rId7" Type="http://schemas.openxmlformats.org/officeDocument/2006/relationships/image" Target="../media/image67.jpeg"/><Relationship Id="rId12" Type="http://schemas.openxmlformats.org/officeDocument/2006/relationships/image" Target="../media/image72.jpeg"/><Relationship Id="rId2" Type="http://schemas.openxmlformats.org/officeDocument/2006/relationships/slideLayout" Target="../slideLayouts/slideLayout12.xml"/><Relationship Id="rId1" Type="http://schemas.openxmlformats.org/officeDocument/2006/relationships/vmlDrawing" Target="../drawings/vmlDrawing1.vml"/><Relationship Id="rId6" Type="http://schemas.openxmlformats.org/officeDocument/2006/relationships/image" Target="../media/image66.jpeg"/><Relationship Id="rId11" Type="http://schemas.openxmlformats.org/officeDocument/2006/relationships/image" Target="../media/image71.jpeg"/><Relationship Id="rId5" Type="http://schemas.openxmlformats.org/officeDocument/2006/relationships/image" Target="../media/image65.emf"/><Relationship Id="rId10" Type="http://schemas.openxmlformats.org/officeDocument/2006/relationships/image" Target="../media/image70.jpeg"/><Relationship Id="rId4" Type="http://schemas.openxmlformats.org/officeDocument/2006/relationships/oleObject" Target="../embeddings/oleObject1.bin"/><Relationship Id="rId9" Type="http://schemas.openxmlformats.org/officeDocument/2006/relationships/image" Target="../media/image69.jpeg"/></Relationships>
</file>

<file path=ppt/slides/_rels/slide43.xml.rels><?xml version="1.0" encoding="UTF-8" standalone="yes"?>
<Relationships xmlns="http://schemas.openxmlformats.org/package/2006/relationships"><Relationship Id="rId8" Type="http://schemas.openxmlformats.org/officeDocument/2006/relationships/image" Target="../media/image66.jpeg"/><Relationship Id="rId3" Type="http://schemas.openxmlformats.org/officeDocument/2006/relationships/image" Target="../media/image68.jpeg"/><Relationship Id="rId7" Type="http://schemas.openxmlformats.org/officeDocument/2006/relationships/image" Target="../media/image76.jpeg"/><Relationship Id="rId2" Type="http://schemas.openxmlformats.org/officeDocument/2006/relationships/notesSlide" Target="../notesSlides/notesSlide43.xml"/><Relationship Id="rId1" Type="http://schemas.openxmlformats.org/officeDocument/2006/relationships/slideLayout" Target="../slideLayouts/slideLayout13.xml"/><Relationship Id="rId6" Type="http://schemas.openxmlformats.org/officeDocument/2006/relationships/image" Target="../media/image75.jpeg"/><Relationship Id="rId11" Type="http://schemas.openxmlformats.org/officeDocument/2006/relationships/image" Target="../media/image79.png"/><Relationship Id="rId5" Type="http://schemas.openxmlformats.org/officeDocument/2006/relationships/image" Target="../media/image74.jpeg"/><Relationship Id="rId10" Type="http://schemas.openxmlformats.org/officeDocument/2006/relationships/image" Target="../media/image78.jpeg"/><Relationship Id="rId4" Type="http://schemas.openxmlformats.org/officeDocument/2006/relationships/image" Target="../media/image69.jpeg"/><Relationship Id="rId9" Type="http://schemas.openxmlformats.org/officeDocument/2006/relationships/image" Target="../media/image77.jpeg"/></Relationships>
</file>

<file path=ppt/slides/_rels/slide44.xml.rels><?xml version="1.0" encoding="UTF-8" standalone="yes"?>
<Relationships xmlns="http://schemas.openxmlformats.org/package/2006/relationships"><Relationship Id="rId8" Type="http://schemas.openxmlformats.org/officeDocument/2006/relationships/image" Target="../media/image84.jpeg"/><Relationship Id="rId3" Type="http://schemas.openxmlformats.org/officeDocument/2006/relationships/image" Target="../media/image80.jpeg"/><Relationship Id="rId7" Type="http://schemas.openxmlformats.org/officeDocument/2006/relationships/image" Target="../media/image83.jpeg"/><Relationship Id="rId2" Type="http://schemas.openxmlformats.org/officeDocument/2006/relationships/notesSlide" Target="../notesSlides/notesSlide44.xml"/><Relationship Id="rId1" Type="http://schemas.openxmlformats.org/officeDocument/2006/relationships/slideLayout" Target="../slideLayouts/slideLayout13.xml"/><Relationship Id="rId6" Type="http://schemas.openxmlformats.org/officeDocument/2006/relationships/image" Target="../media/image76.jpeg"/><Relationship Id="rId5" Type="http://schemas.openxmlformats.org/officeDocument/2006/relationships/image" Target="../media/image82.jpeg"/><Relationship Id="rId4" Type="http://schemas.openxmlformats.org/officeDocument/2006/relationships/image" Target="../media/image81.jpeg"/></Relationships>
</file>

<file path=ppt/slides/_rels/slide45.xml.rels><?xml version="1.0" encoding="UTF-8" standalone="yes"?>
<Relationships xmlns="http://schemas.openxmlformats.org/package/2006/relationships"><Relationship Id="rId8" Type="http://schemas.openxmlformats.org/officeDocument/2006/relationships/image" Target="../media/image83.jpeg"/><Relationship Id="rId3" Type="http://schemas.openxmlformats.org/officeDocument/2006/relationships/image" Target="../media/image85.jpeg"/><Relationship Id="rId7" Type="http://schemas.openxmlformats.org/officeDocument/2006/relationships/image" Target="../media/image89.jpeg"/><Relationship Id="rId2" Type="http://schemas.openxmlformats.org/officeDocument/2006/relationships/notesSlide" Target="../notesSlides/notesSlide45.xml"/><Relationship Id="rId1" Type="http://schemas.openxmlformats.org/officeDocument/2006/relationships/slideLayout" Target="../slideLayouts/slideLayout13.xml"/><Relationship Id="rId6" Type="http://schemas.openxmlformats.org/officeDocument/2006/relationships/image" Target="../media/image88.jpeg"/><Relationship Id="rId5" Type="http://schemas.openxmlformats.org/officeDocument/2006/relationships/image" Target="../media/image87.jpeg"/><Relationship Id="rId10" Type="http://schemas.openxmlformats.org/officeDocument/2006/relationships/image" Target="../media/image78.jpeg"/><Relationship Id="rId4" Type="http://schemas.openxmlformats.org/officeDocument/2006/relationships/image" Target="../media/image86.jpeg"/><Relationship Id="rId9" Type="http://schemas.openxmlformats.org/officeDocument/2006/relationships/image" Target="../media/image90.jpeg"/></Relationships>
</file>

<file path=ppt/slides/_rels/slide46.xml.rels><?xml version="1.0" encoding="UTF-8" standalone="yes"?>
<Relationships xmlns="http://schemas.openxmlformats.org/package/2006/relationships"><Relationship Id="rId8" Type="http://schemas.openxmlformats.org/officeDocument/2006/relationships/image" Target="../media/image96.jpeg"/><Relationship Id="rId3" Type="http://schemas.openxmlformats.org/officeDocument/2006/relationships/image" Target="../media/image91.jpeg"/><Relationship Id="rId7" Type="http://schemas.openxmlformats.org/officeDocument/2006/relationships/image" Target="../media/image95.jpeg"/><Relationship Id="rId2" Type="http://schemas.openxmlformats.org/officeDocument/2006/relationships/notesSlide" Target="../notesSlides/notesSlide46.xml"/><Relationship Id="rId1" Type="http://schemas.openxmlformats.org/officeDocument/2006/relationships/slideLayout" Target="../slideLayouts/slideLayout13.xml"/><Relationship Id="rId6" Type="http://schemas.openxmlformats.org/officeDocument/2006/relationships/image" Target="../media/image94.jpeg"/><Relationship Id="rId5" Type="http://schemas.openxmlformats.org/officeDocument/2006/relationships/image" Target="../media/image93.jpeg"/><Relationship Id="rId4" Type="http://schemas.openxmlformats.org/officeDocument/2006/relationships/image" Target="../media/image92.jpeg"/></Relationships>
</file>

<file path=ppt/slides/_rels/slide47.xml.rels><?xml version="1.0" encoding="UTF-8" standalone="yes"?>
<Relationships xmlns="http://schemas.openxmlformats.org/package/2006/relationships"><Relationship Id="rId3" Type="http://schemas.openxmlformats.org/officeDocument/2006/relationships/image" Target="../media/image97.jpeg"/><Relationship Id="rId7" Type="http://schemas.openxmlformats.org/officeDocument/2006/relationships/image" Target="../media/image100.jpg"/><Relationship Id="rId2" Type="http://schemas.openxmlformats.org/officeDocument/2006/relationships/notesSlide" Target="../notesSlides/notesSlide47.xml"/><Relationship Id="rId1" Type="http://schemas.openxmlformats.org/officeDocument/2006/relationships/slideLayout" Target="../slideLayouts/slideLayout13.xml"/><Relationship Id="rId6" Type="http://schemas.openxmlformats.org/officeDocument/2006/relationships/image" Target="../media/image99.jpeg"/><Relationship Id="rId5" Type="http://schemas.openxmlformats.org/officeDocument/2006/relationships/image" Target="../media/image98.png"/><Relationship Id="rId4" Type="http://schemas.openxmlformats.org/officeDocument/2006/relationships/image" Target="../media/image76.jpeg"/></Relationships>
</file>

<file path=ppt/slides/_rels/slide48.xml.rels><?xml version="1.0" encoding="UTF-8" standalone="yes"?>
<Relationships xmlns="http://schemas.openxmlformats.org/package/2006/relationships"><Relationship Id="rId8" Type="http://schemas.openxmlformats.org/officeDocument/2006/relationships/image" Target="../media/image106.png"/><Relationship Id="rId3" Type="http://schemas.openxmlformats.org/officeDocument/2006/relationships/image" Target="../media/image101.png"/><Relationship Id="rId7" Type="http://schemas.openxmlformats.org/officeDocument/2006/relationships/image" Target="../media/image105.png"/><Relationship Id="rId2" Type="http://schemas.openxmlformats.org/officeDocument/2006/relationships/notesSlide" Target="../notesSlides/notesSlide48.xml"/><Relationship Id="rId1" Type="http://schemas.openxmlformats.org/officeDocument/2006/relationships/slideLayout" Target="../slideLayouts/slideLayout12.xml"/><Relationship Id="rId6" Type="http://schemas.openxmlformats.org/officeDocument/2006/relationships/image" Target="../media/image104.png"/><Relationship Id="rId5" Type="http://schemas.openxmlformats.org/officeDocument/2006/relationships/image" Target="../media/image103.png"/><Relationship Id="rId10" Type="http://schemas.openxmlformats.org/officeDocument/2006/relationships/image" Target="../media/image108.png"/><Relationship Id="rId4" Type="http://schemas.openxmlformats.org/officeDocument/2006/relationships/image" Target="../media/image102.png"/><Relationship Id="rId9" Type="http://schemas.openxmlformats.org/officeDocument/2006/relationships/image" Target="../media/image107.png"/></Relationships>
</file>

<file path=ppt/slides/_rels/slide49.xml.rels><?xml version="1.0" encoding="UTF-8" standalone="yes"?>
<Relationships xmlns="http://schemas.openxmlformats.org/package/2006/relationships"><Relationship Id="rId8" Type="http://schemas.openxmlformats.org/officeDocument/2006/relationships/image" Target="../media/image114.jpeg"/><Relationship Id="rId13" Type="http://schemas.openxmlformats.org/officeDocument/2006/relationships/image" Target="../media/image119.jpeg"/><Relationship Id="rId3" Type="http://schemas.openxmlformats.org/officeDocument/2006/relationships/image" Target="../media/image109.jpeg"/><Relationship Id="rId7" Type="http://schemas.openxmlformats.org/officeDocument/2006/relationships/image" Target="../media/image113.jpeg"/><Relationship Id="rId12" Type="http://schemas.openxmlformats.org/officeDocument/2006/relationships/image" Target="../media/image118.jpeg"/><Relationship Id="rId2" Type="http://schemas.openxmlformats.org/officeDocument/2006/relationships/notesSlide" Target="../notesSlides/notesSlide49.xml"/><Relationship Id="rId1" Type="http://schemas.openxmlformats.org/officeDocument/2006/relationships/slideLayout" Target="../slideLayouts/slideLayout12.xml"/><Relationship Id="rId6" Type="http://schemas.openxmlformats.org/officeDocument/2006/relationships/image" Target="../media/image112.jpeg"/><Relationship Id="rId11" Type="http://schemas.openxmlformats.org/officeDocument/2006/relationships/image" Target="../media/image117.jpeg"/><Relationship Id="rId5" Type="http://schemas.openxmlformats.org/officeDocument/2006/relationships/image" Target="../media/image111.jpeg"/><Relationship Id="rId10" Type="http://schemas.openxmlformats.org/officeDocument/2006/relationships/image" Target="../media/image116.jpeg"/><Relationship Id="rId4" Type="http://schemas.openxmlformats.org/officeDocument/2006/relationships/image" Target="../media/image110.jpeg"/><Relationship Id="rId9" Type="http://schemas.openxmlformats.org/officeDocument/2006/relationships/image" Target="../media/image115.jpeg"/><Relationship Id="rId14" Type="http://schemas.openxmlformats.org/officeDocument/2006/relationships/image" Target="../media/image120.jpeg"/></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11.jpeg"/></Relationships>
</file>

<file path=ppt/slides/_rels/slide50.xml.rels><?xml version="1.0" encoding="UTF-8" standalone="yes"?>
<Relationships xmlns="http://schemas.openxmlformats.org/package/2006/relationships"><Relationship Id="rId8" Type="http://schemas.microsoft.com/office/2007/relationships/hdphoto" Target="../media/hdphoto2.wdp"/><Relationship Id="rId3" Type="http://schemas.openxmlformats.org/officeDocument/2006/relationships/image" Target="../media/image121.jpeg"/><Relationship Id="rId7" Type="http://schemas.openxmlformats.org/officeDocument/2006/relationships/image" Target="../media/image125.png"/><Relationship Id="rId2" Type="http://schemas.openxmlformats.org/officeDocument/2006/relationships/notesSlide" Target="../notesSlides/notesSlide50.xml"/><Relationship Id="rId1" Type="http://schemas.openxmlformats.org/officeDocument/2006/relationships/slideLayout" Target="../slideLayouts/slideLayout13.xml"/><Relationship Id="rId6" Type="http://schemas.openxmlformats.org/officeDocument/2006/relationships/image" Target="../media/image124.jpeg"/><Relationship Id="rId11" Type="http://schemas.openxmlformats.org/officeDocument/2006/relationships/image" Target="../media/image128.jpeg"/><Relationship Id="rId5" Type="http://schemas.openxmlformats.org/officeDocument/2006/relationships/image" Target="../media/image123.jpeg"/><Relationship Id="rId10" Type="http://schemas.openxmlformats.org/officeDocument/2006/relationships/image" Target="../media/image127.jpeg"/><Relationship Id="rId4" Type="http://schemas.openxmlformats.org/officeDocument/2006/relationships/image" Target="../media/image122.jpeg"/><Relationship Id="rId9" Type="http://schemas.openxmlformats.org/officeDocument/2006/relationships/image" Target="../media/image126.jpeg"/></Relationships>
</file>

<file path=ppt/slides/_rels/slide51.xml.rels><?xml version="1.0" encoding="UTF-8" standalone="yes"?>
<Relationships xmlns="http://schemas.openxmlformats.org/package/2006/relationships"><Relationship Id="rId3" Type="http://schemas.openxmlformats.org/officeDocument/2006/relationships/image" Target="../media/image129.png"/><Relationship Id="rId2" Type="http://schemas.openxmlformats.org/officeDocument/2006/relationships/notesSlide" Target="../notesSlides/notesSlide51.xml"/><Relationship Id="rId1" Type="http://schemas.openxmlformats.org/officeDocument/2006/relationships/slideLayout" Target="../slideLayouts/slideLayout2.xml"/><Relationship Id="rId5" Type="http://schemas.openxmlformats.org/officeDocument/2006/relationships/image" Target="../media/image131.png"/><Relationship Id="rId4" Type="http://schemas.openxmlformats.org/officeDocument/2006/relationships/image" Target="../media/image130.png"/></Relationships>
</file>

<file path=ppt/slides/_rels/slide52.xml.rels><?xml version="1.0" encoding="UTF-8" standalone="yes"?>
<Relationships xmlns="http://schemas.openxmlformats.org/package/2006/relationships"><Relationship Id="rId3" Type="http://schemas.openxmlformats.org/officeDocument/2006/relationships/image" Target="../media/image132.png"/><Relationship Id="rId2" Type="http://schemas.openxmlformats.org/officeDocument/2006/relationships/notesSlide" Target="../notesSlides/notesSlide52.xml"/><Relationship Id="rId1" Type="http://schemas.openxmlformats.org/officeDocument/2006/relationships/slideLayout" Target="../slideLayouts/slideLayout14.xml"/></Relationships>
</file>

<file path=ppt/slides/_rels/slide53.xml.rels><?xml version="1.0" encoding="UTF-8" standalone="yes"?>
<Relationships xmlns="http://schemas.openxmlformats.org/package/2006/relationships"><Relationship Id="rId3" Type="http://schemas.openxmlformats.org/officeDocument/2006/relationships/image" Target="../media/image133.png"/><Relationship Id="rId2" Type="http://schemas.openxmlformats.org/officeDocument/2006/relationships/notesSlide" Target="../notesSlides/notesSlide53.xml"/><Relationship Id="rId1" Type="http://schemas.openxmlformats.org/officeDocument/2006/relationships/slideLayout" Target="../slideLayouts/slideLayout14.xml"/></Relationships>
</file>

<file path=ppt/slides/_rels/slide54.xml.rels><?xml version="1.0" encoding="UTF-8" standalone="yes"?>
<Relationships xmlns="http://schemas.openxmlformats.org/package/2006/relationships"><Relationship Id="rId3" Type="http://schemas.openxmlformats.org/officeDocument/2006/relationships/image" Target="../media/image134.png"/><Relationship Id="rId2" Type="http://schemas.openxmlformats.org/officeDocument/2006/relationships/notesSlide" Target="../notesSlides/notesSlide54.xml"/><Relationship Id="rId1" Type="http://schemas.openxmlformats.org/officeDocument/2006/relationships/slideLayout" Target="../slideLayouts/slideLayout14.xml"/></Relationships>
</file>

<file path=ppt/slides/_rels/slide55.xml.rels><?xml version="1.0" encoding="UTF-8" standalone="yes"?>
<Relationships xmlns="http://schemas.openxmlformats.org/package/2006/relationships"><Relationship Id="rId3" Type="http://schemas.openxmlformats.org/officeDocument/2006/relationships/image" Target="../media/image135.png"/><Relationship Id="rId2" Type="http://schemas.openxmlformats.org/officeDocument/2006/relationships/notesSlide" Target="../notesSlides/notesSlide55.xml"/><Relationship Id="rId1" Type="http://schemas.openxmlformats.org/officeDocument/2006/relationships/slideLayout" Target="../slideLayouts/slideLayout14.xml"/></Relationships>
</file>

<file path=ppt/slides/_rels/slide56.xml.rels><?xml version="1.0" encoding="UTF-8" standalone="yes"?>
<Relationships xmlns="http://schemas.openxmlformats.org/package/2006/relationships"><Relationship Id="rId3" Type="http://schemas.openxmlformats.org/officeDocument/2006/relationships/image" Target="../media/image136.png"/><Relationship Id="rId2" Type="http://schemas.openxmlformats.org/officeDocument/2006/relationships/notesSlide" Target="../notesSlides/notesSlide56.xml"/><Relationship Id="rId1" Type="http://schemas.openxmlformats.org/officeDocument/2006/relationships/slideLayout" Target="../slideLayouts/slideLayout14.xml"/></Relationships>
</file>

<file path=ppt/slides/_rels/slide57.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57.xml"/><Relationship Id="rId1" Type="http://schemas.openxmlformats.org/officeDocument/2006/relationships/slideLayout" Target="../slideLayouts/slideLayout1.xml"/><Relationship Id="rId6" Type="http://schemas.openxmlformats.org/officeDocument/2006/relationships/image" Target="../media/image52.png"/><Relationship Id="rId5" Type="http://schemas.openxmlformats.org/officeDocument/2006/relationships/image" Target="../media/image51.png"/><Relationship Id="rId4" Type="http://schemas.openxmlformats.org/officeDocument/2006/relationships/image" Target="../media/image50.png"/></Relationships>
</file>

<file path=ppt/slides/_rels/slide58.xml.rels><?xml version="1.0" encoding="UTF-8" standalone="yes"?>
<Relationships xmlns="http://schemas.openxmlformats.org/package/2006/relationships"><Relationship Id="rId3" Type="http://schemas.openxmlformats.org/officeDocument/2006/relationships/image" Target="../media/image137.png"/><Relationship Id="rId2" Type="http://schemas.openxmlformats.org/officeDocument/2006/relationships/notesSlide" Target="../notesSlides/notesSlide58.xml"/><Relationship Id="rId1" Type="http://schemas.openxmlformats.org/officeDocument/2006/relationships/slideLayout" Target="../slideLayouts/slideLayout5.xml"/><Relationship Id="rId5" Type="http://schemas.openxmlformats.org/officeDocument/2006/relationships/image" Target="../media/image139.png"/><Relationship Id="rId4" Type="http://schemas.openxmlformats.org/officeDocument/2006/relationships/image" Target="../media/image138.png"/></Relationships>
</file>

<file path=ppt/slides/_rels/slide59.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59.xml"/><Relationship Id="rId1" Type="http://schemas.openxmlformats.org/officeDocument/2006/relationships/slideLayout" Target="../slideLayouts/slideLayout1.xml"/><Relationship Id="rId5" Type="http://schemas.openxmlformats.org/officeDocument/2006/relationships/image" Target="../media/image140.png"/><Relationship Id="rId4" Type="http://schemas.openxmlformats.org/officeDocument/2006/relationships/image" Target="../media/image36.png"/></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image" Target="../media/image13.png"/><Relationship Id="rId4" Type="http://schemas.openxmlformats.org/officeDocument/2006/relationships/image" Target="../media/image12.jpeg"/></Relationships>
</file>

<file path=ppt/slides/_rels/slide60.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60.xml"/><Relationship Id="rId1" Type="http://schemas.openxmlformats.org/officeDocument/2006/relationships/slideLayout" Target="../slideLayouts/slideLayout1.xml"/><Relationship Id="rId5" Type="http://schemas.openxmlformats.org/officeDocument/2006/relationships/image" Target="../media/image141.png"/><Relationship Id="rId4" Type="http://schemas.openxmlformats.org/officeDocument/2006/relationships/image" Target="../media/image36.png"/></Relationships>
</file>

<file path=ppt/slides/_rels/slide61.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61.xml"/><Relationship Id="rId1" Type="http://schemas.openxmlformats.org/officeDocument/2006/relationships/slideLayout" Target="../slideLayouts/slideLayout1.xml"/><Relationship Id="rId5" Type="http://schemas.openxmlformats.org/officeDocument/2006/relationships/image" Target="../media/image142.png"/><Relationship Id="rId4" Type="http://schemas.openxmlformats.org/officeDocument/2006/relationships/image" Target="../media/image36.png"/></Relationships>
</file>

<file path=ppt/slides/_rels/slide62.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62.xml"/><Relationship Id="rId1" Type="http://schemas.openxmlformats.org/officeDocument/2006/relationships/slideLayout" Target="../slideLayouts/slideLayout1.xml"/><Relationship Id="rId5" Type="http://schemas.openxmlformats.org/officeDocument/2006/relationships/image" Target="../media/image143.png"/><Relationship Id="rId4" Type="http://schemas.openxmlformats.org/officeDocument/2006/relationships/image" Target="../media/image36.png"/></Relationships>
</file>

<file path=ppt/slides/_rels/slide63.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image" Target="../media/image1.jpeg"/><Relationship Id="rId7" Type="http://schemas.openxmlformats.org/officeDocument/2006/relationships/image" Target="../media/image2.png"/><Relationship Id="rId2" Type="http://schemas.openxmlformats.org/officeDocument/2006/relationships/notesSlide" Target="../notesSlides/notesSlide63.xml"/><Relationship Id="rId1" Type="http://schemas.openxmlformats.org/officeDocument/2006/relationships/slideLayout" Target="../slideLayouts/slideLayout5.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31.png"/></Relationships>
</file>

<file path=ppt/slides/_rels/slide64.xml.rels><?xml version="1.0" encoding="UTF-8" standalone="yes"?>
<Relationships xmlns="http://schemas.openxmlformats.org/package/2006/relationships"><Relationship Id="rId3" Type="http://schemas.openxmlformats.org/officeDocument/2006/relationships/image" Target="../media/image145.png"/><Relationship Id="rId2" Type="http://schemas.openxmlformats.org/officeDocument/2006/relationships/image" Target="../media/image144.png"/><Relationship Id="rId1" Type="http://schemas.openxmlformats.org/officeDocument/2006/relationships/slideLayout" Target="../slideLayouts/slideLayout1.xml"/><Relationship Id="rId5" Type="http://schemas.openxmlformats.org/officeDocument/2006/relationships/image" Target="../media/image147.png"/><Relationship Id="rId4" Type="http://schemas.openxmlformats.org/officeDocument/2006/relationships/image" Target="../media/image146.png"/></Relationships>
</file>

<file path=ppt/slides/_rels/slide7.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2.jpeg"/><Relationship Id="rId7" Type="http://schemas.openxmlformats.org/officeDocument/2006/relationships/image" Target="../media/image17.pn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 Id="rId9" Type="http://schemas.openxmlformats.org/officeDocument/2006/relationships/image" Target="../media/image19.png"/></Relationships>
</file>

<file path=ppt/slides/_rels/slide8.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s/_rels/slide9.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2.jpeg"/><Relationship Id="rId7" Type="http://schemas.openxmlformats.org/officeDocument/2006/relationships/image" Target="../media/image17.png"/><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 Id="rId9" Type="http://schemas.openxmlformats.org/officeDocument/2006/relationships/image" Target="../media/image1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8" name="JOG_BG.jpg" descr="JOG_BG.jpg"/>
          <p:cNvPicPr>
            <a:picLocks noChangeAspect="1"/>
          </p:cNvPicPr>
          <p:nvPr/>
        </p:nvPicPr>
        <p:blipFill>
          <a:blip r:embed="rId3"/>
          <a:stretch>
            <a:fillRect/>
          </a:stretch>
        </p:blipFill>
        <p:spPr>
          <a:xfrm>
            <a:off x="0" y="0"/>
            <a:ext cx="24384000" cy="13716000"/>
          </a:xfrm>
          <a:prstGeom prst="rect">
            <a:avLst/>
          </a:prstGeom>
          <a:ln w="12700">
            <a:miter lim="400000"/>
          </a:ln>
        </p:spPr>
      </p:pic>
      <p:pic>
        <p:nvPicPr>
          <p:cNvPr id="134" name="Image" descr="Image"/>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13213" y="-648299"/>
            <a:ext cx="4673262" cy="14364302"/>
          </a:xfrm>
          <a:prstGeom prst="rect">
            <a:avLst/>
          </a:prstGeom>
          <a:ln w="12700">
            <a:miter lim="400000"/>
          </a:ln>
        </p:spPr>
      </p:pic>
      <p:pic>
        <p:nvPicPr>
          <p:cNvPr id="135" name="Image" descr="Image"/>
          <p:cNvPicPr>
            <a:picLocks noChangeAspect="1"/>
          </p:cNvPicPr>
          <p:nvPr/>
        </p:nvPicPr>
        <p:blipFill>
          <a:blip r:embed="rId5" cstate="screen">
            <a:alphaModFix amt="57103"/>
            <a:extLst>
              <a:ext uri="{28A0092B-C50C-407E-A947-70E740481C1C}">
                <a14:useLocalDpi xmlns:a14="http://schemas.microsoft.com/office/drawing/2010/main"/>
              </a:ext>
            </a:extLst>
          </a:blip>
          <a:srcRect/>
          <a:stretch>
            <a:fillRect/>
          </a:stretch>
        </p:blipFill>
        <p:spPr>
          <a:xfrm>
            <a:off x="-13213" y="-55220"/>
            <a:ext cx="4226042" cy="4825599"/>
          </a:xfrm>
          <a:prstGeom prst="rect">
            <a:avLst/>
          </a:prstGeom>
          <a:ln w="12700">
            <a:miter lim="400000"/>
          </a:ln>
        </p:spPr>
      </p:pic>
      <p:pic>
        <p:nvPicPr>
          <p:cNvPr id="136" name="ND_LOGO_RECTANG.ai" descr="ND_LOGO_RECTANG.ai"/>
          <p:cNvPicPr>
            <a:picLocks noChangeAspect="1"/>
          </p:cNvPicPr>
          <p:nvPr/>
        </p:nvPicPr>
        <p:blipFill>
          <a:blip r:embed="rId6"/>
          <a:stretch>
            <a:fillRect/>
          </a:stretch>
        </p:blipFill>
        <p:spPr>
          <a:xfrm>
            <a:off x="9836938" y="9102483"/>
            <a:ext cx="5217670" cy="1203685"/>
          </a:xfrm>
          <a:prstGeom prst="rect">
            <a:avLst/>
          </a:prstGeom>
          <a:ln w="12700">
            <a:miter lim="400000"/>
          </a:ln>
        </p:spPr>
      </p:pic>
      <p:sp>
        <p:nvSpPr>
          <p:cNvPr id="137" name="A…"/>
          <p:cNvSpPr txBox="1"/>
          <p:nvPr/>
        </p:nvSpPr>
        <p:spPr>
          <a:xfrm>
            <a:off x="4553691" y="298249"/>
            <a:ext cx="7638309" cy="411907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p>
            <a:pPr>
              <a:lnSpc>
                <a:spcPct val="70000"/>
              </a:lnSpc>
              <a:defRPr sz="12000" b="0">
                <a:latin typeface="Brandon Grotesque Light"/>
                <a:ea typeface="Brandon Grotesque Light"/>
                <a:cs typeface="Brandon Grotesque Light"/>
                <a:sym typeface="Brandon Grotesque Light"/>
              </a:defRPr>
            </a:pPr>
            <a:r>
              <a:rPr dirty="0">
                <a:solidFill>
                  <a:schemeClr val="tx1">
                    <a:lumMod val="75000"/>
                    <a:lumOff val="25000"/>
                  </a:schemeClr>
                </a:solidFill>
              </a:rPr>
              <a:t>A</a:t>
            </a:r>
          </a:p>
          <a:p>
            <a:pPr>
              <a:lnSpc>
                <a:spcPct val="70000"/>
              </a:lnSpc>
              <a:defRPr sz="12000" b="0">
                <a:latin typeface="Brandon Grotesque Light"/>
                <a:ea typeface="Brandon Grotesque Light"/>
                <a:cs typeface="Brandon Grotesque Light"/>
                <a:sym typeface="Brandon Grotesque Light"/>
              </a:defRPr>
            </a:pPr>
            <a:r>
              <a:rPr dirty="0">
                <a:solidFill>
                  <a:schemeClr val="tx1">
                    <a:lumMod val="75000"/>
                    <a:lumOff val="25000"/>
                  </a:schemeClr>
                </a:solidFill>
              </a:rPr>
              <a:t>JOURNEY</a:t>
            </a:r>
          </a:p>
          <a:p>
            <a:pPr>
              <a:lnSpc>
                <a:spcPct val="70000"/>
              </a:lnSpc>
              <a:defRPr sz="12000" b="0">
                <a:latin typeface="Brandon Grotesque Bold"/>
                <a:ea typeface="Brandon Grotesque Bold"/>
                <a:cs typeface="Brandon Grotesque Bold"/>
                <a:sym typeface="Brandon Grotesque Bold"/>
              </a:defRPr>
            </a:pPr>
            <a:r>
              <a:rPr dirty="0">
                <a:solidFill>
                  <a:schemeClr val="tx1">
                    <a:lumMod val="75000"/>
                    <a:lumOff val="25000"/>
                  </a:schemeClr>
                </a:solidFill>
              </a:rPr>
              <a:t>OF GRACE</a:t>
            </a:r>
          </a:p>
        </p:txBody>
      </p:sp>
      <p:sp>
        <p:nvSpPr>
          <p:cNvPr id="12" name="A…">
            <a:extLst>
              <a:ext uri="{FF2B5EF4-FFF2-40B4-BE49-F238E27FC236}">
                <a16:creationId xmlns:a16="http://schemas.microsoft.com/office/drawing/2014/main" id="{BC6B703C-0923-754D-89A1-C1D88C2CEA14}"/>
              </a:ext>
            </a:extLst>
          </p:cNvPr>
          <p:cNvSpPr txBox="1"/>
          <p:nvPr/>
        </p:nvSpPr>
        <p:spPr>
          <a:xfrm>
            <a:off x="13576616" y="298249"/>
            <a:ext cx="10366620" cy="411907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p>
            <a:pPr>
              <a:lnSpc>
                <a:spcPct val="70000"/>
              </a:lnSpc>
              <a:defRPr sz="12000" b="0">
                <a:latin typeface="Brandon Grotesque Light"/>
                <a:ea typeface="Brandon Grotesque Light"/>
                <a:cs typeface="Brandon Grotesque Light"/>
                <a:sym typeface="Brandon Grotesque Light"/>
              </a:defRPr>
            </a:pPr>
            <a:r>
              <a:rPr lang="en-US" dirty="0">
                <a:solidFill>
                  <a:schemeClr val="tx1">
                    <a:lumMod val="75000"/>
                    <a:lumOff val="25000"/>
                  </a:schemeClr>
                </a:solidFill>
              </a:rPr>
              <a:t>El </a:t>
            </a:r>
          </a:p>
          <a:p>
            <a:pPr>
              <a:lnSpc>
                <a:spcPct val="70000"/>
              </a:lnSpc>
              <a:defRPr sz="12000" b="0">
                <a:latin typeface="Brandon Grotesque Light"/>
                <a:ea typeface="Brandon Grotesque Light"/>
                <a:cs typeface="Brandon Grotesque Light"/>
                <a:sym typeface="Brandon Grotesque Light"/>
              </a:defRPr>
            </a:pPr>
            <a:r>
              <a:rPr lang="en-US" dirty="0">
                <a:solidFill>
                  <a:schemeClr val="tx1">
                    <a:lumMod val="75000"/>
                    <a:lumOff val="25000"/>
                  </a:schemeClr>
                </a:solidFill>
              </a:rPr>
              <a:t>SENDERO</a:t>
            </a:r>
            <a:endParaRPr dirty="0">
              <a:solidFill>
                <a:schemeClr val="tx1">
                  <a:lumMod val="75000"/>
                  <a:lumOff val="25000"/>
                </a:schemeClr>
              </a:solidFill>
            </a:endParaRPr>
          </a:p>
          <a:p>
            <a:pPr>
              <a:lnSpc>
                <a:spcPct val="70000"/>
              </a:lnSpc>
              <a:defRPr sz="12000" b="0">
                <a:latin typeface="Brandon Grotesque Bold"/>
                <a:ea typeface="Brandon Grotesque Bold"/>
                <a:cs typeface="Brandon Grotesque Bold"/>
                <a:sym typeface="Brandon Grotesque Bold"/>
              </a:defRPr>
            </a:pPr>
            <a:r>
              <a:rPr lang="en-US" dirty="0">
                <a:solidFill>
                  <a:schemeClr val="tx1">
                    <a:lumMod val="75000"/>
                    <a:lumOff val="25000"/>
                  </a:schemeClr>
                </a:solidFill>
              </a:rPr>
              <a:t>EN LA GRACIA</a:t>
            </a:r>
            <a:endParaRPr dirty="0">
              <a:solidFill>
                <a:schemeClr val="tx1">
                  <a:lumMod val="75000"/>
                  <a:lumOff val="25000"/>
                </a:schemeClr>
              </a:solidFill>
            </a:endParaRPr>
          </a:p>
        </p:txBody>
      </p:sp>
      <p:pic>
        <p:nvPicPr>
          <p:cNvPr id="13" name="Picture 12">
            <a:extLst>
              <a:ext uri="{FF2B5EF4-FFF2-40B4-BE49-F238E27FC236}">
                <a16:creationId xmlns:a16="http://schemas.microsoft.com/office/drawing/2014/main" id="{66EC622B-9457-FB48-94A6-449D9E4F3E47}"/>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836938" y="10379734"/>
            <a:ext cx="5217670" cy="1149466"/>
          </a:xfrm>
          <a:prstGeom prst="rect">
            <a:avLst/>
          </a:prstGeom>
        </p:spPr>
      </p:pic>
      <p:sp>
        <p:nvSpPr>
          <p:cNvPr id="14" name="A…">
            <a:extLst>
              <a:ext uri="{FF2B5EF4-FFF2-40B4-BE49-F238E27FC236}">
                <a16:creationId xmlns:a16="http://schemas.microsoft.com/office/drawing/2014/main" id="{A77B6144-F035-E04F-BCB5-6D60C8C14639}"/>
              </a:ext>
            </a:extLst>
          </p:cNvPr>
          <p:cNvSpPr txBox="1"/>
          <p:nvPr/>
        </p:nvSpPr>
        <p:spPr>
          <a:xfrm>
            <a:off x="8474865" y="4335108"/>
            <a:ext cx="8351645" cy="411907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p>
            <a:pPr>
              <a:lnSpc>
                <a:spcPct val="70000"/>
              </a:lnSpc>
              <a:defRPr sz="12000" b="0">
                <a:latin typeface="Brandon Grotesque Light"/>
                <a:ea typeface="Brandon Grotesque Light"/>
                <a:cs typeface="Brandon Grotesque Light"/>
                <a:sym typeface="Brandon Grotesque Light"/>
              </a:defRPr>
            </a:pPr>
            <a:r>
              <a:rPr lang="en-US" dirty="0">
                <a:solidFill>
                  <a:schemeClr val="tx1">
                    <a:lumMod val="75000"/>
                    <a:lumOff val="25000"/>
                  </a:schemeClr>
                </a:solidFill>
              </a:rPr>
              <a:t>UN</a:t>
            </a:r>
          </a:p>
          <a:p>
            <a:pPr>
              <a:lnSpc>
                <a:spcPct val="70000"/>
              </a:lnSpc>
              <a:defRPr sz="12000" b="0">
                <a:latin typeface="Brandon Grotesque Light"/>
                <a:ea typeface="Brandon Grotesque Light"/>
                <a:cs typeface="Brandon Grotesque Light"/>
                <a:sym typeface="Brandon Grotesque Light"/>
              </a:defRPr>
            </a:pPr>
            <a:r>
              <a:rPr lang="en-US" dirty="0">
                <a:solidFill>
                  <a:schemeClr val="tx1">
                    <a:lumMod val="75000"/>
                    <a:lumOff val="25000"/>
                  </a:schemeClr>
                </a:solidFill>
              </a:rPr>
              <a:t>PARCOURS</a:t>
            </a:r>
            <a:endParaRPr dirty="0">
              <a:solidFill>
                <a:schemeClr val="tx1">
                  <a:lumMod val="75000"/>
                  <a:lumOff val="25000"/>
                </a:schemeClr>
              </a:solidFill>
            </a:endParaRPr>
          </a:p>
          <a:p>
            <a:pPr>
              <a:lnSpc>
                <a:spcPct val="70000"/>
              </a:lnSpc>
              <a:defRPr sz="12000" b="0">
                <a:latin typeface="Brandon Grotesque Bold"/>
                <a:ea typeface="Brandon Grotesque Bold"/>
                <a:cs typeface="Brandon Grotesque Bold"/>
                <a:sym typeface="Brandon Grotesque Bold"/>
              </a:defRPr>
            </a:pPr>
            <a:r>
              <a:rPr lang="en-US" dirty="0">
                <a:solidFill>
                  <a:schemeClr val="tx1">
                    <a:lumMod val="75000"/>
                    <a:lumOff val="25000"/>
                  </a:schemeClr>
                </a:solidFill>
              </a:rPr>
              <a:t>DE GRÂCE</a:t>
            </a:r>
            <a:endParaRPr dirty="0">
              <a:solidFill>
                <a:schemeClr val="tx1">
                  <a:lumMod val="75000"/>
                  <a:lumOff val="25000"/>
                </a:schemeClr>
              </a:solidFill>
            </a:endParaRPr>
          </a:p>
        </p:txBody>
      </p:sp>
      <p:pic>
        <p:nvPicPr>
          <p:cNvPr id="15" name="Picture 14">
            <a:extLst>
              <a:ext uri="{FF2B5EF4-FFF2-40B4-BE49-F238E27FC236}">
                <a16:creationId xmlns:a16="http://schemas.microsoft.com/office/drawing/2014/main" id="{E88459F0-E343-1344-99AC-BB6FA7A3E3F3}"/>
              </a:ext>
            </a:extLst>
          </p:cNvPr>
          <p:cNvPicPr>
            <a:picLocks noChangeAspect="1"/>
          </p:cNvPicPr>
          <p:nvPr/>
        </p:nvPicPr>
        <p:blipFill>
          <a:blip r:embed="rId8"/>
          <a:stretch>
            <a:fillRect/>
          </a:stretch>
        </p:blipFill>
        <p:spPr>
          <a:xfrm>
            <a:off x="9759388" y="11602824"/>
            <a:ext cx="5295220" cy="1149350"/>
          </a:xfrm>
          <a:prstGeom prst="rect">
            <a:avLst/>
          </a:prstGeom>
        </p:spPr>
      </p:pic>
    </p:spTree>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9" name="andrew-deslauriers-269459-unsplash.psd" descr="andrew-deslauriers-269459-unsplash.psd"/>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201617" y="-156646"/>
            <a:ext cx="24787235" cy="14029292"/>
          </a:xfrm>
          <a:prstGeom prst="rect">
            <a:avLst/>
          </a:prstGeom>
          <a:ln w="12700">
            <a:miter lim="400000"/>
          </a:ln>
        </p:spPr>
      </p:pic>
      <p:pic>
        <p:nvPicPr>
          <p:cNvPr id="140" name="topo_map.png" descr="topo_map.png"/>
          <p:cNvPicPr>
            <a:picLocks noChangeAspect="1"/>
          </p:cNvPicPr>
          <p:nvPr/>
        </p:nvPicPr>
        <p:blipFill>
          <a:blip r:embed="rId4"/>
          <a:stretch>
            <a:fillRect/>
          </a:stretch>
        </p:blipFill>
        <p:spPr>
          <a:xfrm rot="14416252">
            <a:off x="13548425" y="5570316"/>
            <a:ext cx="17188399" cy="9668475"/>
          </a:xfrm>
          <a:prstGeom prst="rect">
            <a:avLst/>
          </a:prstGeom>
          <a:ln w="12700">
            <a:miter lim="400000"/>
          </a:ln>
        </p:spPr>
      </p:pic>
      <p:sp>
        <p:nvSpPr>
          <p:cNvPr id="141" name="Line"/>
          <p:cNvSpPr/>
          <p:nvPr/>
        </p:nvSpPr>
        <p:spPr>
          <a:xfrm rot="9273827" flipH="1">
            <a:off x="8980081" y="3973405"/>
            <a:ext cx="23047981" cy="14351348"/>
          </a:xfrm>
          <a:custGeom>
            <a:avLst/>
            <a:gdLst/>
            <a:ahLst/>
            <a:cxnLst>
              <a:cxn ang="0">
                <a:pos x="wd2" y="hd2"/>
              </a:cxn>
              <a:cxn ang="5400000">
                <a:pos x="wd2" y="hd2"/>
              </a:cxn>
              <a:cxn ang="10800000">
                <a:pos x="wd2" y="hd2"/>
              </a:cxn>
              <a:cxn ang="16200000">
                <a:pos x="wd2" y="hd2"/>
              </a:cxn>
            </a:cxnLst>
            <a:rect l="0" t="0" r="r" b="b"/>
            <a:pathLst>
              <a:path w="21580" h="21581" extrusionOk="0">
                <a:moveTo>
                  <a:pt x="21580" y="21581"/>
                </a:moveTo>
                <a:cubicBezTo>
                  <a:pt x="20558" y="21600"/>
                  <a:pt x="19559" y="21090"/>
                  <a:pt x="18732" y="20125"/>
                </a:cubicBezTo>
                <a:cubicBezTo>
                  <a:pt x="18220" y="19527"/>
                  <a:pt x="17779" y="18760"/>
                  <a:pt x="17202" y="18336"/>
                </a:cubicBezTo>
                <a:cubicBezTo>
                  <a:pt x="16709" y="17973"/>
                  <a:pt x="16159" y="17891"/>
                  <a:pt x="15620" y="17973"/>
                </a:cubicBezTo>
                <a:cubicBezTo>
                  <a:pt x="15126" y="18049"/>
                  <a:pt x="14624" y="18258"/>
                  <a:pt x="14146" y="18028"/>
                </a:cubicBezTo>
                <a:cubicBezTo>
                  <a:pt x="13605" y="17768"/>
                  <a:pt x="13227" y="17026"/>
                  <a:pt x="13008" y="16185"/>
                </a:cubicBezTo>
                <a:cubicBezTo>
                  <a:pt x="12875" y="15675"/>
                  <a:pt x="12798" y="15130"/>
                  <a:pt x="12652" y="14629"/>
                </a:cubicBezTo>
                <a:cubicBezTo>
                  <a:pt x="11969" y="12280"/>
                  <a:pt x="10165" y="11409"/>
                  <a:pt x="8788" y="12763"/>
                </a:cubicBezTo>
                <a:cubicBezTo>
                  <a:pt x="8293" y="13138"/>
                  <a:pt x="7771" y="13334"/>
                  <a:pt x="7247" y="13363"/>
                </a:cubicBezTo>
                <a:cubicBezTo>
                  <a:pt x="6516" y="13403"/>
                  <a:pt x="5727" y="13044"/>
                  <a:pt x="5467" y="11912"/>
                </a:cubicBezTo>
                <a:cubicBezTo>
                  <a:pt x="5284" y="11113"/>
                  <a:pt x="5524" y="10177"/>
                  <a:pt x="5261" y="9426"/>
                </a:cubicBezTo>
                <a:cubicBezTo>
                  <a:pt x="5032" y="8775"/>
                  <a:pt x="4503" y="8539"/>
                  <a:pt x="4296" y="7866"/>
                </a:cubicBezTo>
                <a:cubicBezTo>
                  <a:pt x="3978" y="6831"/>
                  <a:pt x="4619" y="5525"/>
                  <a:pt x="4183" y="4554"/>
                </a:cubicBezTo>
                <a:cubicBezTo>
                  <a:pt x="3916" y="3960"/>
                  <a:pt x="3336" y="3886"/>
                  <a:pt x="3149" y="3199"/>
                </a:cubicBezTo>
                <a:cubicBezTo>
                  <a:pt x="3048" y="2827"/>
                  <a:pt x="3112" y="2391"/>
                  <a:pt x="3018" y="2015"/>
                </a:cubicBezTo>
                <a:cubicBezTo>
                  <a:pt x="2554" y="149"/>
                  <a:pt x="936" y="2067"/>
                  <a:pt x="225" y="974"/>
                </a:cubicBezTo>
                <a:cubicBezTo>
                  <a:pt x="62" y="722"/>
                  <a:pt x="-20" y="362"/>
                  <a:pt x="5" y="0"/>
                </a:cubicBezTo>
              </a:path>
            </a:pathLst>
          </a:custGeom>
          <a:ln w="38100">
            <a:solidFill>
              <a:srgbClr val="FAB14E"/>
            </a:solidFill>
            <a:custDash>
              <a:ds d="600000" sp="600000"/>
            </a:custDash>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142" name="A JOURNEY"/>
          <p:cNvSpPr txBox="1"/>
          <p:nvPr/>
        </p:nvSpPr>
        <p:spPr>
          <a:xfrm>
            <a:off x="1169609" y="4864010"/>
            <a:ext cx="21781123" cy="342657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lvl1pPr>
              <a:defRPr sz="10300" b="0" spc="926">
                <a:solidFill>
                  <a:srgbClr val="F4F5F5"/>
                </a:solidFill>
                <a:latin typeface="Brandon Grotesque Regular"/>
                <a:ea typeface="Brandon Grotesque Regular"/>
                <a:cs typeface="Brandon Grotesque Regular"/>
                <a:sym typeface="Brandon Grotesque Regular"/>
              </a:defRPr>
            </a:lvl1pPr>
          </a:lstStyle>
          <a:p>
            <a:r>
              <a:rPr lang="en-US" sz="5400" b="1" i="1" dirty="0"/>
              <a:t>“</a:t>
            </a:r>
            <a:r>
              <a:rPr lang="en-US" sz="5400" b="1" i="1" dirty="0" err="1"/>
              <a:t>Yo</a:t>
            </a:r>
            <a:r>
              <a:rPr lang="en-US" sz="5400" b="1" i="1" dirty="0"/>
              <a:t>, Jesús, </a:t>
            </a:r>
            <a:r>
              <a:rPr lang="en-US" sz="5400" b="1" i="1" dirty="0" err="1"/>
              <a:t>yo</a:t>
            </a:r>
            <a:r>
              <a:rPr lang="en-US" sz="5400" b="1" i="1" dirty="0"/>
              <a:t> soy el Camino </a:t>
            </a:r>
            <a:r>
              <a:rPr lang="en-US" sz="5400" b="1" i="1" dirty="0" err="1"/>
              <a:t>hacia</a:t>
            </a:r>
            <a:r>
              <a:rPr lang="en-US" sz="5400" b="1" i="1" dirty="0"/>
              <a:t> </a:t>
            </a:r>
            <a:r>
              <a:rPr lang="en-US" sz="5400" b="1" i="1" dirty="0" err="1"/>
              <a:t>allá</a:t>
            </a:r>
            <a:r>
              <a:rPr lang="en-US" sz="5400" b="1" i="1" dirty="0"/>
              <a:t>, y </a:t>
            </a:r>
            <a:r>
              <a:rPr lang="en-US" sz="5400" b="1" i="1" dirty="0" err="1"/>
              <a:t>yo</a:t>
            </a:r>
            <a:r>
              <a:rPr lang="en-US" sz="5400" b="1" i="1" dirty="0"/>
              <a:t>, soy la </a:t>
            </a:r>
            <a:r>
              <a:rPr lang="en-US" sz="5400" b="1" i="1" dirty="0" err="1"/>
              <a:t>Verdad</a:t>
            </a:r>
            <a:r>
              <a:rPr lang="en-US" sz="5400" b="1" i="1" dirty="0"/>
              <a:t> que </a:t>
            </a:r>
            <a:r>
              <a:rPr lang="en-US" sz="5400" b="1" i="1" dirty="0" err="1"/>
              <a:t>te</a:t>
            </a:r>
            <a:r>
              <a:rPr lang="en-US" sz="5400" b="1" i="1" dirty="0"/>
              <a:t> </a:t>
            </a:r>
            <a:r>
              <a:rPr lang="en-US" sz="5400" b="1" i="1" dirty="0" err="1"/>
              <a:t>guiará</a:t>
            </a:r>
            <a:r>
              <a:rPr lang="en-US" sz="5400" b="1" i="1" dirty="0"/>
              <a:t> por el Camino </a:t>
            </a:r>
            <a:r>
              <a:rPr lang="en-US" sz="5400" b="1" i="1" dirty="0" err="1"/>
              <a:t>hacia</a:t>
            </a:r>
            <a:r>
              <a:rPr lang="en-US" sz="5400" b="1" i="1" dirty="0"/>
              <a:t> </a:t>
            </a:r>
            <a:r>
              <a:rPr lang="en-US" sz="5400" b="1" i="1" dirty="0" err="1"/>
              <a:t>allá</a:t>
            </a:r>
            <a:r>
              <a:rPr lang="en-US" sz="5400" b="1" i="1" dirty="0"/>
              <a:t>, y </a:t>
            </a:r>
            <a:r>
              <a:rPr lang="en-US" sz="5400" b="1" i="1" dirty="0" err="1"/>
              <a:t>yo</a:t>
            </a:r>
            <a:r>
              <a:rPr lang="en-US" sz="5400" b="1" i="1" dirty="0"/>
              <a:t>, soy la Vida que </a:t>
            </a:r>
            <a:r>
              <a:rPr lang="en-US" sz="5400" b="1" i="1" dirty="0" err="1"/>
              <a:t>te</a:t>
            </a:r>
            <a:r>
              <a:rPr lang="en-US" sz="5400" b="1" i="1" dirty="0"/>
              <a:t> </a:t>
            </a:r>
            <a:r>
              <a:rPr lang="en-US" sz="5400" b="1" i="1" dirty="0" err="1"/>
              <a:t>dará</a:t>
            </a:r>
            <a:r>
              <a:rPr lang="en-US" sz="5400" b="1" i="1" dirty="0"/>
              <a:t> el </a:t>
            </a:r>
            <a:r>
              <a:rPr lang="en-US" sz="5400" b="1" i="1" dirty="0" err="1"/>
              <a:t>poder</a:t>
            </a:r>
            <a:r>
              <a:rPr lang="en-US" sz="5400" b="1" i="1" dirty="0"/>
              <a:t> de </a:t>
            </a:r>
            <a:r>
              <a:rPr lang="en-US" sz="5400" b="1" i="1" dirty="0" err="1"/>
              <a:t>seguir</a:t>
            </a:r>
            <a:r>
              <a:rPr lang="en-US" sz="5400" b="1" i="1" dirty="0"/>
              <a:t> la </a:t>
            </a:r>
            <a:r>
              <a:rPr lang="en-US" sz="5400" b="1" i="1" dirty="0" err="1"/>
              <a:t>Verdad</a:t>
            </a:r>
            <a:r>
              <a:rPr lang="en-US" sz="5400" b="1" i="1" dirty="0"/>
              <a:t> por el Camino </a:t>
            </a:r>
            <a:r>
              <a:rPr lang="en-US" sz="5400" b="1" i="1" dirty="0" err="1"/>
              <a:t>hacia</a:t>
            </a:r>
            <a:r>
              <a:rPr lang="en-US" sz="5400" b="1" i="1" dirty="0"/>
              <a:t> </a:t>
            </a:r>
            <a:r>
              <a:rPr lang="en-US" sz="5400" b="1" i="1" dirty="0" err="1"/>
              <a:t>allá</a:t>
            </a:r>
            <a:r>
              <a:rPr lang="en-US" sz="5400" b="1" i="1" dirty="0"/>
              <a:t>.”</a:t>
            </a:r>
            <a:r>
              <a:rPr lang="en-US" sz="5400" b="1" dirty="0"/>
              <a:t> </a:t>
            </a:r>
            <a:endParaRPr sz="5400" b="1" dirty="0"/>
          </a:p>
        </p:txBody>
      </p:sp>
      <p:grpSp>
        <p:nvGrpSpPr>
          <p:cNvPr id="150" name="Group"/>
          <p:cNvGrpSpPr/>
          <p:nvPr/>
        </p:nvGrpSpPr>
        <p:grpSpPr>
          <a:xfrm>
            <a:off x="680174" y="12653144"/>
            <a:ext cx="1815156" cy="430543"/>
            <a:chOff x="0" y="0"/>
            <a:chExt cx="1815154" cy="430541"/>
          </a:xfrm>
        </p:grpSpPr>
        <p:pic>
          <p:nvPicPr>
            <p:cNvPr id="147" name="Image" descr="Image"/>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0" y="0"/>
              <a:ext cx="489434" cy="430542"/>
            </a:xfrm>
            <a:prstGeom prst="rect">
              <a:avLst/>
            </a:prstGeom>
            <a:ln w="12700" cap="flat">
              <a:noFill/>
              <a:miter lim="400000"/>
            </a:ln>
            <a:effectLst/>
          </p:spPr>
        </p:pic>
        <p:pic>
          <p:nvPicPr>
            <p:cNvPr id="148" name="Image" descr="Image"/>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721752" y="0"/>
              <a:ext cx="430542" cy="430542"/>
            </a:xfrm>
            <a:prstGeom prst="rect">
              <a:avLst/>
            </a:prstGeom>
            <a:ln w="12700" cap="flat">
              <a:noFill/>
              <a:miter lim="400000"/>
            </a:ln>
            <a:effectLst/>
          </p:spPr>
        </p:pic>
        <p:pic>
          <p:nvPicPr>
            <p:cNvPr id="149" name="Image" descr="Image"/>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384612" y="0"/>
              <a:ext cx="430543" cy="430542"/>
            </a:xfrm>
            <a:prstGeom prst="rect">
              <a:avLst/>
            </a:prstGeom>
            <a:ln w="12700" cap="flat">
              <a:noFill/>
              <a:miter lim="400000"/>
            </a:ln>
            <a:effectLst/>
          </p:spPr>
        </p:pic>
      </p:grpSp>
      <p:sp>
        <p:nvSpPr>
          <p:cNvPr id="10" name="A JOURNEY">
            <a:extLst>
              <a:ext uri="{FF2B5EF4-FFF2-40B4-BE49-F238E27FC236}">
                <a16:creationId xmlns:a16="http://schemas.microsoft.com/office/drawing/2014/main" id="{30BD5C0E-7113-7C4A-B419-C0A7557F823B}"/>
              </a:ext>
            </a:extLst>
          </p:cNvPr>
          <p:cNvSpPr txBox="1"/>
          <p:nvPr/>
        </p:nvSpPr>
        <p:spPr>
          <a:xfrm>
            <a:off x="1401927" y="437917"/>
            <a:ext cx="21781123" cy="342657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lvl1pPr>
              <a:defRPr sz="10300" b="0" spc="926">
                <a:solidFill>
                  <a:srgbClr val="F4F5F5"/>
                </a:solidFill>
                <a:latin typeface="Brandon Grotesque Regular"/>
                <a:ea typeface="Brandon Grotesque Regular"/>
                <a:cs typeface="Brandon Grotesque Regular"/>
                <a:sym typeface="Brandon Grotesque Regular"/>
              </a:defRPr>
            </a:lvl1pPr>
          </a:lstStyle>
          <a:p>
            <a:r>
              <a:rPr lang="en-US" sz="5400" b="1" i="1" dirty="0">
                <a:solidFill>
                  <a:srgbClr val="FFFF00"/>
                </a:solidFill>
              </a:rPr>
              <a:t>“I, Jesus, I am the Way there, and I, I am the Truth that will lead you on the Way there, and I, I am the Life that will give you the power to follow the Truth along the Way there.” </a:t>
            </a:r>
            <a:endParaRPr sz="5400" b="1" dirty="0">
              <a:solidFill>
                <a:srgbClr val="FFFF00"/>
              </a:solidFill>
            </a:endParaRPr>
          </a:p>
        </p:txBody>
      </p:sp>
      <p:sp>
        <p:nvSpPr>
          <p:cNvPr id="12" name="A JOURNEY">
            <a:extLst>
              <a:ext uri="{FF2B5EF4-FFF2-40B4-BE49-F238E27FC236}">
                <a16:creationId xmlns:a16="http://schemas.microsoft.com/office/drawing/2014/main" id="{48D19EFD-39FD-6A48-8920-6A337E0D118D}"/>
              </a:ext>
            </a:extLst>
          </p:cNvPr>
          <p:cNvSpPr txBox="1"/>
          <p:nvPr/>
        </p:nvSpPr>
        <p:spPr>
          <a:xfrm>
            <a:off x="1301438" y="9278854"/>
            <a:ext cx="21781123" cy="342657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lvl1pPr>
              <a:defRPr sz="10300" b="0" spc="926">
                <a:solidFill>
                  <a:srgbClr val="F4F5F5"/>
                </a:solidFill>
                <a:latin typeface="Brandon Grotesque Regular"/>
                <a:ea typeface="Brandon Grotesque Regular"/>
                <a:cs typeface="Brandon Grotesque Regular"/>
                <a:sym typeface="Brandon Grotesque Regular"/>
              </a:defRPr>
            </a:lvl1pPr>
          </a:lstStyle>
          <a:p>
            <a:r>
              <a:rPr lang="en-US" sz="5400" b="1" i="1" dirty="0">
                <a:solidFill>
                  <a:schemeClr val="accent1">
                    <a:lumMod val="40000"/>
                    <a:lumOff val="60000"/>
                  </a:schemeClr>
                </a:solidFill>
              </a:rPr>
              <a:t>« Moi, je </a:t>
            </a:r>
            <a:r>
              <a:rPr lang="en-US" sz="5400" b="1" i="1" dirty="0" err="1">
                <a:solidFill>
                  <a:schemeClr val="accent1">
                    <a:lumMod val="40000"/>
                    <a:lumOff val="60000"/>
                  </a:schemeClr>
                </a:solidFill>
              </a:rPr>
              <a:t>suis</a:t>
            </a:r>
            <a:r>
              <a:rPr lang="en-US" sz="5400" b="1" i="1" dirty="0">
                <a:solidFill>
                  <a:schemeClr val="accent1">
                    <a:lumMod val="40000"/>
                    <a:lumOff val="60000"/>
                  </a:schemeClr>
                </a:solidFill>
              </a:rPr>
              <a:t> le Chemin </a:t>
            </a:r>
            <a:r>
              <a:rPr lang="en-US" sz="5400" b="1" i="1" dirty="0" err="1">
                <a:solidFill>
                  <a:schemeClr val="accent1">
                    <a:lumMod val="40000"/>
                    <a:lumOff val="60000"/>
                  </a:schemeClr>
                </a:solidFill>
              </a:rPr>
              <a:t>jusqu’à</a:t>
            </a:r>
            <a:r>
              <a:rPr lang="en-US" sz="5400" b="1" i="1" dirty="0">
                <a:solidFill>
                  <a:schemeClr val="accent1">
                    <a:lumMod val="40000"/>
                    <a:lumOff val="60000"/>
                  </a:schemeClr>
                </a:solidFill>
              </a:rPr>
              <a:t> </a:t>
            </a:r>
            <a:r>
              <a:rPr lang="en-US" sz="5400" b="1" i="1" dirty="0" err="1">
                <a:solidFill>
                  <a:schemeClr val="accent1">
                    <a:lumMod val="40000"/>
                    <a:lumOff val="60000"/>
                  </a:schemeClr>
                </a:solidFill>
              </a:rPr>
              <a:t>là</a:t>
            </a:r>
            <a:r>
              <a:rPr lang="en-US" sz="5400" b="1" i="1" dirty="0">
                <a:solidFill>
                  <a:schemeClr val="accent1">
                    <a:lumMod val="40000"/>
                    <a:lumOff val="60000"/>
                  </a:schemeClr>
                </a:solidFill>
              </a:rPr>
              <a:t>-bas et </a:t>
            </a:r>
            <a:r>
              <a:rPr lang="en-US" sz="5400" b="1" i="1" dirty="0" err="1">
                <a:solidFill>
                  <a:schemeClr val="accent1">
                    <a:lumMod val="40000"/>
                    <a:lumOff val="60000"/>
                  </a:schemeClr>
                </a:solidFill>
              </a:rPr>
              <a:t>moi</a:t>
            </a:r>
            <a:r>
              <a:rPr lang="en-US" sz="5400" b="1" i="1" dirty="0">
                <a:solidFill>
                  <a:schemeClr val="accent1">
                    <a:lumMod val="40000"/>
                    <a:lumOff val="60000"/>
                  </a:schemeClr>
                </a:solidFill>
              </a:rPr>
              <a:t>, je </a:t>
            </a:r>
            <a:r>
              <a:rPr lang="en-US" sz="5400" b="1" i="1" dirty="0" err="1">
                <a:solidFill>
                  <a:schemeClr val="accent1">
                    <a:lumMod val="40000"/>
                    <a:lumOff val="60000"/>
                  </a:schemeClr>
                </a:solidFill>
              </a:rPr>
              <a:t>suis</a:t>
            </a:r>
            <a:r>
              <a:rPr lang="en-US" sz="5400" b="1" i="1" dirty="0">
                <a:solidFill>
                  <a:schemeClr val="accent1">
                    <a:lumMod val="40000"/>
                    <a:lumOff val="60000"/>
                  </a:schemeClr>
                </a:solidFill>
              </a:rPr>
              <a:t> la </a:t>
            </a:r>
            <a:r>
              <a:rPr lang="en-US" sz="5400" b="1" i="1" dirty="0" err="1">
                <a:solidFill>
                  <a:schemeClr val="accent1">
                    <a:lumMod val="40000"/>
                    <a:lumOff val="60000"/>
                  </a:schemeClr>
                </a:solidFill>
              </a:rPr>
              <a:t>Vérité</a:t>
            </a:r>
            <a:r>
              <a:rPr lang="en-US" sz="5400" b="1" i="1" dirty="0">
                <a:solidFill>
                  <a:schemeClr val="accent1">
                    <a:lumMod val="40000"/>
                    <a:lumOff val="60000"/>
                  </a:schemeClr>
                </a:solidFill>
              </a:rPr>
              <a:t> qui </a:t>
            </a:r>
            <a:r>
              <a:rPr lang="en-US" sz="5400" b="1" i="1" dirty="0" err="1">
                <a:solidFill>
                  <a:schemeClr val="accent1">
                    <a:lumMod val="40000"/>
                    <a:lumOff val="60000"/>
                  </a:schemeClr>
                </a:solidFill>
              </a:rPr>
              <a:t>te</a:t>
            </a:r>
            <a:r>
              <a:rPr lang="en-US" sz="5400" b="1" i="1" dirty="0">
                <a:solidFill>
                  <a:schemeClr val="accent1">
                    <a:lumMod val="40000"/>
                    <a:lumOff val="60000"/>
                  </a:schemeClr>
                </a:solidFill>
              </a:rPr>
              <a:t> </a:t>
            </a:r>
            <a:r>
              <a:rPr lang="en-US" sz="5400" b="1" i="1" dirty="0" err="1">
                <a:solidFill>
                  <a:schemeClr val="accent1">
                    <a:lumMod val="40000"/>
                    <a:lumOff val="60000"/>
                  </a:schemeClr>
                </a:solidFill>
              </a:rPr>
              <a:t>mènera</a:t>
            </a:r>
            <a:r>
              <a:rPr lang="en-US" sz="5400" b="1" i="1" dirty="0">
                <a:solidFill>
                  <a:schemeClr val="accent1">
                    <a:lumMod val="40000"/>
                    <a:lumOff val="60000"/>
                  </a:schemeClr>
                </a:solidFill>
              </a:rPr>
              <a:t> sur le Chemin </a:t>
            </a:r>
            <a:r>
              <a:rPr lang="en-US" sz="5400" b="1" i="1" dirty="0" err="1">
                <a:solidFill>
                  <a:schemeClr val="accent1">
                    <a:lumMod val="40000"/>
                    <a:lumOff val="60000"/>
                  </a:schemeClr>
                </a:solidFill>
              </a:rPr>
              <a:t>jusqu’à</a:t>
            </a:r>
            <a:r>
              <a:rPr lang="en-US" sz="5400" b="1" i="1" dirty="0">
                <a:solidFill>
                  <a:schemeClr val="accent1">
                    <a:lumMod val="40000"/>
                    <a:lumOff val="60000"/>
                  </a:schemeClr>
                </a:solidFill>
              </a:rPr>
              <a:t> </a:t>
            </a:r>
            <a:r>
              <a:rPr lang="en-US" sz="5400" b="1" i="1" dirty="0" err="1">
                <a:solidFill>
                  <a:schemeClr val="accent1">
                    <a:lumMod val="40000"/>
                    <a:lumOff val="60000"/>
                  </a:schemeClr>
                </a:solidFill>
              </a:rPr>
              <a:t>là</a:t>
            </a:r>
            <a:r>
              <a:rPr lang="en-US" sz="5400" b="1" i="1" dirty="0">
                <a:solidFill>
                  <a:schemeClr val="accent1">
                    <a:lumMod val="40000"/>
                    <a:lumOff val="60000"/>
                  </a:schemeClr>
                </a:solidFill>
              </a:rPr>
              <a:t>-bas, et </a:t>
            </a:r>
            <a:r>
              <a:rPr lang="en-US" sz="5400" b="1" i="1" dirty="0" err="1">
                <a:solidFill>
                  <a:schemeClr val="accent1">
                    <a:lumMod val="40000"/>
                    <a:lumOff val="60000"/>
                  </a:schemeClr>
                </a:solidFill>
              </a:rPr>
              <a:t>moi</a:t>
            </a:r>
            <a:r>
              <a:rPr lang="en-US" sz="5400" b="1" i="1" dirty="0">
                <a:solidFill>
                  <a:schemeClr val="accent1">
                    <a:lumMod val="40000"/>
                    <a:lumOff val="60000"/>
                  </a:schemeClr>
                </a:solidFill>
              </a:rPr>
              <a:t>, je </a:t>
            </a:r>
            <a:r>
              <a:rPr lang="en-US" sz="5400" b="1" i="1" dirty="0" err="1">
                <a:solidFill>
                  <a:schemeClr val="accent1">
                    <a:lumMod val="40000"/>
                    <a:lumOff val="60000"/>
                  </a:schemeClr>
                </a:solidFill>
              </a:rPr>
              <a:t>suis</a:t>
            </a:r>
            <a:r>
              <a:rPr lang="en-US" sz="5400" b="1" i="1" dirty="0">
                <a:solidFill>
                  <a:schemeClr val="accent1">
                    <a:lumMod val="40000"/>
                    <a:lumOff val="60000"/>
                  </a:schemeClr>
                </a:solidFill>
              </a:rPr>
              <a:t> la Vie qui </a:t>
            </a:r>
            <a:r>
              <a:rPr lang="en-US" sz="5400" b="1" i="1" dirty="0" err="1">
                <a:solidFill>
                  <a:schemeClr val="accent1">
                    <a:lumMod val="40000"/>
                    <a:lumOff val="60000"/>
                  </a:schemeClr>
                </a:solidFill>
              </a:rPr>
              <a:t>te</a:t>
            </a:r>
            <a:r>
              <a:rPr lang="en-US" sz="5400" b="1" i="1" dirty="0">
                <a:solidFill>
                  <a:schemeClr val="accent1">
                    <a:lumMod val="40000"/>
                    <a:lumOff val="60000"/>
                  </a:schemeClr>
                </a:solidFill>
              </a:rPr>
              <a:t> </a:t>
            </a:r>
            <a:r>
              <a:rPr lang="en-US" sz="5400" b="1" i="1" dirty="0" err="1">
                <a:solidFill>
                  <a:schemeClr val="accent1">
                    <a:lumMod val="40000"/>
                    <a:lumOff val="60000"/>
                  </a:schemeClr>
                </a:solidFill>
              </a:rPr>
              <a:t>donnera</a:t>
            </a:r>
            <a:r>
              <a:rPr lang="en-US" sz="5400" b="1" i="1" dirty="0">
                <a:solidFill>
                  <a:schemeClr val="accent1">
                    <a:lumMod val="40000"/>
                    <a:lumOff val="60000"/>
                  </a:schemeClr>
                </a:solidFill>
              </a:rPr>
              <a:t> la puissance de </a:t>
            </a:r>
            <a:r>
              <a:rPr lang="en-US" sz="5400" b="1" i="1" dirty="0" err="1">
                <a:solidFill>
                  <a:schemeClr val="accent1">
                    <a:lumMod val="40000"/>
                    <a:lumOff val="60000"/>
                  </a:schemeClr>
                </a:solidFill>
              </a:rPr>
              <a:t>suivre</a:t>
            </a:r>
            <a:r>
              <a:rPr lang="en-US" sz="5400" b="1" i="1" dirty="0">
                <a:solidFill>
                  <a:schemeClr val="accent1">
                    <a:lumMod val="40000"/>
                    <a:lumOff val="60000"/>
                  </a:schemeClr>
                </a:solidFill>
              </a:rPr>
              <a:t> la </a:t>
            </a:r>
            <a:r>
              <a:rPr lang="en-US" sz="5400" b="1" i="1" dirty="0" err="1">
                <a:solidFill>
                  <a:schemeClr val="accent1">
                    <a:lumMod val="40000"/>
                    <a:lumOff val="60000"/>
                  </a:schemeClr>
                </a:solidFill>
              </a:rPr>
              <a:t>Vérité</a:t>
            </a:r>
            <a:r>
              <a:rPr lang="en-US" sz="5400" b="1" i="1" dirty="0">
                <a:solidFill>
                  <a:schemeClr val="accent1">
                    <a:lumMod val="40000"/>
                    <a:lumOff val="60000"/>
                  </a:schemeClr>
                </a:solidFill>
              </a:rPr>
              <a:t> le long du Chemin </a:t>
            </a:r>
            <a:r>
              <a:rPr lang="en-US" sz="5400" b="1" i="1" dirty="0" err="1">
                <a:solidFill>
                  <a:schemeClr val="accent1">
                    <a:lumMod val="40000"/>
                    <a:lumOff val="60000"/>
                  </a:schemeClr>
                </a:solidFill>
              </a:rPr>
              <a:t>jusqu’à</a:t>
            </a:r>
            <a:r>
              <a:rPr lang="en-US" sz="5400" b="1" i="1" dirty="0">
                <a:solidFill>
                  <a:schemeClr val="accent1">
                    <a:lumMod val="40000"/>
                    <a:lumOff val="60000"/>
                  </a:schemeClr>
                </a:solidFill>
              </a:rPr>
              <a:t> </a:t>
            </a:r>
            <a:r>
              <a:rPr lang="en-US" sz="5400" b="1" i="1" dirty="0" err="1">
                <a:solidFill>
                  <a:schemeClr val="accent1">
                    <a:lumMod val="40000"/>
                    <a:lumOff val="60000"/>
                  </a:schemeClr>
                </a:solidFill>
              </a:rPr>
              <a:t>là</a:t>
            </a:r>
            <a:r>
              <a:rPr lang="en-US" sz="5400" b="1" i="1" dirty="0">
                <a:solidFill>
                  <a:schemeClr val="accent1">
                    <a:lumMod val="40000"/>
                    <a:lumOff val="60000"/>
                  </a:schemeClr>
                </a:solidFill>
              </a:rPr>
              <a:t>-bas »</a:t>
            </a:r>
            <a:endParaRPr sz="5400" b="1" dirty="0">
              <a:solidFill>
                <a:schemeClr val="accent1">
                  <a:lumMod val="40000"/>
                  <a:lumOff val="60000"/>
                </a:schemeClr>
              </a:solidFill>
            </a:endParaRPr>
          </a:p>
        </p:txBody>
      </p:sp>
    </p:spTree>
  </p:cSld>
  <p:clrMapOvr>
    <a:masterClrMapping/>
  </p:clrMapOvr>
  <p:transition>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8" name="annie-spratt-746987-unsplash.jpg" descr="annie-spratt-746987-unsplash.jpg"/>
          <p:cNvPicPr>
            <a:picLocks noChangeAspect="1"/>
          </p:cNvPicPr>
          <p:nvPr/>
        </p:nvPicPr>
        <p:blipFill>
          <a:blip r:embed="rId3" cstate="screen">
            <a:alphaModFix amt="50000"/>
            <a:extLst>
              <a:ext uri="{28A0092B-C50C-407E-A947-70E740481C1C}">
                <a14:useLocalDpi xmlns:a14="http://schemas.microsoft.com/office/drawing/2010/main"/>
              </a:ext>
            </a:extLst>
          </a:blip>
          <a:srcRect/>
          <a:stretch>
            <a:fillRect/>
          </a:stretch>
        </p:blipFill>
        <p:spPr>
          <a:xfrm>
            <a:off x="0" y="-87115"/>
            <a:ext cx="24384001" cy="13890295"/>
          </a:xfrm>
          <a:prstGeom prst="rect">
            <a:avLst/>
          </a:prstGeom>
          <a:ln w="12700">
            <a:miter lim="400000"/>
          </a:ln>
        </p:spPr>
      </p:pic>
      <p:sp>
        <p:nvSpPr>
          <p:cNvPr id="132" name="Line"/>
          <p:cNvSpPr/>
          <p:nvPr/>
        </p:nvSpPr>
        <p:spPr>
          <a:xfrm rot="15000000">
            <a:off x="5628368" y="2161482"/>
            <a:ext cx="15772551" cy="8236334"/>
          </a:xfrm>
          <a:custGeom>
            <a:avLst/>
            <a:gdLst/>
            <a:ahLst/>
            <a:cxnLst>
              <a:cxn ang="0">
                <a:pos x="wd2" y="hd2"/>
              </a:cxn>
              <a:cxn ang="5400000">
                <a:pos x="wd2" y="hd2"/>
              </a:cxn>
              <a:cxn ang="10800000">
                <a:pos x="wd2" y="hd2"/>
              </a:cxn>
              <a:cxn ang="16200000">
                <a:pos x="wd2" y="hd2"/>
              </a:cxn>
            </a:cxnLst>
            <a:rect l="0" t="0" r="r" b="b"/>
            <a:pathLst>
              <a:path w="21600" h="21382" extrusionOk="0">
                <a:moveTo>
                  <a:pt x="0" y="656"/>
                </a:moveTo>
                <a:cubicBezTo>
                  <a:pt x="1261" y="-192"/>
                  <a:pt x="2635" y="-218"/>
                  <a:pt x="3905" y="581"/>
                </a:cubicBezTo>
                <a:cubicBezTo>
                  <a:pt x="4909" y="1213"/>
                  <a:pt x="5828" y="2384"/>
                  <a:pt x="6252" y="4213"/>
                </a:cubicBezTo>
                <a:cubicBezTo>
                  <a:pt x="6726" y="6254"/>
                  <a:pt x="6458" y="8750"/>
                  <a:pt x="7142" y="10594"/>
                </a:cubicBezTo>
                <a:cubicBezTo>
                  <a:pt x="7852" y="12508"/>
                  <a:pt x="9199" y="12798"/>
                  <a:pt x="10309" y="13760"/>
                </a:cubicBezTo>
                <a:cubicBezTo>
                  <a:pt x="11281" y="14603"/>
                  <a:pt x="12166" y="16046"/>
                  <a:pt x="13241" y="15900"/>
                </a:cubicBezTo>
                <a:cubicBezTo>
                  <a:pt x="14327" y="15754"/>
                  <a:pt x="15243" y="13932"/>
                  <a:pt x="16335" y="14324"/>
                </a:cubicBezTo>
                <a:cubicBezTo>
                  <a:pt x="17328" y="14680"/>
                  <a:pt x="17848" y="16674"/>
                  <a:pt x="18742" y="17495"/>
                </a:cubicBezTo>
                <a:cubicBezTo>
                  <a:pt x="19349" y="18053"/>
                  <a:pt x="20070" y="18007"/>
                  <a:pt x="20659" y="18634"/>
                </a:cubicBezTo>
                <a:cubicBezTo>
                  <a:pt x="21192" y="19200"/>
                  <a:pt x="21544" y="20228"/>
                  <a:pt x="21600" y="21382"/>
                </a:cubicBezTo>
              </a:path>
            </a:pathLst>
          </a:custGeom>
          <a:ln w="25400">
            <a:solidFill>
              <a:srgbClr val="5E5E5E"/>
            </a:solidFill>
            <a:custDash>
              <a:ds d="600000" sp="600000"/>
            </a:custDash>
            <a:miter lim="400000"/>
          </a:ln>
        </p:spPr>
        <p:txBody>
          <a:bodyPr lIns="0" tIns="0" rIns="0" bIns="0" anchor="ctr"/>
          <a:lstStyle/>
          <a:p>
            <a:pPr>
              <a:defRPr b="0">
                <a:solidFill>
                  <a:srgbClr val="FFFFFF"/>
                </a:solidFill>
                <a:latin typeface="+mn-lt"/>
                <a:ea typeface="+mn-ea"/>
                <a:cs typeface="+mn-cs"/>
                <a:sym typeface="Helvetica Neue Medium"/>
              </a:defRPr>
            </a:pPr>
            <a:endParaRPr/>
          </a:p>
        </p:txBody>
      </p:sp>
      <p:sp>
        <p:nvSpPr>
          <p:cNvPr id="10" name="A JOURNEY">
            <a:extLst>
              <a:ext uri="{FF2B5EF4-FFF2-40B4-BE49-F238E27FC236}">
                <a16:creationId xmlns:a16="http://schemas.microsoft.com/office/drawing/2014/main" id="{FC203926-D162-CA46-90E7-98CCDA7EE377}"/>
              </a:ext>
            </a:extLst>
          </p:cNvPr>
          <p:cNvSpPr txBox="1"/>
          <p:nvPr/>
        </p:nvSpPr>
        <p:spPr>
          <a:xfrm>
            <a:off x="0" y="178926"/>
            <a:ext cx="24260175" cy="145680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lvl1pPr>
              <a:defRPr sz="10300" b="0" spc="926">
                <a:solidFill>
                  <a:srgbClr val="F4F5F5"/>
                </a:solidFill>
                <a:latin typeface="Brandon Grotesque Regular"/>
                <a:ea typeface="Brandon Grotesque Regular"/>
                <a:cs typeface="Brandon Grotesque Regular"/>
                <a:sym typeface="Brandon Grotesque Regular"/>
              </a:defRPr>
            </a:lvl1pPr>
          </a:lstStyle>
          <a:p>
            <a:r>
              <a:rPr lang="en-US" sz="8800" i="1" dirty="0">
                <a:solidFill>
                  <a:srgbClr val="FFFF00"/>
                </a:solidFill>
              </a:rPr>
              <a:t>Come and See</a:t>
            </a:r>
            <a:r>
              <a:rPr lang="en-US" sz="8800" i="1" dirty="0">
                <a:solidFill>
                  <a:schemeClr val="tx1"/>
                </a:solidFill>
              </a:rPr>
              <a:t>/</a:t>
            </a:r>
            <a:r>
              <a:rPr lang="en-US" sz="8800" i="1" dirty="0" err="1">
                <a:solidFill>
                  <a:schemeClr val="tx1"/>
                </a:solidFill>
              </a:rPr>
              <a:t>Vengan</a:t>
            </a:r>
            <a:r>
              <a:rPr lang="en-US" sz="8800" i="1" dirty="0">
                <a:solidFill>
                  <a:schemeClr val="tx1"/>
                </a:solidFill>
              </a:rPr>
              <a:t> y </a:t>
            </a:r>
            <a:r>
              <a:rPr lang="en-US" sz="8800" i="1" dirty="0" err="1">
                <a:solidFill>
                  <a:schemeClr val="tx1"/>
                </a:solidFill>
              </a:rPr>
              <a:t>ver</a:t>
            </a:r>
            <a:r>
              <a:rPr lang="en-US" sz="8800" i="1" dirty="0">
                <a:solidFill>
                  <a:schemeClr val="tx1"/>
                </a:solidFill>
              </a:rPr>
              <a:t>/</a:t>
            </a:r>
            <a:r>
              <a:rPr lang="en-US" sz="8800" i="1" dirty="0" err="1">
                <a:solidFill>
                  <a:srgbClr val="00B0F0"/>
                </a:solidFill>
              </a:rPr>
              <a:t>Venez</a:t>
            </a:r>
            <a:r>
              <a:rPr lang="en-US" sz="8800" i="1" dirty="0">
                <a:solidFill>
                  <a:srgbClr val="00B0F0"/>
                </a:solidFill>
              </a:rPr>
              <a:t> et </a:t>
            </a:r>
            <a:r>
              <a:rPr lang="en-US" sz="8800" i="1" dirty="0" err="1">
                <a:solidFill>
                  <a:srgbClr val="00B0F0"/>
                </a:solidFill>
              </a:rPr>
              <a:t>voyez</a:t>
            </a:r>
            <a:r>
              <a:rPr lang="en-US" sz="8800" i="1" dirty="0">
                <a:solidFill>
                  <a:srgbClr val="00B0F0"/>
                </a:solidFill>
              </a:rPr>
              <a:t> </a:t>
            </a:r>
            <a:endParaRPr lang="en-US" sz="8800" dirty="0">
              <a:solidFill>
                <a:srgbClr val="00B0F0"/>
              </a:solidFill>
            </a:endParaRPr>
          </a:p>
        </p:txBody>
      </p:sp>
      <p:sp>
        <p:nvSpPr>
          <p:cNvPr id="2" name="Rectangle 1">
            <a:extLst>
              <a:ext uri="{FF2B5EF4-FFF2-40B4-BE49-F238E27FC236}">
                <a16:creationId xmlns:a16="http://schemas.microsoft.com/office/drawing/2014/main" id="{B0FBD574-1D35-0B4D-9F37-AD0B01311F35}"/>
              </a:ext>
            </a:extLst>
          </p:cNvPr>
          <p:cNvSpPr/>
          <p:nvPr/>
        </p:nvSpPr>
        <p:spPr>
          <a:xfrm>
            <a:off x="561975" y="2191218"/>
            <a:ext cx="23260050" cy="10864513"/>
          </a:xfrm>
          <a:prstGeom prst="rect">
            <a:avLst/>
          </a:prstGeom>
        </p:spPr>
        <p:txBody>
          <a:bodyPr wrap="square">
            <a:spAutoFit/>
          </a:bodyPr>
          <a:lstStyle/>
          <a:p>
            <a:pPr algn="l">
              <a:spcAft>
                <a:spcPts val="1200"/>
              </a:spcAft>
            </a:pPr>
            <a:r>
              <a:rPr lang="en-US" sz="5000" b="0" dirty="0">
                <a:solidFill>
                  <a:srgbClr val="FFFF00"/>
                </a:solidFill>
                <a:latin typeface="Brandon Grotesque Regular" panose="020B0503020203060202" pitchFamily="34" charset="77"/>
              </a:rPr>
              <a:t>The next day John (the Baptist) was there again with two of his disciples. When he saw Jesus passing by, he said, “Look, the Lamb of God!” When the two disciples heard him say this, they followed Jesus.  Turning around, Jesus saw them following and asked, “What do you want?”</a:t>
            </a:r>
          </a:p>
          <a:p>
            <a:pPr algn="l">
              <a:spcAft>
                <a:spcPts val="1200"/>
              </a:spcAft>
            </a:pPr>
            <a:endParaRPr lang="en-US" sz="5000" b="0" dirty="0">
              <a:latin typeface="Brandon Grotesque Regular" panose="020B0503020203060202" pitchFamily="34" charset="77"/>
            </a:endParaRPr>
          </a:p>
          <a:p>
            <a:pPr algn="l">
              <a:spcAft>
                <a:spcPts val="1200"/>
              </a:spcAft>
            </a:pPr>
            <a:r>
              <a:rPr lang="en-US" sz="5000" b="0" dirty="0">
                <a:latin typeface="Brandon Grotesque Regular" panose="020B0503020203060202" pitchFamily="34" charset="77"/>
              </a:rPr>
              <a:t>Al día </a:t>
            </a:r>
            <a:r>
              <a:rPr lang="en-US" sz="5000" b="0" dirty="0" err="1">
                <a:latin typeface="Brandon Grotesque Regular" panose="020B0503020203060202" pitchFamily="34" charset="77"/>
              </a:rPr>
              <a:t>siguiente</a:t>
            </a:r>
            <a:r>
              <a:rPr lang="en-US" sz="5000" b="0" dirty="0">
                <a:latin typeface="Brandon Grotesque Regular" panose="020B0503020203060202" pitchFamily="34" charset="77"/>
              </a:rPr>
              <a:t> Juan [el Bautista] </a:t>
            </a:r>
            <a:r>
              <a:rPr lang="en-US" sz="5000" b="0" dirty="0" err="1">
                <a:latin typeface="Brandon Grotesque Regular" panose="020B0503020203060202" pitchFamily="34" charset="77"/>
              </a:rPr>
              <a:t>estaba</a:t>
            </a:r>
            <a:r>
              <a:rPr lang="en-US" sz="5000" b="0" dirty="0">
                <a:latin typeface="Brandon Grotesque Regular" panose="020B0503020203060202" pitchFamily="34" charset="77"/>
              </a:rPr>
              <a:t> de nuevo </a:t>
            </a:r>
            <a:r>
              <a:rPr lang="en-US" sz="5000" b="0" dirty="0" err="1">
                <a:latin typeface="Brandon Grotesque Regular" panose="020B0503020203060202" pitchFamily="34" charset="77"/>
              </a:rPr>
              <a:t>allí</a:t>
            </a:r>
            <a:r>
              <a:rPr lang="en-US" sz="5000" b="0" dirty="0">
                <a:latin typeface="Brandon Grotesque Regular" panose="020B0503020203060202" pitchFamily="34" charset="77"/>
              </a:rPr>
              <a:t>, con dos de sus </a:t>
            </a:r>
            <a:r>
              <a:rPr lang="en-US" sz="5000" b="0" dirty="0" err="1">
                <a:latin typeface="Brandon Grotesque Regular" panose="020B0503020203060202" pitchFamily="34" charset="77"/>
              </a:rPr>
              <a:t>discípulos</a:t>
            </a:r>
            <a:r>
              <a:rPr lang="en-US" sz="5000" b="0" dirty="0">
                <a:latin typeface="Brandon Grotesque Regular" panose="020B0503020203060202" pitchFamily="34" charset="77"/>
              </a:rPr>
              <a:t>. Al </a:t>
            </a:r>
            <a:r>
              <a:rPr lang="en-US" sz="5000" b="0" dirty="0" err="1">
                <a:latin typeface="Brandon Grotesque Regular" panose="020B0503020203060202" pitchFamily="34" charset="77"/>
              </a:rPr>
              <a:t>ver</a:t>
            </a:r>
            <a:r>
              <a:rPr lang="en-US" sz="5000" b="0" dirty="0">
                <a:latin typeface="Brandon Grotesque Regular" panose="020B0503020203060202" pitchFamily="34" charset="77"/>
              </a:rPr>
              <a:t> a Jesús que </a:t>
            </a:r>
            <a:r>
              <a:rPr lang="en-US" sz="5000" b="0" dirty="0" err="1">
                <a:latin typeface="Brandon Grotesque Regular" panose="020B0503020203060202" pitchFamily="34" charset="77"/>
              </a:rPr>
              <a:t>pasaba</a:t>
            </a:r>
            <a:r>
              <a:rPr lang="en-US" sz="5000" b="0" dirty="0">
                <a:latin typeface="Brandon Grotesque Regular" panose="020B0503020203060202" pitchFamily="34" charset="77"/>
              </a:rPr>
              <a:t> por </a:t>
            </a:r>
            <a:r>
              <a:rPr lang="en-US" sz="5000" b="0" dirty="0" err="1">
                <a:latin typeface="Brandon Grotesque Regular" panose="020B0503020203060202" pitchFamily="34" charset="77"/>
              </a:rPr>
              <a:t>ahí</a:t>
            </a:r>
            <a:r>
              <a:rPr lang="en-US" sz="5000" b="0" dirty="0">
                <a:latin typeface="Brandon Grotesque Regular" panose="020B0503020203060202" pitchFamily="34" charset="77"/>
              </a:rPr>
              <a:t>, </a:t>
            </a:r>
            <a:r>
              <a:rPr lang="en-US" sz="5000" b="0" dirty="0" err="1">
                <a:latin typeface="Brandon Grotesque Regular" panose="020B0503020203060202" pitchFamily="34" charset="77"/>
              </a:rPr>
              <a:t>dijo</a:t>
            </a:r>
            <a:r>
              <a:rPr lang="en-US" sz="5000" b="0" dirty="0">
                <a:latin typeface="Brandon Grotesque Regular" panose="020B0503020203060202" pitchFamily="34" charset="77"/>
              </a:rPr>
              <a:t>: “¡</a:t>
            </a:r>
            <a:r>
              <a:rPr lang="en-US" sz="5000" b="0" dirty="0" err="1">
                <a:latin typeface="Brandon Grotesque Regular" panose="020B0503020203060202" pitchFamily="34" charset="77"/>
              </a:rPr>
              <a:t>Aquí</a:t>
            </a:r>
            <a:r>
              <a:rPr lang="en-US" sz="5000" b="0" dirty="0">
                <a:latin typeface="Brandon Grotesque Regular" panose="020B0503020203060202" pitchFamily="34" charset="77"/>
              </a:rPr>
              <a:t> </a:t>
            </a:r>
            <a:r>
              <a:rPr lang="en-US" sz="5000" b="0" dirty="0" err="1">
                <a:latin typeface="Brandon Grotesque Regular" panose="020B0503020203060202" pitchFamily="34" charset="77"/>
              </a:rPr>
              <a:t>tienen</a:t>
            </a:r>
            <a:r>
              <a:rPr lang="en-US" sz="5000" b="0" dirty="0">
                <a:latin typeface="Brandon Grotesque Regular" panose="020B0503020203060202" pitchFamily="34" charset="77"/>
              </a:rPr>
              <a:t> al Cordero de Dios! </a:t>
            </a:r>
            <a:r>
              <a:rPr lang="en-US" sz="5000" b="0" dirty="0" err="1">
                <a:latin typeface="Brandon Grotesque Regular" panose="020B0503020203060202" pitchFamily="34" charset="77"/>
              </a:rPr>
              <a:t>Cuando</a:t>
            </a:r>
            <a:r>
              <a:rPr lang="en-US" sz="5000" b="0" dirty="0">
                <a:latin typeface="Brandon Grotesque Regular" panose="020B0503020203060202" pitchFamily="34" charset="77"/>
              </a:rPr>
              <a:t> los dos </a:t>
            </a:r>
            <a:r>
              <a:rPr lang="en-US" sz="5000" b="0" dirty="0" err="1">
                <a:latin typeface="Brandon Grotesque Regular" panose="020B0503020203060202" pitchFamily="34" charset="77"/>
              </a:rPr>
              <a:t>discípulos</a:t>
            </a:r>
            <a:r>
              <a:rPr lang="en-US" sz="5000" b="0" dirty="0">
                <a:latin typeface="Brandon Grotesque Regular" panose="020B0503020203060202" pitchFamily="34" charset="77"/>
              </a:rPr>
              <a:t> le </a:t>
            </a:r>
            <a:r>
              <a:rPr lang="en-US" sz="5000" b="0" dirty="0" err="1">
                <a:latin typeface="Brandon Grotesque Regular" panose="020B0503020203060202" pitchFamily="34" charset="77"/>
              </a:rPr>
              <a:t>oyeron</a:t>
            </a:r>
            <a:r>
              <a:rPr lang="en-US" sz="5000" b="0" dirty="0">
                <a:latin typeface="Brandon Grotesque Regular" panose="020B0503020203060202" pitchFamily="34" charset="77"/>
              </a:rPr>
              <a:t> </a:t>
            </a:r>
            <a:r>
              <a:rPr lang="en-US" sz="5000" b="0" dirty="0" err="1">
                <a:latin typeface="Brandon Grotesque Regular" panose="020B0503020203060202" pitchFamily="34" charset="77"/>
              </a:rPr>
              <a:t>decir</a:t>
            </a:r>
            <a:r>
              <a:rPr lang="en-US" sz="5000" b="0" dirty="0">
                <a:latin typeface="Brandon Grotesque Regular" panose="020B0503020203060202" pitchFamily="34" charset="77"/>
              </a:rPr>
              <a:t> </a:t>
            </a:r>
            <a:r>
              <a:rPr lang="en-US" sz="5000" b="0" dirty="0" err="1">
                <a:latin typeface="Brandon Grotesque Regular" panose="020B0503020203060202" pitchFamily="34" charset="77"/>
              </a:rPr>
              <a:t>esto</a:t>
            </a:r>
            <a:r>
              <a:rPr lang="en-US" sz="5000" b="0" dirty="0">
                <a:latin typeface="Brandon Grotesque Regular" panose="020B0503020203060202" pitchFamily="34" charset="77"/>
              </a:rPr>
              <a:t>, </a:t>
            </a:r>
            <a:r>
              <a:rPr lang="en-US" sz="5000" b="0" dirty="0" err="1">
                <a:latin typeface="Brandon Grotesque Regular" panose="020B0503020203060202" pitchFamily="34" charset="77"/>
              </a:rPr>
              <a:t>siguieron</a:t>
            </a:r>
            <a:r>
              <a:rPr lang="en-US" sz="5000" b="0" dirty="0">
                <a:latin typeface="Brandon Grotesque Regular" panose="020B0503020203060202" pitchFamily="34" charset="77"/>
              </a:rPr>
              <a:t> a Jesús. </a:t>
            </a:r>
            <a:r>
              <a:rPr lang="en-US" sz="5000" b="0" baseline="30000" dirty="0">
                <a:latin typeface="Brandon Grotesque Regular" panose="020B0503020203060202" pitchFamily="34" charset="77"/>
              </a:rPr>
              <a:t> </a:t>
            </a:r>
            <a:r>
              <a:rPr lang="en-US" sz="5000" b="0" dirty="0">
                <a:latin typeface="Brandon Grotesque Regular" panose="020B0503020203060202" pitchFamily="34" charset="77"/>
              </a:rPr>
              <a:t>Jesús se </a:t>
            </a:r>
            <a:r>
              <a:rPr lang="en-US" sz="5000" b="0" dirty="0" err="1">
                <a:latin typeface="Brandon Grotesque Regular" panose="020B0503020203060202" pitchFamily="34" charset="77"/>
              </a:rPr>
              <a:t>volvió</a:t>
            </a:r>
            <a:r>
              <a:rPr lang="en-US" sz="5000" b="0" dirty="0">
                <a:latin typeface="Brandon Grotesque Regular" panose="020B0503020203060202" pitchFamily="34" charset="77"/>
              </a:rPr>
              <a:t> y, al </a:t>
            </a:r>
            <a:r>
              <a:rPr lang="en-US" sz="5000" b="0" dirty="0" err="1">
                <a:latin typeface="Brandon Grotesque Regular" panose="020B0503020203060202" pitchFamily="34" charset="77"/>
              </a:rPr>
              <a:t>ver</a:t>
            </a:r>
            <a:r>
              <a:rPr lang="en-US" sz="5000" b="0" dirty="0">
                <a:latin typeface="Brandon Grotesque Regular" panose="020B0503020203060202" pitchFamily="34" charset="77"/>
              </a:rPr>
              <a:t> que lo </a:t>
            </a:r>
            <a:r>
              <a:rPr lang="en-US" sz="5000" b="0" dirty="0" err="1">
                <a:latin typeface="Brandon Grotesque Regular" panose="020B0503020203060202" pitchFamily="34" charset="77"/>
              </a:rPr>
              <a:t>seguían</a:t>
            </a:r>
            <a:r>
              <a:rPr lang="en-US" sz="5000" b="0" dirty="0">
                <a:latin typeface="Brandon Grotesque Regular" panose="020B0503020203060202" pitchFamily="34" charset="77"/>
              </a:rPr>
              <a:t>, les </a:t>
            </a:r>
            <a:r>
              <a:rPr lang="en-US" sz="5000" b="0" dirty="0" err="1">
                <a:latin typeface="Brandon Grotesque Regular" panose="020B0503020203060202" pitchFamily="34" charset="77"/>
              </a:rPr>
              <a:t>preguntó</a:t>
            </a:r>
            <a:r>
              <a:rPr lang="en-US" sz="5000" b="0" dirty="0">
                <a:latin typeface="Brandon Grotesque Regular" panose="020B0503020203060202" pitchFamily="34" charset="77"/>
              </a:rPr>
              <a:t>: </a:t>
            </a:r>
          </a:p>
          <a:p>
            <a:pPr algn="l">
              <a:spcAft>
                <a:spcPts val="1200"/>
              </a:spcAft>
            </a:pPr>
            <a:r>
              <a:rPr lang="en-US" sz="5000" b="0" dirty="0">
                <a:latin typeface="Brandon Grotesque Regular" panose="020B0503020203060202" pitchFamily="34" charset="77"/>
              </a:rPr>
              <a:t>“¿</a:t>
            </a:r>
            <a:r>
              <a:rPr lang="en-US" sz="5000" b="0" dirty="0" err="1">
                <a:latin typeface="Brandon Grotesque Regular" panose="020B0503020203060202" pitchFamily="34" charset="77"/>
              </a:rPr>
              <a:t>Qué</a:t>
            </a:r>
            <a:r>
              <a:rPr lang="en-US" sz="5000" b="0" dirty="0">
                <a:latin typeface="Brandon Grotesque Regular" panose="020B0503020203060202" pitchFamily="34" charset="77"/>
              </a:rPr>
              <a:t> </a:t>
            </a:r>
            <a:r>
              <a:rPr lang="en-US" sz="5000" b="0" dirty="0" err="1">
                <a:latin typeface="Brandon Grotesque Regular" panose="020B0503020203060202" pitchFamily="34" charset="77"/>
              </a:rPr>
              <a:t>buscan</a:t>
            </a:r>
            <a:r>
              <a:rPr lang="en-US" sz="5000" b="0" dirty="0">
                <a:latin typeface="Brandon Grotesque Regular" panose="020B0503020203060202" pitchFamily="34" charset="77"/>
              </a:rPr>
              <a:t>?’</a:t>
            </a:r>
          </a:p>
          <a:p>
            <a:pPr algn="l">
              <a:spcAft>
                <a:spcPts val="1200"/>
              </a:spcAft>
            </a:pPr>
            <a:endParaRPr lang="en-US" sz="5000" b="0" dirty="0">
              <a:latin typeface="Brandon Grotesque Regular" panose="020B0503020203060202" pitchFamily="34" charset="77"/>
            </a:endParaRPr>
          </a:p>
          <a:p>
            <a:pPr algn="l">
              <a:spcAft>
                <a:spcPts val="1200"/>
              </a:spcAft>
            </a:pPr>
            <a:r>
              <a:rPr lang="en-US" sz="5000" b="0" dirty="0">
                <a:solidFill>
                  <a:srgbClr val="00B0F0"/>
                </a:solidFill>
                <a:latin typeface="Brandon Grotesque Regular" panose="020B0503020203060202" pitchFamily="34" charset="77"/>
              </a:rPr>
              <a:t>Le </a:t>
            </a:r>
            <a:r>
              <a:rPr lang="en-US" sz="5000" b="0" dirty="0" err="1">
                <a:solidFill>
                  <a:srgbClr val="00B0F0"/>
                </a:solidFill>
                <a:latin typeface="Brandon Grotesque Regular" panose="020B0503020203060202" pitchFamily="34" charset="77"/>
              </a:rPr>
              <a:t>lendemain</a:t>
            </a:r>
            <a:r>
              <a:rPr lang="en-US" sz="5000" b="0" dirty="0">
                <a:solidFill>
                  <a:srgbClr val="00B0F0"/>
                </a:solidFill>
                <a:latin typeface="Brandon Grotesque Regular" panose="020B0503020203060202" pitchFamily="34" charset="77"/>
              </a:rPr>
              <a:t>, Jean </a:t>
            </a:r>
            <a:r>
              <a:rPr lang="en-US" sz="5000" b="0" dirty="0" err="1">
                <a:solidFill>
                  <a:srgbClr val="00B0F0"/>
                </a:solidFill>
                <a:latin typeface="Brandon Grotesque Regular" panose="020B0503020203060202" pitchFamily="34" charset="77"/>
              </a:rPr>
              <a:t>était</a:t>
            </a:r>
            <a:r>
              <a:rPr lang="en-US" sz="5000" b="0" dirty="0">
                <a:solidFill>
                  <a:srgbClr val="00B0F0"/>
                </a:solidFill>
                <a:latin typeface="Brandon Grotesque Regular" panose="020B0503020203060202" pitchFamily="34" charset="77"/>
              </a:rPr>
              <a:t> encore </a:t>
            </a:r>
            <a:r>
              <a:rPr lang="en-US" sz="5000" b="0" dirty="0" err="1">
                <a:solidFill>
                  <a:srgbClr val="00B0F0"/>
                </a:solidFill>
                <a:latin typeface="Brandon Grotesque Regular" panose="020B0503020203060202" pitchFamily="34" charset="77"/>
              </a:rPr>
              <a:t>là</a:t>
            </a:r>
            <a:r>
              <a:rPr lang="en-US" sz="5000" b="0" dirty="0">
                <a:solidFill>
                  <a:srgbClr val="00B0F0"/>
                </a:solidFill>
                <a:latin typeface="Brandon Grotesque Regular" panose="020B0503020203060202" pitchFamily="34" charset="77"/>
              </a:rPr>
              <a:t>, avec deux de </a:t>
            </a:r>
            <a:r>
              <a:rPr lang="en-US" sz="5000" b="0" dirty="0" err="1">
                <a:solidFill>
                  <a:srgbClr val="00B0F0"/>
                </a:solidFill>
                <a:latin typeface="Brandon Grotesque Regular" panose="020B0503020203060202" pitchFamily="34" charset="77"/>
              </a:rPr>
              <a:t>ses</a:t>
            </a:r>
            <a:r>
              <a:rPr lang="en-US" sz="5000" b="0" dirty="0">
                <a:solidFill>
                  <a:srgbClr val="00B0F0"/>
                </a:solidFill>
                <a:latin typeface="Brandon Grotesque Regular" panose="020B0503020203060202" pitchFamily="34" charset="77"/>
              </a:rPr>
              <a:t> disciples; et, </a:t>
            </a:r>
            <a:r>
              <a:rPr lang="en-US" sz="5000" b="0" dirty="0" err="1">
                <a:solidFill>
                  <a:srgbClr val="00B0F0"/>
                </a:solidFill>
                <a:latin typeface="Brandon Grotesque Regular" panose="020B0503020203060202" pitchFamily="34" charset="77"/>
              </a:rPr>
              <a:t>ayant</a:t>
            </a:r>
            <a:r>
              <a:rPr lang="en-US" sz="5000" b="0" dirty="0">
                <a:solidFill>
                  <a:srgbClr val="00B0F0"/>
                </a:solidFill>
                <a:latin typeface="Brandon Grotesque Regular" panose="020B0503020203060202" pitchFamily="34" charset="77"/>
              </a:rPr>
              <a:t> </a:t>
            </a:r>
            <a:r>
              <a:rPr lang="en-US" sz="5000" b="0" dirty="0" err="1">
                <a:solidFill>
                  <a:srgbClr val="00B0F0"/>
                </a:solidFill>
                <a:latin typeface="Brandon Grotesque Regular" panose="020B0503020203060202" pitchFamily="34" charset="77"/>
              </a:rPr>
              <a:t>regardé</a:t>
            </a:r>
            <a:r>
              <a:rPr lang="en-US" sz="5000" b="0" dirty="0">
                <a:solidFill>
                  <a:srgbClr val="00B0F0"/>
                </a:solidFill>
                <a:latin typeface="Brandon Grotesque Regular" panose="020B0503020203060202" pitchFamily="34" charset="77"/>
              </a:rPr>
              <a:t> </a:t>
            </a:r>
            <a:r>
              <a:rPr lang="en-US" sz="5000" b="0" dirty="0" err="1">
                <a:solidFill>
                  <a:srgbClr val="00B0F0"/>
                </a:solidFill>
                <a:latin typeface="Brandon Grotesque Regular" panose="020B0503020203060202" pitchFamily="34" charset="77"/>
              </a:rPr>
              <a:t>Jésus</a:t>
            </a:r>
            <a:r>
              <a:rPr lang="en-US" sz="5000" b="0" dirty="0">
                <a:solidFill>
                  <a:srgbClr val="00B0F0"/>
                </a:solidFill>
                <a:latin typeface="Brandon Grotesque Regular" panose="020B0503020203060202" pitchFamily="34" charset="77"/>
              </a:rPr>
              <a:t> qui </a:t>
            </a:r>
            <a:r>
              <a:rPr lang="en-US" sz="5000" b="0" dirty="0" err="1">
                <a:solidFill>
                  <a:srgbClr val="00B0F0"/>
                </a:solidFill>
                <a:latin typeface="Brandon Grotesque Regular" panose="020B0503020203060202" pitchFamily="34" charset="77"/>
              </a:rPr>
              <a:t>passait</a:t>
            </a:r>
            <a:r>
              <a:rPr lang="en-US" sz="5000" b="0" dirty="0">
                <a:solidFill>
                  <a:srgbClr val="00B0F0"/>
                </a:solidFill>
                <a:latin typeface="Brandon Grotesque Regular" panose="020B0503020203060202" pitchFamily="34" charset="77"/>
              </a:rPr>
              <a:t>, il </a:t>
            </a:r>
            <a:r>
              <a:rPr lang="en-US" sz="5000" b="0" dirty="0" err="1">
                <a:solidFill>
                  <a:srgbClr val="00B0F0"/>
                </a:solidFill>
                <a:latin typeface="Brandon Grotesque Regular" panose="020B0503020203060202" pitchFamily="34" charset="77"/>
              </a:rPr>
              <a:t>dit</a:t>
            </a:r>
            <a:r>
              <a:rPr lang="en-US" sz="5000" b="0" dirty="0">
                <a:solidFill>
                  <a:srgbClr val="00B0F0"/>
                </a:solidFill>
                <a:latin typeface="Brandon Grotesque Regular" panose="020B0503020203060202" pitchFamily="34" charset="77"/>
              </a:rPr>
              <a:t>: Voilà </a:t>
            </a:r>
            <a:r>
              <a:rPr lang="en-US" sz="5000" b="0" dirty="0" err="1">
                <a:solidFill>
                  <a:srgbClr val="00B0F0"/>
                </a:solidFill>
                <a:latin typeface="Brandon Grotesque Regular" panose="020B0503020203060202" pitchFamily="34" charset="77"/>
              </a:rPr>
              <a:t>l'Agneau</a:t>
            </a:r>
            <a:r>
              <a:rPr lang="en-US" sz="5000" b="0" dirty="0">
                <a:solidFill>
                  <a:srgbClr val="00B0F0"/>
                </a:solidFill>
                <a:latin typeface="Brandon Grotesque Regular" panose="020B0503020203060202" pitchFamily="34" charset="77"/>
              </a:rPr>
              <a:t> de Dieu. Les deux disciples </a:t>
            </a:r>
            <a:r>
              <a:rPr lang="en-US" sz="5000" b="0" dirty="0" err="1">
                <a:solidFill>
                  <a:srgbClr val="00B0F0"/>
                </a:solidFill>
                <a:latin typeface="Brandon Grotesque Regular" panose="020B0503020203060202" pitchFamily="34" charset="77"/>
              </a:rPr>
              <a:t>l'entendirent</a:t>
            </a:r>
            <a:r>
              <a:rPr lang="en-US" sz="5000" b="0" dirty="0">
                <a:solidFill>
                  <a:srgbClr val="00B0F0"/>
                </a:solidFill>
                <a:latin typeface="Brandon Grotesque Regular" panose="020B0503020203060202" pitchFamily="34" charset="77"/>
              </a:rPr>
              <a:t> </a:t>
            </a:r>
            <a:r>
              <a:rPr lang="en-US" sz="5000" b="0" dirty="0" err="1">
                <a:solidFill>
                  <a:srgbClr val="00B0F0"/>
                </a:solidFill>
                <a:latin typeface="Brandon Grotesque Regular" panose="020B0503020203060202" pitchFamily="34" charset="77"/>
              </a:rPr>
              <a:t>prononcer</a:t>
            </a:r>
            <a:r>
              <a:rPr lang="en-US" sz="5000" b="0" dirty="0">
                <a:solidFill>
                  <a:srgbClr val="00B0F0"/>
                </a:solidFill>
                <a:latin typeface="Brandon Grotesque Regular" panose="020B0503020203060202" pitchFamily="34" charset="77"/>
              </a:rPr>
              <a:t> </a:t>
            </a:r>
            <a:r>
              <a:rPr lang="en-US" sz="5000" b="0" dirty="0" err="1">
                <a:solidFill>
                  <a:srgbClr val="00B0F0"/>
                </a:solidFill>
                <a:latin typeface="Brandon Grotesque Regular" panose="020B0503020203060202" pitchFamily="34" charset="77"/>
              </a:rPr>
              <a:t>ces</a:t>
            </a:r>
            <a:r>
              <a:rPr lang="en-US" sz="5000" b="0" dirty="0">
                <a:solidFill>
                  <a:srgbClr val="00B0F0"/>
                </a:solidFill>
                <a:latin typeface="Brandon Grotesque Regular" panose="020B0503020203060202" pitchFamily="34" charset="77"/>
              </a:rPr>
              <a:t> paroles, et </a:t>
            </a:r>
            <a:r>
              <a:rPr lang="en-US" sz="5000" b="0" dirty="0" err="1">
                <a:solidFill>
                  <a:srgbClr val="00B0F0"/>
                </a:solidFill>
                <a:latin typeface="Brandon Grotesque Regular" panose="020B0503020203060202" pitchFamily="34" charset="77"/>
              </a:rPr>
              <a:t>ils</a:t>
            </a:r>
            <a:r>
              <a:rPr lang="en-US" sz="5000" b="0" dirty="0">
                <a:solidFill>
                  <a:srgbClr val="00B0F0"/>
                </a:solidFill>
                <a:latin typeface="Brandon Grotesque Regular" panose="020B0503020203060202" pitchFamily="34" charset="77"/>
              </a:rPr>
              <a:t> </a:t>
            </a:r>
            <a:r>
              <a:rPr lang="en-US" sz="5000" b="0" dirty="0" err="1">
                <a:solidFill>
                  <a:srgbClr val="00B0F0"/>
                </a:solidFill>
                <a:latin typeface="Brandon Grotesque Regular" panose="020B0503020203060202" pitchFamily="34" charset="77"/>
              </a:rPr>
              <a:t>suivirent</a:t>
            </a:r>
            <a:r>
              <a:rPr lang="en-US" sz="5000" b="0" dirty="0">
                <a:solidFill>
                  <a:srgbClr val="00B0F0"/>
                </a:solidFill>
                <a:latin typeface="Brandon Grotesque Regular" panose="020B0503020203060202" pitchFamily="34" charset="77"/>
              </a:rPr>
              <a:t> </a:t>
            </a:r>
            <a:r>
              <a:rPr lang="en-US" sz="5000" b="0" dirty="0" err="1">
                <a:solidFill>
                  <a:srgbClr val="00B0F0"/>
                </a:solidFill>
                <a:latin typeface="Brandon Grotesque Regular" panose="020B0503020203060202" pitchFamily="34" charset="77"/>
              </a:rPr>
              <a:t>Jésus</a:t>
            </a:r>
            <a:r>
              <a:rPr lang="en-US" sz="5000" b="0" dirty="0">
                <a:solidFill>
                  <a:srgbClr val="00B0F0"/>
                </a:solidFill>
                <a:latin typeface="Brandon Grotesque Regular" panose="020B0503020203060202" pitchFamily="34" charset="77"/>
              </a:rPr>
              <a:t>. </a:t>
            </a:r>
            <a:r>
              <a:rPr lang="en-US" sz="5000" b="0" dirty="0" err="1">
                <a:solidFill>
                  <a:srgbClr val="00B0F0"/>
                </a:solidFill>
                <a:latin typeface="Brandon Grotesque Regular" panose="020B0503020203060202" pitchFamily="34" charset="77"/>
              </a:rPr>
              <a:t>Jésus</a:t>
            </a:r>
            <a:r>
              <a:rPr lang="en-US" sz="5000" b="0" dirty="0">
                <a:solidFill>
                  <a:srgbClr val="00B0F0"/>
                </a:solidFill>
                <a:latin typeface="Brandon Grotesque Regular" panose="020B0503020203060202" pitchFamily="34" charset="77"/>
              </a:rPr>
              <a:t> se </a:t>
            </a:r>
            <a:r>
              <a:rPr lang="en-US" sz="5000" b="0" dirty="0" err="1">
                <a:solidFill>
                  <a:srgbClr val="00B0F0"/>
                </a:solidFill>
                <a:latin typeface="Brandon Grotesque Regular" panose="020B0503020203060202" pitchFamily="34" charset="77"/>
              </a:rPr>
              <a:t>retourna</a:t>
            </a:r>
            <a:r>
              <a:rPr lang="en-US" sz="5000" b="0" dirty="0">
                <a:solidFill>
                  <a:srgbClr val="00B0F0"/>
                </a:solidFill>
                <a:latin typeface="Brandon Grotesque Regular" panose="020B0503020203060202" pitchFamily="34" charset="77"/>
              </a:rPr>
              <a:t>, et </a:t>
            </a:r>
            <a:r>
              <a:rPr lang="en-US" sz="5000" b="0" dirty="0" err="1">
                <a:solidFill>
                  <a:srgbClr val="00B0F0"/>
                </a:solidFill>
                <a:latin typeface="Brandon Grotesque Regular" panose="020B0503020203060202" pitchFamily="34" charset="77"/>
              </a:rPr>
              <a:t>voyant</a:t>
            </a:r>
            <a:r>
              <a:rPr lang="en-US" sz="5000" b="0" dirty="0">
                <a:solidFill>
                  <a:srgbClr val="00B0F0"/>
                </a:solidFill>
                <a:latin typeface="Brandon Grotesque Regular" panose="020B0503020203060202" pitchFamily="34" charset="77"/>
              </a:rPr>
              <a:t> </a:t>
            </a:r>
            <a:r>
              <a:rPr lang="en-US" sz="5000" b="0" dirty="0" err="1">
                <a:solidFill>
                  <a:srgbClr val="00B0F0"/>
                </a:solidFill>
                <a:latin typeface="Brandon Grotesque Regular" panose="020B0503020203060202" pitchFamily="34" charset="77"/>
              </a:rPr>
              <a:t>qu'ils</a:t>
            </a:r>
            <a:r>
              <a:rPr lang="en-US" sz="5000" b="0" dirty="0">
                <a:solidFill>
                  <a:srgbClr val="00B0F0"/>
                </a:solidFill>
                <a:latin typeface="Brandon Grotesque Regular" panose="020B0503020203060202" pitchFamily="34" charset="77"/>
              </a:rPr>
              <a:t> le </a:t>
            </a:r>
            <a:r>
              <a:rPr lang="en-US" sz="5000" b="0" dirty="0" err="1">
                <a:solidFill>
                  <a:srgbClr val="00B0F0"/>
                </a:solidFill>
                <a:latin typeface="Brandon Grotesque Regular" panose="020B0503020203060202" pitchFamily="34" charset="77"/>
              </a:rPr>
              <a:t>suivaient</a:t>
            </a:r>
            <a:r>
              <a:rPr lang="en-US" sz="5000" b="0" dirty="0">
                <a:solidFill>
                  <a:srgbClr val="00B0F0"/>
                </a:solidFill>
                <a:latin typeface="Brandon Grotesque Regular" panose="020B0503020203060202" pitchFamily="34" charset="77"/>
              </a:rPr>
              <a:t>, il </a:t>
            </a:r>
            <a:r>
              <a:rPr lang="en-US" sz="5000" b="0" dirty="0" err="1">
                <a:solidFill>
                  <a:srgbClr val="00B0F0"/>
                </a:solidFill>
                <a:latin typeface="Brandon Grotesque Regular" panose="020B0503020203060202" pitchFamily="34" charset="77"/>
              </a:rPr>
              <a:t>leur</a:t>
            </a:r>
            <a:r>
              <a:rPr lang="en-US" sz="5000" b="0" dirty="0">
                <a:solidFill>
                  <a:srgbClr val="00B0F0"/>
                </a:solidFill>
                <a:latin typeface="Brandon Grotesque Regular" panose="020B0503020203060202" pitchFamily="34" charset="77"/>
              </a:rPr>
              <a:t> </a:t>
            </a:r>
            <a:r>
              <a:rPr lang="en-US" sz="5000" b="0" dirty="0" err="1">
                <a:solidFill>
                  <a:srgbClr val="00B0F0"/>
                </a:solidFill>
                <a:latin typeface="Brandon Grotesque Regular" panose="020B0503020203060202" pitchFamily="34" charset="77"/>
              </a:rPr>
              <a:t>dit</a:t>
            </a:r>
            <a:r>
              <a:rPr lang="en-US" sz="5000" b="0" dirty="0">
                <a:solidFill>
                  <a:srgbClr val="00B0F0"/>
                </a:solidFill>
                <a:latin typeface="Brandon Grotesque Regular" panose="020B0503020203060202" pitchFamily="34" charset="77"/>
              </a:rPr>
              <a:t>: Que </a:t>
            </a:r>
            <a:r>
              <a:rPr lang="en-US" sz="5000" b="0" dirty="0" err="1">
                <a:solidFill>
                  <a:srgbClr val="00B0F0"/>
                </a:solidFill>
                <a:latin typeface="Brandon Grotesque Regular" panose="020B0503020203060202" pitchFamily="34" charset="77"/>
              </a:rPr>
              <a:t>cherchez-vous</a:t>
            </a:r>
            <a:r>
              <a:rPr lang="en-US" sz="5000" b="0" dirty="0">
                <a:solidFill>
                  <a:srgbClr val="00B0F0"/>
                </a:solidFill>
                <a:latin typeface="Brandon Grotesque Regular" panose="020B0503020203060202" pitchFamily="34" charset="77"/>
              </a:rPr>
              <a:t>?</a:t>
            </a:r>
          </a:p>
        </p:txBody>
      </p:sp>
    </p:spTree>
    <p:extLst>
      <p:ext uri="{BB962C8B-B14F-4D97-AF65-F5344CB8AC3E}">
        <p14:creationId xmlns:p14="http://schemas.microsoft.com/office/powerpoint/2010/main" val="2774862429"/>
      </p:ext>
    </p:extLst>
  </p:cSld>
  <p:clrMapOvr>
    <a:masterClrMapping/>
  </p:clrMapOvr>
  <p:transition>
    <p:fade/>
  </p:transition>
  <p:timing>
    <p:tnLst>
      <p:par>
        <p:cTn id="1" dur="indefinite" restart="never" fill="hold" nodeType="tmRoot">
          <p:childTnLst>
            <p:seq concurrent="1" prevAc="none"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9" presetClass="entr" fill="hold" grpId="0" nodeType="afterEffect">
                                  <p:stCondLst>
                                    <p:cond delay="0"/>
                                  </p:stCondLst>
                                  <p:iterate>
                                    <p:tmAbs val="0"/>
                                  </p:iterate>
                                  <p:childTnLst>
                                    <p:set>
                                      <p:cBhvr>
                                        <p:cTn id="6" fill="hold"/>
                                        <p:tgtEl>
                                          <p:spTgt spid="132"/>
                                        </p:tgtEl>
                                        <p:attrNameLst>
                                          <p:attrName>style.visibility</p:attrName>
                                        </p:attrNameLst>
                                      </p:cBhvr>
                                      <p:to>
                                        <p:strVal val="visible"/>
                                      </p:to>
                                    </p:set>
                                    <p:animEffect transition="in" filter="dissolve">
                                      <p:cBhvr>
                                        <p:cTn id="7" dur="2000"/>
                                        <p:tgtEl>
                                          <p:spTgt spid="132"/>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blinds(horizontal)">
                                      <p:cBhvr>
                                        <p:cTn id="10" dur="500"/>
                                        <p:tgtEl>
                                          <p:spTgt spid="10"/>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blinds(horizontal)">
                                      <p:cBhvr>
                                        <p:cTn id="1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2" grpId="0" animBg="1" advAuto="0"/>
      <p:bldP spid="10" grpId="0" animBg="1"/>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8" name="annie-spratt-746987-unsplash.jpg" descr="annie-spratt-746987-unsplash.jpg"/>
          <p:cNvPicPr>
            <a:picLocks noChangeAspect="1"/>
          </p:cNvPicPr>
          <p:nvPr/>
        </p:nvPicPr>
        <p:blipFill>
          <a:blip r:embed="rId3" cstate="screen">
            <a:alphaModFix amt="50000"/>
            <a:extLst>
              <a:ext uri="{28A0092B-C50C-407E-A947-70E740481C1C}">
                <a14:useLocalDpi xmlns:a14="http://schemas.microsoft.com/office/drawing/2010/main"/>
              </a:ext>
            </a:extLst>
          </a:blip>
          <a:srcRect/>
          <a:stretch>
            <a:fillRect/>
          </a:stretch>
        </p:blipFill>
        <p:spPr>
          <a:xfrm>
            <a:off x="0" y="-87115"/>
            <a:ext cx="24384001" cy="13890295"/>
          </a:xfrm>
          <a:prstGeom prst="rect">
            <a:avLst/>
          </a:prstGeom>
          <a:ln w="12700">
            <a:miter lim="400000"/>
          </a:ln>
        </p:spPr>
      </p:pic>
      <p:sp>
        <p:nvSpPr>
          <p:cNvPr id="132" name="Line"/>
          <p:cNvSpPr/>
          <p:nvPr/>
        </p:nvSpPr>
        <p:spPr>
          <a:xfrm rot="15000000">
            <a:off x="5628368" y="2161482"/>
            <a:ext cx="15772551" cy="8236334"/>
          </a:xfrm>
          <a:custGeom>
            <a:avLst/>
            <a:gdLst/>
            <a:ahLst/>
            <a:cxnLst>
              <a:cxn ang="0">
                <a:pos x="wd2" y="hd2"/>
              </a:cxn>
              <a:cxn ang="5400000">
                <a:pos x="wd2" y="hd2"/>
              </a:cxn>
              <a:cxn ang="10800000">
                <a:pos x="wd2" y="hd2"/>
              </a:cxn>
              <a:cxn ang="16200000">
                <a:pos x="wd2" y="hd2"/>
              </a:cxn>
            </a:cxnLst>
            <a:rect l="0" t="0" r="r" b="b"/>
            <a:pathLst>
              <a:path w="21600" h="21382" extrusionOk="0">
                <a:moveTo>
                  <a:pt x="0" y="656"/>
                </a:moveTo>
                <a:cubicBezTo>
                  <a:pt x="1261" y="-192"/>
                  <a:pt x="2635" y="-218"/>
                  <a:pt x="3905" y="581"/>
                </a:cubicBezTo>
                <a:cubicBezTo>
                  <a:pt x="4909" y="1213"/>
                  <a:pt x="5828" y="2384"/>
                  <a:pt x="6252" y="4213"/>
                </a:cubicBezTo>
                <a:cubicBezTo>
                  <a:pt x="6726" y="6254"/>
                  <a:pt x="6458" y="8750"/>
                  <a:pt x="7142" y="10594"/>
                </a:cubicBezTo>
                <a:cubicBezTo>
                  <a:pt x="7852" y="12508"/>
                  <a:pt x="9199" y="12798"/>
                  <a:pt x="10309" y="13760"/>
                </a:cubicBezTo>
                <a:cubicBezTo>
                  <a:pt x="11281" y="14603"/>
                  <a:pt x="12166" y="16046"/>
                  <a:pt x="13241" y="15900"/>
                </a:cubicBezTo>
                <a:cubicBezTo>
                  <a:pt x="14327" y="15754"/>
                  <a:pt x="15243" y="13932"/>
                  <a:pt x="16335" y="14324"/>
                </a:cubicBezTo>
                <a:cubicBezTo>
                  <a:pt x="17328" y="14680"/>
                  <a:pt x="17848" y="16674"/>
                  <a:pt x="18742" y="17495"/>
                </a:cubicBezTo>
                <a:cubicBezTo>
                  <a:pt x="19349" y="18053"/>
                  <a:pt x="20070" y="18007"/>
                  <a:pt x="20659" y="18634"/>
                </a:cubicBezTo>
                <a:cubicBezTo>
                  <a:pt x="21192" y="19200"/>
                  <a:pt x="21544" y="20228"/>
                  <a:pt x="21600" y="21382"/>
                </a:cubicBezTo>
              </a:path>
            </a:pathLst>
          </a:custGeom>
          <a:ln w="25400">
            <a:solidFill>
              <a:srgbClr val="5E5E5E"/>
            </a:solidFill>
            <a:custDash>
              <a:ds d="600000" sp="600000"/>
            </a:custDash>
            <a:miter lim="400000"/>
          </a:ln>
        </p:spPr>
        <p:txBody>
          <a:bodyPr lIns="0" tIns="0" rIns="0" bIns="0" anchor="ctr"/>
          <a:lstStyle/>
          <a:p>
            <a:pPr>
              <a:defRPr b="0">
                <a:solidFill>
                  <a:srgbClr val="FFFFFF"/>
                </a:solidFill>
                <a:latin typeface="+mn-lt"/>
                <a:ea typeface="+mn-ea"/>
                <a:cs typeface="+mn-cs"/>
                <a:sym typeface="Helvetica Neue Medium"/>
              </a:defRPr>
            </a:pPr>
            <a:endParaRPr/>
          </a:p>
        </p:txBody>
      </p:sp>
      <p:sp>
        <p:nvSpPr>
          <p:cNvPr id="10" name="A JOURNEY">
            <a:extLst>
              <a:ext uri="{FF2B5EF4-FFF2-40B4-BE49-F238E27FC236}">
                <a16:creationId xmlns:a16="http://schemas.microsoft.com/office/drawing/2014/main" id="{FC203926-D162-CA46-90E7-98CCDA7EE377}"/>
              </a:ext>
            </a:extLst>
          </p:cNvPr>
          <p:cNvSpPr txBox="1"/>
          <p:nvPr/>
        </p:nvSpPr>
        <p:spPr>
          <a:xfrm>
            <a:off x="0" y="178926"/>
            <a:ext cx="24260175" cy="145680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lvl1pPr>
              <a:defRPr sz="10300" b="0" spc="926">
                <a:solidFill>
                  <a:srgbClr val="F4F5F5"/>
                </a:solidFill>
                <a:latin typeface="Brandon Grotesque Regular"/>
                <a:ea typeface="Brandon Grotesque Regular"/>
                <a:cs typeface="Brandon Grotesque Regular"/>
                <a:sym typeface="Brandon Grotesque Regular"/>
              </a:defRPr>
            </a:lvl1pPr>
          </a:lstStyle>
          <a:p>
            <a:r>
              <a:rPr lang="en-US" sz="8800" i="1" dirty="0">
                <a:solidFill>
                  <a:srgbClr val="FFFF00"/>
                </a:solidFill>
              </a:rPr>
              <a:t>Come and See</a:t>
            </a:r>
            <a:r>
              <a:rPr lang="en-US" sz="8800" i="1" dirty="0">
                <a:solidFill>
                  <a:schemeClr val="tx1"/>
                </a:solidFill>
              </a:rPr>
              <a:t>/</a:t>
            </a:r>
            <a:r>
              <a:rPr lang="en-US" sz="8800" i="1" dirty="0" err="1">
                <a:solidFill>
                  <a:schemeClr val="tx1"/>
                </a:solidFill>
              </a:rPr>
              <a:t>Vengan</a:t>
            </a:r>
            <a:r>
              <a:rPr lang="en-US" sz="8800" i="1" dirty="0">
                <a:solidFill>
                  <a:schemeClr val="tx1"/>
                </a:solidFill>
              </a:rPr>
              <a:t> y </a:t>
            </a:r>
            <a:r>
              <a:rPr lang="en-US" sz="8800" i="1" dirty="0" err="1">
                <a:solidFill>
                  <a:schemeClr val="tx1"/>
                </a:solidFill>
              </a:rPr>
              <a:t>ver</a:t>
            </a:r>
            <a:r>
              <a:rPr lang="en-US" sz="8800" i="1" dirty="0">
                <a:solidFill>
                  <a:schemeClr val="tx1"/>
                </a:solidFill>
              </a:rPr>
              <a:t>/</a:t>
            </a:r>
            <a:r>
              <a:rPr lang="en-US" sz="8800" i="1" dirty="0" err="1">
                <a:solidFill>
                  <a:srgbClr val="00B0F0"/>
                </a:solidFill>
              </a:rPr>
              <a:t>Venez</a:t>
            </a:r>
            <a:r>
              <a:rPr lang="en-US" sz="8800" i="1" dirty="0">
                <a:solidFill>
                  <a:srgbClr val="00B0F0"/>
                </a:solidFill>
              </a:rPr>
              <a:t> et </a:t>
            </a:r>
            <a:r>
              <a:rPr lang="en-US" sz="8800" i="1" dirty="0" err="1">
                <a:solidFill>
                  <a:srgbClr val="00B0F0"/>
                </a:solidFill>
              </a:rPr>
              <a:t>voyez</a:t>
            </a:r>
            <a:r>
              <a:rPr lang="en-US" sz="8800" i="1" dirty="0">
                <a:solidFill>
                  <a:srgbClr val="00B0F0"/>
                </a:solidFill>
              </a:rPr>
              <a:t> </a:t>
            </a:r>
            <a:endParaRPr lang="en-US" sz="8800" dirty="0">
              <a:solidFill>
                <a:srgbClr val="00B0F0"/>
              </a:solidFill>
            </a:endParaRPr>
          </a:p>
        </p:txBody>
      </p:sp>
      <p:sp>
        <p:nvSpPr>
          <p:cNvPr id="2" name="Rectangle 1">
            <a:extLst>
              <a:ext uri="{FF2B5EF4-FFF2-40B4-BE49-F238E27FC236}">
                <a16:creationId xmlns:a16="http://schemas.microsoft.com/office/drawing/2014/main" id="{B0FBD574-1D35-0B4D-9F37-AD0B01311F35}"/>
              </a:ext>
            </a:extLst>
          </p:cNvPr>
          <p:cNvSpPr/>
          <p:nvPr/>
        </p:nvSpPr>
        <p:spPr>
          <a:xfrm>
            <a:off x="561975" y="2191218"/>
            <a:ext cx="23260050" cy="10864513"/>
          </a:xfrm>
          <a:prstGeom prst="rect">
            <a:avLst/>
          </a:prstGeom>
        </p:spPr>
        <p:txBody>
          <a:bodyPr wrap="square">
            <a:spAutoFit/>
          </a:bodyPr>
          <a:lstStyle/>
          <a:p>
            <a:pPr algn="l">
              <a:spcAft>
                <a:spcPts val="1200"/>
              </a:spcAft>
            </a:pPr>
            <a:r>
              <a:rPr lang="en-US" sz="6000" dirty="0">
                <a:solidFill>
                  <a:srgbClr val="FFFF00"/>
                </a:solidFill>
                <a:latin typeface="Brandon Grotesque Regular" panose="020B0503020203060202" pitchFamily="34" charset="77"/>
              </a:rPr>
              <a:t>They said, “Rabbi” (which means “Teacher”), “where are you staying?” “Come,” he replied, “and you will see.” So they went and saw where he was staying, and they spent that day with him.  (John 1:35-39)</a:t>
            </a:r>
          </a:p>
          <a:p>
            <a:pPr algn="l">
              <a:spcAft>
                <a:spcPts val="1200"/>
              </a:spcAft>
            </a:pPr>
            <a:endParaRPr lang="en-US" sz="6000" b="0" dirty="0">
              <a:latin typeface="Brandon Grotesque Regular" panose="020B0503020203060202" pitchFamily="34" charset="77"/>
            </a:endParaRPr>
          </a:p>
          <a:p>
            <a:pPr algn="l">
              <a:spcAft>
                <a:spcPts val="1200"/>
              </a:spcAft>
            </a:pPr>
            <a:r>
              <a:rPr lang="en-US" sz="6000" b="0" dirty="0">
                <a:latin typeface="Brandon Grotesque Regular" panose="020B0503020203060202" pitchFamily="34" charset="77"/>
              </a:rPr>
              <a:t>“</a:t>
            </a:r>
            <a:r>
              <a:rPr lang="en-US" sz="6000" b="0" dirty="0" err="1">
                <a:latin typeface="Brandon Grotesque Regular" panose="020B0503020203060202" pitchFamily="34" charset="77"/>
              </a:rPr>
              <a:t>Rabí</a:t>
            </a:r>
            <a:r>
              <a:rPr lang="en-US" sz="6000" b="0" dirty="0">
                <a:latin typeface="Brandon Grotesque Regular" panose="020B0503020203060202" pitchFamily="34" charset="77"/>
              </a:rPr>
              <a:t>, ¿</a:t>
            </a:r>
            <a:r>
              <a:rPr lang="en-US" sz="6000" b="0" dirty="0" err="1">
                <a:latin typeface="Brandon Grotesque Regular" panose="020B0503020203060202" pitchFamily="34" charset="77"/>
              </a:rPr>
              <a:t>dónde</a:t>
            </a:r>
            <a:r>
              <a:rPr lang="en-US" sz="6000" b="0" dirty="0">
                <a:latin typeface="Brandon Grotesque Regular" panose="020B0503020203060202" pitchFamily="34" charset="77"/>
              </a:rPr>
              <a:t> </a:t>
            </a:r>
            <a:r>
              <a:rPr lang="en-US" sz="6000" b="0" dirty="0" err="1">
                <a:latin typeface="Brandon Grotesque Regular" panose="020B0503020203060202" pitchFamily="34" charset="77"/>
              </a:rPr>
              <a:t>te</a:t>
            </a:r>
            <a:r>
              <a:rPr lang="en-US" sz="6000" b="0" dirty="0">
                <a:latin typeface="Brandon Grotesque Regular" panose="020B0503020203060202" pitchFamily="34" charset="77"/>
              </a:rPr>
              <a:t> </a:t>
            </a:r>
            <a:r>
              <a:rPr lang="en-US" sz="6000" b="0" dirty="0" err="1">
                <a:latin typeface="Brandon Grotesque Regular" panose="020B0503020203060202" pitchFamily="34" charset="77"/>
              </a:rPr>
              <a:t>hospedas</a:t>
            </a:r>
            <a:r>
              <a:rPr lang="en-US" sz="6000" b="0" dirty="0">
                <a:latin typeface="Brandon Grotesque Regular" panose="020B0503020203060202" pitchFamily="34" charset="77"/>
              </a:rPr>
              <a:t>? (</a:t>
            </a:r>
            <a:r>
              <a:rPr lang="en-US" sz="6000" b="0" dirty="0" err="1">
                <a:latin typeface="Brandon Grotesque Regular" panose="020B0503020203060202" pitchFamily="34" charset="77"/>
              </a:rPr>
              <a:t>Rabí</a:t>
            </a:r>
            <a:r>
              <a:rPr lang="en-US" sz="6000" b="0" dirty="0">
                <a:latin typeface="Brandon Grotesque Regular" panose="020B0503020203060202" pitchFamily="34" charset="77"/>
              </a:rPr>
              <a:t> </a:t>
            </a:r>
            <a:r>
              <a:rPr lang="en-US" sz="6000" b="0" dirty="0" err="1">
                <a:latin typeface="Brandon Grotesque Regular" panose="020B0503020203060202" pitchFamily="34" charset="77"/>
              </a:rPr>
              <a:t>significa</a:t>
            </a:r>
            <a:r>
              <a:rPr lang="en-US" sz="6000" b="0" dirty="0">
                <a:latin typeface="Brandon Grotesque Regular" panose="020B0503020203060202" pitchFamily="34" charset="77"/>
              </a:rPr>
              <a:t>: Maestro). “</a:t>
            </a:r>
            <a:r>
              <a:rPr lang="en-US" sz="6000" b="0" dirty="0" err="1">
                <a:latin typeface="Brandon Grotesque Regular" panose="020B0503020203060202" pitchFamily="34" charset="77"/>
              </a:rPr>
              <a:t>Vengan</a:t>
            </a:r>
            <a:r>
              <a:rPr lang="en-US" sz="6000" b="0" dirty="0">
                <a:latin typeface="Brandon Grotesque Regular" panose="020B0503020203060202" pitchFamily="34" charset="77"/>
              </a:rPr>
              <a:t> a </a:t>
            </a:r>
            <a:r>
              <a:rPr lang="en-US" sz="6000" b="0" dirty="0" err="1">
                <a:latin typeface="Brandon Grotesque Regular" panose="020B0503020203060202" pitchFamily="34" charset="77"/>
              </a:rPr>
              <a:t>ver</a:t>
            </a:r>
            <a:r>
              <a:rPr lang="en-US" sz="6000" b="0" dirty="0">
                <a:latin typeface="Brandon Grotesque Regular" panose="020B0503020203060202" pitchFamily="34" charset="77"/>
              </a:rPr>
              <a:t>” les </a:t>
            </a:r>
            <a:r>
              <a:rPr lang="en-US" sz="6000" b="0" dirty="0" err="1">
                <a:latin typeface="Brandon Grotesque Regular" panose="020B0503020203060202" pitchFamily="34" charset="77"/>
              </a:rPr>
              <a:t>contestó</a:t>
            </a:r>
            <a:r>
              <a:rPr lang="en-US" sz="6000" b="0" dirty="0">
                <a:latin typeface="Brandon Grotesque Regular" panose="020B0503020203060202" pitchFamily="34" charset="77"/>
              </a:rPr>
              <a:t> Jesús. </a:t>
            </a:r>
            <a:r>
              <a:rPr lang="en-US" sz="6000" b="0" dirty="0" err="1">
                <a:latin typeface="Brandon Grotesque Regular" panose="020B0503020203060202" pitchFamily="34" charset="77"/>
              </a:rPr>
              <a:t>Ellos</a:t>
            </a:r>
            <a:r>
              <a:rPr lang="en-US" sz="6000" b="0" dirty="0">
                <a:latin typeface="Brandon Grotesque Regular" panose="020B0503020203060202" pitchFamily="34" charset="77"/>
              </a:rPr>
              <a:t> </a:t>
            </a:r>
            <a:r>
              <a:rPr lang="en-US" sz="6000" b="0" dirty="0" err="1">
                <a:latin typeface="Brandon Grotesque Regular" panose="020B0503020203060202" pitchFamily="34" charset="77"/>
              </a:rPr>
              <a:t>fueron</a:t>
            </a:r>
            <a:r>
              <a:rPr lang="en-US" sz="6000" b="0" dirty="0">
                <a:latin typeface="Brandon Grotesque Regular" panose="020B0503020203060202" pitchFamily="34" charset="77"/>
              </a:rPr>
              <a:t>, </a:t>
            </a:r>
            <a:r>
              <a:rPr lang="en-US" sz="6000" b="0" dirty="0" err="1">
                <a:latin typeface="Brandon Grotesque Regular" panose="020B0503020203060202" pitchFamily="34" charset="77"/>
              </a:rPr>
              <a:t>pues</a:t>
            </a:r>
            <a:r>
              <a:rPr lang="en-US" sz="6000" b="0" dirty="0">
                <a:latin typeface="Brandon Grotesque Regular" panose="020B0503020203060202" pitchFamily="34" charset="77"/>
              </a:rPr>
              <a:t>, y </a:t>
            </a:r>
            <a:r>
              <a:rPr lang="en-US" sz="6000" b="0" dirty="0" err="1">
                <a:latin typeface="Brandon Grotesque Regular" panose="020B0503020203060202" pitchFamily="34" charset="77"/>
              </a:rPr>
              <a:t>vieron</a:t>
            </a:r>
            <a:r>
              <a:rPr lang="en-US" sz="6000" b="0" dirty="0">
                <a:latin typeface="Brandon Grotesque Regular" panose="020B0503020203060202" pitchFamily="34" charset="77"/>
              </a:rPr>
              <a:t> </a:t>
            </a:r>
            <a:r>
              <a:rPr lang="en-US" sz="6000" b="0" dirty="0" err="1">
                <a:latin typeface="Brandon Grotesque Regular" panose="020B0503020203060202" pitchFamily="34" charset="77"/>
              </a:rPr>
              <a:t>dónde</a:t>
            </a:r>
            <a:r>
              <a:rPr lang="en-US" sz="6000" b="0" dirty="0">
                <a:latin typeface="Brandon Grotesque Regular" panose="020B0503020203060202" pitchFamily="34" charset="77"/>
              </a:rPr>
              <a:t> se </a:t>
            </a:r>
            <a:r>
              <a:rPr lang="en-US" sz="6000" b="0" dirty="0" err="1">
                <a:latin typeface="Brandon Grotesque Regular" panose="020B0503020203060202" pitchFamily="34" charset="77"/>
              </a:rPr>
              <a:t>hospedaba</a:t>
            </a:r>
            <a:r>
              <a:rPr lang="en-US" sz="6000" b="0" dirty="0">
                <a:latin typeface="Brandon Grotesque Regular" panose="020B0503020203060202" pitchFamily="34" charset="77"/>
              </a:rPr>
              <a:t>, y </a:t>
            </a:r>
            <a:r>
              <a:rPr lang="en-US" sz="6000" b="0" dirty="0" err="1">
                <a:latin typeface="Brandon Grotesque Regular" panose="020B0503020203060202" pitchFamily="34" charset="77"/>
              </a:rPr>
              <a:t>aquel</a:t>
            </a:r>
            <a:r>
              <a:rPr lang="en-US" sz="6000" b="0" dirty="0">
                <a:latin typeface="Brandon Grotesque Regular" panose="020B0503020203060202" pitchFamily="34" charset="77"/>
              </a:rPr>
              <a:t> </a:t>
            </a:r>
            <a:r>
              <a:rPr lang="en-US" sz="6000" b="0" dirty="0" err="1">
                <a:latin typeface="Brandon Grotesque Regular" panose="020B0503020203060202" pitchFamily="34" charset="77"/>
              </a:rPr>
              <a:t>mismo</a:t>
            </a:r>
            <a:r>
              <a:rPr lang="en-US" sz="6000" b="0" dirty="0">
                <a:latin typeface="Brandon Grotesque Regular" panose="020B0503020203060202" pitchFamily="34" charset="77"/>
              </a:rPr>
              <a:t> día se </a:t>
            </a:r>
            <a:r>
              <a:rPr lang="en-US" sz="6000" b="0" dirty="0" err="1">
                <a:latin typeface="Brandon Grotesque Regular" panose="020B0503020203060202" pitchFamily="34" charset="77"/>
              </a:rPr>
              <a:t>quedaron</a:t>
            </a:r>
            <a:r>
              <a:rPr lang="en-US" sz="6000" b="0" dirty="0">
                <a:latin typeface="Brandon Grotesque Regular" panose="020B0503020203060202" pitchFamily="34" charset="77"/>
              </a:rPr>
              <a:t> con </a:t>
            </a:r>
            <a:r>
              <a:rPr lang="en-US" sz="6000" b="0" dirty="0" err="1">
                <a:latin typeface="Brandon Grotesque Regular" panose="020B0503020203060202" pitchFamily="34" charset="77"/>
              </a:rPr>
              <a:t>él</a:t>
            </a:r>
            <a:r>
              <a:rPr lang="en-US" sz="6000" b="0" dirty="0">
                <a:latin typeface="Brandon Grotesque Regular" panose="020B0503020203060202" pitchFamily="34" charset="77"/>
              </a:rPr>
              <a:t>.   (Juan 1:35-39)</a:t>
            </a:r>
          </a:p>
          <a:p>
            <a:pPr algn="l">
              <a:spcAft>
                <a:spcPts val="1200"/>
              </a:spcAft>
            </a:pPr>
            <a:endParaRPr lang="en-US" sz="6000" b="0" dirty="0">
              <a:latin typeface="Brandon Grotesque Regular" panose="020B0503020203060202" pitchFamily="34" charset="77"/>
            </a:endParaRPr>
          </a:p>
          <a:p>
            <a:pPr algn="l">
              <a:spcAft>
                <a:spcPts val="1200"/>
              </a:spcAft>
            </a:pPr>
            <a:r>
              <a:rPr lang="en-US" sz="6000" b="0" dirty="0" err="1">
                <a:solidFill>
                  <a:srgbClr val="00B0F0"/>
                </a:solidFill>
                <a:latin typeface="Brandon Grotesque Regular" panose="020B0503020203060202" pitchFamily="34" charset="77"/>
              </a:rPr>
              <a:t>Ils</a:t>
            </a:r>
            <a:r>
              <a:rPr lang="en-US" sz="6000" b="0" dirty="0">
                <a:solidFill>
                  <a:srgbClr val="00B0F0"/>
                </a:solidFill>
                <a:latin typeface="Brandon Grotesque Regular" panose="020B0503020203060202" pitchFamily="34" charset="77"/>
              </a:rPr>
              <a:t> </a:t>
            </a:r>
            <a:r>
              <a:rPr lang="en-US" sz="6000" b="0" dirty="0" err="1">
                <a:solidFill>
                  <a:srgbClr val="00B0F0"/>
                </a:solidFill>
                <a:latin typeface="Brandon Grotesque Regular" panose="020B0503020203060202" pitchFamily="34" charset="77"/>
              </a:rPr>
              <a:t>lui</a:t>
            </a:r>
            <a:r>
              <a:rPr lang="en-US" sz="6000" b="0" dirty="0">
                <a:solidFill>
                  <a:srgbClr val="00B0F0"/>
                </a:solidFill>
                <a:latin typeface="Brandon Grotesque Regular" panose="020B0503020203060202" pitchFamily="34" charset="77"/>
              </a:rPr>
              <a:t> </a:t>
            </a:r>
            <a:r>
              <a:rPr lang="en-US" sz="6000" b="0" dirty="0" err="1">
                <a:solidFill>
                  <a:srgbClr val="00B0F0"/>
                </a:solidFill>
                <a:latin typeface="Brandon Grotesque Regular" panose="020B0503020203060202" pitchFamily="34" charset="77"/>
              </a:rPr>
              <a:t>répondirent</a:t>
            </a:r>
            <a:r>
              <a:rPr lang="en-US" sz="6000" b="0" dirty="0">
                <a:solidFill>
                  <a:srgbClr val="00B0F0"/>
                </a:solidFill>
                <a:latin typeface="Brandon Grotesque Regular" panose="020B0503020203060202" pitchFamily="34" charset="77"/>
              </a:rPr>
              <a:t>: Rabbi (</a:t>
            </a:r>
            <a:r>
              <a:rPr lang="en-US" sz="6000" b="0" dirty="0" err="1">
                <a:solidFill>
                  <a:srgbClr val="00B0F0"/>
                </a:solidFill>
                <a:latin typeface="Brandon Grotesque Regular" panose="020B0503020203060202" pitchFamily="34" charset="77"/>
              </a:rPr>
              <a:t>ce</a:t>
            </a:r>
            <a:r>
              <a:rPr lang="en-US" sz="6000" b="0" dirty="0">
                <a:solidFill>
                  <a:srgbClr val="00B0F0"/>
                </a:solidFill>
                <a:latin typeface="Brandon Grotesque Regular" panose="020B0503020203060202" pitchFamily="34" charset="77"/>
              </a:rPr>
              <a:t> qui </a:t>
            </a:r>
            <a:r>
              <a:rPr lang="en-US" sz="6000" b="0" dirty="0" err="1">
                <a:solidFill>
                  <a:srgbClr val="00B0F0"/>
                </a:solidFill>
                <a:latin typeface="Brandon Grotesque Regular" panose="020B0503020203060202" pitchFamily="34" charset="77"/>
              </a:rPr>
              <a:t>signifie</a:t>
            </a:r>
            <a:r>
              <a:rPr lang="en-US" sz="6000" b="0" dirty="0">
                <a:solidFill>
                  <a:srgbClr val="00B0F0"/>
                </a:solidFill>
                <a:latin typeface="Brandon Grotesque Regular" panose="020B0503020203060202" pitchFamily="34" charset="77"/>
              </a:rPr>
              <a:t> Maître), </a:t>
            </a:r>
            <a:r>
              <a:rPr lang="en-US" sz="6000" b="0" dirty="0" err="1">
                <a:solidFill>
                  <a:srgbClr val="00B0F0"/>
                </a:solidFill>
                <a:latin typeface="Brandon Grotesque Regular" panose="020B0503020203060202" pitchFamily="34" charset="77"/>
              </a:rPr>
              <a:t>où</a:t>
            </a:r>
            <a:r>
              <a:rPr lang="en-US" sz="6000" b="0" dirty="0">
                <a:solidFill>
                  <a:srgbClr val="00B0F0"/>
                </a:solidFill>
                <a:latin typeface="Brandon Grotesque Regular" panose="020B0503020203060202" pitchFamily="34" charset="77"/>
              </a:rPr>
              <a:t> </a:t>
            </a:r>
            <a:r>
              <a:rPr lang="en-US" sz="6000" b="0" dirty="0" err="1">
                <a:solidFill>
                  <a:srgbClr val="00B0F0"/>
                </a:solidFill>
                <a:latin typeface="Brandon Grotesque Regular" panose="020B0503020203060202" pitchFamily="34" charset="77"/>
              </a:rPr>
              <a:t>demeures-tu</a:t>
            </a:r>
            <a:r>
              <a:rPr lang="en-US" sz="6000" b="0" dirty="0">
                <a:solidFill>
                  <a:srgbClr val="00B0F0"/>
                </a:solidFill>
                <a:latin typeface="Brandon Grotesque Regular" panose="020B0503020203060202" pitchFamily="34" charset="77"/>
              </a:rPr>
              <a:t>? </a:t>
            </a:r>
            <a:r>
              <a:rPr lang="en-US" sz="6000" b="0" dirty="0" err="1">
                <a:solidFill>
                  <a:srgbClr val="00B0F0"/>
                </a:solidFill>
                <a:latin typeface="Brandon Grotesque Regular" panose="020B0503020203060202" pitchFamily="34" charset="77"/>
              </a:rPr>
              <a:t>Venez</a:t>
            </a:r>
            <a:r>
              <a:rPr lang="en-US" sz="6000" b="0" dirty="0">
                <a:solidFill>
                  <a:srgbClr val="00B0F0"/>
                </a:solidFill>
                <a:latin typeface="Brandon Grotesque Regular" panose="020B0503020203060202" pitchFamily="34" charset="77"/>
              </a:rPr>
              <a:t>, </a:t>
            </a:r>
            <a:r>
              <a:rPr lang="en-US" sz="6000" b="0" dirty="0" err="1">
                <a:solidFill>
                  <a:srgbClr val="00B0F0"/>
                </a:solidFill>
                <a:latin typeface="Brandon Grotesque Regular" panose="020B0503020203060202" pitchFamily="34" charset="77"/>
              </a:rPr>
              <a:t>leur</a:t>
            </a:r>
            <a:r>
              <a:rPr lang="en-US" sz="6000" b="0" dirty="0">
                <a:solidFill>
                  <a:srgbClr val="00B0F0"/>
                </a:solidFill>
                <a:latin typeface="Brandon Grotesque Regular" panose="020B0503020203060202" pitchFamily="34" charset="77"/>
              </a:rPr>
              <a:t> </a:t>
            </a:r>
            <a:r>
              <a:rPr lang="en-US" sz="6000" b="0" dirty="0" err="1">
                <a:solidFill>
                  <a:srgbClr val="00B0F0"/>
                </a:solidFill>
                <a:latin typeface="Brandon Grotesque Regular" panose="020B0503020203060202" pitchFamily="34" charset="77"/>
              </a:rPr>
              <a:t>dit</a:t>
            </a:r>
            <a:r>
              <a:rPr lang="en-US" sz="6000" b="0" dirty="0">
                <a:solidFill>
                  <a:srgbClr val="00B0F0"/>
                </a:solidFill>
                <a:latin typeface="Brandon Grotesque Regular" panose="020B0503020203060202" pitchFamily="34" charset="77"/>
              </a:rPr>
              <a:t>-il, et </a:t>
            </a:r>
            <a:r>
              <a:rPr lang="en-US" sz="6000" b="0" dirty="0" err="1">
                <a:solidFill>
                  <a:srgbClr val="00B0F0"/>
                </a:solidFill>
                <a:latin typeface="Brandon Grotesque Regular" panose="020B0503020203060202" pitchFamily="34" charset="77"/>
              </a:rPr>
              <a:t>voyez</a:t>
            </a:r>
            <a:r>
              <a:rPr lang="en-US" sz="6000" b="0" dirty="0">
                <a:solidFill>
                  <a:srgbClr val="00B0F0"/>
                </a:solidFill>
                <a:latin typeface="Brandon Grotesque Regular" panose="020B0503020203060202" pitchFamily="34" charset="77"/>
              </a:rPr>
              <a:t>. </a:t>
            </a:r>
            <a:r>
              <a:rPr lang="en-US" sz="6000" b="0" dirty="0" err="1">
                <a:solidFill>
                  <a:srgbClr val="00B0F0"/>
                </a:solidFill>
                <a:latin typeface="Brandon Grotesque Regular" panose="020B0503020203060202" pitchFamily="34" charset="77"/>
              </a:rPr>
              <a:t>Ils</a:t>
            </a:r>
            <a:r>
              <a:rPr lang="en-US" sz="6000" b="0" dirty="0">
                <a:solidFill>
                  <a:srgbClr val="00B0F0"/>
                </a:solidFill>
                <a:latin typeface="Brandon Grotesque Regular" panose="020B0503020203060202" pitchFamily="34" charset="77"/>
              </a:rPr>
              <a:t> </a:t>
            </a:r>
            <a:r>
              <a:rPr lang="en-US" sz="6000" b="0" dirty="0" err="1">
                <a:solidFill>
                  <a:srgbClr val="00B0F0"/>
                </a:solidFill>
                <a:latin typeface="Brandon Grotesque Regular" panose="020B0503020203060202" pitchFamily="34" charset="77"/>
              </a:rPr>
              <a:t>allèrent</a:t>
            </a:r>
            <a:r>
              <a:rPr lang="en-US" sz="6000" b="0" dirty="0">
                <a:solidFill>
                  <a:srgbClr val="00B0F0"/>
                </a:solidFill>
                <a:latin typeface="Brandon Grotesque Regular" panose="020B0503020203060202" pitchFamily="34" charset="77"/>
              </a:rPr>
              <a:t>, et </a:t>
            </a:r>
            <a:r>
              <a:rPr lang="en-US" sz="6000" b="0" dirty="0" err="1">
                <a:solidFill>
                  <a:srgbClr val="00B0F0"/>
                </a:solidFill>
                <a:latin typeface="Brandon Grotesque Regular" panose="020B0503020203060202" pitchFamily="34" charset="77"/>
              </a:rPr>
              <a:t>ils</a:t>
            </a:r>
            <a:r>
              <a:rPr lang="en-US" sz="6000" b="0" dirty="0">
                <a:solidFill>
                  <a:srgbClr val="00B0F0"/>
                </a:solidFill>
                <a:latin typeface="Brandon Grotesque Regular" panose="020B0503020203060202" pitchFamily="34" charset="77"/>
              </a:rPr>
              <a:t> virent </a:t>
            </a:r>
            <a:r>
              <a:rPr lang="en-US" sz="6000" b="0" dirty="0" err="1">
                <a:solidFill>
                  <a:srgbClr val="00B0F0"/>
                </a:solidFill>
                <a:latin typeface="Brandon Grotesque Regular" panose="020B0503020203060202" pitchFamily="34" charset="77"/>
              </a:rPr>
              <a:t>où</a:t>
            </a:r>
            <a:r>
              <a:rPr lang="en-US" sz="6000" b="0" dirty="0">
                <a:solidFill>
                  <a:srgbClr val="00B0F0"/>
                </a:solidFill>
                <a:latin typeface="Brandon Grotesque Regular" panose="020B0503020203060202" pitchFamily="34" charset="77"/>
              </a:rPr>
              <a:t> il </a:t>
            </a:r>
            <a:r>
              <a:rPr lang="en-US" sz="6000" b="0" dirty="0" err="1">
                <a:solidFill>
                  <a:srgbClr val="00B0F0"/>
                </a:solidFill>
                <a:latin typeface="Brandon Grotesque Regular" panose="020B0503020203060202" pitchFamily="34" charset="77"/>
              </a:rPr>
              <a:t>demeurait</a:t>
            </a:r>
            <a:r>
              <a:rPr lang="en-US" sz="6000" b="0" dirty="0">
                <a:solidFill>
                  <a:srgbClr val="00B0F0"/>
                </a:solidFill>
                <a:latin typeface="Brandon Grotesque Regular" panose="020B0503020203060202" pitchFamily="34" charset="77"/>
              </a:rPr>
              <a:t>; et </a:t>
            </a:r>
            <a:r>
              <a:rPr lang="en-US" sz="6000" b="0" dirty="0" err="1">
                <a:solidFill>
                  <a:srgbClr val="00B0F0"/>
                </a:solidFill>
                <a:latin typeface="Brandon Grotesque Regular" panose="020B0503020203060202" pitchFamily="34" charset="77"/>
              </a:rPr>
              <a:t>ils</a:t>
            </a:r>
            <a:r>
              <a:rPr lang="en-US" sz="6000" b="0" dirty="0">
                <a:solidFill>
                  <a:srgbClr val="00B0F0"/>
                </a:solidFill>
                <a:latin typeface="Brandon Grotesque Regular" panose="020B0503020203060202" pitchFamily="34" charset="77"/>
              </a:rPr>
              <a:t> </a:t>
            </a:r>
            <a:r>
              <a:rPr lang="en-US" sz="6000" b="0" dirty="0" err="1">
                <a:solidFill>
                  <a:srgbClr val="00B0F0"/>
                </a:solidFill>
                <a:latin typeface="Brandon Grotesque Regular" panose="020B0503020203060202" pitchFamily="34" charset="77"/>
              </a:rPr>
              <a:t>restèrent</a:t>
            </a:r>
            <a:r>
              <a:rPr lang="en-US" sz="6000" b="0" dirty="0">
                <a:solidFill>
                  <a:srgbClr val="00B0F0"/>
                </a:solidFill>
                <a:latin typeface="Brandon Grotesque Regular" panose="020B0503020203060202" pitchFamily="34" charset="77"/>
              </a:rPr>
              <a:t> </a:t>
            </a:r>
            <a:r>
              <a:rPr lang="en-US" sz="6000" b="0" dirty="0" err="1">
                <a:solidFill>
                  <a:srgbClr val="00B0F0"/>
                </a:solidFill>
                <a:latin typeface="Brandon Grotesque Regular" panose="020B0503020203060202" pitchFamily="34" charset="77"/>
              </a:rPr>
              <a:t>auprès</a:t>
            </a:r>
            <a:r>
              <a:rPr lang="en-US" sz="6000" b="0" dirty="0">
                <a:solidFill>
                  <a:srgbClr val="00B0F0"/>
                </a:solidFill>
                <a:latin typeface="Brandon Grotesque Regular" panose="020B0503020203060202" pitchFamily="34" charset="77"/>
              </a:rPr>
              <a:t> de </a:t>
            </a:r>
            <a:r>
              <a:rPr lang="en-US" sz="6000" b="0" dirty="0" err="1">
                <a:solidFill>
                  <a:srgbClr val="00B0F0"/>
                </a:solidFill>
                <a:latin typeface="Brandon Grotesque Regular" panose="020B0503020203060202" pitchFamily="34" charset="77"/>
              </a:rPr>
              <a:t>lui</a:t>
            </a:r>
            <a:r>
              <a:rPr lang="en-US" sz="6000" b="0" dirty="0">
                <a:solidFill>
                  <a:srgbClr val="00B0F0"/>
                </a:solidFill>
                <a:latin typeface="Brandon Grotesque Regular" panose="020B0503020203060202" pitchFamily="34" charset="77"/>
              </a:rPr>
              <a:t> </a:t>
            </a:r>
            <a:r>
              <a:rPr lang="en-US" sz="6000" b="0" dirty="0" err="1">
                <a:solidFill>
                  <a:srgbClr val="00B0F0"/>
                </a:solidFill>
                <a:latin typeface="Brandon Grotesque Regular" panose="020B0503020203060202" pitchFamily="34" charset="77"/>
              </a:rPr>
              <a:t>ce</a:t>
            </a:r>
            <a:r>
              <a:rPr lang="en-US" sz="6000" b="0" dirty="0">
                <a:solidFill>
                  <a:srgbClr val="00B0F0"/>
                </a:solidFill>
                <a:latin typeface="Brandon Grotesque Regular" panose="020B0503020203060202" pitchFamily="34" charset="77"/>
              </a:rPr>
              <a:t> jour-</a:t>
            </a:r>
            <a:r>
              <a:rPr lang="en-US" sz="6000" b="0" dirty="0" err="1">
                <a:solidFill>
                  <a:srgbClr val="00B0F0"/>
                </a:solidFill>
                <a:latin typeface="Brandon Grotesque Regular" panose="020B0503020203060202" pitchFamily="34" charset="77"/>
              </a:rPr>
              <a:t>là</a:t>
            </a:r>
            <a:r>
              <a:rPr lang="en-US" sz="6000" b="0" dirty="0">
                <a:solidFill>
                  <a:srgbClr val="00B0F0"/>
                </a:solidFill>
                <a:latin typeface="Brandon Grotesque Regular" panose="020B0503020203060202" pitchFamily="34" charset="77"/>
              </a:rPr>
              <a:t>. (Jean 1:35-39)</a:t>
            </a:r>
          </a:p>
        </p:txBody>
      </p:sp>
    </p:spTree>
    <p:extLst>
      <p:ext uri="{BB962C8B-B14F-4D97-AF65-F5344CB8AC3E}">
        <p14:creationId xmlns:p14="http://schemas.microsoft.com/office/powerpoint/2010/main" val="3538365350"/>
      </p:ext>
    </p:extLst>
  </p:cSld>
  <p:clrMapOvr>
    <a:masterClrMapping/>
  </p:clrMapOvr>
  <p:transition>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8" name="annie-spratt-746987-unsplash.jpg" descr="annie-spratt-746987-unsplash.jpg"/>
          <p:cNvPicPr>
            <a:picLocks noChangeAspect="1"/>
          </p:cNvPicPr>
          <p:nvPr/>
        </p:nvPicPr>
        <p:blipFill>
          <a:blip r:embed="rId3" cstate="screen">
            <a:alphaModFix amt="50000"/>
            <a:extLst>
              <a:ext uri="{28A0092B-C50C-407E-A947-70E740481C1C}">
                <a14:useLocalDpi xmlns:a14="http://schemas.microsoft.com/office/drawing/2010/main"/>
              </a:ext>
            </a:extLst>
          </a:blip>
          <a:srcRect/>
          <a:stretch>
            <a:fillRect/>
          </a:stretch>
        </p:blipFill>
        <p:spPr>
          <a:xfrm>
            <a:off x="0" y="-87115"/>
            <a:ext cx="24384001" cy="13890295"/>
          </a:xfrm>
          <a:prstGeom prst="rect">
            <a:avLst/>
          </a:prstGeom>
          <a:ln w="12700">
            <a:miter lim="400000"/>
          </a:ln>
        </p:spPr>
      </p:pic>
      <p:sp>
        <p:nvSpPr>
          <p:cNvPr id="132" name="Line"/>
          <p:cNvSpPr/>
          <p:nvPr/>
        </p:nvSpPr>
        <p:spPr>
          <a:xfrm rot="15000000">
            <a:off x="5628368" y="2161482"/>
            <a:ext cx="15772551" cy="8236334"/>
          </a:xfrm>
          <a:custGeom>
            <a:avLst/>
            <a:gdLst/>
            <a:ahLst/>
            <a:cxnLst>
              <a:cxn ang="0">
                <a:pos x="wd2" y="hd2"/>
              </a:cxn>
              <a:cxn ang="5400000">
                <a:pos x="wd2" y="hd2"/>
              </a:cxn>
              <a:cxn ang="10800000">
                <a:pos x="wd2" y="hd2"/>
              </a:cxn>
              <a:cxn ang="16200000">
                <a:pos x="wd2" y="hd2"/>
              </a:cxn>
            </a:cxnLst>
            <a:rect l="0" t="0" r="r" b="b"/>
            <a:pathLst>
              <a:path w="21600" h="21382" extrusionOk="0">
                <a:moveTo>
                  <a:pt x="0" y="656"/>
                </a:moveTo>
                <a:cubicBezTo>
                  <a:pt x="1261" y="-192"/>
                  <a:pt x="2635" y="-218"/>
                  <a:pt x="3905" y="581"/>
                </a:cubicBezTo>
                <a:cubicBezTo>
                  <a:pt x="4909" y="1213"/>
                  <a:pt x="5828" y="2384"/>
                  <a:pt x="6252" y="4213"/>
                </a:cubicBezTo>
                <a:cubicBezTo>
                  <a:pt x="6726" y="6254"/>
                  <a:pt x="6458" y="8750"/>
                  <a:pt x="7142" y="10594"/>
                </a:cubicBezTo>
                <a:cubicBezTo>
                  <a:pt x="7852" y="12508"/>
                  <a:pt x="9199" y="12798"/>
                  <a:pt x="10309" y="13760"/>
                </a:cubicBezTo>
                <a:cubicBezTo>
                  <a:pt x="11281" y="14603"/>
                  <a:pt x="12166" y="16046"/>
                  <a:pt x="13241" y="15900"/>
                </a:cubicBezTo>
                <a:cubicBezTo>
                  <a:pt x="14327" y="15754"/>
                  <a:pt x="15243" y="13932"/>
                  <a:pt x="16335" y="14324"/>
                </a:cubicBezTo>
                <a:cubicBezTo>
                  <a:pt x="17328" y="14680"/>
                  <a:pt x="17848" y="16674"/>
                  <a:pt x="18742" y="17495"/>
                </a:cubicBezTo>
                <a:cubicBezTo>
                  <a:pt x="19349" y="18053"/>
                  <a:pt x="20070" y="18007"/>
                  <a:pt x="20659" y="18634"/>
                </a:cubicBezTo>
                <a:cubicBezTo>
                  <a:pt x="21192" y="19200"/>
                  <a:pt x="21544" y="20228"/>
                  <a:pt x="21600" y="21382"/>
                </a:cubicBezTo>
              </a:path>
            </a:pathLst>
          </a:custGeom>
          <a:ln w="25400">
            <a:solidFill>
              <a:srgbClr val="5E5E5E"/>
            </a:solidFill>
            <a:custDash>
              <a:ds d="600000" sp="600000"/>
            </a:custDash>
            <a:miter lim="400000"/>
          </a:ln>
        </p:spPr>
        <p:txBody>
          <a:bodyPr lIns="0" tIns="0" rIns="0" bIns="0" anchor="ctr"/>
          <a:lstStyle/>
          <a:p>
            <a:pPr>
              <a:defRPr b="0">
                <a:solidFill>
                  <a:srgbClr val="FFFFFF"/>
                </a:solidFill>
                <a:latin typeface="+mn-lt"/>
                <a:ea typeface="+mn-ea"/>
                <a:cs typeface="+mn-cs"/>
                <a:sym typeface="Helvetica Neue Medium"/>
              </a:defRPr>
            </a:pPr>
            <a:endParaRPr/>
          </a:p>
        </p:txBody>
      </p:sp>
      <p:sp>
        <p:nvSpPr>
          <p:cNvPr id="2" name="Rectangle 1">
            <a:extLst>
              <a:ext uri="{FF2B5EF4-FFF2-40B4-BE49-F238E27FC236}">
                <a16:creationId xmlns:a16="http://schemas.microsoft.com/office/drawing/2014/main" id="{B0FBD574-1D35-0B4D-9F37-AD0B01311F35}"/>
              </a:ext>
            </a:extLst>
          </p:cNvPr>
          <p:cNvSpPr/>
          <p:nvPr/>
        </p:nvSpPr>
        <p:spPr>
          <a:xfrm>
            <a:off x="314326" y="1791168"/>
            <a:ext cx="23802974" cy="12064841"/>
          </a:xfrm>
          <a:prstGeom prst="rect">
            <a:avLst/>
          </a:prstGeom>
        </p:spPr>
        <p:txBody>
          <a:bodyPr wrap="square">
            <a:spAutoFit/>
          </a:bodyPr>
          <a:lstStyle/>
          <a:p>
            <a:pPr algn="l">
              <a:spcAft>
                <a:spcPts val="1800"/>
              </a:spcAft>
            </a:pPr>
            <a:r>
              <a:rPr lang="en-US" sz="5000" dirty="0">
                <a:solidFill>
                  <a:srgbClr val="FFFF00"/>
                </a:solidFill>
                <a:latin typeface="Brandon Grotesque Regular" panose="020B0503020203060202" pitchFamily="34" charset="77"/>
              </a:rPr>
              <a:t>One day as Jesus was standing by the Lake of Gennesaret, the people were crowding around him and listening to the word of God. He saw at the water’s edge two boats, left there by the fishermen, who were washing their nets. He got into one of the boats, the one belonging to Simon, and asked him to put out a little from shore. Then he sat down and taught the people from the boat.</a:t>
            </a:r>
          </a:p>
          <a:p>
            <a:pPr algn="l">
              <a:spcAft>
                <a:spcPts val="1800"/>
              </a:spcAft>
            </a:pPr>
            <a:endParaRPr lang="en-US" sz="2800" b="0" dirty="0">
              <a:latin typeface="Brandon Grotesque Regular" panose="020B0503020203060202" pitchFamily="34" charset="77"/>
            </a:endParaRPr>
          </a:p>
          <a:p>
            <a:pPr algn="l">
              <a:spcAft>
                <a:spcPts val="1800"/>
              </a:spcAft>
            </a:pPr>
            <a:r>
              <a:rPr lang="en-US" sz="5000" b="0" dirty="0">
                <a:latin typeface="Brandon Grotesque Regular" panose="020B0503020203060202" pitchFamily="34" charset="77"/>
              </a:rPr>
              <a:t>Un día </a:t>
            </a:r>
            <a:r>
              <a:rPr lang="en-US" sz="5000" b="0" dirty="0" err="1">
                <a:latin typeface="Brandon Grotesque Regular" panose="020B0503020203060202" pitchFamily="34" charset="77"/>
              </a:rPr>
              <a:t>estaba</a:t>
            </a:r>
            <a:r>
              <a:rPr lang="en-US" sz="5000" b="0" dirty="0">
                <a:latin typeface="Brandon Grotesque Regular" panose="020B0503020203060202" pitchFamily="34" charset="77"/>
              </a:rPr>
              <a:t> Jesús a </a:t>
            </a:r>
            <a:r>
              <a:rPr lang="en-US" sz="5000" b="0" dirty="0" err="1">
                <a:latin typeface="Brandon Grotesque Regular" panose="020B0503020203060202" pitchFamily="34" charset="77"/>
              </a:rPr>
              <a:t>orillas</a:t>
            </a:r>
            <a:r>
              <a:rPr lang="en-US" sz="5000" b="0" dirty="0">
                <a:latin typeface="Brandon Grotesque Regular" panose="020B0503020203060202" pitchFamily="34" charset="77"/>
              </a:rPr>
              <a:t> del </a:t>
            </a:r>
            <a:r>
              <a:rPr lang="en-US" sz="5000" b="0" dirty="0" err="1">
                <a:latin typeface="Brandon Grotesque Regular" panose="020B0503020203060202" pitchFamily="34" charset="77"/>
              </a:rPr>
              <a:t>lago</a:t>
            </a:r>
            <a:r>
              <a:rPr lang="en-US" sz="5000" b="0" dirty="0">
                <a:latin typeface="Brandon Grotesque Regular" panose="020B0503020203060202" pitchFamily="34" charset="77"/>
              </a:rPr>
              <a:t> de </a:t>
            </a:r>
            <a:r>
              <a:rPr lang="en-US" sz="5000" b="0" dirty="0" err="1">
                <a:latin typeface="Brandon Grotesque Regular" panose="020B0503020203060202" pitchFamily="34" charset="77"/>
              </a:rPr>
              <a:t>Genesaret</a:t>
            </a:r>
            <a:r>
              <a:rPr lang="en-US" sz="5000" b="0" dirty="0">
                <a:latin typeface="Brandon Grotesque Regular" panose="020B0503020203060202" pitchFamily="34" charset="77"/>
              </a:rPr>
              <a:t>, y la </a:t>
            </a:r>
            <a:r>
              <a:rPr lang="en-US" sz="5000" b="0" dirty="0" err="1">
                <a:latin typeface="Brandon Grotesque Regular" panose="020B0503020203060202" pitchFamily="34" charset="77"/>
              </a:rPr>
              <a:t>gente</a:t>
            </a:r>
            <a:r>
              <a:rPr lang="en-US" sz="5000" b="0" dirty="0">
                <a:latin typeface="Brandon Grotesque Regular" panose="020B0503020203060202" pitchFamily="34" charset="77"/>
              </a:rPr>
              <a:t> lo </a:t>
            </a:r>
            <a:r>
              <a:rPr lang="en-US" sz="5000" b="0" dirty="0" err="1">
                <a:latin typeface="Brandon Grotesque Regular" panose="020B0503020203060202" pitchFamily="34" charset="77"/>
              </a:rPr>
              <a:t>apretujaba</a:t>
            </a:r>
            <a:r>
              <a:rPr lang="en-US" sz="5000" b="0" dirty="0">
                <a:latin typeface="Brandon Grotesque Regular" panose="020B0503020203060202" pitchFamily="34" charset="77"/>
              </a:rPr>
              <a:t> para </a:t>
            </a:r>
            <a:r>
              <a:rPr lang="en-US" sz="5000" b="0" dirty="0" err="1">
                <a:latin typeface="Brandon Grotesque Regular" panose="020B0503020203060202" pitchFamily="34" charset="77"/>
              </a:rPr>
              <a:t>escuchar</a:t>
            </a:r>
            <a:r>
              <a:rPr lang="en-US" sz="5000" b="0" dirty="0">
                <a:latin typeface="Brandon Grotesque Regular" panose="020B0503020203060202" pitchFamily="34" charset="77"/>
              </a:rPr>
              <a:t> el </a:t>
            </a:r>
            <a:r>
              <a:rPr lang="en-US" sz="5000" b="0" dirty="0" err="1">
                <a:latin typeface="Brandon Grotesque Regular" panose="020B0503020203060202" pitchFamily="34" charset="77"/>
              </a:rPr>
              <a:t>mensaje</a:t>
            </a:r>
            <a:r>
              <a:rPr lang="en-US" sz="5000" b="0" dirty="0">
                <a:latin typeface="Brandon Grotesque Regular" panose="020B0503020203060202" pitchFamily="34" charset="77"/>
              </a:rPr>
              <a:t> de Dios. </a:t>
            </a:r>
            <a:r>
              <a:rPr lang="en-US" sz="5000" b="0" dirty="0" err="1">
                <a:latin typeface="Brandon Grotesque Regular" panose="020B0503020203060202" pitchFamily="34" charset="77"/>
              </a:rPr>
              <a:t>Entonces</a:t>
            </a:r>
            <a:r>
              <a:rPr lang="en-US" sz="5000" b="0" dirty="0">
                <a:latin typeface="Brandon Grotesque Regular" panose="020B0503020203060202" pitchFamily="34" charset="77"/>
              </a:rPr>
              <a:t> </a:t>
            </a:r>
            <a:r>
              <a:rPr lang="en-US" sz="5000" b="0" dirty="0" err="1">
                <a:latin typeface="Brandon Grotesque Regular" panose="020B0503020203060202" pitchFamily="34" charset="77"/>
              </a:rPr>
              <a:t>vio</a:t>
            </a:r>
            <a:r>
              <a:rPr lang="en-US" sz="5000" b="0" dirty="0">
                <a:latin typeface="Brandon Grotesque Regular" panose="020B0503020203060202" pitchFamily="34" charset="77"/>
              </a:rPr>
              <a:t> dos </a:t>
            </a:r>
            <a:r>
              <a:rPr lang="en-US" sz="5000" b="0" dirty="0" err="1">
                <a:latin typeface="Brandon Grotesque Regular" panose="020B0503020203060202" pitchFamily="34" charset="77"/>
              </a:rPr>
              <a:t>barcas</a:t>
            </a:r>
            <a:r>
              <a:rPr lang="en-US" sz="5000" b="0" dirty="0">
                <a:latin typeface="Brandon Grotesque Regular" panose="020B0503020203060202" pitchFamily="34" charset="77"/>
              </a:rPr>
              <a:t> que los </a:t>
            </a:r>
            <a:r>
              <a:rPr lang="en-US" sz="5000" b="0" dirty="0" err="1">
                <a:latin typeface="Brandon Grotesque Regular" panose="020B0503020203060202" pitchFamily="34" charset="77"/>
              </a:rPr>
              <a:t>pescadores</a:t>
            </a:r>
            <a:r>
              <a:rPr lang="en-US" sz="5000" b="0" dirty="0">
                <a:latin typeface="Brandon Grotesque Regular" panose="020B0503020203060202" pitchFamily="34" charset="77"/>
              </a:rPr>
              <a:t> </a:t>
            </a:r>
            <a:r>
              <a:rPr lang="en-US" sz="5000" b="0" dirty="0" err="1">
                <a:latin typeface="Brandon Grotesque Regular" panose="020B0503020203060202" pitchFamily="34" charset="77"/>
              </a:rPr>
              <a:t>habían</a:t>
            </a:r>
            <a:r>
              <a:rPr lang="en-US" sz="5000" b="0" dirty="0">
                <a:latin typeface="Brandon Grotesque Regular" panose="020B0503020203060202" pitchFamily="34" charset="77"/>
              </a:rPr>
              <a:t> </a:t>
            </a:r>
            <a:r>
              <a:rPr lang="en-US" sz="5000" b="0" dirty="0" err="1">
                <a:latin typeface="Brandon Grotesque Regular" panose="020B0503020203060202" pitchFamily="34" charset="77"/>
              </a:rPr>
              <a:t>dejado</a:t>
            </a:r>
            <a:r>
              <a:rPr lang="en-US" sz="5000" b="0" dirty="0">
                <a:latin typeface="Brandon Grotesque Regular" panose="020B0503020203060202" pitchFamily="34" charset="77"/>
              </a:rPr>
              <a:t> </a:t>
            </a:r>
            <a:r>
              <a:rPr lang="en-US" sz="5000" b="0" dirty="0" err="1">
                <a:latin typeface="Brandon Grotesque Regular" panose="020B0503020203060202" pitchFamily="34" charset="77"/>
              </a:rPr>
              <a:t>en</a:t>
            </a:r>
            <a:r>
              <a:rPr lang="en-US" sz="5000" b="0" dirty="0">
                <a:latin typeface="Brandon Grotesque Regular" panose="020B0503020203060202" pitchFamily="34" charset="77"/>
              </a:rPr>
              <a:t> la playa </a:t>
            </a:r>
            <a:r>
              <a:rPr lang="en-US" sz="5000" b="0" dirty="0" err="1">
                <a:latin typeface="Brandon Grotesque Regular" panose="020B0503020203060202" pitchFamily="34" charset="77"/>
              </a:rPr>
              <a:t>mientras</a:t>
            </a:r>
            <a:r>
              <a:rPr lang="en-US" sz="5000" b="0" dirty="0">
                <a:latin typeface="Brandon Grotesque Regular" panose="020B0503020203060202" pitchFamily="34" charset="77"/>
              </a:rPr>
              <a:t> </a:t>
            </a:r>
            <a:r>
              <a:rPr lang="en-US" sz="5000" b="0" dirty="0" err="1">
                <a:latin typeface="Brandon Grotesque Regular" panose="020B0503020203060202" pitchFamily="34" charset="77"/>
              </a:rPr>
              <a:t>lavaban</a:t>
            </a:r>
            <a:r>
              <a:rPr lang="en-US" sz="5000" b="0" dirty="0">
                <a:latin typeface="Brandon Grotesque Regular" panose="020B0503020203060202" pitchFamily="34" charset="77"/>
              </a:rPr>
              <a:t> las redes. </a:t>
            </a:r>
            <a:r>
              <a:rPr lang="en-US" sz="5000" b="0" dirty="0" err="1">
                <a:latin typeface="Brandon Grotesque Regular" panose="020B0503020203060202" pitchFamily="34" charset="77"/>
              </a:rPr>
              <a:t>Subió</a:t>
            </a:r>
            <a:r>
              <a:rPr lang="en-US" sz="5000" b="0" dirty="0">
                <a:latin typeface="Brandon Grotesque Regular" panose="020B0503020203060202" pitchFamily="34" charset="77"/>
              </a:rPr>
              <a:t> a una de las </a:t>
            </a:r>
            <a:r>
              <a:rPr lang="en-US" sz="5000" b="0" dirty="0" err="1">
                <a:latin typeface="Brandon Grotesque Regular" panose="020B0503020203060202" pitchFamily="34" charset="77"/>
              </a:rPr>
              <a:t>barcas</a:t>
            </a:r>
            <a:r>
              <a:rPr lang="en-US" sz="5000" b="0" dirty="0">
                <a:latin typeface="Brandon Grotesque Regular" panose="020B0503020203060202" pitchFamily="34" charset="77"/>
              </a:rPr>
              <a:t>, que </a:t>
            </a:r>
            <a:r>
              <a:rPr lang="en-US" sz="5000" b="0" dirty="0" err="1">
                <a:latin typeface="Brandon Grotesque Regular" panose="020B0503020203060202" pitchFamily="34" charset="77"/>
              </a:rPr>
              <a:t>pertenecía</a:t>
            </a:r>
            <a:r>
              <a:rPr lang="en-US" sz="5000" b="0" dirty="0">
                <a:latin typeface="Brandon Grotesque Regular" panose="020B0503020203060202" pitchFamily="34" charset="77"/>
              </a:rPr>
              <a:t> a Simón, y le </a:t>
            </a:r>
            <a:r>
              <a:rPr lang="en-US" sz="5000" b="0" dirty="0" err="1">
                <a:latin typeface="Brandon Grotesque Regular" panose="020B0503020203060202" pitchFamily="34" charset="77"/>
              </a:rPr>
              <a:t>pidió</a:t>
            </a:r>
            <a:r>
              <a:rPr lang="en-US" sz="5000" b="0" dirty="0">
                <a:latin typeface="Brandon Grotesque Regular" panose="020B0503020203060202" pitchFamily="34" charset="77"/>
              </a:rPr>
              <a:t> que la </a:t>
            </a:r>
            <a:r>
              <a:rPr lang="en-US" sz="5000" b="0" dirty="0" err="1">
                <a:latin typeface="Brandon Grotesque Regular" panose="020B0503020203060202" pitchFamily="34" charset="77"/>
              </a:rPr>
              <a:t>alejara</a:t>
            </a:r>
            <a:r>
              <a:rPr lang="en-US" sz="5000" b="0" dirty="0">
                <a:latin typeface="Brandon Grotesque Regular" panose="020B0503020203060202" pitchFamily="34" charset="77"/>
              </a:rPr>
              <a:t> un poco de la </a:t>
            </a:r>
            <a:r>
              <a:rPr lang="en-US" sz="5000" b="0" dirty="0" err="1">
                <a:latin typeface="Brandon Grotesque Regular" panose="020B0503020203060202" pitchFamily="34" charset="77"/>
              </a:rPr>
              <a:t>orilla</a:t>
            </a:r>
            <a:r>
              <a:rPr lang="en-US" sz="5000" b="0" dirty="0">
                <a:latin typeface="Brandon Grotesque Regular" panose="020B0503020203060202" pitchFamily="34" charset="77"/>
              </a:rPr>
              <a:t>. </a:t>
            </a:r>
            <a:r>
              <a:rPr lang="en-US" sz="5000" b="0" dirty="0" err="1">
                <a:latin typeface="Brandon Grotesque Regular" panose="020B0503020203060202" pitchFamily="34" charset="77"/>
              </a:rPr>
              <a:t>Luego</a:t>
            </a:r>
            <a:r>
              <a:rPr lang="en-US" sz="5000" b="0" dirty="0">
                <a:latin typeface="Brandon Grotesque Regular" panose="020B0503020203060202" pitchFamily="34" charset="77"/>
              </a:rPr>
              <a:t> se </a:t>
            </a:r>
            <a:r>
              <a:rPr lang="en-US" sz="5000" b="0" dirty="0" err="1">
                <a:latin typeface="Brandon Grotesque Regular" panose="020B0503020203060202" pitchFamily="34" charset="77"/>
              </a:rPr>
              <a:t>sentó</a:t>
            </a:r>
            <a:r>
              <a:rPr lang="en-US" sz="5000" b="0" dirty="0">
                <a:latin typeface="Brandon Grotesque Regular" panose="020B0503020203060202" pitchFamily="34" charset="77"/>
              </a:rPr>
              <a:t>, y </a:t>
            </a:r>
            <a:r>
              <a:rPr lang="en-US" sz="5000" b="0" dirty="0" err="1">
                <a:latin typeface="Brandon Grotesque Regular" panose="020B0503020203060202" pitchFamily="34" charset="77"/>
              </a:rPr>
              <a:t>enseñaba</a:t>
            </a:r>
            <a:r>
              <a:rPr lang="en-US" sz="5000" b="0" dirty="0">
                <a:latin typeface="Brandon Grotesque Regular" panose="020B0503020203060202" pitchFamily="34" charset="77"/>
              </a:rPr>
              <a:t> a la </a:t>
            </a:r>
            <a:r>
              <a:rPr lang="en-US" sz="5000" b="0" dirty="0" err="1">
                <a:latin typeface="Brandon Grotesque Regular" panose="020B0503020203060202" pitchFamily="34" charset="77"/>
              </a:rPr>
              <a:t>gente</a:t>
            </a:r>
            <a:r>
              <a:rPr lang="en-US" sz="5000" b="0" dirty="0">
                <a:latin typeface="Brandon Grotesque Regular" panose="020B0503020203060202" pitchFamily="34" charset="77"/>
              </a:rPr>
              <a:t> </a:t>
            </a:r>
            <a:r>
              <a:rPr lang="en-US" sz="5000" b="0" dirty="0" err="1">
                <a:latin typeface="Brandon Grotesque Regular" panose="020B0503020203060202" pitchFamily="34" charset="77"/>
              </a:rPr>
              <a:t>desde</a:t>
            </a:r>
            <a:r>
              <a:rPr lang="en-US" sz="5000" b="0" dirty="0">
                <a:latin typeface="Brandon Grotesque Regular" panose="020B0503020203060202" pitchFamily="34" charset="77"/>
              </a:rPr>
              <a:t> la </a:t>
            </a:r>
            <a:r>
              <a:rPr lang="en-US" sz="5000" b="0" dirty="0" err="1">
                <a:latin typeface="Brandon Grotesque Regular" panose="020B0503020203060202" pitchFamily="34" charset="77"/>
              </a:rPr>
              <a:t>barca</a:t>
            </a:r>
            <a:r>
              <a:rPr lang="en-US" sz="5000" b="0" dirty="0">
                <a:latin typeface="Brandon Grotesque Regular" panose="020B0503020203060202" pitchFamily="34" charset="77"/>
              </a:rPr>
              <a:t>.</a:t>
            </a:r>
          </a:p>
          <a:p>
            <a:pPr algn="l">
              <a:spcAft>
                <a:spcPts val="1800"/>
              </a:spcAft>
            </a:pPr>
            <a:endParaRPr lang="en-US" sz="3600" b="0" dirty="0">
              <a:latin typeface="Brandon Grotesque Regular" panose="020B0503020203060202" pitchFamily="34" charset="77"/>
            </a:endParaRPr>
          </a:p>
          <a:p>
            <a:pPr algn="l">
              <a:spcAft>
                <a:spcPts val="1800"/>
              </a:spcAft>
            </a:pPr>
            <a:r>
              <a:rPr lang="en-US" sz="5000" b="0" dirty="0">
                <a:solidFill>
                  <a:srgbClr val="00B0F0"/>
                </a:solidFill>
                <a:latin typeface="Brandon Grotesque Regular" panose="020B0503020203060202" pitchFamily="34" charset="77"/>
              </a:rPr>
              <a:t>Comme </a:t>
            </a:r>
            <a:r>
              <a:rPr lang="en-US" sz="5000" b="0" dirty="0" err="1">
                <a:solidFill>
                  <a:srgbClr val="00B0F0"/>
                </a:solidFill>
                <a:latin typeface="Brandon Grotesque Regular" panose="020B0503020203060202" pitchFamily="34" charset="77"/>
              </a:rPr>
              <a:t>Jésus</a:t>
            </a:r>
            <a:r>
              <a:rPr lang="en-US" sz="5000" b="0" dirty="0">
                <a:solidFill>
                  <a:srgbClr val="00B0F0"/>
                </a:solidFill>
                <a:latin typeface="Brandon Grotesque Regular" panose="020B0503020203060202" pitchFamily="34" charset="77"/>
              </a:rPr>
              <a:t> se </a:t>
            </a:r>
            <a:r>
              <a:rPr lang="en-US" sz="5000" b="0" dirty="0" err="1">
                <a:solidFill>
                  <a:srgbClr val="00B0F0"/>
                </a:solidFill>
                <a:latin typeface="Brandon Grotesque Regular" panose="020B0503020203060202" pitchFamily="34" charset="77"/>
              </a:rPr>
              <a:t>trouvait</a:t>
            </a:r>
            <a:r>
              <a:rPr lang="en-US" sz="5000" b="0" dirty="0">
                <a:solidFill>
                  <a:srgbClr val="00B0F0"/>
                </a:solidFill>
                <a:latin typeface="Brandon Grotesque Regular" panose="020B0503020203060202" pitchFamily="34" charset="77"/>
              </a:rPr>
              <a:t> </a:t>
            </a:r>
            <a:r>
              <a:rPr lang="en-US" sz="5000" b="0" dirty="0" err="1">
                <a:solidFill>
                  <a:srgbClr val="00B0F0"/>
                </a:solidFill>
                <a:latin typeface="Brandon Grotesque Regular" panose="020B0503020203060202" pitchFamily="34" charset="77"/>
              </a:rPr>
              <a:t>auprès</a:t>
            </a:r>
            <a:r>
              <a:rPr lang="en-US" sz="5000" b="0" dirty="0">
                <a:solidFill>
                  <a:srgbClr val="00B0F0"/>
                </a:solidFill>
                <a:latin typeface="Brandon Grotesque Regular" panose="020B0503020203060202" pitchFamily="34" charset="77"/>
              </a:rPr>
              <a:t> du lac de </a:t>
            </a:r>
            <a:r>
              <a:rPr lang="en-US" sz="5000" b="0" dirty="0" err="1">
                <a:solidFill>
                  <a:srgbClr val="00B0F0"/>
                </a:solidFill>
                <a:latin typeface="Brandon Grotesque Regular" panose="020B0503020203060202" pitchFamily="34" charset="77"/>
              </a:rPr>
              <a:t>Génésareth</a:t>
            </a:r>
            <a:r>
              <a:rPr lang="en-US" sz="5000" b="0" dirty="0">
                <a:solidFill>
                  <a:srgbClr val="00B0F0"/>
                </a:solidFill>
                <a:latin typeface="Brandon Grotesque Regular" panose="020B0503020203060202" pitchFamily="34" charset="77"/>
              </a:rPr>
              <a:t>, et que la </a:t>
            </a:r>
            <a:r>
              <a:rPr lang="en-US" sz="5000" b="0" dirty="0" err="1">
                <a:solidFill>
                  <a:srgbClr val="00B0F0"/>
                </a:solidFill>
                <a:latin typeface="Brandon Grotesque Regular" panose="020B0503020203060202" pitchFamily="34" charset="77"/>
              </a:rPr>
              <a:t>foule</a:t>
            </a:r>
            <a:r>
              <a:rPr lang="en-US" sz="5000" b="0" dirty="0">
                <a:solidFill>
                  <a:srgbClr val="00B0F0"/>
                </a:solidFill>
                <a:latin typeface="Brandon Grotesque Regular" panose="020B0503020203060202" pitchFamily="34" charset="77"/>
              </a:rPr>
              <a:t> se </a:t>
            </a:r>
            <a:r>
              <a:rPr lang="en-US" sz="5000" b="0" dirty="0" err="1">
                <a:solidFill>
                  <a:srgbClr val="00B0F0"/>
                </a:solidFill>
                <a:latin typeface="Brandon Grotesque Regular" panose="020B0503020203060202" pitchFamily="34" charset="77"/>
              </a:rPr>
              <a:t>pressait</a:t>
            </a:r>
            <a:r>
              <a:rPr lang="en-US" sz="5000" b="0" dirty="0">
                <a:solidFill>
                  <a:srgbClr val="00B0F0"/>
                </a:solidFill>
                <a:latin typeface="Brandon Grotesque Regular" panose="020B0503020203060202" pitchFamily="34" charset="77"/>
              </a:rPr>
              <a:t> </a:t>
            </a:r>
            <a:r>
              <a:rPr lang="en-US" sz="5000" b="0" dirty="0" err="1">
                <a:solidFill>
                  <a:srgbClr val="00B0F0"/>
                </a:solidFill>
                <a:latin typeface="Brandon Grotesque Regular" panose="020B0503020203060202" pitchFamily="34" charset="77"/>
              </a:rPr>
              <a:t>autour</a:t>
            </a:r>
            <a:r>
              <a:rPr lang="en-US" sz="5000" b="0" dirty="0">
                <a:solidFill>
                  <a:srgbClr val="00B0F0"/>
                </a:solidFill>
                <a:latin typeface="Brandon Grotesque Regular" panose="020B0503020203060202" pitchFamily="34" charset="77"/>
              </a:rPr>
              <a:t> de </a:t>
            </a:r>
            <a:r>
              <a:rPr lang="en-US" sz="5000" b="0" dirty="0" err="1">
                <a:solidFill>
                  <a:srgbClr val="00B0F0"/>
                </a:solidFill>
                <a:latin typeface="Brandon Grotesque Regular" panose="020B0503020203060202" pitchFamily="34" charset="77"/>
              </a:rPr>
              <a:t>lui</a:t>
            </a:r>
            <a:r>
              <a:rPr lang="en-US" sz="5000" b="0" dirty="0">
                <a:solidFill>
                  <a:srgbClr val="00B0F0"/>
                </a:solidFill>
                <a:latin typeface="Brandon Grotesque Regular" panose="020B0503020203060202" pitchFamily="34" charset="77"/>
              </a:rPr>
              <a:t> pour entendre la parole de Dieu, il vit au bord du lac deux </a:t>
            </a:r>
            <a:r>
              <a:rPr lang="en-US" sz="5000" b="0" dirty="0" err="1">
                <a:solidFill>
                  <a:srgbClr val="00B0F0"/>
                </a:solidFill>
                <a:latin typeface="Brandon Grotesque Regular" panose="020B0503020203060202" pitchFamily="34" charset="77"/>
              </a:rPr>
              <a:t>barques</a:t>
            </a:r>
            <a:r>
              <a:rPr lang="en-US" sz="5000" b="0" dirty="0">
                <a:solidFill>
                  <a:srgbClr val="00B0F0"/>
                </a:solidFill>
                <a:latin typeface="Brandon Grotesque Regular" panose="020B0503020203060202" pitchFamily="34" charset="77"/>
              </a:rPr>
              <a:t>, </a:t>
            </a:r>
            <a:r>
              <a:rPr lang="en-US" sz="5000" b="0" dirty="0" err="1">
                <a:solidFill>
                  <a:srgbClr val="00B0F0"/>
                </a:solidFill>
                <a:latin typeface="Brandon Grotesque Regular" panose="020B0503020203060202" pitchFamily="34" charset="77"/>
              </a:rPr>
              <a:t>d'où</a:t>
            </a:r>
            <a:r>
              <a:rPr lang="en-US" sz="5000" b="0" dirty="0">
                <a:solidFill>
                  <a:srgbClr val="00B0F0"/>
                </a:solidFill>
                <a:latin typeface="Brandon Grotesque Regular" panose="020B0503020203060202" pitchFamily="34" charset="77"/>
              </a:rPr>
              <a:t> les </a:t>
            </a:r>
            <a:r>
              <a:rPr lang="en-US" sz="5000" b="0" dirty="0" err="1">
                <a:solidFill>
                  <a:srgbClr val="00B0F0"/>
                </a:solidFill>
                <a:latin typeface="Brandon Grotesque Regular" panose="020B0503020203060202" pitchFamily="34" charset="77"/>
              </a:rPr>
              <a:t>pêcheurs</a:t>
            </a:r>
            <a:r>
              <a:rPr lang="en-US" sz="5000" b="0" dirty="0">
                <a:solidFill>
                  <a:srgbClr val="00B0F0"/>
                </a:solidFill>
                <a:latin typeface="Brandon Grotesque Regular" panose="020B0503020203060202" pitchFamily="34" charset="77"/>
              </a:rPr>
              <a:t> </a:t>
            </a:r>
            <a:r>
              <a:rPr lang="en-US" sz="5000" b="0" dirty="0" err="1">
                <a:solidFill>
                  <a:srgbClr val="00B0F0"/>
                </a:solidFill>
                <a:latin typeface="Brandon Grotesque Regular" panose="020B0503020203060202" pitchFamily="34" charset="77"/>
              </a:rPr>
              <a:t>étaient</a:t>
            </a:r>
            <a:r>
              <a:rPr lang="en-US" sz="5000" b="0" dirty="0">
                <a:solidFill>
                  <a:srgbClr val="00B0F0"/>
                </a:solidFill>
                <a:latin typeface="Brandon Grotesque Regular" panose="020B0503020203060202" pitchFamily="34" charset="77"/>
              </a:rPr>
              <a:t> </a:t>
            </a:r>
            <a:r>
              <a:rPr lang="en-US" sz="5000" b="0" dirty="0" err="1">
                <a:solidFill>
                  <a:srgbClr val="00B0F0"/>
                </a:solidFill>
                <a:latin typeface="Brandon Grotesque Regular" panose="020B0503020203060202" pitchFamily="34" charset="77"/>
              </a:rPr>
              <a:t>descendus</a:t>
            </a:r>
            <a:r>
              <a:rPr lang="en-US" sz="5000" b="0" dirty="0">
                <a:solidFill>
                  <a:srgbClr val="00B0F0"/>
                </a:solidFill>
                <a:latin typeface="Brandon Grotesque Regular" panose="020B0503020203060202" pitchFamily="34" charset="77"/>
              </a:rPr>
              <a:t> pour laver </a:t>
            </a:r>
            <a:r>
              <a:rPr lang="en-US" sz="5000" b="0" dirty="0" err="1">
                <a:solidFill>
                  <a:srgbClr val="00B0F0"/>
                </a:solidFill>
                <a:latin typeface="Brandon Grotesque Regular" panose="020B0503020203060202" pitchFamily="34" charset="77"/>
              </a:rPr>
              <a:t>leurs</a:t>
            </a:r>
            <a:r>
              <a:rPr lang="en-US" sz="5000" b="0" dirty="0">
                <a:solidFill>
                  <a:srgbClr val="00B0F0"/>
                </a:solidFill>
                <a:latin typeface="Brandon Grotesque Regular" panose="020B0503020203060202" pitchFamily="34" charset="77"/>
              </a:rPr>
              <a:t> filets. Il </a:t>
            </a:r>
            <a:r>
              <a:rPr lang="en-US" sz="5000" b="0" dirty="0" err="1">
                <a:solidFill>
                  <a:srgbClr val="00B0F0"/>
                </a:solidFill>
                <a:latin typeface="Brandon Grotesque Regular" panose="020B0503020203060202" pitchFamily="34" charset="77"/>
              </a:rPr>
              <a:t>monta</a:t>
            </a:r>
            <a:r>
              <a:rPr lang="en-US" sz="5000" b="0" dirty="0">
                <a:solidFill>
                  <a:srgbClr val="00B0F0"/>
                </a:solidFill>
                <a:latin typeface="Brandon Grotesque Regular" panose="020B0503020203060202" pitchFamily="34" charset="77"/>
              </a:rPr>
              <a:t> dans </a:t>
            </a:r>
            <a:r>
              <a:rPr lang="en-US" sz="5000" b="0" dirty="0" err="1">
                <a:solidFill>
                  <a:srgbClr val="00B0F0"/>
                </a:solidFill>
                <a:latin typeface="Brandon Grotesque Regular" panose="020B0503020203060202" pitchFamily="34" charset="77"/>
              </a:rPr>
              <a:t>l'une</a:t>
            </a:r>
            <a:r>
              <a:rPr lang="en-US" sz="5000" b="0" dirty="0">
                <a:solidFill>
                  <a:srgbClr val="00B0F0"/>
                </a:solidFill>
                <a:latin typeface="Brandon Grotesque Regular" panose="020B0503020203060202" pitchFamily="34" charset="77"/>
              </a:rPr>
              <a:t> de </a:t>
            </a:r>
            <a:r>
              <a:rPr lang="en-US" sz="5000" b="0" dirty="0" err="1">
                <a:solidFill>
                  <a:srgbClr val="00B0F0"/>
                </a:solidFill>
                <a:latin typeface="Brandon Grotesque Regular" panose="020B0503020203060202" pitchFamily="34" charset="77"/>
              </a:rPr>
              <a:t>ces</a:t>
            </a:r>
            <a:r>
              <a:rPr lang="en-US" sz="5000" b="0" dirty="0">
                <a:solidFill>
                  <a:srgbClr val="00B0F0"/>
                </a:solidFill>
                <a:latin typeface="Brandon Grotesque Regular" panose="020B0503020203060202" pitchFamily="34" charset="77"/>
              </a:rPr>
              <a:t> </a:t>
            </a:r>
            <a:r>
              <a:rPr lang="en-US" sz="5000" b="0" dirty="0" err="1">
                <a:solidFill>
                  <a:srgbClr val="00B0F0"/>
                </a:solidFill>
                <a:latin typeface="Brandon Grotesque Regular" panose="020B0503020203060202" pitchFamily="34" charset="77"/>
              </a:rPr>
              <a:t>barques</a:t>
            </a:r>
            <a:r>
              <a:rPr lang="en-US" sz="5000" b="0" dirty="0">
                <a:solidFill>
                  <a:srgbClr val="00B0F0"/>
                </a:solidFill>
                <a:latin typeface="Brandon Grotesque Regular" panose="020B0503020203060202" pitchFamily="34" charset="77"/>
              </a:rPr>
              <a:t>, qui </a:t>
            </a:r>
            <a:r>
              <a:rPr lang="en-US" sz="5000" b="0" dirty="0" err="1">
                <a:solidFill>
                  <a:srgbClr val="00B0F0"/>
                </a:solidFill>
                <a:latin typeface="Brandon Grotesque Regular" panose="020B0503020203060202" pitchFamily="34" charset="77"/>
              </a:rPr>
              <a:t>était</a:t>
            </a:r>
            <a:r>
              <a:rPr lang="en-US" sz="5000" b="0" dirty="0">
                <a:solidFill>
                  <a:srgbClr val="00B0F0"/>
                </a:solidFill>
                <a:latin typeface="Brandon Grotesque Regular" panose="020B0503020203060202" pitchFamily="34" charset="77"/>
              </a:rPr>
              <a:t> </a:t>
            </a:r>
            <a:r>
              <a:rPr lang="en-US" sz="5000" b="0" dirty="0" err="1">
                <a:solidFill>
                  <a:srgbClr val="00B0F0"/>
                </a:solidFill>
                <a:latin typeface="Brandon Grotesque Regular" panose="020B0503020203060202" pitchFamily="34" charset="77"/>
              </a:rPr>
              <a:t>à</a:t>
            </a:r>
            <a:r>
              <a:rPr lang="en-US" sz="5000" b="0" dirty="0">
                <a:solidFill>
                  <a:srgbClr val="00B0F0"/>
                </a:solidFill>
                <a:latin typeface="Brandon Grotesque Regular" panose="020B0503020203060202" pitchFamily="34" charset="77"/>
              </a:rPr>
              <a:t> Simon, et il le </a:t>
            </a:r>
            <a:r>
              <a:rPr lang="en-US" sz="5000" b="0" dirty="0" err="1">
                <a:solidFill>
                  <a:srgbClr val="00B0F0"/>
                </a:solidFill>
                <a:latin typeface="Brandon Grotesque Regular" panose="020B0503020203060202" pitchFamily="34" charset="77"/>
              </a:rPr>
              <a:t>pria</a:t>
            </a:r>
            <a:r>
              <a:rPr lang="en-US" sz="5000" b="0" dirty="0">
                <a:solidFill>
                  <a:srgbClr val="00B0F0"/>
                </a:solidFill>
                <a:latin typeface="Brandon Grotesque Regular" panose="020B0503020203060202" pitchFamily="34" charset="77"/>
              </a:rPr>
              <a:t> de </a:t>
            </a:r>
            <a:r>
              <a:rPr lang="en-US" sz="5000" b="0" dirty="0" err="1">
                <a:solidFill>
                  <a:srgbClr val="00B0F0"/>
                </a:solidFill>
                <a:latin typeface="Brandon Grotesque Regular" panose="020B0503020203060202" pitchFamily="34" charset="77"/>
              </a:rPr>
              <a:t>s'éloigner</a:t>
            </a:r>
            <a:r>
              <a:rPr lang="en-US" sz="5000" b="0" dirty="0">
                <a:solidFill>
                  <a:srgbClr val="00B0F0"/>
                </a:solidFill>
                <a:latin typeface="Brandon Grotesque Regular" panose="020B0503020203060202" pitchFamily="34" charset="77"/>
              </a:rPr>
              <a:t> un </a:t>
            </a:r>
            <a:r>
              <a:rPr lang="en-US" sz="5000" b="0" dirty="0" err="1">
                <a:solidFill>
                  <a:srgbClr val="00B0F0"/>
                </a:solidFill>
                <a:latin typeface="Brandon Grotesque Regular" panose="020B0503020203060202" pitchFamily="34" charset="77"/>
              </a:rPr>
              <a:t>peu</a:t>
            </a:r>
            <a:r>
              <a:rPr lang="en-US" sz="5000" b="0" dirty="0">
                <a:solidFill>
                  <a:srgbClr val="00B0F0"/>
                </a:solidFill>
                <a:latin typeface="Brandon Grotesque Regular" panose="020B0503020203060202" pitchFamily="34" charset="77"/>
              </a:rPr>
              <a:t> de </a:t>
            </a:r>
            <a:r>
              <a:rPr lang="en-US" sz="5000" b="0" dirty="0" err="1">
                <a:solidFill>
                  <a:srgbClr val="00B0F0"/>
                </a:solidFill>
                <a:latin typeface="Brandon Grotesque Regular" panose="020B0503020203060202" pitchFamily="34" charset="77"/>
              </a:rPr>
              <a:t>terre</a:t>
            </a:r>
            <a:r>
              <a:rPr lang="en-US" sz="5000" b="0" dirty="0">
                <a:solidFill>
                  <a:srgbClr val="00B0F0"/>
                </a:solidFill>
                <a:latin typeface="Brandon Grotesque Regular" panose="020B0503020203060202" pitchFamily="34" charset="77"/>
              </a:rPr>
              <a:t>. </a:t>
            </a:r>
            <a:r>
              <a:rPr lang="en-US" sz="5000" b="0" dirty="0" err="1">
                <a:solidFill>
                  <a:srgbClr val="00B0F0"/>
                </a:solidFill>
                <a:latin typeface="Brandon Grotesque Regular" panose="020B0503020203060202" pitchFamily="34" charset="77"/>
              </a:rPr>
              <a:t>Puis</a:t>
            </a:r>
            <a:r>
              <a:rPr lang="en-US" sz="5000" b="0" dirty="0">
                <a:solidFill>
                  <a:srgbClr val="00B0F0"/>
                </a:solidFill>
                <a:latin typeface="Brandon Grotesque Regular" panose="020B0503020203060202" pitchFamily="34" charset="77"/>
              </a:rPr>
              <a:t> il </a:t>
            </a:r>
            <a:r>
              <a:rPr lang="en-US" sz="5000" b="0" dirty="0" err="1">
                <a:solidFill>
                  <a:srgbClr val="00B0F0"/>
                </a:solidFill>
                <a:latin typeface="Brandon Grotesque Regular" panose="020B0503020203060202" pitchFamily="34" charset="77"/>
              </a:rPr>
              <a:t>s'assit</a:t>
            </a:r>
            <a:r>
              <a:rPr lang="en-US" sz="5000" b="0" dirty="0">
                <a:solidFill>
                  <a:srgbClr val="00B0F0"/>
                </a:solidFill>
                <a:latin typeface="Brandon Grotesque Regular" panose="020B0503020203060202" pitchFamily="34" charset="77"/>
              </a:rPr>
              <a:t>, et de la </a:t>
            </a:r>
            <a:r>
              <a:rPr lang="en-US" sz="5000" b="0" dirty="0" err="1">
                <a:solidFill>
                  <a:srgbClr val="00B0F0"/>
                </a:solidFill>
                <a:latin typeface="Brandon Grotesque Regular" panose="020B0503020203060202" pitchFamily="34" charset="77"/>
              </a:rPr>
              <a:t>barque</a:t>
            </a:r>
            <a:r>
              <a:rPr lang="en-US" sz="5000" b="0" dirty="0">
                <a:solidFill>
                  <a:srgbClr val="00B0F0"/>
                </a:solidFill>
                <a:latin typeface="Brandon Grotesque Regular" panose="020B0503020203060202" pitchFamily="34" charset="77"/>
              </a:rPr>
              <a:t> il </a:t>
            </a:r>
            <a:r>
              <a:rPr lang="en-US" sz="5000" b="0" dirty="0" err="1">
                <a:solidFill>
                  <a:srgbClr val="00B0F0"/>
                </a:solidFill>
                <a:latin typeface="Brandon Grotesque Regular" panose="020B0503020203060202" pitchFamily="34" charset="77"/>
              </a:rPr>
              <a:t>enseignait</a:t>
            </a:r>
            <a:r>
              <a:rPr lang="en-US" sz="5000" b="0" dirty="0">
                <a:solidFill>
                  <a:srgbClr val="00B0F0"/>
                </a:solidFill>
                <a:latin typeface="Brandon Grotesque Regular" panose="020B0503020203060202" pitchFamily="34" charset="77"/>
              </a:rPr>
              <a:t> la </a:t>
            </a:r>
            <a:r>
              <a:rPr lang="en-US" sz="5000" b="0" dirty="0" err="1">
                <a:solidFill>
                  <a:srgbClr val="00B0F0"/>
                </a:solidFill>
                <a:latin typeface="Brandon Grotesque Regular" panose="020B0503020203060202" pitchFamily="34" charset="77"/>
              </a:rPr>
              <a:t>foule</a:t>
            </a:r>
            <a:r>
              <a:rPr lang="en-US" sz="5000" b="0" dirty="0">
                <a:solidFill>
                  <a:srgbClr val="00B0F0"/>
                </a:solidFill>
                <a:latin typeface="Brandon Grotesque Regular" panose="020B0503020203060202" pitchFamily="34" charset="77"/>
              </a:rPr>
              <a:t>.</a:t>
            </a:r>
          </a:p>
        </p:txBody>
      </p:sp>
      <p:sp>
        <p:nvSpPr>
          <p:cNvPr id="6" name="A JOURNEY">
            <a:extLst>
              <a:ext uri="{FF2B5EF4-FFF2-40B4-BE49-F238E27FC236}">
                <a16:creationId xmlns:a16="http://schemas.microsoft.com/office/drawing/2014/main" id="{A71BAE94-32EE-9348-9882-500C5C21DCFF}"/>
              </a:ext>
            </a:extLst>
          </p:cNvPr>
          <p:cNvSpPr txBox="1"/>
          <p:nvPr/>
        </p:nvSpPr>
        <p:spPr>
          <a:xfrm>
            <a:off x="0" y="178926"/>
            <a:ext cx="24260175" cy="145680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lvl1pPr>
              <a:defRPr sz="10300" b="0" spc="926">
                <a:solidFill>
                  <a:srgbClr val="F4F5F5"/>
                </a:solidFill>
                <a:latin typeface="Brandon Grotesque Regular"/>
                <a:ea typeface="Brandon Grotesque Regular"/>
                <a:cs typeface="Brandon Grotesque Regular"/>
                <a:sym typeface="Brandon Grotesque Regular"/>
              </a:defRPr>
            </a:lvl1pPr>
          </a:lstStyle>
          <a:p>
            <a:r>
              <a:rPr lang="en-US" sz="8800" i="1" dirty="0">
                <a:solidFill>
                  <a:srgbClr val="FFFF00"/>
                </a:solidFill>
              </a:rPr>
              <a:t>Come and See</a:t>
            </a:r>
            <a:r>
              <a:rPr lang="en-US" sz="8800" i="1" dirty="0">
                <a:solidFill>
                  <a:schemeClr val="tx1"/>
                </a:solidFill>
              </a:rPr>
              <a:t>/</a:t>
            </a:r>
            <a:r>
              <a:rPr lang="en-US" sz="8800" i="1" dirty="0" err="1">
                <a:solidFill>
                  <a:schemeClr val="tx1"/>
                </a:solidFill>
              </a:rPr>
              <a:t>Vengan</a:t>
            </a:r>
            <a:r>
              <a:rPr lang="en-US" sz="8800" i="1" dirty="0">
                <a:solidFill>
                  <a:schemeClr val="tx1"/>
                </a:solidFill>
              </a:rPr>
              <a:t> y </a:t>
            </a:r>
            <a:r>
              <a:rPr lang="en-US" sz="8800" i="1" dirty="0" err="1">
                <a:solidFill>
                  <a:schemeClr val="tx1"/>
                </a:solidFill>
              </a:rPr>
              <a:t>ver</a:t>
            </a:r>
            <a:r>
              <a:rPr lang="en-US" sz="8800" i="1" dirty="0">
                <a:solidFill>
                  <a:schemeClr val="tx1"/>
                </a:solidFill>
              </a:rPr>
              <a:t>/</a:t>
            </a:r>
            <a:r>
              <a:rPr lang="en-US" sz="8800" i="1" dirty="0" err="1">
                <a:solidFill>
                  <a:srgbClr val="00B0F0"/>
                </a:solidFill>
              </a:rPr>
              <a:t>Venez</a:t>
            </a:r>
            <a:r>
              <a:rPr lang="en-US" sz="8800" i="1" dirty="0">
                <a:solidFill>
                  <a:srgbClr val="00B0F0"/>
                </a:solidFill>
              </a:rPr>
              <a:t> et </a:t>
            </a:r>
            <a:r>
              <a:rPr lang="en-US" sz="8800" i="1" dirty="0" err="1">
                <a:solidFill>
                  <a:srgbClr val="00B0F0"/>
                </a:solidFill>
              </a:rPr>
              <a:t>voyez</a:t>
            </a:r>
            <a:r>
              <a:rPr lang="en-US" sz="8800" i="1" dirty="0">
                <a:solidFill>
                  <a:srgbClr val="00B0F0"/>
                </a:solidFill>
              </a:rPr>
              <a:t> </a:t>
            </a:r>
            <a:endParaRPr lang="en-US" sz="8800" dirty="0">
              <a:solidFill>
                <a:srgbClr val="00B0F0"/>
              </a:solidFill>
            </a:endParaRPr>
          </a:p>
        </p:txBody>
      </p:sp>
    </p:spTree>
    <p:extLst>
      <p:ext uri="{BB962C8B-B14F-4D97-AF65-F5344CB8AC3E}">
        <p14:creationId xmlns:p14="http://schemas.microsoft.com/office/powerpoint/2010/main" val="1743841489"/>
      </p:ext>
    </p:extLst>
  </p:cSld>
  <p:clrMapOvr>
    <a:masterClrMapping/>
  </p:clrMapOvr>
  <p:transition>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8" name="annie-spratt-746987-unsplash.jpg" descr="annie-spratt-746987-unsplash.jpg"/>
          <p:cNvPicPr>
            <a:picLocks noChangeAspect="1"/>
          </p:cNvPicPr>
          <p:nvPr/>
        </p:nvPicPr>
        <p:blipFill>
          <a:blip r:embed="rId3" cstate="screen">
            <a:alphaModFix amt="50000"/>
            <a:extLst>
              <a:ext uri="{28A0092B-C50C-407E-A947-70E740481C1C}">
                <a14:useLocalDpi xmlns:a14="http://schemas.microsoft.com/office/drawing/2010/main"/>
              </a:ext>
            </a:extLst>
          </a:blip>
          <a:srcRect/>
          <a:stretch>
            <a:fillRect/>
          </a:stretch>
        </p:blipFill>
        <p:spPr>
          <a:xfrm>
            <a:off x="0" y="-87115"/>
            <a:ext cx="24384001" cy="13890295"/>
          </a:xfrm>
          <a:prstGeom prst="rect">
            <a:avLst/>
          </a:prstGeom>
          <a:ln w="12700">
            <a:miter lim="400000"/>
          </a:ln>
        </p:spPr>
      </p:pic>
      <p:sp>
        <p:nvSpPr>
          <p:cNvPr id="132" name="Line"/>
          <p:cNvSpPr/>
          <p:nvPr/>
        </p:nvSpPr>
        <p:spPr>
          <a:xfrm rot="15000000">
            <a:off x="5628368" y="2161482"/>
            <a:ext cx="15772551" cy="8236334"/>
          </a:xfrm>
          <a:custGeom>
            <a:avLst/>
            <a:gdLst/>
            <a:ahLst/>
            <a:cxnLst>
              <a:cxn ang="0">
                <a:pos x="wd2" y="hd2"/>
              </a:cxn>
              <a:cxn ang="5400000">
                <a:pos x="wd2" y="hd2"/>
              </a:cxn>
              <a:cxn ang="10800000">
                <a:pos x="wd2" y="hd2"/>
              </a:cxn>
              <a:cxn ang="16200000">
                <a:pos x="wd2" y="hd2"/>
              </a:cxn>
            </a:cxnLst>
            <a:rect l="0" t="0" r="r" b="b"/>
            <a:pathLst>
              <a:path w="21600" h="21382" extrusionOk="0">
                <a:moveTo>
                  <a:pt x="0" y="656"/>
                </a:moveTo>
                <a:cubicBezTo>
                  <a:pt x="1261" y="-192"/>
                  <a:pt x="2635" y="-218"/>
                  <a:pt x="3905" y="581"/>
                </a:cubicBezTo>
                <a:cubicBezTo>
                  <a:pt x="4909" y="1213"/>
                  <a:pt x="5828" y="2384"/>
                  <a:pt x="6252" y="4213"/>
                </a:cubicBezTo>
                <a:cubicBezTo>
                  <a:pt x="6726" y="6254"/>
                  <a:pt x="6458" y="8750"/>
                  <a:pt x="7142" y="10594"/>
                </a:cubicBezTo>
                <a:cubicBezTo>
                  <a:pt x="7852" y="12508"/>
                  <a:pt x="9199" y="12798"/>
                  <a:pt x="10309" y="13760"/>
                </a:cubicBezTo>
                <a:cubicBezTo>
                  <a:pt x="11281" y="14603"/>
                  <a:pt x="12166" y="16046"/>
                  <a:pt x="13241" y="15900"/>
                </a:cubicBezTo>
                <a:cubicBezTo>
                  <a:pt x="14327" y="15754"/>
                  <a:pt x="15243" y="13932"/>
                  <a:pt x="16335" y="14324"/>
                </a:cubicBezTo>
                <a:cubicBezTo>
                  <a:pt x="17328" y="14680"/>
                  <a:pt x="17848" y="16674"/>
                  <a:pt x="18742" y="17495"/>
                </a:cubicBezTo>
                <a:cubicBezTo>
                  <a:pt x="19349" y="18053"/>
                  <a:pt x="20070" y="18007"/>
                  <a:pt x="20659" y="18634"/>
                </a:cubicBezTo>
                <a:cubicBezTo>
                  <a:pt x="21192" y="19200"/>
                  <a:pt x="21544" y="20228"/>
                  <a:pt x="21600" y="21382"/>
                </a:cubicBezTo>
              </a:path>
            </a:pathLst>
          </a:custGeom>
          <a:ln w="25400">
            <a:solidFill>
              <a:srgbClr val="5E5E5E"/>
            </a:solidFill>
            <a:custDash>
              <a:ds d="600000" sp="600000"/>
            </a:custDash>
            <a:miter lim="400000"/>
          </a:ln>
        </p:spPr>
        <p:txBody>
          <a:bodyPr lIns="0" tIns="0" rIns="0" bIns="0" anchor="ctr"/>
          <a:lstStyle/>
          <a:p>
            <a:pPr>
              <a:defRPr b="0">
                <a:solidFill>
                  <a:srgbClr val="FFFFFF"/>
                </a:solidFill>
                <a:latin typeface="+mn-lt"/>
                <a:ea typeface="+mn-ea"/>
                <a:cs typeface="+mn-cs"/>
                <a:sym typeface="Helvetica Neue Medium"/>
              </a:defRPr>
            </a:pPr>
            <a:endParaRPr/>
          </a:p>
        </p:txBody>
      </p:sp>
      <p:sp>
        <p:nvSpPr>
          <p:cNvPr id="2" name="Rectangle 1">
            <a:extLst>
              <a:ext uri="{FF2B5EF4-FFF2-40B4-BE49-F238E27FC236}">
                <a16:creationId xmlns:a16="http://schemas.microsoft.com/office/drawing/2014/main" id="{B0FBD574-1D35-0B4D-9F37-AD0B01311F35}"/>
              </a:ext>
            </a:extLst>
          </p:cNvPr>
          <p:cNvSpPr/>
          <p:nvPr/>
        </p:nvSpPr>
        <p:spPr>
          <a:xfrm>
            <a:off x="314326" y="1791168"/>
            <a:ext cx="23802974" cy="12126397"/>
          </a:xfrm>
          <a:prstGeom prst="rect">
            <a:avLst/>
          </a:prstGeom>
        </p:spPr>
        <p:txBody>
          <a:bodyPr wrap="square">
            <a:spAutoFit/>
          </a:bodyPr>
          <a:lstStyle/>
          <a:p>
            <a:pPr algn="l">
              <a:spcAft>
                <a:spcPts val="1800"/>
              </a:spcAft>
            </a:pPr>
            <a:r>
              <a:rPr lang="en-US" sz="5800" dirty="0">
                <a:solidFill>
                  <a:srgbClr val="FFFF00"/>
                </a:solidFill>
                <a:latin typeface="Brandon Grotesque Regular" panose="020B0503020203060202" pitchFamily="34" charset="77"/>
              </a:rPr>
              <a:t>When he had finished speaking, he said to Simon, “Put out into deep water, and let down the nets for a catch.” Simon answered, “Master, we’ve worked hard all night and haven’t caught anything. But because you say so, I will let down the nets.”</a:t>
            </a:r>
          </a:p>
          <a:p>
            <a:pPr algn="l">
              <a:spcAft>
                <a:spcPts val="1800"/>
              </a:spcAft>
            </a:pPr>
            <a:endParaRPr lang="en-US" sz="3600" b="0" dirty="0">
              <a:latin typeface="Brandon Grotesque Regular" panose="020B0503020203060202" pitchFamily="34" charset="77"/>
            </a:endParaRPr>
          </a:p>
          <a:p>
            <a:pPr algn="l">
              <a:spcAft>
                <a:spcPts val="1800"/>
              </a:spcAft>
            </a:pPr>
            <a:r>
              <a:rPr lang="en-US" sz="5800" b="0" dirty="0" err="1">
                <a:latin typeface="Brandon Grotesque Regular" panose="020B0503020203060202" pitchFamily="34" charset="77"/>
              </a:rPr>
              <a:t>Cuando</a:t>
            </a:r>
            <a:r>
              <a:rPr lang="en-US" sz="5800" b="0" dirty="0">
                <a:latin typeface="Brandon Grotesque Regular" panose="020B0503020203060202" pitchFamily="34" charset="77"/>
              </a:rPr>
              <a:t> </a:t>
            </a:r>
            <a:r>
              <a:rPr lang="en-US" sz="5800" b="0" dirty="0" err="1">
                <a:latin typeface="Brandon Grotesque Regular" panose="020B0503020203060202" pitchFamily="34" charset="77"/>
              </a:rPr>
              <a:t>acabó</a:t>
            </a:r>
            <a:r>
              <a:rPr lang="en-US" sz="5800" b="0" dirty="0">
                <a:latin typeface="Brandon Grotesque Regular" panose="020B0503020203060202" pitchFamily="34" charset="77"/>
              </a:rPr>
              <a:t> de </a:t>
            </a:r>
            <a:r>
              <a:rPr lang="en-US" sz="5800" b="0" dirty="0" err="1">
                <a:latin typeface="Brandon Grotesque Regular" panose="020B0503020203060202" pitchFamily="34" charset="77"/>
              </a:rPr>
              <a:t>hablar</a:t>
            </a:r>
            <a:r>
              <a:rPr lang="en-US" sz="5800" b="0" dirty="0">
                <a:latin typeface="Brandon Grotesque Regular" panose="020B0503020203060202" pitchFamily="34" charset="77"/>
              </a:rPr>
              <a:t>, le </a:t>
            </a:r>
            <a:r>
              <a:rPr lang="en-US" sz="5800" b="0" dirty="0" err="1">
                <a:latin typeface="Brandon Grotesque Regular" panose="020B0503020203060202" pitchFamily="34" charset="77"/>
              </a:rPr>
              <a:t>dijo</a:t>
            </a:r>
            <a:r>
              <a:rPr lang="en-US" sz="5800" b="0" dirty="0">
                <a:latin typeface="Brandon Grotesque Regular" panose="020B0503020203060202" pitchFamily="34" charset="77"/>
              </a:rPr>
              <a:t> a Simón: “</a:t>
            </a:r>
            <a:r>
              <a:rPr lang="en-US" sz="5800" b="0" dirty="0" err="1">
                <a:latin typeface="Brandon Grotesque Regular" panose="020B0503020203060202" pitchFamily="34" charset="77"/>
              </a:rPr>
              <a:t>Lleva</a:t>
            </a:r>
            <a:r>
              <a:rPr lang="en-US" sz="5800" b="0" dirty="0">
                <a:latin typeface="Brandon Grotesque Regular" panose="020B0503020203060202" pitchFamily="34" charset="77"/>
              </a:rPr>
              <a:t> la </a:t>
            </a:r>
            <a:r>
              <a:rPr lang="en-US" sz="5800" b="0" dirty="0" err="1">
                <a:latin typeface="Brandon Grotesque Regular" panose="020B0503020203060202" pitchFamily="34" charset="77"/>
              </a:rPr>
              <a:t>barca</a:t>
            </a:r>
            <a:r>
              <a:rPr lang="en-US" sz="5800" b="0" dirty="0">
                <a:latin typeface="Brandon Grotesque Regular" panose="020B0503020203060202" pitchFamily="34" charset="77"/>
              </a:rPr>
              <a:t> </a:t>
            </a:r>
            <a:r>
              <a:rPr lang="en-US" sz="5800" b="0" dirty="0" err="1">
                <a:latin typeface="Brandon Grotesque Regular" panose="020B0503020203060202" pitchFamily="34" charset="77"/>
              </a:rPr>
              <a:t>hacia</a:t>
            </a:r>
            <a:r>
              <a:rPr lang="en-US" sz="5800" b="0" dirty="0">
                <a:latin typeface="Brandon Grotesque Regular" panose="020B0503020203060202" pitchFamily="34" charset="77"/>
              </a:rPr>
              <a:t> </a:t>
            </a:r>
            <a:r>
              <a:rPr lang="en-US" sz="5800" b="0" dirty="0" err="1">
                <a:latin typeface="Brandon Grotesque Regular" panose="020B0503020203060202" pitchFamily="34" charset="77"/>
              </a:rPr>
              <a:t>aguas</a:t>
            </a:r>
            <a:r>
              <a:rPr lang="en-US" sz="5800" b="0" dirty="0">
                <a:latin typeface="Brandon Grotesque Regular" panose="020B0503020203060202" pitchFamily="34" charset="77"/>
              </a:rPr>
              <a:t> </a:t>
            </a:r>
            <a:r>
              <a:rPr lang="en-US" sz="5800" b="0" dirty="0" err="1">
                <a:latin typeface="Brandon Grotesque Regular" panose="020B0503020203060202" pitchFamily="34" charset="77"/>
              </a:rPr>
              <a:t>más</a:t>
            </a:r>
            <a:r>
              <a:rPr lang="en-US" sz="5800" b="0" dirty="0">
                <a:latin typeface="Brandon Grotesque Regular" panose="020B0503020203060202" pitchFamily="34" charset="77"/>
              </a:rPr>
              <a:t> </a:t>
            </a:r>
            <a:r>
              <a:rPr lang="en-US" sz="5800" b="0" dirty="0" err="1">
                <a:latin typeface="Brandon Grotesque Regular" panose="020B0503020203060202" pitchFamily="34" charset="77"/>
              </a:rPr>
              <a:t>profundas</a:t>
            </a:r>
            <a:r>
              <a:rPr lang="en-US" sz="5800" b="0" dirty="0">
                <a:latin typeface="Brandon Grotesque Regular" panose="020B0503020203060202" pitchFamily="34" charset="77"/>
              </a:rPr>
              <a:t>, y </a:t>
            </a:r>
            <a:r>
              <a:rPr lang="en-US" sz="5800" b="0" dirty="0" err="1">
                <a:latin typeface="Brandon Grotesque Regular" panose="020B0503020203060202" pitchFamily="34" charset="77"/>
              </a:rPr>
              <a:t>echen</a:t>
            </a:r>
            <a:r>
              <a:rPr lang="en-US" sz="5800" b="0" dirty="0">
                <a:latin typeface="Brandon Grotesque Regular" panose="020B0503020203060202" pitchFamily="34" charset="77"/>
              </a:rPr>
              <a:t> </a:t>
            </a:r>
            <a:r>
              <a:rPr lang="en-US" sz="5800" b="0" dirty="0" err="1">
                <a:latin typeface="Brandon Grotesque Regular" panose="020B0503020203060202" pitchFamily="34" charset="77"/>
              </a:rPr>
              <a:t>allí</a:t>
            </a:r>
            <a:r>
              <a:rPr lang="en-US" sz="5800" b="0" dirty="0">
                <a:latin typeface="Brandon Grotesque Regular" panose="020B0503020203060202" pitchFamily="34" charset="77"/>
              </a:rPr>
              <a:t> las redes para </a:t>
            </a:r>
            <a:r>
              <a:rPr lang="en-US" sz="5800" b="0" dirty="0" err="1">
                <a:latin typeface="Brandon Grotesque Regular" panose="020B0503020203060202" pitchFamily="34" charset="77"/>
              </a:rPr>
              <a:t>pescar</a:t>
            </a:r>
            <a:r>
              <a:rPr lang="en-US" sz="5800" b="0" dirty="0">
                <a:latin typeface="Brandon Grotesque Regular" panose="020B0503020203060202" pitchFamily="34" charset="77"/>
              </a:rPr>
              <a:t>.</a:t>
            </a:r>
            <a:r>
              <a:rPr lang="en-US" sz="5800" b="0" baseline="30000" dirty="0">
                <a:latin typeface="Brandon Grotesque Regular" panose="020B0503020203060202" pitchFamily="34" charset="77"/>
              </a:rPr>
              <a:t>  “</a:t>
            </a:r>
            <a:r>
              <a:rPr lang="en-US" sz="5800" b="0" dirty="0">
                <a:latin typeface="Brandon Grotesque Regular" panose="020B0503020203060202" pitchFamily="34" charset="77"/>
              </a:rPr>
              <a:t>Maestro, </a:t>
            </a:r>
            <a:r>
              <a:rPr lang="en-US" sz="5800" b="0" dirty="0" err="1">
                <a:latin typeface="Brandon Grotesque Regular" panose="020B0503020203060202" pitchFamily="34" charset="77"/>
              </a:rPr>
              <a:t>hemos</a:t>
            </a:r>
            <a:r>
              <a:rPr lang="en-US" sz="5800" b="0" dirty="0">
                <a:latin typeface="Brandon Grotesque Regular" panose="020B0503020203060202" pitchFamily="34" charset="77"/>
              </a:rPr>
              <a:t> </a:t>
            </a:r>
            <a:r>
              <a:rPr lang="en-US" sz="5800" b="0" dirty="0" err="1">
                <a:latin typeface="Brandon Grotesque Regular" panose="020B0503020203060202" pitchFamily="34" charset="77"/>
              </a:rPr>
              <a:t>estado</a:t>
            </a:r>
            <a:r>
              <a:rPr lang="en-US" sz="5800" b="0" dirty="0">
                <a:latin typeface="Brandon Grotesque Regular" panose="020B0503020203060202" pitchFamily="34" charset="77"/>
              </a:rPr>
              <a:t> </a:t>
            </a:r>
            <a:r>
              <a:rPr lang="en-US" sz="5800" b="0" dirty="0" err="1">
                <a:latin typeface="Brandon Grotesque Regular" panose="020B0503020203060202" pitchFamily="34" charset="77"/>
              </a:rPr>
              <a:t>trabajando</a:t>
            </a:r>
            <a:r>
              <a:rPr lang="en-US" sz="5800" b="0" dirty="0">
                <a:latin typeface="Brandon Grotesque Regular" panose="020B0503020203060202" pitchFamily="34" charset="77"/>
              </a:rPr>
              <a:t> </a:t>
            </a:r>
            <a:r>
              <a:rPr lang="en-US" sz="5800" b="0" dirty="0" err="1">
                <a:latin typeface="Brandon Grotesque Regular" panose="020B0503020203060202" pitchFamily="34" charset="77"/>
              </a:rPr>
              <a:t>duro</a:t>
            </a:r>
            <a:r>
              <a:rPr lang="en-US" sz="5800" b="0" dirty="0">
                <a:latin typeface="Brandon Grotesque Regular" panose="020B0503020203060202" pitchFamily="34" charset="77"/>
              </a:rPr>
              <a:t> </a:t>
            </a:r>
            <a:r>
              <a:rPr lang="en-US" sz="5800" b="0" dirty="0" err="1">
                <a:latin typeface="Brandon Grotesque Regular" panose="020B0503020203060202" pitchFamily="34" charset="77"/>
              </a:rPr>
              <a:t>toda</a:t>
            </a:r>
            <a:r>
              <a:rPr lang="en-US" sz="5800" b="0" dirty="0">
                <a:latin typeface="Brandon Grotesque Regular" panose="020B0503020203060202" pitchFamily="34" charset="77"/>
              </a:rPr>
              <a:t> la </a:t>
            </a:r>
            <a:r>
              <a:rPr lang="en-US" sz="5800" b="0" dirty="0" err="1">
                <a:latin typeface="Brandon Grotesque Regular" panose="020B0503020203060202" pitchFamily="34" charset="77"/>
              </a:rPr>
              <a:t>noche</a:t>
            </a:r>
            <a:r>
              <a:rPr lang="en-US" sz="5800" b="0" dirty="0">
                <a:latin typeface="Brandon Grotesque Regular" panose="020B0503020203060202" pitchFamily="34" charset="77"/>
              </a:rPr>
              <a:t> y no </a:t>
            </a:r>
            <a:r>
              <a:rPr lang="en-US" sz="5800" b="0" dirty="0" err="1">
                <a:latin typeface="Brandon Grotesque Regular" panose="020B0503020203060202" pitchFamily="34" charset="77"/>
              </a:rPr>
              <a:t>hemos</a:t>
            </a:r>
            <a:r>
              <a:rPr lang="en-US" sz="5800" b="0" dirty="0">
                <a:latin typeface="Brandon Grotesque Regular" panose="020B0503020203060202" pitchFamily="34" charset="77"/>
              </a:rPr>
              <a:t> </a:t>
            </a:r>
            <a:r>
              <a:rPr lang="en-US" sz="5800" b="0" dirty="0" err="1">
                <a:latin typeface="Brandon Grotesque Regular" panose="020B0503020203060202" pitchFamily="34" charset="77"/>
              </a:rPr>
              <a:t>pescado</a:t>
            </a:r>
            <a:r>
              <a:rPr lang="en-US" sz="5800" b="0" dirty="0">
                <a:latin typeface="Brandon Grotesque Regular" panose="020B0503020203060202" pitchFamily="34" charset="77"/>
              </a:rPr>
              <a:t> nada” le </a:t>
            </a:r>
            <a:r>
              <a:rPr lang="en-US" sz="5800" b="0" dirty="0" err="1">
                <a:latin typeface="Brandon Grotesque Regular" panose="020B0503020203060202" pitchFamily="34" charset="77"/>
              </a:rPr>
              <a:t>contestó</a:t>
            </a:r>
            <a:r>
              <a:rPr lang="en-US" sz="5800" b="0" dirty="0">
                <a:latin typeface="Brandon Grotesque Regular" panose="020B0503020203060202" pitchFamily="34" charset="77"/>
              </a:rPr>
              <a:t> Simón. “Pero, </a:t>
            </a:r>
            <a:r>
              <a:rPr lang="en-US" sz="5800" b="0" dirty="0" err="1">
                <a:latin typeface="Brandon Grotesque Regular" panose="020B0503020203060202" pitchFamily="34" charset="77"/>
              </a:rPr>
              <a:t>como</a:t>
            </a:r>
            <a:r>
              <a:rPr lang="en-US" sz="5800" b="0" dirty="0">
                <a:latin typeface="Brandon Grotesque Regular" panose="020B0503020203060202" pitchFamily="34" charset="77"/>
              </a:rPr>
              <a:t> </a:t>
            </a:r>
            <a:r>
              <a:rPr lang="en-US" sz="5800" b="0" dirty="0" err="1">
                <a:latin typeface="Brandon Grotesque Regular" panose="020B0503020203060202" pitchFamily="34" charset="77"/>
              </a:rPr>
              <a:t>tú</a:t>
            </a:r>
            <a:r>
              <a:rPr lang="en-US" sz="5800" b="0" dirty="0">
                <a:latin typeface="Brandon Grotesque Regular" panose="020B0503020203060202" pitchFamily="34" charset="77"/>
              </a:rPr>
              <a:t> me lo </a:t>
            </a:r>
            <a:r>
              <a:rPr lang="en-US" sz="5800" b="0" dirty="0" err="1">
                <a:latin typeface="Brandon Grotesque Regular" panose="020B0503020203060202" pitchFamily="34" charset="77"/>
              </a:rPr>
              <a:t>mandas</a:t>
            </a:r>
            <a:r>
              <a:rPr lang="en-US" sz="5800" b="0" dirty="0">
                <a:latin typeface="Brandon Grotesque Regular" panose="020B0503020203060202" pitchFamily="34" charset="77"/>
              </a:rPr>
              <a:t>, </a:t>
            </a:r>
            <a:r>
              <a:rPr lang="en-US" sz="5800" b="0" dirty="0" err="1">
                <a:latin typeface="Brandon Grotesque Regular" panose="020B0503020203060202" pitchFamily="34" charset="77"/>
              </a:rPr>
              <a:t>echaré</a:t>
            </a:r>
            <a:r>
              <a:rPr lang="en-US" sz="5800" b="0" dirty="0">
                <a:latin typeface="Brandon Grotesque Regular" panose="020B0503020203060202" pitchFamily="34" charset="77"/>
              </a:rPr>
              <a:t> las redes.” </a:t>
            </a:r>
          </a:p>
          <a:p>
            <a:pPr algn="l">
              <a:spcAft>
                <a:spcPts val="1800"/>
              </a:spcAft>
            </a:pPr>
            <a:endParaRPr lang="en-US" sz="3600" b="0" dirty="0">
              <a:latin typeface="Brandon Grotesque Regular" panose="020B0503020203060202" pitchFamily="34" charset="77"/>
            </a:endParaRPr>
          </a:p>
          <a:p>
            <a:pPr algn="l">
              <a:spcAft>
                <a:spcPts val="1800"/>
              </a:spcAft>
            </a:pPr>
            <a:r>
              <a:rPr lang="en-US" sz="5800" b="0" dirty="0" err="1">
                <a:solidFill>
                  <a:srgbClr val="00B0F0"/>
                </a:solidFill>
                <a:latin typeface="Brandon Grotesque Regular" panose="020B0503020203060202" pitchFamily="34" charset="77"/>
              </a:rPr>
              <a:t>Lorsqu'il</a:t>
            </a:r>
            <a:r>
              <a:rPr lang="en-US" sz="5800" b="0" dirty="0">
                <a:solidFill>
                  <a:srgbClr val="00B0F0"/>
                </a:solidFill>
                <a:latin typeface="Brandon Grotesque Regular" panose="020B0503020203060202" pitchFamily="34" charset="77"/>
              </a:rPr>
              <a:t> </a:t>
            </a:r>
            <a:r>
              <a:rPr lang="en-US" sz="5800" b="0" dirty="0" err="1">
                <a:solidFill>
                  <a:srgbClr val="00B0F0"/>
                </a:solidFill>
                <a:latin typeface="Brandon Grotesque Regular" panose="020B0503020203060202" pitchFamily="34" charset="77"/>
              </a:rPr>
              <a:t>eut</a:t>
            </a:r>
            <a:r>
              <a:rPr lang="en-US" sz="5800" b="0" dirty="0">
                <a:solidFill>
                  <a:srgbClr val="00B0F0"/>
                </a:solidFill>
                <a:latin typeface="Brandon Grotesque Regular" panose="020B0503020203060202" pitchFamily="34" charset="77"/>
              </a:rPr>
              <a:t> </a:t>
            </a:r>
            <a:r>
              <a:rPr lang="en-US" sz="5800" b="0" dirty="0" err="1">
                <a:solidFill>
                  <a:srgbClr val="00B0F0"/>
                </a:solidFill>
                <a:latin typeface="Brandon Grotesque Regular" panose="020B0503020203060202" pitchFamily="34" charset="77"/>
              </a:rPr>
              <a:t>cessé</a:t>
            </a:r>
            <a:r>
              <a:rPr lang="en-US" sz="5800" b="0" dirty="0">
                <a:solidFill>
                  <a:srgbClr val="00B0F0"/>
                </a:solidFill>
                <a:latin typeface="Brandon Grotesque Regular" panose="020B0503020203060202" pitchFamily="34" charset="77"/>
              </a:rPr>
              <a:t> de </a:t>
            </a:r>
            <a:r>
              <a:rPr lang="en-US" sz="5800" b="0" dirty="0" err="1">
                <a:solidFill>
                  <a:srgbClr val="00B0F0"/>
                </a:solidFill>
                <a:latin typeface="Brandon Grotesque Regular" panose="020B0503020203060202" pitchFamily="34" charset="77"/>
              </a:rPr>
              <a:t>parler</a:t>
            </a:r>
            <a:r>
              <a:rPr lang="en-US" sz="5800" b="0" dirty="0">
                <a:solidFill>
                  <a:srgbClr val="00B0F0"/>
                </a:solidFill>
                <a:latin typeface="Brandon Grotesque Regular" panose="020B0503020203060202" pitchFamily="34" charset="77"/>
              </a:rPr>
              <a:t>, il </a:t>
            </a:r>
            <a:r>
              <a:rPr lang="en-US" sz="5800" b="0" dirty="0" err="1">
                <a:solidFill>
                  <a:srgbClr val="00B0F0"/>
                </a:solidFill>
                <a:latin typeface="Brandon Grotesque Regular" panose="020B0503020203060202" pitchFamily="34" charset="77"/>
              </a:rPr>
              <a:t>dit</a:t>
            </a:r>
            <a:r>
              <a:rPr lang="en-US" sz="5800" b="0" dirty="0">
                <a:solidFill>
                  <a:srgbClr val="00B0F0"/>
                </a:solidFill>
                <a:latin typeface="Brandon Grotesque Regular" panose="020B0503020203060202" pitchFamily="34" charset="77"/>
              </a:rPr>
              <a:t> </a:t>
            </a:r>
            <a:r>
              <a:rPr lang="en-US" sz="5800" b="0" dirty="0" err="1">
                <a:solidFill>
                  <a:srgbClr val="00B0F0"/>
                </a:solidFill>
                <a:latin typeface="Brandon Grotesque Regular" panose="020B0503020203060202" pitchFamily="34" charset="77"/>
              </a:rPr>
              <a:t>à</a:t>
            </a:r>
            <a:r>
              <a:rPr lang="en-US" sz="5800" b="0" dirty="0">
                <a:solidFill>
                  <a:srgbClr val="00B0F0"/>
                </a:solidFill>
                <a:latin typeface="Brandon Grotesque Regular" panose="020B0503020203060202" pitchFamily="34" charset="77"/>
              </a:rPr>
              <a:t> Simon: </a:t>
            </a:r>
            <a:r>
              <a:rPr lang="en-US" sz="5800" b="0" dirty="0" err="1">
                <a:solidFill>
                  <a:srgbClr val="00B0F0"/>
                </a:solidFill>
                <a:latin typeface="Brandon Grotesque Regular" panose="020B0503020203060202" pitchFamily="34" charset="77"/>
              </a:rPr>
              <a:t>Avance</a:t>
            </a:r>
            <a:r>
              <a:rPr lang="en-US" sz="5800" b="0" dirty="0">
                <a:solidFill>
                  <a:srgbClr val="00B0F0"/>
                </a:solidFill>
                <a:latin typeface="Brandon Grotesque Regular" panose="020B0503020203060202" pitchFamily="34" charset="77"/>
              </a:rPr>
              <a:t> </a:t>
            </a:r>
            <a:r>
              <a:rPr lang="en-US" sz="5800" b="0" dirty="0" err="1">
                <a:solidFill>
                  <a:srgbClr val="00B0F0"/>
                </a:solidFill>
                <a:latin typeface="Brandon Grotesque Regular" panose="020B0503020203060202" pitchFamily="34" charset="77"/>
              </a:rPr>
              <a:t>en</a:t>
            </a:r>
            <a:r>
              <a:rPr lang="en-US" sz="5800" b="0" dirty="0">
                <a:solidFill>
                  <a:srgbClr val="00B0F0"/>
                </a:solidFill>
                <a:latin typeface="Brandon Grotesque Regular" panose="020B0503020203060202" pitchFamily="34" charset="77"/>
              </a:rPr>
              <a:t> </a:t>
            </a:r>
            <a:r>
              <a:rPr lang="en-US" sz="5800" b="0" dirty="0" err="1">
                <a:solidFill>
                  <a:srgbClr val="00B0F0"/>
                </a:solidFill>
                <a:latin typeface="Brandon Grotesque Regular" panose="020B0503020203060202" pitchFamily="34" charset="77"/>
              </a:rPr>
              <a:t>pleine</a:t>
            </a:r>
            <a:r>
              <a:rPr lang="en-US" sz="5800" b="0" dirty="0">
                <a:solidFill>
                  <a:srgbClr val="00B0F0"/>
                </a:solidFill>
                <a:latin typeface="Brandon Grotesque Regular" panose="020B0503020203060202" pitchFamily="34" charset="77"/>
              </a:rPr>
              <a:t> </a:t>
            </a:r>
            <a:r>
              <a:rPr lang="en-US" sz="5800" b="0" dirty="0" err="1">
                <a:solidFill>
                  <a:srgbClr val="00B0F0"/>
                </a:solidFill>
                <a:latin typeface="Brandon Grotesque Regular" panose="020B0503020203060202" pitchFamily="34" charset="77"/>
              </a:rPr>
              <a:t>eau</a:t>
            </a:r>
            <a:r>
              <a:rPr lang="en-US" sz="5800" b="0" dirty="0">
                <a:solidFill>
                  <a:srgbClr val="00B0F0"/>
                </a:solidFill>
                <a:latin typeface="Brandon Grotesque Regular" panose="020B0503020203060202" pitchFamily="34" charset="77"/>
              </a:rPr>
              <a:t>, et </a:t>
            </a:r>
            <a:r>
              <a:rPr lang="en-US" sz="5800" b="0" dirty="0" err="1">
                <a:solidFill>
                  <a:srgbClr val="00B0F0"/>
                </a:solidFill>
                <a:latin typeface="Brandon Grotesque Regular" panose="020B0503020203060202" pitchFamily="34" charset="77"/>
              </a:rPr>
              <a:t>jetez</a:t>
            </a:r>
            <a:r>
              <a:rPr lang="en-US" sz="5800" b="0" dirty="0">
                <a:solidFill>
                  <a:srgbClr val="00B0F0"/>
                </a:solidFill>
                <a:latin typeface="Brandon Grotesque Regular" panose="020B0503020203060202" pitchFamily="34" charset="77"/>
              </a:rPr>
              <a:t> </a:t>
            </a:r>
            <a:r>
              <a:rPr lang="en-US" sz="5800" b="0" dirty="0" err="1">
                <a:solidFill>
                  <a:srgbClr val="00B0F0"/>
                </a:solidFill>
                <a:latin typeface="Brandon Grotesque Regular" panose="020B0503020203060202" pitchFamily="34" charset="77"/>
              </a:rPr>
              <a:t>vos</a:t>
            </a:r>
            <a:r>
              <a:rPr lang="en-US" sz="5800" b="0" dirty="0">
                <a:solidFill>
                  <a:srgbClr val="00B0F0"/>
                </a:solidFill>
                <a:latin typeface="Brandon Grotesque Regular" panose="020B0503020203060202" pitchFamily="34" charset="77"/>
              </a:rPr>
              <a:t> filets pour </a:t>
            </a:r>
            <a:r>
              <a:rPr lang="en-US" sz="5800" b="0" dirty="0" err="1">
                <a:solidFill>
                  <a:srgbClr val="00B0F0"/>
                </a:solidFill>
                <a:latin typeface="Brandon Grotesque Regular" panose="020B0503020203060202" pitchFamily="34" charset="77"/>
              </a:rPr>
              <a:t>pêcher</a:t>
            </a:r>
            <a:r>
              <a:rPr lang="en-US" sz="5800" b="0" dirty="0">
                <a:solidFill>
                  <a:srgbClr val="00B0F0"/>
                </a:solidFill>
                <a:latin typeface="Brandon Grotesque Regular" panose="020B0503020203060202" pitchFamily="34" charset="77"/>
              </a:rPr>
              <a:t>. Simon </a:t>
            </a:r>
            <a:r>
              <a:rPr lang="en-US" sz="5800" b="0" dirty="0" err="1">
                <a:solidFill>
                  <a:srgbClr val="00B0F0"/>
                </a:solidFill>
                <a:latin typeface="Brandon Grotesque Regular" panose="020B0503020203060202" pitchFamily="34" charset="77"/>
              </a:rPr>
              <a:t>lui</a:t>
            </a:r>
            <a:r>
              <a:rPr lang="en-US" sz="5800" b="0" dirty="0">
                <a:solidFill>
                  <a:srgbClr val="00B0F0"/>
                </a:solidFill>
                <a:latin typeface="Brandon Grotesque Regular" panose="020B0503020203060202" pitchFamily="34" charset="77"/>
              </a:rPr>
              <a:t> </a:t>
            </a:r>
            <a:r>
              <a:rPr lang="en-US" sz="5800" b="0" dirty="0" err="1">
                <a:solidFill>
                  <a:srgbClr val="00B0F0"/>
                </a:solidFill>
                <a:latin typeface="Brandon Grotesque Regular" panose="020B0503020203060202" pitchFamily="34" charset="77"/>
              </a:rPr>
              <a:t>répondit</a:t>
            </a:r>
            <a:r>
              <a:rPr lang="en-US" sz="5800" b="0" dirty="0">
                <a:solidFill>
                  <a:srgbClr val="00B0F0"/>
                </a:solidFill>
                <a:latin typeface="Brandon Grotesque Regular" panose="020B0503020203060202" pitchFamily="34" charset="77"/>
              </a:rPr>
              <a:t>: Maître, nous </a:t>
            </a:r>
            <a:r>
              <a:rPr lang="en-US" sz="5800" b="0" dirty="0" err="1">
                <a:solidFill>
                  <a:srgbClr val="00B0F0"/>
                </a:solidFill>
                <a:latin typeface="Brandon Grotesque Regular" panose="020B0503020203060202" pitchFamily="34" charset="77"/>
              </a:rPr>
              <a:t>avons</a:t>
            </a:r>
            <a:r>
              <a:rPr lang="en-US" sz="5800" b="0" dirty="0">
                <a:solidFill>
                  <a:srgbClr val="00B0F0"/>
                </a:solidFill>
                <a:latin typeface="Brandon Grotesque Regular" panose="020B0503020203060202" pitchFamily="34" charset="77"/>
              </a:rPr>
              <a:t> </a:t>
            </a:r>
            <a:r>
              <a:rPr lang="en-US" sz="5800" b="0" dirty="0" err="1">
                <a:solidFill>
                  <a:srgbClr val="00B0F0"/>
                </a:solidFill>
                <a:latin typeface="Brandon Grotesque Regular" panose="020B0503020203060202" pitchFamily="34" charset="77"/>
              </a:rPr>
              <a:t>travaillé</a:t>
            </a:r>
            <a:r>
              <a:rPr lang="en-US" sz="5800" b="0" dirty="0">
                <a:solidFill>
                  <a:srgbClr val="00B0F0"/>
                </a:solidFill>
                <a:latin typeface="Brandon Grotesque Regular" panose="020B0503020203060202" pitchFamily="34" charset="77"/>
              </a:rPr>
              <a:t> </a:t>
            </a:r>
            <a:r>
              <a:rPr lang="en-US" sz="5800" b="0" dirty="0" err="1">
                <a:solidFill>
                  <a:srgbClr val="00B0F0"/>
                </a:solidFill>
                <a:latin typeface="Brandon Grotesque Regular" panose="020B0503020203060202" pitchFamily="34" charset="77"/>
              </a:rPr>
              <a:t>toute</a:t>
            </a:r>
            <a:r>
              <a:rPr lang="en-US" sz="5800" b="0" dirty="0">
                <a:solidFill>
                  <a:srgbClr val="00B0F0"/>
                </a:solidFill>
                <a:latin typeface="Brandon Grotesque Regular" panose="020B0503020203060202" pitchFamily="34" charset="77"/>
              </a:rPr>
              <a:t> la </a:t>
            </a:r>
            <a:r>
              <a:rPr lang="en-US" sz="5800" b="0" dirty="0" err="1">
                <a:solidFill>
                  <a:srgbClr val="00B0F0"/>
                </a:solidFill>
                <a:latin typeface="Brandon Grotesque Regular" panose="020B0503020203060202" pitchFamily="34" charset="77"/>
              </a:rPr>
              <a:t>nuit</a:t>
            </a:r>
            <a:r>
              <a:rPr lang="en-US" sz="5800" b="0" dirty="0">
                <a:solidFill>
                  <a:srgbClr val="00B0F0"/>
                </a:solidFill>
                <a:latin typeface="Brandon Grotesque Regular" panose="020B0503020203060202" pitchFamily="34" charset="77"/>
              </a:rPr>
              <a:t> sans </a:t>
            </a:r>
            <a:r>
              <a:rPr lang="en-US" sz="5800" b="0" dirty="0" err="1">
                <a:solidFill>
                  <a:srgbClr val="00B0F0"/>
                </a:solidFill>
                <a:latin typeface="Brandon Grotesque Regular" panose="020B0503020203060202" pitchFamily="34" charset="77"/>
              </a:rPr>
              <a:t>rien</a:t>
            </a:r>
            <a:r>
              <a:rPr lang="en-US" sz="5800" b="0" dirty="0">
                <a:solidFill>
                  <a:srgbClr val="00B0F0"/>
                </a:solidFill>
                <a:latin typeface="Brandon Grotesque Regular" panose="020B0503020203060202" pitchFamily="34" charset="77"/>
              </a:rPr>
              <a:t> prendre; </a:t>
            </a:r>
            <a:r>
              <a:rPr lang="en-US" sz="5800" b="0" dirty="0" err="1">
                <a:solidFill>
                  <a:srgbClr val="00B0F0"/>
                </a:solidFill>
                <a:latin typeface="Brandon Grotesque Regular" panose="020B0503020203060202" pitchFamily="34" charset="77"/>
              </a:rPr>
              <a:t>mais</a:t>
            </a:r>
            <a:r>
              <a:rPr lang="en-US" sz="5800" b="0" dirty="0">
                <a:solidFill>
                  <a:srgbClr val="00B0F0"/>
                </a:solidFill>
                <a:latin typeface="Brandon Grotesque Regular" panose="020B0503020203060202" pitchFamily="34" charset="77"/>
              </a:rPr>
              <a:t>, sur ta parole, je </a:t>
            </a:r>
            <a:r>
              <a:rPr lang="en-US" sz="5800" b="0" dirty="0" err="1">
                <a:solidFill>
                  <a:srgbClr val="00B0F0"/>
                </a:solidFill>
                <a:latin typeface="Brandon Grotesque Regular" panose="020B0503020203060202" pitchFamily="34" charset="77"/>
              </a:rPr>
              <a:t>jetterai</a:t>
            </a:r>
            <a:r>
              <a:rPr lang="en-US" sz="5800" b="0" dirty="0">
                <a:solidFill>
                  <a:srgbClr val="00B0F0"/>
                </a:solidFill>
                <a:latin typeface="Brandon Grotesque Regular" panose="020B0503020203060202" pitchFamily="34" charset="77"/>
              </a:rPr>
              <a:t> le filet.</a:t>
            </a:r>
          </a:p>
        </p:txBody>
      </p:sp>
      <p:sp>
        <p:nvSpPr>
          <p:cNvPr id="6" name="A JOURNEY">
            <a:extLst>
              <a:ext uri="{FF2B5EF4-FFF2-40B4-BE49-F238E27FC236}">
                <a16:creationId xmlns:a16="http://schemas.microsoft.com/office/drawing/2014/main" id="{A71BAE94-32EE-9348-9882-500C5C21DCFF}"/>
              </a:ext>
            </a:extLst>
          </p:cNvPr>
          <p:cNvSpPr txBox="1"/>
          <p:nvPr/>
        </p:nvSpPr>
        <p:spPr>
          <a:xfrm>
            <a:off x="0" y="178926"/>
            <a:ext cx="24260175" cy="145680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lvl1pPr>
              <a:defRPr sz="10300" b="0" spc="926">
                <a:solidFill>
                  <a:srgbClr val="F4F5F5"/>
                </a:solidFill>
                <a:latin typeface="Brandon Grotesque Regular"/>
                <a:ea typeface="Brandon Grotesque Regular"/>
                <a:cs typeface="Brandon Grotesque Regular"/>
                <a:sym typeface="Brandon Grotesque Regular"/>
              </a:defRPr>
            </a:lvl1pPr>
          </a:lstStyle>
          <a:p>
            <a:r>
              <a:rPr lang="en-US" sz="8800" i="1" dirty="0">
                <a:solidFill>
                  <a:srgbClr val="FFFF00"/>
                </a:solidFill>
              </a:rPr>
              <a:t>Come and See</a:t>
            </a:r>
            <a:r>
              <a:rPr lang="en-US" sz="8800" i="1" dirty="0">
                <a:solidFill>
                  <a:schemeClr val="tx1"/>
                </a:solidFill>
              </a:rPr>
              <a:t>/</a:t>
            </a:r>
            <a:r>
              <a:rPr lang="en-US" sz="8800" i="1" dirty="0" err="1">
                <a:solidFill>
                  <a:schemeClr val="tx1"/>
                </a:solidFill>
              </a:rPr>
              <a:t>Vengan</a:t>
            </a:r>
            <a:r>
              <a:rPr lang="en-US" sz="8800" i="1" dirty="0">
                <a:solidFill>
                  <a:schemeClr val="tx1"/>
                </a:solidFill>
              </a:rPr>
              <a:t> y </a:t>
            </a:r>
            <a:r>
              <a:rPr lang="en-US" sz="8800" i="1" dirty="0" err="1">
                <a:solidFill>
                  <a:schemeClr val="tx1"/>
                </a:solidFill>
              </a:rPr>
              <a:t>ver</a:t>
            </a:r>
            <a:r>
              <a:rPr lang="en-US" sz="8800" i="1" dirty="0">
                <a:solidFill>
                  <a:schemeClr val="tx1"/>
                </a:solidFill>
              </a:rPr>
              <a:t>/</a:t>
            </a:r>
            <a:r>
              <a:rPr lang="en-US" sz="8800" i="1" dirty="0" err="1">
                <a:solidFill>
                  <a:srgbClr val="00B0F0"/>
                </a:solidFill>
              </a:rPr>
              <a:t>Venez</a:t>
            </a:r>
            <a:r>
              <a:rPr lang="en-US" sz="8800" i="1" dirty="0">
                <a:solidFill>
                  <a:srgbClr val="00B0F0"/>
                </a:solidFill>
              </a:rPr>
              <a:t> et </a:t>
            </a:r>
            <a:r>
              <a:rPr lang="en-US" sz="8800" i="1" dirty="0" err="1">
                <a:solidFill>
                  <a:srgbClr val="00B0F0"/>
                </a:solidFill>
              </a:rPr>
              <a:t>voyez</a:t>
            </a:r>
            <a:r>
              <a:rPr lang="en-US" sz="8800" i="1" dirty="0">
                <a:solidFill>
                  <a:srgbClr val="00B0F0"/>
                </a:solidFill>
              </a:rPr>
              <a:t> </a:t>
            </a:r>
            <a:endParaRPr lang="en-US" sz="8800" dirty="0">
              <a:solidFill>
                <a:srgbClr val="00B0F0"/>
              </a:solidFill>
            </a:endParaRPr>
          </a:p>
        </p:txBody>
      </p:sp>
    </p:spTree>
    <p:extLst>
      <p:ext uri="{BB962C8B-B14F-4D97-AF65-F5344CB8AC3E}">
        <p14:creationId xmlns:p14="http://schemas.microsoft.com/office/powerpoint/2010/main" val="2040827980"/>
      </p:ext>
    </p:extLst>
  </p:cSld>
  <p:clrMapOvr>
    <a:masterClrMapping/>
  </p:clrMapOvr>
  <p:transition>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8" name="annie-spratt-746987-unsplash.jpg" descr="annie-spratt-746987-unsplash.jpg"/>
          <p:cNvPicPr>
            <a:picLocks noChangeAspect="1"/>
          </p:cNvPicPr>
          <p:nvPr/>
        </p:nvPicPr>
        <p:blipFill>
          <a:blip r:embed="rId3" cstate="screen">
            <a:alphaModFix amt="50000"/>
            <a:extLst>
              <a:ext uri="{28A0092B-C50C-407E-A947-70E740481C1C}">
                <a14:useLocalDpi xmlns:a14="http://schemas.microsoft.com/office/drawing/2010/main"/>
              </a:ext>
            </a:extLst>
          </a:blip>
          <a:srcRect/>
          <a:stretch>
            <a:fillRect/>
          </a:stretch>
        </p:blipFill>
        <p:spPr>
          <a:xfrm>
            <a:off x="0" y="-87115"/>
            <a:ext cx="24384001" cy="13890295"/>
          </a:xfrm>
          <a:prstGeom prst="rect">
            <a:avLst/>
          </a:prstGeom>
          <a:ln w="12700">
            <a:miter lim="400000"/>
          </a:ln>
        </p:spPr>
      </p:pic>
      <p:sp>
        <p:nvSpPr>
          <p:cNvPr id="132" name="Line"/>
          <p:cNvSpPr/>
          <p:nvPr/>
        </p:nvSpPr>
        <p:spPr>
          <a:xfrm rot="15000000">
            <a:off x="5628368" y="2161482"/>
            <a:ext cx="15772551" cy="8236334"/>
          </a:xfrm>
          <a:custGeom>
            <a:avLst/>
            <a:gdLst/>
            <a:ahLst/>
            <a:cxnLst>
              <a:cxn ang="0">
                <a:pos x="wd2" y="hd2"/>
              </a:cxn>
              <a:cxn ang="5400000">
                <a:pos x="wd2" y="hd2"/>
              </a:cxn>
              <a:cxn ang="10800000">
                <a:pos x="wd2" y="hd2"/>
              </a:cxn>
              <a:cxn ang="16200000">
                <a:pos x="wd2" y="hd2"/>
              </a:cxn>
            </a:cxnLst>
            <a:rect l="0" t="0" r="r" b="b"/>
            <a:pathLst>
              <a:path w="21600" h="21382" extrusionOk="0">
                <a:moveTo>
                  <a:pt x="0" y="656"/>
                </a:moveTo>
                <a:cubicBezTo>
                  <a:pt x="1261" y="-192"/>
                  <a:pt x="2635" y="-218"/>
                  <a:pt x="3905" y="581"/>
                </a:cubicBezTo>
                <a:cubicBezTo>
                  <a:pt x="4909" y="1213"/>
                  <a:pt x="5828" y="2384"/>
                  <a:pt x="6252" y="4213"/>
                </a:cubicBezTo>
                <a:cubicBezTo>
                  <a:pt x="6726" y="6254"/>
                  <a:pt x="6458" y="8750"/>
                  <a:pt x="7142" y="10594"/>
                </a:cubicBezTo>
                <a:cubicBezTo>
                  <a:pt x="7852" y="12508"/>
                  <a:pt x="9199" y="12798"/>
                  <a:pt x="10309" y="13760"/>
                </a:cubicBezTo>
                <a:cubicBezTo>
                  <a:pt x="11281" y="14603"/>
                  <a:pt x="12166" y="16046"/>
                  <a:pt x="13241" y="15900"/>
                </a:cubicBezTo>
                <a:cubicBezTo>
                  <a:pt x="14327" y="15754"/>
                  <a:pt x="15243" y="13932"/>
                  <a:pt x="16335" y="14324"/>
                </a:cubicBezTo>
                <a:cubicBezTo>
                  <a:pt x="17328" y="14680"/>
                  <a:pt x="17848" y="16674"/>
                  <a:pt x="18742" y="17495"/>
                </a:cubicBezTo>
                <a:cubicBezTo>
                  <a:pt x="19349" y="18053"/>
                  <a:pt x="20070" y="18007"/>
                  <a:pt x="20659" y="18634"/>
                </a:cubicBezTo>
                <a:cubicBezTo>
                  <a:pt x="21192" y="19200"/>
                  <a:pt x="21544" y="20228"/>
                  <a:pt x="21600" y="21382"/>
                </a:cubicBezTo>
              </a:path>
            </a:pathLst>
          </a:custGeom>
          <a:ln w="25400">
            <a:solidFill>
              <a:srgbClr val="5E5E5E"/>
            </a:solidFill>
            <a:custDash>
              <a:ds d="600000" sp="600000"/>
            </a:custDash>
            <a:miter lim="400000"/>
          </a:ln>
        </p:spPr>
        <p:txBody>
          <a:bodyPr lIns="0" tIns="0" rIns="0" bIns="0" anchor="ctr"/>
          <a:lstStyle/>
          <a:p>
            <a:pPr>
              <a:defRPr b="0">
                <a:solidFill>
                  <a:srgbClr val="FFFFFF"/>
                </a:solidFill>
                <a:latin typeface="+mn-lt"/>
                <a:ea typeface="+mn-ea"/>
                <a:cs typeface="+mn-cs"/>
                <a:sym typeface="Helvetica Neue Medium"/>
              </a:defRPr>
            </a:pPr>
            <a:endParaRPr/>
          </a:p>
        </p:txBody>
      </p:sp>
      <p:sp>
        <p:nvSpPr>
          <p:cNvPr id="2" name="Rectangle 1">
            <a:extLst>
              <a:ext uri="{FF2B5EF4-FFF2-40B4-BE49-F238E27FC236}">
                <a16:creationId xmlns:a16="http://schemas.microsoft.com/office/drawing/2014/main" id="{B0FBD574-1D35-0B4D-9F37-AD0B01311F35}"/>
              </a:ext>
            </a:extLst>
          </p:cNvPr>
          <p:cNvSpPr/>
          <p:nvPr/>
        </p:nvSpPr>
        <p:spPr>
          <a:xfrm>
            <a:off x="314326" y="1791168"/>
            <a:ext cx="23802974" cy="12295674"/>
          </a:xfrm>
          <a:prstGeom prst="rect">
            <a:avLst/>
          </a:prstGeom>
        </p:spPr>
        <p:txBody>
          <a:bodyPr wrap="square">
            <a:spAutoFit/>
          </a:bodyPr>
          <a:lstStyle/>
          <a:p>
            <a:pPr algn="l">
              <a:spcAft>
                <a:spcPts val="1800"/>
              </a:spcAft>
            </a:pPr>
            <a:r>
              <a:rPr lang="en-US" sz="4500" b="0" dirty="0">
                <a:solidFill>
                  <a:srgbClr val="FFFF00"/>
                </a:solidFill>
                <a:latin typeface="Brandon Grotesque Regular" panose="020B0503020203060202" pitchFamily="34" charset="77"/>
              </a:rPr>
              <a:t>When they had done so, they caught such a large number of fish that their nets began to break. So they signaled their partners in the other boat to come and help them, and they came and filled both boats so full that they began to sink. When Simon Peter saw this, he fell at Jesus’ knees and said, “Go away from me, Lord; I am a sinful man!” For he and all his companions were astonished at the catch of fish they had taken. (Luke 5:1-9)</a:t>
            </a:r>
          </a:p>
          <a:p>
            <a:pPr algn="l">
              <a:spcAft>
                <a:spcPts val="1800"/>
              </a:spcAft>
            </a:pPr>
            <a:endParaRPr lang="en-US" sz="2000" b="0" dirty="0">
              <a:latin typeface="Brandon Grotesque Regular" panose="020B0503020203060202" pitchFamily="34" charset="77"/>
            </a:endParaRPr>
          </a:p>
          <a:p>
            <a:pPr algn="l">
              <a:spcAft>
                <a:spcPts val="1800"/>
              </a:spcAft>
            </a:pPr>
            <a:r>
              <a:rPr lang="en-US" sz="4500" b="0" dirty="0" err="1">
                <a:latin typeface="Brandon Grotesque Regular" panose="020B0503020203060202" pitchFamily="34" charset="77"/>
              </a:rPr>
              <a:t>Así</a:t>
            </a:r>
            <a:r>
              <a:rPr lang="en-US" sz="4500" b="0" dirty="0">
                <a:latin typeface="Brandon Grotesque Regular" panose="020B0503020203060202" pitchFamily="34" charset="77"/>
              </a:rPr>
              <a:t> lo </a:t>
            </a:r>
            <a:r>
              <a:rPr lang="en-US" sz="4500" b="0" dirty="0" err="1">
                <a:latin typeface="Brandon Grotesque Regular" panose="020B0503020203060202" pitchFamily="34" charset="77"/>
              </a:rPr>
              <a:t>hicieron</a:t>
            </a:r>
            <a:r>
              <a:rPr lang="en-US" sz="4500" b="0" dirty="0">
                <a:latin typeface="Brandon Grotesque Regular" panose="020B0503020203060202" pitchFamily="34" charset="77"/>
              </a:rPr>
              <a:t>, y </a:t>
            </a:r>
            <a:r>
              <a:rPr lang="en-US" sz="4500" b="0" dirty="0" err="1">
                <a:latin typeface="Brandon Grotesque Regular" panose="020B0503020203060202" pitchFamily="34" charset="77"/>
              </a:rPr>
              <a:t>recogieron</a:t>
            </a:r>
            <a:r>
              <a:rPr lang="en-US" sz="4500" b="0" dirty="0">
                <a:latin typeface="Brandon Grotesque Regular" panose="020B0503020203060202" pitchFamily="34" charset="77"/>
              </a:rPr>
              <a:t> una </a:t>
            </a:r>
            <a:r>
              <a:rPr lang="en-US" sz="4500" b="0" dirty="0" err="1">
                <a:latin typeface="Brandon Grotesque Regular" panose="020B0503020203060202" pitchFamily="34" charset="77"/>
              </a:rPr>
              <a:t>cantidad</a:t>
            </a:r>
            <a:r>
              <a:rPr lang="en-US" sz="4500" b="0" dirty="0">
                <a:latin typeface="Brandon Grotesque Regular" panose="020B0503020203060202" pitchFamily="34" charset="77"/>
              </a:rPr>
              <a:t> tan </a:t>
            </a:r>
            <a:r>
              <a:rPr lang="en-US" sz="4500" b="0" dirty="0" err="1">
                <a:latin typeface="Brandon Grotesque Regular" panose="020B0503020203060202" pitchFamily="34" charset="77"/>
              </a:rPr>
              <a:t>grande</a:t>
            </a:r>
            <a:r>
              <a:rPr lang="en-US" sz="4500" b="0" dirty="0">
                <a:latin typeface="Brandon Grotesque Regular" panose="020B0503020203060202" pitchFamily="34" charset="77"/>
              </a:rPr>
              <a:t> de </a:t>
            </a:r>
            <a:r>
              <a:rPr lang="en-US" sz="4500" b="0" dirty="0" err="1">
                <a:latin typeface="Brandon Grotesque Regular" panose="020B0503020203060202" pitchFamily="34" charset="77"/>
              </a:rPr>
              <a:t>peces</a:t>
            </a:r>
            <a:r>
              <a:rPr lang="en-US" sz="4500" b="0" dirty="0">
                <a:latin typeface="Brandon Grotesque Regular" panose="020B0503020203060202" pitchFamily="34" charset="77"/>
              </a:rPr>
              <a:t> que las redes se les </a:t>
            </a:r>
            <a:r>
              <a:rPr lang="en-US" sz="4500" b="0" dirty="0" err="1">
                <a:latin typeface="Brandon Grotesque Regular" panose="020B0503020203060202" pitchFamily="34" charset="77"/>
              </a:rPr>
              <a:t>rompían</a:t>
            </a:r>
            <a:r>
              <a:rPr lang="en-US" sz="4500" b="0" dirty="0">
                <a:latin typeface="Brandon Grotesque Regular" panose="020B0503020203060202" pitchFamily="34" charset="77"/>
              </a:rPr>
              <a:t>. </a:t>
            </a:r>
            <a:r>
              <a:rPr lang="en-US" sz="4500" b="0" dirty="0" err="1">
                <a:latin typeface="Brandon Grotesque Regular" panose="020B0503020203060202" pitchFamily="34" charset="77"/>
              </a:rPr>
              <a:t>Entonces</a:t>
            </a:r>
            <a:r>
              <a:rPr lang="en-US" sz="4500" b="0" dirty="0">
                <a:latin typeface="Brandon Grotesque Regular" panose="020B0503020203060202" pitchFamily="34" charset="77"/>
              </a:rPr>
              <a:t> </a:t>
            </a:r>
            <a:r>
              <a:rPr lang="en-US" sz="4500" b="0" dirty="0" err="1">
                <a:latin typeface="Brandon Grotesque Regular" panose="020B0503020203060202" pitchFamily="34" charset="77"/>
              </a:rPr>
              <a:t>llamaron</a:t>
            </a:r>
            <a:r>
              <a:rPr lang="en-US" sz="4500" b="0" dirty="0">
                <a:latin typeface="Brandon Grotesque Regular" panose="020B0503020203060202" pitchFamily="34" charset="77"/>
              </a:rPr>
              <a:t> por </a:t>
            </a:r>
            <a:r>
              <a:rPr lang="en-US" sz="4500" b="0" dirty="0" err="1">
                <a:latin typeface="Brandon Grotesque Regular" panose="020B0503020203060202" pitchFamily="34" charset="77"/>
              </a:rPr>
              <a:t>señas</a:t>
            </a:r>
            <a:r>
              <a:rPr lang="en-US" sz="4500" b="0" dirty="0">
                <a:latin typeface="Brandon Grotesque Regular" panose="020B0503020203060202" pitchFamily="34" charset="77"/>
              </a:rPr>
              <a:t> a sus </a:t>
            </a:r>
            <a:r>
              <a:rPr lang="en-US" sz="4500" b="0" dirty="0" err="1">
                <a:latin typeface="Brandon Grotesque Regular" panose="020B0503020203060202" pitchFamily="34" charset="77"/>
              </a:rPr>
              <a:t>compañeros</a:t>
            </a:r>
            <a:r>
              <a:rPr lang="en-US" sz="4500" b="0" dirty="0">
                <a:latin typeface="Brandon Grotesque Regular" panose="020B0503020203060202" pitchFamily="34" charset="77"/>
              </a:rPr>
              <a:t> de la </a:t>
            </a:r>
            <a:r>
              <a:rPr lang="en-US" sz="4500" b="0" dirty="0" err="1">
                <a:latin typeface="Brandon Grotesque Regular" panose="020B0503020203060202" pitchFamily="34" charset="77"/>
              </a:rPr>
              <a:t>otra</a:t>
            </a:r>
            <a:r>
              <a:rPr lang="en-US" sz="4500" b="0" dirty="0">
                <a:latin typeface="Brandon Grotesque Regular" panose="020B0503020203060202" pitchFamily="34" charset="77"/>
              </a:rPr>
              <a:t> </a:t>
            </a:r>
            <a:r>
              <a:rPr lang="en-US" sz="4500" b="0" dirty="0" err="1">
                <a:latin typeface="Brandon Grotesque Regular" panose="020B0503020203060202" pitchFamily="34" charset="77"/>
              </a:rPr>
              <a:t>barca</a:t>
            </a:r>
            <a:r>
              <a:rPr lang="en-US" sz="4500" b="0" dirty="0">
                <a:latin typeface="Brandon Grotesque Regular" panose="020B0503020203060202" pitchFamily="34" charset="77"/>
              </a:rPr>
              <a:t> para que los </a:t>
            </a:r>
            <a:r>
              <a:rPr lang="en-US" sz="4500" b="0" dirty="0" err="1">
                <a:latin typeface="Brandon Grotesque Regular" panose="020B0503020203060202" pitchFamily="34" charset="77"/>
              </a:rPr>
              <a:t>ayudaran</a:t>
            </a:r>
            <a:r>
              <a:rPr lang="en-US" sz="4500" b="0" dirty="0">
                <a:latin typeface="Brandon Grotesque Regular" panose="020B0503020203060202" pitchFamily="34" charset="77"/>
              </a:rPr>
              <a:t>. </a:t>
            </a:r>
            <a:r>
              <a:rPr lang="en-US" sz="4500" b="0" dirty="0" err="1">
                <a:latin typeface="Brandon Grotesque Regular" panose="020B0503020203060202" pitchFamily="34" charset="77"/>
              </a:rPr>
              <a:t>Ellos</a:t>
            </a:r>
            <a:r>
              <a:rPr lang="en-US" sz="4500" b="0" dirty="0">
                <a:latin typeface="Brandon Grotesque Regular" panose="020B0503020203060202" pitchFamily="34" charset="77"/>
              </a:rPr>
              <a:t> se </a:t>
            </a:r>
            <a:r>
              <a:rPr lang="en-US" sz="4500" b="0" dirty="0" err="1">
                <a:latin typeface="Brandon Grotesque Regular" panose="020B0503020203060202" pitchFamily="34" charset="77"/>
              </a:rPr>
              <a:t>acercaron</a:t>
            </a:r>
            <a:r>
              <a:rPr lang="en-US" sz="4500" b="0" dirty="0">
                <a:latin typeface="Brandon Grotesque Regular" panose="020B0503020203060202" pitchFamily="34" charset="77"/>
              </a:rPr>
              <a:t> y </a:t>
            </a:r>
            <a:r>
              <a:rPr lang="en-US" sz="4500" b="0" dirty="0" err="1">
                <a:latin typeface="Brandon Grotesque Regular" panose="020B0503020203060202" pitchFamily="34" charset="77"/>
              </a:rPr>
              <a:t>llenaron</a:t>
            </a:r>
            <a:r>
              <a:rPr lang="en-US" sz="4500" b="0" dirty="0">
                <a:latin typeface="Brandon Grotesque Regular" panose="020B0503020203060202" pitchFamily="34" charset="77"/>
              </a:rPr>
              <a:t> tanto las dos </a:t>
            </a:r>
            <a:r>
              <a:rPr lang="en-US" sz="4500" b="0" dirty="0" err="1">
                <a:latin typeface="Brandon Grotesque Regular" panose="020B0503020203060202" pitchFamily="34" charset="77"/>
              </a:rPr>
              <a:t>barcas</a:t>
            </a:r>
            <a:r>
              <a:rPr lang="en-US" sz="4500" b="0" dirty="0">
                <a:latin typeface="Brandon Grotesque Regular" panose="020B0503020203060202" pitchFamily="34" charset="77"/>
              </a:rPr>
              <a:t> que </a:t>
            </a:r>
            <a:r>
              <a:rPr lang="en-US" sz="4500" b="0" dirty="0" err="1">
                <a:latin typeface="Brandon Grotesque Regular" panose="020B0503020203060202" pitchFamily="34" charset="77"/>
              </a:rPr>
              <a:t>comenzaron</a:t>
            </a:r>
            <a:r>
              <a:rPr lang="en-US" sz="4500" b="0" dirty="0">
                <a:latin typeface="Brandon Grotesque Regular" panose="020B0503020203060202" pitchFamily="34" charset="77"/>
              </a:rPr>
              <a:t> a </a:t>
            </a:r>
            <a:r>
              <a:rPr lang="en-US" sz="4500" b="0" dirty="0" err="1">
                <a:latin typeface="Brandon Grotesque Regular" panose="020B0503020203060202" pitchFamily="34" charset="77"/>
              </a:rPr>
              <a:t>hundirse</a:t>
            </a:r>
            <a:r>
              <a:rPr lang="en-US" sz="4500" b="0" dirty="0">
                <a:latin typeface="Brandon Grotesque Regular" panose="020B0503020203060202" pitchFamily="34" charset="77"/>
              </a:rPr>
              <a:t>. Al </a:t>
            </a:r>
            <a:r>
              <a:rPr lang="en-US" sz="4500" b="0" dirty="0" err="1">
                <a:latin typeface="Brandon Grotesque Regular" panose="020B0503020203060202" pitchFamily="34" charset="77"/>
              </a:rPr>
              <a:t>ver</a:t>
            </a:r>
            <a:r>
              <a:rPr lang="en-US" sz="4500" b="0" dirty="0">
                <a:latin typeface="Brandon Grotesque Regular" panose="020B0503020203060202" pitchFamily="34" charset="77"/>
              </a:rPr>
              <a:t> </a:t>
            </a:r>
            <a:r>
              <a:rPr lang="en-US" sz="4500" b="0" dirty="0" err="1">
                <a:latin typeface="Brandon Grotesque Regular" panose="020B0503020203060202" pitchFamily="34" charset="77"/>
              </a:rPr>
              <a:t>esto</a:t>
            </a:r>
            <a:r>
              <a:rPr lang="en-US" sz="4500" b="0" dirty="0">
                <a:latin typeface="Brandon Grotesque Regular" panose="020B0503020203060202" pitchFamily="34" charset="77"/>
              </a:rPr>
              <a:t>, Simón Pedro </a:t>
            </a:r>
            <a:r>
              <a:rPr lang="en-US" sz="4500" b="0" dirty="0" err="1">
                <a:latin typeface="Brandon Grotesque Regular" panose="020B0503020203060202" pitchFamily="34" charset="77"/>
              </a:rPr>
              <a:t>cayó</a:t>
            </a:r>
            <a:r>
              <a:rPr lang="en-US" sz="4500" b="0" dirty="0">
                <a:latin typeface="Brandon Grotesque Regular" panose="020B0503020203060202" pitchFamily="34" charset="77"/>
              </a:rPr>
              <a:t> de </a:t>
            </a:r>
            <a:r>
              <a:rPr lang="en-US" sz="4500" b="0" dirty="0" err="1">
                <a:latin typeface="Brandon Grotesque Regular" panose="020B0503020203060202" pitchFamily="34" charset="77"/>
              </a:rPr>
              <a:t>rodillas</a:t>
            </a:r>
            <a:r>
              <a:rPr lang="en-US" sz="4500" b="0" dirty="0">
                <a:latin typeface="Brandon Grotesque Regular" panose="020B0503020203060202" pitchFamily="34" charset="77"/>
              </a:rPr>
              <a:t> </a:t>
            </a:r>
            <a:r>
              <a:rPr lang="en-US" sz="4500" b="0" dirty="0" err="1">
                <a:latin typeface="Brandon Grotesque Regular" panose="020B0503020203060202" pitchFamily="34" charset="77"/>
              </a:rPr>
              <a:t>delante</a:t>
            </a:r>
            <a:r>
              <a:rPr lang="en-US" sz="4500" b="0" dirty="0">
                <a:latin typeface="Brandon Grotesque Regular" panose="020B0503020203060202" pitchFamily="34" charset="77"/>
              </a:rPr>
              <a:t> de Jesús y le </a:t>
            </a:r>
            <a:r>
              <a:rPr lang="en-US" sz="4500" b="0" dirty="0" err="1">
                <a:latin typeface="Brandon Grotesque Regular" panose="020B0503020203060202" pitchFamily="34" charset="77"/>
              </a:rPr>
              <a:t>dijo</a:t>
            </a:r>
            <a:r>
              <a:rPr lang="en-US" sz="4500" b="0" dirty="0">
                <a:latin typeface="Brandon Grotesque Regular" panose="020B0503020203060202" pitchFamily="34" charset="77"/>
              </a:rPr>
              <a:t>: “¡</a:t>
            </a:r>
            <a:r>
              <a:rPr lang="en-US" sz="4500" b="0" dirty="0" err="1">
                <a:latin typeface="Brandon Grotesque Regular" panose="020B0503020203060202" pitchFamily="34" charset="77"/>
              </a:rPr>
              <a:t>Apártate</a:t>
            </a:r>
            <a:r>
              <a:rPr lang="en-US" sz="4500" b="0" dirty="0">
                <a:latin typeface="Brandon Grotesque Regular" panose="020B0503020203060202" pitchFamily="34" charset="77"/>
              </a:rPr>
              <a:t> de </a:t>
            </a:r>
            <a:r>
              <a:rPr lang="en-US" sz="4500" b="0" dirty="0" err="1">
                <a:latin typeface="Brandon Grotesque Regular" panose="020B0503020203060202" pitchFamily="34" charset="77"/>
              </a:rPr>
              <a:t>mí</a:t>
            </a:r>
            <a:r>
              <a:rPr lang="en-US" sz="4500" b="0" dirty="0">
                <a:latin typeface="Brandon Grotesque Regular" panose="020B0503020203060202" pitchFamily="34" charset="77"/>
              </a:rPr>
              <a:t>, </a:t>
            </a:r>
            <a:r>
              <a:rPr lang="en-US" sz="4500" b="0" dirty="0" err="1">
                <a:latin typeface="Brandon Grotesque Regular" panose="020B0503020203060202" pitchFamily="34" charset="77"/>
              </a:rPr>
              <a:t>Señor</a:t>
            </a:r>
            <a:r>
              <a:rPr lang="en-US" sz="4500" b="0" dirty="0">
                <a:latin typeface="Brandon Grotesque Regular" panose="020B0503020203060202" pitchFamily="34" charset="77"/>
              </a:rPr>
              <a:t>; soy un </a:t>
            </a:r>
            <a:r>
              <a:rPr lang="en-US" sz="4500" b="0" dirty="0" err="1">
                <a:latin typeface="Brandon Grotesque Regular" panose="020B0503020203060202" pitchFamily="34" charset="77"/>
              </a:rPr>
              <a:t>pecador</a:t>
            </a:r>
            <a:r>
              <a:rPr lang="en-US" sz="4500" b="0" dirty="0">
                <a:latin typeface="Brandon Grotesque Regular" panose="020B0503020203060202" pitchFamily="34" charset="77"/>
              </a:rPr>
              <a:t>!” Es que </a:t>
            </a:r>
            <a:r>
              <a:rPr lang="en-US" sz="4500" b="0" dirty="0" err="1">
                <a:latin typeface="Brandon Grotesque Regular" panose="020B0503020203060202" pitchFamily="34" charset="77"/>
              </a:rPr>
              <a:t>él</a:t>
            </a:r>
            <a:r>
              <a:rPr lang="en-US" sz="4500" b="0" dirty="0">
                <a:latin typeface="Brandon Grotesque Regular" panose="020B0503020203060202" pitchFamily="34" charset="77"/>
              </a:rPr>
              <a:t> y </a:t>
            </a:r>
            <a:r>
              <a:rPr lang="en-US" sz="4500" b="0" dirty="0" err="1">
                <a:latin typeface="Brandon Grotesque Regular" panose="020B0503020203060202" pitchFamily="34" charset="77"/>
              </a:rPr>
              <a:t>todos</a:t>
            </a:r>
            <a:r>
              <a:rPr lang="en-US" sz="4500" b="0" dirty="0">
                <a:latin typeface="Brandon Grotesque Regular" panose="020B0503020203060202" pitchFamily="34" charset="77"/>
              </a:rPr>
              <a:t> sus </a:t>
            </a:r>
            <a:r>
              <a:rPr lang="en-US" sz="4500" b="0" dirty="0" err="1">
                <a:latin typeface="Brandon Grotesque Regular" panose="020B0503020203060202" pitchFamily="34" charset="77"/>
              </a:rPr>
              <a:t>compañeros</a:t>
            </a:r>
            <a:r>
              <a:rPr lang="en-US" sz="4500" b="0" dirty="0">
                <a:latin typeface="Brandon Grotesque Regular" panose="020B0503020203060202" pitchFamily="34" charset="77"/>
              </a:rPr>
              <a:t> </a:t>
            </a:r>
            <a:r>
              <a:rPr lang="en-US" sz="4500" b="0" dirty="0" err="1">
                <a:latin typeface="Brandon Grotesque Regular" panose="020B0503020203060202" pitchFamily="34" charset="77"/>
              </a:rPr>
              <a:t>estaban</a:t>
            </a:r>
            <a:r>
              <a:rPr lang="en-US" sz="4500" b="0" dirty="0">
                <a:latin typeface="Brandon Grotesque Regular" panose="020B0503020203060202" pitchFamily="34" charset="77"/>
              </a:rPr>
              <a:t> </a:t>
            </a:r>
            <a:r>
              <a:rPr lang="en-US" sz="4500" b="0" dirty="0" err="1">
                <a:latin typeface="Brandon Grotesque Regular" panose="020B0503020203060202" pitchFamily="34" charset="77"/>
              </a:rPr>
              <a:t>asombrados</a:t>
            </a:r>
            <a:r>
              <a:rPr lang="en-US" sz="4500" b="0" dirty="0">
                <a:latin typeface="Brandon Grotesque Regular" panose="020B0503020203060202" pitchFamily="34" charset="77"/>
              </a:rPr>
              <a:t> ante la </a:t>
            </a:r>
            <a:r>
              <a:rPr lang="en-US" sz="4500" b="0" dirty="0" err="1">
                <a:latin typeface="Brandon Grotesque Regular" panose="020B0503020203060202" pitchFamily="34" charset="77"/>
              </a:rPr>
              <a:t>pesca</a:t>
            </a:r>
            <a:r>
              <a:rPr lang="en-US" sz="4500" b="0" dirty="0">
                <a:latin typeface="Brandon Grotesque Regular" panose="020B0503020203060202" pitchFamily="34" charset="77"/>
              </a:rPr>
              <a:t> que </a:t>
            </a:r>
            <a:r>
              <a:rPr lang="en-US" sz="4500" b="0" dirty="0" err="1">
                <a:latin typeface="Brandon Grotesque Regular" panose="020B0503020203060202" pitchFamily="34" charset="77"/>
              </a:rPr>
              <a:t>habían</a:t>
            </a:r>
            <a:r>
              <a:rPr lang="en-US" sz="4500" b="0" dirty="0">
                <a:latin typeface="Brandon Grotesque Regular" panose="020B0503020203060202" pitchFamily="34" charset="77"/>
              </a:rPr>
              <a:t> </a:t>
            </a:r>
            <a:r>
              <a:rPr lang="en-US" sz="4500" b="0" dirty="0" err="1">
                <a:latin typeface="Brandon Grotesque Regular" panose="020B0503020203060202" pitchFamily="34" charset="77"/>
              </a:rPr>
              <a:t>hecho</a:t>
            </a:r>
            <a:r>
              <a:rPr lang="en-US" sz="4500" b="0" dirty="0">
                <a:latin typeface="Brandon Grotesque Regular" panose="020B0503020203060202" pitchFamily="34" charset="77"/>
              </a:rPr>
              <a:t>.  (Lucas 5:1-9)</a:t>
            </a:r>
          </a:p>
          <a:p>
            <a:pPr algn="l">
              <a:spcAft>
                <a:spcPts val="1800"/>
              </a:spcAft>
            </a:pPr>
            <a:endParaRPr lang="en-US" sz="2800" b="0" dirty="0">
              <a:latin typeface="Brandon Grotesque Regular" panose="020B0503020203060202" pitchFamily="34" charset="77"/>
            </a:endParaRPr>
          </a:p>
          <a:p>
            <a:pPr algn="l">
              <a:spcAft>
                <a:spcPts val="1800"/>
              </a:spcAft>
            </a:pPr>
            <a:r>
              <a:rPr lang="en-US" sz="4500" dirty="0" err="1">
                <a:solidFill>
                  <a:srgbClr val="00B0F0"/>
                </a:solidFill>
                <a:latin typeface="Brandon Grotesque Regular" panose="020B0503020203060202" pitchFamily="34" charset="77"/>
              </a:rPr>
              <a:t>L'ayant</a:t>
            </a:r>
            <a:r>
              <a:rPr lang="en-US" sz="4500" dirty="0">
                <a:solidFill>
                  <a:srgbClr val="00B0F0"/>
                </a:solidFill>
                <a:latin typeface="Brandon Grotesque Regular" panose="020B0503020203060202" pitchFamily="34" charset="77"/>
              </a:rPr>
              <a:t> </a:t>
            </a:r>
            <a:r>
              <a:rPr lang="en-US" sz="4500" dirty="0" err="1">
                <a:solidFill>
                  <a:srgbClr val="00B0F0"/>
                </a:solidFill>
                <a:latin typeface="Brandon Grotesque Regular" panose="020B0503020203060202" pitchFamily="34" charset="77"/>
              </a:rPr>
              <a:t>jeté</a:t>
            </a:r>
            <a:r>
              <a:rPr lang="en-US" sz="4500" dirty="0">
                <a:solidFill>
                  <a:srgbClr val="00B0F0"/>
                </a:solidFill>
                <a:latin typeface="Brandon Grotesque Regular" panose="020B0503020203060202" pitchFamily="34" charset="77"/>
              </a:rPr>
              <a:t>, </a:t>
            </a:r>
            <a:r>
              <a:rPr lang="en-US" sz="4500" dirty="0" err="1">
                <a:solidFill>
                  <a:srgbClr val="00B0F0"/>
                </a:solidFill>
                <a:latin typeface="Brandon Grotesque Regular" panose="020B0503020203060202" pitchFamily="34" charset="77"/>
              </a:rPr>
              <a:t>ils</a:t>
            </a:r>
            <a:r>
              <a:rPr lang="en-US" sz="4500" dirty="0">
                <a:solidFill>
                  <a:srgbClr val="00B0F0"/>
                </a:solidFill>
                <a:latin typeface="Brandon Grotesque Regular" panose="020B0503020203060202" pitchFamily="34" charset="77"/>
              </a:rPr>
              <a:t> </a:t>
            </a:r>
            <a:r>
              <a:rPr lang="en-US" sz="4500" dirty="0" err="1">
                <a:solidFill>
                  <a:srgbClr val="00B0F0"/>
                </a:solidFill>
                <a:latin typeface="Brandon Grotesque Regular" panose="020B0503020203060202" pitchFamily="34" charset="77"/>
              </a:rPr>
              <a:t>prirent</a:t>
            </a:r>
            <a:r>
              <a:rPr lang="en-US" sz="4500" dirty="0">
                <a:solidFill>
                  <a:srgbClr val="00B0F0"/>
                </a:solidFill>
                <a:latin typeface="Brandon Grotesque Regular" panose="020B0503020203060202" pitchFamily="34" charset="77"/>
              </a:rPr>
              <a:t> </a:t>
            </a:r>
            <a:r>
              <a:rPr lang="en-US" sz="4500" dirty="0" err="1">
                <a:solidFill>
                  <a:srgbClr val="00B0F0"/>
                </a:solidFill>
                <a:latin typeface="Brandon Grotesque Regular" panose="020B0503020203060202" pitchFamily="34" charset="77"/>
              </a:rPr>
              <a:t>une</a:t>
            </a:r>
            <a:r>
              <a:rPr lang="en-US" sz="4500" dirty="0">
                <a:solidFill>
                  <a:srgbClr val="00B0F0"/>
                </a:solidFill>
                <a:latin typeface="Brandon Grotesque Regular" panose="020B0503020203060202" pitchFamily="34" charset="77"/>
              </a:rPr>
              <a:t> </a:t>
            </a:r>
            <a:r>
              <a:rPr lang="en-US" sz="4500" dirty="0" err="1">
                <a:solidFill>
                  <a:srgbClr val="00B0F0"/>
                </a:solidFill>
                <a:latin typeface="Brandon Grotesque Regular" panose="020B0503020203060202" pitchFamily="34" charset="77"/>
              </a:rPr>
              <a:t>grande</a:t>
            </a:r>
            <a:r>
              <a:rPr lang="en-US" sz="4500" dirty="0">
                <a:solidFill>
                  <a:srgbClr val="00B0F0"/>
                </a:solidFill>
                <a:latin typeface="Brandon Grotesque Regular" panose="020B0503020203060202" pitchFamily="34" charset="77"/>
              </a:rPr>
              <a:t> </a:t>
            </a:r>
            <a:r>
              <a:rPr lang="en-US" sz="4500" dirty="0" err="1">
                <a:solidFill>
                  <a:srgbClr val="00B0F0"/>
                </a:solidFill>
                <a:latin typeface="Brandon Grotesque Regular" panose="020B0503020203060202" pitchFamily="34" charset="77"/>
              </a:rPr>
              <a:t>quantité</a:t>
            </a:r>
            <a:r>
              <a:rPr lang="en-US" sz="4500" dirty="0">
                <a:solidFill>
                  <a:srgbClr val="00B0F0"/>
                </a:solidFill>
                <a:latin typeface="Brandon Grotesque Regular" panose="020B0503020203060202" pitchFamily="34" charset="77"/>
              </a:rPr>
              <a:t> de </a:t>
            </a:r>
            <a:r>
              <a:rPr lang="en-US" sz="4500" dirty="0" err="1">
                <a:solidFill>
                  <a:srgbClr val="00B0F0"/>
                </a:solidFill>
                <a:latin typeface="Brandon Grotesque Regular" panose="020B0503020203060202" pitchFamily="34" charset="77"/>
              </a:rPr>
              <a:t>poissons</a:t>
            </a:r>
            <a:r>
              <a:rPr lang="en-US" sz="4500" dirty="0">
                <a:solidFill>
                  <a:srgbClr val="00B0F0"/>
                </a:solidFill>
                <a:latin typeface="Brandon Grotesque Regular" panose="020B0503020203060202" pitchFamily="34" charset="77"/>
              </a:rPr>
              <a:t>, et </a:t>
            </a:r>
            <a:r>
              <a:rPr lang="en-US" sz="4500" dirty="0" err="1">
                <a:solidFill>
                  <a:srgbClr val="00B0F0"/>
                </a:solidFill>
                <a:latin typeface="Brandon Grotesque Regular" panose="020B0503020203060202" pitchFamily="34" charset="77"/>
              </a:rPr>
              <a:t>leur</a:t>
            </a:r>
            <a:r>
              <a:rPr lang="en-US" sz="4500" dirty="0">
                <a:solidFill>
                  <a:srgbClr val="00B0F0"/>
                </a:solidFill>
                <a:latin typeface="Brandon Grotesque Regular" panose="020B0503020203060202" pitchFamily="34" charset="77"/>
              </a:rPr>
              <a:t> filet se </a:t>
            </a:r>
            <a:r>
              <a:rPr lang="en-US" sz="4500" dirty="0" err="1">
                <a:solidFill>
                  <a:srgbClr val="00B0F0"/>
                </a:solidFill>
                <a:latin typeface="Brandon Grotesque Regular" panose="020B0503020203060202" pitchFamily="34" charset="77"/>
              </a:rPr>
              <a:t>rompait</a:t>
            </a:r>
            <a:r>
              <a:rPr lang="en-US" sz="4500" dirty="0">
                <a:solidFill>
                  <a:srgbClr val="00B0F0"/>
                </a:solidFill>
                <a:latin typeface="Brandon Grotesque Regular" panose="020B0503020203060202" pitchFamily="34" charset="77"/>
              </a:rPr>
              <a:t>. </a:t>
            </a:r>
            <a:r>
              <a:rPr lang="en-US" sz="4500" dirty="0" err="1">
                <a:solidFill>
                  <a:srgbClr val="00B0F0"/>
                </a:solidFill>
                <a:latin typeface="Brandon Grotesque Regular" panose="020B0503020203060202" pitchFamily="34" charset="77"/>
              </a:rPr>
              <a:t>Ils</a:t>
            </a:r>
            <a:r>
              <a:rPr lang="en-US" sz="4500" dirty="0">
                <a:solidFill>
                  <a:srgbClr val="00B0F0"/>
                </a:solidFill>
                <a:latin typeface="Brandon Grotesque Regular" panose="020B0503020203060202" pitchFamily="34" charset="77"/>
              </a:rPr>
              <a:t> </a:t>
            </a:r>
            <a:r>
              <a:rPr lang="en-US" sz="4500" dirty="0" err="1">
                <a:solidFill>
                  <a:srgbClr val="00B0F0"/>
                </a:solidFill>
                <a:latin typeface="Brandon Grotesque Regular" panose="020B0503020203060202" pitchFamily="34" charset="77"/>
              </a:rPr>
              <a:t>firent</a:t>
            </a:r>
            <a:r>
              <a:rPr lang="en-US" sz="4500" dirty="0">
                <a:solidFill>
                  <a:srgbClr val="00B0F0"/>
                </a:solidFill>
                <a:latin typeface="Brandon Grotesque Regular" panose="020B0503020203060202" pitchFamily="34" charset="77"/>
              </a:rPr>
              <a:t> </a:t>
            </a:r>
            <a:r>
              <a:rPr lang="en-US" sz="4500" dirty="0" err="1">
                <a:solidFill>
                  <a:srgbClr val="00B0F0"/>
                </a:solidFill>
                <a:latin typeface="Brandon Grotesque Regular" panose="020B0503020203060202" pitchFamily="34" charset="77"/>
              </a:rPr>
              <a:t>signe</a:t>
            </a:r>
            <a:r>
              <a:rPr lang="en-US" sz="4500" dirty="0">
                <a:solidFill>
                  <a:srgbClr val="00B0F0"/>
                </a:solidFill>
                <a:latin typeface="Brandon Grotesque Regular" panose="020B0503020203060202" pitchFamily="34" charset="77"/>
              </a:rPr>
              <a:t> </a:t>
            </a:r>
            <a:r>
              <a:rPr lang="en-US" sz="4500" dirty="0" err="1">
                <a:solidFill>
                  <a:srgbClr val="00B0F0"/>
                </a:solidFill>
                <a:latin typeface="Brandon Grotesque Regular" panose="020B0503020203060202" pitchFamily="34" charset="77"/>
              </a:rPr>
              <a:t>à</a:t>
            </a:r>
            <a:r>
              <a:rPr lang="en-US" sz="4500" dirty="0">
                <a:solidFill>
                  <a:srgbClr val="00B0F0"/>
                </a:solidFill>
                <a:latin typeface="Brandon Grotesque Regular" panose="020B0503020203060202" pitchFamily="34" charset="77"/>
              </a:rPr>
              <a:t> </a:t>
            </a:r>
            <a:r>
              <a:rPr lang="en-US" sz="4500" dirty="0" err="1">
                <a:solidFill>
                  <a:srgbClr val="00B0F0"/>
                </a:solidFill>
                <a:latin typeface="Brandon Grotesque Regular" panose="020B0503020203060202" pitchFamily="34" charset="77"/>
              </a:rPr>
              <a:t>leurs</a:t>
            </a:r>
            <a:r>
              <a:rPr lang="en-US" sz="4500" dirty="0">
                <a:solidFill>
                  <a:srgbClr val="00B0F0"/>
                </a:solidFill>
                <a:latin typeface="Brandon Grotesque Regular" panose="020B0503020203060202" pitchFamily="34" charset="77"/>
              </a:rPr>
              <a:t> </a:t>
            </a:r>
            <a:r>
              <a:rPr lang="en-US" sz="4500" dirty="0" err="1">
                <a:solidFill>
                  <a:srgbClr val="00B0F0"/>
                </a:solidFill>
                <a:latin typeface="Brandon Grotesque Regular" panose="020B0503020203060202" pitchFamily="34" charset="77"/>
              </a:rPr>
              <a:t>compagnons</a:t>
            </a:r>
            <a:r>
              <a:rPr lang="en-US" sz="4500" dirty="0">
                <a:solidFill>
                  <a:srgbClr val="00B0F0"/>
                </a:solidFill>
                <a:latin typeface="Brandon Grotesque Regular" panose="020B0503020203060202" pitchFamily="34" charset="77"/>
              </a:rPr>
              <a:t> qui </a:t>
            </a:r>
            <a:r>
              <a:rPr lang="en-US" sz="4500" dirty="0" err="1">
                <a:solidFill>
                  <a:srgbClr val="00B0F0"/>
                </a:solidFill>
                <a:latin typeface="Brandon Grotesque Regular" panose="020B0503020203060202" pitchFamily="34" charset="77"/>
              </a:rPr>
              <a:t>étaient</a:t>
            </a:r>
            <a:r>
              <a:rPr lang="en-US" sz="4500" dirty="0">
                <a:solidFill>
                  <a:srgbClr val="00B0F0"/>
                </a:solidFill>
                <a:latin typeface="Brandon Grotesque Regular" panose="020B0503020203060202" pitchFamily="34" charset="77"/>
              </a:rPr>
              <a:t> dans </a:t>
            </a:r>
            <a:r>
              <a:rPr lang="en-US" sz="4500" dirty="0" err="1">
                <a:solidFill>
                  <a:srgbClr val="00B0F0"/>
                </a:solidFill>
                <a:latin typeface="Brandon Grotesque Regular" panose="020B0503020203060202" pitchFamily="34" charset="77"/>
              </a:rPr>
              <a:t>l'autre</a:t>
            </a:r>
            <a:r>
              <a:rPr lang="en-US" sz="4500" dirty="0">
                <a:solidFill>
                  <a:srgbClr val="00B0F0"/>
                </a:solidFill>
                <a:latin typeface="Brandon Grotesque Regular" panose="020B0503020203060202" pitchFamily="34" charset="77"/>
              </a:rPr>
              <a:t> </a:t>
            </a:r>
            <a:r>
              <a:rPr lang="en-US" sz="4500" dirty="0" err="1">
                <a:solidFill>
                  <a:srgbClr val="00B0F0"/>
                </a:solidFill>
                <a:latin typeface="Brandon Grotesque Regular" panose="020B0503020203060202" pitchFamily="34" charset="77"/>
              </a:rPr>
              <a:t>barque</a:t>
            </a:r>
            <a:r>
              <a:rPr lang="en-US" sz="4500" dirty="0">
                <a:solidFill>
                  <a:srgbClr val="00B0F0"/>
                </a:solidFill>
                <a:latin typeface="Brandon Grotesque Regular" panose="020B0503020203060202" pitchFamily="34" charset="77"/>
              </a:rPr>
              <a:t> de </a:t>
            </a:r>
            <a:r>
              <a:rPr lang="en-US" sz="4500" dirty="0" err="1">
                <a:solidFill>
                  <a:srgbClr val="00B0F0"/>
                </a:solidFill>
                <a:latin typeface="Brandon Grotesque Regular" panose="020B0503020203060202" pitchFamily="34" charset="77"/>
              </a:rPr>
              <a:t>venir</a:t>
            </a:r>
            <a:r>
              <a:rPr lang="en-US" sz="4500" dirty="0">
                <a:solidFill>
                  <a:srgbClr val="00B0F0"/>
                </a:solidFill>
                <a:latin typeface="Brandon Grotesque Regular" panose="020B0503020203060202" pitchFamily="34" charset="77"/>
              </a:rPr>
              <a:t> les aider. </a:t>
            </a:r>
            <a:r>
              <a:rPr lang="en-US" sz="4500" dirty="0" err="1">
                <a:solidFill>
                  <a:srgbClr val="00B0F0"/>
                </a:solidFill>
                <a:latin typeface="Brandon Grotesque Regular" panose="020B0503020203060202" pitchFamily="34" charset="77"/>
              </a:rPr>
              <a:t>Ils</a:t>
            </a:r>
            <a:r>
              <a:rPr lang="en-US" sz="4500" dirty="0">
                <a:solidFill>
                  <a:srgbClr val="00B0F0"/>
                </a:solidFill>
                <a:latin typeface="Brandon Grotesque Regular" panose="020B0503020203060202" pitchFamily="34" charset="77"/>
              </a:rPr>
              <a:t> </a:t>
            </a:r>
            <a:r>
              <a:rPr lang="en-US" sz="4500" dirty="0" err="1">
                <a:solidFill>
                  <a:srgbClr val="00B0F0"/>
                </a:solidFill>
                <a:latin typeface="Brandon Grotesque Regular" panose="020B0503020203060202" pitchFamily="34" charset="77"/>
              </a:rPr>
              <a:t>vinrent</a:t>
            </a:r>
            <a:r>
              <a:rPr lang="en-US" sz="4500" dirty="0">
                <a:solidFill>
                  <a:srgbClr val="00B0F0"/>
                </a:solidFill>
                <a:latin typeface="Brandon Grotesque Regular" panose="020B0503020203060202" pitchFamily="34" charset="77"/>
              </a:rPr>
              <a:t> et </a:t>
            </a:r>
            <a:r>
              <a:rPr lang="en-US" sz="4500" dirty="0" err="1">
                <a:solidFill>
                  <a:srgbClr val="00B0F0"/>
                </a:solidFill>
                <a:latin typeface="Brandon Grotesque Regular" panose="020B0503020203060202" pitchFamily="34" charset="77"/>
              </a:rPr>
              <a:t>ils</a:t>
            </a:r>
            <a:r>
              <a:rPr lang="en-US" sz="4500" dirty="0">
                <a:solidFill>
                  <a:srgbClr val="00B0F0"/>
                </a:solidFill>
                <a:latin typeface="Brandon Grotesque Regular" panose="020B0503020203060202" pitchFamily="34" charset="77"/>
              </a:rPr>
              <a:t> </a:t>
            </a:r>
            <a:r>
              <a:rPr lang="en-US" sz="4500" dirty="0" err="1">
                <a:solidFill>
                  <a:srgbClr val="00B0F0"/>
                </a:solidFill>
                <a:latin typeface="Brandon Grotesque Regular" panose="020B0503020203060202" pitchFamily="34" charset="77"/>
              </a:rPr>
              <a:t>remplirent</a:t>
            </a:r>
            <a:r>
              <a:rPr lang="en-US" sz="4500" dirty="0">
                <a:solidFill>
                  <a:srgbClr val="00B0F0"/>
                </a:solidFill>
                <a:latin typeface="Brandon Grotesque Regular" panose="020B0503020203060202" pitchFamily="34" charset="77"/>
              </a:rPr>
              <a:t> les deux </a:t>
            </a:r>
            <a:r>
              <a:rPr lang="en-US" sz="4500" dirty="0" err="1">
                <a:solidFill>
                  <a:srgbClr val="00B0F0"/>
                </a:solidFill>
                <a:latin typeface="Brandon Grotesque Regular" panose="020B0503020203060202" pitchFamily="34" charset="77"/>
              </a:rPr>
              <a:t>barques</a:t>
            </a:r>
            <a:r>
              <a:rPr lang="en-US" sz="4500" dirty="0">
                <a:solidFill>
                  <a:srgbClr val="00B0F0"/>
                </a:solidFill>
                <a:latin typeface="Brandon Grotesque Regular" panose="020B0503020203060202" pitchFamily="34" charset="77"/>
              </a:rPr>
              <a:t>, au point </a:t>
            </a:r>
            <a:r>
              <a:rPr lang="en-US" sz="4500" dirty="0" err="1">
                <a:solidFill>
                  <a:srgbClr val="00B0F0"/>
                </a:solidFill>
                <a:latin typeface="Brandon Grotesque Regular" panose="020B0503020203060202" pitchFamily="34" charset="77"/>
              </a:rPr>
              <a:t>qu'elles</a:t>
            </a:r>
            <a:r>
              <a:rPr lang="en-US" sz="4500" dirty="0">
                <a:solidFill>
                  <a:srgbClr val="00B0F0"/>
                </a:solidFill>
                <a:latin typeface="Brandon Grotesque Regular" panose="020B0503020203060202" pitchFamily="34" charset="77"/>
              </a:rPr>
              <a:t> </a:t>
            </a:r>
            <a:r>
              <a:rPr lang="en-US" sz="4500" dirty="0" err="1">
                <a:solidFill>
                  <a:srgbClr val="00B0F0"/>
                </a:solidFill>
                <a:latin typeface="Brandon Grotesque Regular" panose="020B0503020203060202" pitchFamily="34" charset="77"/>
              </a:rPr>
              <a:t>enfonçaient</a:t>
            </a:r>
            <a:r>
              <a:rPr lang="en-US" sz="4500" dirty="0">
                <a:solidFill>
                  <a:srgbClr val="00B0F0"/>
                </a:solidFill>
                <a:latin typeface="Brandon Grotesque Regular" panose="020B0503020203060202" pitchFamily="34" charset="77"/>
              </a:rPr>
              <a:t>. </a:t>
            </a:r>
            <a:r>
              <a:rPr lang="en-US" sz="4500" dirty="0" err="1">
                <a:solidFill>
                  <a:srgbClr val="00B0F0"/>
                </a:solidFill>
                <a:latin typeface="Brandon Grotesque Regular" panose="020B0503020203060202" pitchFamily="34" charset="77"/>
              </a:rPr>
              <a:t>Quand</a:t>
            </a:r>
            <a:r>
              <a:rPr lang="en-US" sz="4500" dirty="0">
                <a:solidFill>
                  <a:srgbClr val="00B0F0"/>
                </a:solidFill>
                <a:latin typeface="Brandon Grotesque Regular" panose="020B0503020203060202" pitchFamily="34" charset="77"/>
              </a:rPr>
              <a:t> il vit </a:t>
            </a:r>
            <a:r>
              <a:rPr lang="en-US" sz="4500" dirty="0" err="1">
                <a:solidFill>
                  <a:srgbClr val="00B0F0"/>
                </a:solidFill>
                <a:latin typeface="Brandon Grotesque Regular" panose="020B0503020203060202" pitchFamily="34" charset="77"/>
              </a:rPr>
              <a:t>cela</a:t>
            </a:r>
            <a:r>
              <a:rPr lang="en-US" sz="4500" dirty="0">
                <a:solidFill>
                  <a:srgbClr val="00B0F0"/>
                </a:solidFill>
                <a:latin typeface="Brandon Grotesque Regular" panose="020B0503020203060202" pitchFamily="34" charset="77"/>
              </a:rPr>
              <a:t>, Simon Pierre </a:t>
            </a:r>
            <a:r>
              <a:rPr lang="en-US" sz="4500" dirty="0" err="1">
                <a:solidFill>
                  <a:srgbClr val="00B0F0"/>
                </a:solidFill>
                <a:latin typeface="Brandon Grotesque Regular" panose="020B0503020203060202" pitchFamily="34" charset="77"/>
              </a:rPr>
              <a:t>tomba</a:t>
            </a:r>
            <a:r>
              <a:rPr lang="en-US" sz="4500" dirty="0">
                <a:solidFill>
                  <a:srgbClr val="00B0F0"/>
                </a:solidFill>
                <a:latin typeface="Brandon Grotesque Regular" panose="020B0503020203060202" pitchFamily="34" charset="77"/>
              </a:rPr>
              <a:t> aux </a:t>
            </a:r>
            <a:r>
              <a:rPr lang="en-US" sz="4500" dirty="0" err="1">
                <a:solidFill>
                  <a:srgbClr val="00B0F0"/>
                </a:solidFill>
                <a:latin typeface="Brandon Grotesque Regular" panose="020B0503020203060202" pitchFamily="34" charset="77"/>
              </a:rPr>
              <a:t>genoux</a:t>
            </a:r>
            <a:r>
              <a:rPr lang="en-US" sz="4500" dirty="0">
                <a:solidFill>
                  <a:srgbClr val="00B0F0"/>
                </a:solidFill>
                <a:latin typeface="Brandon Grotesque Regular" panose="020B0503020203060202" pitchFamily="34" charset="77"/>
              </a:rPr>
              <a:t> de </a:t>
            </a:r>
            <a:r>
              <a:rPr lang="en-US" sz="4500" dirty="0" err="1">
                <a:solidFill>
                  <a:srgbClr val="00B0F0"/>
                </a:solidFill>
                <a:latin typeface="Brandon Grotesque Regular" panose="020B0503020203060202" pitchFamily="34" charset="77"/>
              </a:rPr>
              <a:t>Jésus</a:t>
            </a:r>
            <a:r>
              <a:rPr lang="en-US" sz="4500" dirty="0">
                <a:solidFill>
                  <a:srgbClr val="00B0F0"/>
                </a:solidFill>
                <a:latin typeface="Brandon Grotesque Regular" panose="020B0503020203060202" pitchFamily="34" charset="77"/>
              </a:rPr>
              <a:t>, et </a:t>
            </a:r>
            <a:r>
              <a:rPr lang="en-US" sz="4500" dirty="0" err="1">
                <a:solidFill>
                  <a:srgbClr val="00B0F0"/>
                </a:solidFill>
                <a:latin typeface="Brandon Grotesque Regular" panose="020B0503020203060202" pitchFamily="34" charset="77"/>
              </a:rPr>
              <a:t>dit</a:t>
            </a:r>
            <a:r>
              <a:rPr lang="en-US" sz="4500" dirty="0">
                <a:solidFill>
                  <a:srgbClr val="00B0F0"/>
                </a:solidFill>
                <a:latin typeface="Brandon Grotesque Regular" panose="020B0503020203060202" pitchFamily="34" charset="77"/>
              </a:rPr>
              <a:t>: Seigneur, retire-</a:t>
            </a:r>
            <a:r>
              <a:rPr lang="en-US" sz="4500" dirty="0" err="1">
                <a:solidFill>
                  <a:srgbClr val="00B0F0"/>
                </a:solidFill>
                <a:latin typeface="Brandon Grotesque Regular" panose="020B0503020203060202" pitchFamily="34" charset="77"/>
              </a:rPr>
              <a:t>toi</a:t>
            </a:r>
            <a:r>
              <a:rPr lang="en-US" sz="4500" dirty="0">
                <a:solidFill>
                  <a:srgbClr val="00B0F0"/>
                </a:solidFill>
                <a:latin typeface="Brandon Grotesque Regular" panose="020B0503020203060202" pitchFamily="34" charset="77"/>
              </a:rPr>
              <a:t> de </a:t>
            </a:r>
            <a:r>
              <a:rPr lang="en-US" sz="4500" dirty="0" err="1">
                <a:solidFill>
                  <a:srgbClr val="00B0F0"/>
                </a:solidFill>
                <a:latin typeface="Brandon Grotesque Regular" panose="020B0503020203060202" pitchFamily="34" charset="77"/>
              </a:rPr>
              <a:t>moi</a:t>
            </a:r>
            <a:r>
              <a:rPr lang="en-US" sz="4500" dirty="0">
                <a:solidFill>
                  <a:srgbClr val="00B0F0"/>
                </a:solidFill>
                <a:latin typeface="Brandon Grotesque Regular" panose="020B0503020203060202" pitchFamily="34" charset="77"/>
              </a:rPr>
              <a:t>, </a:t>
            </a:r>
            <a:r>
              <a:rPr lang="en-US" sz="4500" dirty="0" err="1">
                <a:solidFill>
                  <a:srgbClr val="00B0F0"/>
                </a:solidFill>
                <a:latin typeface="Brandon Grotesque Regular" panose="020B0503020203060202" pitchFamily="34" charset="77"/>
              </a:rPr>
              <a:t>parce</a:t>
            </a:r>
            <a:r>
              <a:rPr lang="en-US" sz="4500" dirty="0">
                <a:solidFill>
                  <a:srgbClr val="00B0F0"/>
                </a:solidFill>
                <a:latin typeface="Brandon Grotesque Regular" panose="020B0503020203060202" pitchFamily="34" charset="77"/>
              </a:rPr>
              <a:t> que je </a:t>
            </a:r>
            <a:r>
              <a:rPr lang="en-US" sz="4500" dirty="0" err="1">
                <a:solidFill>
                  <a:srgbClr val="00B0F0"/>
                </a:solidFill>
                <a:latin typeface="Brandon Grotesque Regular" panose="020B0503020203060202" pitchFamily="34" charset="77"/>
              </a:rPr>
              <a:t>suis</a:t>
            </a:r>
            <a:r>
              <a:rPr lang="en-US" sz="4500" dirty="0">
                <a:solidFill>
                  <a:srgbClr val="00B0F0"/>
                </a:solidFill>
                <a:latin typeface="Brandon Grotesque Regular" panose="020B0503020203060202" pitchFamily="34" charset="77"/>
              </a:rPr>
              <a:t> un homme </a:t>
            </a:r>
            <a:r>
              <a:rPr lang="en-US" sz="4500" dirty="0" err="1">
                <a:solidFill>
                  <a:srgbClr val="00B0F0"/>
                </a:solidFill>
                <a:latin typeface="Brandon Grotesque Regular" panose="020B0503020203060202" pitchFamily="34" charset="77"/>
              </a:rPr>
              <a:t>pécheur</a:t>
            </a:r>
            <a:r>
              <a:rPr lang="en-US" sz="4500" dirty="0">
                <a:solidFill>
                  <a:srgbClr val="00B0F0"/>
                </a:solidFill>
                <a:latin typeface="Brandon Grotesque Regular" panose="020B0503020203060202" pitchFamily="34" charset="77"/>
              </a:rPr>
              <a:t>. Car </a:t>
            </a:r>
            <a:r>
              <a:rPr lang="en-US" sz="4500" dirty="0" err="1">
                <a:solidFill>
                  <a:srgbClr val="00B0F0"/>
                </a:solidFill>
                <a:latin typeface="Brandon Grotesque Regular" panose="020B0503020203060202" pitchFamily="34" charset="77"/>
              </a:rPr>
              <a:t>l'épouvante</a:t>
            </a:r>
            <a:r>
              <a:rPr lang="en-US" sz="4500" dirty="0">
                <a:solidFill>
                  <a:srgbClr val="00B0F0"/>
                </a:solidFill>
                <a:latin typeface="Brandon Grotesque Regular" panose="020B0503020203060202" pitchFamily="34" charset="77"/>
              </a:rPr>
              <a:t> </a:t>
            </a:r>
            <a:r>
              <a:rPr lang="en-US" sz="4500" dirty="0" err="1">
                <a:solidFill>
                  <a:srgbClr val="00B0F0"/>
                </a:solidFill>
                <a:latin typeface="Brandon Grotesque Regular" panose="020B0503020203060202" pitchFamily="34" charset="77"/>
              </a:rPr>
              <a:t>l'avait</a:t>
            </a:r>
            <a:r>
              <a:rPr lang="en-US" sz="4500" dirty="0">
                <a:solidFill>
                  <a:srgbClr val="00B0F0"/>
                </a:solidFill>
                <a:latin typeface="Brandon Grotesque Regular" panose="020B0503020203060202" pitchFamily="34" charset="77"/>
              </a:rPr>
              <a:t> </a:t>
            </a:r>
            <a:r>
              <a:rPr lang="en-US" sz="4500" dirty="0" err="1">
                <a:solidFill>
                  <a:srgbClr val="00B0F0"/>
                </a:solidFill>
                <a:latin typeface="Brandon Grotesque Regular" panose="020B0503020203060202" pitchFamily="34" charset="77"/>
              </a:rPr>
              <a:t>saisi</a:t>
            </a:r>
            <a:r>
              <a:rPr lang="en-US" sz="4500" dirty="0">
                <a:solidFill>
                  <a:srgbClr val="00B0F0"/>
                </a:solidFill>
                <a:latin typeface="Brandon Grotesque Regular" panose="020B0503020203060202" pitchFamily="34" charset="77"/>
              </a:rPr>
              <a:t>, </a:t>
            </a:r>
            <a:r>
              <a:rPr lang="en-US" sz="4500" dirty="0" err="1">
                <a:solidFill>
                  <a:srgbClr val="00B0F0"/>
                </a:solidFill>
                <a:latin typeface="Brandon Grotesque Regular" panose="020B0503020203060202" pitchFamily="34" charset="77"/>
              </a:rPr>
              <a:t>lui</a:t>
            </a:r>
            <a:r>
              <a:rPr lang="en-US" sz="4500" dirty="0">
                <a:solidFill>
                  <a:srgbClr val="00B0F0"/>
                </a:solidFill>
                <a:latin typeface="Brandon Grotesque Regular" panose="020B0503020203060202" pitchFamily="34" charset="77"/>
              </a:rPr>
              <a:t> et </a:t>
            </a:r>
            <a:r>
              <a:rPr lang="en-US" sz="4500" dirty="0" err="1">
                <a:solidFill>
                  <a:srgbClr val="00B0F0"/>
                </a:solidFill>
                <a:latin typeface="Brandon Grotesque Regular" panose="020B0503020203060202" pitchFamily="34" charset="77"/>
              </a:rPr>
              <a:t>tous</a:t>
            </a:r>
            <a:r>
              <a:rPr lang="en-US" sz="4500" dirty="0">
                <a:solidFill>
                  <a:srgbClr val="00B0F0"/>
                </a:solidFill>
                <a:latin typeface="Brandon Grotesque Regular" panose="020B0503020203060202" pitchFamily="34" charset="77"/>
              </a:rPr>
              <a:t> </a:t>
            </a:r>
            <a:r>
              <a:rPr lang="en-US" sz="4500" dirty="0" err="1">
                <a:solidFill>
                  <a:srgbClr val="00B0F0"/>
                </a:solidFill>
                <a:latin typeface="Brandon Grotesque Regular" panose="020B0503020203060202" pitchFamily="34" charset="77"/>
              </a:rPr>
              <a:t>ceux</a:t>
            </a:r>
            <a:r>
              <a:rPr lang="en-US" sz="4500" dirty="0">
                <a:solidFill>
                  <a:srgbClr val="00B0F0"/>
                </a:solidFill>
                <a:latin typeface="Brandon Grotesque Regular" panose="020B0503020203060202" pitchFamily="34" charset="77"/>
              </a:rPr>
              <a:t> qui </a:t>
            </a:r>
            <a:r>
              <a:rPr lang="en-US" sz="4500" dirty="0" err="1">
                <a:solidFill>
                  <a:srgbClr val="00B0F0"/>
                </a:solidFill>
                <a:latin typeface="Brandon Grotesque Regular" panose="020B0503020203060202" pitchFamily="34" charset="77"/>
              </a:rPr>
              <a:t>étaient</a:t>
            </a:r>
            <a:r>
              <a:rPr lang="en-US" sz="4500" dirty="0">
                <a:solidFill>
                  <a:srgbClr val="00B0F0"/>
                </a:solidFill>
                <a:latin typeface="Brandon Grotesque Regular" panose="020B0503020203060202" pitchFamily="34" charset="77"/>
              </a:rPr>
              <a:t> avec </a:t>
            </a:r>
            <a:r>
              <a:rPr lang="en-US" sz="4500" dirty="0" err="1">
                <a:solidFill>
                  <a:srgbClr val="00B0F0"/>
                </a:solidFill>
                <a:latin typeface="Brandon Grotesque Regular" panose="020B0503020203060202" pitchFamily="34" charset="77"/>
              </a:rPr>
              <a:t>lui</a:t>
            </a:r>
            <a:r>
              <a:rPr lang="en-US" sz="4500" dirty="0">
                <a:solidFill>
                  <a:srgbClr val="00B0F0"/>
                </a:solidFill>
                <a:latin typeface="Brandon Grotesque Regular" panose="020B0503020203060202" pitchFamily="34" charset="77"/>
              </a:rPr>
              <a:t>, </a:t>
            </a:r>
            <a:r>
              <a:rPr lang="en-US" sz="4500" dirty="0" err="1">
                <a:solidFill>
                  <a:srgbClr val="00B0F0"/>
                </a:solidFill>
                <a:latin typeface="Brandon Grotesque Regular" panose="020B0503020203060202" pitchFamily="34" charset="77"/>
              </a:rPr>
              <a:t>à</a:t>
            </a:r>
            <a:r>
              <a:rPr lang="en-US" sz="4500" dirty="0">
                <a:solidFill>
                  <a:srgbClr val="00B0F0"/>
                </a:solidFill>
                <a:latin typeface="Brandon Grotesque Regular" panose="020B0503020203060202" pitchFamily="34" charset="77"/>
              </a:rPr>
              <a:t> cause de la </a:t>
            </a:r>
            <a:r>
              <a:rPr lang="en-US" sz="4500" dirty="0" err="1">
                <a:solidFill>
                  <a:srgbClr val="00B0F0"/>
                </a:solidFill>
                <a:latin typeface="Brandon Grotesque Regular" panose="020B0503020203060202" pitchFamily="34" charset="77"/>
              </a:rPr>
              <a:t>pêche</a:t>
            </a:r>
            <a:r>
              <a:rPr lang="en-US" sz="4500" dirty="0">
                <a:solidFill>
                  <a:srgbClr val="00B0F0"/>
                </a:solidFill>
                <a:latin typeface="Brandon Grotesque Regular" panose="020B0503020203060202" pitchFamily="34" charset="77"/>
              </a:rPr>
              <a:t> </a:t>
            </a:r>
            <a:r>
              <a:rPr lang="en-US" sz="4500" dirty="0" err="1">
                <a:solidFill>
                  <a:srgbClr val="00B0F0"/>
                </a:solidFill>
                <a:latin typeface="Brandon Grotesque Regular" panose="020B0503020203060202" pitchFamily="34" charset="77"/>
              </a:rPr>
              <a:t>qu'ils</a:t>
            </a:r>
            <a:r>
              <a:rPr lang="en-US" sz="4500" dirty="0">
                <a:solidFill>
                  <a:srgbClr val="00B0F0"/>
                </a:solidFill>
                <a:latin typeface="Brandon Grotesque Regular" panose="020B0503020203060202" pitchFamily="34" charset="77"/>
              </a:rPr>
              <a:t> </a:t>
            </a:r>
            <a:r>
              <a:rPr lang="en-US" sz="4500" dirty="0" err="1">
                <a:solidFill>
                  <a:srgbClr val="00B0F0"/>
                </a:solidFill>
                <a:latin typeface="Brandon Grotesque Regular" panose="020B0503020203060202" pitchFamily="34" charset="77"/>
              </a:rPr>
              <a:t>avaient</a:t>
            </a:r>
            <a:r>
              <a:rPr lang="en-US" sz="4500" dirty="0">
                <a:solidFill>
                  <a:srgbClr val="00B0F0"/>
                </a:solidFill>
                <a:latin typeface="Brandon Grotesque Regular" panose="020B0503020203060202" pitchFamily="34" charset="77"/>
              </a:rPr>
              <a:t> </a:t>
            </a:r>
            <a:r>
              <a:rPr lang="en-US" sz="4500" dirty="0" err="1">
                <a:solidFill>
                  <a:srgbClr val="00B0F0"/>
                </a:solidFill>
                <a:latin typeface="Brandon Grotesque Regular" panose="020B0503020203060202" pitchFamily="34" charset="77"/>
              </a:rPr>
              <a:t>faite</a:t>
            </a:r>
            <a:r>
              <a:rPr lang="en-US" sz="4500" dirty="0">
                <a:solidFill>
                  <a:srgbClr val="00B0F0"/>
                </a:solidFill>
                <a:latin typeface="Brandon Grotesque Regular" panose="020B0503020203060202" pitchFamily="34" charset="77"/>
              </a:rPr>
              <a:t>. (Luc 5:1-9)</a:t>
            </a:r>
          </a:p>
        </p:txBody>
      </p:sp>
      <p:sp>
        <p:nvSpPr>
          <p:cNvPr id="6" name="A JOURNEY">
            <a:extLst>
              <a:ext uri="{FF2B5EF4-FFF2-40B4-BE49-F238E27FC236}">
                <a16:creationId xmlns:a16="http://schemas.microsoft.com/office/drawing/2014/main" id="{D25AC1F3-6356-9F42-9F32-398B9322511A}"/>
              </a:ext>
            </a:extLst>
          </p:cNvPr>
          <p:cNvSpPr txBox="1"/>
          <p:nvPr/>
        </p:nvSpPr>
        <p:spPr>
          <a:xfrm>
            <a:off x="0" y="178926"/>
            <a:ext cx="24260175" cy="145680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lvl1pPr>
              <a:defRPr sz="10300" b="0" spc="926">
                <a:solidFill>
                  <a:srgbClr val="F4F5F5"/>
                </a:solidFill>
                <a:latin typeface="Brandon Grotesque Regular"/>
                <a:ea typeface="Brandon Grotesque Regular"/>
                <a:cs typeface="Brandon Grotesque Regular"/>
                <a:sym typeface="Brandon Grotesque Regular"/>
              </a:defRPr>
            </a:lvl1pPr>
          </a:lstStyle>
          <a:p>
            <a:r>
              <a:rPr lang="en-US" sz="8800" i="1" dirty="0">
                <a:solidFill>
                  <a:srgbClr val="FFFF00"/>
                </a:solidFill>
              </a:rPr>
              <a:t>Come and See</a:t>
            </a:r>
            <a:r>
              <a:rPr lang="en-US" sz="8800" i="1" dirty="0">
                <a:solidFill>
                  <a:schemeClr val="tx1"/>
                </a:solidFill>
              </a:rPr>
              <a:t>/</a:t>
            </a:r>
            <a:r>
              <a:rPr lang="en-US" sz="8800" i="1" dirty="0" err="1">
                <a:solidFill>
                  <a:schemeClr val="tx1"/>
                </a:solidFill>
              </a:rPr>
              <a:t>Vengan</a:t>
            </a:r>
            <a:r>
              <a:rPr lang="en-US" sz="8800" i="1" dirty="0">
                <a:solidFill>
                  <a:schemeClr val="tx1"/>
                </a:solidFill>
              </a:rPr>
              <a:t> y </a:t>
            </a:r>
            <a:r>
              <a:rPr lang="en-US" sz="8800" i="1" dirty="0" err="1">
                <a:solidFill>
                  <a:schemeClr val="tx1"/>
                </a:solidFill>
              </a:rPr>
              <a:t>ver</a:t>
            </a:r>
            <a:r>
              <a:rPr lang="en-US" sz="8800" i="1" dirty="0">
                <a:solidFill>
                  <a:schemeClr val="tx1"/>
                </a:solidFill>
              </a:rPr>
              <a:t>/</a:t>
            </a:r>
            <a:r>
              <a:rPr lang="en-US" sz="8800" i="1" dirty="0" err="1">
                <a:solidFill>
                  <a:srgbClr val="00B0F0"/>
                </a:solidFill>
              </a:rPr>
              <a:t>Venez</a:t>
            </a:r>
            <a:r>
              <a:rPr lang="en-US" sz="8800" i="1" dirty="0">
                <a:solidFill>
                  <a:srgbClr val="00B0F0"/>
                </a:solidFill>
              </a:rPr>
              <a:t> et </a:t>
            </a:r>
            <a:r>
              <a:rPr lang="en-US" sz="8800" i="1" dirty="0" err="1">
                <a:solidFill>
                  <a:srgbClr val="00B0F0"/>
                </a:solidFill>
              </a:rPr>
              <a:t>voyez</a:t>
            </a:r>
            <a:r>
              <a:rPr lang="en-US" sz="8800" i="1" dirty="0">
                <a:solidFill>
                  <a:srgbClr val="00B0F0"/>
                </a:solidFill>
              </a:rPr>
              <a:t> </a:t>
            </a:r>
            <a:endParaRPr lang="en-US" sz="8800" dirty="0">
              <a:solidFill>
                <a:srgbClr val="00B0F0"/>
              </a:solidFill>
            </a:endParaRPr>
          </a:p>
        </p:txBody>
      </p:sp>
    </p:spTree>
    <p:extLst>
      <p:ext uri="{BB962C8B-B14F-4D97-AF65-F5344CB8AC3E}">
        <p14:creationId xmlns:p14="http://schemas.microsoft.com/office/powerpoint/2010/main" val="787900882"/>
      </p:ext>
    </p:extLst>
  </p:cSld>
  <p:clrMapOvr>
    <a:masterClrMapping/>
  </p:clrMapOvr>
  <p:transition>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When the Lord Jesus Comes Knocking on the Door, How Should We Welcome Him?  | Life of jesus christ, Jesus teachings, Jesus">
            <a:extLst>
              <a:ext uri="{FF2B5EF4-FFF2-40B4-BE49-F238E27FC236}">
                <a16:creationId xmlns:a16="http://schemas.microsoft.com/office/drawing/2014/main" id="{F5D4B856-6DE4-5049-B91A-D23EC9E4880E}"/>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19"/>
          <a:stretch/>
        </p:blipFill>
        <p:spPr bwMode="auto">
          <a:xfrm>
            <a:off x="20" y="2564"/>
            <a:ext cx="24383980" cy="137134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68620682"/>
      </p:ext>
    </p:extLst>
  </p:cSld>
  <p:clrMapOvr>
    <a:masterClrMapping/>
  </p:clrMapOvr>
  <p:transition>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icture containing graphical user interface&#10;&#10;Description automatically generated">
            <a:extLst>
              <a:ext uri="{FF2B5EF4-FFF2-40B4-BE49-F238E27FC236}">
                <a16:creationId xmlns:a16="http://schemas.microsoft.com/office/drawing/2014/main" id="{3D025BA8-9C05-3943-898B-C14C41948D5C}"/>
              </a:ext>
            </a:extLst>
          </p:cNvPr>
          <p:cNvPicPr>
            <a:picLocks noChangeAspect="1"/>
          </p:cNvPicPr>
          <p:nvPr/>
        </p:nvPicPr>
        <p:blipFill rotWithShape="1">
          <a:blip r:embed="rId3">
            <a:extLst>
              <a:ext uri="{BEBA8EAE-BF5A-486C-A8C5-ECC9F3942E4B}">
                <a14:imgProps xmlns:a14="http://schemas.microsoft.com/office/drawing/2010/main">
                  <a14:imgLayer r:embed="rId4">
                    <a14:imgEffect>
                      <a14:brightnessContrast bright="26000" contrast="-12000"/>
                    </a14:imgEffect>
                  </a14:imgLayer>
                </a14:imgProps>
              </a:ext>
              <a:ext uri="{28A0092B-C50C-407E-A947-70E740481C1C}">
                <a14:useLocalDpi xmlns:a14="http://schemas.microsoft.com/office/drawing/2010/main" val="0"/>
              </a:ext>
            </a:extLst>
          </a:blip>
          <a:srcRect t="12000" b="10500"/>
          <a:stretch/>
        </p:blipFill>
        <p:spPr>
          <a:xfrm>
            <a:off x="93024" y="745454"/>
            <a:ext cx="24300165" cy="11770395"/>
          </a:xfrm>
          <a:prstGeom prst="rect">
            <a:avLst/>
          </a:prstGeom>
        </p:spPr>
      </p:pic>
    </p:spTree>
    <p:extLst>
      <p:ext uri="{BB962C8B-B14F-4D97-AF65-F5344CB8AC3E}">
        <p14:creationId xmlns:p14="http://schemas.microsoft.com/office/powerpoint/2010/main" val="78086583"/>
      </p:ext>
    </p:extLst>
  </p:cSld>
  <p:clrMapOvr>
    <a:masterClrMapping/>
  </p:clrMapOvr>
  <p:transition>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8" name="annie-spratt-746987-unsplash.jpg" descr="annie-spratt-746987-unsplash.jpg"/>
          <p:cNvPicPr>
            <a:picLocks noChangeAspect="1"/>
          </p:cNvPicPr>
          <p:nvPr/>
        </p:nvPicPr>
        <p:blipFill>
          <a:blip r:embed="rId3" cstate="screen">
            <a:alphaModFix amt="50000"/>
            <a:extLst>
              <a:ext uri="{28A0092B-C50C-407E-A947-70E740481C1C}">
                <a14:useLocalDpi xmlns:a14="http://schemas.microsoft.com/office/drawing/2010/main"/>
              </a:ext>
            </a:extLst>
          </a:blip>
          <a:srcRect/>
          <a:stretch>
            <a:fillRect/>
          </a:stretch>
        </p:blipFill>
        <p:spPr>
          <a:xfrm>
            <a:off x="0" y="-87115"/>
            <a:ext cx="24384001" cy="13890295"/>
          </a:xfrm>
          <a:prstGeom prst="rect">
            <a:avLst/>
          </a:prstGeom>
          <a:ln w="12700">
            <a:miter lim="400000"/>
          </a:ln>
        </p:spPr>
      </p:pic>
      <p:sp>
        <p:nvSpPr>
          <p:cNvPr id="132" name="Line"/>
          <p:cNvSpPr/>
          <p:nvPr/>
        </p:nvSpPr>
        <p:spPr>
          <a:xfrm rot="15000000">
            <a:off x="5628368" y="2161482"/>
            <a:ext cx="15772551" cy="8236334"/>
          </a:xfrm>
          <a:custGeom>
            <a:avLst/>
            <a:gdLst/>
            <a:ahLst/>
            <a:cxnLst>
              <a:cxn ang="0">
                <a:pos x="wd2" y="hd2"/>
              </a:cxn>
              <a:cxn ang="5400000">
                <a:pos x="wd2" y="hd2"/>
              </a:cxn>
              <a:cxn ang="10800000">
                <a:pos x="wd2" y="hd2"/>
              </a:cxn>
              <a:cxn ang="16200000">
                <a:pos x="wd2" y="hd2"/>
              </a:cxn>
            </a:cxnLst>
            <a:rect l="0" t="0" r="r" b="b"/>
            <a:pathLst>
              <a:path w="21600" h="21382" extrusionOk="0">
                <a:moveTo>
                  <a:pt x="0" y="656"/>
                </a:moveTo>
                <a:cubicBezTo>
                  <a:pt x="1261" y="-192"/>
                  <a:pt x="2635" y="-218"/>
                  <a:pt x="3905" y="581"/>
                </a:cubicBezTo>
                <a:cubicBezTo>
                  <a:pt x="4909" y="1213"/>
                  <a:pt x="5828" y="2384"/>
                  <a:pt x="6252" y="4213"/>
                </a:cubicBezTo>
                <a:cubicBezTo>
                  <a:pt x="6726" y="6254"/>
                  <a:pt x="6458" y="8750"/>
                  <a:pt x="7142" y="10594"/>
                </a:cubicBezTo>
                <a:cubicBezTo>
                  <a:pt x="7852" y="12508"/>
                  <a:pt x="9199" y="12798"/>
                  <a:pt x="10309" y="13760"/>
                </a:cubicBezTo>
                <a:cubicBezTo>
                  <a:pt x="11281" y="14603"/>
                  <a:pt x="12166" y="16046"/>
                  <a:pt x="13241" y="15900"/>
                </a:cubicBezTo>
                <a:cubicBezTo>
                  <a:pt x="14327" y="15754"/>
                  <a:pt x="15243" y="13932"/>
                  <a:pt x="16335" y="14324"/>
                </a:cubicBezTo>
                <a:cubicBezTo>
                  <a:pt x="17328" y="14680"/>
                  <a:pt x="17848" y="16674"/>
                  <a:pt x="18742" y="17495"/>
                </a:cubicBezTo>
                <a:cubicBezTo>
                  <a:pt x="19349" y="18053"/>
                  <a:pt x="20070" y="18007"/>
                  <a:pt x="20659" y="18634"/>
                </a:cubicBezTo>
                <a:cubicBezTo>
                  <a:pt x="21192" y="19200"/>
                  <a:pt x="21544" y="20228"/>
                  <a:pt x="21600" y="21382"/>
                </a:cubicBezTo>
              </a:path>
            </a:pathLst>
          </a:custGeom>
          <a:ln w="25400">
            <a:solidFill>
              <a:srgbClr val="5E5E5E"/>
            </a:solidFill>
            <a:custDash>
              <a:ds d="600000" sp="600000"/>
            </a:custDash>
            <a:miter lim="400000"/>
          </a:ln>
        </p:spPr>
        <p:txBody>
          <a:bodyPr lIns="0" tIns="0" rIns="0" bIns="0" anchor="ctr"/>
          <a:lstStyle/>
          <a:p>
            <a:pPr>
              <a:defRPr b="0">
                <a:solidFill>
                  <a:srgbClr val="FFFFFF"/>
                </a:solidFill>
                <a:latin typeface="+mn-lt"/>
                <a:ea typeface="+mn-ea"/>
                <a:cs typeface="+mn-cs"/>
                <a:sym typeface="Helvetica Neue Medium"/>
              </a:defRPr>
            </a:pPr>
            <a:endParaRPr/>
          </a:p>
        </p:txBody>
      </p:sp>
      <p:sp>
        <p:nvSpPr>
          <p:cNvPr id="10" name="A JOURNEY">
            <a:extLst>
              <a:ext uri="{FF2B5EF4-FFF2-40B4-BE49-F238E27FC236}">
                <a16:creationId xmlns:a16="http://schemas.microsoft.com/office/drawing/2014/main" id="{FC203926-D162-CA46-90E7-98CCDA7EE377}"/>
              </a:ext>
            </a:extLst>
          </p:cNvPr>
          <p:cNvSpPr txBox="1"/>
          <p:nvPr/>
        </p:nvSpPr>
        <p:spPr>
          <a:xfrm>
            <a:off x="857250" y="1751152"/>
            <a:ext cx="21781123" cy="145680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lvl1pPr>
              <a:defRPr sz="10300" b="0" spc="926">
                <a:solidFill>
                  <a:srgbClr val="F4F5F5"/>
                </a:solidFill>
                <a:latin typeface="Brandon Grotesque Regular"/>
                <a:ea typeface="Brandon Grotesque Regular"/>
                <a:cs typeface="Brandon Grotesque Regular"/>
                <a:sym typeface="Brandon Grotesque Regular"/>
              </a:defRPr>
            </a:lvl1pPr>
          </a:lstStyle>
          <a:p>
            <a:pPr>
              <a:spcAft>
                <a:spcPts val="3000"/>
              </a:spcAft>
            </a:pPr>
            <a:r>
              <a:rPr lang="en-US" sz="8800" i="1" dirty="0">
                <a:solidFill>
                  <a:srgbClr val="FFFF00"/>
                </a:solidFill>
              </a:rPr>
              <a:t>Follow Me </a:t>
            </a:r>
            <a:r>
              <a:rPr lang="en-US" sz="8800" i="1" dirty="0">
                <a:solidFill>
                  <a:schemeClr val="tx1"/>
                </a:solidFill>
              </a:rPr>
              <a:t>/ </a:t>
            </a:r>
            <a:r>
              <a:rPr lang="en-US" sz="8800" i="1" dirty="0" err="1">
                <a:solidFill>
                  <a:schemeClr val="tx1"/>
                </a:solidFill>
              </a:rPr>
              <a:t>Síganme</a:t>
            </a:r>
            <a:r>
              <a:rPr lang="en-US" sz="8800" i="1" dirty="0">
                <a:solidFill>
                  <a:schemeClr val="tx1"/>
                </a:solidFill>
              </a:rPr>
              <a:t> / </a:t>
            </a:r>
            <a:r>
              <a:rPr lang="en-US" sz="8800" i="1" dirty="0">
                <a:solidFill>
                  <a:srgbClr val="00B0F0"/>
                </a:solidFill>
              </a:rPr>
              <a:t>Suivez-</a:t>
            </a:r>
            <a:r>
              <a:rPr lang="en-US" sz="8800" i="1" dirty="0" err="1">
                <a:solidFill>
                  <a:srgbClr val="00B0F0"/>
                </a:solidFill>
              </a:rPr>
              <a:t>moi</a:t>
            </a:r>
            <a:endParaRPr lang="en-US" sz="8800" dirty="0">
              <a:solidFill>
                <a:srgbClr val="00B0F0"/>
              </a:solidFill>
            </a:endParaRPr>
          </a:p>
        </p:txBody>
      </p:sp>
      <p:sp>
        <p:nvSpPr>
          <p:cNvPr id="3" name="Rectangle 2">
            <a:extLst>
              <a:ext uri="{FF2B5EF4-FFF2-40B4-BE49-F238E27FC236}">
                <a16:creationId xmlns:a16="http://schemas.microsoft.com/office/drawing/2014/main" id="{6FC663A6-AD5D-8D4D-A516-4CD742C6A7C4}"/>
              </a:ext>
            </a:extLst>
          </p:cNvPr>
          <p:cNvSpPr/>
          <p:nvPr/>
        </p:nvSpPr>
        <p:spPr>
          <a:xfrm>
            <a:off x="171451" y="3545354"/>
            <a:ext cx="23945850" cy="11172289"/>
          </a:xfrm>
          <a:prstGeom prst="rect">
            <a:avLst/>
          </a:prstGeom>
        </p:spPr>
        <p:txBody>
          <a:bodyPr wrap="square">
            <a:spAutoFit/>
          </a:bodyPr>
          <a:lstStyle/>
          <a:p>
            <a:r>
              <a:rPr lang="en-US" sz="6000" b="0" dirty="0">
                <a:solidFill>
                  <a:srgbClr val="FFFF00"/>
                </a:solidFill>
                <a:latin typeface="Brandon Grotesque Medium" panose="020B0503020203060202" pitchFamily="34" charset="77"/>
              </a:rPr>
              <a:t>As Jesus was walking beside the Sea of Galilee, he saw two brothers, Simon called Peter and his brother Andrew. They were casting a net into the lake, for they were fishermen. “Come, follow me,” Jesus said. (Matthew 4:18-19a)</a:t>
            </a:r>
          </a:p>
          <a:p>
            <a:endParaRPr lang="en-US" sz="6000" b="0" baseline="30000" dirty="0">
              <a:latin typeface="Brandon Grotesque Medium" panose="020B0503020203060202" pitchFamily="34" charset="77"/>
            </a:endParaRPr>
          </a:p>
          <a:p>
            <a:r>
              <a:rPr lang="en-US" sz="6000" b="0" baseline="30000" dirty="0">
                <a:latin typeface="Brandon Grotesque Medium" panose="020B0503020203060202" pitchFamily="34" charset="77"/>
              </a:rPr>
              <a:t> </a:t>
            </a:r>
            <a:r>
              <a:rPr lang="en-US" sz="6000" b="0" dirty="0" err="1">
                <a:latin typeface="Brandon Grotesque Medium" panose="020B0503020203060202" pitchFamily="34" charset="77"/>
              </a:rPr>
              <a:t>Mientras</a:t>
            </a:r>
            <a:r>
              <a:rPr lang="en-US" sz="6000" b="0" dirty="0">
                <a:latin typeface="Brandon Grotesque Medium" panose="020B0503020203060202" pitchFamily="34" charset="77"/>
              </a:rPr>
              <a:t> </a:t>
            </a:r>
            <a:r>
              <a:rPr lang="en-US" sz="6000" b="0" dirty="0" err="1">
                <a:latin typeface="Brandon Grotesque Medium" panose="020B0503020203060202" pitchFamily="34" charset="77"/>
              </a:rPr>
              <a:t>caminaba</a:t>
            </a:r>
            <a:r>
              <a:rPr lang="en-US" sz="6000" b="0" dirty="0">
                <a:latin typeface="Brandon Grotesque Medium" panose="020B0503020203060202" pitchFamily="34" charset="77"/>
              </a:rPr>
              <a:t> junto al mar de Galilea, Jesús </a:t>
            </a:r>
            <a:r>
              <a:rPr lang="en-US" sz="6000" b="0" dirty="0" err="1">
                <a:latin typeface="Brandon Grotesque Medium" panose="020B0503020203060202" pitchFamily="34" charset="77"/>
              </a:rPr>
              <a:t>vio</a:t>
            </a:r>
            <a:r>
              <a:rPr lang="en-US" sz="6000" b="0" dirty="0">
                <a:latin typeface="Brandon Grotesque Medium" panose="020B0503020203060202" pitchFamily="34" charset="77"/>
              </a:rPr>
              <a:t> a dos </a:t>
            </a:r>
            <a:r>
              <a:rPr lang="en-US" sz="6000" b="0" dirty="0" err="1">
                <a:latin typeface="Brandon Grotesque Medium" panose="020B0503020203060202" pitchFamily="34" charset="77"/>
              </a:rPr>
              <a:t>hermanos</a:t>
            </a:r>
            <a:r>
              <a:rPr lang="en-US" sz="6000" b="0" dirty="0">
                <a:latin typeface="Brandon Grotesque Medium" panose="020B0503020203060202" pitchFamily="34" charset="77"/>
              </a:rPr>
              <a:t>: uno era Simón, </a:t>
            </a:r>
            <a:r>
              <a:rPr lang="en-US" sz="6000" b="0" dirty="0" err="1">
                <a:latin typeface="Brandon Grotesque Medium" panose="020B0503020203060202" pitchFamily="34" charset="77"/>
              </a:rPr>
              <a:t>llamado</a:t>
            </a:r>
            <a:r>
              <a:rPr lang="en-US" sz="6000" b="0" dirty="0">
                <a:latin typeface="Brandon Grotesque Medium" panose="020B0503020203060202" pitchFamily="34" charset="77"/>
              </a:rPr>
              <a:t> Pedro, y el </a:t>
            </a:r>
            <a:r>
              <a:rPr lang="en-US" sz="6000" b="0" dirty="0" err="1">
                <a:latin typeface="Brandon Grotesque Medium" panose="020B0503020203060202" pitchFamily="34" charset="77"/>
              </a:rPr>
              <a:t>otro</a:t>
            </a:r>
            <a:r>
              <a:rPr lang="en-US" sz="6000" b="0" dirty="0">
                <a:latin typeface="Brandon Grotesque Medium" panose="020B0503020203060202" pitchFamily="34" charset="77"/>
              </a:rPr>
              <a:t> Andrés. </a:t>
            </a:r>
            <a:r>
              <a:rPr lang="en-US" sz="6000" b="0" dirty="0" err="1">
                <a:latin typeface="Brandon Grotesque Medium" panose="020B0503020203060202" pitchFamily="34" charset="77"/>
              </a:rPr>
              <a:t>Estaban</a:t>
            </a:r>
            <a:r>
              <a:rPr lang="en-US" sz="6000" b="0" dirty="0">
                <a:latin typeface="Brandon Grotesque Medium" panose="020B0503020203060202" pitchFamily="34" charset="77"/>
              </a:rPr>
              <a:t> </a:t>
            </a:r>
            <a:r>
              <a:rPr lang="en-US" sz="6000" b="0" dirty="0" err="1">
                <a:latin typeface="Brandon Grotesque Medium" panose="020B0503020203060202" pitchFamily="34" charset="77"/>
              </a:rPr>
              <a:t>echando</a:t>
            </a:r>
            <a:r>
              <a:rPr lang="en-US" sz="6000" b="0" dirty="0">
                <a:latin typeface="Brandon Grotesque Medium" panose="020B0503020203060202" pitchFamily="34" charset="77"/>
              </a:rPr>
              <a:t> la red al </a:t>
            </a:r>
            <a:r>
              <a:rPr lang="en-US" sz="6000" b="0" dirty="0" err="1">
                <a:latin typeface="Brandon Grotesque Medium" panose="020B0503020203060202" pitchFamily="34" charset="77"/>
              </a:rPr>
              <a:t>lago</a:t>
            </a:r>
            <a:r>
              <a:rPr lang="en-US" sz="6000" b="0" dirty="0">
                <a:latin typeface="Brandon Grotesque Medium" panose="020B0503020203060202" pitchFamily="34" charset="77"/>
              </a:rPr>
              <a:t>, </a:t>
            </a:r>
            <a:r>
              <a:rPr lang="en-US" sz="6000" b="0" dirty="0" err="1">
                <a:latin typeface="Brandon Grotesque Medium" panose="020B0503020203060202" pitchFamily="34" charset="77"/>
              </a:rPr>
              <a:t>pues</a:t>
            </a:r>
            <a:r>
              <a:rPr lang="en-US" sz="6000" b="0" dirty="0">
                <a:latin typeface="Brandon Grotesque Medium" panose="020B0503020203060202" pitchFamily="34" charset="77"/>
              </a:rPr>
              <a:t> </a:t>
            </a:r>
            <a:r>
              <a:rPr lang="en-US" sz="6000" b="0" dirty="0" err="1">
                <a:latin typeface="Brandon Grotesque Medium" panose="020B0503020203060202" pitchFamily="34" charset="77"/>
              </a:rPr>
              <a:t>eran</a:t>
            </a:r>
            <a:r>
              <a:rPr lang="en-US" sz="6000" b="0" dirty="0">
                <a:latin typeface="Brandon Grotesque Medium" panose="020B0503020203060202" pitchFamily="34" charset="77"/>
              </a:rPr>
              <a:t> </a:t>
            </a:r>
            <a:r>
              <a:rPr lang="en-US" sz="6000" b="0" dirty="0" err="1">
                <a:latin typeface="Brandon Grotesque Medium" panose="020B0503020203060202" pitchFamily="34" charset="77"/>
              </a:rPr>
              <a:t>pescadores</a:t>
            </a:r>
            <a:r>
              <a:rPr lang="en-US" sz="6000" b="0" dirty="0">
                <a:latin typeface="Brandon Grotesque Medium" panose="020B0503020203060202" pitchFamily="34" charset="77"/>
              </a:rPr>
              <a:t>. </a:t>
            </a:r>
            <a:r>
              <a:rPr lang="en-US" sz="6000" b="0" baseline="30000" dirty="0">
                <a:latin typeface="Brandon Grotesque Medium" panose="020B0503020203060202" pitchFamily="34" charset="77"/>
              </a:rPr>
              <a:t> </a:t>
            </a:r>
            <a:r>
              <a:rPr lang="en-US" sz="6000" b="0" dirty="0">
                <a:latin typeface="Brandon Grotesque Medium" panose="020B0503020203060202" pitchFamily="34" charset="77"/>
              </a:rPr>
              <a:t>«</a:t>
            </a:r>
            <a:r>
              <a:rPr lang="en-US" sz="6000" b="0" dirty="0" err="1">
                <a:latin typeface="Brandon Grotesque Medium" panose="020B0503020203060202" pitchFamily="34" charset="77"/>
              </a:rPr>
              <a:t>Vengan</a:t>
            </a:r>
            <a:r>
              <a:rPr lang="en-US" sz="6000" b="0" dirty="0">
                <a:latin typeface="Brandon Grotesque Medium" panose="020B0503020203060202" pitchFamily="34" charset="77"/>
              </a:rPr>
              <a:t>, </a:t>
            </a:r>
            <a:r>
              <a:rPr lang="en-US" sz="6000" b="0" dirty="0" err="1">
                <a:latin typeface="Brandon Grotesque Medium" panose="020B0503020203060202" pitchFamily="34" charset="77"/>
              </a:rPr>
              <a:t>síganme</a:t>
            </a:r>
            <a:r>
              <a:rPr lang="en-US" sz="6000" b="0" dirty="0">
                <a:latin typeface="Brandon Grotesque Medium" panose="020B0503020203060202" pitchFamily="34" charset="77"/>
              </a:rPr>
              <a:t> —les </a:t>
            </a:r>
            <a:r>
              <a:rPr lang="en-US" sz="6000" b="0" dirty="0" err="1">
                <a:latin typeface="Brandon Grotesque Medium" panose="020B0503020203060202" pitchFamily="34" charset="77"/>
              </a:rPr>
              <a:t>dijo</a:t>
            </a:r>
            <a:r>
              <a:rPr lang="en-US" sz="6000" b="0" dirty="0">
                <a:latin typeface="Brandon Grotesque Medium" panose="020B0503020203060202" pitchFamily="34" charset="77"/>
              </a:rPr>
              <a:t> Jesús….</a:t>
            </a:r>
            <a:r>
              <a:rPr lang="en-GT" sz="6000" b="0" dirty="0">
                <a:latin typeface="Brandon Grotesque Medium" panose="020B0503020203060202" pitchFamily="34" charset="77"/>
              </a:rPr>
              <a:t> » </a:t>
            </a:r>
            <a:r>
              <a:rPr lang="en-US" sz="6000" b="0" dirty="0">
                <a:latin typeface="Brandon Grotesque Medium" panose="020B0503020203060202" pitchFamily="34" charset="77"/>
              </a:rPr>
              <a:t>(Mateo 4:18-19a)</a:t>
            </a:r>
          </a:p>
          <a:p>
            <a:endParaRPr lang="en-US" sz="6000" b="0" dirty="0">
              <a:latin typeface="Brandon Grotesque Medium" panose="020B0503020203060202" pitchFamily="34" charset="77"/>
            </a:endParaRPr>
          </a:p>
          <a:p>
            <a:r>
              <a:rPr lang="en-US" sz="6000" b="0" dirty="0">
                <a:solidFill>
                  <a:srgbClr val="00B0F0"/>
                </a:solidFill>
                <a:latin typeface="Brandon Grotesque Medium" panose="020B0503020203060202" pitchFamily="34" charset="77"/>
              </a:rPr>
              <a:t>Comme il </a:t>
            </a:r>
            <a:r>
              <a:rPr lang="en-US" sz="6000" b="0" dirty="0" err="1">
                <a:solidFill>
                  <a:srgbClr val="00B0F0"/>
                </a:solidFill>
                <a:latin typeface="Brandon Grotesque Medium" panose="020B0503020203060202" pitchFamily="34" charset="77"/>
              </a:rPr>
              <a:t>marchait</a:t>
            </a:r>
            <a:r>
              <a:rPr lang="en-US" sz="6000" b="0" dirty="0">
                <a:solidFill>
                  <a:srgbClr val="00B0F0"/>
                </a:solidFill>
                <a:latin typeface="Brandon Grotesque Medium" panose="020B0503020203060202" pitchFamily="34" charset="77"/>
              </a:rPr>
              <a:t> le long de la </a:t>
            </a:r>
            <a:r>
              <a:rPr lang="en-US" sz="6000" b="0" dirty="0" err="1">
                <a:solidFill>
                  <a:srgbClr val="00B0F0"/>
                </a:solidFill>
                <a:latin typeface="Brandon Grotesque Medium" panose="020B0503020203060202" pitchFamily="34" charset="77"/>
              </a:rPr>
              <a:t>mer</a:t>
            </a:r>
            <a:r>
              <a:rPr lang="en-US" sz="6000" b="0" dirty="0">
                <a:solidFill>
                  <a:srgbClr val="00B0F0"/>
                </a:solidFill>
                <a:latin typeface="Brandon Grotesque Medium" panose="020B0503020203060202" pitchFamily="34" charset="77"/>
              </a:rPr>
              <a:t> de </a:t>
            </a:r>
            <a:r>
              <a:rPr lang="en-US" sz="6000" b="0" dirty="0" err="1">
                <a:solidFill>
                  <a:srgbClr val="00B0F0"/>
                </a:solidFill>
                <a:latin typeface="Brandon Grotesque Medium" panose="020B0503020203060202" pitchFamily="34" charset="77"/>
              </a:rPr>
              <a:t>Galilée</a:t>
            </a:r>
            <a:r>
              <a:rPr lang="en-US" sz="6000" b="0" dirty="0">
                <a:solidFill>
                  <a:srgbClr val="00B0F0"/>
                </a:solidFill>
                <a:latin typeface="Brandon Grotesque Medium" panose="020B0503020203060202" pitchFamily="34" charset="77"/>
              </a:rPr>
              <a:t>, il vit deux frères, Simon, </a:t>
            </a:r>
            <a:r>
              <a:rPr lang="en-US" sz="6000" b="0" dirty="0" err="1">
                <a:solidFill>
                  <a:srgbClr val="00B0F0"/>
                </a:solidFill>
                <a:latin typeface="Brandon Grotesque Medium" panose="020B0503020203060202" pitchFamily="34" charset="77"/>
              </a:rPr>
              <a:t>appelé</a:t>
            </a:r>
            <a:r>
              <a:rPr lang="en-US" sz="6000" b="0" dirty="0">
                <a:solidFill>
                  <a:srgbClr val="00B0F0"/>
                </a:solidFill>
                <a:latin typeface="Brandon Grotesque Medium" panose="020B0503020203060202" pitchFamily="34" charset="77"/>
              </a:rPr>
              <a:t> Pierre, et André, son frère, qui </a:t>
            </a:r>
            <a:r>
              <a:rPr lang="en-US" sz="6000" b="0" dirty="0" err="1">
                <a:solidFill>
                  <a:srgbClr val="00B0F0"/>
                </a:solidFill>
                <a:latin typeface="Brandon Grotesque Medium" panose="020B0503020203060202" pitchFamily="34" charset="77"/>
              </a:rPr>
              <a:t>jetaient</a:t>
            </a:r>
            <a:r>
              <a:rPr lang="en-US" sz="6000" b="0" dirty="0">
                <a:solidFill>
                  <a:srgbClr val="00B0F0"/>
                </a:solidFill>
                <a:latin typeface="Brandon Grotesque Medium" panose="020B0503020203060202" pitchFamily="34" charset="77"/>
              </a:rPr>
              <a:t> un filet dans la </a:t>
            </a:r>
            <a:r>
              <a:rPr lang="en-US" sz="6000" b="0" dirty="0" err="1">
                <a:solidFill>
                  <a:srgbClr val="00B0F0"/>
                </a:solidFill>
                <a:latin typeface="Brandon Grotesque Medium" panose="020B0503020203060202" pitchFamily="34" charset="77"/>
              </a:rPr>
              <a:t>mer</a:t>
            </a:r>
            <a:r>
              <a:rPr lang="en-US" sz="6000" b="0" dirty="0">
                <a:solidFill>
                  <a:srgbClr val="00B0F0"/>
                </a:solidFill>
                <a:latin typeface="Brandon Grotesque Medium" panose="020B0503020203060202" pitchFamily="34" charset="77"/>
              </a:rPr>
              <a:t>; car </a:t>
            </a:r>
            <a:r>
              <a:rPr lang="en-US" sz="6000" b="0" dirty="0" err="1">
                <a:solidFill>
                  <a:srgbClr val="00B0F0"/>
                </a:solidFill>
                <a:latin typeface="Brandon Grotesque Medium" panose="020B0503020203060202" pitchFamily="34" charset="77"/>
              </a:rPr>
              <a:t>ils</a:t>
            </a:r>
            <a:r>
              <a:rPr lang="en-US" sz="6000" b="0" dirty="0">
                <a:solidFill>
                  <a:srgbClr val="00B0F0"/>
                </a:solidFill>
                <a:latin typeface="Brandon Grotesque Medium" panose="020B0503020203060202" pitchFamily="34" charset="77"/>
              </a:rPr>
              <a:t> </a:t>
            </a:r>
            <a:r>
              <a:rPr lang="en-US" sz="6000" b="0" dirty="0" err="1">
                <a:solidFill>
                  <a:srgbClr val="00B0F0"/>
                </a:solidFill>
                <a:latin typeface="Brandon Grotesque Medium" panose="020B0503020203060202" pitchFamily="34" charset="77"/>
              </a:rPr>
              <a:t>étaient</a:t>
            </a:r>
            <a:r>
              <a:rPr lang="en-US" sz="6000" b="0" dirty="0">
                <a:solidFill>
                  <a:srgbClr val="00B0F0"/>
                </a:solidFill>
                <a:latin typeface="Brandon Grotesque Medium" panose="020B0503020203060202" pitchFamily="34" charset="77"/>
              </a:rPr>
              <a:t> </a:t>
            </a:r>
            <a:r>
              <a:rPr lang="en-US" sz="6000" b="0" dirty="0" err="1">
                <a:solidFill>
                  <a:srgbClr val="00B0F0"/>
                </a:solidFill>
                <a:latin typeface="Brandon Grotesque Medium" panose="020B0503020203060202" pitchFamily="34" charset="77"/>
              </a:rPr>
              <a:t>pêcheurs</a:t>
            </a:r>
            <a:r>
              <a:rPr lang="en-US" sz="6000" b="0" dirty="0">
                <a:solidFill>
                  <a:srgbClr val="00B0F0"/>
                </a:solidFill>
                <a:latin typeface="Brandon Grotesque Medium" panose="020B0503020203060202" pitchFamily="34" charset="77"/>
              </a:rPr>
              <a:t>. Il </a:t>
            </a:r>
            <a:r>
              <a:rPr lang="en-US" sz="6000" b="0" dirty="0" err="1">
                <a:solidFill>
                  <a:srgbClr val="00B0F0"/>
                </a:solidFill>
                <a:latin typeface="Brandon Grotesque Medium" panose="020B0503020203060202" pitchFamily="34" charset="77"/>
              </a:rPr>
              <a:t>leur</a:t>
            </a:r>
            <a:r>
              <a:rPr lang="en-US" sz="6000" b="0" dirty="0">
                <a:solidFill>
                  <a:srgbClr val="00B0F0"/>
                </a:solidFill>
                <a:latin typeface="Brandon Grotesque Medium" panose="020B0503020203060202" pitchFamily="34" charset="77"/>
              </a:rPr>
              <a:t> </a:t>
            </a:r>
            <a:r>
              <a:rPr lang="en-US" sz="6000" b="0" dirty="0" err="1">
                <a:solidFill>
                  <a:srgbClr val="00B0F0"/>
                </a:solidFill>
                <a:latin typeface="Brandon Grotesque Medium" panose="020B0503020203060202" pitchFamily="34" charset="77"/>
              </a:rPr>
              <a:t>dit</a:t>
            </a:r>
            <a:r>
              <a:rPr lang="en-US" sz="6000" b="0" dirty="0">
                <a:solidFill>
                  <a:srgbClr val="00B0F0"/>
                </a:solidFill>
                <a:latin typeface="Brandon Grotesque Medium" panose="020B0503020203060202" pitchFamily="34" charset="77"/>
              </a:rPr>
              <a:t>: Suivez-</a:t>
            </a:r>
            <a:r>
              <a:rPr lang="en-US" sz="6000" b="0" dirty="0" err="1">
                <a:solidFill>
                  <a:srgbClr val="00B0F0"/>
                </a:solidFill>
                <a:latin typeface="Brandon Grotesque Medium" panose="020B0503020203060202" pitchFamily="34" charset="77"/>
              </a:rPr>
              <a:t>moi</a:t>
            </a:r>
            <a:r>
              <a:rPr lang="en-US" sz="6000" b="0" dirty="0">
                <a:solidFill>
                  <a:srgbClr val="00B0F0"/>
                </a:solidFill>
                <a:latin typeface="Brandon Grotesque Medium" panose="020B0503020203060202" pitchFamily="34" charset="77"/>
              </a:rPr>
              <a:t>, (Matthieu 4:18-19a)</a:t>
            </a:r>
          </a:p>
          <a:p>
            <a:endParaRPr lang="en-GT" sz="8000" b="0" dirty="0">
              <a:latin typeface="Brandon Grotesque Regular" panose="020B0503020203060202" pitchFamily="34" charset="77"/>
            </a:endParaRPr>
          </a:p>
        </p:txBody>
      </p:sp>
      <p:sp>
        <p:nvSpPr>
          <p:cNvPr id="6" name="A JOURNEY">
            <a:extLst>
              <a:ext uri="{FF2B5EF4-FFF2-40B4-BE49-F238E27FC236}">
                <a16:creationId xmlns:a16="http://schemas.microsoft.com/office/drawing/2014/main" id="{E9F95A8B-CDDB-F540-9A3A-4E5A58CE453D}"/>
              </a:ext>
            </a:extLst>
          </p:cNvPr>
          <p:cNvSpPr txBox="1"/>
          <p:nvPr/>
        </p:nvSpPr>
        <p:spPr>
          <a:xfrm>
            <a:off x="0" y="-498182"/>
            <a:ext cx="24260175" cy="281102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lvl1pPr>
              <a:defRPr sz="10300" b="0" spc="926">
                <a:solidFill>
                  <a:srgbClr val="F4F5F5"/>
                </a:solidFill>
                <a:latin typeface="Brandon Grotesque Regular"/>
                <a:ea typeface="Brandon Grotesque Regular"/>
                <a:cs typeface="Brandon Grotesque Regular"/>
                <a:sym typeface="Brandon Grotesque Regular"/>
              </a:defRPr>
            </a:lvl1pPr>
          </a:lstStyle>
          <a:p>
            <a:r>
              <a:rPr lang="en-US" sz="8800" i="1" dirty="0">
                <a:solidFill>
                  <a:srgbClr val="FFFF00"/>
                </a:solidFill>
              </a:rPr>
              <a:t>Come and See</a:t>
            </a:r>
            <a:r>
              <a:rPr lang="en-US" sz="8800" i="1" dirty="0">
                <a:solidFill>
                  <a:schemeClr val="tx1"/>
                </a:solidFill>
              </a:rPr>
              <a:t>/</a:t>
            </a:r>
            <a:r>
              <a:rPr lang="en-US" sz="8800" i="1" dirty="0" err="1">
                <a:solidFill>
                  <a:schemeClr val="tx1"/>
                </a:solidFill>
              </a:rPr>
              <a:t>Vengan</a:t>
            </a:r>
            <a:r>
              <a:rPr lang="en-US" sz="8800" i="1" dirty="0">
                <a:solidFill>
                  <a:schemeClr val="tx1"/>
                </a:solidFill>
              </a:rPr>
              <a:t> y </a:t>
            </a:r>
            <a:r>
              <a:rPr lang="en-US" sz="8800" i="1" dirty="0" err="1">
                <a:solidFill>
                  <a:schemeClr val="tx1"/>
                </a:solidFill>
              </a:rPr>
              <a:t>vean</a:t>
            </a:r>
            <a:r>
              <a:rPr lang="en-US" sz="8800" i="1" dirty="0">
                <a:solidFill>
                  <a:schemeClr val="tx1"/>
                </a:solidFill>
              </a:rPr>
              <a:t>/</a:t>
            </a:r>
            <a:r>
              <a:rPr lang="en-US" sz="8800" i="1" dirty="0" err="1">
                <a:solidFill>
                  <a:srgbClr val="00B0F0"/>
                </a:solidFill>
              </a:rPr>
              <a:t>Venez</a:t>
            </a:r>
            <a:r>
              <a:rPr lang="en-US" sz="8800" i="1" dirty="0">
                <a:solidFill>
                  <a:srgbClr val="00B0F0"/>
                </a:solidFill>
              </a:rPr>
              <a:t> et </a:t>
            </a:r>
            <a:r>
              <a:rPr lang="en-US" sz="8800" i="1" dirty="0" err="1">
                <a:solidFill>
                  <a:srgbClr val="00B0F0"/>
                </a:solidFill>
              </a:rPr>
              <a:t>voyez</a:t>
            </a:r>
            <a:r>
              <a:rPr lang="en-US" sz="8800" i="1" dirty="0">
                <a:solidFill>
                  <a:srgbClr val="00B0F0"/>
                </a:solidFill>
              </a:rPr>
              <a:t> </a:t>
            </a:r>
            <a:endParaRPr lang="en-US" sz="8800" dirty="0">
              <a:solidFill>
                <a:srgbClr val="00B0F0"/>
              </a:solidFill>
            </a:endParaRPr>
          </a:p>
        </p:txBody>
      </p:sp>
    </p:spTree>
    <p:extLst>
      <p:ext uri="{BB962C8B-B14F-4D97-AF65-F5344CB8AC3E}">
        <p14:creationId xmlns:p14="http://schemas.microsoft.com/office/powerpoint/2010/main" val="4250191955"/>
      </p:ext>
    </p:extLst>
  </p:cSld>
  <p:clrMapOvr>
    <a:masterClrMapping/>
  </p:clrMapOvr>
  <p:transition>
    <p:fade/>
  </p:transition>
  <p:timing>
    <p:tnLst>
      <p:par>
        <p:cTn id="1" dur="indefinite" restart="never" fill="hold" nodeType="tmRoot">
          <p:childTnLst>
            <p:seq concurrent="1" prevAc="none"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0">
                                            <p:txEl>
                                              <p:pRg st="0" end="0"/>
                                            </p:txEl>
                                          </p:spTgt>
                                        </p:tgtEl>
                                        <p:attrNameLst>
                                          <p:attrName>style.visibility</p:attrName>
                                        </p:attrNameLst>
                                      </p:cBhvr>
                                      <p:to>
                                        <p:strVal val="visible"/>
                                      </p:to>
                                    </p:set>
                                    <p:animEffect transition="in" filter="blinds(horizontal)">
                                      <p:cBhvr>
                                        <p:cTn id="12" dur="500"/>
                                        <p:tgtEl>
                                          <p:spTgt spid="10">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blinds(horizontal)">
                                      <p:cBhvr>
                                        <p:cTn id="1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8" name="annie-spratt-746987-unsplash.jpg" descr="annie-spratt-746987-unsplash.jpg"/>
          <p:cNvPicPr>
            <a:picLocks noChangeAspect="1"/>
          </p:cNvPicPr>
          <p:nvPr/>
        </p:nvPicPr>
        <p:blipFill>
          <a:blip r:embed="rId3" cstate="screen">
            <a:alphaModFix amt="50000"/>
            <a:extLst>
              <a:ext uri="{28A0092B-C50C-407E-A947-70E740481C1C}">
                <a14:useLocalDpi xmlns:a14="http://schemas.microsoft.com/office/drawing/2010/main"/>
              </a:ext>
            </a:extLst>
          </a:blip>
          <a:srcRect/>
          <a:stretch>
            <a:fillRect/>
          </a:stretch>
        </p:blipFill>
        <p:spPr>
          <a:xfrm>
            <a:off x="0" y="-87115"/>
            <a:ext cx="24384001" cy="13890295"/>
          </a:xfrm>
          <a:prstGeom prst="rect">
            <a:avLst/>
          </a:prstGeom>
          <a:ln w="12700">
            <a:miter lim="400000"/>
          </a:ln>
        </p:spPr>
      </p:pic>
      <p:sp>
        <p:nvSpPr>
          <p:cNvPr id="132" name="Line"/>
          <p:cNvSpPr/>
          <p:nvPr/>
        </p:nvSpPr>
        <p:spPr>
          <a:xfrm rot="15000000">
            <a:off x="5628368" y="2161482"/>
            <a:ext cx="15772551" cy="8236334"/>
          </a:xfrm>
          <a:custGeom>
            <a:avLst/>
            <a:gdLst/>
            <a:ahLst/>
            <a:cxnLst>
              <a:cxn ang="0">
                <a:pos x="wd2" y="hd2"/>
              </a:cxn>
              <a:cxn ang="5400000">
                <a:pos x="wd2" y="hd2"/>
              </a:cxn>
              <a:cxn ang="10800000">
                <a:pos x="wd2" y="hd2"/>
              </a:cxn>
              <a:cxn ang="16200000">
                <a:pos x="wd2" y="hd2"/>
              </a:cxn>
            </a:cxnLst>
            <a:rect l="0" t="0" r="r" b="b"/>
            <a:pathLst>
              <a:path w="21600" h="21382" extrusionOk="0">
                <a:moveTo>
                  <a:pt x="0" y="656"/>
                </a:moveTo>
                <a:cubicBezTo>
                  <a:pt x="1261" y="-192"/>
                  <a:pt x="2635" y="-218"/>
                  <a:pt x="3905" y="581"/>
                </a:cubicBezTo>
                <a:cubicBezTo>
                  <a:pt x="4909" y="1213"/>
                  <a:pt x="5828" y="2384"/>
                  <a:pt x="6252" y="4213"/>
                </a:cubicBezTo>
                <a:cubicBezTo>
                  <a:pt x="6726" y="6254"/>
                  <a:pt x="6458" y="8750"/>
                  <a:pt x="7142" y="10594"/>
                </a:cubicBezTo>
                <a:cubicBezTo>
                  <a:pt x="7852" y="12508"/>
                  <a:pt x="9199" y="12798"/>
                  <a:pt x="10309" y="13760"/>
                </a:cubicBezTo>
                <a:cubicBezTo>
                  <a:pt x="11281" y="14603"/>
                  <a:pt x="12166" y="16046"/>
                  <a:pt x="13241" y="15900"/>
                </a:cubicBezTo>
                <a:cubicBezTo>
                  <a:pt x="14327" y="15754"/>
                  <a:pt x="15243" y="13932"/>
                  <a:pt x="16335" y="14324"/>
                </a:cubicBezTo>
                <a:cubicBezTo>
                  <a:pt x="17328" y="14680"/>
                  <a:pt x="17848" y="16674"/>
                  <a:pt x="18742" y="17495"/>
                </a:cubicBezTo>
                <a:cubicBezTo>
                  <a:pt x="19349" y="18053"/>
                  <a:pt x="20070" y="18007"/>
                  <a:pt x="20659" y="18634"/>
                </a:cubicBezTo>
                <a:cubicBezTo>
                  <a:pt x="21192" y="19200"/>
                  <a:pt x="21544" y="20228"/>
                  <a:pt x="21600" y="21382"/>
                </a:cubicBezTo>
              </a:path>
            </a:pathLst>
          </a:custGeom>
          <a:ln w="25400">
            <a:solidFill>
              <a:srgbClr val="5E5E5E"/>
            </a:solidFill>
            <a:custDash>
              <a:ds d="600000" sp="600000"/>
            </a:custDash>
            <a:miter lim="400000"/>
          </a:ln>
        </p:spPr>
        <p:txBody>
          <a:bodyPr lIns="0" tIns="0" rIns="0" bIns="0" anchor="ctr"/>
          <a:lstStyle/>
          <a:p>
            <a:pPr>
              <a:defRPr b="0">
                <a:solidFill>
                  <a:srgbClr val="FFFFFF"/>
                </a:solidFill>
                <a:latin typeface="+mn-lt"/>
                <a:ea typeface="+mn-ea"/>
                <a:cs typeface="+mn-cs"/>
                <a:sym typeface="Helvetica Neue Medium"/>
              </a:defRPr>
            </a:pPr>
            <a:endParaRPr/>
          </a:p>
        </p:txBody>
      </p:sp>
      <p:sp>
        <p:nvSpPr>
          <p:cNvPr id="10" name="A JOURNEY">
            <a:extLst>
              <a:ext uri="{FF2B5EF4-FFF2-40B4-BE49-F238E27FC236}">
                <a16:creationId xmlns:a16="http://schemas.microsoft.com/office/drawing/2014/main" id="{FC203926-D162-CA46-90E7-98CCDA7EE377}"/>
              </a:ext>
            </a:extLst>
          </p:cNvPr>
          <p:cNvSpPr txBox="1"/>
          <p:nvPr/>
        </p:nvSpPr>
        <p:spPr>
          <a:xfrm>
            <a:off x="857250" y="3361038"/>
            <a:ext cx="21781123" cy="145680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lvl1pPr>
              <a:defRPr sz="10300" b="0" spc="926">
                <a:solidFill>
                  <a:srgbClr val="F4F5F5"/>
                </a:solidFill>
                <a:latin typeface="Brandon Grotesque Regular"/>
                <a:ea typeface="Brandon Grotesque Regular"/>
                <a:cs typeface="Brandon Grotesque Regular"/>
                <a:sym typeface="Brandon Grotesque Regular"/>
              </a:defRPr>
            </a:lvl1pPr>
          </a:lstStyle>
          <a:p>
            <a:pPr>
              <a:spcAft>
                <a:spcPts val="3000"/>
              </a:spcAft>
            </a:pPr>
            <a:r>
              <a:rPr lang="en-US" sz="8800" i="1" dirty="0">
                <a:solidFill>
                  <a:srgbClr val="FFFF00"/>
                </a:solidFill>
              </a:rPr>
              <a:t>You will be </a:t>
            </a:r>
            <a:r>
              <a:rPr lang="en-US" sz="8800" i="1" dirty="0">
                <a:solidFill>
                  <a:schemeClr val="tx1"/>
                </a:solidFill>
              </a:rPr>
              <a:t>/ </a:t>
            </a:r>
            <a:r>
              <a:rPr lang="en-US" sz="8800" i="1" dirty="0" err="1">
                <a:solidFill>
                  <a:schemeClr val="tx1"/>
                </a:solidFill>
              </a:rPr>
              <a:t>Serás</a:t>
            </a:r>
            <a:r>
              <a:rPr lang="en-US" sz="8800" i="1" dirty="0">
                <a:solidFill>
                  <a:schemeClr val="tx1"/>
                </a:solidFill>
              </a:rPr>
              <a:t> /  </a:t>
            </a:r>
            <a:r>
              <a:rPr lang="en-US" sz="8800" i="1" dirty="0" err="1">
                <a:solidFill>
                  <a:srgbClr val="00B0F0"/>
                </a:solidFill>
              </a:rPr>
              <a:t>Vous</a:t>
            </a:r>
            <a:r>
              <a:rPr lang="en-US" sz="8800" i="1" dirty="0">
                <a:solidFill>
                  <a:srgbClr val="00B0F0"/>
                </a:solidFill>
              </a:rPr>
              <a:t> </a:t>
            </a:r>
            <a:r>
              <a:rPr lang="en-US" sz="8800" i="1" dirty="0" err="1">
                <a:solidFill>
                  <a:srgbClr val="00B0F0"/>
                </a:solidFill>
              </a:rPr>
              <a:t>serez</a:t>
            </a:r>
            <a:r>
              <a:rPr lang="en-US" sz="8800" i="1" dirty="0">
                <a:solidFill>
                  <a:srgbClr val="00B0F0"/>
                </a:solidFill>
              </a:rPr>
              <a:t> </a:t>
            </a:r>
            <a:endParaRPr lang="en-US" sz="8800" dirty="0">
              <a:solidFill>
                <a:srgbClr val="00B0F0"/>
              </a:solidFill>
            </a:endParaRPr>
          </a:p>
        </p:txBody>
      </p:sp>
      <p:sp>
        <p:nvSpPr>
          <p:cNvPr id="6" name="Rectangle 5">
            <a:extLst>
              <a:ext uri="{FF2B5EF4-FFF2-40B4-BE49-F238E27FC236}">
                <a16:creationId xmlns:a16="http://schemas.microsoft.com/office/drawing/2014/main" id="{20AD3467-5F24-264C-BD5C-82FE1ECAF0D8}"/>
              </a:ext>
            </a:extLst>
          </p:cNvPr>
          <p:cNvSpPr/>
          <p:nvPr/>
        </p:nvSpPr>
        <p:spPr>
          <a:xfrm>
            <a:off x="123825" y="5908174"/>
            <a:ext cx="24260175" cy="7201972"/>
          </a:xfrm>
          <a:prstGeom prst="rect">
            <a:avLst/>
          </a:prstGeom>
        </p:spPr>
        <p:txBody>
          <a:bodyPr wrap="square">
            <a:spAutoFit/>
          </a:bodyPr>
          <a:lstStyle/>
          <a:p>
            <a:r>
              <a:rPr lang="en-US" sz="6600" b="0" dirty="0">
                <a:solidFill>
                  <a:srgbClr val="FFFF00"/>
                </a:solidFill>
                <a:latin typeface="Brandon Grotesque Regular" panose="020B0503020203060202" pitchFamily="34" charset="77"/>
              </a:rPr>
              <a:t>“Come, follow me,” Jesus said, “</a:t>
            </a:r>
            <a:r>
              <a:rPr lang="en-US" sz="6600" b="0" dirty="0">
                <a:solidFill>
                  <a:srgbClr val="FF0000"/>
                </a:solidFill>
                <a:latin typeface="Brandon Grotesque Regular" panose="020B0503020203060202" pitchFamily="34" charset="77"/>
              </a:rPr>
              <a:t>and I will send you out to fish for people.</a:t>
            </a:r>
            <a:r>
              <a:rPr lang="en-US" sz="6600" b="0" dirty="0">
                <a:solidFill>
                  <a:srgbClr val="FFFF00"/>
                </a:solidFill>
                <a:latin typeface="Brandon Grotesque Regular" panose="020B0503020203060202" pitchFamily="34" charset="77"/>
              </a:rPr>
              <a:t>” (Matthew 4:19)</a:t>
            </a:r>
          </a:p>
          <a:p>
            <a:endParaRPr lang="en-US" sz="6600" b="0" dirty="0">
              <a:solidFill>
                <a:schemeClr val="tx1"/>
              </a:solidFill>
              <a:latin typeface="Brandon Grotesque Regular" panose="020B0503020203060202" pitchFamily="34" charset="77"/>
            </a:endParaRPr>
          </a:p>
          <a:p>
            <a:r>
              <a:rPr lang="en-US" sz="6600" b="0" dirty="0">
                <a:solidFill>
                  <a:schemeClr val="tx1"/>
                </a:solidFill>
                <a:latin typeface="Brandon Grotesque Regular" panose="020B0503020203060202" pitchFamily="34" charset="77"/>
              </a:rPr>
              <a:t>“</a:t>
            </a:r>
            <a:r>
              <a:rPr lang="en-US" sz="6600" b="0" dirty="0" err="1">
                <a:solidFill>
                  <a:schemeClr val="tx1"/>
                </a:solidFill>
                <a:latin typeface="Brandon Grotesque Regular" panose="020B0503020203060202" pitchFamily="34" charset="77"/>
              </a:rPr>
              <a:t>Vengan</a:t>
            </a:r>
            <a:r>
              <a:rPr lang="en-US" sz="6600" b="0" dirty="0">
                <a:solidFill>
                  <a:schemeClr val="tx1"/>
                </a:solidFill>
                <a:latin typeface="Brandon Grotesque Regular" panose="020B0503020203060202" pitchFamily="34" charset="77"/>
              </a:rPr>
              <a:t>, </a:t>
            </a:r>
            <a:r>
              <a:rPr lang="en-US" sz="6600" b="0" dirty="0" err="1">
                <a:solidFill>
                  <a:schemeClr val="tx1"/>
                </a:solidFill>
                <a:latin typeface="Brandon Grotesque Regular" panose="020B0503020203060202" pitchFamily="34" charset="77"/>
              </a:rPr>
              <a:t>síganme</a:t>
            </a:r>
            <a:r>
              <a:rPr lang="en-US" sz="6600" b="0" dirty="0">
                <a:solidFill>
                  <a:schemeClr val="tx1"/>
                </a:solidFill>
                <a:latin typeface="Brandon Grotesque Regular" panose="020B0503020203060202" pitchFamily="34" charset="77"/>
              </a:rPr>
              <a:t>” les </a:t>
            </a:r>
            <a:r>
              <a:rPr lang="en-US" sz="6600" b="0" dirty="0" err="1">
                <a:solidFill>
                  <a:schemeClr val="tx1"/>
                </a:solidFill>
                <a:latin typeface="Brandon Grotesque Regular" panose="020B0503020203060202" pitchFamily="34" charset="77"/>
              </a:rPr>
              <a:t>dijo</a:t>
            </a:r>
            <a:r>
              <a:rPr lang="en-US" sz="6600" b="0" dirty="0">
                <a:solidFill>
                  <a:schemeClr val="tx1"/>
                </a:solidFill>
                <a:latin typeface="Brandon Grotesque Regular" panose="020B0503020203060202" pitchFamily="34" charset="77"/>
              </a:rPr>
              <a:t> Jesús, </a:t>
            </a:r>
            <a:r>
              <a:rPr lang="en-US" sz="6600" b="0" dirty="0">
                <a:solidFill>
                  <a:srgbClr val="FF0000"/>
                </a:solidFill>
                <a:latin typeface="Brandon Grotesque Regular" panose="020B0503020203060202" pitchFamily="34" charset="77"/>
              </a:rPr>
              <a:t>“y </a:t>
            </a:r>
            <a:r>
              <a:rPr lang="en-US" sz="6600" dirty="0">
                <a:solidFill>
                  <a:srgbClr val="FF0000"/>
                </a:solidFill>
                <a:latin typeface="Brandon Grotesque Regular" panose="020B0503020203060202" pitchFamily="34" charset="77"/>
              </a:rPr>
              <a:t>los </a:t>
            </a:r>
            <a:r>
              <a:rPr lang="en-US" sz="6600" dirty="0" err="1">
                <a:solidFill>
                  <a:srgbClr val="FF0000"/>
                </a:solidFill>
                <a:latin typeface="Brandon Grotesque Regular" panose="020B0503020203060202" pitchFamily="34" charset="77"/>
              </a:rPr>
              <a:t>haré</a:t>
            </a:r>
            <a:r>
              <a:rPr lang="en-US" sz="6600" dirty="0">
                <a:solidFill>
                  <a:srgbClr val="FF0000"/>
                </a:solidFill>
                <a:latin typeface="Brandon Grotesque Regular" panose="020B0503020203060202" pitchFamily="34" charset="77"/>
              </a:rPr>
              <a:t> </a:t>
            </a:r>
            <a:r>
              <a:rPr lang="en-US" sz="6600" dirty="0" err="1">
                <a:solidFill>
                  <a:srgbClr val="FF0000"/>
                </a:solidFill>
                <a:latin typeface="Brandon Grotesque Regular" panose="020B0503020203060202" pitchFamily="34" charset="77"/>
              </a:rPr>
              <a:t>pescadores</a:t>
            </a:r>
            <a:r>
              <a:rPr lang="en-US" sz="6600" dirty="0">
                <a:solidFill>
                  <a:srgbClr val="FF0000"/>
                </a:solidFill>
                <a:latin typeface="Brandon Grotesque Regular" panose="020B0503020203060202" pitchFamily="34" charset="77"/>
              </a:rPr>
              <a:t> de hombres</a:t>
            </a:r>
            <a:r>
              <a:rPr lang="en-US" sz="6600" b="0" dirty="0">
                <a:solidFill>
                  <a:schemeClr val="tx1"/>
                </a:solidFill>
                <a:latin typeface="Brandon Grotesque Regular" panose="020B0503020203060202" pitchFamily="34" charset="77"/>
              </a:rPr>
              <a:t>”. (Mateo 4:19)</a:t>
            </a:r>
          </a:p>
          <a:p>
            <a:endParaRPr lang="en-US" sz="6600" b="0" dirty="0">
              <a:solidFill>
                <a:schemeClr val="tx1"/>
              </a:solidFill>
              <a:latin typeface="Brandon Grotesque Regular" panose="020B0503020203060202" pitchFamily="34" charset="77"/>
            </a:endParaRPr>
          </a:p>
          <a:p>
            <a:r>
              <a:rPr lang="en-US" sz="6600" b="0" dirty="0">
                <a:solidFill>
                  <a:srgbClr val="00B0F0"/>
                </a:solidFill>
                <a:latin typeface="Brandon Grotesque Regular" panose="020B0503020203060202" pitchFamily="34" charset="77"/>
              </a:rPr>
              <a:t>…Il </a:t>
            </a:r>
            <a:r>
              <a:rPr lang="en-US" sz="6600" b="0" dirty="0" err="1">
                <a:solidFill>
                  <a:srgbClr val="00B0F0"/>
                </a:solidFill>
                <a:latin typeface="Brandon Grotesque Regular" panose="020B0503020203060202" pitchFamily="34" charset="77"/>
              </a:rPr>
              <a:t>leur</a:t>
            </a:r>
            <a:r>
              <a:rPr lang="en-US" sz="6600" b="0" dirty="0">
                <a:solidFill>
                  <a:srgbClr val="00B0F0"/>
                </a:solidFill>
                <a:latin typeface="Brandon Grotesque Regular" panose="020B0503020203060202" pitchFamily="34" charset="77"/>
              </a:rPr>
              <a:t> </a:t>
            </a:r>
            <a:r>
              <a:rPr lang="en-US" sz="6600" b="0" dirty="0" err="1">
                <a:solidFill>
                  <a:srgbClr val="00B0F0"/>
                </a:solidFill>
                <a:latin typeface="Brandon Grotesque Regular" panose="020B0503020203060202" pitchFamily="34" charset="77"/>
              </a:rPr>
              <a:t>dit</a:t>
            </a:r>
            <a:r>
              <a:rPr lang="en-US" sz="6600" b="0" dirty="0">
                <a:solidFill>
                  <a:srgbClr val="00B0F0"/>
                </a:solidFill>
                <a:latin typeface="Brandon Grotesque Regular" panose="020B0503020203060202" pitchFamily="34" charset="77"/>
              </a:rPr>
              <a:t>: Suivez-</a:t>
            </a:r>
            <a:r>
              <a:rPr lang="en-US" sz="6600" b="0" dirty="0" err="1">
                <a:solidFill>
                  <a:srgbClr val="00B0F0"/>
                </a:solidFill>
                <a:latin typeface="Brandon Grotesque Regular" panose="020B0503020203060202" pitchFamily="34" charset="77"/>
              </a:rPr>
              <a:t>moi</a:t>
            </a:r>
            <a:r>
              <a:rPr lang="en-US" sz="6600" b="0" dirty="0">
                <a:solidFill>
                  <a:srgbClr val="00B0F0"/>
                </a:solidFill>
                <a:latin typeface="Brandon Grotesque Regular" panose="020B0503020203060202" pitchFamily="34" charset="77"/>
              </a:rPr>
              <a:t>, </a:t>
            </a:r>
            <a:r>
              <a:rPr lang="en-US" sz="6600" b="0" dirty="0">
                <a:solidFill>
                  <a:srgbClr val="FF0000"/>
                </a:solidFill>
                <a:latin typeface="Brandon Grotesque Regular" panose="020B0503020203060202" pitchFamily="34" charset="77"/>
              </a:rPr>
              <a:t>et je </a:t>
            </a:r>
            <a:r>
              <a:rPr lang="en-US" sz="6600" b="0" dirty="0" err="1">
                <a:solidFill>
                  <a:srgbClr val="FF0000"/>
                </a:solidFill>
                <a:latin typeface="Brandon Grotesque Regular" panose="020B0503020203060202" pitchFamily="34" charset="77"/>
              </a:rPr>
              <a:t>vous</a:t>
            </a:r>
            <a:r>
              <a:rPr lang="en-US" sz="6600" b="0" dirty="0">
                <a:solidFill>
                  <a:srgbClr val="FF0000"/>
                </a:solidFill>
                <a:latin typeface="Brandon Grotesque Regular" panose="020B0503020203060202" pitchFamily="34" charset="77"/>
              </a:rPr>
              <a:t> </a:t>
            </a:r>
            <a:r>
              <a:rPr lang="en-US" sz="6600" b="0" dirty="0" err="1">
                <a:solidFill>
                  <a:srgbClr val="FF0000"/>
                </a:solidFill>
                <a:latin typeface="Brandon Grotesque Regular" panose="020B0503020203060202" pitchFamily="34" charset="77"/>
              </a:rPr>
              <a:t>ferai</a:t>
            </a:r>
            <a:r>
              <a:rPr lang="en-US" sz="6600" b="0" dirty="0">
                <a:solidFill>
                  <a:srgbClr val="FF0000"/>
                </a:solidFill>
                <a:latin typeface="Brandon Grotesque Regular" panose="020B0503020203060202" pitchFamily="34" charset="77"/>
              </a:rPr>
              <a:t> </a:t>
            </a:r>
            <a:r>
              <a:rPr lang="en-US" sz="6600" b="0" dirty="0" err="1">
                <a:solidFill>
                  <a:srgbClr val="FF0000"/>
                </a:solidFill>
                <a:latin typeface="Brandon Grotesque Regular" panose="020B0503020203060202" pitchFamily="34" charset="77"/>
              </a:rPr>
              <a:t>pêcheurs</a:t>
            </a:r>
            <a:r>
              <a:rPr lang="en-US" sz="6600" b="0" dirty="0">
                <a:solidFill>
                  <a:srgbClr val="FF0000"/>
                </a:solidFill>
                <a:latin typeface="Brandon Grotesque Regular" panose="020B0503020203060202" pitchFamily="34" charset="77"/>
              </a:rPr>
              <a:t> </a:t>
            </a:r>
            <a:r>
              <a:rPr lang="en-US" sz="6600" b="0" dirty="0" err="1">
                <a:solidFill>
                  <a:srgbClr val="FF0000"/>
                </a:solidFill>
                <a:latin typeface="Brandon Grotesque Regular" panose="020B0503020203060202" pitchFamily="34" charset="77"/>
              </a:rPr>
              <a:t>d'hommes</a:t>
            </a:r>
            <a:r>
              <a:rPr lang="en-US" sz="6600" b="0" dirty="0">
                <a:solidFill>
                  <a:srgbClr val="FF0000"/>
                </a:solidFill>
                <a:latin typeface="Brandon Grotesque Regular" panose="020B0503020203060202" pitchFamily="34" charset="77"/>
              </a:rPr>
              <a:t>. </a:t>
            </a:r>
            <a:r>
              <a:rPr lang="en-US" sz="6600" b="0" dirty="0">
                <a:solidFill>
                  <a:srgbClr val="00B0F0"/>
                </a:solidFill>
                <a:latin typeface="Brandon Grotesque Regular" panose="020B0503020203060202" pitchFamily="34" charset="77"/>
              </a:rPr>
              <a:t>(Matt. 4:19)</a:t>
            </a:r>
          </a:p>
        </p:txBody>
      </p:sp>
      <p:sp>
        <p:nvSpPr>
          <p:cNvPr id="7" name="A JOURNEY">
            <a:extLst>
              <a:ext uri="{FF2B5EF4-FFF2-40B4-BE49-F238E27FC236}">
                <a16:creationId xmlns:a16="http://schemas.microsoft.com/office/drawing/2014/main" id="{20874B02-39B5-1445-A00C-0A2AC1A2C1F7}"/>
              </a:ext>
            </a:extLst>
          </p:cNvPr>
          <p:cNvSpPr txBox="1"/>
          <p:nvPr/>
        </p:nvSpPr>
        <p:spPr>
          <a:xfrm>
            <a:off x="857250" y="1751152"/>
            <a:ext cx="21781123" cy="145680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lvl1pPr>
              <a:defRPr sz="10300" b="0" spc="926">
                <a:solidFill>
                  <a:srgbClr val="F4F5F5"/>
                </a:solidFill>
                <a:latin typeface="Brandon Grotesque Regular"/>
                <a:ea typeface="Brandon Grotesque Regular"/>
                <a:cs typeface="Brandon Grotesque Regular"/>
                <a:sym typeface="Brandon Grotesque Regular"/>
              </a:defRPr>
            </a:lvl1pPr>
          </a:lstStyle>
          <a:p>
            <a:pPr>
              <a:spcAft>
                <a:spcPts val="3000"/>
              </a:spcAft>
            </a:pPr>
            <a:r>
              <a:rPr lang="en-US" sz="8800" i="1" dirty="0">
                <a:solidFill>
                  <a:srgbClr val="FFFF00"/>
                </a:solidFill>
              </a:rPr>
              <a:t>Follow Me </a:t>
            </a:r>
            <a:r>
              <a:rPr lang="en-US" sz="8800" i="1" dirty="0">
                <a:solidFill>
                  <a:schemeClr val="tx1"/>
                </a:solidFill>
              </a:rPr>
              <a:t>/ </a:t>
            </a:r>
            <a:r>
              <a:rPr lang="en-US" sz="8800" i="1" dirty="0" err="1">
                <a:solidFill>
                  <a:schemeClr val="tx1"/>
                </a:solidFill>
              </a:rPr>
              <a:t>Síganme</a:t>
            </a:r>
            <a:r>
              <a:rPr lang="en-US" sz="8800" i="1" dirty="0">
                <a:solidFill>
                  <a:schemeClr val="tx1"/>
                </a:solidFill>
              </a:rPr>
              <a:t> / </a:t>
            </a:r>
            <a:r>
              <a:rPr lang="en-US" sz="8800" i="1" dirty="0">
                <a:solidFill>
                  <a:srgbClr val="00B0F0"/>
                </a:solidFill>
              </a:rPr>
              <a:t>Suivez-</a:t>
            </a:r>
            <a:r>
              <a:rPr lang="en-US" sz="8800" i="1" dirty="0" err="1">
                <a:solidFill>
                  <a:srgbClr val="00B0F0"/>
                </a:solidFill>
              </a:rPr>
              <a:t>moi</a:t>
            </a:r>
            <a:endParaRPr lang="en-US" sz="8800" dirty="0">
              <a:solidFill>
                <a:srgbClr val="00B0F0"/>
              </a:solidFill>
            </a:endParaRPr>
          </a:p>
        </p:txBody>
      </p:sp>
      <p:sp>
        <p:nvSpPr>
          <p:cNvPr id="8" name="A JOURNEY">
            <a:extLst>
              <a:ext uri="{FF2B5EF4-FFF2-40B4-BE49-F238E27FC236}">
                <a16:creationId xmlns:a16="http://schemas.microsoft.com/office/drawing/2014/main" id="{14E9D8F1-33BF-484E-A964-A2A2F8DFF415}"/>
              </a:ext>
            </a:extLst>
          </p:cNvPr>
          <p:cNvSpPr txBox="1"/>
          <p:nvPr/>
        </p:nvSpPr>
        <p:spPr>
          <a:xfrm>
            <a:off x="0" y="-498182"/>
            <a:ext cx="24260175" cy="281102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lvl1pPr>
              <a:defRPr sz="10300" b="0" spc="926">
                <a:solidFill>
                  <a:srgbClr val="F4F5F5"/>
                </a:solidFill>
                <a:latin typeface="Brandon Grotesque Regular"/>
                <a:ea typeface="Brandon Grotesque Regular"/>
                <a:cs typeface="Brandon Grotesque Regular"/>
                <a:sym typeface="Brandon Grotesque Regular"/>
              </a:defRPr>
            </a:lvl1pPr>
          </a:lstStyle>
          <a:p>
            <a:r>
              <a:rPr lang="en-US" sz="8800" i="1" dirty="0">
                <a:solidFill>
                  <a:srgbClr val="FFFF00"/>
                </a:solidFill>
              </a:rPr>
              <a:t>Come and See</a:t>
            </a:r>
            <a:r>
              <a:rPr lang="en-US" sz="8800" i="1" dirty="0">
                <a:solidFill>
                  <a:schemeClr val="tx1"/>
                </a:solidFill>
              </a:rPr>
              <a:t>/</a:t>
            </a:r>
            <a:r>
              <a:rPr lang="en-US" sz="8800" i="1" dirty="0" err="1">
                <a:solidFill>
                  <a:schemeClr val="tx1"/>
                </a:solidFill>
              </a:rPr>
              <a:t>Vengan</a:t>
            </a:r>
            <a:r>
              <a:rPr lang="en-US" sz="8800" i="1" dirty="0">
                <a:solidFill>
                  <a:schemeClr val="tx1"/>
                </a:solidFill>
              </a:rPr>
              <a:t> y </a:t>
            </a:r>
            <a:r>
              <a:rPr lang="en-US" sz="8800" i="1" dirty="0" err="1">
                <a:solidFill>
                  <a:schemeClr val="tx1"/>
                </a:solidFill>
              </a:rPr>
              <a:t>vean</a:t>
            </a:r>
            <a:r>
              <a:rPr lang="en-US" sz="8800" i="1" dirty="0">
                <a:solidFill>
                  <a:schemeClr val="tx1"/>
                </a:solidFill>
              </a:rPr>
              <a:t>/</a:t>
            </a:r>
            <a:r>
              <a:rPr lang="en-US" sz="8800" i="1" dirty="0" err="1">
                <a:solidFill>
                  <a:srgbClr val="00B0F0"/>
                </a:solidFill>
              </a:rPr>
              <a:t>Venez</a:t>
            </a:r>
            <a:r>
              <a:rPr lang="en-US" sz="8800" i="1" dirty="0">
                <a:solidFill>
                  <a:srgbClr val="00B0F0"/>
                </a:solidFill>
              </a:rPr>
              <a:t> et </a:t>
            </a:r>
            <a:r>
              <a:rPr lang="en-US" sz="8800" i="1" dirty="0" err="1">
                <a:solidFill>
                  <a:srgbClr val="00B0F0"/>
                </a:solidFill>
              </a:rPr>
              <a:t>voyez</a:t>
            </a:r>
            <a:r>
              <a:rPr lang="en-US" sz="8800" i="1" dirty="0">
                <a:solidFill>
                  <a:srgbClr val="00B0F0"/>
                </a:solidFill>
              </a:rPr>
              <a:t> </a:t>
            </a:r>
            <a:endParaRPr lang="en-US" sz="8800" dirty="0">
              <a:solidFill>
                <a:srgbClr val="00B0F0"/>
              </a:solidFill>
            </a:endParaRPr>
          </a:p>
        </p:txBody>
      </p:sp>
    </p:spTree>
    <p:extLst>
      <p:ext uri="{BB962C8B-B14F-4D97-AF65-F5344CB8AC3E}">
        <p14:creationId xmlns:p14="http://schemas.microsoft.com/office/powerpoint/2010/main" val="1247294702"/>
      </p:ext>
    </p:extLst>
  </p:cSld>
  <p:clrMapOvr>
    <a:masterClrMapping/>
  </p:clrMapOvr>
  <p:transition>
    <p:fade/>
  </p:transition>
  <p:timing>
    <p:tnLst>
      <p:par>
        <p:cTn id="1" dur="indefinite" restart="never" fill="hold" nodeType="tmRoot">
          <p:childTnLst>
            <p:seq concurrent="1" prevAc="none"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7">
                                            <p:txEl>
                                              <p:pRg st="0" end="0"/>
                                            </p:txEl>
                                          </p:spTgt>
                                        </p:tgtEl>
                                        <p:attrNameLst>
                                          <p:attrName>style.visibility</p:attrName>
                                        </p:attrNameLst>
                                      </p:cBhvr>
                                      <p:to>
                                        <p:strVal val="visible"/>
                                      </p:to>
                                    </p:set>
                                    <p:animEffect transition="in" filter="blinds(horizontal)">
                                      <p:cBhvr>
                                        <p:cTn id="12" dur="500"/>
                                        <p:tgtEl>
                                          <p:spTgt spid="7">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0">
                                            <p:txEl>
                                              <p:pRg st="0" end="0"/>
                                            </p:txEl>
                                          </p:spTgt>
                                        </p:tgtEl>
                                        <p:attrNameLst>
                                          <p:attrName>style.visibility</p:attrName>
                                        </p:attrNameLst>
                                      </p:cBhvr>
                                      <p:to>
                                        <p:strVal val="visible"/>
                                      </p:to>
                                    </p:set>
                                    <p:animEffect transition="in" filter="blinds(horizontal)">
                                      <p:cBhvr>
                                        <p:cTn id="17" dur="500"/>
                                        <p:tgtEl>
                                          <p:spTgt spid="10">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blinds(horizontal)">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8" name="JOG_BG.jpg" descr="JOG_BG.jpg"/>
          <p:cNvPicPr>
            <a:picLocks noChangeAspect="1"/>
          </p:cNvPicPr>
          <p:nvPr/>
        </p:nvPicPr>
        <p:blipFill>
          <a:blip r:embed="rId3"/>
          <a:stretch>
            <a:fillRect/>
          </a:stretch>
        </p:blipFill>
        <p:spPr>
          <a:xfrm>
            <a:off x="0" y="0"/>
            <a:ext cx="24384000" cy="13716000"/>
          </a:xfrm>
          <a:prstGeom prst="rect">
            <a:avLst/>
          </a:prstGeom>
          <a:ln w="12700">
            <a:miter lim="400000"/>
          </a:ln>
        </p:spPr>
      </p:pic>
    </p:spTree>
  </p:cSld>
  <p:clrMapOvr>
    <a:masterClrMapping/>
  </p:clrMapOvr>
  <p:transition>
    <p:fad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8" name="annie-spratt-746987-unsplash.jpg" descr="annie-spratt-746987-unsplash.jpg"/>
          <p:cNvPicPr>
            <a:picLocks noChangeAspect="1"/>
          </p:cNvPicPr>
          <p:nvPr/>
        </p:nvPicPr>
        <p:blipFill>
          <a:blip r:embed="rId3" cstate="screen">
            <a:alphaModFix amt="50000"/>
            <a:extLst>
              <a:ext uri="{28A0092B-C50C-407E-A947-70E740481C1C}">
                <a14:useLocalDpi xmlns:a14="http://schemas.microsoft.com/office/drawing/2010/main"/>
              </a:ext>
            </a:extLst>
          </a:blip>
          <a:srcRect/>
          <a:stretch>
            <a:fillRect/>
          </a:stretch>
        </p:blipFill>
        <p:spPr>
          <a:xfrm>
            <a:off x="0" y="-87115"/>
            <a:ext cx="24384001" cy="13890295"/>
          </a:xfrm>
          <a:prstGeom prst="rect">
            <a:avLst/>
          </a:prstGeom>
          <a:ln w="12700">
            <a:miter lim="400000"/>
          </a:ln>
        </p:spPr>
      </p:pic>
      <p:sp>
        <p:nvSpPr>
          <p:cNvPr id="132" name="Line"/>
          <p:cNvSpPr/>
          <p:nvPr/>
        </p:nvSpPr>
        <p:spPr>
          <a:xfrm rot="15000000">
            <a:off x="5628368" y="2161482"/>
            <a:ext cx="15772551" cy="8236334"/>
          </a:xfrm>
          <a:custGeom>
            <a:avLst/>
            <a:gdLst/>
            <a:ahLst/>
            <a:cxnLst>
              <a:cxn ang="0">
                <a:pos x="wd2" y="hd2"/>
              </a:cxn>
              <a:cxn ang="5400000">
                <a:pos x="wd2" y="hd2"/>
              </a:cxn>
              <a:cxn ang="10800000">
                <a:pos x="wd2" y="hd2"/>
              </a:cxn>
              <a:cxn ang="16200000">
                <a:pos x="wd2" y="hd2"/>
              </a:cxn>
            </a:cxnLst>
            <a:rect l="0" t="0" r="r" b="b"/>
            <a:pathLst>
              <a:path w="21600" h="21382" extrusionOk="0">
                <a:moveTo>
                  <a:pt x="0" y="656"/>
                </a:moveTo>
                <a:cubicBezTo>
                  <a:pt x="1261" y="-192"/>
                  <a:pt x="2635" y="-218"/>
                  <a:pt x="3905" y="581"/>
                </a:cubicBezTo>
                <a:cubicBezTo>
                  <a:pt x="4909" y="1213"/>
                  <a:pt x="5828" y="2384"/>
                  <a:pt x="6252" y="4213"/>
                </a:cubicBezTo>
                <a:cubicBezTo>
                  <a:pt x="6726" y="6254"/>
                  <a:pt x="6458" y="8750"/>
                  <a:pt x="7142" y="10594"/>
                </a:cubicBezTo>
                <a:cubicBezTo>
                  <a:pt x="7852" y="12508"/>
                  <a:pt x="9199" y="12798"/>
                  <a:pt x="10309" y="13760"/>
                </a:cubicBezTo>
                <a:cubicBezTo>
                  <a:pt x="11281" y="14603"/>
                  <a:pt x="12166" y="16046"/>
                  <a:pt x="13241" y="15900"/>
                </a:cubicBezTo>
                <a:cubicBezTo>
                  <a:pt x="14327" y="15754"/>
                  <a:pt x="15243" y="13932"/>
                  <a:pt x="16335" y="14324"/>
                </a:cubicBezTo>
                <a:cubicBezTo>
                  <a:pt x="17328" y="14680"/>
                  <a:pt x="17848" y="16674"/>
                  <a:pt x="18742" y="17495"/>
                </a:cubicBezTo>
                <a:cubicBezTo>
                  <a:pt x="19349" y="18053"/>
                  <a:pt x="20070" y="18007"/>
                  <a:pt x="20659" y="18634"/>
                </a:cubicBezTo>
                <a:cubicBezTo>
                  <a:pt x="21192" y="19200"/>
                  <a:pt x="21544" y="20228"/>
                  <a:pt x="21600" y="21382"/>
                </a:cubicBezTo>
              </a:path>
            </a:pathLst>
          </a:custGeom>
          <a:ln w="25400">
            <a:solidFill>
              <a:srgbClr val="5E5E5E"/>
            </a:solidFill>
            <a:custDash>
              <a:ds d="600000" sp="600000"/>
            </a:custDash>
            <a:miter lim="400000"/>
          </a:ln>
        </p:spPr>
        <p:txBody>
          <a:bodyPr lIns="0" tIns="0" rIns="0" bIns="0" anchor="ctr"/>
          <a:lstStyle/>
          <a:p>
            <a:pPr>
              <a:defRPr b="0">
                <a:solidFill>
                  <a:srgbClr val="FFFFFF"/>
                </a:solidFill>
                <a:latin typeface="+mn-lt"/>
                <a:ea typeface="+mn-ea"/>
                <a:cs typeface="+mn-cs"/>
                <a:sym typeface="Helvetica Neue Medium"/>
              </a:defRPr>
            </a:pPr>
            <a:endParaRPr/>
          </a:p>
        </p:txBody>
      </p:sp>
      <p:sp>
        <p:nvSpPr>
          <p:cNvPr id="10" name="A JOURNEY">
            <a:extLst>
              <a:ext uri="{FF2B5EF4-FFF2-40B4-BE49-F238E27FC236}">
                <a16:creationId xmlns:a16="http://schemas.microsoft.com/office/drawing/2014/main" id="{FC203926-D162-CA46-90E7-98CCDA7EE377}"/>
              </a:ext>
            </a:extLst>
          </p:cNvPr>
          <p:cNvSpPr txBox="1"/>
          <p:nvPr/>
        </p:nvSpPr>
        <p:spPr>
          <a:xfrm>
            <a:off x="-57150" y="10285412"/>
            <a:ext cx="24384000" cy="145680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t" anchorCtr="0">
            <a:spAutoFit/>
          </a:bodyPr>
          <a:lstStyle>
            <a:lvl1pPr>
              <a:defRPr sz="10300" b="0" spc="926">
                <a:solidFill>
                  <a:srgbClr val="F4F5F5"/>
                </a:solidFill>
                <a:latin typeface="Brandon Grotesque Regular"/>
                <a:ea typeface="Brandon Grotesque Regular"/>
                <a:cs typeface="Brandon Grotesque Regular"/>
                <a:sym typeface="Brandon Grotesque Regular"/>
              </a:defRPr>
            </a:lvl1pPr>
          </a:lstStyle>
          <a:p>
            <a:pPr>
              <a:spcAft>
                <a:spcPts val="7200"/>
              </a:spcAft>
            </a:pPr>
            <a:r>
              <a:rPr lang="en-US" sz="8800" b="1" i="1" spc="730" dirty="0">
                <a:solidFill>
                  <a:srgbClr val="FFFF00"/>
                </a:solidFill>
                <a:latin typeface="Brandon Grotesque Bold" panose="020B0503020203060202" pitchFamily="34" charset="77"/>
              </a:rPr>
              <a:t>Go and Do </a:t>
            </a:r>
            <a:r>
              <a:rPr lang="en-US" sz="8800" b="1" i="1" spc="730" dirty="0">
                <a:solidFill>
                  <a:schemeClr val="tx1"/>
                </a:solidFill>
                <a:latin typeface="Brandon Grotesque Bold" panose="020B0503020203060202" pitchFamily="34" charset="77"/>
              </a:rPr>
              <a:t>/ </a:t>
            </a:r>
            <a:r>
              <a:rPr lang="en-US" sz="8800" b="1" i="1" spc="730" dirty="0" err="1">
                <a:solidFill>
                  <a:schemeClr val="tx1"/>
                </a:solidFill>
                <a:latin typeface="Brandon Grotesque Bold" panose="020B0503020203060202" pitchFamily="34" charset="77"/>
              </a:rPr>
              <a:t>Vayan</a:t>
            </a:r>
            <a:r>
              <a:rPr lang="en-US" sz="8800" b="1" i="1" spc="730" dirty="0">
                <a:solidFill>
                  <a:schemeClr val="tx1"/>
                </a:solidFill>
                <a:latin typeface="Brandon Grotesque Bold" panose="020B0503020203060202" pitchFamily="34" charset="77"/>
              </a:rPr>
              <a:t> y </a:t>
            </a:r>
            <a:r>
              <a:rPr lang="en-US" sz="8800" b="1" i="1" spc="730" dirty="0" err="1">
                <a:solidFill>
                  <a:schemeClr val="tx1"/>
                </a:solidFill>
                <a:latin typeface="Brandon Grotesque Bold" panose="020B0503020203060202" pitchFamily="34" charset="77"/>
              </a:rPr>
              <a:t>hagan</a:t>
            </a:r>
            <a:r>
              <a:rPr lang="en-US" sz="8800" b="1" i="1" spc="730" dirty="0">
                <a:solidFill>
                  <a:schemeClr val="tx1"/>
                </a:solidFill>
                <a:latin typeface="Brandon Grotesque Bold" panose="020B0503020203060202" pitchFamily="34" charset="77"/>
              </a:rPr>
              <a:t> / </a:t>
            </a:r>
            <a:r>
              <a:rPr lang="en-US" sz="8800" b="1" i="1" spc="730" dirty="0" err="1">
                <a:solidFill>
                  <a:srgbClr val="00B0F0"/>
                </a:solidFill>
                <a:latin typeface="Brandon Grotesque Bold" panose="020B0503020203060202" pitchFamily="34" charset="77"/>
              </a:rPr>
              <a:t>Allez</a:t>
            </a:r>
            <a:r>
              <a:rPr lang="en-US" sz="8800" b="1" i="1" spc="730" dirty="0">
                <a:solidFill>
                  <a:srgbClr val="00B0F0"/>
                </a:solidFill>
                <a:latin typeface="Brandon Grotesque Bold" panose="020B0503020203060202" pitchFamily="34" charset="77"/>
              </a:rPr>
              <a:t> et </a:t>
            </a:r>
            <a:r>
              <a:rPr lang="en-US" sz="8800" b="1" i="1" spc="730" dirty="0" err="1">
                <a:solidFill>
                  <a:srgbClr val="00B0F0"/>
                </a:solidFill>
                <a:latin typeface="Brandon Grotesque Bold" panose="020B0503020203060202" pitchFamily="34" charset="77"/>
              </a:rPr>
              <a:t>faites</a:t>
            </a:r>
            <a:endParaRPr lang="en-US" sz="8800" b="1" i="1" spc="730" dirty="0">
              <a:solidFill>
                <a:srgbClr val="00B0F0"/>
              </a:solidFill>
              <a:latin typeface="Brandon Grotesque Bold" panose="020B0503020203060202" pitchFamily="34" charset="77"/>
            </a:endParaRPr>
          </a:p>
        </p:txBody>
      </p:sp>
      <p:sp>
        <p:nvSpPr>
          <p:cNvPr id="5" name="A JOURNEY">
            <a:extLst>
              <a:ext uri="{FF2B5EF4-FFF2-40B4-BE49-F238E27FC236}">
                <a16:creationId xmlns:a16="http://schemas.microsoft.com/office/drawing/2014/main" id="{9F0AB0BD-AD33-F04F-A647-1319AB6489A3}"/>
              </a:ext>
            </a:extLst>
          </p:cNvPr>
          <p:cNvSpPr txBox="1"/>
          <p:nvPr/>
        </p:nvSpPr>
        <p:spPr>
          <a:xfrm>
            <a:off x="1244288" y="7024819"/>
            <a:ext cx="21781123" cy="145680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lvl1pPr>
              <a:defRPr sz="10300" b="0" spc="926">
                <a:solidFill>
                  <a:srgbClr val="F4F5F5"/>
                </a:solidFill>
                <a:latin typeface="Brandon Grotesque Regular"/>
                <a:ea typeface="Brandon Grotesque Regular"/>
                <a:cs typeface="Brandon Grotesque Regular"/>
                <a:sym typeface="Brandon Grotesque Regular"/>
              </a:defRPr>
            </a:lvl1pPr>
          </a:lstStyle>
          <a:p>
            <a:pPr>
              <a:spcAft>
                <a:spcPts val="3000"/>
              </a:spcAft>
            </a:pPr>
            <a:r>
              <a:rPr lang="en-US" sz="8800" b="1" i="1" dirty="0">
                <a:solidFill>
                  <a:srgbClr val="FFFF00"/>
                </a:solidFill>
                <a:latin typeface="Brandon Grotesque Bold" panose="020B0503020203060202" pitchFamily="34" charset="77"/>
              </a:rPr>
              <a:t>You will be </a:t>
            </a:r>
            <a:r>
              <a:rPr lang="en-US" sz="8800" b="1" i="1" dirty="0">
                <a:solidFill>
                  <a:schemeClr val="tx1"/>
                </a:solidFill>
                <a:latin typeface="Brandon Grotesque Bold" panose="020B0503020203060202" pitchFamily="34" charset="77"/>
              </a:rPr>
              <a:t>/ </a:t>
            </a:r>
            <a:r>
              <a:rPr lang="en-US" sz="8800" b="1" i="1" dirty="0" err="1">
                <a:solidFill>
                  <a:schemeClr val="tx1"/>
                </a:solidFill>
                <a:latin typeface="Brandon Grotesque Bold" panose="020B0503020203060202" pitchFamily="34" charset="77"/>
              </a:rPr>
              <a:t>Serás</a:t>
            </a:r>
            <a:r>
              <a:rPr lang="en-US" sz="8800" b="1" i="1" dirty="0">
                <a:solidFill>
                  <a:schemeClr val="tx1"/>
                </a:solidFill>
                <a:latin typeface="Brandon Grotesque Bold" panose="020B0503020203060202" pitchFamily="34" charset="77"/>
              </a:rPr>
              <a:t> /  </a:t>
            </a:r>
            <a:r>
              <a:rPr lang="en-US" sz="8800" b="1" i="1" dirty="0" err="1">
                <a:solidFill>
                  <a:srgbClr val="00B0F0"/>
                </a:solidFill>
                <a:latin typeface="Brandon Grotesque Bold" panose="020B0503020203060202" pitchFamily="34" charset="77"/>
              </a:rPr>
              <a:t>Vous</a:t>
            </a:r>
            <a:r>
              <a:rPr lang="en-US" sz="8800" b="1" i="1" dirty="0">
                <a:solidFill>
                  <a:srgbClr val="00B0F0"/>
                </a:solidFill>
                <a:latin typeface="Brandon Grotesque Bold" panose="020B0503020203060202" pitchFamily="34" charset="77"/>
              </a:rPr>
              <a:t> </a:t>
            </a:r>
            <a:r>
              <a:rPr lang="en-US" sz="8800" b="1" i="1" dirty="0" err="1">
                <a:solidFill>
                  <a:srgbClr val="00B0F0"/>
                </a:solidFill>
                <a:latin typeface="Brandon Grotesque Bold" panose="020B0503020203060202" pitchFamily="34" charset="77"/>
              </a:rPr>
              <a:t>serez</a:t>
            </a:r>
            <a:r>
              <a:rPr lang="en-US" sz="8800" b="1" i="1" dirty="0">
                <a:solidFill>
                  <a:srgbClr val="00B0F0"/>
                </a:solidFill>
                <a:latin typeface="Brandon Grotesque Bold" panose="020B0503020203060202" pitchFamily="34" charset="77"/>
              </a:rPr>
              <a:t> </a:t>
            </a:r>
          </a:p>
        </p:txBody>
      </p:sp>
      <p:sp>
        <p:nvSpPr>
          <p:cNvPr id="6" name="A JOURNEY">
            <a:extLst>
              <a:ext uri="{FF2B5EF4-FFF2-40B4-BE49-F238E27FC236}">
                <a16:creationId xmlns:a16="http://schemas.microsoft.com/office/drawing/2014/main" id="{DA0C34FD-E546-C44D-88C8-D635C47AFCDA}"/>
              </a:ext>
            </a:extLst>
          </p:cNvPr>
          <p:cNvSpPr txBox="1"/>
          <p:nvPr/>
        </p:nvSpPr>
        <p:spPr>
          <a:xfrm>
            <a:off x="1028700" y="3956664"/>
            <a:ext cx="21781123" cy="145680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lvl1pPr>
              <a:defRPr sz="10300" b="0" spc="926">
                <a:solidFill>
                  <a:srgbClr val="F4F5F5"/>
                </a:solidFill>
                <a:latin typeface="Brandon Grotesque Regular"/>
                <a:ea typeface="Brandon Grotesque Regular"/>
                <a:cs typeface="Brandon Grotesque Regular"/>
                <a:sym typeface="Brandon Grotesque Regular"/>
              </a:defRPr>
            </a:lvl1pPr>
          </a:lstStyle>
          <a:p>
            <a:pPr>
              <a:spcAft>
                <a:spcPts val="3000"/>
              </a:spcAft>
            </a:pPr>
            <a:r>
              <a:rPr lang="en-US" sz="8800" b="1" i="1" dirty="0">
                <a:solidFill>
                  <a:srgbClr val="FFFF00"/>
                </a:solidFill>
                <a:latin typeface="Brandon Grotesque Bold" panose="020B0503020203060202" pitchFamily="34" charset="77"/>
              </a:rPr>
              <a:t>Follow Me </a:t>
            </a:r>
            <a:r>
              <a:rPr lang="en-US" sz="8800" b="1" i="1" dirty="0">
                <a:solidFill>
                  <a:schemeClr val="tx1"/>
                </a:solidFill>
                <a:latin typeface="Brandon Grotesque Bold" panose="020B0503020203060202" pitchFamily="34" charset="77"/>
              </a:rPr>
              <a:t>/ </a:t>
            </a:r>
            <a:r>
              <a:rPr lang="en-US" sz="8800" b="1" i="1" dirty="0" err="1">
                <a:solidFill>
                  <a:schemeClr val="tx1"/>
                </a:solidFill>
                <a:latin typeface="Brandon Grotesque Bold" panose="020B0503020203060202" pitchFamily="34" charset="77"/>
              </a:rPr>
              <a:t>Síganme</a:t>
            </a:r>
            <a:r>
              <a:rPr lang="en-US" sz="8800" b="1" i="1" dirty="0">
                <a:solidFill>
                  <a:schemeClr val="tx1"/>
                </a:solidFill>
                <a:latin typeface="Brandon Grotesque Bold" panose="020B0503020203060202" pitchFamily="34" charset="77"/>
              </a:rPr>
              <a:t> / </a:t>
            </a:r>
            <a:r>
              <a:rPr lang="en-US" sz="8800" b="1" i="1" dirty="0">
                <a:solidFill>
                  <a:srgbClr val="00B0F0"/>
                </a:solidFill>
                <a:latin typeface="Brandon Grotesque Bold" panose="020B0503020203060202" pitchFamily="34" charset="77"/>
              </a:rPr>
              <a:t>Suivez-</a:t>
            </a:r>
            <a:r>
              <a:rPr lang="en-US" sz="8800" b="1" i="1" dirty="0" err="1">
                <a:solidFill>
                  <a:srgbClr val="00B0F0"/>
                </a:solidFill>
                <a:latin typeface="Brandon Grotesque Bold" panose="020B0503020203060202" pitchFamily="34" charset="77"/>
              </a:rPr>
              <a:t>moi</a:t>
            </a:r>
            <a:endParaRPr lang="en-US" sz="8800" b="1" i="1" dirty="0">
              <a:solidFill>
                <a:srgbClr val="00B0F0"/>
              </a:solidFill>
              <a:latin typeface="Brandon Grotesque Bold" panose="020B0503020203060202" pitchFamily="34" charset="77"/>
            </a:endParaRPr>
          </a:p>
        </p:txBody>
      </p:sp>
      <p:sp>
        <p:nvSpPr>
          <p:cNvPr id="7" name="A JOURNEY">
            <a:extLst>
              <a:ext uri="{FF2B5EF4-FFF2-40B4-BE49-F238E27FC236}">
                <a16:creationId xmlns:a16="http://schemas.microsoft.com/office/drawing/2014/main" id="{160BEAAE-EEA7-DA45-BB5B-C716954EAEF2}"/>
              </a:ext>
            </a:extLst>
          </p:cNvPr>
          <p:cNvSpPr txBox="1"/>
          <p:nvPr/>
        </p:nvSpPr>
        <p:spPr>
          <a:xfrm>
            <a:off x="85725" y="273343"/>
            <a:ext cx="24260175" cy="281102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lvl1pPr>
              <a:defRPr sz="10300" b="0" spc="926">
                <a:solidFill>
                  <a:srgbClr val="F4F5F5"/>
                </a:solidFill>
                <a:latin typeface="Brandon Grotesque Regular"/>
                <a:ea typeface="Brandon Grotesque Regular"/>
                <a:cs typeface="Brandon Grotesque Regular"/>
                <a:sym typeface="Brandon Grotesque Regular"/>
              </a:defRPr>
            </a:lvl1pPr>
          </a:lstStyle>
          <a:p>
            <a:r>
              <a:rPr lang="en-US" sz="8800" b="1" i="1" spc="630" dirty="0">
                <a:solidFill>
                  <a:srgbClr val="FFFF00"/>
                </a:solidFill>
                <a:latin typeface="Brandon Grotesque Bold" panose="020B0503020203060202" pitchFamily="34" charset="77"/>
              </a:rPr>
              <a:t>Come and See</a:t>
            </a:r>
            <a:r>
              <a:rPr lang="en-US" sz="8800" b="1" i="1" spc="630" dirty="0">
                <a:solidFill>
                  <a:schemeClr val="tx1"/>
                </a:solidFill>
                <a:latin typeface="Brandon Grotesque Bold" panose="020B0503020203060202" pitchFamily="34" charset="77"/>
              </a:rPr>
              <a:t>/</a:t>
            </a:r>
            <a:r>
              <a:rPr lang="en-US" sz="8800" b="1" i="1" spc="630" dirty="0" err="1">
                <a:solidFill>
                  <a:schemeClr val="tx1"/>
                </a:solidFill>
                <a:latin typeface="Brandon Grotesque Bold" panose="020B0503020203060202" pitchFamily="34" charset="77"/>
              </a:rPr>
              <a:t>Vengan</a:t>
            </a:r>
            <a:r>
              <a:rPr lang="en-US" sz="8800" b="1" i="1" spc="630" dirty="0">
                <a:solidFill>
                  <a:schemeClr val="tx1"/>
                </a:solidFill>
                <a:latin typeface="Brandon Grotesque Bold" panose="020B0503020203060202" pitchFamily="34" charset="77"/>
              </a:rPr>
              <a:t> y </a:t>
            </a:r>
            <a:r>
              <a:rPr lang="en-US" sz="8800" b="1" i="1" spc="630" dirty="0" err="1">
                <a:solidFill>
                  <a:schemeClr val="tx1"/>
                </a:solidFill>
                <a:latin typeface="Brandon Grotesque Bold" panose="020B0503020203060202" pitchFamily="34" charset="77"/>
              </a:rPr>
              <a:t>vean</a:t>
            </a:r>
            <a:r>
              <a:rPr lang="en-US" sz="8800" b="1" i="1" spc="630" dirty="0">
                <a:solidFill>
                  <a:schemeClr val="tx1"/>
                </a:solidFill>
                <a:latin typeface="Brandon Grotesque Bold" panose="020B0503020203060202" pitchFamily="34" charset="77"/>
              </a:rPr>
              <a:t>/</a:t>
            </a:r>
            <a:r>
              <a:rPr lang="en-US" sz="8800" b="1" i="1" spc="630" dirty="0" err="1">
                <a:solidFill>
                  <a:srgbClr val="00B0F0"/>
                </a:solidFill>
                <a:latin typeface="Brandon Grotesque Bold" panose="020B0503020203060202" pitchFamily="34" charset="77"/>
              </a:rPr>
              <a:t>Venez</a:t>
            </a:r>
            <a:r>
              <a:rPr lang="en-US" sz="8800" b="1" i="1" spc="630" dirty="0">
                <a:solidFill>
                  <a:srgbClr val="00B0F0"/>
                </a:solidFill>
                <a:latin typeface="Brandon Grotesque Bold" panose="020B0503020203060202" pitchFamily="34" charset="77"/>
              </a:rPr>
              <a:t> et </a:t>
            </a:r>
            <a:r>
              <a:rPr lang="en-US" sz="8800" b="1" i="1" spc="630" dirty="0" err="1">
                <a:solidFill>
                  <a:srgbClr val="00B0F0"/>
                </a:solidFill>
                <a:latin typeface="Brandon Grotesque Bold" panose="020B0503020203060202" pitchFamily="34" charset="77"/>
              </a:rPr>
              <a:t>voyez</a:t>
            </a:r>
            <a:r>
              <a:rPr lang="en-US" sz="8800" b="1" i="1" spc="630" dirty="0">
                <a:solidFill>
                  <a:srgbClr val="00B0F0"/>
                </a:solidFill>
                <a:latin typeface="Brandon Grotesque Bold" panose="020B0503020203060202" pitchFamily="34" charset="77"/>
              </a:rPr>
              <a:t> </a:t>
            </a:r>
          </a:p>
        </p:txBody>
      </p:sp>
    </p:spTree>
    <p:extLst>
      <p:ext uri="{BB962C8B-B14F-4D97-AF65-F5344CB8AC3E}">
        <p14:creationId xmlns:p14="http://schemas.microsoft.com/office/powerpoint/2010/main" val="570286923"/>
      </p:ext>
    </p:extLst>
  </p:cSld>
  <p:clrMapOvr>
    <a:masterClrMapping/>
  </p:clrMapOvr>
  <p:transition>
    <p:fade/>
  </p:transition>
  <p:timing>
    <p:tnLst>
      <p:par>
        <p:cTn id="1" dur="indefinite" restart="never" fill="hold" nodeType="tmRoot">
          <p:childTnLst>
            <p:seq concurrent="1" prevAc="none"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6">
                                            <p:txEl>
                                              <p:pRg st="0" end="0"/>
                                            </p:txEl>
                                          </p:spTgt>
                                        </p:tgtEl>
                                        <p:attrNameLst>
                                          <p:attrName>style.visibility</p:attrName>
                                        </p:attrNameLst>
                                      </p:cBhvr>
                                      <p:to>
                                        <p:strVal val="visible"/>
                                      </p:to>
                                    </p:set>
                                    <p:animEffect transition="in" filter="blinds(horizontal)">
                                      <p:cBhvr>
                                        <p:cTn id="12" dur="500"/>
                                        <p:tgtEl>
                                          <p:spTgt spid="6">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5">
                                            <p:txEl>
                                              <p:pRg st="0" end="0"/>
                                            </p:txEl>
                                          </p:spTgt>
                                        </p:tgtEl>
                                        <p:attrNameLst>
                                          <p:attrName>style.visibility</p:attrName>
                                        </p:attrNameLst>
                                      </p:cBhvr>
                                      <p:to>
                                        <p:strVal val="visible"/>
                                      </p:to>
                                    </p:set>
                                    <p:animEffect transition="in" filter="blinds(horizontal)">
                                      <p:cBhvr>
                                        <p:cTn id="17" dur="500"/>
                                        <p:tgtEl>
                                          <p:spTgt spid="5">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10">
                                            <p:txEl>
                                              <p:pRg st="0" end="0"/>
                                            </p:txEl>
                                          </p:spTgt>
                                        </p:tgtEl>
                                        <p:attrNameLst>
                                          <p:attrName>style.visibility</p:attrName>
                                        </p:attrNameLst>
                                      </p:cBhvr>
                                      <p:to>
                                        <p:strVal val="visible"/>
                                      </p:to>
                                    </p:set>
                                    <p:animEffect transition="in" filter="blinds(horizontal)">
                                      <p:cBhvr>
                                        <p:cTn id="22" dur="5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8" name="JOG_BG.jpg" descr="JOG_BG.jpg"/>
          <p:cNvPicPr>
            <a:picLocks noChangeAspect="1"/>
          </p:cNvPicPr>
          <p:nvPr/>
        </p:nvPicPr>
        <p:blipFill>
          <a:blip r:embed="rId3"/>
          <a:stretch>
            <a:fillRect/>
          </a:stretch>
        </p:blipFill>
        <p:spPr>
          <a:xfrm>
            <a:off x="0" y="0"/>
            <a:ext cx="24384000" cy="13716000"/>
          </a:xfrm>
          <a:prstGeom prst="rect">
            <a:avLst/>
          </a:prstGeom>
          <a:ln w="12700">
            <a:miter lim="400000"/>
          </a:ln>
        </p:spPr>
      </p:pic>
      <p:grpSp>
        <p:nvGrpSpPr>
          <p:cNvPr id="133" name="Group"/>
          <p:cNvGrpSpPr/>
          <p:nvPr/>
        </p:nvGrpSpPr>
        <p:grpSpPr>
          <a:xfrm>
            <a:off x="-1010654" y="-1332097"/>
            <a:ext cx="25394654" cy="14364304"/>
            <a:chOff x="-1010653" y="-648302"/>
            <a:chExt cx="25394653" cy="14364303"/>
          </a:xfrm>
        </p:grpSpPr>
        <p:pic>
          <p:nvPicPr>
            <p:cNvPr id="129" name="JOG_FG.png" descr="JOG_FG.png"/>
            <p:cNvPicPr>
              <a:picLocks noChangeAspect="1"/>
            </p:cNvPicPr>
            <p:nvPr/>
          </p:nvPicPr>
          <p:blipFill>
            <a:blip r:embed="rId4"/>
            <a:srcRect/>
            <a:stretch>
              <a:fillRect/>
            </a:stretch>
          </p:blipFill>
          <p:spPr>
            <a:xfrm>
              <a:off x="0" y="0"/>
              <a:ext cx="24384000" cy="13716001"/>
            </a:xfrm>
            <a:prstGeom prst="rect">
              <a:avLst/>
            </a:prstGeom>
            <a:ln w="12700" cap="flat">
              <a:noFill/>
              <a:miter lim="400000"/>
            </a:ln>
            <a:effectLst/>
          </p:spPr>
        </p:pic>
        <p:grpSp>
          <p:nvGrpSpPr>
            <p:cNvPr id="132" name="Group"/>
            <p:cNvGrpSpPr/>
            <p:nvPr/>
          </p:nvGrpSpPr>
          <p:grpSpPr>
            <a:xfrm>
              <a:off x="-1010653" y="-648302"/>
              <a:ext cx="25394653" cy="14364303"/>
              <a:chOff x="-1010653" y="-648302"/>
              <a:chExt cx="25394653" cy="14364302"/>
            </a:xfrm>
          </p:grpSpPr>
          <p:pic>
            <p:nvPicPr>
              <p:cNvPr id="130" name="Path_Waypoints copy.png" descr="Path_Waypoints copy.png"/>
              <p:cNvPicPr>
                <a:picLocks noChangeAspect="1"/>
              </p:cNvPicPr>
              <p:nvPr/>
            </p:nvPicPr>
            <p:blipFill>
              <a:blip r:embed="rId5"/>
              <a:srcRect/>
              <a:stretch>
                <a:fillRect/>
              </a:stretch>
            </p:blipFill>
            <p:spPr>
              <a:xfrm rot="10800000">
                <a:off x="-1010653" y="-648302"/>
                <a:ext cx="23834696" cy="13716001"/>
              </a:xfrm>
              <a:prstGeom prst="rect">
                <a:avLst/>
              </a:prstGeom>
              <a:ln w="12700" cap="flat">
                <a:noFill/>
                <a:miter lim="400000"/>
              </a:ln>
              <a:effectLst/>
            </p:spPr>
          </p:pic>
          <p:pic>
            <p:nvPicPr>
              <p:cNvPr id="131" name="GIRL.png" descr="GIRL.png"/>
              <p:cNvPicPr>
                <a:picLocks noChangeAspect="1"/>
              </p:cNvPicPr>
              <p:nvPr/>
            </p:nvPicPr>
            <p:blipFill>
              <a:blip r:embed="rId6" cstate="screen">
                <a:extLst>
                  <a:ext uri="{28A0092B-C50C-407E-A947-70E740481C1C}">
                    <a14:useLocalDpi xmlns:a14="http://schemas.microsoft.com/office/drawing/2010/main"/>
                  </a:ext>
                </a:extLst>
              </a:blip>
              <a:srcRect l="68093"/>
              <a:stretch>
                <a:fillRect/>
              </a:stretch>
            </p:blipFill>
            <p:spPr>
              <a:xfrm>
                <a:off x="16604037" y="0"/>
                <a:ext cx="7779963" cy="13716000"/>
              </a:xfrm>
              <a:prstGeom prst="rect">
                <a:avLst/>
              </a:prstGeom>
              <a:ln w="12700" cap="flat">
                <a:noFill/>
                <a:miter lim="400000"/>
              </a:ln>
              <a:effectLst/>
            </p:spPr>
          </p:pic>
        </p:grpSp>
      </p:grpSp>
      <p:pic>
        <p:nvPicPr>
          <p:cNvPr id="134" name="Image" descr="Image"/>
          <p:cNvPicPr>
            <a:picLocks noChangeAspect="1"/>
          </p:cNvPicPr>
          <p:nvPr/>
        </p:nvPicPr>
        <p:blipFill>
          <a:blip r:embed="rId7" cstate="screen">
            <a:extLst>
              <a:ext uri="{28A0092B-C50C-407E-A947-70E740481C1C}">
                <a14:useLocalDpi xmlns:a14="http://schemas.microsoft.com/office/drawing/2010/main"/>
              </a:ext>
            </a:extLst>
          </a:blip>
          <a:srcRect/>
          <a:stretch>
            <a:fillRect/>
          </a:stretch>
        </p:blipFill>
        <p:spPr>
          <a:xfrm>
            <a:off x="-13213" y="-648299"/>
            <a:ext cx="4673262" cy="14364302"/>
          </a:xfrm>
          <a:prstGeom prst="rect">
            <a:avLst/>
          </a:prstGeom>
          <a:ln w="12700">
            <a:miter lim="400000"/>
          </a:ln>
        </p:spPr>
      </p:pic>
      <p:pic>
        <p:nvPicPr>
          <p:cNvPr id="135" name="Image" descr="Image"/>
          <p:cNvPicPr>
            <a:picLocks noChangeAspect="1"/>
          </p:cNvPicPr>
          <p:nvPr/>
        </p:nvPicPr>
        <p:blipFill>
          <a:blip r:embed="rId8" cstate="screen">
            <a:alphaModFix amt="57103"/>
            <a:extLst>
              <a:ext uri="{28A0092B-C50C-407E-A947-70E740481C1C}">
                <a14:useLocalDpi xmlns:a14="http://schemas.microsoft.com/office/drawing/2010/main"/>
              </a:ext>
            </a:extLst>
          </a:blip>
          <a:srcRect/>
          <a:stretch>
            <a:fillRect/>
          </a:stretch>
        </p:blipFill>
        <p:spPr>
          <a:xfrm>
            <a:off x="-13213" y="-55220"/>
            <a:ext cx="4226042" cy="4825599"/>
          </a:xfrm>
          <a:prstGeom prst="rect">
            <a:avLst/>
          </a:prstGeom>
          <a:ln w="12700">
            <a:miter lim="400000"/>
          </a:ln>
        </p:spPr>
      </p:pic>
    </p:spTree>
    <p:extLst>
      <p:ext uri="{BB962C8B-B14F-4D97-AF65-F5344CB8AC3E}">
        <p14:creationId xmlns:p14="http://schemas.microsoft.com/office/powerpoint/2010/main" val="1953182309"/>
      </p:ext>
    </p:extLst>
  </p:cSld>
  <p:clrMapOvr>
    <a:masterClrMapping/>
  </p:clrMapOvr>
  <p:transition>
    <p:fade/>
  </p:transition>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1" name="Rectangle 70">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3048" y="0"/>
            <a:ext cx="24377904" cy="1371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12290" name="Picture 2" descr="Why are some people better at map reading than others?">
            <a:extLst>
              <a:ext uri="{FF2B5EF4-FFF2-40B4-BE49-F238E27FC236}">
                <a16:creationId xmlns:a16="http://schemas.microsoft.com/office/drawing/2014/main" id="{DB93B041-A648-5B49-9AB4-0C3EF058389B}"/>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b="16373"/>
          <a:stretch/>
        </p:blipFill>
        <p:spPr bwMode="auto">
          <a:xfrm>
            <a:off x="20" y="2564"/>
            <a:ext cx="24383980" cy="137134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05258765"/>
      </p:ext>
    </p:extLst>
  </p:cSld>
  <p:clrMapOvr>
    <a:masterClrMapping/>
  </p:clrMapOvr>
  <p:transition>
    <p:fade/>
  </p:transition>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4344" name="Picture 8" descr="Walking with Jesus - Sunrise Chapel">
            <a:extLst>
              <a:ext uri="{FF2B5EF4-FFF2-40B4-BE49-F238E27FC236}">
                <a16:creationId xmlns:a16="http://schemas.microsoft.com/office/drawing/2014/main" id="{31035499-1863-3E43-9585-CE9C3B42D624}"/>
              </a:ext>
            </a:extLst>
          </p:cNvPr>
          <p:cNvPicPr>
            <a:picLocks noChangeAspect="1" noChangeArrowheads="1"/>
          </p:cNvPicPr>
          <p:nvPr/>
        </p:nvPicPr>
        <p:blipFill rotWithShape="1">
          <a:blip r:embed="rId3">
            <a:alphaModFix/>
            <a:extLst>
              <a:ext uri="{28A0092B-C50C-407E-A947-70E740481C1C}">
                <a14:useLocalDpi xmlns:a14="http://schemas.microsoft.com/office/drawing/2010/main" val="0"/>
              </a:ext>
            </a:extLst>
          </a:blip>
          <a:srcRect b="7787"/>
          <a:stretch/>
        </p:blipFill>
        <p:spPr bwMode="auto">
          <a:xfrm>
            <a:off x="20" y="10"/>
            <a:ext cx="24383980" cy="13715990"/>
          </a:xfrm>
          <a:prstGeom prst="rect">
            <a:avLst/>
          </a:prstGeom>
          <a:noFill/>
          <a:extLst>
            <a:ext uri="{909E8E84-426E-40DD-AFC4-6F175D3DCCD1}">
              <a14:hiddenFill xmlns:a14="http://schemas.microsoft.com/office/drawing/2010/main">
                <a:solidFill>
                  <a:srgbClr val="FFFFFF"/>
                </a:solidFill>
              </a14:hiddenFill>
            </a:ext>
          </a:extLst>
        </p:spPr>
      </p:pic>
      <p:sp>
        <p:nvSpPr>
          <p:cNvPr id="78" name="Rectangle 77">
            <a:extLst>
              <a:ext uri="{FF2B5EF4-FFF2-40B4-BE49-F238E27FC236}">
                <a16:creationId xmlns:a16="http://schemas.microsoft.com/office/drawing/2014/main" id="{D38A241E-0395-41E5-8607-BAA2799A437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2" y="9784080"/>
            <a:ext cx="24383998" cy="3931920"/>
          </a:xfrm>
          <a:prstGeom prst="rect">
            <a:avLst/>
          </a:prstGeom>
          <a:solidFill>
            <a:schemeClr val="bg1">
              <a:alpha val="72000"/>
            </a:schemeClr>
          </a:solidFill>
          <a:ln w="127000" cap="sq"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Rectangle 2">
            <a:extLst>
              <a:ext uri="{FF2B5EF4-FFF2-40B4-BE49-F238E27FC236}">
                <a16:creationId xmlns:a16="http://schemas.microsoft.com/office/drawing/2014/main" id="{89AC4204-29AB-4D46-B744-B7245AA5DDFF}"/>
              </a:ext>
            </a:extLst>
          </p:cNvPr>
          <p:cNvSpPr/>
          <p:nvPr/>
        </p:nvSpPr>
        <p:spPr>
          <a:xfrm>
            <a:off x="371496" y="10488168"/>
            <a:ext cx="24012504" cy="2523744"/>
          </a:xfrm>
          <a:prstGeom prst="rect">
            <a:avLst/>
          </a:prstGeom>
        </p:spPr>
        <p:txBody>
          <a:bodyPr vert="horz" lIns="91440" tIns="45720" rIns="91440" bIns="45720" rtlCol="0" anchor="ctr">
            <a:normAutofit/>
          </a:bodyPr>
          <a:lstStyle/>
          <a:p>
            <a:pPr algn="l" defTabSz="914400" hangingPunct="1">
              <a:lnSpc>
                <a:spcPct val="90000"/>
              </a:lnSpc>
              <a:spcBef>
                <a:spcPct val="0"/>
              </a:spcBef>
              <a:spcAft>
                <a:spcPts val="600"/>
              </a:spcAft>
            </a:pPr>
            <a:r>
              <a:rPr lang="en-US" sz="4800" kern="1200" dirty="0">
                <a:solidFill>
                  <a:srgbClr val="FFFF00"/>
                </a:solidFill>
                <a:latin typeface="+mj-lt"/>
                <a:ea typeface="+mj-ea"/>
                <a:cs typeface="+mj-cs"/>
              </a:rPr>
              <a:t>Jesus actually goes with us and shows us the way personally.</a:t>
            </a:r>
          </a:p>
          <a:p>
            <a:pPr algn="l" defTabSz="914400" hangingPunct="1">
              <a:lnSpc>
                <a:spcPct val="90000"/>
              </a:lnSpc>
              <a:spcBef>
                <a:spcPct val="0"/>
              </a:spcBef>
              <a:spcAft>
                <a:spcPts val="600"/>
              </a:spcAft>
            </a:pPr>
            <a:r>
              <a:rPr lang="en-US" sz="4800" kern="1200" dirty="0">
                <a:solidFill>
                  <a:schemeClr val="tx1">
                    <a:lumMod val="85000"/>
                    <a:lumOff val="15000"/>
                  </a:schemeClr>
                </a:solidFill>
                <a:latin typeface="+mj-lt"/>
                <a:ea typeface="+mj-ea"/>
                <a:cs typeface="+mj-cs"/>
              </a:rPr>
              <a:t>Jesús </a:t>
            </a:r>
            <a:r>
              <a:rPr lang="en-US" sz="4800" kern="1200" dirty="0" err="1">
                <a:solidFill>
                  <a:schemeClr val="tx1">
                    <a:lumMod val="85000"/>
                    <a:lumOff val="15000"/>
                  </a:schemeClr>
                </a:solidFill>
                <a:latin typeface="+mj-lt"/>
                <a:ea typeface="+mj-ea"/>
                <a:cs typeface="+mj-cs"/>
              </a:rPr>
              <a:t>en</a:t>
            </a:r>
            <a:r>
              <a:rPr lang="en-US" sz="4800" kern="1200" dirty="0">
                <a:solidFill>
                  <a:schemeClr val="tx1">
                    <a:lumMod val="85000"/>
                    <a:lumOff val="15000"/>
                  </a:schemeClr>
                </a:solidFill>
                <a:latin typeface="+mj-lt"/>
                <a:ea typeface="+mj-ea"/>
                <a:cs typeface="+mj-cs"/>
              </a:rPr>
              <a:t> </a:t>
            </a:r>
            <a:r>
              <a:rPr lang="en-US" sz="4800" kern="1200" dirty="0" err="1">
                <a:solidFill>
                  <a:schemeClr val="tx1">
                    <a:lumMod val="85000"/>
                    <a:lumOff val="15000"/>
                  </a:schemeClr>
                </a:solidFill>
                <a:latin typeface="+mj-lt"/>
                <a:ea typeface="+mj-ea"/>
                <a:cs typeface="+mj-cs"/>
              </a:rPr>
              <a:t>realidad</a:t>
            </a:r>
            <a:r>
              <a:rPr lang="en-US" sz="4800" kern="1200" dirty="0">
                <a:solidFill>
                  <a:schemeClr val="tx1">
                    <a:lumMod val="85000"/>
                    <a:lumOff val="15000"/>
                  </a:schemeClr>
                </a:solidFill>
                <a:latin typeface="+mj-lt"/>
                <a:ea typeface="+mj-ea"/>
                <a:cs typeface="+mj-cs"/>
              </a:rPr>
              <a:t> </a:t>
            </a:r>
            <a:r>
              <a:rPr lang="en-US" sz="4800" kern="1200" dirty="0" err="1">
                <a:solidFill>
                  <a:schemeClr val="tx1">
                    <a:lumMod val="85000"/>
                    <a:lumOff val="15000"/>
                  </a:schemeClr>
                </a:solidFill>
                <a:latin typeface="+mj-lt"/>
                <a:ea typeface="+mj-ea"/>
                <a:cs typeface="+mj-cs"/>
              </a:rPr>
              <a:t>va</a:t>
            </a:r>
            <a:r>
              <a:rPr lang="en-US" sz="4800" kern="1200" dirty="0">
                <a:solidFill>
                  <a:schemeClr val="tx1">
                    <a:lumMod val="85000"/>
                    <a:lumOff val="15000"/>
                  </a:schemeClr>
                </a:solidFill>
                <a:latin typeface="+mj-lt"/>
                <a:ea typeface="+mj-ea"/>
                <a:cs typeface="+mj-cs"/>
              </a:rPr>
              <a:t> con </a:t>
            </a:r>
            <a:r>
              <a:rPr lang="en-US" sz="4800" kern="1200" dirty="0" err="1">
                <a:solidFill>
                  <a:schemeClr val="tx1">
                    <a:lumMod val="85000"/>
                    <a:lumOff val="15000"/>
                  </a:schemeClr>
                </a:solidFill>
                <a:latin typeface="+mj-lt"/>
                <a:ea typeface="+mj-ea"/>
                <a:cs typeface="+mj-cs"/>
              </a:rPr>
              <a:t>nosotros</a:t>
            </a:r>
            <a:r>
              <a:rPr lang="en-US" sz="4800" kern="1200" dirty="0">
                <a:solidFill>
                  <a:schemeClr val="tx1">
                    <a:lumMod val="85000"/>
                    <a:lumOff val="15000"/>
                  </a:schemeClr>
                </a:solidFill>
                <a:latin typeface="+mj-lt"/>
                <a:ea typeface="+mj-ea"/>
                <a:cs typeface="+mj-cs"/>
              </a:rPr>
              <a:t> y </a:t>
            </a:r>
            <a:r>
              <a:rPr lang="en-US" sz="4800" kern="1200" dirty="0" err="1">
                <a:solidFill>
                  <a:schemeClr val="tx1">
                    <a:lumMod val="85000"/>
                    <a:lumOff val="15000"/>
                  </a:schemeClr>
                </a:solidFill>
                <a:latin typeface="+mj-lt"/>
                <a:ea typeface="+mj-ea"/>
                <a:cs typeface="+mj-cs"/>
              </a:rPr>
              <a:t>nos</a:t>
            </a:r>
            <a:r>
              <a:rPr lang="en-US" sz="4800" kern="1200" dirty="0">
                <a:solidFill>
                  <a:schemeClr val="tx1">
                    <a:lumMod val="85000"/>
                    <a:lumOff val="15000"/>
                  </a:schemeClr>
                </a:solidFill>
                <a:latin typeface="+mj-lt"/>
                <a:ea typeface="+mj-ea"/>
                <a:cs typeface="+mj-cs"/>
              </a:rPr>
              <a:t> </a:t>
            </a:r>
            <a:r>
              <a:rPr lang="en-US" sz="4800" kern="1200" dirty="0" err="1">
                <a:solidFill>
                  <a:schemeClr val="tx1">
                    <a:lumMod val="85000"/>
                    <a:lumOff val="15000"/>
                  </a:schemeClr>
                </a:solidFill>
                <a:latin typeface="+mj-lt"/>
                <a:ea typeface="+mj-ea"/>
                <a:cs typeface="+mj-cs"/>
              </a:rPr>
              <a:t>muestra</a:t>
            </a:r>
            <a:r>
              <a:rPr lang="en-US" sz="4800" kern="1200" dirty="0">
                <a:solidFill>
                  <a:schemeClr val="tx1">
                    <a:lumMod val="85000"/>
                    <a:lumOff val="15000"/>
                  </a:schemeClr>
                </a:solidFill>
                <a:latin typeface="+mj-lt"/>
                <a:ea typeface="+mj-ea"/>
                <a:cs typeface="+mj-cs"/>
              </a:rPr>
              <a:t> el </a:t>
            </a:r>
            <a:r>
              <a:rPr lang="en-US" sz="4800" kern="1200" dirty="0" err="1">
                <a:solidFill>
                  <a:schemeClr val="tx1">
                    <a:lumMod val="85000"/>
                    <a:lumOff val="15000"/>
                  </a:schemeClr>
                </a:solidFill>
                <a:latin typeface="+mj-lt"/>
                <a:ea typeface="+mj-ea"/>
                <a:cs typeface="+mj-cs"/>
              </a:rPr>
              <a:t>camino</a:t>
            </a:r>
            <a:r>
              <a:rPr lang="en-US" sz="4800" kern="1200" dirty="0">
                <a:solidFill>
                  <a:schemeClr val="tx1">
                    <a:lumMod val="85000"/>
                    <a:lumOff val="15000"/>
                  </a:schemeClr>
                </a:solidFill>
                <a:latin typeface="+mj-lt"/>
                <a:ea typeface="+mj-ea"/>
                <a:cs typeface="+mj-cs"/>
              </a:rPr>
              <a:t> </a:t>
            </a:r>
            <a:r>
              <a:rPr lang="en-US" sz="4800" kern="1200" dirty="0" err="1">
                <a:solidFill>
                  <a:schemeClr val="tx1">
                    <a:lumMod val="85000"/>
                    <a:lumOff val="15000"/>
                  </a:schemeClr>
                </a:solidFill>
                <a:latin typeface="+mj-lt"/>
                <a:ea typeface="+mj-ea"/>
                <a:cs typeface="+mj-cs"/>
              </a:rPr>
              <a:t>personalmente</a:t>
            </a:r>
            <a:r>
              <a:rPr lang="en-US" sz="4800" kern="1200" dirty="0">
                <a:solidFill>
                  <a:schemeClr val="tx1">
                    <a:lumMod val="85000"/>
                    <a:lumOff val="15000"/>
                  </a:schemeClr>
                </a:solidFill>
                <a:latin typeface="+mj-lt"/>
                <a:ea typeface="+mj-ea"/>
                <a:cs typeface="+mj-cs"/>
              </a:rPr>
              <a:t>.</a:t>
            </a:r>
          </a:p>
          <a:p>
            <a:pPr algn="l" defTabSz="914400" hangingPunct="1">
              <a:lnSpc>
                <a:spcPct val="90000"/>
              </a:lnSpc>
              <a:spcBef>
                <a:spcPct val="0"/>
              </a:spcBef>
              <a:spcAft>
                <a:spcPts val="600"/>
              </a:spcAft>
            </a:pPr>
            <a:r>
              <a:rPr lang="en-US" sz="4800" kern="1200" dirty="0" err="1">
                <a:solidFill>
                  <a:srgbClr val="00B0F0"/>
                </a:solidFill>
                <a:latin typeface="+mj-lt"/>
                <a:ea typeface="+mj-ea"/>
                <a:cs typeface="+mj-cs"/>
              </a:rPr>
              <a:t>Jésus</a:t>
            </a:r>
            <a:r>
              <a:rPr lang="en-US" sz="4800" kern="1200" dirty="0">
                <a:solidFill>
                  <a:srgbClr val="00B0F0"/>
                </a:solidFill>
                <a:latin typeface="+mj-lt"/>
                <a:ea typeface="+mj-ea"/>
                <a:cs typeface="+mj-cs"/>
              </a:rPr>
              <a:t> nous </a:t>
            </a:r>
            <a:r>
              <a:rPr lang="en-US" sz="4800" kern="1200" dirty="0" err="1">
                <a:solidFill>
                  <a:srgbClr val="00B0F0"/>
                </a:solidFill>
                <a:latin typeface="+mj-lt"/>
                <a:ea typeface="+mj-ea"/>
                <a:cs typeface="+mj-cs"/>
              </a:rPr>
              <a:t>accompagne</a:t>
            </a:r>
            <a:r>
              <a:rPr lang="en-US" sz="4800" kern="1200" dirty="0">
                <a:solidFill>
                  <a:srgbClr val="00B0F0"/>
                </a:solidFill>
                <a:latin typeface="+mj-lt"/>
                <a:ea typeface="+mj-ea"/>
                <a:cs typeface="+mj-cs"/>
              </a:rPr>
              <a:t> et nous </a:t>
            </a:r>
            <a:r>
              <a:rPr lang="en-US" sz="4800" kern="1200" dirty="0" err="1">
                <a:solidFill>
                  <a:srgbClr val="00B0F0"/>
                </a:solidFill>
                <a:latin typeface="+mj-lt"/>
                <a:ea typeface="+mj-ea"/>
                <a:cs typeface="+mj-cs"/>
              </a:rPr>
              <a:t>montre</a:t>
            </a:r>
            <a:r>
              <a:rPr lang="en-US" sz="4800" kern="1200" dirty="0">
                <a:solidFill>
                  <a:srgbClr val="00B0F0"/>
                </a:solidFill>
                <a:latin typeface="+mj-lt"/>
                <a:ea typeface="+mj-ea"/>
                <a:cs typeface="+mj-cs"/>
              </a:rPr>
              <a:t> </a:t>
            </a:r>
            <a:r>
              <a:rPr lang="en-US" sz="4800" kern="1200" dirty="0" err="1">
                <a:solidFill>
                  <a:srgbClr val="00B0F0"/>
                </a:solidFill>
                <a:latin typeface="+mj-lt"/>
                <a:ea typeface="+mj-ea"/>
                <a:cs typeface="+mj-cs"/>
              </a:rPr>
              <a:t>personnellement</a:t>
            </a:r>
            <a:r>
              <a:rPr lang="en-US" sz="4800" kern="1200" dirty="0">
                <a:solidFill>
                  <a:srgbClr val="00B0F0"/>
                </a:solidFill>
                <a:latin typeface="+mj-lt"/>
                <a:ea typeface="+mj-ea"/>
                <a:cs typeface="+mj-cs"/>
              </a:rPr>
              <a:t> le chemin.</a:t>
            </a:r>
          </a:p>
        </p:txBody>
      </p:sp>
      <p:cxnSp>
        <p:nvCxnSpPr>
          <p:cNvPr id="80" name="Straight Connector 79">
            <a:extLst>
              <a:ext uri="{FF2B5EF4-FFF2-40B4-BE49-F238E27FC236}">
                <a16:creationId xmlns:a16="http://schemas.microsoft.com/office/drawing/2014/main" id="{CE352288-84AD-4CA8-BCD5-76C29D34E1D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V="1">
            <a:off x="16276320" y="10650132"/>
            <a:ext cx="0" cy="1828800"/>
          </a:xfrm>
          <a:prstGeom prst="line">
            <a:avLst/>
          </a:prstGeom>
          <a:ln w="190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80202483"/>
      </p:ext>
    </p:extLst>
  </p:cSld>
  <p:clrMapOvr>
    <a:overrideClrMapping bg1="dk1" tx1="lt1" bg2="dk2" tx2="lt2" accent1="accent1" accent2="accent2" accent3="accent3" accent4="accent4" accent5="accent5" accent6="accent6" hlink="hlink" folHlink="folHlink"/>
  </p:clrMapOvr>
  <p:transition>
    <p:fade/>
  </p:transition>
</p:sld>
</file>

<file path=ppt/slides/slide24.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FFFFFF"/>
            </a:gs>
            <a:gs pos="100000">
              <a:srgbClr val="D1D3D3"/>
            </a:gs>
          </a:gsLst>
          <a:lin ang="5400000" scaled="0"/>
        </a:gradFill>
        <a:effectLst/>
      </p:bgPr>
    </p:bg>
    <p:spTree>
      <p:nvGrpSpPr>
        <p:cNvPr id="1" name=""/>
        <p:cNvGrpSpPr/>
        <p:nvPr/>
      </p:nvGrpSpPr>
      <p:grpSpPr>
        <a:xfrm>
          <a:off x="0" y="0"/>
          <a:ext cx="0" cy="0"/>
          <a:chOff x="0" y="0"/>
          <a:chExt cx="0" cy="0"/>
        </a:xfrm>
      </p:grpSpPr>
      <p:pic>
        <p:nvPicPr>
          <p:cNvPr id="152" name="cristian-palmer-1432812-unsplash.psd" descr="cristian-palmer-1432812-unsplash.psd"/>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5400000">
            <a:off x="5104275" y="-5585263"/>
            <a:ext cx="13841388" cy="24761138"/>
          </a:xfrm>
          <a:prstGeom prst="rect">
            <a:avLst/>
          </a:prstGeom>
          <a:ln w="12700">
            <a:miter lim="400000"/>
          </a:ln>
        </p:spPr>
      </p:pic>
      <p:sp>
        <p:nvSpPr>
          <p:cNvPr id="153" name="Line"/>
          <p:cNvSpPr/>
          <p:nvPr/>
        </p:nvSpPr>
        <p:spPr>
          <a:xfrm rot="120000">
            <a:off x="-1452720" y="2508055"/>
            <a:ext cx="23753938" cy="12404167"/>
          </a:xfrm>
          <a:custGeom>
            <a:avLst/>
            <a:gdLst/>
            <a:ahLst/>
            <a:cxnLst>
              <a:cxn ang="0">
                <a:pos x="wd2" y="hd2"/>
              </a:cxn>
              <a:cxn ang="5400000">
                <a:pos x="wd2" y="hd2"/>
              </a:cxn>
              <a:cxn ang="10800000">
                <a:pos x="wd2" y="hd2"/>
              </a:cxn>
              <a:cxn ang="16200000">
                <a:pos x="wd2" y="hd2"/>
              </a:cxn>
            </a:cxnLst>
            <a:rect l="0" t="0" r="r" b="b"/>
            <a:pathLst>
              <a:path w="21600" h="21382" extrusionOk="0">
                <a:moveTo>
                  <a:pt x="0" y="656"/>
                </a:moveTo>
                <a:cubicBezTo>
                  <a:pt x="1261" y="-192"/>
                  <a:pt x="2635" y="-218"/>
                  <a:pt x="3905" y="581"/>
                </a:cubicBezTo>
                <a:cubicBezTo>
                  <a:pt x="4909" y="1213"/>
                  <a:pt x="5828" y="2384"/>
                  <a:pt x="6252" y="4213"/>
                </a:cubicBezTo>
                <a:cubicBezTo>
                  <a:pt x="6726" y="6254"/>
                  <a:pt x="6458" y="8750"/>
                  <a:pt x="7142" y="10594"/>
                </a:cubicBezTo>
                <a:cubicBezTo>
                  <a:pt x="7852" y="12508"/>
                  <a:pt x="9199" y="12798"/>
                  <a:pt x="10309" y="13760"/>
                </a:cubicBezTo>
                <a:cubicBezTo>
                  <a:pt x="11281" y="14603"/>
                  <a:pt x="12166" y="16046"/>
                  <a:pt x="13241" y="15900"/>
                </a:cubicBezTo>
                <a:cubicBezTo>
                  <a:pt x="14327" y="15754"/>
                  <a:pt x="15243" y="13932"/>
                  <a:pt x="16335" y="14324"/>
                </a:cubicBezTo>
                <a:cubicBezTo>
                  <a:pt x="17328" y="14680"/>
                  <a:pt x="17848" y="16674"/>
                  <a:pt x="18742" y="17495"/>
                </a:cubicBezTo>
                <a:cubicBezTo>
                  <a:pt x="19349" y="18053"/>
                  <a:pt x="20070" y="18007"/>
                  <a:pt x="20659" y="18634"/>
                </a:cubicBezTo>
                <a:cubicBezTo>
                  <a:pt x="21192" y="19200"/>
                  <a:pt x="21544" y="20228"/>
                  <a:pt x="21600" y="21382"/>
                </a:cubicBezTo>
              </a:path>
            </a:pathLst>
          </a:custGeom>
          <a:ln w="12700">
            <a:solidFill>
              <a:srgbClr val="FFFFFF"/>
            </a:solidFill>
            <a:custDash>
              <a:ds d="600000" sp="600000"/>
            </a:custDash>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154" name="Rectangle"/>
          <p:cNvSpPr/>
          <p:nvPr/>
        </p:nvSpPr>
        <p:spPr>
          <a:xfrm>
            <a:off x="-355600" y="0"/>
            <a:ext cx="24527967" cy="13716000"/>
          </a:xfrm>
          <a:prstGeom prst="rect">
            <a:avLst/>
          </a:prstGeom>
          <a:gradFill flip="none" rotWithShape="1">
            <a:gsLst>
              <a:gs pos="0">
                <a:schemeClr val="accent2">
                  <a:hueOff val="260011"/>
                  <a:satOff val="17755"/>
                  <a:lumOff val="-25437"/>
                  <a:alpha val="65282"/>
                </a:schemeClr>
              </a:gs>
              <a:gs pos="100000">
                <a:srgbClr val="002F4E">
                  <a:alpha val="65282"/>
                </a:srgbClr>
              </a:gs>
            </a:gsLst>
            <a:lin ang="17233858" scaled="0"/>
          </a:gra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dirty="0"/>
          </a:p>
        </p:txBody>
      </p:sp>
      <p:sp>
        <p:nvSpPr>
          <p:cNvPr id="157" name="I am the way…"/>
          <p:cNvSpPr txBox="1"/>
          <p:nvPr/>
        </p:nvSpPr>
        <p:spPr>
          <a:xfrm>
            <a:off x="2489199" y="5225692"/>
            <a:ext cx="20211917" cy="300236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p>
            <a:pPr>
              <a:lnSpc>
                <a:spcPct val="150000"/>
              </a:lnSpc>
              <a:defRPr sz="4000" b="0">
                <a:solidFill>
                  <a:srgbClr val="FFFFFF"/>
                </a:solidFill>
                <a:latin typeface="Gotham Light"/>
                <a:ea typeface="Gotham Light"/>
                <a:cs typeface="Gotham Light"/>
                <a:sym typeface="Gotham Light"/>
              </a:defRPr>
            </a:pPr>
            <a:r>
              <a:rPr lang="en-US" sz="4400" dirty="0">
                <a:sym typeface="Gotham Light"/>
              </a:rPr>
              <a:t>Este </a:t>
            </a:r>
            <a:r>
              <a:rPr lang="en-US" sz="4400" dirty="0" err="1">
                <a:sym typeface="Gotham Light"/>
              </a:rPr>
              <a:t>viaje</a:t>
            </a:r>
            <a:r>
              <a:rPr lang="en-US" sz="4400" dirty="0">
                <a:sym typeface="Gotham Light"/>
              </a:rPr>
              <a:t>, </a:t>
            </a:r>
            <a:r>
              <a:rPr lang="en-US" sz="4400" dirty="0" err="1">
                <a:sym typeface="Gotham Light"/>
              </a:rPr>
              <a:t>este</a:t>
            </a:r>
            <a:r>
              <a:rPr lang="en-US" sz="4400" dirty="0">
                <a:sym typeface="Gotham Light"/>
              </a:rPr>
              <a:t> </a:t>
            </a:r>
            <a:r>
              <a:rPr lang="en-US" sz="4400" dirty="0" err="1">
                <a:sym typeface="Gotham Light"/>
              </a:rPr>
              <a:t>sendero</a:t>
            </a:r>
            <a:r>
              <a:rPr lang="en-US" sz="4400" dirty="0">
                <a:sym typeface="Gotham Light"/>
              </a:rPr>
              <a:t>, es “un </a:t>
            </a:r>
            <a:r>
              <a:rPr lang="en-US" sz="4400" dirty="0" err="1">
                <a:sym typeface="Gotham Light"/>
              </a:rPr>
              <a:t>sendero</a:t>
            </a:r>
            <a:r>
              <a:rPr lang="en-US" sz="4400" dirty="0">
                <a:sym typeface="Gotham Light"/>
              </a:rPr>
              <a:t> de </a:t>
            </a:r>
            <a:r>
              <a:rPr lang="en-US" sz="4400" dirty="0" err="1">
                <a:sym typeface="Gotham Light"/>
              </a:rPr>
              <a:t>inmigración</a:t>
            </a:r>
            <a:r>
              <a:rPr lang="en-US" sz="4400" dirty="0">
                <a:sym typeface="Gotham Light"/>
              </a:rPr>
              <a:t>, </a:t>
            </a:r>
            <a:r>
              <a:rPr lang="en-US" sz="4400" dirty="0" err="1">
                <a:sym typeface="Gotham Light"/>
              </a:rPr>
              <a:t>desde</a:t>
            </a:r>
            <a:r>
              <a:rPr lang="en-US" sz="4400" dirty="0">
                <a:sym typeface="Gotham Light"/>
              </a:rPr>
              <a:t> el </a:t>
            </a:r>
            <a:r>
              <a:rPr lang="en-US" sz="4400" dirty="0" err="1">
                <a:sym typeface="Gotham Light"/>
              </a:rPr>
              <a:t>reino</a:t>
            </a:r>
            <a:r>
              <a:rPr lang="en-US" sz="4400" dirty="0">
                <a:sym typeface="Gotham Light"/>
              </a:rPr>
              <a:t> de las </a:t>
            </a:r>
            <a:r>
              <a:rPr lang="en-US" sz="4400" dirty="0" err="1">
                <a:sym typeface="Gotham Light"/>
              </a:rPr>
              <a:t>tinieblas</a:t>
            </a:r>
            <a:r>
              <a:rPr lang="en-US" sz="4400" dirty="0">
                <a:sym typeface="Gotham Light"/>
              </a:rPr>
              <a:t> y </a:t>
            </a:r>
            <a:r>
              <a:rPr lang="en-US" sz="4400" dirty="0" err="1">
                <a:sym typeface="Gotham Light"/>
              </a:rPr>
              <a:t>pecado</a:t>
            </a:r>
            <a:r>
              <a:rPr lang="en-US" sz="4400" dirty="0">
                <a:sym typeface="Gotham Light"/>
              </a:rPr>
              <a:t> hasta el </a:t>
            </a:r>
            <a:r>
              <a:rPr lang="en-US" sz="4400" dirty="0" err="1">
                <a:sym typeface="Gotham Light"/>
              </a:rPr>
              <a:t>reino</a:t>
            </a:r>
            <a:r>
              <a:rPr lang="en-US" sz="4400" dirty="0">
                <a:sym typeface="Gotham Light"/>
              </a:rPr>
              <a:t> del </a:t>
            </a:r>
            <a:r>
              <a:rPr lang="en-US" sz="4400" dirty="0" err="1">
                <a:sym typeface="Gotham Light"/>
              </a:rPr>
              <a:t>amado</a:t>
            </a:r>
            <a:r>
              <a:rPr lang="en-US" sz="4400" dirty="0">
                <a:sym typeface="Gotham Light"/>
              </a:rPr>
              <a:t> </a:t>
            </a:r>
            <a:r>
              <a:rPr lang="en-US" sz="4400" dirty="0" err="1">
                <a:sym typeface="Gotham Light"/>
              </a:rPr>
              <a:t>Hijo</a:t>
            </a:r>
            <a:r>
              <a:rPr lang="en-US" sz="4400" dirty="0">
                <a:sym typeface="Gotham Light"/>
              </a:rPr>
              <a:t> de Dios,” el </a:t>
            </a:r>
            <a:r>
              <a:rPr lang="en-US" sz="4400" dirty="0" err="1">
                <a:sym typeface="Gotham Light"/>
              </a:rPr>
              <a:t>reino</a:t>
            </a:r>
            <a:r>
              <a:rPr lang="en-US" sz="4400" dirty="0">
                <a:sym typeface="Gotham Light"/>
              </a:rPr>
              <a:t> de amor y luz. Se </a:t>
            </a:r>
            <a:r>
              <a:rPr lang="en-US" sz="4400" dirty="0" err="1">
                <a:sym typeface="Gotham Light"/>
              </a:rPr>
              <a:t>trata</a:t>
            </a:r>
            <a:r>
              <a:rPr lang="en-US" sz="4400" dirty="0">
                <a:sym typeface="Gotham Light"/>
              </a:rPr>
              <a:t> de </a:t>
            </a:r>
            <a:r>
              <a:rPr lang="en-US" sz="4400" dirty="0" err="1">
                <a:sym typeface="Gotham Light"/>
              </a:rPr>
              <a:t>cambiar</a:t>
            </a:r>
            <a:r>
              <a:rPr lang="en-US" sz="4400" dirty="0">
                <a:sym typeface="Gotham Light"/>
              </a:rPr>
              <a:t> la </a:t>
            </a:r>
            <a:r>
              <a:rPr lang="en-US" sz="4400" dirty="0" err="1">
                <a:sym typeface="Gotham Light"/>
              </a:rPr>
              <a:t>ciudadanía</a:t>
            </a:r>
            <a:r>
              <a:rPr lang="en-US" sz="4400" dirty="0">
                <a:sym typeface="Gotham Light"/>
              </a:rPr>
              <a:t> y las </a:t>
            </a:r>
            <a:r>
              <a:rPr lang="en-US" sz="4400" dirty="0" err="1">
                <a:sym typeface="Gotham Light"/>
              </a:rPr>
              <a:t>lealtades</a:t>
            </a:r>
            <a:r>
              <a:rPr lang="en-US" sz="4400" dirty="0">
                <a:sym typeface="Gotham Light"/>
              </a:rPr>
              <a:t>.</a:t>
            </a:r>
          </a:p>
        </p:txBody>
      </p:sp>
      <p:pic>
        <p:nvPicPr>
          <p:cNvPr id="158" name="Image" descr="Image"/>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1381239" y="12644279"/>
            <a:ext cx="1378529" cy="235564"/>
          </a:xfrm>
          <a:prstGeom prst="rect">
            <a:avLst/>
          </a:prstGeom>
          <a:ln w="12700">
            <a:miter lim="400000"/>
          </a:ln>
        </p:spPr>
      </p:pic>
      <p:sp>
        <p:nvSpPr>
          <p:cNvPr id="8" name="I am the way…">
            <a:extLst>
              <a:ext uri="{FF2B5EF4-FFF2-40B4-BE49-F238E27FC236}">
                <a16:creationId xmlns:a16="http://schemas.microsoft.com/office/drawing/2014/main" id="{57BD439A-B5ED-E048-A1F0-CD0749327465}"/>
              </a:ext>
            </a:extLst>
          </p:cNvPr>
          <p:cNvSpPr txBox="1"/>
          <p:nvPr/>
        </p:nvSpPr>
        <p:spPr>
          <a:xfrm>
            <a:off x="2489201" y="1155050"/>
            <a:ext cx="20211917" cy="300236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p>
            <a:pPr>
              <a:lnSpc>
                <a:spcPct val="150000"/>
              </a:lnSpc>
              <a:defRPr sz="4000" b="0">
                <a:solidFill>
                  <a:srgbClr val="FFFFFF"/>
                </a:solidFill>
                <a:latin typeface="Gotham Light"/>
                <a:ea typeface="Gotham Light"/>
                <a:cs typeface="Gotham Light"/>
                <a:sym typeface="Gotham Light"/>
              </a:defRPr>
            </a:pPr>
            <a:r>
              <a:rPr lang="en-US" sz="4400" dirty="0">
                <a:solidFill>
                  <a:srgbClr val="FFFF00"/>
                </a:solidFill>
                <a:sym typeface="Gotham Light"/>
              </a:rPr>
              <a:t>This journey, this path, is “a path of immigration, from the kingdom of darkness and sin to the kingdom of the beloved Son of God,” the kingdom of love and light. It's about changing citizenship and loyalties.</a:t>
            </a:r>
          </a:p>
        </p:txBody>
      </p:sp>
      <p:sp>
        <p:nvSpPr>
          <p:cNvPr id="9" name="I am the way…">
            <a:extLst>
              <a:ext uri="{FF2B5EF4-FFF2-40B4-BE49-F238E27FC236}">
                <a16:creationId xmlns:a16="http://schemas.microsoft.com/office/drawing/2014/main" id="{E9C4D477-46DB-C845-9103-277A697BA2A0}"/>
              </a:ext>
            </a:extLst>
          </p:cNvPr>
          <p:cNvSpPr txBox="1"/>
          <p:nvPr/>
        </p:nvSpPr>
        <p:spPr>
          <a:xfrm>
            <a:off x="2298516" y="8505561"/>
            <a:ext cx="20211917" cy="401802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p>
            <a:pPr>
              <a:lnSpc>
                <a:spcPct val="150000"/>
              </a:lnSpc>
              <a:defRPr sz="4000" b="0">
                <a:solidFill>
                  <a:srgbClr val="FFFFFF"/>
                </a:solidFill>
                <a:latin typeface="Gotham Light"/>
                <a:ea typeface="Gotham Light"/>
                <a:cs typeface="Gotham Light"/>
                <a:sym typeface="Gotham Light"/>
              </a:defRPr>
            </a:pPr>
            <a:r>
              <a:rPr lang="en-US" sz="4400" dirty="0">
                <a:solidFill>
                  <a:schemeClr val="accent1">
                    <a:lumMod val="40000"/>
                    <a:lumOff val="60000"/>
                  </a:schemeClr>
                </a:solidFill>
                <a:latin typeface="Gotham" panose="02000604030000020004" pitchFamily="2" charset="0"/>
                <a:sym typeface="Gotham Light"/>
              </a:rPr>
              <a:t>Ce </a:t>
            </a:r>
            <a:r>
              <a:rPr lang="en-US" sz="4400" dirty="0" err="1">
                <a:solidFill>
                  <a:schemeClr val="accent1">
                    <a:lumMod val="40000"/>
                    <a:lumOff val="60000"/>
                  </a:schemeClr>
                </a:solidFill>
                <a:latin typeface="Gotham" panose="02000604030000020004" pitchFamily="2" charset="0"/>
                <a:sym typeface="Gotham Light"/>
              </a:rPr>
              <a:t>parcours</a:t>
            </a:r>
            <a:r>
              <a:rPr lang="en-US" sz="4400" dirty="0">
                <a:solidFill>
                  <a:schemeClr val="accent1">
                    <a:lumMod val="40000"/>
                    <a:lumOff val="60000"/>
                  </a:schemeClr>
                </a:solidFill>
                <a:latin typeface="Gotham" panose="02000604030000020004" pitchFamily="2" charset="0"/>
                <a:sym typeface="Gotham Light"/>
              </a:rPr>
              <a:t>, </a:t>
            </a:r>
            <a:r>
              <a:rPr lang="en-US" sz="4400" dirty="0" err="1">
                <a:solidFill>
                  <a:schemeClr val="accent1">
                    <a:lumMod val="40000"/>
                    <a:lumOff val="60000"/>
                  </a:schemeClr>
                </a:solidFill>
                <a:latin typeface="Gotham" panose="02000604030000020004" pitchFamily="2" charset="0"/>
                <a:sym typeface="Gotham Light"/>
              </a:rPr>
              <a:t>ce</a:t>
            </a:r>
            <a:r>
              <a:rPr lang="en-US" sz="4400" dirty="0">
                <a:solidFill>
                  <a:schemeClr val="accent1">
                    <a:lumMod val="40000"/>
                    <a:lumOff val="60000"/>
                  </a:schemeClr>
                </a:solidFill>
                <a:latin typeface="Gotham" panose="02000604030000020004" pitchFamily="2" charset="0"/>
                <a:sym typeface="Gotham Light"/>
              </a:rPr>
              <a:t> chemin, </a:t>
            </a:r>
            <a:r>
              <a:rPr lang="en-US" sz="4400" dirty="0" err="1">
                <a:solidFill>
                  <a:schemeClr val="accent1">
                    <a:lumMod val="40000"/>
                    <a:lumOff val="60000"/>
                  </a:schemeClr>
                </a:solidFill>
                <a:latin typeface="Gotham" panose="02000604030000020004" pitchFamily="2" charset="0"/>
                <a:sym typeface="Gotham Light"/>
              </a:rPr>
              <a:t>est</a:t>
            </a:r>
            <a:r>
              <a:rPr lang="en-US" sz="4400" dirty="0">
                <a:solidFill>
                  <a:schemeClr val="accent1">
                    <a:lumMod val="40000"/>
                    <a:lumOff val="60000"/>
                  </a:schemeClr>
                </a:solidFill>
                <a:latin typeface="Gotham" panose="02000604030000020004" pitchFamily="2" charset="0"/>
                <a:sym typeface="Gotham Light"/>
              </a:rPr>
              <a:t> "un chemin </a:t>
            </a:r>
            <a:r>
              <a:rPr lang="en-US" sz="4400" dirty="0" err="1">
                <a:solidFill>
                  <a:schemeClr val="accent1">
                    <a:lumMod val="40000"/>
                    <a:lumOff val="60000"/>
                  </a:schemeClr>
                </a:solidFill>
                <a:latin typeface="Gotham" panose="02000604030000020004" pitchFamily="2" charset="0"/>
                <a:sym typeface="Gotham Light"/>
              </a:rPr>
              <a:t>d'immigration</a:t>
            </a:r>
            <a:r>
              <a:rPr lang="en-US" sz="4400" dirty="0">
                <a:solidFill>
                  <a:schemeClr val="accent1">
                    <a:lumMod val="40000"/>
                    <a:lumOff val="60000"/>
                  </a:schemeClr>
                </a:solidFill>
                <a:latin typeface="Gotham" panose="02000604030000020004" pitchFamily="2" charset="0"/>
                <a:sym typeface="Gotham Light"/>
              </a:rPr>
              <a:t>, du </a:t>
            </a:r>
            <a:r>
              <a:rPr lang="en-US" sz="4400" dirty="0" err="1">
                <a:solidFill>
                  <a:schemeClr val="accent1">
                    <a:lumMod val="40000"/>
                    <a:lumOff val="60000"/>
                  </a:schemeClr>
                </a:solidFill>
                <a:latin typeface="Gotham" panose="02000604030000020004" pitchFamily="2" charset="0"/>
                <a:sym typeface="Gotham Light"/>
              </a:rPr>
              <a:t>royaume</a:t>
            </a:r>
            <a:r>
              <a:rPr lang="en-US" sz="4400" dirty="0">
                <a:solidFill>
                  <a:schemeClr val="accent1">
                    <a:lumMod val="40000"/>
                    <a:lumOff val="60000"/>
                  </a:schemeClr>
                </a:solidFill>
                <a:latin typeface="Gotham" panose="02000604030000020004" pitchFamily="2" charset="0"/>
                <a:sym typeface="Gotham Light"/>
              </a:rPr>
              <a:t> des </a:t>
            </a:r>
            <a:r>
              <a:rPr lang="en-US" sz="4400" dirty="0" err="1">
                <a:solidFill>
                  <a:schemeClr val="accent1">
                    <a:lumMod val="40000"/>
                    <a:lumOff val="60000"/>
                  </a:schemeClr>
                </a:solidFill>
                <a:latin typeface="Gotham" panose="02000604030000020004" pitchFamily="2" charset="0"/>
                <a:sym typeface="Gotham Light"/>
              </a:rPr>
              <a:t>ténèbres</a:t>
            </a:r>
            <a:r>
              <a:rPr lang="en-US" sz="4400" dirty="0">
                <a:solidFill>
                  <a:schemeClr val="accent1">
                    <a:lumMod val="40000"/>
                    <a:lumOff val="60000"/>
                  </a:schemeClr>
                </a:solidFill>
                <a:latin typeface="Gotham" panose="02000604030000020004" pitchFamily="2" charset="0"/>
                <a:sym typeface="Gotham Light"/>
              </a:rPr>
              <a:t> et du </a:t>
            </a:r>
            <a:r>
              <a:rPr lang="en-US" sz="4400" dirty="0" err="1">
                <a:solidFill>
                  <a:schemeClr val="accent1">
                    <a:lumMod val="40000"/>
                    <a:lumOff val="60000"/>
                  </a:schemeClr>
                </a:solidFill>
                <a:latin typeface="Gotham" panose="02000604030000020004" pitchFamily="2" charset="0"/>
                <a:sym typeface="Gotham Light"/>
              </a:rPr>
              <a:t>péché</a:t>
            </a:r>
            <a:r>
              <a:rPr lang="en-US" sz="4400" dirty="0">
                <a:solidFill>
                  <a:schemeClr val="accent1">
                    <a:lumMod val="40000"/>
                    <a:lumOff val="60000"/>
                  </a:schemeClr>
                </a:solidFill>
                <a:latin typeface="Gotham" panose="02000604030000020004" pitchFamily="2" charset="0"/>
                <a:sym typeface="Gotham Light"/>
              </a:rPr>
              <a:t> au </a:t>
            </a:r>
            <a:r>
              <a:rPr lang="en-US" sz="4400" dirty="0" err="1">
                <a:solidFill>
                  <a:schemeClr val="accent1">
                    <a:lumMod val="40000"/>
                    <a:lumOff val="60000"/>
                  </a:schemeClr>
                </a:solidFill>
                <a:latin typeface="Gotham" panose="02000604030000020004" pitchFamily="2" charset="0"/>
                <a:sym typeface="Gotham Light"/>
              </a:rPr>
              <a:t>royaume</a:t>
            </a:r>
            <a:r>
              <a:rPr lang="en-US" sz="4400" dirty="0">
                <a:solidFill>
                  <a:schemeClr val="accent1">
                    <a:lumMod val="40000"/>
                    <a:lumOff val="60000"/>
                  </a:schemeClr>
                </a:solidFill>
                <a:latin typeface="Gotham" panose="02000604030000020004" pitchFamily="2" charset="0"/>
                <a:sym typeface="Gotham Light"/>
              </a:rPr>
              <a:t> du </a:t>
            </a:r>
            <a:r>
              <a:rPr lang="en-US" sz="4400" dirty="0" err="1">
                <a:solidFill>
                  <a:schemeClr val="accent1">
                    <a:lumMod val="40000"/>
                    <a:lumOff val="60000"/>
                  </a:schemeClr>
                </a:solidFill>
                <a:latin typeface="Gotham" panose="02000604030000020004" pitchFamily="2" charset="0"/>
                <a:sym typeface="Gotham Light"/>
              </a:rPr>
              <a:t>Fils</a:t>
            </a:r>
            <a:r>
              <a:rPr lang="en-US" sz="4400" dirty="0">
                <a:solidFill>
                  <a:schemeClr val="accent1">
                    <a:lumMod val="40000"/>
                    <a:lumOff val="60000"/>
                  </a:schemeClr>
                </a:solidFill>
                <a:latin typeface="Gotham" panose="02000604030000020004" pitchFamily="2" charset="0"/>
                <a:sym typeface="Gotham Light"/>
              </a:rPr>
              <a:t> bien-</a:t>
            </a:r>
            <a:r>
              <a:rPr lang="en-US" sz="4400" dirty="0" err="1">
                <a:solidFill>
                  <a:schemeClr val="accent1">
                    <a:lumMod val="40000"/>
                    <a:lumOff val="60000"/>
                  </a:schemeClr>
                </a:solidFill>
                <a:latin typeface="Gotham" panose="02000604030000020004" pitchFamily="2" charset="0"/>
                <a:sym typeface="Gotham Light"/>
              </a:rPr>
              <a:t>aimé</a:t>
            </a:r>
            <a:r>
              <a:rPr lang="en-US" sz="4400" dirty="0">
                <a:solidFill>
                  <a:schemeClr val="accent1">
                    <a:lumMod val="40000"/>
                    <a:lumOff val="60000"/>
                  </a:schemeClr>
                </a:solidFill>
                <a:latin typeface="Gotham" panose="02000604030000020004" pitchFamily="2" charset="0"/>
                <a:sym typeface="Gotham Light"/>
              </a:rPr>
              <a:t> de Dieu", le </a:t>
            </a:r>
            <a:r>
              <a:rPr lang="en-US" sz="4400" dirty="0" err="1">
                <a:solidFill>
                  <a:schemeClr val="accent1">
                    <a:lumMod val="40000"/>
                    <a:lumOff val="60000"/>
                  </a:schemeClr>
                </a:solidFill>
                <a:latin typeface="Gotham" panose="02000604030000020004" pitchFamily="2" charset="0"/>
                <a:sym typeface="Gotham Light"/>
              </a:rPr>
              <a:t>royaume</a:t>
            </a:r>
            <a:r>
              <a:rPr lang="en-US" sz="4400" dirty="0">
                <a:solidFill>
                  <a:schemeClr val="accent1">
                    <a:lumMod val="40000"/>
                    <a:lumOff val="60000"/>
                  </a:schemeClr>
                </a:solidFill>
                <a:latin typeface="Gotham" panose="02000604030000020004" pitchFamily="2" charset="0"/>
                <a:sym typeface="Gotham Light"/>
              </a:rPr>
              <a:t> de </a:t>
            </a:r>
            <a:r>
              <a:rPr lang="en-US" sz="4400" dirty="0" err="1">
                <a:solidFill>
                  <a:schemeClr val="accent1">
                    <a:lumMod val="40000"/>
                    <a:lumOff val="60000"/>
                  </a:schemeClr>
                </a:solidFill>
                <a:latin typeface="Gotham" panose="02000604030000020004" pitchFamily="2" charset="0"/>
                <a:sym typeface="Gotham Light"/>
              </a:rPr>
              <a:t>l'amour</a:t>
            </a:r>
            <a:r>
              <a:rPr lang="en-US" sz="4400" dirty="0">
                <a:solidFill>
                  <a:schemeClr val="accent1">
                    <a:lumMod val="40000"/>
                    <a:lumOff val="60000"/>
                  </a:schemeClr>
                </a:solidFill>
                <a:latin typeface="Gotham" panose="02000604030000020004" pitchFamily="2" charset="0"/>
                <a:sym typeface="Gotham Light"/>
              </a:rPr>
              <a:t> et de la lumière. Il </a:t>
            </a:r>
            <a:r>
              <a:rPr lang="en-US" sz="4400" dirty="0" err="1">
                <a:solidFill>
                  <a:schemeClr val="accent1">
                    <a:lumMod val="40000"/>
                    <a:lumOff val="60000"/>
                  </a:schemeClr>
                </a:solidFill>
                <a:latin typeface="Gotham" panose="02000604030000020004" pitchFamily="2" charset="0"/>
                <a:sym typeface="Gotham Light"/>
              </a:rPr>
              <a:t>s'agit</a:t>
            </a:r>
            <a:r>
              <a:rPr lang="en-US" sz="4400" dirty="0">
                <a:solidFill>
                  <a:schemeClr val="accent1">
                    <a:lumMod val="40000"/>
                    <a:lumOff val="60000"/>
                  </a:schemeClr>
                </a:solidFill>
                <a:latin typeface="Gotham" panose="02000604030000020004" pitchFamily="2" charset="0"/>
                <a:sym typeface="Gotham Light"/>
              </a:rPr>
              <a:t> de changer la </a:t>
            </a:r>
            <a:r>
              <a:rPr lang="en-US" sz="4400" dirty="0" err="1">
                <a:solidFill>
                  <a:schemeClr val="accent1">
                    <a:lumMod val="40000"/>
                    <a:lumOff val="60000"/>
                  </a:schemeClr>
                </a:solidFill>
                <a:latin typeface="Gotham" panose="02000604030000020004" pitchFamily="2" charset="0"/>
                <a:sym typeface="Gotham Light"/>
              </a:rPr>
              <a:t>citoyenneté</a:t>
            </a:r>
            <a:r>
              <a:rPr lang="en-US" sz="4400" dirty="0">
                <a:solidFill>
                  <a:schemeClr val="accent1">
                    <a:lumMod val="40000"/>
                    <a:lumOff val="60000"/>
                  </a:schemeClr>
                </a:solidFill>
                <a:latin typeface="Gotham" panose="02000604030000020004" pitchFamily="2" charset="0"/>
                <a:sym typeface="Gotham Light"/>
              </a:rPr>
              <a:t> et les </a:t>
            </a:r>
            <a:r>
              <a:rPr lang="en-US" sz="4400" dirty="0" err="1">
                <a:solidFill>
                  <a:schemeClr val="accent1">
                    <a:lumMod val="40000"/>
                    <a:lumOff val="60000"/>
                  </a:schemeClr>
                </a:solidFill>
                <a:latin typeface="Gotham" panose="02000604030000020004" pitchFamily="2" charset="0"/>
                <a:sym typeface="Gotham Light"/>
              </a:rPr>
              <a:t>loyautés</a:t>
            </a:r>
            <a:r>
              <a:rPr lang="en-US" sz="4400" dirty="0">
                <a:solidFill>
                  <a:schemeClr val="accent1">
                    <a:lumMod val="40000"/>
                    <a:lumOff val="60000"/>
                  </a:schemeClr>
                </a:solidFill>
                <a:latin typeface="Gotham" panose="02000604030000020004" pitchFamily="2" charset="0"/>
                <a:sym typeface="Gotham Light"/>
              </a:rPr>
              <a:t>. </a:t>
            </a:r>
          </a:p>
        </p:txBody>
      </p:sp>
      <p:sp>
        <p:nvSpPr>
          <p:cNvPr id="159" name="Shape"/>
          <p:cNvSpPr/>
          <p:nvPr/>
        </p:nvSpPr>
        <p:spPr>
          <a:xfrm>
            <a:off x="1873566" y="723738"/>
            <a:ext cx="21342033" cy="12231173"/>
          </a:xfrm>
          <a:custGeom>
            <a:avLst/>
            <a:gdLst/>
            <a:ahLst/>
            <a:cxnLst>
              <a:cxn ang="0">
                <a:pos x="wd2" y="hd2"/>
              </a:cxn>
              <a:cxn ang="5400000">
                <a:pos x="wd2" y="hd2"/>
              </a:cxn>
              <a:cxn ang="10800000">
                <a:pos x="wd2" y="hd2"/>
              </a:cxn>
              <a:cxn ang="16200000">
                <a:pos x="wd2" y="hd2"/>
              </a:cxn>
            </a:cxnLst>
            <a:rect l="0" t="0" r="r" b="b"/>
            <a:pathLst>
              <a:path w="21600" h="21600" extrusionOk="0">
                <a:moveTo>
                  <a:pt x="18065" y="21600"/>
                </a:moveTo>
                <a:cubicBezTo>
                  <a:pt x="15644" y="21600"/>
                  <a:pt x="13222" y="21600"/>
                  <a:pt x="10800" y="21600"/>
                </a:cubicBezTo>
                <a:cubicBezTo>
                  <a:pt x="7200" y="21600"/>
                  <a:pt x="3600" y="21600"/>
                  <a:pt x="0" y="21600"/>
                </a:cubicBezTo>
                <a:lnTo>
                  <a:pt x="0" y="0"/>
                </a:lnTo>
                <a:lnTo>
                  <a:pt x="21600" y="0"/>
                </a:lnTo>
                <a:lnTo>
                  <a:pt x="21600" y="10800"/>
                </a:lnTo>
                <a:moveTo>
                  <a:pt x="18163" y="21600"/>
                </a:moveTo>
                <a:lnTo>
                  <a:pt x="18065" y="21600"/>
                </a:lnTo>
                <a:moveTo>
                  <a:pt x="21600" y="10800"/>
                </a:moveTo>
                <a:cubicBezTo>
                  <a:pt x="21600" y="12600"/>
                  <a:pt x="21600" y="14400"/>
                  <a:pt x="21600" y="16200"/>
                </a:cubicBezTo>
                <a:cubicBezTo>
                  <a:pt x="21600" y="17572"/>
                  <a:pt x="21600" y="18943"/>
                  <a:pt x="21600" y="20315"/>
                </a:cubicBezTo>
                <a:moveTo>
                  <a:pt x="17983" y="21600"/>
                </a:moveTo>
                <a:lnTo>
                  <a:pt x="18163" y="21600"/>
                </a:lnTo>
              </a:path>
            </a:pathLst>
          </a:custGeom>
          <a:ln>
            <a:solidFill>
              <a:srgbClr val="FFFFFF">
                <a:alpha val="35730"/>
              </a:srgbClr>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Tree>
    <p:extLst>
      <p:ext uri="{BB962C8B-B14F-4D97-AF65-F5344CB8AC3E}">
        <p14:creationId xmlns:p14="http://schemas.microsoft.com/office/powerpoint/2010/main" val="3064865118"/>
      </p:ext>
    </p:extLst>
  </p:cSld>
  <p:clrMapOvr>
    <a:masterClrMapping/>
  </p:clrMapOvr>
  <p:transition>
    <p:fade/>
  </p:transition>
  <p:timing>
    <p:tnLst>
      <p:par>
        <p:cTn id="1" dur="indefinite" restart="never" fill="hold" nodeType="tmRoot">
          <p:childTnLst>
            <p:seq concurrent="1" prevAc="none"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9" presetClass="entr" fill="hold" grpId="0" nodeType="afterEffect">
                                  <p:stCondLst>
                                    <p:cond delay="0"/>
                                  </p:stCondLst>
                                  <p:iterate>
                                    <p:tmAbs val="0"/>
                                  </p:iterate>
                                  <p:childTnLst>
                                    <p:set>
                                      <p:cBhvr>
                                        <p:cTn id="6" fill="hold"/>
                                        <p:tgtEl>
                                          <p:spTgt spid="153"/>
                                        </p:tgtEl>
                                        <p:attrNameLst>
                                          <p:attrName>style.visibility</p:attrName>
                                        </p:attrNameLst>
                                      </p:cBhvr>
                                      <p:to>
                                        <p:strVal val="visible"/>
                                      </p:to>
                                    </p:set>
                                    <p:animEffect transition="in" filter="dissolve">
                                      <p:cBhvr>
                                        <p:cTn id="7" dur="2000"/>
                                        <p:tgtEl>
                                          <p:spTgt spid="153"/>
                                        </p:tgtEl>
                                      </p:cBhvr>
                                    </p:animEffect>
                                  </p:childTnLst>
                                </p:cTn>
                              </p:par>
                              <p:par>
                                <p:cTn id="8" presetID="22" presetClass="entr" presetSubtype="8" fill="hold" grpId="0" nodeType="withEffect">
                                  <p:stCondLst>
                                    <p:cond delay="0"/>
                                  </p:stCondLst>
                                  <p:iterate>
                                    <p:tmAbs val="0"/>
                                  </p:iterate>
                                  <p:childTnLst>
                                    <p:set>
                                      <p:cBhvr>
                                        <p:cTn id="9" fill="hold"/>
                                        <p:tgtEl>
                                          <p:spTgt spid="158"/>
                                        </p:tgtEl>
                                        <p:attrNameLst>
                                          <p:attrName>style.visibility</p:attrName>
                                        </p:attrNameLst>
                                      </p:cBhvr>
                                      <p:to>
                                        <p:strVal val="visible"/>
                                      </p:to>
                                    </p:set>
                                    <p:animEffect transition="in" filter="wipe(left)">
                                      <p:cBhvr>
                                        <p:cTn id="10" dur="1000"/>
                                        <p:tgtEl>
                                          <p:spTgt spid="158"/>
                                        </p:tgtEl>
                                      </p:cBhvr>
                                    </p:animEffect>
                                  </p:childTnLst>
                                </p:cTn>
                              </p:par>
                              <p:par>
                                <p:cTn id="11" presetID="10" presetClass="entr" fill="hold" grpId="0" nodeType="withEffect">
                                  <p:stCondLst>
                                    <p:cond delay="0"/>
                                  </p:stCondLst>
                                  <p:iterate>
                                    <p:tmAbs val="0"/>
                                  </p:iterate>
                                  <p:childTnLst>
                                    <p:set>
                                      <p:cBhvr>
                                        <p:cTn id="12" fill="hold"/>
                                        <p:tgtEl>
                                          <p:spTgt spid="157"/>
                                        </p:tgtEl>
                                        <p:attrNameLst>
                                          <p:attrName>style.visibility</p:attrName>
                                        </p:attrNameLst>
                                      </p:cBhvr>
                                      <p:to>
                                        <p:strVal val="visible"/>
                                      </p:to>
                                    </p:set>
                                    <p:animEffect transition="in" filter="fade">
                                      <p:cBhvr>
                                        <p:cTn id="13" dur="1000"/>
                                        <p:tgtEl>
                                          <p:spTgt spid="157"/>
                                        </p:tgtEl>
                                      </p:cBhvr>
                                    </p:animEffect>
                                  </p:childTnLst>
                                </p:cTn>
                              </p:par>
                              <p:par>
                                <p:cTn id="14" presetID="9" presetClass="entr" fill="hold" grpId="0" nodeType="withEffect">
                                  <p:stCondLst>
                                    <p:cond delay="0"/>
                                  </p:stCondLst>
                                  <p:iterate>
                                    <p:tmAbs val="0"/>
                                  </p:iterate>
                                  <p:childTnLst>
                                    <p:set>
                                      <p:cBhvr>
                                        <p:cTn id="15" fill="hold"/>
                                        <p:tgtEl>
                                          <p:spTgt spid="159"/>
                                        </p:tgtEl>
                                        <p:attrNameLst>
                                          <p:attrName>style.visibility</p:attrName>
                                        </p:attrNameLst>
                                      </p:cBhvr>
                                      <p:to>
                                        <p:strVal val="visible"/>
                                      </p:to>
                                    </p:set>
                                    <p:animEffect transition="in" filter="dissolve">
                                      <p:cBhvr>
                                        <p:cTn id="16" dur="2000"/>
                                        <p:tgtEl>
                                          <p:spTgt spid="159"/>
                                        </p:tgtEl>
                                      </p:cBhvr>
                                    </p:animEffect>
                                  </p:childTnLst>
                                </p:cTn>
                              </p:par>
                              <p:par>
                                <p:cTn id="17" presetID="10" presetClass="entr" fill="hold" grpId="0" nodeType="withEffect">
                                  <p:stCondLst>
                                    <p:cond delay="0"/>
                                  </p:stCondLst>
                                  <p:iterate>
                                    <p:tmAbs val="0"/>
                                  </p:iterate>
                                  <p:childTnLst>
                                    <p:set>
                                      <p:cBhvr>
                                        <p:cTn id="18" fill="hold"/>
                                        <p:tgtEl>
                                          <p:spTgt spid="8"/>
                                        </p:tgtEl>
                                        <p:attrNameLst>
                                          <p:attrName>style.visibility</p:attrName>
                                        </p:attrNameLst>
                                      </p:cBhvr>
                                      <p:to>
                                        <p:strVal val="visible"/>
                                      </p:to>
                                    </p:set>
                                    <p:animEffect transition="in" filter="fade">
                                      <p:cBhvr>
                                        <p:cTn id="19" dur="1000"/>
                                        <p:tgtEl>
                                          <p:spTgt spid="8"/>
                                        </p:tgtEl>
                                      </p:cBhvr>
                                    </p:animEffect>
                                  </p:childTnLst>
                                </p:cTn>
                              </p:par>
                              <p:par>
                                <p:cTn id="20" presetID="10" presetClass="entr" fill="hold" grpId="0" nodeType="withEffect">
                                  <p:stCondLst>
                                    <p:cond delay="0"/>
                                  </p:stCondLst>
                                  <p:iterate>
                                    <p:tmAbs val="0"/>
                                  </p:iterate>
                                  <p:childTnLst>
                                    <p:set>
                                      <p:cBhvr>
                                        <p:cTn id="21" fill="hold"/>
                                        <p:tgtEl>
                                          <p:spTgt spid="9"/>
                                        </p:tgtEl>
                                        <p:attrNameLst>
                                          <p:attrName>style.visibility</p:attrName>
                                        </p:attrNameLst>
                                      </p:cBhvr>
                                      <p:to>
                                        <p:strVal val="visible"/>
                                      </p:to>
                                    </p:set>
                                    <p:animEffect transition="in" filter="fade">
                                      <p:cBhvr>
                                        <p:cTn id="22"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 grpId="0" animBg="1" advAuto="0"/>
      <p:bldP spid="157" grpId="0" animBg="1" advAuto="0"/>
      <p:bldP spid="158" grpId="0" animBg="1" advAuto="0"/>
      <p:bldP spid="8" grpId="0" animBg="1" advAuto="0"/>
      <p:bldP spid="9" grpId="0" animBg="1" advAuto="0"/>
      <p:bldP spid="159" grpId="0" animBg="1" advAuto="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8" name="JOG_BG.jpg" descr="JOG_BG.jpg"/>
          <p:cNvPicPr>
            <a:picLocks noChangeAspect="1"/>
          </p:cNvPicPr>
          <p:nvPr/>
        </p:nvPicPr>
        <p:blipFill>
          <a:blip r:embed="rId3"/>
          <a:stretch>
            <a:fillRect/>
          </a:stretch>
        </p:blipFill>
        <p:spPr>
          <a:xfrm>
            <a:off x="0" y="0"/>
            <a:ext cx="24384000" cy="13716000"/>
          </a:xfrm>
          <a:prstGeom prst="rect">
            <a:avLst/>
          </a:prstGeom>
          <a:ln w="12700">
            <a:miter lim="400000"/>
          </a:ln>
        </p:spPr>
      </p:pic>
      <p:grpSp>
        <p:nvGrpSpPr>
          <p:cNvPr id="133" name="Group"/>
          <p:cNvGrpSpPr/>
          <p:nvPr/>
        </p:nvGrpSpPr>
        <p:grpSpPr>
          <a:xfrm>
            <a:off x="-1010654" y="-1370197"/>
            <a:ext cx="25394654" cy="14364304"/>
            <a:chOff x="-1010653" y="-648302"/>
            <a:chExt cx="25394653" cy="14364303"/>
          </a:xfrm>
        </p:grpSpPr>
        <p:pic>
          <p:nvPicPr>
            <p:cNvPr id="129" name="JOG_FG.png" descr="JOG_FG.png"/>
            <p:cNvPicPr>
              <a:picLocks noChangeAspect="1"/>
            </p:cNvPicPr>
            <p:nvPr/>
          </p:nvPicPr>
          <p:blipFill>
            <a:blip r:embed="rId4"/>
            <a:srcRect/>
            <a:stretch>
              <a:fillRect/>
            </a:stretch>
          </p:blipFill>
          <p:spPr>
            <a:xfrm>
              <a:off x="0" y="0"/>
              <a:ext cx="24384000" cy="13716001"/>
            </a:xfrm>
            <a:prstGeom prst="rect">
              <a:avLst/>
            </a:prstGeom>
            <a:ln w="12700" cap="flat">
              <a:noFill/>
              <a:miter lim="400000"/>
            </a:ln>
            <a:effectLst/>
          </p:spPr>
        </p:pic>
        <p:grpSp>
          <p:nvGrpSpPr>
            <p:cNvPr id="132" name="Group"/>
            <p:cNvGrpSpPr/>
            <p:nvPr/>
          </p:nvGrpSpPr>
          <p:grpSpPr>
            <a:xfrm>
              <a:off x="-1010653" y="-648302"/>
              <a:ext cx="25394653" cy="14364303"/>
              <a:chOff x="-1010653" y="-648302"/>
              <a:chExt cx="25394653" cy="14364302"/>
            </a:xfrm>
          </p:grpSpPr>
          <p:pic>
            <p:nvPicPr>
              <p:cNvPr id="130" name="Path_Waypoints copy.png" descr="Path_Waypoints copy.png"/>
              <p:cNvPicPr>
                <a:picLocks noChangeAspect="1"/>
              </p:cNvPicPr>
              <p:nvPr/>
            </p:nvPicPr>
            <p:blipFill>
              <a:blip r:embed="rId5"/>
              <a:srcRect/>
              <a:stretch>
                <a:fillRect/>
              </a:stretch>
            </p:blipFill>
            <p:spPr>
              <a:xfrm rot="10800000">
                <a:off x="-1010653" y="-648302"/>
                <a:ext cx="23834696" cy="13716001"/>
              </a:xfrm>
              <a:prstGeom prst="rect">
                <a:avLst/>
              </a:prstGeom>
              <a:ln w="12700" cap="flat">
                <a:noFill/>
                <a:miter lim="400000"/>
              </a:ln>
              <a:effectLst/>
            </p:spPr>
          </p:pic>
          <p:pic>
            <p:nvPicPr>
              <p:cNvPr id="131" name="GIRL.png" descr="GIRL.png"/>
              <p:cNvPicPr>
                <a:picLocks noChangeAspect="1"/>
              </p:cNvPicPr>
              <p:nvPr/>
            </p:nvPicPr>
            <p:blipFill>
              <a:blip r:embed="rId6" cstate="screen">
                <a:extLst>
                  <a:ext uri="{28A0092B-C50C-407E-A947-70E740481C1C}">
                    <a14:useLocalDpi xmlns:a14="http://schemas.microsoft.com/office/drawing/2010/main"/>
                  </a:ext>
                </a:extLst>
              </a:blip>
              <a:srcRect l="68093"/>
              <a:stretch>
                <a:fillRect/>
              </a:stretch>
            </p:blipFill>
            <p:spPr>
              <a:xfrm>
                <a:off x="16604037" y="0"/>
                <a:ext cx="7779963" cy="13716000"/>
              </a:xfrm>
              <a:prstGeom prst="rect">
                <a:avLst/>
              </a:prstGeom>
              <a:ln w="12700" cap="flat">
                <a:noFill/>
                <a:miter lim="400000"/>
              </a:ln>
              <a:effectLst/>
            </p:spPr>
          </p:pic>
        </p:grpSp>
      </p:grpSp>
      <p:pic>
        <p:nvPicPr>
          <p:cNvPr id="134" name="Image" descr="Image"/>
          <p:cNvPicPr>
            <a:picLocks noChangeAspect="1"/>
          </p:cNvPicPr>
          <p:nvPr/>
        </p:nvPicPr>
        <p:blipFill>
          <a:blip r:embed="rId7" cstate="screen">
            <a:extLst>
              <a:ext uri="{28A0092B-C50C-407E-A947-70E740481C1C}">
                <a14:useLocalDpi xmlns:a14="http://schemas.microsoft.com/office/drawing/2010/main"/>
              </a:ext>
            </a:extLst>
          </a:blip>
          <a:srcRect/>
          <a:stretch>
            <a:fillRect/>
          </a:stretch>
        </p:blipFill>
        <p:spPr>
          <a:xfrm>
            <a:off x="-13213" y="-648299"/>
            <a:ext cx="4673262" cy="14364302"/>
          </a:xfrm>
          <a:prstGeom prst="rect">
            <a:avLst/>
          </a:prstGeom>
          <a:ln w="12700">
            <a:miter lim="400000"/>
          </a:ln>
        </p:spPr>
      </p:pic>
      <p:pic>
        <p:nvPicPr>
          <p:cNvPr id="135" name="Image" descr="Image"/>
          <p:cNvPicPr>
            <a:picLocks noChangeAspect="1"/>
          </p:cNvPicPr>
          <p:nvPr/>
        </p:nvPicPr>
        <p:blipFill>
          <a:blip r:embed="rId8" cstate="screen">
            <a:alphaModFix amt="57103"/>
            <a:extLst>
              <a:ext uri="{28A0092B-C50C-407E-A947-70E740481C1C}">
                <a14:useLocalDpi xmlns:a14="http://schemas.microsoft.com/office/drawing/2010/main"/>
              </a:ext>
            </a:extLst>
          </a:blip>
          <a:srcRect/>
          <a:stretch>
            <a:fillRect/>
          </a:stretch>
        </p:blipFill>
        <p:spPr>
          <a:xfrm>
            <a:off x="-13213" y="-55220"/>
            <a:ext cx="4226042" cy="4825599"/>
          </a:xfrm>
          <a:prstGeom prst="rect">
            <a:avLst/>
          </a:prstGeom>
          <a:ln w="12700">
            <a:miter lim="400000"/>
          </a:ln>
        </p:spPr>
      </p:pic>
      <p:sp>
        <p:nvSpPr>
          <p:cNvPr id="12" name="A…">
            <a:extLst>
              <a:ext uri="{FF2B5EF4-FFF2-40B4-BE49-F238E27FC236}">
                <a16:creationId xmlns:a16="http://schemas.microsoft.com/office/drawing/2014/main" id="{BC6B703C-0923-754D-89A1-C1D88C2CEA14}"/>
              </a:ext>
            </a:extLst>
          </p:cNvPr>
          <p:cNvSpPr txBox="1"/>
          <p:nvPr/>
        </p:nvSpPr>
        <p:spPr>
          <a:xfrm>
            <a:off x="6338406" y="8928200"/>
            <a:ext cx="10265631" cy="442685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p>
            <a:pPr>
              <a:lnSpc>
                <a:spcPct val="70000"/>
              </a:lnSpc>
              <a:spcAft>
                <a:spcPts val="1200"/>
              </a:spcAft>
              <a:defRPr sz="12000" b="0">
                <a:latin typeface="Brandon Grotesque Bold"/>
                <a:ea typeface="Brandon Grotesque Bold"/>
                <a:cs typeface="Brandon Grotesque Bold"/>
                <a:sym typeface="Brandon Grotesque Bold"/>
              </a:defRPr>
            </a:pPr>
            <a:r>
              <a:rPr lang="en-US" dirty="0">
                <a:solidFill>
                  <a:srgbClr val="FFFF00"/>
                </a:solidFill>
              </a:rPr>
              <a:t>DISCIPLESHIP</a:t>
            </a:r>
          </a:p>
          <a:p>
            <a:pPr>
              <a:lnSpc>
                <a:spcPct val="70000"/>
              </a:lnSpc>
              <a:spcAft>
                <a:spcPts val="1200"/>
              </a:spcAft>
              <a:defRPr sz="12000" b="0">
                <a:latin typeface="Brandon Grotesque Bold"/>
                <a:ea typeface="Brandon Grotesque Bold"/>
                <a:cs typeface="Brandon Grotesque Bold"/>
                <a:sym typeface="Brandon Grotesque Bold"/>
              </a:defRPr>
            </a:pPr>
            <a:r>
              <a:rPr lang="en-US" dirty="0">
                <a:solidFill>
                  <a:schemeClr val="bg1"/>
                </a:solidFill>
              </a:rPr>
              <a:t>DISCIPULADO</a:t>
            </a:r>
          </a:p>
          <a:p>
            <a:pPr>
              <a:lnSpc>
                <a:spcPct val="70000"/>
              </a:lnSpc>
              <a:spcAft>
                <a:spcPts val="1200"/>
              </a:spcAft>
              <a:defRPr sz="12000" b="0">
                <a:latin typeface="Brandon Grotesque Bold"/>
                <a:ea typeface="Brandon Grotesque Bold"/>
                <a:cs typeface="Brandon Grotesque Bold"/>
                <a:sym typeface="Brandon Grotesque Bold"/>
              </a:defRPr>
            </a:pPr>
            <a:r>
              <a:rPr lang="en-US" sz="12000" b="0" dirty="0">
                <a:solidFill>
                  <a:srgbClr val="00B0F0"/>
                </a:solidFill>
                <a:sym typeface="Brandon Grotesque Bold"/>
              </a:rPr>
              <a:t>DISCIPULAT</a:t>
            </a:r>
            <a:endParaRPr lang="en-US" dirty="0">
              <a:solidFill>
                <a:srgbClr val="00B0F0"/>
              </a:solidFill>
            </a:endParaRPr>
          </a:p>
        </p:txBody>
      </p:sp>
    </p:spTree>
    <p:extLst>
      <p:ext uri="{BB962C8B-B14F-4D97-AF65-F5344CB8AC3E}">
        <p14:creationId xmlns:p14="http://schemas.microsoft.com/office/powerpoint/2010/main" val="2281234914"/>
      </p:ext>
    </p:extLst>
  </p:cSld>
  <p:clrMapOvr>
    <a:masterClrMapping/>
  </p:clrMapOvr>
  <p:transition>
    <p:fad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7" name="andrew-deslauriers-269459-unsplash.jpg" descr="andrew-deslauriers-269459-unsplash.jpg"/>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06" y="-3387"/>
            <a:ext cx="8128885" cy="7915550"/>
          </a:xfrm>
          <a:prstGeom prst="rect">
            <a:avLst/>
          </a:prstGeom>
          <a:ln w="12700">
            <a:miter lim="400000"/>
          </a:ln>
        </p:spPr>
      </p:pic>
      <p:pic>
        <p:nvPicPr>
          <p:cNvPr id="178" name="annie-spratt-365638-unsplash.jpg" descr="annie-spratt-365638-unsplash.jpg"/>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127558" y="-47883"/>
            <a:ext cx="8235100" cy="5481155"/>
          </a:xfrm>
          <a:prstGeom prst="rect">
            <a:avLst/>
          </a:prstGeom>
          <a:ln w="12700">
            <a:miter lim="400000"/>
          </a:ln>
        </p:spPr>
      </p:pic>
      <p:pic>
        <p:nvPicPr>
          <p:cNvPr id="179" name="antonio-grosz-207390-unsplash.jpg" descr="antonio-grosz-207390-unsplash.jpg"/>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6265173" y="8307285"/>
            <a:ext cx="8128884" cy="5419256"/>
          </a:xfrm>
          <a:prstGeom prst="rect">
            <a:avLst/>
          </a:prstGeom>
          <a:ln w="12700">
            <a:miter lim="400000"/>
          </a:ln>
        </p:spPr>
      </p:pic>
      <p:pic>
        <p:nvPicPr>
          <p:cNvPr id="180" name="matese-fields-233175-unsplash.jpg" descr="matese-fields-233175-unsplash.jpg"/>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8116475" y="8307285"/>
            <a:ext cx="8151050" cy="5419256"/>
          </a:xfrm>
          <a:prstGeom prst="rect">
            <a:avLst/>
          </a:prstGeom>
          <a:ln w="12700">
            <a:miter lim="400000"/>
          </a:ln>
        </p:spPr>
      </p:pic>
      <p:pic>
        <p:nvPicPr>
          <p:cNvPr id="181" name="sebastian-hietsch-433306-unsplash.jpg" descr="sebastian-hietsch-433306-unsplash.jpg"/>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206" y="7612256"/>
            <a:ext cx="8128885" cy="6103744"/>
          </a:xfrm>
          <a:prstGeom prst="rect">
            <a:avLst/>
          </a:prstGeom>
          <a:ln w="12700">
            <a:miter lim="400000"/>
          </a:ln>
        </p:spPr>
      </p:pic>
      <p:grpSp>
        <p:nvGrpSpPr>
          <p:cNvPr id="184" name="Group"/>
          <p:cNvGrpSpPr/>
          <p:nvPr/>
        </p:nvGrpSpPr>
        <p:grpSpPr>
          <a:xfrm>
            <a:off x="8119533" y="5410200"/>
            <a:ext cx="16291389" cy="2895600"/>
            <a:chOff x="0" y="0"/>
            <a:chExt cx="16291388" cy="2895600"/>
          </a:xfrm>
        </p:grpSpPr>
        <p:sp>
          <p:nvSpPr>
            <p:cNvPr id="182" name="Rectangle"/>
            <p:cNvSpPr/>
            <p:nvPr/>
          </p:nvSpPr>
          <p:spPr>
            <a:xfrm>
              <a:off x="0" y="0"/>
              <a:ext cx="16291389" cy="2895600"/>
            </a:xfrm>
            <a:prstGeom prst="rect">
              <a:avLst/>
            </a:prstGeom>
            <a:gradFill flip="none" rotWithShape="1">
              <a:gsLst>
                <a:gs pos="0">
                  <a:srgbClr val="01956D"/>
                </a:gs>
                <a:gs pos="100000">
                  <a:srgbClr val="217D95"/>
                </a:gs>
              </a:gsLst>
              <a:lin ang="3713765" scaled="0"/>
            </a:gra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pic>
          <p:nvPicPr>
            <p:cNvPr id="183" name="Image" descr="Image"/>
            <p:cNvPicPr>
              <a:picLocks noChangeAspect="1"/>
            </p:cNvPicPr>
            <p:nvPr/>
          </p:nvPicPr>
          <p:blipFill>
            <a:blip r:embed="rId8" cstate="screen">
              <a:extLst>
                <a:ext uri="{28A0092B-C50C-407E-A947-70E740481C1C}">
                  <a14:useLocalDpi xmlns:a14="http://schemas.microsoft.com/office/drawing/2010/main"/>
                </a:ext>
              </a:extLst>
            </a:blip>
            <a:srcRect/>
            <a:stretch>
              <a:fillRect/>
            </a:stretch>
          </p:blipFill>
          <p:spPr>
            <a:xfrm>
              <a:off x="33292" y="17880"/>
              <a:ext cx="16206350" cy="2859840"/>
            </a:xfrm>
            <a:prstGeom prst="rect">
              <a:avLst/>
            </a:prstGeom>
            <a:ln w="12700" cap="flat">
              <a:noFill/>
              <a:miter lim="400000"/>
            </a:ln>
            <a:effectLst/>
          </p:spPr>
        </p:pic>
      </p:grpSp>
      <p:sp>
        <p:nvSpPr>
          <p:cNvPr id="185" name="A JOURNEY OF GRACE"/>
          <p:cNvSpPr txBox="1"/>
          <p:nvPr/>
        </p:nvSpPr>
        <p:spPr>
          <a:xfrm>
            <a:off x="10609795" y="5333157"/>
            <a:ext cx="13827002" cy="453765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p>
            <a:pPr>
              <a:spcAft>
                <a:spcPts val="1200"/>
              </a:spcAft>
              <a:defRPr sz="8000" b="0">
                <a:solidFill>
                  <a:srgbClr val="FFFFFF"/>
                </a:solidFill>
                <a:latin typeface="Brandon Grotesque Bold"/>
                <a:ea typeface="Brandon Grotesque Bold"/>
                <a:cs typeface="Brandon Grotesque Bold"/>
                <a:sym typeface="Brandon Grotesque Bold"/>
              </a:defRPr>
            </a:pPr>
            <a:r>
              <a:rPr sz="6600" dirty="0">
                <a:solidFill>
                  <a:srgbClr val="FFFF00"/>
                </a:solidFill>
                <a:latin typeface="Brandon Grotesque Light"/>
                <a:ea typeface="Brandon Grotesque Light"/>
                <a:cs typeface="Brandon Grotesque Light"/>
                <a:sym typeface="Brandon Grotesque Light"/>
              </a:rPr>
              <a:t>A JOURNEY </a:t>
            </a:r>
            <a:r>
              <a:rPr sz="6600" dirty="0">
                <a:solidFill>
                  <a:srgbClr val="FFFF00"/>
                </a:solidFill>
              </a:rPr>
              <a:t>OF GRACE</a:t>
            </a:r>
            <a:endParaRPr lang="en-US" sz="6600" dirty="0">
              <a:solidFill>
                <a:srgbClr val="FFFF00"/>
              </a:solidFill>
            </a:endParaRPr>
          </a:p>
          <a:p>
            <a:pPr>
              <a:lnSpc>
                <a:spcPct val="70000"/>
              </a:lnSpc>
              <a:spcAft>
                <a:spcPts val="1200"/>
              </a:spcAft>
              <a:defRPr sz="12000" b="0">
                <a:latin typeface="Brandon Grotesque Light"/>
                <a:ea typeface="Brandon Grotesque Light"/>
                <a:cs typeface="Brandon Grotesque Light"/>
                <a:sym typeface="Brandon Grotesque Light"/>
              </a:defRPr>
            </a:pPr>
            <a:r>
              <a:rPr lang="en-US" sz="6600" dirty="0">
                <a:solidFill>
                  <a:schemeClr val="bg1"/>
                </a:solidFill>
                <a:latin typeface="Brandon Grotesque Light"/>
                <a:ea typeface="Brandon Grotesque Light"/>
                <a:cs typeface="Brandon Grotesque Light"/>
                <a:sym typeface="Brandon Grotesque Light"/>
              </a:rPr>
              <a:t>EL SENDERO </a:t>
            </a:r>
            <a:r>
              <a:rPr lang="en-US" sz="6600" dirty="0">
                <a:solidFill>
                  <a:schemeClr val="bg1"/>
                </a:solidFill>
                <a:latin typeface="Brandon Grotesque Bold" panose="020B0503020203060202" pitchFamily="34" charset="77"/>
              </a:rPr>
              <a:t>EN LA GRACIA</a:t>
            </a:r>
          </a:p>
          <a:p>
            <a:pPr>
              <a:spcAft>
                <a:spcPts val="1200"/>
              </a:spcAft>
              <a:defRPr sz="8000" b="0">
                <a:solidFill>
                  <a:srgbClr val="FFFFFF"/>
                </a:solidFill>
                <a:latin typeface="Brandon Grotesque Bold"/>
                <a:ea typeface="Brandon Grotesque Bold"/>
                <a:cs typeface="Brandon Grotesque Bold"/>
                <a:sym typeface="Brandon Grotesque Bold"/>
              </a:defRPr>
            </a:pPr>
            <a:r>
              <a:rPr lang="en-US" sz="6600" dirty="0">
                <a:solidFill>
                  <a:schemeClr val="tx1"/>
                </a:solidFill>
                <a:latin typeface="Brandon Grotesque Light"/>
                <a:ea typeface="Brandon Grotesque Light"/>
                <a:cs typeface="Brandon Grotesque Light"/>
                <a:sym typeface="Brandon Grotesque Light"/>
              </a:rPr>
              <a:t>UN PARCOURS </a:t>
            </a:r>
            <a:r>
              <a:rPr lang="en-US" sz="6600" dirty="0">
                <a:solidFill>
                  <a:schemeClr val="tx1"/>
                </a:solidFill>
              </a:rPr>
              <a:t>DE GRÂCE</a:t>
            </a:r>
          </a:p>
          <a:p>
            <a:pPr>
              <a:spcAft>
                <a:spcPts val="1200"/>
              </a:spcAft>
              <a:defRPr sz="8000" b="0">
                <a:solidFill>
                  <a:srgbClr val="FFFFFF"/>
                </a:solidFill>
                <a:latin typeface="Brandon Grotesque Bold"/>
                <a:ea typeface="Brandon Grotesque Bold"/>
                <a:cs typeface="Brandon Grotesque Bold"/>
                <a:sym typeface="Brandon Grotesque Bold"/>
              </a:defRPr>
            </a:pPr>
            <a:endParaRPr dirty="0"/>
          </a:p>
        </p:txBody>
      </p:sp>
      <p:sp>
        <p:nvSpPr>
          <p:cNvPr id="186" name="Line"/>
          <p:cNvSpPr/>
          <p:nvPr/>
        </p:nvSpPr>
        <p:spPr>
          <a:xfrm rot="2580000" flipH="1">
            <a:off x="155886" y="899364"/>
            <a:ext cx="23753939" cy="12404167"/>
          </a:xfrm>
          <a:custGeom>
            <a:avLst/>
            <a:gdLst/>
            <a:ahLst/>
            <a:cxnLst>
              <a:cxn ang="0">
                <a:pos x="wd2" y="hd2"/>
              </a:cxn>
              <a:cxn ang="5400000">
                <a:pos x="wd2" y="hd2"/>
              </a:cxn>
              <a:cxn ang="10800000">
                <a:pos x="wd2" y="hd2"/>
              </a:cxn>
              <a:cxn ang="16200000">
                <a:pos x="wd2" y="hd2"/>
              </a:cxn>
            </a:cxnLst>
            <a:rect l="0" t="0" r="r" b="b"/>
            <a:pathLst>
              <a:path w="21600" h="21382" extrusionOk="0">
                <a:moveTo>
                  <a:pt x="0" y="656"/>
                </a:moveTo>
                <a:cubicBezTo>
                  <a:pt x="1261" y="-192"/>
                  <a:pt x="2635" y="-218"/>
                  <a:pt x="3905" y="581"/>
                </a:cubicBezTo>
                <a:cubicBezTo>
                  <a:pt x="4909" y="1213"/>
                  <a:pt x="5828" y="2384"/>
                  <a:pt x="6252" y="4213"/>
                </a:cubicBezTo>
                <a:cubicBezTo>
                  <a:pt x="6726" y="6254"/>
                  <a:pt x="6458" y="8750"/>
                  <a:pt x="7142" y="10594"/>
                </a:cubicBezTo>
                <a:cubicBezTo>
                  <a:pt x="7852" y="12508"/>
                  <a:pt x="9199" y="12798"/>
                  <a:pt x="10309" y="13760"/>
                </a:cubicBezTo>
                <a:cubicBezTo>
                  <a:pt x="11281" y="14603"/>
                  <a:pt x="12166" y="16046"/>
                  <a:pt x="13241" y="15900"/>
                </a:cubicBezTo>
                <a:cubicBezTo>
                  <a:pt x="14327" y="15754"/>
                  <a:pt x="15243" y="13932"/>
                  <a:pt x="16335" y="14324"/>
                </a:cubicBezTo>
                <a:cubicBezTo>
                  <a:pt x="17328" y="14680"/>
                  <a:pt x="17848" y="16674"/>
                  <a:pt x="18742" y="17495"/>
                </a:cubicBezTo>
                <a:cubicBezTo>
                  <a:pt x="19349" y="18053"/>
                  <a:pt x="20070" y="18007"/>
                  <a:pt x="20659" y="18634"/>
                </a:cubicBezTo>
                <a:cubicBezTo>
                  <a:pt x="21192" y="19200"/>
                  <a:pt x="21544" y="20228"/>
                  <a:pt x="21600" y="21382"/>
                </a:cubicBezTo>
              </a:path>
            </a:pathLst>
          </a:custGeom>
          <a:ln w="12700">
            <a:solidFill>
              <a:srgbClr val="FFFFFF"/>
            </a:solidFill>
            <a:custDash>
              <a:ds d="600000" sp="600000"/>
            </a:custDash>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pic>
        <p:nvPicPr>
          <p:cNvPr id="188" name="Image" descr="Image"/>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4641027" y="3851537"/>
            <a:ext cx="598546" cy="526525"/>
          </a:xfrm>
          <a:prstGeom prst="rect">
            <a:avLst/>
          </a:prstGeom>
          <a:ln w="12700">
            <a:miter lim="400000"/>
          </a:ln>
        </p:spPr>
      </p:pic>
      <p:pic>
        <p:nvPicPr>
          <p:cNvPr id="189" name="Image" descr="Image"/>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10887337" y="8512437"/>
            <a:ext cx="526525" cy="526525"/>
          </a:xfrm>
          <a:prstGeom prst="rect">
            <a:avLst/>
          </a:prstGeom>
          <a:ln w="12700">
            <a:miter lim="400000"/>
          </a:ln>
        </p:spPr>
      </p:pic>
      <p:pic>
        <p:nvPicPr>
          <p:cNvPr id="190" name="Image" descr="Image"/>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22977738" y="8779137"/>
            <a:ext cx="526525" cy="526525"/>
          </a:xfrm>
          <a:prstGeom prst="rect">
            <a:avLst/>
          </a:prstGeom>
          <a:ln w="12700">
            <a:miter lim="400000"/>
          </a:ln>
        </p:spPr>
      </p:pic>
      <p:pic>
        <p:nvPicPr>
          <p:cNvPr id="191" name="Image" descr="Image"/>
          <p:cNvPicPr>
            <a:picLocks noChangeAspect="1"/>
          </p:cNvPicPr>
          <p:nvPr/>
        </p:nvPicPr>
        <p:blipFill>
          <a:blip r:embed="rId12"/>
          <a:stretch>
            <a:fillRect/>
          </a:stretch>
        </p:blipFill>
        <p:spPr>
          <a:xfrm>
            <a:off x="8692002" y="5606062"/>
            <a:ext cx="1990572" cy="2026638"/>
          </a:xfrm>
          <a:prstGeom prst="rect">
            <a:avLst/>
          </a:prstGeom>
          <a:ln w="12700">
            <a:miter lim="400000"/>
          </a:ln>
        </p:spPr>
      </p:pic>
      <p:pic>
        <p:nvPicPr>
          <p:cNvPr id="192" name="jakub-kriz-113718-unsplash.jpg" descr="jakub-kriz-113718-unsplash.jpg"/>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a:off x="16248870" y="-573415"/>
            <a:ext cx="8972269" cy="5982131"/>
          </a:xfrm>
          <a:prstGeom prst="rect">
            <a:avLst/>
          </a:prstGeom>
          <a:ln w="12700">
            <a:miter lim="400000"/>
          </a:ln>
        </p:spPr>
      </p:pic>
      <p:grpSp>
        <p:nvGrpSpPr>
          <p:cNvPr id="2" name="Group 1">
            <a:extLst>
              <a:ext uri="{FF2B5EF4-FFF2-40B4-BE49-F238E27FC236}">
                <a16:creationId xmlns:a16="http://schemas.microsoft.com/office/drawing/2014/main" id="{1CCAE9CC-027F-5E4F-8CD4-15074A925E90}"/>
              </a:ext>
            </a:extLst>
          </p:cNvPr>
          <p:cNvGrpSpPr/>
          <p:nvPr/>
        </p:nvGrpSpPr>
        <p:grpSpPr>
          <a:xfrm>
            <a:off x="8118191" y="9996522"/>
            <a:ext cx="5022271" cy="3624866"/>
            <a:chOff x="8118191" y="9996522"/>
            <a:chExt cx="5022271" cy="3624866"/>
          </a:xfrm>
        </p:grpSpPr>
        <p:pic>
          <p:nvPicPr>
            <p:cNvPr id="187" name="Image" descr="Image"/>
            <p:cNvPicPr>
              <a:picLocks noChangeAspect="1"/>
            </p:cNvPicPr>
            <p:nvPr/>
          </p:nvPicPr>
          <p:blipFill>
            <a:blip r:embed="rId14" cstate="screen">
              <a:extLst>
                <a:ext uri="{28A0092B-C50C-407E-A947-70E740481C1C}">
                  <a14:useLocalDpi xmlns:a14="http://schemas.microsoft.com/office/drawing/2010/main"/>
                </a:ext>
              </a:extLst>
            </a:blip>
            <a:stretch>
              <a:fillRect/>
            </a:stretch>
          </p:blipFill>
          <p:spPr>
            <a:xfrm>
              <a:off x="8118191" y="9996522"/>
              <a:ext cx="4878892" cy="1024782"/>
            </a:xfrm>
            <a:prstGeom prst="rect">
              <a:avLst/>
            </a:prstGeom>
            <a:ln w="12700">
              <a:miter lim="400000"/>
            </a:ln>
          </p:spPr>
        </p:pic>
        <p:pic>
          <p:nvPicPr>
            <p:cNvPr id="18" name="Picture 17">
              <a:extLst>
                <a:ext uri="{FF2B5EF4-FFF2-40B4-BE49-F238E27FC236}">
                  <a16:creationId xmlns:a16="http://schemas.microsoft.com/office/drawing/2014/main" id="{913B6166-A4BC-5E47-83BF-85090BAC1FE8}"/>
                </a:ext>
              </a:extLst>
            </p:cNvPr>
            <p:cNvPicPr>
              <a:picLocks noChangeAspect="1"/>
            </p:cNvPicPr>
            <p:nvPr/>
          </p:nvPicPr>
          <p:blipFill>
            <a:blip r:embed="rId15"/>
            <a:stretch>
              <a:fillRect/>
            </a:stretch>
          </p:blipFill>
          <p:spPr>
            <a:xfrm>
              <a:off x="8193367" y="12547600"/>
              <a:ext cx="4947095" cy="1073788"/>
            </a:xfrm>
            <a:prstGeom prst="rect">
              <a:avLst/>
            </a:prstGeom>
          </p:spPr>
        </p:pic>
        <p:pic>
          <p:nvPicPr>
            <p:cNvPr id="19" name="Picture 18" descr="A picture containing text, clipart&#10;&#10;Description automatically generated">
              <a:extLst>
                <a:ext uri="{FF2B5EF4-FFF2-40B4-BE49-F238E27FC236}">
                  <a16:creationId xmlns:a16="http://schemas.microsoft.com/office/drawing/2014/main" id="{FFF25E81-8246-4545-8E8C-1E332DC703F5}"/>
                </a:ext>
              </a:extLst>
            </p:cNvPr>
            <p:cNvPicPr>
              <a:picLocks noChangeAspect="1"/>
            </p:cNvPicPr>
            <p:nvPr/>
          </p:nvPicPr>
          <p:blipFill>
            <a:blip r:embed="rId16">
              <a:extLst>
                <a:ext uri="{28A0092B-C50C-407E-A947-70E740481C1C}">
                  <a14:useLocalDpi xmlns:a14="http://schemas.microsoft.com/office/drawing/2010/main"/>
                </a:ext>
              </a:extLst>
            </a:blip>
            <a:stretch>
              <a:fillRect/>
            </a:stretch>
          </p:blipFill>
          <p:spPr>
            <a:xfrm>
              <a:off x="8170349" y="11319652"/>
              <a:ext cx="4878892" cy="1073789"/>
            </a:xfrm>
            <a:prstGeom prst="rect">
              <a:avLst/>
            </a:prstGeom>
          </p:spPr>
        </p:pic>
      </p:grpSp>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9" presetClass="entr" fill="hold" grpId="0" nodeType="afterEffect">
                                  <p:stCondLst>
                                    <p:cond delay="0"/>
                                  </p:stCondLst>
                                  <p:iterate>
                                    <p:tmAbs val="0"/>
                                  </p:iterate>
                                  <p:childTnLst>
                                    <p:set>
                                      <p:cBhvr>
                                        <p:cTn id="6" fill="hold"/>
                                        <p:tgtEl>
                                          <p:spTgt spid="186"/>
                                        </p:tgtEl>
                                        <p:attrNameLst>
                                          <p:attrName>style.visibility</p:attrName>
                                        </p:attrNameLst>
                                      </p:cBhvr>
                                      <p:to>
                                        <p:strVal val="visible"/>
                                      </p:to>
                                    </p:set>
                                    <p:animEffect transition="in" filter="dissolve">
                                      <p:cBhvr>
                                        <p:cTn id="7" dur="2000"/>
                                        <p:tgtEl>
                                          <p:spTgt spid="186"/>
                                        </p:tgtEl>
                                      </p:cBhvr>
                                    </p:animEffect>
                                  </p:childTnLst>
                                </p:cTn>
                              </p:par>
                            </p:childTnLst>
                          </p:cTn>
                        </p:par>
                        <p:par>
                          <p:cTn id="8" fill="hold">
                            <p:stCondLst>
                              <p:cond delay="2000"/>
                            </p:stCondLst>
                            <p:childTnLst>
                              <p:par>
                                <p:cTn id="9" presetID="19" presetClass="entr" presetSubtype="10" fill="hold" grpId="0" nodeType="afterEffect">
                                  <p:stCondLst>
                                    <p:cond delay="500"/>
                                  </p:stCondLst>
                                  <p:iterate>
                                    <p:tmAbs val="0"/>
                                  </p:iterate>
                                  <p:childTnLst>
                                    <p:set>
                                      <p:cBhvr>
                                        <p:cTn id="10" fill="hold"/>
                                        <p:tgtEl>
                                          <p:spTgt spid="188"/>
                                        </p:tgtEl>
                                        <p:attrNameLst>
                                          <p:attrName>style.visibility</p:attrName>
                                        </p:attrNameLst>
                                      </p:cBhvr>
                                      <p:to>
                                        <p:strVal val="visible"/>
                                      </p:to>
                                    </p:set>
                                    <p:anim calcmode="lin" valueType="num">
                                      <p:cBhvr>
                                        <p:cTn id="11" dur="1000" fill="hold"/>
                                        <p:tgtEl>
                                          <p:spTgt spid="188"/>
                                        </p:tgtEl>
                                        <p:attrNameLst>
                                          <p:attrName>ppt_w</p:attrName>
                                        </p:attrNameLst>
                                      </p:cBhvr>
                                      <p:tavLst>
                                        <p:tav tm="0" fmla="#ppt_w*sin(2.5*pi*$)">
                                          <p:val>
                                            <p:fltVal val="0"/>
                                          </p:val>
                                        </p:tav>
                                        <p:tav tm="100000">
                                          <p:val>
                                            <p:fltVal val="1"/>
                                          </p:val>
                                        </p:tav>
                                      </p:tavLst>
                                    </p:anim>
                                    <p:anim calcmode="lin" valueType="num">
                                      <p:cBhvr>
                                        <p:cTn id="12" dur="1000" fill="hold"/>
                                        <p:tgtEl>
                                          <p:spTgt spid="188"/>
                                        </p:tgtEl>
                                        <p:attrNameLst>
                                          <p:attrName>ppt_h</p:attrName>
                                        </p:attrNameLst>
                                      </p:cBhvr>
                                      <p:tavLst>
                                        <p:tav tm="0">
                                          <p:val>
                                            <p:strVal val="#ppt_h"/>
                                          </p:val>
                                        </p:tav>
                                        <p:tav tm="100000">
                                          <p:val>
                                            <p:strVal val="#ppt_h"/>
                                          </p:val>
                                        </p:tav>
                                      </p:tavLst>
                                    </p:anim>
                                  </p:childTnLst>
                                </p:cTn>
                              </p:par>
                            </p:childTnLst>
                          </p:cTn>
                        </p:par>
                        <p:par>
                          <p:cTn id="13" fill="hold">
                            <p:stCondLst>
                              <p:cond delay="3500"/>
                            </p:stCondLst>
                            <p:childTnLst>
                              <p:par>
                                <p:cTn id="14" presetID="19" presetClass="entr" presetSubtype="10" fill="hold" grpId="0" nodeType="afterEffect">
                                  <p:stCondLst>
                                    <p:cond delay="400"/>
                                  </p:stCondLst>
                                  <p:iterate>
                                    <p:tmAbs val="0"/>
                                  </p:iterate>
                                  <p:childTnLst>
                                    <p:set>
                                      <p:cBhvr>
                                        <p:cTn id="15" fill="hold"/>
                                        <p:tgtEl>
                                          <p:spTgt spid="189"/>
                                        </p:tgtEl>
                                        <p:attrNameLst>
                                          <p:attrName>style.visibility</p:attrName>
                                        </p:attrNameLst>
                                      </p:cBhvr>
                                      <p:to>
                                        <p:strVal val="visible"/>
                                      </p:to>
                                    </p:set>
                                    <p:anim calcmode="lin" valueType="num">
                                      <p:cBhvr>
                                        <p:cTn id="16" dur="1000" fill="hold"/>
                                        <p:tgtEl>
                                          <p:spTgt spid="189"/>
                                        </p:tgtEl>
                                        <p:attrNameLst>
                                          <p:attrName>ppt_w</p:attrName>
                                        </p:attrNameLst>
                                      </p:cBhvr>
                                      <p:tavLst>
                                        <p:tav tm="0" fmla="#ppt_w*sin(2.5*pi*$)">
                                          <p:val>
                                            <p:fltVal val="0"/>
                                          </p:val>
                                        </p:tav>
                                        <p:tav tm="100000">
                                          <p:val>
                                            <p:fltVal val="1"/>
                                          </p:val>
                                        </p:tav>
                                      </p:tavLst>
                                    </p:anim>
                                    <p:anim calcmode="lin" valueType="num">
                                      <p:cBhvr>
                                        <p:cTn id="17" dur="1000" fill="hold"/>
                                        <p:tgtEl>
                                          <p:spTgt spid="189"/>
                                        </p:tgtEl>
                                        <p:attrNameLst>
                                          <p:attrName>ppt_h</p:attrName>
                                        </p:attrNameLst>
                                      </p:cBhvr>
                                      <p:tavLst>
                                        <p:tav tm="0">
                                          <p:val>
                                            <p:strVal val="#ppt_h"/>
                                          </p:val>
                                        </p:tav>
                                        <p:tav tm="100000">
                                          <p:val>
                                            <p:strVal val="#ppt_h"/>
                                          </p:val>
                                        </p:tav>
                                      </p:tavLst>
                                    </p:anim>
                                  </p:childTnLst>
                                </p:cTn>
                              </p:par>
                            </p:childTnLst>
                          </p:cTn>
                        </p:par>
                        <p:par>
                          <p:cTn id="18" fill="hold">
                            <p:stCondLst>
                              <p:cond delay="4900"/>
                            </p:stCondLst>
                            <p:childTnLst>
                              <p:par>
                                <p:cTn id="19" presetID="19" presetClass="entr" presetSubtype="10" fill="hold" grpId="0" nodeType="afterEffect">
                                  <p:stCondLst>
                                    <p:cond delay="600"/>
                                  </p:stCondLst>
                                  <p:iterate>
                                    <p:tmAbs val="0"/>
                                  </p:iterate>
                                  <p:childTnLst>
                                    <p:set>
                                      <p:cBhvr>
                                        <p:cTn id="20" fill="hold"/>
                                        <p:tgtEl>
                                          <p:spTgt spid="190"/>
                                        </p:tgtEl>
                                        <p:attrNameLst>
                                          <p:attrName>style.visibility</p:attrName>
                                        </p:attrNameLst>
                                      </p:cBhvr>
                                      <p:to>
                                        <p:strVal val="visible"/>
                                      </p:to>
                                    </p:set>
                                    <p:anim calcmode="lin" valueType="num">
                                      <p:cBhvr>
                                        <p:cTn id="21" dur="1000" fill="hold"/>
                                        <p:tgtEl>
                                          <p:spTgt spid="190"/>
                                        </p:tgtEl>
                                        <p:attrNameLst>
                                          <p:attrName>ppt_w</p:attrName>
                                        </p:attrNameLst>
                                      </p:cBhvr>
                                      <p:tavLst>
                                        <p:tav tm="0" fmla="#ppt_w*sin(2.5*pi*$)">
                                          <p:val>
                                            <p:fltVal val="0"/>
                                          </p:val>
                                        </p:tav>
                                        <p:tav tm="100000">
                                          <p:val>
                                            <p:fltVal val="1"/>
                                          </p:val>
                                        </p:tav>
                                      </p:tavLst>
                                    </p:anim>
                                    <p:anim calcmode="lin" valueType="num">
                                      <p:cBhvr>
                                        <p:cTn id="22" dur="1000" fill="hold"/>
                                        <p:tgtEl>
                                          <p:spTgt spid="190"/>
                                        </p:tgtEl>
                                        <p:attrNameLst>
                                          <p:attrName>ppt_h</p:attrName>
                                        </p:attrNameLst>
                                      </p:cBhvr>
                                      <p:tavLst>
                                        <p:tav tm="0">
                                          <p:val>
                                            <p:strVal val="#ppt_h"/>
                                          </p:val>
                                        </p:tav>
                                        <p:tav tm="100000">
                                          <p:val>
                                            <p:strVal val="#ppt_h"/>
                                          </p:val>
                                        </p:tav>
                                      </p:tavLst>
                                    </p:anim>
                                  </p:childTnLst>
                                </p:cTn>
                              </p:par>
                            </p:childTnLst>
                          </p:cTn>
                        </p:par>
                        <p:par>
                          <p:cTn id="23" fill="hold">
                            <p:stCondLst>
                              <p:cond delay="6500"/>
                            </p:stCondLst>
                            <p:childTnLst>
                              <p:par>
                                <p:cTn id="24" presetID="4" presetClass="entr" presetSubtype="32" fill="hold" grpId="0" nodeType="afterEffect">
                                  <p:stCondLst>
                                    <p:cond delay="0"/>
                                  </p:stCondLst>
                                  <p:iterate>
                                    <p:tmAbs val="0"/>
                                  </p:iterate>
                                  <p:childTnLst>
                                    <p:set>
                                      <p:cBhvr>
                                        <p:cTn id="25" fill="hold"/>
                                        <p:tgtEl>
                                          <p:spTgt spid="191"/>
                                        </p:tgtEl>
                                        <p:attrNameLst>
                                          <p:attrName>style.visibility</p:attrName>
                                        </p:attrNameLst>
                                      </p:cBhvr>
                                      <p:to>
                                        <p:strVal val="visible"/>
                                      </p:to>
                                    </p:set>
                                    <p:animEffect transition="in" filter="box(out)">
                                      <p:cBhvr>
                                        <p:cTn id="26" dur="1000"/>
                                        <p:tgtEl>
                                          <p:spTgt spid="1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6" grpId="0" animBg="1" advAuto="0"/>
      <p:bldP spid="188" grpId="0" animBg="1" advAuto="0"/>
      <p:bldP spid="189" grpId="0" animBg="1" advAuto="0"/>
      <p:bldP spid="190" grpId="0" animBg="1" advAuto="0"/>
      <p:bldP spid="191" grpId="0" animBg="1" advAuto="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descr="Two People Walking On Path HD Stock Images | Shutterstock">
            <a:extLst>
              <a:ext uri="{FF2B5EF4-FFF2-40B4-BE49-F238E27FC236}">
                <a16:creationId xmlns:a16="http://schemas.microsoft.com/office/drawing/2014/main" id="{222229FD-208A-284A-889F-BC7F29DFF4DC}"/>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7283" t="26602" r="8547" b="7529"/>
          <a:stretch/>
        </p:blipFill>
        <p:spPr bwMode="auto">
          <a:xfrm>
            <a:off x="0" y="25400"/>
            <a:ext cx="24384000" cy="13665200"/>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360D57B6-F5D5-EC4F-A62D-06950E52FADB}"/>
              </a:ext>
            </a:extLst>
          </p:cNvPr>
          <p:cNvSpPr/>
          <p:nvPr/>
        </p:nvSpPr>
        <p:spPr>
          <a:xfrm>
            <a:off x="0" y="8524399"/>
            <a:ext cx="24384000" cy="5262979"/>
          </a:xfrm>
          <a:prstGeom prst="rect">
            <a:avLst/>
          </a:prstGeom>
        </p:spPr>
        <p:txBody>
          <a:bodyPr wrap="square">
            <a:spAutoFit/>
          </a:bodyPr>
          <a:lstStyle/>
          <a:p>
            <a:r>
              <a:rPr lang="en-US" sz="4800" dirty="0">
                <a:solidFill>
                  <a:srgbClr val="FFFF00"/>
                </a:solidFill>
                <a:latin typeface="Brandon Grotesque Black" panose="020B0503020203060202" pitchFamily="34" charset="77"/>
              </a:rPr>
              <a:t>Christ calls us in His Great Commission to intentionally walk with others, helping them along the Path in the grace of their lives, from no faith to new faith, to mature faith.</a:t>
            </a:r>
            <a:endParaRPr lang="en-GT" sz="4800" dirty="0">
              <a:solidFill>
                <a:srgbClr val="FFFF00"/>
              </a:solidFill>
              <a:latin typeface="Brandon Grotesque Black" panose="020B0503020203060202" pitchFamily="34" charset="77"/>
            </a:endParaRPr>
          </a:p>
          <a:p>
            <a:r>
              <a:rPr lang="en-GT" sz="4800" dirty="0">
                <a:solidFill>
                  <a:schemeClr val="bg1"/>
                </a:solidFill>
                <a:latin typeface="Brandon Grotesque Black" panose="020B0503020203060202" pitchFamily="34" charset="77"/>
              </a:rPr>
              <a:t>Cristo nos llama en Su Gran Comisión a caminar intencionalmente con los demás, ayudándolos a lo largo del Sendero en la gracia de su vida, desde </a:t>
            </a:r>
            <a:r>
              <a:rPr lang="es-MX" sz="4800" dirty="0">
                <a:solidFill>
                  <a:schemeClr val="bg1"/>
                </a:solidFill>
                <a:latin typeface="Brandon Grotesque Black" panose="020B0503020203060202" pitchFamily="34" charset="77"/>
              </a:rPr>
              <a:t>la </a:t>
            </a:r>
            <a:r>
              <a:rPr lang="en-GT" sz="4800" dirty="0">
                <a:solidFill>
                  <a:schemeClr val="bg1"/>
                </a:solidFill>
                <a:latin typeface="Brandon Grotesque Black" panose="020B0503020203060202" pitchFamily="34" charset="77"/>
              </a:rPr>
              <a:t>no fe hasta </a:t>
            </a:r>
            <a:r>
              <a:rPr lang="es-MX" sz="4800" dirty="0">
                <a:solidFill>
                  <a:schemeClr val="bg1"/>
                </a:solidFill>
                <a:latin typeface="Brandon Grotesque Black" panose="020B0503020203060202" pitchFamily="34" charset="77"/>
              </a:rPr>
              <a:t>la </a:t>
            </a:r>
            <a:r>
              <a:rPr lang="en-GT" sz="4800" dirty="0">
                <a:solidFill>
                  <a:schemeClr val="bg1"/>
                </a:solidFill>
                <a:latin typeface="Brandon Grotesque Black" panose="020B0503020203060202" pitchFamily="34" charset="77"/>
              </a:rPr>
              <a:t>fe nueva, y a </a:t>
            </a:r>
            <a:r>
              <a:rPr lang="es-MX" sz="4800" dirty="0">
                <a:solidFill>
                  <a:schemeClr val="bg1"/>
                </a:solidFill>
                <a:latin typeface="Brandon Grotesque Black" panose="020B0503020203060202" pitchFamily="34" charset="77"/>
              </a:rPr>
              <a:t>la </a:t>
            </a:r>
            <a:r>
              <a:rPr lang="en-GT" sz="4800" dirty="0">
                <a:solidFill>
                  <a:schemeClr val="bg1"/>
                </a:solidFill>
                <a:latin typeface="Brandon Grotesque Black" panose="020B0503020203060202" pitchFamily="34" charset="77"/>
              </a:rPr>
              <a:t>fe madura.</a:t>
            </a:r>
          </a:p>
          <a:p>
            <a:r>
              <a:rPr lang="en-US" sz="4800" spc="-150" dirty="0">
                <a:solidFill>
                  <a:schemeClr val="accent1">
                    <a:lumMod val="40000"/>
                    <a:lumOff val="60000"/>
                  </a:schemeClr>
                </a:solidFill>
                <a:latin typeface="Brandon Grotesque Black" panose="020B0503020203060202" pitchFamily="34" charset="77"/>
              </a:rPr>
              <a:t>Le Christ nous </a:t>
            </a:r>
            <a:r>
              <a:rPr lang="en-US" sz="4800" spc="-150" dirty="0" err="1">
                <a:solidFill>
                  <a:schemeClr val="accent1">
                    <a:lumMod val="40000"/>
                    <a:lumOff val="60000"/>
                  </a:schemeClr>
                </a:solidFill>
                <a:latin typeface="Brandon Grotesque Black" panose="020B0503020203060202" pitchFamily="34" charset="77"/>
              </a:rPr>
              <a:t>appelle</a:t>
            </a:r>
            <a:r>
              <a:rPr lang="en-US" sz="4800" spc="-150" dirty="0">
                <a:solidFill>
                  <a:schemeClr val="accent1">
                    <a:lumMod val="40000"/>
                    <a:lumOff val="60000"/>
                  </a:schemeClr>
                </a:solidFill>
                <a:latin typeface="Brandon Grotesque Black" panose="020B0503020203060202" pitchFamily="34" charset="77"/>
              </a:rPr>
              <a:t> dans Sa Grande Commission </a:t>
            </a:r>
            <a:r>
              <a:rPr lang="en-US" sz="4800" spc="-150" dirty="0" err="1">
                <a:solidFill>
                  <a:schemeClr val="accent1">
                    <a:lumMod val="40000"/>
                    <a:lumOff val="60000"/>
                  </a:schemeClr>
                </a:solidFill>
                <a:latin typeface="Brandon Grotesque Black" panose="020B0503020203060202" pitchFamily="34" charset="77"/>
              </a:rPr>
              <a:t>à</a:t>
            </a:r>
            <a:r>
              <a:rPr lang="en-US" sz="4800" spc="-150" dirty="0">
                <a:solidFill>
                  <a:schemeClr val="accent1">
                    <a:lumMod val="40000"/>
                    <a:lumOff val="60000"/>
                  </a:schemeClr>
                </a:solidFill>
                <a:latin typeface="Brandon Grotesque Black" panose="020B0503020203060202" pitchFamily="34" charset="77"/>
              </a:rPr>
              <a:t> marcher </a:t>
            </a:r>
            <a:r>
              <a:rPr lang="en-US" sz="4800" spc="-150" dirty="0" err="1">
                <a:solidFill>
                  <a:schemeClr val="accent1">
                    <a:lumMod val="40000"/>
                    <a:lumOff val="60000"/>
                  </a:schemeClr>
                </a:solidFill>
                <a:latin typeface="Brandon Grotesque Black" panose="020B0503020203060202" pitchFamily="34" charset="77"/>
              </a:rPr>
              <a:t>intentionnellement</a:t>
            </a:r>
            <a:r>
              <a:rPr lang="en-US" sz="4800" spc="-150" dirty="0">
                <a:solidFill>
                  <a:schemeClr val="accent1">
                    <a:lumMod val="40000"/>
                    <a:lumOff val="60000"/>
                  </a:schemeClr>
                </a:solidFill>
                <a:latin typeface="Brandon Grotesque Black" panose="020B0503020203060202" pitchFamily="34" charset="77"/>
              </a:rPr>
              <a:t> avec les </a:t>
            </a:r>
            <a:r>
              <a:rPr lang="en-US" sz="4800" spc="-150" dirty="0" err="1">
                <a:solidFill>
                  <a:schemeClr val="accent1">
                    <a:lumMod val="40000"/>
                    <a:lumOff val="60000"/>
                  </a:schemeClr>
                </a:solidFill>
                <a:latin typeface="Brandon Grotesque Black" panose="020B0503020203060202" pitchFamily="34" charset="77"/>
              </a:rPr>
              <a:t>autres</a:t>
            </a:r>
            <a:r>
              <a:rPr lang="en-US" sz="4800" spc="-150" dirty="0">
                <a:solidFill>
                  <a:schemeClr val="accent1">
                    <a:lumMod val="40000"/>
                    <a:lumOff val="60000"/>
                  </a:schemeClr>
                </a:solidFill>
                <a:latin typeface="Brandon Grotesque Black" panose="020B0503020203060202" pitchFamily="34" charset="77"/>
              </a:rPr>
              <a:t>, </a:t>
            </a:r>
            <a:r>
              <a:rPr lang="en-US" sz="4800" spc="-150" dirty="0" err="1">
                <a:solidFill>
                  <a:schemeClr val="accent1">
                    <a:lumMod val="40000"/>
                    <a:lumOff val="60000"/>
                  </a:schemeClr>
                </a:solidFill>
                <a:latin typeface="Brandon Grotesque Black" panose="020B0503020203060202" pitchFamily="34" charset="77"/>
              </a:rPr>
              <a:t>en</a:t>
            </a:r>
            <a:r>
              <a:rPr lang="en-US" sz="4800" spc="-150" dirty="0">
                <a:solidFill>
                  <a:schemeClr val="accent1">
                    <a:lumMod val="40000"/>
                    <a:lumOff val="60000"/>
                  </a:schemeClr>
                </a:solidFill>
                <a:latin typeface="Brandon Grotesque Black" panose="020B0503020203060202" pitchFamily="34" charset="77"/>
              </a:rPr>
              <a:t> les aidant le long du </a:t>
            </a:r>
            <a:r>
              <a:rPr lang="en-US" sz="4800" spc="-150" dirty="0" err="1">
                <a:solidFill>
                  <a:schemeClr val="accent1">
                    <a:lumMod val="40000"/>
                    <a:lumOff val="60000"/>
                  </a:schemeClr>
                </a:solidFill>
                <a:latin typeface="Brandon Grotesque Black" panose="020B0503020203060202" pitchFamily="34" charset="77"/>
              </a:rPr>
              <a:t>Parcours</a:t>
            </a:r>
            <a:r>
              <a:rPr lang="en-US" sz="4800" spc="-150" dirty="0">
                <a:solidFill>
                  <a:schemeClr val="accent1">
                    <a:lumMod val="40000"/>
                    <a:lumOff val="60000"/>
                  </a:schemeClr>
                </a:solidFill>
                <a:latin typeface="Brandon Grotesque Black" panose="020B0503020203060202" pitchFamily="34" charset="77"/>
              </a:rPr>
              <a:t> de grâce de </a:t>
            </a:r>
            <a:r>
              <a:rPr lang="en-US" sz="4800" spc="-150" dirty="0" err="1">
                <a:solidFill>
                  <a:schemeClr val="accent1">
                    <a:lumMod val="40000"/>
                    <a:lumOff val="60000"/>
                  </a:schemeClr>
                </a:solidFill>
                <a:latin typeface="Brandon Grotesque Black" panose="020B0503020203060202" pitchFamily="34" charset="77"/>
              </a:rPr>
              <a:t>leur</a:t>
            </a:r>
            <a:r>
              <a:rPr lang="en-US" sz="4800" spc="-150" dirty="0">
                <a:solidFill>
                  <a:schemeClr val="accent1">
                    <a:lumMod val="40000"/>
                    <a:lumOff val="60000"/>
                  </a:schemeClr>
                </a:solidFill>
                <a:latin typeface="Brandon Grotesque Black" panose="020B0503020203060202" pitchFamily="34" charset="77"/>
              </a:rPr>
              <a:t> vie, de </a:t>
            </a:r>
            <a:r>
              <a:rPr lang="en-US" sz="4800" spc="-150" dirty="0" err="1">
                <a:solidFill>
                  <a:schemeClr val="accent1">
                    <a:lumMod val="40000"/>
                    <a:lumOff val="60000"/>
                  </a:schemeClr>
                </a:solidFill>
                <a:latin typeface="Brandon Grotesque Black" panose="020B0503020203060202" pitchFamily="34" charset="77"/>
              </a:rPr>
              <a:t>l'absence</a:t>
            </a:r>
            <a:r>
              <a:rPr lang="en-US" sz="4800" spc="-150" dirty="0">
                <a:solidFill>
                  <a:schemeClr val="accent1">
                    <a:lumMod val="40000"/>
                    <a:lumOff val="60000"/>
                  </a:schemeClr>
                </a:solidFill>
                <a:latin typeface="Brandon Grotesque Black" panose="020B0503020203060202" pitchFamily="34" charset="77"/>
              </a:rPr>
              <a:t> de </a:t>
            </a:r>
            <a:r>
              <a:rPr lang="en-US" sz="4800" spc="-150" dirty="0" err="1">
                <a:solidFill>
                  <a:schemeClr val="accent1">
                    <a:lumMod val="40000"/>
                    <a:lumOff val="60000"/>
                  </a:schemeClr>
                </a:solidFill>
                <a:latin typeface="Brandon Grotesque Black" panose="020B0503020203060202" pitchFamily="34" charset="77"/>
              </a:rPr>
              <a:t>foi</a:t>
            </a:r>
            <a:r>
              <a:rPr lang="en-US" sz="4800" spc="-150" dirty="0">
                <a:solidFill>
                  <a:schemeClr val="accent1">
                    <a:lumMod val="40000"/>
                    <a:lumOff val="60000"/>
                  </a:schemeClr>
                </a:solidFill>
                <a:latin typeface="Brandon Grotesque Black" panose="020B0503020203060202" pitchFamily="34" charset="77"/>
              </a:rPr>
              <a:t> </a:t>
            </a:r>
            <a:r>
              <a:rPr lang="en-US" sz="4800" spc="-150" dirty="0" err="1">
                <a:solidFill>
                  <a:schemeClr val="accent1">
                    <a:lumMod val="40000"/>
                    <a:lumOff val="60000"/>
                  </a:schemeClr>
                </a:solidFill>
                <a:latin typeface="Brandon Grotesque Black" panose="020B0503020203060202" pitchFamily="34" charset="77"/>
              </a:rPr>
              <a:t>à</a:t>
            </a:r>
            <a:r>
              <a:rPr lang="en-US" sz="4800" spc="-150" dirty="0">
                <a:solidFill>
                  <a:schemeClr val="accent1">
                    <a:lumMod val="40000"/>
                    <a:lumOff val="60000"/>
                  </a:schemeClr>
                </a:solidFill>
                <a:latin typeface="Brandon Grotesque Black" panose="020B0503020203060202" pitchFamily="34" charset="77"/>
              </a:rPr>
              <a:t> la nouvelle </a:t>
            </a:r>
            <a:r>
              <a:rPr lang="en-US" sz="4800" spc="-150" dirty="0" err="1">
                <a:solidFill>
                  <a:schemeClr val="accent1">
                    <a:lumMod val="40000"/>
                    <a:lumOff val="60000"/>
                  </a:schemeClr>
                </a:solidFill>
                <a:latin typeface="Brandon Grotesque Black" panose="020B0503020203060202" pitchFamily="34" charset="77"/>
              </a:rPr>
              <a:t>foi</a:t>
            </a:r>
            <a:r>
              <a:rPr lang="en-US" sz="4800" spc="-150" dirty="0">
                <a:solidFill>
                  <a:schemeClr val="accent1">
                    <a:lumMod val="40000"/>
                    <a:lumOff val="60000"/>
                  </a:schemeClr>
                </a:solidFill>
                <a:latin typeface="Brandon Grotesque Black" panose="020B0503020203060202" pitchFamily="34" charset="77"/>
              </a:rPr>
              <a:t>, </a:t>
            </a:r>
            <a:r>
              <a:rPr lang="en-US" sz="4800" spc="-150" dirty="0" err="1">
                <a:solidFill>
                  <a:schemeClr val="accent1">
                    <a:lumMod val="40000"/>
                    <a:lumOff val="60000"/>
                  </a:schemeClr>
                </a:solidFill>
                <a:latin typeface="Brandon Grotesque Black" panose="020B0503020203060202" pitchFamily="34" charset="77"/>
              </a:rPr>
              <a:t>à</a:t>
            </a:r>
            <a:r>
              <a:rPr lang="en-US" sz="4800" spc="-150" dirty="0">
                <a:solidFill>
                  <a:schemeClr val="accent1">
                    <a:lumMod val="40000"/>
                    <a:lumOff val="60000"/>
                  </a:schemeClr>
                </a:solidFill>
                <a:latin typeface="Brandon Grotesque Black" panose="020B0503020203060202" pitchFamily="34" charset="77"/>
              </a:rPr>
              <a:t> la </a:t>
            </a:r>
            <a:r>
              <a:rPr lang="en-US" sz="4800" spc="-150" dirty="0" err="1">
                <a:solidFill>
                  <a:schemeClr val="accent1">
                    <a:lumMod val="40000"/>
                    <a:lumOff val="60000"/>
                  </a:schemeClr>
                </a:solidFill>
                <a:latin typeface="Brandon Grotesque Black" panose="020B0503020203060202" pitchFamily="34" charset="77"/>
              </a:rPr>
              <a:t>foi</a:t>
            </a:r>
            <a:r>
              <a:rPr lang="en-US" sz="4800" spc="-150" dirty="0">
                <a:solidFill>
                  <a:schemeClr val="accent1">
                    <a:lumMod val="40000"/>
                    <a:lumOff val="60000"/>
                  </a:schemeClr>
                </a:solidFill>
                <a:latin typeface="Brandon Grotesque Black" panose="020B0503020203060202" pitchFamily="34" charset="77"/>
              </a:rPr>
              <a:t> </a:t>
            </a:r>
            <a:r>
              <a:rPr lang="en-US" sz="4800" spc="-150" dirty="0" err="1">
                <a:solidFill>
                  <a:schemeClr val="accent1">
                    <a:lumMod val="40000"/>
                    <a:lumOff val="60000"/>
                  </a:schemeClr>
                </a:solidFill>
                <a:latin typeface="Brandon Grotesque Black" panose="020B0503020203060202" pitchFamily="34" charset="77"/>
              </a:rPr>
              <a:t>pleine</a:t>
            </a:r>
            <a:r>
              <a:rPr lang="en-US" sz="4800" spc="-150" dirty="0">
                <a:solidFill>
                  <a:schemeClr val="accent1">
                    <a:lumMod val="40000"/>
                    <a:lumOff val="60000"/>
                  </a:schemeClr>
                </a:solidFill>
                <a:latin typeface="Brandon Grotesque Black" panose="020B0503020203060202" pitchFamily="34" charset="77"/>
              </a:rPr>
              <a:t> de </a:t>
            </a:r>
            <a:r>
              <a:rPr lang="en-US" sz="4800" spc="-150" dirty="0" err="1">
                <a:solidFill>
                  <a:schemeClr val="accent1">
                    <a:lumMod val="40000"/>
                    <a:lumOff val="60000"/>
                  </a:schemeClr>
                </a:solidFill>
                <a:latin typeface="Brandon Grotesque Black" panose="020B0503020203060202" pitchFamily="34" charset="77"/>
              </a:rPr>
              <a:t>maturité</a:t>
            </a:r>
            <a:r>
              <a:rPr lang="en-US" sz="4800" spc="-150" dirty="0">
                <a:solidFill>
                  <a:schemeClr val="accent1">
                    <a:lumMod val="40000"/>
                    <a:lumOff val="60000"/>
                  </a:schemeClr>
                </a:solidFill>
                <a:latin typeface="Brandon Grotesque Black" panose="020B0503020203060202" pitchFamily="34" charset="77"/>
              </a:rPr>
              <a:t>. </a:t>
            </a:r>
            <a:endParaRPr lang="en-GT" sz="4800" spc="-150" dirty="0">
              <a:solidFill>
                <a:schemeClr val="accent1">
                  <a:lumMod val="40000"/>
                  <a:lumOff val="60000"/>
                </a:schemeClr>
              </a:solidFill>
              <a:latin typeface="Brandon Grotesque Black" panose="020B0503020203060202" pitchFamily="34" charset="77"/>
            </a:endParaRPr>
          </a:p>
        </p:txBody>
      </p:sp>
    </p:spTree>
    <p:extLst>
      <p:ext uri="{BB962C8B-B14F-4D97-AF65-F5344CB8AC3E}">
        <p14:creationId xmlns:p14="http://schemas.microsoft.com/office/powerpoint/2010/main" val="429407988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8" name="annie-spratt-746987-unsplash.jpg" descr="annie-spratt-746987-unsplash.jpg"/>
          <p:cNvPicPr>
            <a:picLocks noChangeAspect="1"/>
          </p:cNvPicPr>
          <p:nvPr/>
        </p:nvPicPr>
        <p:blipFill>
          <a:blip r:embed="rId3" cstate="screen">
            <a:alphaModFix amt="50000"/>
            <a:extLst>
              <a:ext uri="{28A0092B-C50C-407E-A947-70E740481C1C}">
                <a14:useLocalDpi xmlns:a14="http://schemas.microsoft.com/office/drawing/2010/main"/>
              </a:ext>
            </a:extLst>
          </a:blip>
          <a:srcRect/>
          <a:stretch>
            <a:fillRect/>
          </a:stretch>
        </p:blipFill>
        <p:spPr>
          <a:xfrm>
            <a:off x="0" y="0"/>
            <a:ext cx="24384000" cy="13716000"/>
          </a:xfrm>
          <a:prstGeom prst="rect">
            <a:avLst/>
          </a:prstGeom>
          <a:ln w="12700">
            <a:miter lim="400000"/>
          </a:ln>
        </p:spPr>
      </p:pic>
      <p:sp>
        <p:nvSpPr>
          <p:cNvPr id="132" name="Line"/>
          <p:cNvSpPr/>
          <p:nvPr/>
        </p:nvSpPr>
        <p:spPr>
          <a:xfrm rot="18170372">
            <a:off x="3512957" y="3684614"/>
            <a:ext cx="20779872" cy="6177250"/>
          </a:xfrm>
          <a:custGeom>
            <a:avLst/>
            <a:gdLst/>
            <a:ahLst/>
            <a:cxnLst>
              <a:cxn ang="0">
                <a:pos x="wd2" y="hd2"/>
              </a:cxn>
              <a:cxn ang="5400000">
                <a:pos x="wd2" y="hd2"/>
              </a:cxn>
              <a:cxn ang="10800000">
                <a:pos x="wd2" y="hd2"/>
              </a:cxn>
              <a:cxn ang="16200000">
                <a:pos x="wd2" y="hd2"/>
              </a:cxn>
            </a:cxnLst>
            <a:rect l="0" t="0" r="r" b="b"/>
            <a:pathLst>
              <a:path w="21600" h="21382" extrusionOk="0">
                <a:moveTo>
                  <a:pt x="0" y="656"/>
                </a:moveTo>
                <a:cubicBezTo>
                  <a:pt x="1261" y="-192"/>
                  <a:pt x="2635" y="-218"/>
                  <a:pt x="3905" y="581"/>
                </a:cubicBezTo>
                <a:cubicBezTo>
                  <a:pt x="4909" y="1213"/>
                  <a:pt x="5828" y="2384"/>
                  <a:pt x="6252" y="4213"/>
                </a:cubicBezTo>
                <a:cubicBezTo>
                  <a:pt x="6726" y="6254"/>
                  <a:pt x="6458" y="8750"/>
                  <a:pt x="7142" y="10594"/>
                </a:cubicBezTo>
                <a:cubicBezTo>
                  <a:pt x="7852" y="12508"/>
                  <a:pt x="9199" y="12798"/>
                  <a:pt x="10309" y="13760"/>
                </a:cubicBezTo>
                <a:cubicBezTo>
                  <a:pt x="11281" y="14603"/>
                  <a:pt x="12166" y="16046"/>
                  <a:pt x="13241" y="15900"/>
                </a:cubicBezTo>
                <a:cubicBezTo>
                  <a:pt x="14327" y="15754"/>
                  <a:pt x="15243" y="13932"/>
                  <a:pt x="16335" y="14324"/>
                </a:cubicBezTo>
                <a:cubicBezTo>
                  <a:pt x="17328" y="14680"/>
                  <a:pt x="17848" y="16674"/>
                  <a:pt x="18742" y="17495"/>
                </a:cubicBezTo>
                <a:cubicBezTo>
                  <a:pt x="19349" y="18053"/>
                  <a:pt x="20070" y="18007"/>
                  <a:pt x="20659" y="18634"/>
                </a:cubicBezTo>
                <a:cubicBezTo>
                  <a:pt x="21192" y="19200"/>
                  <a:pt x="21544" y="20228"/>
                  <a:pt x="21600" y="21382"/>
                </a:cubicBezTo>
              </a:path>
            </a:pathLst>
          </a:custGeom>
          <a:ln w="25400">
            <a:solidFill>
              <a:srgbClr val="5E5E5E"/>
            </a:solidFill>
            <a:custDash>
              <a:ds d="600000" sp="600000"/>
            </a:custDash>
            <a:miter lim="400000"/>
          </a:ln>
        </p:spPr>
        <p:txBody>
          <a:bodyPr lIns="0" tIns="0" rIns="0" bIns="0" anchor="ctr"/>
          <a:lstStyle/>
          <a:p>
            <a:pPr>
              <a:defRPr b="0">
                <a:solidFill>
                  <a:srgbClr val="FFFFFF"/>
                </a:solidFill>
                <a:latin typeface="+mn-lt"/>
                <a:ea typeface="+mn-ea"/>
                <a:cs typeface="+mn-cs"/>
                <a:sym typeface="Helvetica Neue Medium"/>
              </a:defRPr>
            </a:pPr>
            <a:endParaRPr sz="2100"/>
          </a:p>
        </p:txBody>
      </p:sp>
      <p:pic>
        <p:nvPicPr>
          <p:cNvPr id="133" name="Image" descr="Image"/>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304180" y="9529524"/>
            <a:ext cx="718972" cy="632460"/>
          </a:xfrm>
          <a:prstGeom prst="rect">
            <a:avLst/>
          </a:prstGeom>
          <a:ln w="12700">
            <a:miter lim="400000"/>
          </a:ln>
        </p:spPr>
      </p:pic>
      <p:pic>
        <p:nvPicPr>
          <p:cNvPr id="134" name="Image" descr="Image"/>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4621437" y="6816444"/>
            <a:ext cx="718972" cy="718972"/>
          </a:xfrm>
          <a:prstGeom prst="rect">
            <a:avLst/>
          </a:prstGeom>
          <a:ln w="12700">
            <a:miter lim="400000"/>
          </a:ln>
        </p:spPr>
      </p:pic>
      <p:pic>
        <p:nvPicPr>
          <p:cNvPr id="135" name="Image" descr="Image"/>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7087402" y="2839171"/>
            <a:ext cx="718972" cy="718972"/>
          </a:xfrm>
          <a:prstGeom prst="rect">
            <a:avLst/>
          </a:prstGeom>
          <a:ln w="12700">
            <a:miter lim="400000"/>
          </a:ln>
        </p:spPr>
      </p:pic>
      <p:sp>
        <p:nvSpPr>
          <p:cNvPr id="10" name="FROM GRACE">
            <a:extLst>
              <a:ext uri="{FF2B5EF4-FFF2-40B4-BE49-F238E27FC236}">
                <a16:creationId xmlns:a16="http://schemas.microsoft.com/office/drawing/2014/main" id="{9830F85D-3F44-1A4C-8955-6538CBC90713}"/>
              </a:ext>
            </a:extLst>
          </p:cNvPr>
          <p:cNvSpPr txBox="1"/>
          <p:nvPr/>
        </p:nvSpPr>
        <p:spPr>
          <a:xfrm>
            <a:off x="3888412" y="9143080"/>
            <a:ext cx="4039568" cy="168969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38100" tIns="38100" rIns="38100" bIns="38100" anchor="ctr">
            <a:spAutoFit/>
          </a:bodyPr>
          <a:lstStyle/>
          <a:p>
            <a:pPr>
              <a:lnSpc>
                <a:spcPct val="80000"/>
              </a:lnSpc>
              <a:defRPr sz="5800">
                <a:solidFill>
                  <a:srgbClr val="5E5E5E"/>
                </a:solidFill>
                <a:latin typeface="Gotham Book"/>
                <a:ea typeface="Gotham Book"/>
                <a:cs typeface="Gotham Book"/>
                <a:sym typeface="Gotham Book"/>
              </a:defRPr>
            </a:pPr>
            <a:r>
              <a:rPr lang="en-US" sz="4350" dirty="0">
                <a:solidFill>
                  <a:srgbClr val="FFFF00"/>
                </a:solidFill>
              </a:rPr>
              <a:t>FROM GRACE</a:t>
            </a:r>
          </a:p>
          <a:p>
            <a:pPr>
              <a:lnSpc>
                <a:spcPct val="80000"/>
              </a:lnSpc>
              <a:defRPr sz="5800">
                <a:solidFill>
                  <a:srgbClr val="5E5E5E"/>
                </a:solidFill>
                <a:latin typeface="Gotham Book"/>
                <a:ea typeface="Gotham Book"/>
                <a:cs typeface="Gotham Book"/>
                <a:sym typeface="Gotham Book"/>
              </a:defRPr>
            </a:pPr>
            <a:r>
              <a:rPr lang="en-US" sz="4350" dirty="0"/>
              <a:t>DE </a:t>
            </a:r>
            <a:r>
              <a:rPr sz="4350" dirty="0"/>
              <a:t>GRAC</a:t>
            </a:r>
            <a:r>
              <a:rPr lang="en-US" sz="4350" dirty="0"/>
              <a:t>IA</a:t>
            </a:r>
          </a:p>
          <a:p>
            <a:pPr>
              <a:lnSpc>
                <a:spcPct val="80000"/>
              </a:lnSpc>
              <a:defRPr sz="5800">
                <a:solidFill>
                  <a:srgbClr val="5E5E5E"/>
                </a:solidFill>
                <a:latin typeface="Gotham Book"/>
                <a:ea typeface="Gotham Book"/>
                <a:cs typeface="Gotham Book"/>
                <a:sym typeface="Gotham Book"/>
              </a:defRPr>
            </a:pPr>
            <a:r>
              <a:rPr lang="en-US" sz="4400" dirty="0">
                <a:solidFill>
                  <a:srgbClr val="00B0F0"/>
                </a:solidFill>
              </a:rPr>
              <a:t>DE GRÂCE</a:t>
            </a:r>
          </a:p>
        </p:txBody>
      </p:sp>
      <p:sp>
        <p:nvSpPr>
          <p:cNvPr id="11" name="TO GRACE">
            <a:extLst>
              <a:ext uri="{FF2B5EF4-FFF2-40B4-BE49-F238E27FC236}">
                <a16:creationId xmlns:a16="http://schemas.microsoft.com/office/drawing/2014/main" id="{2A713EA6-772D-954D-B669-DE2BB7919A01}"/>
              </a:ext>
            </a:extLst>
          </p:cNvPr>
          <p:cNvSpPr txBox="1"/>
          <p:nvPr/>
        </p:nvSpPr>
        <p:spPr>
          <a:xfrm>
            <a:off x="7855486" y="6306710"/>
            <a:ext cx="5764399" cy="170200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38100" tIns="38100" rIns="38100" bIns="38100" anchor="ctr">
            <a:spAutoFit/>
          </a:bodyPr>
          <a:lstStyle/>
          <a:p>
            <a:pPr>
              <a:lnSpc>
                <a:spcPct val="80000"/>
              </a:lnSpc>
              <a:defRPr sz="5800">
                <a:solidFill>
                  <a:srgbClr val="5E5E5E"/>
                </a:solidFill>
                <a:latin typeface="Gotham Book"/>
                <a:ea typeface="Gotham Book"/>
                <a:cs typeface="Gotham Book"/>
                <a:sym typeface="Gotham Book"/>
              </a:defRPr>
            </a:pPr>
            <a:r>
              <a:rPr lang="en-US" sz="4400" dirty="0">
                <a:solidFill>
                  <a:srgbClr val="FFFF00"/>
                </a:solidFill>
              </a:rPr>
              <a:t>THROUGH GRACE</a:t>
            </a:r>
          </a:p>
          <a:p>
            <a:pPr>
              <a:lnSpc>
                <a:spcPct val="80000"/>
              </a:lnSpc>
              <a:defRPr sz="5800">
                <a:solidFill>
                  <a:srgbClr val="5E5E5E"/>
                </a:solidFill>
                <a:latin typeface="Gotham Book"/>
                <a:ea typeface="Gotham Book"/>
                <a:cs typeface="Gotham Book"/>
                <a:sym typeface="Gotham Book"/>
              </a:defRPr>
            </a:pPr>
            <a:r>
              <a:rPr lang="en-US" sz="4400" dirty="0"/>
              <a:t>A TRAVÉS DE LA </a:t>
            </a:r>
            <a:r>
              <a:rPr sz="4400" dirty="0"/>
              <a:t>GRAC</a:t>
            </a:r>
            <a:r>
              <a:rPr lang="en-US" sz="4400" dirty="0"/>
              <a:t>IA</a:t>
            </a:r>
          </a:p>
          <a:p>
            <a:pPr>
              <a:lnSpc>
                <a:spcPct val="80000"/>
              </a:lnSpc>
              <a:defRPr sz="5800">
                <a:solidFill>
                  <a:srgbClr val="5E5E5E"/>
                </a:solidFill>
                <a:latin typeface="Gotham Book"/>
                <a:ea typeface="Gotham Book"/>
                <a:cs typeface="Gotham Book"/>
                <a:sym typeface="Gotham Book"/>
              </a:defRPr>
            </a:pPr>
            <a:r>
              <a:rPr lang="en-US" sz="4400" dirty="0" err="1">
                <a:solidFill>
                  <a:srgbClr val="00B0F0"/>
                </a:solidFill>
              </a:rPr>
              <a:t>À</a:t>
            </a:r>
            <a:r>
              <a:rPr lang="en-US" sz="4400" dirty="0">
                <a:solidFill>
                  <a:srgbClr val="00B0F0"/>
                </a:solidFill>
              </a:rPr>
              <a:t> GRÂCE</a:t>
            </a:r>
          </a:p>
        </p:txBody>
      </p:sp>
      <p:sp>
        <p:nvSpPr>
          <p:cNvPr id="12" name="THROUGH GRACE">
            <a:extLst>
              <a:ext uri="{FF2B5EF4-FFF2-40B4-BE49-F238E27FC236}">
                <a16:creationId xmlns:a16="http://schemas.microsoft.com/office/drawing/2014/main" id="{6B37584E-BB68-8246-BFBD-D0DFF13DAA2C}"/>
              </a:ext>
            </a:extLst>
          </p:cNvPr>
          <p:cNvSpPr txBox="1"/>
          <p:nvPr/>
        </p:nvSpPr>
        <p:spPr>
          <a:xfrm>
            <a:off x="10992557" y="2368249"/>
            <a:ext cx="5243423" cy="155427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38100" tIns="38100" rIns="38100" bIns="38100" anchor="ctr">
            <a:spAutoFit/>
          </a:bodyPr>
          <a:lstStyle/>
          <a:p>
            <a:pPr>
              <a:lnSpc>
                <a:spcPct val="80000"/>
              </a:lnSpc>
              <a:defRPr sz="5800">
                <a:solidFill>
                  <a:srgbClr val="5E5E5E"/>
                </a:solidFill>
                <a:latin typeface="Gotham Book"/>
                <a:ea typeface="Gotham Book"/>
                <a:cs typeface="Gotham Book"/>
                <a:sym typeface="Gotham Book"/>
              </a:defRPr>
            </a:pPr>
            <a:r>
              <a:rPr lang="en-US" sz="4000" dirty="0">
                <a:solidFill>
                  <a:srgbClr val="FFFF00"/>
                </a:solidFill>
              </a:rPr>
              <a:t>THROUGH GRACE</a:t>
            </a:r>
          </a:p>
          <a:p>
            <a:pPr>
              <a:lnSpc>
                <a:spcPct val="80000"/>
              </a:lnSpc>
              <a:defRPr sz="5800">
                <a:solidFill>
                  <a:srgbClr val="5E5E5E"/>
                </a:solidFill>
                <a:latin typeface="Gotham Book"/>
                <a:ea typeface="Gotham Book"/>
                <a:cs typeface="Gotham Book"/>
                <a:sym typeface="Gotham Book"/>
              </a:defRPr>
            </a:pPr>
            <a:r>
              <a:rPr lang="en-US" sz="4000" dirty="0"/>
              <a:t>A TRAVÉS DE LA GRACIA</a:t>
            </a:r>
          </a:p>
          <a:p>
            <a:pPr>
              <a:lnSpc>
                <a:spcPct val="80000"/>
              </a:lnSpc>
              <a:defRPr sz="5800">
                <a:solidFill>
                  <a:srgbClr val="5E5E5E"/>
                </a:solidFill>
                <a:latin typeface="Gotham Book"/>
                <a:ea typeface="Gotham Book"/>
                <a:cs typeface="Gotham Book"/>
                <a:sym typeface="Gotham Book"/>
              </a:defRPr>
            </a:pPr>
            <a:r>
              <a:rPr lang="en-US" sz="4000" dirty="0" err="1">
                <a:solidFill>
                  <a:srgbClr val="00B0F0"/>
                </a:solidFill>
              </a:rPr>
              <a:t>À</a:t>
            </a:r>
            <a:r>
              <a:rPr lang="en-US" sz="4000" dirty="0">
                <a:solidFill>
                  <a:srgbClr val="00B0F0"/>
                </a:solidFill>
              </a:rPr>
              <a:t> GRÂCE</a:t>
            </a:r>
          </a:p>
        </p:txBody>
      </p:sp>
    </p:spTree>
    <p:extLst>
      <p:ext uri="{BB962C8B-B14F-4D97-AF65-F5344CB8AC3E}">
        <p14:creationId xmlns:p14="http://schemas.microsoft.com/office/powerpoint/2010/main" val="18755575"/>
      </p:ext>
    </p:extLst>
  </p:cSld>
  <p:clrMapOvr>
    <a:masterClrMapping/>
  </p:clrMapOvr>
  <p:transition>
    <p:fade/>
  </p:transition>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9" presetClass="entr" presetSubtype="10" fill="hold" grpId="0" nodeType="clickEffect">
                                  <p:stCondLst>
                                    <p:cond delay="0"/>
                                  </p:stCondLst>
                                  <p:iterate>
                                    <p:tmAbs val="0"/>
                                  </p:iterate>
                                  <p:childTnLst>
                                    <p:set>
                                      <p:cBhvr>
                                        <p:cTn id="6" fill="hold"/>
                                        <p:tgtEl>
                                          <p:spTgt spid="133"/>
                                        </p:tgtEl>
                                        <p:attrNameLst>
                                          <p:attrName>style.visibility</p:attrName>
                                        </p:attrNameLst>
                                      </p:cBhvr>
                                      <p:to>
                                        <p:strVal val="visible"/>
                                      </p:to>
                                    </p:set>
                                    <p:anim calcmode="lin" valueType="num">
                                      <p:cBhvr>
                                        <p:cTn id="7" dur="1000" fill="hold"/>
                                        <p:tgtEl>
                                          <p:spTgt spid="133"/>
                                        </p:tgtEl>
                                        <p:attrNameLst>
                                          <p:attrName>ppt_w</p:attrName>
                                        </p:attrNameLst>
                                      </p:cBhvr>
                                      <p:tavLst>
                                        <p:tav tm="0" fmla="#ppt_w*sin(2.5*pi*$)">
                                          <p:val>
                                            <p:fltVal val="0"/>
                                          </p:val>
                                        </p:tav>
                                        <p:tav tm="100000">
                                          <p:val>
                                            <p:fltVal val="1"/>
                                          </p:val>
                                        </p:tav>
                                      </p:tavLst>
                                    </p:anim>
                                    <p:anim calcmode="lin" valueType="num">
                                      <p:cBhvr>
                                        <p:cTn id="8" dur="1000" fill="hold"/>
                                        <p:tgtEl>
                                          <p:spTgt spid="133"/>
                                        </p:tgtEl>
                                        <p:attrNameLst>
                                          <p:attrName>ppt_h</p:attrName>
                                        </p:attrNameLst>
                                      </p:cBhvr>
                                      <p:tavLst>
                                        <p:tav tm="0">
                                          <p:val>
                                            <p:strVal val="#ppt_h"/>
                                          </p:val>
                                        </p:tav>
                                        <p:tav tm="100000">
                                          <p:val>
                                            <p:strVal val="#ppt_h"/>
                                          </p:val>
                                        </p:tav>
                                      </p:tavLst>
                                    </p:anim>
                                  </p:childTnLst>
                                </p:cTn>
                              </p:par>
                              <p:par>
                                <p:cTn id="9" presetID="2" presetClass="entr" presetSubtype="2" fill="hold" grpId="0" nodeType="withEffect">
                                  <p:stCondLst>
                                    <p:cond delay="0"/>
                                  </p:stCondLst>
                                  <p:iterate>
                                    <p:tmAbs val="0"/>
                                  </p:iterate>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1000" fill="hold"/>
                                        <p:tgtEl>
                                          <p:spTgt spid="10"/>
                                        </p:tgtEl>
                                        <p:attrNameLst>
                                          <p:attrName>ppt_x</p:attrName>
                                        </p:attrNameLst>
                                      </p:cBhvr>
                                      <p:tavLst>
                                        <p:tav tm="0">
                                          <p:val>
                                            <p:strVal val="1+#ppt_w/2"/>
                                          </p:val>
                                        </p:tav>
                                        <p:tav tm="100000">
                                          <p:val>
                                            <p:strVal val="#ppt_x"/>
                                          </p:val>
                                        </p:tav>
                                      </p:tavLst>
                                    </p:anim>
                                    <p:anim calcmode="lin" valueType="num">
                                      <p:cBhvr additive="base">
                                        <p:cTn id="12" dur="10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9" presetClass="entr" presetSubtype="10" fill="hold" grpId="0" nodeType="clickEffect">
                                  <p:stCondLst>
                                    <p:cond delay="0"/>
                                  </p:stCondLst>
                                  <p:iterate>
                                    <p:tmAbs val="0"/>
                                  </p:iterate>
                                  <p:childTnLst>
                                    <p:set>
                                      <p:cBhvr>
                                        <p:cTn id="16" fill="hold"/>
                                        <p:tgtEl>
                                          <p:spTgt spid="134"/>
                                        </p:tgtEl>
                                        <p:attrNameLst>
                                          <p:attrName>style.visibility</p:attrName>
                                        </p:attrNameLst>
                                      </p:cBhvr>
                                      <p:to>
                                        <p:strVal val="visible"/>
                                      </p:to>
                                    </p:set>
                                    <p:anim calcmode="lin" valueType="num">
                                      <p:cBhvr>
                                        <p:cTn id="17" dur="1000" fill="hold"/>
                                        <p:tgtEl>
                                          <p:spTgt spid="134"/>
                                        </p:tgtEl>
                                        <p:attrNameLst>
                                          <p:attrName>ppt_w</p:attrName>
                                        </p:attrNameLst>
                                      </p:cBhvr>
                                      <p:tavLst>
                                        <p:tav tm="0" fmla="#ppt_w*sin(2.5*pi*$)">
                                          <p:val>
                                            <p:fltVal val="0"/>
                                          </p:val>
                                        </p:tav>
                                        <p:tav tm="100000">
                                          <p:val>
                                            <p:fltVal val="1"/>
                                          </p:val>
                                        </p:tav>
                                      </p:tavLst>
                                    </p:anim>
                                    <p:anim calcmode="lin" valueType="num">
                                      <p:cBhvr>
                                        <p:cTn id="18" dur="1000" fill="hold"/>
                                        <p:tgtEl>
                                          <p:spTgt spid="134"/>
                                        </p:tgtEl>
                                        <p:attrNameLst>
                                          <p:attrName>ppt_h</p:attrName>
                                        </p:attrNameLst>
                                      </p:cBhvr>
                                      <p:tavLst>
                                        <p:tav tm="0">
                                          <p:val>
                                            <p:strVal val="#ppt_h"/>
                                          </p:val>
                                        </p:tav>
                                        <p:tav tm="100000">
                                          <p:val>
                                            <p:strVal val="#ppt_h"/>
                                          </p:val>
                                        </p:tav>
                                      </p:tavLst>
                                    </p:anim>
                                  </p:childTnLst>
                                </p:cTn>
                              </p:par>
                              <p:par>
                                <p:cTn id="19" presetID="2" presetClass="entr" presetSubtype="2" fill="hold" grpId="0" nodeType="withEffect">
                                  <p:stCondLst>
                                    <p:cond delay="0"/>
                                  </p:stCondLst>
                                  <p:iterate>
                                    <p:tmAbs val="0"/>
                                  </p:iterate>
                                  <p:childTnLst>
                                    <p:set>
                                      <p:cBhvr>
                                        <p:cTn id="20" dur="1" fill="hold">
                                          <p:stCondLst>
                                            <p:cond delay="0"/>
                                          </p:stCondLst>
                                        </p:cTn>
                                        <p:tgtEl>
                                          <p:spTgt spid="11"/>
                                        </p:tgtEl>
                                        <p:attrNameLst>
                                          <p:attrName>style.visibility</p:attrName>
                                        </p:attrNameLst>
                                      </p:cBhvr>
                                      <p:to>
                                        <p:strVal val="visible"/>
                                      </p:to>
                                    </p:set>
                                    <p:anim calcmode="lin" valueType="num">
                                      <p:cBhvr additive="base">
                                        <p:cTn id="21" dur="1000" fill="hold"/>
                                        <p:tgtEl>
                                          <p:spTgt spid="11"/>
                                        </p:tgtEl>
                                        <p:attrNameLst>
                                          <p:attrName>ppt_x</p:attrName>
                                        </p:attrNameLst>
                                      </p:cBhvr>
                                      <p:tavLst>
                                        <p:tav tm="0">
                                          <p:val>
                                            <p:strVal val="1+#ppt_w/2"/>
                                          </p:val>
                                        </p:tav>
                                        <p:tav tm="100000">
                                          <p:val>
                                            <p:strVal val="#ppt_x"/>
                                          </p:val>
                                        </p:tav>
                                      </p:tavLst>
                                    </p:anim>
                                    <p:anim calcmode="lin" valueType="num">
                                      <p:cBhvr additive="base">
                                        <p:cTn id="22" dur="1000" fill="hold"/>
                                        <p:tgtEl>
                                          <p:spTgt spid="11"/>
                                        </p:tgtEl>
                                        <p:attrNameLst>
                                          <p:attrName>ppt_y</p:attrName>
                                        </p:attrNameLst>
                                      </p:cBhvr>
                                      <p:tavLst>
                                        <p:tav tm="0">
                                          <p:val>
                                            <p:strVal val="#ppt_y"/>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19" presetClass="entr" presetSubtype="10" fill="hold" grpId="0" nodeType="clickEffect">
                                  <p:stCondLst>
                                    <p:cond delay="0"/>
                                  </p:stCondLst>
                                  <p:iterate>
                                    <p:tmAbs val="0"/>
                                  </p:iterate>
                                  <p:childTnLst>
                                    <p:set>
                                      <p:cBhvr>
                                        <p:cTn id="26" fill="hold"/>
                                        <p:tgtEl>
                                          <p:spTgt spid="135"/>
                                        </p:tgtEl>
                                        <p:attrNameLst>
                                          <p:attrName>style.visibility</p:attrName>
                                        </p:attrNameLst>
                                      </p:cBhvr>
                                      <p:to>
                                        <p:strVal val="visible"/>
                                      </p:to>
                                    </p:set>
                                    <p:anim calcmode="lin" valueType="num">
                                      <p:cBhvr>
                                        <p:cTn id="27" dur="1000" fill="hold"/>
                                        <p:tgtEl>
                                          <p:spTgt spid="135"/>
                                        </p:tgtEl>
                                        <p:attrNameLst>
                                          <p:attrName>ppt_w</p:attrName>
                                        </p:attrNameLst>
                                      </p:cBhvr>
                                      <p:tavLst>
                                        <p:tav tm="0" fmla="#ppt_w*sin(2.5*pi*$)">
                                          <p:val>
                                            <p:fltVal val="0"/>
                                          </p:val>
                                        </p:tav>
                                        <p:tav tm="100000">
                                          <p:val>
                                            <p:fltVal val="1"/>
                                          </p:val>
                                        </p:tav>
                                      </p:tavLst>
                                    </p:anim>
                                    <p:anim calcmode="lin" valueType="num">
                                      <p:cBhvr>
                                        <p:cTn id="28" dur="1000" fill="hold"/>
                                        <p:tgtEl>
                                          <p:spTgt spid="135"/>
                                        </p:tgtEl>
                                        <p:attrNameLst>
                                          <p:attrName>ppt_h</p:attrName>
                                        </p:attrNameLst>
                                      </p:cBhvr>
                                      <p:tavLst>
                                        <p:tav tm="0">
                                          <p:val>
                                            <p:strVal val="#ppt_h"/>
                                          </p:val>
                                        </p:tav>
                                        <p:tav tm="100000">
                                          <p:val>
                                            <p:strVal val="#ppt_h"/>
                                          </p:val>
                                        </p:tav>
                                      </p:tavLst>
                                    </p:anim>
                                  </p:childTnLst>
                                </p:cTn>
                              </p:par>
                              <p:par>
                                <p:cTn id="29" presetID="2" presetClass="entr" presetSubtype="2" fill="hold" grpId="0" nodeType="withEffect">
                                  <p:stCondLst>
                                    <p:cond delay="0"/>
                                  </p:stCondLst>
                                  <p:iterate>
                                    <p:tmAbs val="0"/>
                                  </p:iterate>
                                  <p:childTnLst>
                                    <p:set>
                                      <p:cBhvr>
                                        <p:cTn id="30" dur="1" fill="hold">
                                          <p:stCondLst>
                                            <p:cond delay="0"/>
                                          </p:stCondLst>
                                        </p:cTn>
                                        <p:tgtEl>
                                          <p:spTgt spid="12"/>
                                        </p:tgtEl>
                                        <p:attrNameLst>
                                          <p:attrName>style.visibility</p:attrName>
                                        </p:attrNameLst>
                                      </p:cBhvr>
                                      <p:to>
                                        <p:strVal val="visible"/>
                                      </p:to>
                                    </p:set>
                                    <p:anim calcmode="lin" valueType="num">
                                      <p:cBhvr additive="base">
                                        <p:cTn id="31" dur="1000" fill="hold"/>
                                        <p:tgtEl>
                                          <p:spTgt spid="12"/>
                                        </p:tgtEl>
                                        <p:attrNameLst>
                                          <p:attrName>ppt_x</p:attrName>
                                        </p:attrNameLst>
                                      </p:cBhvr>
                                      <p:tavLst>
                                        <p:tav tm="0">
                                          <p:val>
                                            <p:strVal val="1+#ppt_w/2"/>
                                          </p:val>
                                        </p:tav>
                                        <p:tav tm="100000">
                                          <p:val>
                                            <p:strVal val="#ppt_x"/>
                                          </p:val>
                                        </p:tav>
                                      </p:tavLst>
                                    </p:anim>
                                    <p:anim calcmode="lin" valueType="num">
                                      <p:cBhvr additive="base">
                                        <p:cTn id="32" dur="10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 grpId="0" animBg="1" advAuto="0"/>
      <p:bldP spid="134" grpId="0" animBg="1" advAuto="0"/>
      <p:bldP spid="135" grpId="0" animBg="1" advAuto="0"/>
      <p:bldP spid="10" grpId="0" animBg="1" advAuto="0"/>
      <p:bldP spid="11" grpId="0" animBg="1" advAuto="0"/>
      <p:bldP spid="12" grpId="0" animBg="1" advAuto="0"/>
    </p:bld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16386" name="Picture 2" descr="Walking with Jesus | Thoughts From The Porch">
            <a:extLst>
              <a:ext uri="{FF2B5EF4-FFF2-40B4-BE49-F238E27FC236}">
                <a16:creationId xmlns:a16="http://schemas.microsoft.com/office/drawing/2014/main" id="{F782CE40-CE04-FE4D-9D23-A01FAA6390B3}"/>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3744575" y="38100"/>
            <a:ext cx="10258425" cy="13677900"/>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a:extLst>
              <a:ext uri="{FF2B5EF4-FFF2-40B4-BE49-F238E27FC236}">
                <a16:creationId xmlns:a16="http://schemas.microsoft.com/office/drawing/2014/main" id="{6D75ECB7-32AC-4240-9EC6-EC36180DF803}"/>
              </a:ext>
            </a:extLst>
          </p:cNvPr>
          <p:cNvSpPr/>
          <p:nvPr/>
        </p:nvSpPr>
        <p:spPr>
          <a:xfrm>
            <a:off x="952500" y="4916200"/>
            <a:ext cx="12192000" cy="3139321"/>
          </a:xfrm>
          <a:prstGeom prst="rect">
            <a:avLst/>
          </a:prstGeom>
        </p:spPr>
        <p:txBody>
          <a:bodyPr>
            <a:spAutoFit/>
          </a:bodyPr>
          <a:lstStyle/>
          <a:p>
            <a:r>
              <a:rPr lang="en-GT" sz="6600" b="0" dirty="0">
                <a:solidFill>
                  <a:schemeClr val="bg1"/>
                </a:solidFill>
                <a:latin typeface="Brandon Grotesque Regular" panose="020B0503020203060202" pitchFamily="34" charset="77"/>
              </a:rPr>
              <a:t>Y esta gracia de Jesús nos encuentra donde estamos, donde empezamos y precisamente como somos.</a:t>
            </a:r>
          </a:p>
        </p:txBody>
      </p:sp>
      <p:sp>
        <p:nvSpPr>
          <p:cNvPr id="4" name="Rectangle 3">
            <a:extLst>
              <a:ext uri="{FF2B5EF4-FFF2-40B4-BE49-F238E27FC236}">
                <a16:creationId xmlns:a16="http://schemas.microsoft.com/office/drawing/2014/main" id="{06797D2A-44EF-974F-8436-317D1E03EFA2}"/>
              </a:ext>
            </a:extLst>
          </p:cNvPr>
          <p:cNvSpPr/>
          <p:nvPr/>
        </p:nvSpPr>
        <p:spPr>
          <a:xfrm>
            <a:off x="952500" y="964079"/>
            <a:ext cx="12192000" cy="3139321"/>
          </a:xfrm>
          <a:prstGeom prst="rect">
            <a:avLst/>
          </a:prstGeom>
        </p:spPr>
        <p:txBody>
          <a:bodyPr>
            <a:spAutoFit/>
          </a:bodyPr>
          <a:lstStyle/>
          <a:p>
            <a:r>
              <a:rPr lang="en-US" sz="6600" b="0" dirty="0">
                <a:solidFill>
                  <a:srgbClr val="FFFF00"/>
                </a:solidFill>
                <a:latin typeface="Brandon Grotesque Regular" panose="020B0503020203060202" pitchFamily="34" charset="77"/>
              </a:rPr>
              <a:t>And this grace of Jesus finds us where we are, where we started, and precisely how we are.</a:t>
            </a:r>
            <a:endParaRPr lang="en-GT" sz="6600" b="0" dirty="0">
              <a:solidFill>
                <a:srgbClr val="FFFF00"/>
              </a:solidFill>
              <a:latin typeface="Brandon Grotesque Regular" panose="020B0503020203060202" pitchFamily="34" charset="77"/>
            </a:endParaRPr>
          </a:p>
        </p:txBody>
      </p:sp>
      <p:sp>
        <p:nvSpPr>
          <p:cNvPr id="5" name="Rectangle 4">
            <a:extLst>
              <a:ext uri="{FF2B5EF4-FFF2-40B4-BE49-F238E27FC236}">
                <a16:creationId xmlns:a16="http://schemas.microsoft.com/office/drawing/2014/main" id="{5AAC3E8C-C9DE-1A45-96B8-3262F965AFD3}"/>
              </a:ext>
            </a:extLst>
          </p:cNvPr>
          <p:cNvSpPr/>
          <p:nvPr/>
        </p:nvSpPr>
        <p:spPr>
          <a:xfrm>
            <a:off x="635000" y="8868321"/>
            <a:ext cx="12192000" cy="4154984"/>
          </a:xfrm>
          <a:prstGeom prst="rect">
            <a:avLst/>
          </a:prstGeom>
        </p:spPr>
        <p:txBody>
          <a:bodyPr>
            <a:spAutoFit/>
          </a:bodyPr>
          <a:lstStyle/>
          <a:p>
            <a:r>
              <a:rPr lang="en-US" sz="6600" b="0" dirty="0">
                <a:solidFill>
                  <a:srgbClr val="00B0F0"/>
                </a:solidFill>
                <a:latin typeface="Brandon Grotesque Regular" panose="020B0503020203060202" pitchFamily="34" charset="77"/>
              </a:rPr>
              <a:t>Et </a:t>
            </a:r>
            <a:r>
              <a:rPr lang="en-US" sz="6600" b="0" dirty="0" err="1">
                <a:solidFill>
                  <a:srgbClr val="00B0F0"/>
                </a:solidFill>
                <a:latin typeface="Brandon Grotesque Regular" panose="020B0503020203060202" pitchFamily="34" charset="77"/>
              </a:rPr>
              <a:t>cette</a:t>
            </a:r>
            <a:r>
              <a:rPr lang="en-US" sz="6600" b="0" dirty="0">
                <a:solidFill>
                  <a:srgbClr val="00B0F0"/>
                </a:solidFill>
                <a:latin typeface="Brandon Grotesque Regular" panose="020B0503020203060202" pitchFamily="34" charset="77"/>
              </a:rPr>
              <a:t> grâce de </a:t>
            </a:r>
            <a:r>
              <a:rPr lang="en-US" sz="6600" b="0" dirty="0" err="1">
                <a:solidFill>
                  <a:srgbClr val="00B0F0"/>
                </a:solidFill>
                <a:latin typeface="Brandon Grotesque Regular" panose="020B0503020203060202" pitchFamily="34" charset="77"/>
              </a:rPr>
              <a:t>Jésus</a:t>
            </a:r>
            <a:r>
              <a:rPr lang="en-US" sz="6600" b="0" dirty="0">
                <a:solidFill>
                  <a:srgbClr val="00B0F0"/>
                </a:solidFill>
                <a:latin typeface="Brandon Grotesque Regular" panose="020B0503020203060202" pitchFamily="34" charset="77"/>
              </a:rPr>
              <a:t> nous </a:t>
            </a:r>
            <a:r>
              <a:rPr lang="en-US" sz="6600" b="0" dirty="0" err="1">
                <a:solidFill>
                  <a:srgbClr val="00B0F0"/>
                </a:solidFill>
                <a:latin typeface="Brandon Grotesque Regular" panose="020B0503020203060202" pitchFamily="34" charset="77"/>
              </a:rPr>
              <a:t>trouve</a:t>
            </a:r>
            <a:r>
              <a:rPr lang="en-US" sz="6600" b="0" dirty="0">
                <a:solidFill>
                  <a:srgbClr val="00B0F0"/>
                </a:solidFill>
                <a:latin typeface="Brandon Grotesque Regular" panose="020B0503020203060202" pitchFamily="34" charset="77"/>
              </a:rPr>
              <a:t> </a:t>
            </a:r>
            <a:r>
              <a:rPr lang="en-US" sz="6600" b="0" dirty="0" err="1">
                <a:solidFill>
                  <a:srgbClr val="00B0F0"/>
                </a:solidFill>
                <a:latin typeface="Brandon Grotesque Regular" panose="020B0503020203060202" pitchFamily="34" charset="77"/>
              </a:rPr>
              <a:t>là</a:t>
            </a:r>
            <a:r>
              <a:rPr lang="en-US" sz="6600" b="0" dirty="0">
                <a:solidFill>
                  <a:srgbClr val="00B0F0"/>
                </a:solidFill>
                <a:latin typeface="Brandon Grotesque Regular" panose="020B0503020203060202" pitchFamily="34" charset="77"/>
              </a:rPr>
              <a:t> </a:t>
            </a:r>
            <a:r>
              <a:rPr lang="en-US" sz="6600" b="0" dirty="0" err="1">
                <a:solidFill>
                  <a:srgbClr val="00B0F0"/>
                </a:solidFill>
                <a:latin typeface="Brandon Grotesque Regular" panose="020B0503020203060202" pitchFamily="34" charset="77"/>
              </a:rPr>
              <a:t>où</a:t>
            </a:r>
            <a:r>
              <a:rPr lang="en-US" sz="6600" b="0" dirty="0">
                <a:solidFill>
                  <a:srgbClr val="00B0F0"/>
                </a:solidFill>
                <a:latin typeface="Brandon Grotesque Regular" panose="020B0503020203060202" pitchFamily="34" charset="77"/>
              </a:rPr>
              <a:t> nous </a:t>
            </a:r>
            <a:r>
              <a:rPr lang="en-US" sz="6600" b="0" dirty="0" err="1">
                <a:solidFill>
                  <a:srgbClr val="00B0F0"/>
                </a:solidFill>
                <a:latin typeface="Brandon Grotesque Regular" panose="020B0503020203060202" pitchFamily="34" charset="77"/>
              </a:rPr>
              <a:t>sommes</a:t>
            </a:r>
            <a:r>
              <a:rPr lang="en-US" sz="6600" b="0" dirty="0">
                <a:solidFill>
                  <a:srgbClr val="00B0F0"/>
                </a:solidFill>
                <a:latin typeface="Brandon Grotesque Regular" panose="020B0503020203060202" pitchFamily="34" charset="77"/>
              </a:rPr>
              <a:t>, </a:t>
            </a:r>
            <a:r>
              <a:rPr lang="en-US" sz="6600" b="0" dirty="0" err="1">
                <a:solidFill>
                  <a:srgbClr val="00B0F0"/>
                </a:solidFill>
                <a:latin typeface="Brandon Grotesque Regular" panose="020B0503020203060202" pitchFamily="34" charset="77"/>
              </a:rPr>
              <a:t>là</a:t>
            </a:r>
            <a:r>
              <a:rPr lang="en-US" sz="6600" b="0" dirty="0">
                <a:solidFill>
                  <a:srgbClr val="00B0F0"/>
                </a:solidFill>
                <a:latin typeface="Brandon Grotesque Regular" panose="020B0503020203060202" pitchFamily="34" charset="77"/>
              </a:rPr>
              <a:t> </a:t>
            </a:r>
            <a:r>
              <a:rPr lang="en-US" sz="6600" b="0" dirty="0" err="1">
                <a:solidFill>
                  <a:srgbClr val="00B0F0"/>
                </a:solidFill>
                <a:latin typeface="Brandon Grotesque Regular" panose="020B0503020203060202" pitchFamily="34" charset="77"/>
              </a:rPr>
              <a:t>où</a:t>
            </a:r>
            <a:r>
              <a:rPr lang="en-US" sz="6600" b="0" dirty="0">
                <a:solidFill>
                  <a:srgbClr val="00B0F0"/>
                </a:solidFill>
                <a:latin typeface="Brandon Grotesque Regular" panose="020B0503020203060202" pitchFamily="34" charset="77"/>
              </a:rPr>
              <a:t> nous </a:t>
            </a:r>
            <a:r>
              <a:rPr lang="en-US" sz="6600" b="0" dirty="0" err="1">
                <a:solidFill>
                  <a:srgbClr val="00B0F0"/>
                </a:solidFill>
                <a:latin typeface="Brandon Grotesque Regular" panose="020B0503020203060202" pitchFamily="34" charset="77"/>
              </a:rPr>
              <a:t>avons</a:t>
            </a:r>
            <a:r>
              <a:rPr lang="en-US" sz="6600" b="0" dirty="0">
                <a:solidFill>
                  <a:srgbClr val="00B0F0"/>
                </a:solidFill>
                <a:latin typeface="Brandon Grotesque Regular" panose="020B0503020203060202" pitchFamily="34" charset="77"/>
              </a:rPr>
              <a:t> </a:t>
            </a:r>
            <a:r>
              <a:rPr lang="en-US" sz="6600" b="0" dirty="0" err="1">
                <a:solidFill>
                  <a:srgbClr val="00B0F0"/>
                </a:solidFill>
                <a:latin typeface="Brandon Grotesque Regular" panose="020B0503020203060202" pitchFamily="34" charset="77"/>
              </a:rPr>
              <a:t>commencé</a:t>
            </a:r>
            <a:r>
              <a:rPr lang="en-US" sz="6600" b="0" dirty="0">
                <a:solidFill>
                  <a:srgbClr val="00B0F0"/>
                </a:solidFill>
                <a:latin typeface="Brandon Grotesque Regular" panose="020B0503020203060202" pitchFamily="34" charset="77"/>
              </a:rPr>
              <a:t> et </a:t>
            </a:r>
            <a:r>
              <a:rPr lang="en-US" sz="6600" b="0" dirty="0" err="1">
                <a:solidFill>
                  <a:srgbClr val="00B0F0"/>
                </a:solidFill>
                <a:latin typeface="Brandon Grotesque Regular" panose="020B0503020203060202" pitchFamily="34" charset="77"/>
              </a:rPr>
              <a:t>précisément</a:t>
            </a:r>
            <a:r>
              <a:rPr lang="en-US" sz="6600" b="0" dirty="0">
                <a:solidFill>
                  <a:srgbClr val="00B0F0"/>
                </a:solidFill>
                <a:latin typeface="Brandon Grotesque Regular" panose="020B0503020203060202" pitchFamily="34" charset="77"/>
              </a:rPr>
              <a:t> </a:t>
            </a:r>
            <a:r>
              <a:rPr lang="en-US" sz="6600" b="0" dirty="0" err="1">
                <a:solidFill>
                  <a:srgbClr val="00B0F0"/>
                </a:solidFill>
                <a:latin typeface="Brandon Grotesque Regular" panose="020B0503020203060202" pitchFamily="34" charset="77"/>
              </a:rPr>
              <a:t>tels</a:t>
            </a:r>
            <a:r>
              <a:rPr lang="en-US" sz="6600" b="0" dirty="0">
                <a:solidFill>
                  <a:srgbClr val="00B0F0"/>
                </a:solidFill>
                <a:latin typeface="Brandon Grotesque Regular" panose="020B0503020203060202" pitchFamily="34" charset="77"/>
              </a:rPr>
              <a:t> que nous </a:t>
            </a:r>
            <a:r>
              <a:rPr lang="en-US" sz="6600" b="0" dirty="0" err="1">
                <a:solidFill>
                  <a:srgbClr val="00B0F0"/>
                </a:solidFill>
                <a:latin typeface="Brandon Grotesque Regular" panose="020B0503020203060202" pitchFamily="34" charset="77"/>
              </a:rPr>
              <a:t>sommes</a:t>
            </a:r>
            <a:r>
              <a:rPr lang="en-US" sz="6600" b="0" dirty="0">
                <a:solidFill>
                  <a:srgbClr val="00B0F0"/>
                </a:solidFill>
                <a:latin typeface="Brandon Grotesque Regular" panose="020B0503020203060202" pitchFamily="34" charset="77"/>
              </a:rPr>
              <a:t>.</a:t>
            </a:r>
            <a:endParaRPr lang="en-GT" sz="6600" b="0" dirty="0">
              <a:solidFill>
                <a:srgbClr val="00B0F0"/>
              </a:solidFill>
              <a:latin typeface="Brandon Grotesque Regular" panose="020B0503020203060202" pitchFamily="34" charset="77"/>
            </a:endParaRPr>
          </a:p>
        </p:txBody>
      </p:sp>
    </p:spTree>
    <p:extLst>
      <p:ext uri="{BB962C8B-B14F-4D97-AF65-F5344CB8AC3E}">
        <p14:creationId xmlns:p14="http://schemas.microsoft.com/office/powerpoint/2010/main" val="2847429063"/>
      </p:ext>
    </p:extLst>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E91F66ED-8439-0244-808E-709FDB6D94A6}"/>
              </a:ext>
            </a:extLst>
          </p:cNvPr>
          <p:cNvSpPr>
            <a:spLocks noGrp="1"/>
          </p:cNvSpPr>
          <p:nvPr>
            <p:ph type="body" idx="1"/>
          </p:nvPr>
        </p:nvSpPr>
        <p:spPr>
          <a:xfrm>
            <a:off x="1500587" y="765301"/>
            <a:ext cx="21005800" cy="11262068"/>
          </a:xfrm>
        </p:spPr>
        <p:txBody>
          <a:bodyPr anchor="t" anchorCtr="0">
            <a:noAutofit/>
          </a:bodyPr>
          <a:lstStyle/>
          <a:p>
            <a:pPr marL="0" indent="0">
              <a:buNone/>
            </a:pPr>
            <a:r>
              <a:rPr lang="en-US" sz="3800" dirty="0">
                <a:solidFill>
                  <a:schemeClr val="accent4"/>
                </a:solidFill>
                <a:latin typeface="Arial" panose="020B0604020202020204" pitchFamily="34" charset="0"/>
                <a:cs typeface="Arial" panose="020B0604020202020204" pitchFamily="34" charset="0"/>
              </a:rPr>
              <a:t>God’s Grace is </a:t>
            </a:r>
            <a:r>
              <a:rPr lang="en-US" sz="3800" dirty="0">
                <a:solidFill>
                  <a:schemeClr val="bg1"/>
                </a:solidFill>
                <a:latin typeface="Arial" panose="020B0604020202020204" pitchFamily="34" charset="0"/>
                <a:cs typeface="Arial" panose="020B0604020202020204" pitchFamily="34" charset="0"/>
              </a:rPr>
              <a:t>/ La </a:t>
            </a:r>
            <a:r>
              <a:rPr lang="en-US" sz="3800" dirty="0" err="1">
                <a:solidFill>
                  <a:schemeClr val="bg1"/>
                </a:solidFill>
                <a:latin typeface="Arial" panose="020B0604020202020204" pitchFamily="34" charset="0"/>
                <a:cs typeface="Arial" panose="020B0604020202020204" pitchFamily="34" charset="0"/>
              </a:rPr>
              <a:t>gracia</a:t>
            </a:r>
            <a:r>
              <a:rPr lang="en-US" sz="3800" dirty="0">
                <a:solidFill>
                  <a:schemeClr val="bg1"/>
                </a:solidFill>
                <a:latin typeface="Arial" panose="020B0604020202020204" pitchFamily="34" charset="0"/>
                <a:cs typeface="Arial" panose="020B0604020202020204" pitchFamily="34" charset="0"/>
              </a:rPr>
              <a:t> de Dios es / </a:t>
            </a:r>
            <a:r>
              <a:rPr lang="en-US" sz="3800" dirty="0">
                <a:solidFill>
                  <a:schemeClr val="accent1">
                    <a:lumMod val="60000"/>
                    <a:lumOff val="40000"/>
                  </a:schemeClr>
                </a:solidFill>
              </a:rPr>
              <a:t>La grâce de Dieu</a:t>
            </a:r>
            <a:br>
              <a:rPr lang="en-US" sz="3800" dirty="0">
                <a:solidFill>
                  <a:schemeClr val="accent1">
                    <a:lumMod val="60000"/>
                    <a:lumOff val="40000"/>
                  </a:schemeClr>
                </a:solidFill>
              </a:rPr>
            </a:br>
            <a:r>
              <a:rPr lang="en-US" sz="1800" dirty="0">
                <a:solidFill>
                  <a:schemeClr val="accent1">
                    <a:lumMod val="60000"/>
                    <a:lumOff val="40000"/>
                  </a:schemeClr>
                </a:solidFill>
              </a:rPr>
              <a:t>.</a:t>
            </a:r>
            <a:endParaRPr lang="en-US" sz="3800" dirty="0">
              <a:solidFill>
                <a:schemeClr val="accent1">
                  <a:lumMod val="60000"/>
                  <a:lumOff val="40000"/>
                </a:schemeClr>
              </a:solidFill>
              <a:latin typeface="Arial" panose="020B0604020202020204" pitchFamily="34" charset="0"/>
              <a:cs typeface="Arial" panose="020B0604020202020204" pitchFamily="34" charset="0"/>
            </a:endParaRPr>
          </a:p>
          <a:p>
            <a:pPr>
              <a:spcBef>
                <a:spcPts val="0"/>
              </a:spcBef>
            </a:pPr>
            <a:r>
              <a:rPr lang="en-US" sz="3800" dirty="0">
                <a:solidFill>
                  <a:schemeClr val="accent4"/>
                </a:solidFill>
                <a:latin typeface="Arial" panose="020B0604020202020204" pitchFamily="34" charset="0"/>
                <a:cs typeface="Arial" panose="020B0604020202020204" pitchFamily="34" charset="0"/>
              </a:rPr>
              <a:t>God’s undeserved favor.</a:t>
            </a:r>
          </a:p>
          <a:p>
            <a:pPr>
              <a:spcBef>
                <a:spcPts val="0"/>
              </a:spcBef>
            </a:pPr>
            <a:r>
              <a:rPr lang="en-US" sz="3800" dirty="0">
                <a:solidFill>
                  <a:schemeClr val="bg1"/>
                </a:solidFill>
                <a:latin typeface="Arial" panose="020B0604020202020204" pitchFamily="34" charset="0"/>
                <a:cs typeface="Arial" panose="020B0604020202020204" pitchFamily="34" charset="0"/>
              </a:rPr>
              <a:t>El favor </a:t>
            </a:r>
            <a:r>
              <a:rPr lang="en-US" sz="3800" dirty="0" err="1">
                <a:solidFill>
                  <a:schemeClr val="bg1"/>
                </a:solidFill>
                <a:latin typeface="Arial" panose="020B0604020202020204" pitchFamily="34" charset="0"/>
                <a:cs typeface="Arial" panose="020B0604020202020204" pitchFamily="34" charset="0"/>
              </a:rPr>
              <a:t>inmerecido</a:t>
            </a:r>
            <a:r>
              <a:rPr lang="en-US" sz="3800" dirty="0">
                <a:solidFill>
                  <a:schemeClr val="bg1"/>
                </a:solidFill>
                <a:latin typeface="Arial" panose="020B0604020202020204" pitchFamily="34" charset="0"/>
                <a:cs typeface="Arial" panose="020B0604020202020204" pitchFamily="34" charset="0"/>
              </a:rPr>
              <a:t> de Dios.</a:t>
            </a:r>
          </a:p>
          <a:p>
            <a:pPr>
              <a:spcBef>
                <a:spcPts val="0"/>
              </a:spcBef>
            </a:pPr>
            <a:r>
              <a:rPr lang="en-US" sz="3800" dirty="0">
                <a:solidFill>
                  <a:schemeClr val="accent1">
                    <a:lumMod val="60000"/>
                    <a:lumOff val="40000"/>
                  </a:schemeClr>
                </a:solidFill>
              </a:rPr>
              <a:t>La </a:t>
            </a:r>
            <a:r>
              <a:rPr lang="en-US" sz="3800" dirty="0" err="1">
                <a:solidFill>
                  <a:schemeClr val="accent1">
                    <a:lumMod val="60000"/>
                    <a:lumOff val="40000"/>
                  </a:schemeClr>
                </a:solidFill>
              </a:rPr>
              <a:t>faveur</a:t>
            </a:r>
            <a:r>
              <a:rPr lang="en-US" sz="3800" dirty="0">
                <a:solidFill>
                  <a:schemeClr val="accent1">
                    <a:lumMod val="60000"/>
                    <a:lumOff val="40000"/>
                  </a:schemeClr>
                </a:solidFill>
              </a:rPr>
              <a:t> </a:t>
            </a:r>
            <a:r>
              <a:rPr lang="en-US" sz="3800" dirty="0" err="1">
                <a:solidFill>
                  <a:schemeClr val="accent1">
                    <a:lumMod val="60000"/>
                    <a:lumOff val="40000"/>
                  </a:schemeClr>
                </a:solidFill>
              </a:rPr>
              <a:t>imméritée</a:t>
            </a:r>
            <a:r>
              <a:rPr lang="en-US" sz="3800" dirty="0">
                <a:solidFill>
                  <a:schemeClr val="accent1">
                    <a:lumMod val="60000"/>
                    <a:lumOff val="40000"/>
                  </a:schemeClr>
                </a:solidFill>
              </a:rPr>
              <a:t> de Dieu.</a:t>
            </a:r>
            <a:br>
              <a:rPr lang="en-US" sz="3800" dirty="0">
                <a:solidFill>
                  <a:schemeClr val="bg1"/>
                </a:solidFill>
                <a:latin typeface="Arial" panose="020B0604020202020204" pitchFamily="34" charset="0"/>
                <a:cs typeface="Arial" panose="020B0604020202020204" pitchFamily="34" charset="0"/>
              </a:rPr>
            </a:br>
            <a:endParaRPr lang="en-US" sz="3800" dirty="0">
              <a:solidFill>
                <a:schemeClr val="bg1"/>
              </a:solidFill>
              <a:latin typeface="Arial" panose="020B0604020202020204" pitchFamily="34" charset="0"/>
              <a:cs typeface="Arial" panose="020B0604020202020204" pitchFamily="34" charset="0"/>
            </a:endParaRPr>
          </a:p>
          <a:p>
            <a:pPr>
              <a:spcBef>
                <a:spcPts val="0"/>
              </a:spcBef>
            </a:pPr>
            <a:r>
              <a:rPr lang="en-US" sz="3800" dirty="0">
                <a:solidFill>
                  <a:schemeClr val="accent4"/>
                </a:solidFill>
                <a:latin typeface="Arial" panose="020B0604020202020204" pitchFamily="34" charset="0"/>
                <a:cs typeface="Arial" panose="020B0604020202020204" pitchFamily="34" charset="0"/>
              </a:rPr>
              <a:t>The absolutely free expression of the love of God </a:t>
            </a:r>
          </a:p>
          <a:p>
            <a:pPr>
              <a:spcBef>
                <a:spcPts val="0"/>
              </a:spcBef>
            </a:pPr>
            <a:r>
              <a:rPr lang="en-US" sz="3800" dirty="0">
                <a:solidFill>
                  <a:schemeClr val="bg1"/>
                </a:solidFill>
                <a:latin typeface="Arial" panose="020B0604020202020204" pitchFamily="34" charset="0"/>
                <a:cs typeface="Arial" panose="020B0604020202020204" pitchFamily="34" charset="0"/>
              </a:rPr>
              <a:t>La </a:t>
            </a:r>
            <a:r>
              <a:rPr lang="en-US" sz="3800" dirty="0" err="1">
                <a:solidFill>
                  <a:schemeClr val="bg1"/>
                </a:solidFill>
                <a:latin typeface="Arial" panose="020B0604020202020204" pitchFamily="34" charset="0"/>
                <a:cs typeface="Arial" panose="020B0604020202020204" pitchFamily="34" charset="0"/>
              </a:rPr>
              <a:t>expresión</a:t>
            </a:r>
            <a:r>
              <a:rPr lang="en-US" sz="3800" dirty="0">
                <a:solidFill>
                  <a:schemeClr val="bg1"/>
                </a:solidFill>
                <a:latin typeface="Arial" panose="020B0604020202020204" pitchFamily="34" charset="0"/>
                <a:cs typeface="Arial" panose="020B0604020202020204" pitchFamily="34" charset="0"/>
              </a:rPr>
              <a:t> </a:t>
            </a:r>
            <a:r>
              <a:rPr lang="en-US" sz="3800" dirty="0" err="1">
                <a:solidFill>
                  <a:schemeClr val="bg1"/>
                </a:solidFill>
                <a:latin typeface="Arial" panose="020B0604020202020204" pitchFamily="34" charset="0"/>
                <a:cs typeface="Arial" panose="020B0604020202020204" pitchFamily="34" charset="0"/>
              </a:rPr>
              <a:t>absolutamente</a:t>
            </a:r>
            <a:r>
              <a:rPr lang="en-US" sz="3800" dirty="0">
                <a:solidFill>
                  <a:schemeClr val="bg1"/>
                </a:solidFill>
                <a:latin typeface="Arial" panose="020B0604020202020204" pitchFamily="34" charset="0"/>
                <a:cs typeface="Arial" panose="020B0604020202020204" pitchFamily="34" charset="0"/>
              </a:rPr>
              <a:t> libre del amor de Dios</a:t>
            </a:r>
          </a:p>
          <a:p>
            <a:pPr>
              <a:spcBef>
                <a:spcPts val="0"/>
              </a:spcBef>
            </a:pPr>
            <a:r>
              <a:rPr lang="en-US" sz="3800" dirty="0" err="1">
                <a:solidFill>
                  <a:schemeClr val="accent1">
                    <a:lumMod val="60000"/>
                    <a:lumOff val="40000"/>
                  </a:schemeClr>
                </a:solidFill>
              </a:rPr>
              <a:t>L’expression</a:t>
            </a:r>
            <a:r>
              <a:rPr lang="en-US" sz="3800" dirty="0">
                <a:solidFill>
                  <a:schemeClr val="accent1">
                    <a:lumMod val="60000"/>
                    <a:lumOff val="40000"/>
                  </a:schemeClr>
                </a:solidFill>
              </a:rPr>
              <a:t> </a:t>
            </a:r>
            <a:r>
              <a:rPr lang="en-US" sz="3800" dirty="0" err="1">
                <a:solidFill>
                  <a:schemeClr val="accent1">
                    <a:lumMod val="60000"/>
                    <a:lumOff val="40000"/>
                  </a:schemeClr>
                </a:solidFill>
              </a:rPr>
              <a:t>absolument</a:t>
            </a:r>
            <a:r>
              <a:rPr lang="en-US" sz="3800" dirty="0">
                <a:solidFill>
                  <a:schemeClr val="accent1">
                    <a:lumMod val="60000"/>
                    <a:lumOff val="40000"/>
                  </a:schemeClr>
                </a:solidFill>
              </a:rPr>
              <a:t> libre de </a:t>
            </a:r>
            <a:r>
              <a:rPr lang="en-US" sz="3800" dirty="0" err="1">
                <a:solidFill>
                  <a:schemeClr val="accent1">
                    <a:lumMod val="60000"/>
                    <a:lumOff val="40000"/>
                  </a:schemeClr>
                </a:solidFill>
              </a:rPr>
              <a:t>l’amour</a:t>
            </a:r>
            <a:r>
              <a:rPr lang="en-US" sz="3800" dirty="0">
                <a:solidFill>
                  <a:schemeClr val="accent1">
                    <a:lumMod val="60000"/>
                    <a:lumOff val="40000"/>
                  </a:schemeClr>
                </a:solidFill>
              </a:rPr>
              <a:t> de Dieu</a:t>
            </a:r>
            <a:br>
              <a:rPr lang="en-US" sz="3800" dirty="0">
                <a:solidFill>
                  <a:schemeClr val="bg1"/>
                </a:solidFill>
                <a:latin typeface="Arial" panose="020B0604020202020204" pitchFamily="34" charset="0"/>
                <a:cs typeface="Arial" panose="020B0604020202020204" pitchFamily="34" charset="0"/>
              </a:rPr>
            </a:br>
            <a:endParaRPr lang="en-US" sz="3800" dirty="0">
              <a:solidFill>
                <a:schemeClr val="bg1"/>
              </a:solidFill>
              <a:latin typeface="Arial" panose="020B0604020202020204" pitchFamily="34" charset="0"/>
              <a:cs typeface="Arial" panose="020B0604020202020204" pitchFamily="34" charset="0"/>
            </a:endParaRPr>
          </a:p>
          <a:p>
            <a:pPr>
              <a:spcBef>
                <a:spcPts val="0"/>
              </a:spcBef>
            </a:pPr>
            <a:r>
              <a:rPr lang="en-US" sz="3800" dirty="0">
                <a:solidFill>
                  <a:schemeClr val="accent4"/>
                </a:solidFill>
                <a:latin typeface="Arial" panose="020B0604020202020204" pitchFamily="34" charset="0"/>
                <a:cs typeface="Arial" panose="020B0604020202020204" pitchFamily="34" charset="0"/>
              </a:rPr>
              <a:t>God’s undeserved love.</a:t>
            </a:r>
          </a:p>
          <a:p>
            <a:pPr>
              <a:spcBef>
                <a:spcPts val="0"/>
              </a:spcBef>
            </a:pPr>
            <a:r>
              <a:rPr lang="en-US" sz="3800" dirty="0">
                <a:solidFill>
                  <a:schemeClr val="bg1"/>
                </a:solidFill>
                <a:latin typeface="Arial" panose="020B0604020202020204" pitchFamily="34" charset="0"/>
                <a:cs typeface="Arial" panose="020B0604020202020204" pitchFamily="34" charset="0"/>
              </a:rPr>
              <a:t>El amor </a:t>
            </a:r>
            <a:r>
              <a:rPr lang="en-US" sz="3800" dirty="0" err="1">
                <a:solidFill>
                  <a:schemeClr val="bg1"/>
                </a:solidFill>
                <a:latin typeface="Arial" panose="020B0604020202020204" pitchFamily="34" charset="0"/>
                <a:cs typeface="Arial" panose="020B0604020202020204" pitchFamily="34" charset="0"/>
              </a:rPr>
              <a:t>inmerecido</a:t>
            </a:r>
            <a:r>
              <a:rPr lang="en-US" sz="3800" dirty="0">
                <a:solidFill>
                  <a:schemeClr val="bg1"/>
                </a:solidFill>
                <a:latin typeface="Arial" panose="020B0604020202020204" pitchFamily="34" charset="0"/>
                <a:cs typeface="Arial" panose="020B0604020202020204" pitchFamily="34" charset="0"/>
              </a:rPr>
              <a:t> de Dios.</a:t>
            </a:r>
          </a:p>
          <a:p>
            <a:pPr>
              <a:spcBef>
                <a:spcPts val="0"/>
              </a:spcBef>
            </a:pPr>
            <a:r>
              <a:rPr lang="en-US" sz="3800" dirty="0" err="1">
                <a:solidFill>
                  <a:schemeClr val="accent1">
                    <a:lumMod val="60000"/>
                    <a:lumOff val="40000"/>
                  </a:schemeClr>
                </a:solidFill>
              </a:rPr>
              <a:t>L’amour</a:t>
            </a:r>
            <a:r>
              <a:rPr lang="en-US" sz="3800" dirty="0">
                <a:solidFill>
                  <a:schemeClr val="accent1">
                    <a:lumMod val="60000"/>
                    <a:lumOff val="40000"/>
                  </a:schemeClr>
                </a:solidFill>
              </a:rPr>
              <a:t> </a:t>
            </a:r>
            <a:r>
              <a:rPr lang="en-US" sz="3800" dirty="0" err="1">
                <a:solidFill>
                  <a:schemeClr val="accent1">
                    <a:lumMod val="60000"/>
                    <a:lumOff val="40000"/>
                  </a:schemeClr>
                </a:solidFill>
              </a:rPr>
              <a:t>immérité</a:t>
            </a:r>
            <a:r>
              <a:rPr lang="en-US" sz="3800" dirty="0">
                <a:solidFill>
                  <a:schemeClr val="accent1">
                    <a:lumMod val="60000"/>
                    <a:lumOff val="40000"/>
                  </a:schemeClr>
                </a:solidFill>
              </a:rPr>
              <a:t> de Dieu.</a:t>
            </a:r>
            <a:br>
              <a:rPr lang="en-US" sz="3800" dirty="0">
                <a:solidFill>
                  <a:schemeClr val="bg1"/>
                </a:solidFill>
                <a:latin typeface="Arial" panose="020B0604020202020204" pitchFamily="34" charset="0"/>
                <a:cs typeface="Arial" panose="020B0604020202020204" pitchFamily="34" charset="0"/>
              </a:rPr>
            </a:br>
            <a:endParaRPr lang="en-US" sz="3800" dirty="0">
              <a:solidFill>
                <a:schemeClr val="bg1"/>
              </a:solidFill>
              <a:latin typeface="Arial" panose="020B0604020202020204" pitchFamily="34" charset="0"/>
              <a:cs typeface="Arial" panose="020B0604020202020204" pitchFamily="34" charset="0"/>
            </a:endParaRPr>
          </a:p>
          <a:p>
            <a:pPr>
              <a:spcBef>
                <a:spcPts val="0"/>
              </a:spcBef>
            </a:pPr>
            <a:r>
              <a:rPr lang="en-US" sz="3800" dirty="0">
                <a:solidFill>
                  <a:schemeClr val="accent4"/>
                </a:solidFill>
                <a:latin typeface="Arial" panose="020B0604020202020204" pitchFamily="34" charset="0"/>
                <a:cs typeface="Arial" panose="020B0604020202020204" pitchFamily="34" charset="0"/>
              </a:rPr>
              <a:t>God’s no-strings-attached goodness.</a:t>
            </a:r>
          </a:p>
          <a:p>
            <a:pPr>
              <a:spcBef>
                <a:spcPts val="0"/>
              </a:spcBef>
            </a:pPr>
            <a:r>
              <a:rPr lang="en-US" sz="3800" dirty="0">
                <a:solidFill>
                  <a:schemeClr val="bg1"/>
                </a:solidFill>
                <a:latin typeface="Arial" panose="020B0604020202020204" pitchFamily="34" charset="0"/>
                <a:cs typeface="Arial" panose="020B0604020202020204" pitchFamily="34" charset="0"/>
              </a:rPr>
              <a:t>La </a:t>
            </a:r>
            <a:r>
              <a:rPr lang="en-US" sz="3800" dirty="0" err="1">
                <a:solidFill>
                  <a:schemeClr val="bg1"/>
                </a:solidFill>
                <a:latin typeface="Arial" panose="020B0604020202020204" pitchFamily="34" charset="0"/>
                <a:cs typeface="Arial" panose="020B0604020202020204" pitchFamily="34" charset="0"/>
              </a:rPr>
              <a:t>bondad</a:t>
            </a:r>
            <a:r>
              <a:rPr lang="en-US" sz="3800" dirty="0">
                <a:solidFill>
                  <a:schemeClr val="bg1"/>
                </a:solidFill>
                <a:latin typeface="Arial" panose="020B0604020202020204" pitchFamily="34" charset="0"/>
                <a:cs typeface="Arial" panose="020B0604020202020204" pitchFamily="34" charset="0"/>
              </a:rPr>
              <a:t> de Dios sin </a:t>
            </a:r>
            <a:r>
              <a:rPr lang="en-US" sz="3800" dirty="0" err="1">
                <a:solidFill>
                  <a:schemeClr val="bg1"/>
                </a:solidFill>
                <a:latin typeface="Arial" panose="020B0604020202020204" pitchFamily="34" charset="0"/>
                <a:cs typeface="Arial" panose="020B0604020202020204" pitchFamily="34" charset="0"/>
              </a:rPr>
              <a:t>ataduras</a:t>
            </a:r>
            <a:r>
              <a:rPr lang="en-US" sz="3800" dirty="0">
                <a:solidFill>
                  <a:schemeClr val="bg1"/>
                </a:solidFill>
                <a:latin typeface="Arial" panose="020B0604020202020204" pitchFamily="34" charset="0"/>
                <a:cs typeface="Arial" panose="020B0604020202020204" pitchFamily="34" charset="0"/>
              </a:rPr>
              <a:t>.</a:t>
            </a:r>
          </a:p>
          <a:p>
            <a:pPr>
              <a:spcBef>
                <a:spcPts val="0"/>
              </a:spcBef>
            </a:pPr>
            <a:r>
              <a:rPr lang="en-US" sz="3800" dirty="0">
                <a:solidFill>
                  <a:schemeClr val="accent1">
                    <a:lumMod val="60000"/>
                    <a:lumOff val="40000"/>
                  </a:schemeClr>
                </a:solidFill>
              </a:rPr>
              <a:t>La </a:t>
            </a:r>
            <a:r>
              <a:rPr lang="en-US" sz="3800" dirty="0" err="1">
                <a:solidFill>
                  <a:schemeClr val="accent1">
                    <a:lumMod val="60000"/>
                    <a:lumOff val="40000"/>
                  </a:schemeClr>
                </a:solidFill>
              </a:rPr>
              <a:t>bonté</a:t>
            </a:r>
            <a:r>
              <a:rPr lang="en-US" sz="3800" dirty="0">
                <a:solidFill>
                  <a:schemeClr val="accent1">
                    <a:lumMod val="60000"/>
                    <a:lumOff val="40000"/>
                  </a:schemeClr>
                </a:solidFill>
              </a:rPr>
              <a:t> de Dieu </a:t>
            </a:r>
            <a:r>
              <a:rPr lang="en-US" sz="3800" dirty="0" err="1">
                <a:solidFill>
                  <a:schemeClr val="accent1">
                    <a:lumMod val="60000"/>
                    <a:lumOff val="40000"/>
                  </a:schemeClr>
                </a:solidFill>
              </a:rPr>
              <a:t>accordée</a:t>
            </a:r>
            <a:r>
              <a:rPr lang="en-US" sz="3800" dirty="0">
                <a:solidFill>
                  <a:schemeClr val="accent1">
                    <a:lumMod val="60000"/>
                    <a:lumOff val="40000"/>
                  </a:schemeClr>
                </a:solidFill>
              </a:rPr>
              <a:t> sans conditions.</a:t>
            </a:r>
            <a:endParaRPr lang="en-US" sz="3800" dirty="0">
              <a:solidFill>
                <a:schemeClr val="accent1">
                  <a:lumMod val="60000"/>
                  <a:lumOff val="40000"/>
                </a:schemeClr>
              </a:solidFill>
              <a:latin typeface="Arial" panose="020B0604020202020204" pitchFamily="34" charset="0"/>
              <a:cs typeface="Arial" panose="020B0604020202020204" pitchFamily="34" charset="0"/>
            </a:endParaRPr>
          </a:p>
          <a:p>
            <a:pPr>
              <a:spcBef>
                <a:spcPts val="0"/>
              </a:spcBef>
            </a:pPr>
            <a:endParaRPr lang="en-US" sz="3800" dirty="0">
              <a:solidFill>
                <a:schemeClr val="bg1"/>
              </a:solidFill>
              <a:latin typeface="Arial" panose="020B0604020202020204" pitchFamily="34" charset="0"/>
              <a:cs typeface="Arial" panose="020B0604020202020204" pitchFamily="34" charset="0"/>
            </a:endParaRPr>
          </a:p>
          <a:p>
            <a:pPr>
              <a:spcBef>
                <a:spcPts val="0"/>
              </a:spcBef>
            </a:pPr>
            <a:r>
              <a:rPr lang="en-US" sz="3800" dirty="0">
                <a:solidFill>
                  <a:schemeClr val="accent4"/>
                </a:solidFill>
                <a:latin typeface="Arial" panose="020B0604020202020204" pitchFamily="34" charset="0"/>
                <a:cs typeface="Arial" panose="020B0604020202020204" pitchFamily="34" charset="0"/>
              </a:rPr>
              <a:t>God treating us better than we deserve</a:t>
            </a:r>
          </a:p>
          <a:p>
            <a:pPr>
              <a:spcBef>
                <a:spcPts val="0"/>
              </a:spcBef>
            </a:pPr>
            <a:r>
              <a:rPr lang="en-US" sz="3800" dirty="0">
                <a:solidFill>
                  <a:schemeClr val="bg1"/>
                </a:solidFill>
                <a:latin typeface="Arial" panose="020B0604020202020204" pitchFamily="34" charset="0"/>
                <a:cs typeface="Arial" panose="020B0604020202020204" pitchFamily="34" charset="0"/>
              </a:rPr>
              <a:t>Dios </a:t>
            </a:r>
            <a:r>
              <a:rPr lang="en-US" sz="3800" dirty="0" err="1">
                <a:solidFill>
                  <a:schemeClr val="bg1"/>
                </a:solidFill>
                <a:latin typeface="Arial" panose="020B0604020202020204" pitchFamily="34" charset="0"/>
                <a:cs typeface="Arial" panose="020B0604020202020204" pitchFamily="34" charset="0"/>
              </a:rPr>
              <a:t>tratándonos</a:t>
            </a:r>
            <a:r>
              <a:rPr lang="en-US" sz="3800" dirty="0">
                <a:solidFill>
                  <a:schemeClr val="bg1"/>
                </a:solidFill>
                <a:latin typeface="Arial" panose="020B0604020202020204" pitchFamily="34" charset="0"/>
                <a:cs typeface="Arial" panose="020B0604020202020204" pitchFamily="34" charset="0"/>
              </a:rPr>
              <a:t> </a:t>
            </a:r>
            <a:r>
              <a:rPr lang="en-US" sz="3800" dirty="0" err="1">
                <a:solidFill>
                  <a:schemeClr val="bg1"/>
                </a:solidFill>
                <a:latin typeface="Arial" panose="020B0604020202020204" pitchFamily="34" charset="0"/>
                <a:cs typeface="Arial" panose="020B0604020202020204" pitchFamily="34" charset="0"/>
              </a:rPr>
              <a:t>mejor</a:t>
            </a:r>
            <a:r>
              <a:rPr lang="en-US" sz="3800" dirty="0">
                <a:solidFill>
                  <a:schemeClr val="bg1"/>
                </a:solidFill>
                <a:latin typeface="Arial" panose="020B0604020202020204" pitchFamily="34" charset="0"/>
                <a:cs typeface="Arial" panose="020B0604020202020204" pitchFamily="34" charset="0"/>
              </a:rPr>
              <a:t> de lo que </a:t>
            </a:r>
            <a:r>
              <a:rPr lang="en-US" sz="3800" dirty="0" err="1">
                <a:solidFill>
                  <a:schemeClr val="bg1"/>
                </a:solidFill>
                <a:latin typeface="Arial" panose="020B0604020202020204" pitchFamily="34" charset="0"/>
                <a:cs typeface="Arial" panose="020B0604020202020204" pitchFamily="34" charset="0"/>
              </a:rPr>
              <a:t>merecemos</a:t>
            </a:r>
            <a:r>
              <a:rPr lang="en-US" sz="3800" dirty="0">
                <a:solidFill>
                  <a:schemeClr val="bg1"/>
                </a:solidFill>
                <a:latin typeface="Arial" panose="020B0604020202020204" pitchFamily="34" charset="0"/>
                <a:cs typeface="Arial" panose="020B0604020202020204" pitchFamily="34" charset="0"/>
              </a:rPr>
              <a:t>.</a:t>
            </a:r>
          </a:p>
          <a:p>
            <a:pPr>
              <a:spcBef>
                <a:spcPts val="0"/>
              </a:spcBef>
            </a:pPr>
            <a:r>
              <a:rPr lang="en-US" sz="3800" dirty="0">
                <a:solidFill>
                  <a:schemeClr val="accent1">
                    <a:lumMod val="60000"/>
                    <a:lumOff val="40000"/>
                  </a:schemeClr>
                </a:solidFill>
                <a:latin typeface="Arial" panose="020B0604020202020204" pitchFamily="34" charset="0"/>
                <a:cs typeface="Arial" panose="020B0604020202020204" pitchFamily="34" charset="0"/>
              </a:rPr>
              <a:t>Dieu nous </a:t>
            </a:r>
            <a:r>
              <a:rPr lang="en-US" sz="3800" dirty="0" err="1">
                <a:solidFill>
                  <a:schemeClr val="accent1">
                    <a:lumMod val="60000"/>
                    <a:lumOff val="40000"/>
                  </a:schemeClr>
                </a:solidFill>
                <a:latin typeface="Arial" panose="020B0604020202020204" pitchFamily="34" charset="0"/>
                <a:cs typeface="Arial" panose="020B0604020202020204" pitchFamily="34" charset="0"/>
              </a:rPr>
              <a:t>traite</a:t>
            </a:r>
            <a:r>
              <a:rPr lang="en-US" sz="3800" dirty="0">
                <a:solidFill>
                  <a:schemeClr val="accent1">
                    <a:lumMod val="60000"/>
                    <a:lumOff val="40000"/>
                  </a:schemeClr>
                </a:solidFill>
                <a:latin typeface="Arial" panose="020B0604020202020204" pitchFamily="34" charset="0"/>
                <a:cs typeface="Arial" panose="020B0604020202020204" pitchFamily="34" charset="0"/>
              </a:rPr>
              <a:t> </a:t>
            </a:r>
            <a:r>
              <a:rPr lang="en-US" sz="3800" dirty="0" err="1">
                <a:solidFill>
                  <a:schemeClr val="accent1">
                    <a:lumMod val="60000"/>
                    <a:lumOff val="40000"/>
                  </a:schemeClr>
                </a:solidFill>
                <a:latin typeface="Arial" panose="020B0604020202020204" pitchFamily="34" charset="0"/>
                <a:cs typeface="Arial" panose="020B0604020202020204" pitchFamily="34" charset="0"/>
              </a:rPr>
              <a:t>mieux</a:t>
            </a:r>
            <a:r>
              <a:rPr lang="en-US" sz="3800" dirty="0">
                <a:solidFill>
                  <a:schemeClr val="accent1">
                    <a:lumMod val="60000"/>
                    <a:lumOff val="40000"/>
                  </a:schemeClr>
                </a:solidFill>
                <a:latin typeface="Arial" panose="020B0604020202020204" pitchFamily="34" charset="0"/>
                <a:cs typeface="Arial" panose="020B0604020202020204" pitchFamily="34" charset="0"/>
              </a:rPr>
              <a:t> que nous ne le </a:t>
            </a:r>
            <a:r>
              <a:rPr lang="en-US" sz="3800" dirty="0" err="1">
                <a:solidFill>
                  <a:schemeClr val="accent1">
                    <a:lumMod val="60000"/>
                    <a:lumOff val="40000"/>
                  </a:schemeClr>
                </a:solidFill>
                <a:latin typeface="Arial" panose="020B0604020202020204" pitchFamily="34" charset="0"/>
                <a:cs typeface="Arial" panose="020B0604020202020204" pitchFamily="34" charset="0"/>
              </a:rPr>
              <a:t>méritons</a:t>
            </a:r>
            <a:r>
              <a:rPr lang="en-US" sz="3800" dirty="0">
                <a:solidFill>
                  <a:schemeClr val="accent1">
                    <a:lumMod val="60000"/>
                    <a:lumOff val="40000"/>
                  </a:schemeClr>
                </a:solidFill>
                <a:latin typeface="Arial" panose="020B0604020202020204" pitchFamily="34" charset="0"/>
                <a:cs typeface="Arial" panose="020B0604020202020204" pitchFamily="34" charset="0"/>
              </a:rPr>
              <a:t>.</a:t>
            </a:r>
          </a:p>
          <a:p>
            <a:pPr>
              <a:spcBef>
                <a:spcPts val="0"/>
              </a:spcBef>
            </a:pPr>
            <a:endParaRPr lang="en-US" sz="4000" dirty="0">
              <a:solidFill>
                <a:schemeClr val="bg1"/>
              </a:solidFill>
              <a:latin typeface="Arial" panose="020B0604020202020204" pitchFamily="34" charset="0"/>
              <a:cs typeface="Arial" panose="020B0604020202020204" pitchFamily="34" charset="0"/>
            </a:endParaRPr>
          </a:p>
        </p:txBody>
      </p:sp>
      <p:sp>
        <p:nvSpPr>
          <p:cNvPr id="2" name="Rectangle 1">
            <a:extLst>
              <a:ext uri="{FF2B5EF4-FFF2-40B4-BE49-F238E27FC236}">
                <a16:creationId xmlns:a16="http://schemas.microsoft.com/office/drawing/2014/main" id="{36F89109-D459-E247-A637-24939E3781A2}"/>
              </a:ext>
            </a:extLst>
          </p:cNvPr>
          <p:cNvSpPr/>
          <p:nvPr/>
        </p:nvSpPr>
        <p:spPr>
          <a:xfrm>
            <a:off x="12003487" y="6396335"/>
            <a:ext cx="377026" cy="923330"/>
          </a:xfrm>
          <a:prstGeom prst="rect">
            <a:avLst/>
          </a:prstGeom>
          <a:noFill/>
        </p:spPr>
        <p:txBody>
          <a:bodyPr wrap="non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en-US" sz="5400" b="1" cap="none" spc="0" dirty="0">
                <a:ln/>
                <a:solidFill>
                  <a:schemeClr val="accent3"/>
                </a:solidFill>
                <a:effectLst/>
              </a:rPr>
              <a:t>.</a:t>
            </a:r>
            <a:endParaRPr lang="en-GT" sz="5400" b="1" cap="none" spc="0" dirty="0">
              <a:ln/>
              <a:solidFill>
                <a:schemeClr val="accent3"/>
              </a:solidFill>
              <a:effectLst/>
            </a:endParaRPr>
          </a:p>
        </p:txBody>
      </p:sp>
    </p:spTree>
    <p:extLst>
      <p:ext uri="{BB962C8B-B14F-4D97-AF65-F5344CB8AC3E}">
        <p14:creationId xmlns:p14="http://schemas.microsoft.com/office/powerpoint/2010/main" val="270544661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heckerboard(across)">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checkerboard(across)">
                                      <p:cBhvr>
                                        <p:cTn id="12" dur="500"/>
                                        <p:tgtEl>
                                          <p:spTgt spid="3">
                                            <p:txEl>
                                              <p:pRg st="1" end="1"/>
                                            </p:txEl>
                                          </p:spTgt>
                                        </p:tgtEl>
                                      </p:cBhvr>
                                    </p:animEffect>
                                  </p:childTnLst>
                                </p:cTn>
                              </p:par>
                              <p:par>
                                <p:cTn id="13" presetID="5" presetClass="entr" presetSubtype="10"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checkerboard(across)">
                                      <p:cBhvr>
                                        <p:cTn id="15" dur="500"/>
                                        <p:tgtEl>
                                          <p:spTgt spid="3">
                                            <p:txEl>
                                              <p:pRg st="2" end="2"/>
                                            </p:txEl>
                                          </p:spTgt>
                                        </p:tgtEl>
                                      </p:cBhvr>
                                    </p:animEffect>
                                  </p:childTnLst>
                                </p:cTn>
                              </p:par>
                              <p:par>
                                <p:cTn id="16" presetID="5" presetClass="entr" presetSubtype="10" fill="hold" nodeType="with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checkerboard(across)">
                                      <p:cBhvr>
                                        <p:cTn id="18" dur="500"/>
                                        <p:tgtEl>
                                          <p:spTgt spid="3">
                                            <p:txEl>
                                              <p:pRg st="3" end="3"/>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5" presetClass="entr" presetSubtype="1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checkerboard(across)">
                                      <p:cBhvr>
                                        <p:cTn id="23" dur="500"/>
                                        <p:tgtEl>
                                          <p:spTgt spid="3">
                                            <p:txEl>
                                              <p:pRg st="4" end="4"/>
                                            </p:txEl>
                                          </p:spTgt>
                                        </p:tgtEl>
                                      </p:cBhvr>
                                    </p:animEffect>
                                  </p:childTnLst>
                                </p:cTn>
                              </p:par>
                              <p:par>
                                <p:cTn id="24" presetID="5" presetClass="entr" presetSubtype="10" fill="hold" nodeType="withEffect">
                                  <p:stCondLst>
                                    <p:cond delay="0"/>
                                  </p:stCondLst>
                                  <p:childTnLst>
                                    <p:set>
                                      <p:cBhvr>
                                        <p:cTn id="25" dur="1" fill="hold">
                                          <p:stCondLst>
                                            <p:cond delay="0"/>
                                          </p:stCondLst>
                                        </p:cTn>
                                        <p:tgtEl>
                                          <p:spTgt spid="3">
                                            <p:txEl>
                                              <p:pRg st="5" end="5"/>
                                            </p:txEl>
                                          </p:spTgt>
                                        </p:tgtEl>
                                        <p:attrNameLst>
                                          <p:attrName>style.visibility</p:attrName>
                                        </p:attrNameLst>
                                      </p:cBhvr>
                                      <p:to>
                                        <p:strVal val="visible"/>
                                      </p:to>
                                    </p:set>
                                    <p:animEffect transition="in" filter="checkerboard(across)">
                                      <p:cBhvr>
                                        <p:cTn id="26" dur="500"/>
                                        <p:tgtEl>
                                          <p:spTgt spid="3">
                                            <p:txEl>
                                              <p:pRg st="5" end="5"/>
                                            </p:txEl>
                                          </p:spTgt>
                                        </p:tgtEl>
                                      </p:cBhvr>
                                    </p:animEffect>
                                  </p:childTnLst>
                                </p:cTn>
                              </p:par>
                              <p:par>
                                <p:cTn id="27" presetID="5" presetClass="entr" presetSubtype="10" fill="hold" nodeType="withEffect">
                                  <p:stCondLst>
                                    <p:cond delay="0"/>
                                  </p:stCondLst>
                                  <p:childTnLst>
                                    <p:set>
                                      <p:cBhvr>
                                        <p:cTn id="28" dur="1" fill="hold">
                                          <p:stCondLst>
                                            <p:cond delay="0"/>
                                          </p:stCondLst>
                                        </p:cTn>
                                        <p:tgtEl>
                                          <p:spTgt spid="3">
                                            <p:txEl>
                                              <p:pRg st="6" end="6"/>
                                            </p:txEl>
                                          </p:spTgt>
                                        </p:tgtEl>
                                        <p:attrNameLst>
                                          <p:attrName>style.visibility</p:attrName>
                                        </p:attrNameLst>
                                      </p:cBhvr>
                                      <p:to>
                                        <p:strVal val="visible"/>
                                      </p:to>
                                    </p:set>
                                    <p:animEffect transition="in" filter="checkerboard(across)">
                                      <p:cBhvr>
                                        <p:cTn id="29" dur="500"/>
                                        <p:tgtEl>
                                          <p:spTgt spid="3">
                                            <p:txEl>
                                              <p:pRg st="6" end="6"/>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5" presetClass="entr" presetSubtype="10" fill="hold" nodeType="clickEffect">
                                  <p:stCondLst>
                                    <p:cond delay="0"/>
                                  </p:stCondLst>
                                  <p:childTnLst>
                                    <p:set>
                                      <p:cBhvr>
                                        <p:cTn id="33" dur="1" fill="hold">
                                          <p:stCondLst>
                                            <p:cond delay="0"/>
                                          </p:stCondLst>
                                        </p:cTn>
                                        <p:tgtEl>
                                          <p:spTgt spid="3">
                                            <p:txEl>
                                              <p:pRg st="7" end="7"/>
                                            </p:txEl>
                                          </p:spTgt>
                                        </p:tgtEl>
                                        <p:attrNameLst>
                                          <p:attrName>style.visibility</p:attrName>
                                        </p:attrNameLst>
                                      </p:cBhvr>
                                      <p:to>
                                        <p:strVal val="visible"/>
                                      </p:to>
                                    </p:set>
                                    <p:animEffect transition="in" filter="checkerboard(across)">
                                      <p:cBhvr>
                                        <p:cTn id="34" dur="500"/>
                                        <p:tgtEl>
                                          <p:spTgt spid="3">
                                            <p:txEl>
                                              <p:pRg st="7" end="7"/>
                                            </p:txEl>
                                          </p:spTgt>
                                        </p:tgtEl>
                                      </p:cBhvr>
                                    </p:animEffect>
                                  </p:childTnLst>
                                </p:cTn>
                              </p:par>
                              <p:par>
                                <p:cTn id="35" presetID="5" presetClass="entr" presetSubtype="10" fill="hold" nodeType="withEffect">
                                  <p:stCondLst>
                                    <p:cond delay="0"/>
                                  </p:stCondLst>
                                  <p:childTnLst>
                                    <p:set>
                                      <p:cBhvr>
                                        <p:cTn id="36" dur="1" fill="hold">
                                          <p:stCondLst>
                                            <p:cond delay="0"/>
                                          </p:stCondLst>
                                        </p:cTn>
                                        <p:tgtEl>
                                          <p:spTgt spid="3">
                                            <p:txEl>
                                              <p:pRg st="8" end="8"/>
                                            </p:txEl>
                                          </p:spTgt>
                                        </p:tgtEl>
                                        <p:attrNameLst>
                                          <p:attrName>style.visibility</p:attrName>
                                        </p:attrNameLst>
                                      </p:cBhvr>
                                      <p:to>
                                        <p:strVal val="visible"/>
                                      </p:to>
                                    </p:set>
                                    <p:animEffect transition="in" filter="checkerboard(across)">
                                      <p:cBhvr>
                                        <p:cTn id="37" dur="500"/>
                                        <p:tgtEl>
                                          <p:spTgt spid="3">
                                            <p:txEl>
                                              <p:pRg st="8" end="8"/>
                                            </p:txEl>
                                          </p:spTgt>
                                        </p:tgtEl>
                                      </p:cBhvr>
                                    </p:animEffect>
                                  </p:childTnLst>
                                </p:cTn>
                              </p:par>
                              <p:par>
                                <p:cTn id="38" presetID="5" presetClass="entr" presetSubtype="10" fill="hold" nodeType="withEffect">
                                  <p:stCondLst>
                                    <p:cond delay="0"/>
                                  </p:stCondLst>
                                  <p:childTnLst>
                                    <p:set>
                                      <p:cBhvr>
                                        <p:cTn id="39" dur="1" fill="hold">
                                          <p:stCondLst>
                                            <p:cond delay="0"/>
                                          </p:stCondLst>
                                        </p:cTn>
                                        <p:tgtEl>
                                          <p:spTgt spid="3">
                                            <p:txEl>
                                              <p:pRg st="9" end="9"/>
                                            </p:txEl>
                                          </p:spTgt>
                                        </p:tgtEl>
                                        <p:attrNameLst>
                                          <p:attrName>style.visibility</p:attrName>
                                        </p:attrNameLst>
                                      </p:cBhvr>
                                      <p:to>
                                        <p:strVal val="visible"/>
                                      </p:to>
                                    </p:set>
                                    <p:animEffect transition="in" filter="checkerboard(across)">
                                      <p:cBhvr>
                                        <p:cTn id="40" dur="500"/>
                                        <p:tgtEl>
                                          <p:spTgt spid="3">
                                            <p:txEl>
                                              <p:pRg st="9" end="9"/>
                                            </p:txEl>
                                          </p:spTgt>
                                        </p:tgtEl>
                                      </p:cBhvr>
                                    </p:animEffect>
                                  </p:childTnLst>
                                </p:cTn>
                              </p:par>
                            </p:childTnLst>
                          </p:cTn>
                        </p:par>
                      </p:childTnLst>
                    </p:cTn>
                  </p:par>
                  <p:par>
                    <p:cTn id="41" fill="hold">
                      <p:stCondLst>
                        <p:cond delay="indefinite"/>
                      </p:stCondLst>
                      <p:childTnLst>
                        <p:par>
                          <p:cTn id="42" fill="hold">
                            <p:stCondLst>
                              <p:cond delay="0"/>
                            </p:stCondLst>
                            <p:childTnLst>
                              <p:par>
                                <p:cTn id="43" presetID="5" presetClass="entr" presetSubtype="10" fill="hold" nodeType="clickEffect">
                                  <p:stCondLst>
                                    <p:cond delay="0"/>
                                  </p:stCondLst>
                                  <p:childTnLst>
                                    <p:set>
                                      <p:cBhvr>
                                        <p:cTn id="44" dur="1" fill="hold">
                                          <p:stCondLst>
                                            <p:cond delay="0"/>
                                          </p:stCondLst>
                                        </p:cTn>
                                        <p:tgtEl>
                                          <p:spTgt spid="3">
                                            <p:txEl>
                                              <p:pRg st="10" end="10"/>
                                            </p:txEl>
                                          </p:spTgt>
                                        </p:tgtEl>
                                        <p:attrNameLst>
                                          <p:attrName>style.visibility</p:attrName>
                                        </p:attrNameLst>
                                      </p:cBhvr>
                                      <p:to>
                                        <p:strVal val="visible"/>
                                      </p:to>
                                    </p:set>
                                    <p:animEffect transition="in" filter="checkerboard(across)">
                                      <p:cBhvr>
                                        <p:cTn id="45" dur="500"/>
                                        <p:tgtEl>
                                          <p:spTgt spid="3">
                                            <p:txEl>
                                              <p:pRg st="10" end="10"/>
                                            </p:txEl>
                                          </p:spTgt>
                                        </p:tgtEl>
                                      </p:cBhvr>
                                    </p:animEffect>
                                  </p:childTnLst>
                                </p:cTn>
                              </p:par>
                              <p:par>
                                <p:cTn id="46" presetID="5" presetClass="entr" presetSubtype="10" fill="hold" nodeType="withEffect">
                                  <p:stCondLst>
                                    <p:cond delay="0"/>
                                  </p:stCondLst>
                                  <p:childTnLst>
                                    <p:set>
                                      <p:cBhvr>
                                        <p:cTn id="47" dur="1" fill="hold">
                                          <p:stCondLst>
                                            <p:cond delay="0"/>
                                          </p:stCondLst>
                                        </p:cTn>
                                        <p:tgtEl>
                                          <p:spTgt spid="3">
                                            <p:txEl>
                                              <p:pRg st="11" end="11"/>
                                            </p:txEl>
                                          </p:spTgt>
                                        </p:tgtEl>
                                        <p:attrNameLst>
                                          <p:attrName>style.visibility</p:attrName>
                                        </p:attrNameLst>
                                      </p:cBhvr>
                                      <p:to>
                                        <p:strVal val="visible"/>
                                      </p:to>
                                    </p:set>
                                    <p:animEffect transition="in" filter="checkerboard(across)">
                                      <p:cBhvr>
                                        <p:cTn id="48" dur="500"/>
                                        <p:tgtEl>
                                          <p:spTgt spid="3">
                                            <p:txEl>
                                              <p:pRg st="11" end="11"/>
                                            </p:txEl>
                                          </p:spTgt>
                                        </p:tgtEl>
                                      </p:cBhvr>
                                    </p:animEffect>
                                  </p:childTnLst>
                                </p:cTn>
                              </p:par>
                              <p:par>
                                <p:cTn id="49" presetID="5" presetClass="entr" presetSubtype="10" fill="hold" nodeType="withEffect">
                                  <p:stCondLst>
                                    <p:cond delay="0"/>
                                  </p:stCondLst>
                                  <p:childTnLst>
                                    <p:set>
                                      <p:cBhvr>
                                        <p:cTn id="50" dur="1" fill="hold">
                                          <p:stCondLst>
                                            <p:cond delay="0"/>
                                          </p:stCondLst>
                                        </p:cTn>
                                        <p:tgtEl>
                                          <p:spTgt spid="3">
                                            <p:txEl>
                                              <p:pRg st="12" end="12"/>
                                            </p:txEl>
                                          </p:spTgt>
                                        </p:tgtEl>
                                        <p:attrNameLst>
                                          <p:attrName>style.visibility</p:attrName>
                                        </p:attrNameLst>
                                      </p:cBhvr>
                                      <p:to>
                                        <p:strVal val="visible"/>
                                      </p:to>
                                    </p:set>
                                    <p:animEffect transition="in" filter="checkerboard(across)">
                                      <p:cBhvr>
                                        <p:cTn id="51" dur="500"/>
                                        <p:tgtEl>
                                          <p:spTgt spid="3">
                                            <p:txEl>
                                              <p:pRg st="12" end="12"/>
                                            </p:txEl>
                                          </p:spTgt>
                                        </p:tgtEl>
                                      </p:cBhvr>
                                    </p:animEffect>
                                  </p:childTnLst>
                                </p:cTn>
                              </p:par>
                            </p:childTnLst>
                          </p:cTn>
                        </p:par>
                      </p:childTnLst>
                    </p:cTn>
                  </p:par>
                  <p:par>
                    <p:cTn id="52" fill="hold">
                      <p:stCondLst>
                        <p:cond delay="indefinite"/>
                      </p:stCondLst>
                      <p:childTnLst>
                        <p:par>
                          <p:cTn id="53" fill="hold">
                            <p:stCondLst>
                              <p:cond delay="0"/>
                            </p:stCondLst>
                            <p:childTnLst>
                              <p:par>
                                <p:cTn id="54" presetID="5" presetClass="entr" presetSubtype="10" fill="hold" nodeType="clickEffect">
                                  <p:stCondLst>
                                    <p:cond delay="0"/>
                                  </p:stCondLst>
                                  <p:childTnLst>
                                    <p:set>
                                      <p:cBhvr>
                                        <p:cTn id="55" dur="1" fill="hold">
                                          <p:stCondLst>
                                            <p:cond delay="0"/>
                                          </p:stCondLst>
                                        </p:cTn>
                                        <p:tgtEl>
                                          <p:spTgt spid="3">
                                            <p:txEl>
                                              <p:pRg st="14" end="14"/>
                                            </p:txEl>
                                          </p:spTgt>
                                        </p:tgtEl>
                                        <p:attrNameLst>
                                          <p:attrName>style.visibility</p:attrName>
                                        </p:attrNameLst>
                                      </p:cBhvr>
                                      <p:to>
                                        <p:strVal val="visible"/>
                                      </p:to>
                                    </p:set>
                                    <p:animEffect transition="in" filter="checkerboard(across)">
                                      <p:cBhvr>
                                        <p:cTn id="56" dur="500"/>
                                        <p:tgtEl>
                                          <p:spTgt spid="3">
                                            <p:txEl>
                                              <p:pRg st="14" end="14"/>
                                            </p:txEl>
                                          </p:spTgt>
                                        </p:tgtEl>
                                      </p:cBhvr>
                                    </p:animEffect>
                                  </p:childTnLst>
                                </p:cTn>
                              </p:par>
                              <p:par>
                                <p:cTn id="57" presetID="5" presetClass="entr" presetSubtype="10" fill="hold" nodeType="withEffect">
                                  <p:stCondLst>
                                    <p:cond delay="0"/>
                                  </p:stCondLst>
                                  <p:childTnLst>
                                    <p:set>
                                      <p:cBhvr>
                                        <p:cTn id="58" dur="1" fill="hold">
                                          <p:stCondLst>
                                            <p:cond delay="0"/>
                                          </p:stCondLst>
                                        </p:cTn>
                                        <p:tgtEl>
                                          <p:spTgt spid="3">
                                            <p:txEl>
                                              <p:pRg st="15" end="15"/>
                                            </p:txEl>
                                          </p:spTgt>
                                        </p:tgtEl>
                                        <p:attrNameLst>
                                          <p:attrName>style.visibility</p:attrName>
                                        </p:attrNameLst>
                                      </p:cBhvr>
                                      <p:to>
                                        <p:strVal val="visible"/>
                                      </p:to>
                                    </p:set>
                                    <p:animEffect transition="in" filter="checkerboard(across)">
                                      <p:cBhvr>
                                        <p:cTn id="59" dur="500"/>
                                        <p:tgtEl>
                                          <p:spTgt spid="3">
                                            <p:txEl>
                                              <p:pRg st="15" end="15"/>
                                            </p:txEl>
                                          </p:spTgt>
                                        </p:tgtEl>
                                      </p:cBhvr>
                                    </p:animEffect>
                                  </p:childTnLst>
                                </p:cTn>
                              </p:par>
                              <p:par>
                                <p:cTn id="60" presetID="5" presetClass="entr" presetSubtype="10" fill="hold" nodeType="withEffect">
                                  <p:stCondLst>
                                    <p:cond delay="0"/>
                                  </p:stCondLst>
                                  <p:childTnLst>
                                    <p:set>
                                      <p:cBhvr>
                                        <p:cTn id="61" dur="1" fill="hold">
                                          <p:stCondLst>
                                            <p:cond delay="0"/>
                                          </p:stCondLst>
                                        </p:cTn>
                                        <p:tgtEl>
                                          <p:spTgt spid="3">
                                            <p:txEl>
                                              <p:pRg st="16" end="16"/>
                                            </p:txEl>
                                          </p:spTgt>
                                        </p:tgtEl>
                                        <p:attrNameLst>
                                          <p:attrName>style.visibility</p:attrName>
                                        </p:attrNameLst>
                                      </p:cBhvr>
                                      <p:to>
                                        <p:strVal val="visible"/>
                                      </p:to>
                                    </p:set>
                                    <p:animEffect transition="in" filter="checkerboard(across)">
                                      <p:cBhvr>
                                        <p:cTn id="62" dur="500"/>
                                        <p:tgtEl>
                                          <p:spTgt spid="3">
                                            <p:txEl>
                                              <p:pRg st="16" end="1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close-up of a document&#10;&#10;Description automatically generated with medium confidence">
            <a:extLst>
              <a:ext uri="{FF2B5EF4-FFF2-40B4-BE49-F238E27FC236}">
                <a16:creationId xmlns:a16="http://schemas.microsoft.com/office/drawing/2014/main" id="{8C76E907-033D-D047-8896-10D3935A6E7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2401" y="878046"/>
            <a:ext cx="12663513" cy="5646604"/>
          </a:xfrm>
          <a:prstGeom prst="rect">
            <a:avLst/>
          </a:prstGeom>
        </p:spPr>
      </p:pic>
      <p:pic>
        <p:nvPicPr>
          <p:cNvPr id="7" name="Picture 6" descr="A picture containing text, newspaper, screenshot, receipt&#10;&#10;Description automatically generated">
            <a:extLst>
              <a:ext uri="{FF2B5EF4-FFF2-40B4-BE49-F238E27FC236}">
                <a16:creationId xmlns:a16="http://schemas.microsoft.com/office/drawing/2014/main" id="{F4B8F18B-EEF8-984D-9CDB-8053016451F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968479" y="822960"/>
            <a:ext cx="12569010" cy="5741108"/>
          </a:xfrm>
          <a:prstGeom prst="rect">
            <a:avLst/>
          </a:prstGeom>
        </p:spPr>
      </p:pic>
      <p:pic>
        <p:nvPicPr>
          <p:cNvPr id="9" name="Picture 8" descr="Timeline&#10;&#10;Description automatically generated">
            <a:extLst>
              <a:ext uri="{FF2B5EF4-FFF2-40B4-BE49-F238E27FC236}">
                <a16:creationId xmlns:a16="http://schemas.microsoft.com/office/drawing/2014/main" id="{E947E595-B00C-B741-8EC9-BEC5B1037D0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517639" y="7339407"/>
            <a:ext cx="12498134" cy="5599353"/>
          </a:xfrm>
          <a:prstGeom prst="rect">
            <a:avLst/>
          </a:prstGeom>
        </p:spPr>
      </p:pic>
      <p:sp>
        <p:nvSpPr>
          <p:cNvPr id="2" name="Rectangle 1">
            <a:extLst>
              <a:ext uri="{FF2B5EF4-FFF2-40B4-BE49-F238E27FC236}">
                <a16:creationId xmlns:a16="http://schemas.microsoft.com/office/drawing/2014/main" id="{25E0AEAE-D25F-F24A-9395-9E499F2B2D09}"/>
              </a:ext>
            </a:extLst>
          </p:cNvPr>
          <p:cNvSpPr/>
          <p:nvPr/>
        </p:nvSpPr>
        <p:spPr>
          <a:xfrm>
            <a:off x="-400051" y="1628775"/>
            <a:ext cx="24937539" cy="4789209"/>
          </a:xfrm>
          <a:prstGeom prst="rect">
            <a:avLst/>
          </a:prstGeom>
          <a:solidFill>
            <a:schemeClr val="bg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GT"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4" name="Rectangle 23">
            <a:extLst>
              <a:ext uri="{FF2B5EF4-FFF2-40B4-BE49-F238E27FC236}">
                <a16:creationId xmlns:a16="http://schemas.microsoft.com/office/drawing/2014/main" id="{43FAF131-A1B0-D844-9435-626F48239139}"/>
              </a:ext>
            </a:extLst>
          </p:cNvPr>
          <p:cNvSpPr/>
          <p:nvPr/>
        </p:nvSpPr>
        <p:spPr>
          <a:xfrm>
            <a:off x="0" y="8048745"/>
            <a:ext cx="24937539" cy="4789209"/>
          </a:xfrm>
          <a:prstGeom prst="rect">
            <a:avLst/>
          </a:prstGeom>
          <a:solidFill>
            <a:schemeClr val="bg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GT" sz="3200" b="0" i="0" u="none" strike="noStrike" cap="none" spc="0" normalizeH="0" baseline="0">
              <a:ln>
                <a:noFill/>
              </a:ln>
              <a:solidFill>
                <a:srgbClr val="FFFFFF"/>
              </a:solidFill>
              <a:effectLst/>
              <a:uFillTx/>
              <a:latin typeface="+mn-lt"/>
              <a:ea typeface="+mn-ea"/>
              <a:cs typeface="+mn-cs"/>
              <a:sym typeface="Helvetica Neue Medium"/>
            </a:endParaRPr>
          </a:p>
        </p:txBody>
      </p:sp>
    </p:spTree>
    <p:extLst>
      <p:ext uri="{BB962C8B-B14F-4D97-AF65-F5344CB8AC3E}">
        <p14:creationId xmlns:p14="http://schemas.microsoft.com/office/powerpoint/2010/main" val="1223621189"/>
      </p:ext>
    </p:extLst>
  </p:cSld>
  <p:clrMapOvr>
    <a:masterClrMapping/>
  </p:clrMapOvr>
  <p:transition spd="med"/>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close-up of a document&#10;&#10;Description automatically generated with medium confidence">
            <a:extLst>
              <a:ext uri="{FF2B5EF4-FFF2-40B4-BE49-F238E27FC236}">
                <a16:creationId xmlns:a16="http://schemas.microsoft.com/office/drawing/2014/main" id="{8C76E907-033D-D047-8896-10D3935A6E7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2401" y="878046"/>
            <a:ext cx="12663513" cy="5646604"/>
          </a:xfrm>
          <a:prstGeom prst="rect">
            <a:avLst/>
          </a:prstGeom>
        </p:spPr>
      </p:pic>
      <p:pic>
        <p:nvPicPr>
          <p:cNvPr id="7" name="Picture 6" descr="A picture containing text, newspaper, screenshot, receipt&#10;&#10;Description automatically generated">
            <a:extLst>
              <a:ext uri="{FF2B5EF4-FFF2-40B4-BE49-F238E27FC236}">
                <a16:creationId xmlns:a16="http://schemas.microsoft.com/office/drawing/2014/main" id="{F4B8F18B-EEF8-984D-9CDB-8053016451F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968479" y="822960"/>
            <a:ext cx="12569010" cy="5741108"/>
          </a:xfrm>
          <a:prstGeom prst="rect">
            <a:avLst/>
          </a:prstGeom>
        </p:spPr>
      </p:pic>
      <p:pic>
        <p:nvPicPr>
          <p:cNvPr id="9" name="Picture 8" descr="Timeline&#10;&#10;Description automatically generated">
            <a:extLst>
              <a:ext uri="{FF2B5EF4-FFF2-40B4-BE49-F238E27FC236}">
                <a16:creationId xmlns:a16="http://schemas.microsoft.com/office/drawing/2014/main" id="{E947E595-B00C-B741-8EC9-BEC5B1037D0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517639" y="7339407"/>
            <a:ext cx="12498134" cy="5599353"/>
          </a:xfrm>
          <a:prstGeom prst="rect">
            <a:avLst/>
          </a:prstGeom>
        </p:spPr>
      </p:pic>
      <p:sp>
        <p:nvSpPr>
          <p:cNvPr id="2" name="Rectangle 1">
            <a:extLst>
              <a:ext uri="{FF2B5EF4-FFF2-40B4-BE49-F238E27FC236}">
                <a16:creationId xmlns:a16="http://schemas.microsoft.com/office/drawing/2014/main" id="{25E0AEAE-D25F-F24A-9395-9E499F2B2D09}"/>
              </a:ext>
            </a:extLst>
          </p:cNvPr>
          <p:cNvSpPr/>
          <p:nvPr/>
        </p:nvSpPr>
        <p:spPr>
          <a:xfrm>
            <a:off x="2828925" y="1628775"/>
            <a:ext cx="9363075" cy="4789209"/>
          </a:xfrm>
          <a:prstGeom prst="rect">
            <a:avLst/>
          </a:prstGeom>
          <a:solidFill>
            <a:schemeClr val="bg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GT"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4" name="Rectangle 23">
            <a:extLst>
              <a:ext uri="{FF2B5EF4-FFF2-40B4-BE49-F238E27FC236}">
                <a16:creationId xmlns:a16="http://schemas.microsoft.com/office/drawing/2014/main" id="{43FAF131-A1B0-D844-9435-626F48239139}"/>
              </a:ext>
            </a:extLst>
          </p:cNvPr>
          <p:cNvSpPr/>
          <p:nvPr/>
        </p:nvSpPr>
        <p:spPr>
          <a:xfrm>
            <a:off x="9344025" y="8077320"/>
            <a:ext cx="9671748" cy="4789209"/>
          </a:xfrm>
          <a:prstGeom prst="rect">
            <a:avLst/>
          </a:prstGeom>
          <a:solidFill>
            <a:schemeClr val="bg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GT"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 name="Rectangle 7">
            <a:extLst>
              <a:ext uri="{FF2B5EF4-FFF2-40B4-BE49-F238E27FC236}">
                <a16:creationId xmlns:a16="http://schemas.microsoft.com/office/drawing/2014/main" id="{004E80F7-8A43-8D49-BE15-512753CC1AAE}"/>
              </a:ext>
            </a:extLst>
          </p:cNvPr>
          <p:cNvSpPr/>
          <p:nvPr/>
        </p:nvSpPr>
        <p:spPr>
          <a:xfrm>
            <a:off x="14921230" y="1628774"/>
            <a:ext cx="9682187" cy="4789209"/>
          </a:xfrm>
          <a:prstGeom prst="rect">
            <a:avLst/>
          </a:prstGeom>
          <a:solidFill>
            <a:schemeClr val="bg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GT"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 name="Rectangle 9">
            <a:extLst>
              <a:ext uri="{FF2B5EF4-FFF2-40B4-BE49-F238E27FC236}">
                <a16:creationId xmlns:a16="http://schemas.microsoft.com/office/drawing/2014/main" id="{40AC6377-609F-B541-BB7B-F70AB6132E2D}"/>
              </a:ext>
            </a:extLst>
          </p:cNvPr>
          <p:cNvSpPr/>
          <p:nvPr/>
        </p:nvSpPr>
        <p:spPr>
          <a:xfrm>
            <a:off x="11303806" y="3370915"/>
            <a:ext cx="1047750" cy="1304925"/>
          </a:xfrm>
          <a:prstGeom prst="rect">
            <a:avLst/>
          </a:prstGeom>
          <a:solidFill>
            <a:schemeClr val="bg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GT" sz="3200" b="0" i="0" u="none" strike="noStrike" cap="none" spc="0" normalizeH="0" baseline="0">
              <a:ln>
                <a:noFill/>
              </a:ln>
              <a:solidFill>
                <a:srgbClr val="FFFFFF"/>
              </a:solidFill>
              <a:effectLst/>
              <a:uFillTx/>
              <a:latin typeface="+mn-lt"/>
              <a:ea typeface="+mn-ea"/>
              <a:cs typeface="+mn-cs"/>
              <a:sym typeface="Helvetica Neue Medium"/>
            </a:endParaRPr>
          </a:p>
        </p:txBody>
      </p:sp>
    </p:spTree>
    <p:extLst>
      <p:ext uri="{BB962C8B-B14F-4D97-AF65-F5344CB8AC3E}">
        <p14:creationId xmlns:p14="http://schemas.microsoft.com/office/powerpoint/2010/main" val="3661869795"/>
      </p:ext>
    </p:extLst>
  </p:cSld>
  <p:clrMapOvr>
    <a:masterClrMapping/>
  </p:clrMapOvr>
  <p:transition spd="med"/>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close-up of a document&#10;&#10;Description automatically generated with medium confidence">
            <a:extLst>
              <a:ext uri="{FF2B5EF4-FFF2-40B4-BE49-F238E27FC236}">
                <a16:creationId xmlns:a16="http://schemas.microsoft.com/office/drawing/2014/main" id="{8C76E907-033D-D047-8896-10D3935A6E7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2401" y="878046"/>
            <a:ext cx="12663513" cy="5646604"/>
          </a:xfrm>
          <a:prstGeom prst="rect">
            <a:avLst/>
          </a:prstGeom>
        </p:spPr>
      </p:pic>
      <p:pic>
        <p:nvPicPr>
          <p:cNvPr id="7" name="Picture 6" descr="A picture containing text, newspaper, screenshot, receipt&#10;&#10;Description automatically generated">
            <a:extLst>
              <a:ext uri="{FF2B5EF4-FFF2-40B4-BE49-F238E27FC236}">
                <a16:creationId xmlns:a16="http://schemas.microsoft.com/office/drawing/2014/main" id="{F4B8F18B-EEF8-984D-9CDB-8053016451F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968479" y="822960"/>
            <a:ext cx="12569010" cy="5741108"/>
          </a:xfrm>
          <a:prstGeom prst="rect">
            <a:avLst/>
          </a:prstGeom>
        </p:spPr>
      </p:pic>
      <p:pic>
        <p:nvPicPr>
          <p:cNvPr id="9" name="Picture 8" descr="Timeline&#10;&#10;Description automatically generated">
            <a:extLst>
              <a:ext uri="{FF2B5EF4-FFF2-40B4-BE49-F238E27FC236}">
                <a16:creationId xmlns:a16="http://schemas.microsoft.com/office/drawing/2014/main" id="{E947E595-B00C-B741-8EC9-BEC5B1037D0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517639" y="7339407"/>
            <a:ext cx="12498134" cy="5599353"/>
          </a:xfrm>
          <a:prstGeom prst="rect">
            <a:avLst/>
          </a:prstGeom>
        </p:spPr>
      </p:pic>
      <p:sp>
        <p:nvSpPr>
          <p:cNvPr id="2" name="Rectangle 1">
            <a:extLst>
              <a:ext uri="{FF2B5EF4-FFF2-40B4-BE49-F238E27FC236}">
                <a16:creationId xmlns:a16="http://schemas.microsoft.com/office/drawing/2014/main" id="{25E0AEAE-D25F-F24A-9395-9E499F2B2D09}"/>
              </a:ext>
            </a:extLst>
          </p:cNvPr>
          <p:cNvSpPr/>
          <p:nvPr/>
        </p:nvSpPr>
        <p:spPr>
          <a:xfrm>
            <a:off x="5057775" y="1628775"/>
            <a:ext cx="7134225" cy="4789209"/>
          </a:xfrm>
          <a:prstGeom prst="rect">
            <a:avLst/>
          </a:prstGeom>
          <a:solidFill>
            <a:schemeClr val="bg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GT"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4" name="Rectangle 23">
            <a:extLst>
              <a:ext uri="{FF2B5EF4-FFF2-40B4-BE49-F238E27FC236}">
                <a16:creationId xmlns:a16="http://schemas.microsoft.com/office/drawing/2014/main" id="{43FAF131-A1B0-D844-9435-626F48239139}"/>
              </a:ext>
            </a:extLst>
          </p:cNvPr>
          <p:cNvSpPr/>
          <p:nvPr/>
        </p:nvSpPr>
        <p:spPr>
          <a:xfrm>
            <a:off x="11687175" y="8077320"/>
            <a:ext cx="7328598" cy="4789209"/>
          </a:xfrm>
          <a:prstGeom prst="rect">
            <a:avLst/>
          </a:prstGeom>
          <a:solidFill>
            <a:schemeClr val="bg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GT"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 name="Rectangle 7">
            <a:extLst>
              <a:ext uri="{FF2B5EF4-FFF2-40B4-BE49-F238E27FC236}">
                <a16:creationId xmlns:a16="http://schemas.microsoft.com/office/drawing/2014/main" id="{004E80F7-8A43-8D49-BE15-512753CC1AAE}"/>
              </a:ext>
            </a:extLst>
          </p:cNvPr>
          <p:cNvSpPr/>
          <p:nvPr/>
        </p:nvSpPr>
        <p:spPr>
          <a:xfrm>
            <a:off x="17145000" y="1628774"/>
            <a:ext cx="7458417" cy="4789209"/>
          </a:xfrm>
          <a:prstGeom prst="rect">
            <a:avLst/>
          </a:prstGeom>
          <a:solidFill>
            <a:schemeClr val="bg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GT"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 name="Rectangle 9">
            <a:extLst>
              <a:ext uri="{FF2B5EF4-FFF2-40B4-BE49-F238E27FC236}">
                <a16:creationId xmlns:a16="http://schemas.microsoft.com/office/drawing/2014/main" id="{40AC6377-609F-B541-BB7B-F70AB6132E2D}"/>
              </a:ext>
            </a:extLst>
          </p:cNvPr>
          <p:cNvSpPr/>
          <p:nvPr/>
        </p:nvSpPr>
        <p:spPr>
          <a:xfrm>
            <a:off x="11303806" y="3370915"/>
            <a:ext cx="1047750" cy="1304925"/>
          </a:xfrm>
          <a:prstGeom prst="rect">
            <a:avLst/>
          </a:prstGeom>
          <a:solidFill>
            <a:schemeClr val="bg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GT" sz="3200" b="0" i="0" u="none" strike="noStrike" cap="none" spc="0" normalizeH="0" baseline="0">
              <a:ln>
                <a:noFill/>
              </a:ln>
              <a:solidFill>
                <a:srgbClr val="FFFFFF"/>
              </a:solidFill>
              <a:effectLst/>
              <a:uFillTx/>
              <a:latin typeface="+mn-lt"/>
              <a:ea typeface="+mn-ea"/>
              <a:cs typeface="+mn-cs"/>
              <a:sym typeface="Helvetica Neue Medium"/>
            </a:endParaRPr>
          </a:p>
        </p:txBody>
      </p:sp>
    </p:spTree>
    <p:extLst>
      <p:ext uri="{BB962C8B-B14F-4D97-AF65-F5344CB8AC3E}">
        <p14:creationId xmlns:p14="http://schemas.microsoft.com/office/powerpoint/2010/main" val="914927741"/>
      </p:ext>
    </p:extLst>
  </p:cSld>
  <p:clrMapOvr>
    <a:masterClrMapping/>
  </p:clrMapOvr>
  <p:transition spd="med"/>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close-up of a document&#10;&#10;Description automatically generated with medium confidence">
            <a:extLst>
              <a:ext uri="{FF2B5EF4-FFF2-40B4-BE49-F238E27FC236}">
                <a16:creationId xmlns:a16="http://schemas.microsoft.com/office/drawing/2014/main" id="{8C76E907-033D-D047-8896-10D3935A6E7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2401" y="878046"/>
            <a:ext cx="12663513" cy="5646604"/>
          </a:xfrm>
          <a:prstGeom prst="rect">
            <a:avLst/>
          </a:prstGeom>
        </p:spPr>
      </p:pic>
      <p:pic>
        <p:nvPicPr>
          <p:cNvPr id="7" name="Picture 6" descr="A picture containing text, newspaper, screenshot, receipt&#10;&#10;Description automatically generated">
            <a:extLst>
              <a:ext uri="{FF2B5EF4-FFF2-40B4-BE49-F238E27FC236}">
                <a16:creationId xmlns:a16="http://schemas.microsoft.com/office/drawing/2014/main" id="{F4B8F18B-EEF8-984D-9CDB-8053016451F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968479" y="822960"/>
            <a:ext cx="12569010" cy="5741108"/>
          </a:xfrm>
          <a:prstGeom prst="rect">
            <a:avLst/>
          </a:prstGeom>
        </p:spPr>
      </p:pic>
      <p:pic>
        <p:nvPicPr>
          <p:cNvPr id="9" name="Picture 8" descr="Timeline&#10;&#10;Description automatically generated">
            <a:extLst>
              <a:ext uri="{FF2B5EF4-FFF2-40B4-BE49-F238E27FC236}">
                <a16:creationId xmlns:a16="http://schemas.microsoft.com/office/drawing/2014/main" id="{E947E595-B00C-B741-8EC9-BEC5B1037D0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517639" y="7339407"/>
            <a:ext cx="12498134" cy="5599353"/>
          </a:xfrm>
          <a:prstGeom prst="rect">
            <a:avLst/>
          </a:prstGeom>
        </p:spPr>
      </p:pic>
      <p:sp>
        <p:nvSpPr>
          <p:cNvPr id="2" name="Rectangle 1">
            <a:extLst>
              <a:ext uri="{FF2B5EF4-FFF2-40B4-BE49-F238E27FC236}">
                <a16:creationId xmlns:a16="http://schemas.microsoft.com/office/drawing/2014/main" id="{25E0AEAE-D25F-F24A-9395-9E499F2B2D09}"/>
              </a:ext>
            </a:extLst>
          </p:cNvPr>
          <p:cNvSpPr/>
          <p:nvPr/>
        </p:nvSpPr>
        <p:spPr>
          <a:xfrm>
            <a:off x="5057776" y="4023360"/>
            <a:ext cx="7134224" cy="2394623"/>
          </a:xfrm>
          <a:prstGeom prst="rect">
            <a:avLst/>
          </a:prstGeom>
          <a:solidFill>
            <a:schemeClr val="bg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GT" sz="3200" b="0" i="0" u="none" strike="noStrike" cap="none" spc="0" normalizeH="0" baseline="0" dirty="0">
              <a:ln>
                <a:noFill/>
              </a:ln>
              <a:solidFill>
                <a:srgbClr val="FFFFFF"/>
              </a:solidFill>
              <a:effectLst/>
              <a:uFillTx/>
              <a:latin typeface="+mn-lt"/>
              <a:ea typeface="+mn-ea"/>
              <a:cs typeface="+mn-cs"/>
              <a:sym typeface="Helvetica Neue Medium"/>
            </a:endParaRPr>
          </a:p>
        </p:txBody>
      </p:sp>
      <p:sp>
        <p:nvSpPr>
          <p:cNvPr id="24" name="Rectangle 23">
            <a:extLst>
              <a:ext uri="{FF2B5EF4-FFF2-40B4-BE49-F238E27FC236}">
                <a16:creationId xmlns:a16="http://schemas.microsoft.com/office/drawing/2014/main" id="{43FAF131-A1B0-D844-9435-626F48239139}"/>
              </a:ext>
            </a:extLst>
          </p:cNvPr>
          <p:cNvSpPr/>
          <p:nvPr/>
        </p:nvSpPr>
        <p:spPr>
          <a:xfrm>
            <a:off x="11704321" y="10570464"/>
            <a:ext cx="7311452" cy="2296065"/>
          </a:xfrm>
          <a:prstGeom prst="rect">
            <a:avLst/>
          </a:prstGeom>
          <a:solidFill>
            <a:schemeClr val="bg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GT"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 name="Rectangle 7">
            <a:extLst>
              <a:ext uri="{FF2B5EF4-FFF2-40B4-BE49-F238E27FC236}">
                <a16:creationId xmlns:a16="http://schemas.microsoft.com/office/drawing/2014/main" id="{004E80F7-8A43-8D49-BE15-512753CC1AAE}"/>
              </a:ext>
            </a:extLst>
          </p:cNvPr>
          <p:cNvSpPr/>
          <p:nvPr/>
        </p:nvSpPr>
        <p:spPr>
          <a:xfrm>
            <a:off x="17117568" y="4023360"/>
            <a:ext cx="7485849" cy="2394623"/>
          </a:xfrm>
          <a:prstGeom prst="rect">
            <a:avLst/>
          </a:prstGeom>
          <a:solidFill>
            <a:schemeClr val="bg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GT"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 name="Rectangle 9">
            <a:extLst>
              <a:ext uri="{FF2B5EF4-FFF2-40B4-BE49-F238E27FC236}">
                <a16:creationId xmlns:a16="http://schemas.microsoft.com/office/drawing/2014/main" id="{40AC6377-609F-B541-BB7B-F70AB6132E2D}"/>
              </a:ext>
            </a:extLst>
          </p:cNvPr>
          <p:cNvSpPr/>
          <p:nvPr/>
        </p:nvSpPr>
        <p:spPr>
          <a:xfrm>
            <a:off x="11303806" y="3370915"/>
            <a:ext cx="1047750" cy="1304925"/>
          </a:xfrm>
          <a:prstGeom prst="rect">
            <a:avLst/>
          </a:prstGeom>
          <a:solidFill>
            <a:schemeClr val="bg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GT" sz="3200" b="0" i="0" u="none" strike="noStrike" cap="none" spc="0" normalizeH="0" baseline="0">
              <a:ln>
                <a:noFill/>
              </a:ln>
              <a:solidFill>
                <a:srgbClr val="FFFFFF"/>
              </a:solidFill>
              <a:effectLst/>
              <a:uFillTx/>
              <a:latin typeface="+mn-lt"/>
              <a:ea typeface="+mn-ea"/>
              <a:cs typeface="+mn-cs"/>
              <a:sym typeface="Helvetica Neue Medium"/>
            </a:endParaRPr>
          </a:p>
        </p:txBody>
      </p:sp>
    </p:spTree>
    <p:extLst>
      <p:ext uri="{BB962C8B-B14F-4D97-AF65-F5344CB8AC3E}">
        <p14:creationId xmlns:p14="http://schemas.microsoft.com/office/powerpoint/2010/main" val="1254467557"/>
      </p:ext>
    </p:extLst>
  </p:cSld>
  <p:clrMapOvr>
    <a:masterClrMapping/>
  </p:clrMapOvr>
  <p:transition spd="med"/>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close-up of a document&#10;&#10;Description automatically generated with medium confidence">
            <a:extLst>
              <a:ext uri="{FF2B5EF4-FFF2-40B4-BE49-F238E27FC236}">
                <a16:creationId xmlns:a16="http://schemas.microsoft.com/office/drawing/2014/main" id="{8C76E907-033D-D047-8896-10D3935A6E7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2401" y="878046"/>
            <a:ext cx="12663513" cy="5646604"/>
          </a:xfrm>
          <a:prstGeom prst="rect">
            <a:avLst/>
          </a:prstGeom>
        </p:spPr>
      </p:pic>
      <p:pic>
        <p:nvPicPr>
          <p:cNvPr id="7" name="Picture 6" descr="A picture containing text, newspaper, screenshot, receipt&#10;&#10;Description automatically generated">
            <a:extLst>
              <a:ext uri="{FF2B5EF4-FFF2-40B4-BE49-F238E27FC236}">
                <a16:creationId xmlns:a16="http://schemas.microsoft.com/office/drawing/2014/main" id="{F4B8F18B-EEF8-984D-9CDB-8053016451F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968479" y="822960"/>
            <a:ext cx="12569010" cy="5741108"/>
          </a:xfrm>
          <a:prstGeom prst="rect">
            <a:avLst/>
          </a:prstGeom>
        </p:spPr>
      </p:pic>
      <p:pic>
        <p:nvPicPr>
          <p:cNvPr id="9" name="Picture 8" descr="Timeline&#10;&#10;Description automatically generated">
            <a:extLst>
              <a:ext uri="{FF2B5EF4-FFF2-40B4-BE49-F238E27FC236}">
                <a16:creationId xmlns:a16="http://schemas.microsoft.com/office/drawing/2014/main" id="{E947E595-B00C-B741-8EC9-BEC5B1037D0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517639" y="7339407"/>
            <a:ext cx="12498134" cy="5599353"/>
          </a:xfrm>
          <a:prstGeom prst="rect">
            <a:avLst/>
          </a:prstGeom>
        </p:spPr>
      </p:pic>
      <p:sp>
        <p:nvSpPr>
          <p:cNvPr id="2" name="Rectangle 1">
            <a:extLst>
              <a:ext uri="{FF2B5EF4-FFF2-40B4-BE49-F238E27FC236}">
                <a16:creationId xmlns:a16="http://schemas.microsoft.com/office/drawing/2014/main" id="{25E0AEAE-D25F-F24A-9395-9E499F2B2D09}"/>
              </a:ext>
            </a:extLst>
          </p:cNvPr>
          <p:cNvSpPr/>
          <p:nvPr/>
        </p:nvSpPr>
        <p:spPr>
          <a:xfrm>
            <a:off x="7059168" y="4023360"/>
            <a:ext cx="5132832" cy="2394623"/>
          </a:xfrm>
          <a:prstGeom prst="rect">
            <a:avLst/>
          </a:prstGeom>
          <a:solidFill>
            <a:schemeClr val="bg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GT" sz="3200" b="0" i="0" u="none" strike="noStrike" cap="none" spc="0" normalizeH="0" baseline="0" dirty="0">
              <a:ln>
                <a:noFill/>
              </a:ln>
              <a:solidFill>
                <a:srgbClr val="FFFFFF"/>
              </a:solidFill>
              <a:effectLst/>
              <a:uFillTx/>
              <a:latin typeface="+mn-lt"/>
              <a:ea typeface="+mn-ea"/>
              <a:cs typeface="+mn-cs"/>
              <a:sym typeface="Helvetica Neue Medium"/>
            </a:endParaRPr>
          </a:p>
        </p:txBody>
      </p:sp>
      <p:sp>
        <p:nvSpPr>
          <p:cNvPr id="24" name="Rectangle 23">
            <a:extLst>
              <a:ext uri="{FF2B5EF4-FFF2-40B4-BE49-F238E27FC236}">
                <a16:creationId xmlns:a16="http://schemas.microsoft.com/office/drawing/2014/main" id="{43FAF131-A1B0-D844-9435-626F48239139}"/>
              </a:ext>
            </a:extLst>
          </p:cNvPr>
          <p:cNvSpPr/>
          <p:nvPr/>
        </p:nvSpPr>
        <p:spPr>
          <a:xfrm>
            <a:off x="13642847" y="10570464"/>
            <a:ext cx="5372925" cy="2296065"/>
          </a:xfrm>
          <a:prstGeom prst="rect">
            <a:avLst/>
          </a:prstGeom>
          <a:solidFill>
            <a:schemeClr val="bg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GT"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 name="Rectangle 7">
            <a:extLst>
              <a:ext uri="{FF2B5EF4-FFF2-40B4-BE49-F238E27FC236}">
                <a16:creationId xmlns:a16="http://schemas.microsoft.com/office/drawing/2014/main" id="{004E80F7-8A43-8D49-BE15-512753CC1AAE}"/>
              </a:ext>
            </a:extLst>
          </p:cNvPr>
          <p:cNvSpPr/>
          <p:nvPr/>
        </p:nvSpPr>
        <p:spPr>
          <a:xfrm>
            <a:off x="19162077" y="4023360"/>
            <a:ext cx="5587644" cy="2394623"/>
          </a:xfrm>
          <a:prstGeom prst="rect">
            <a:avLst/>
          </a:prstGeom>
          <a:solidFill>
            <a:schemeClr val="bg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GT"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 name="Rectangle 9">
            <a:extLst>
              <a:ext uri="{FF2B5EF4-FFF2-40B4-BE49-F238E27FC236}">
                <a16:creationId xmlns:a16="http://schemas.microsoft.com/office/drawing/2014/main" id="{40AC6377-609F-B541-BB7B-F70AB6132E2D}"/>
              </a:ext>
            </a:extLst>
          </p:cNvPr>
          <p:cNvSpPr/>
          <p:nvPr/>
        </p:nvSpPr>
        <p:spPr>
          <a:xfrm>
            <a:off x="11303806" y="3370915"/>
            <a:ext cx="1047750" cy="1304925"/>
          </a:xfrm>
          <a:prstGeom prst="rect">
            <a:avLst/>
          </a:prstGeom>
          <a:solidFill>
            <a:schemeClr val="bg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GT" sz="3200" b="0" i="0" u="none" strike="noStrike" cap="none" spc="0" normalizeH="0" baseline="0">
              <a:ln>
                <a:noFill/>
              </a:ln>
              <a:solidFill>
                <a:srgbClr val="FFFFFF"/>
              </a:solidFill>
              <a:effectLst/>
              <a:uFillTx/>
              <a:latin typeface="+mn-lt"/>
              <a:ea typeface="+mn-ea"/>
              <a:cs typeface="+mn-cs"/>
              <a:sym typeface="Helvetica Neue Medium"/>
            </a:endParaRPr>
          </a:p>
        </p:txBody>
      </p:sp>
    </p:spTree>
    <p:extLst>
      <p:ext uri="{BB962C8B-B14F-4D97-AF65-F5344CB8AC3E}">
        <p14:creationId xmlns:p14="http://schemas.microsoft.com/office/powerpoint/2010/main" val="3886461694"/>
      </p:ext>
    </p:extLst>
  </p:cSld>
  <p:clrMapOvr>
    <a:masterClrMapping/>
  </p:clrMapOvr>
  <p:transition spd="med"/>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close-up of a document&#10;&#10;Description automatically generated with medium confidence">
            <a:extLst>
              <a:ext uri="{FF2B5EF4-FFF2-40B4-BE49-F238E27FC236}">
                <a16:creationId xmlns:a16="http://schemas.microsoft.com/office/drawing/2014/main" id="{8C76E907-033D-D047-8896-10D3935A6E7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2401" y="878046"/>
            <a:ext cx="12663513" cy="5646604"/>
          </a:xfrm>
          <a:prstGeom prst="rect">
            <a:avLst/>
          </a:prstGeom>
        </p:spPr>
      </p:pic>
      <p:pic>
        <p:nvPicPr>
          <p:cNvPr id="7" name="Picture 6" descr="A picture containing text, newspaper, screenshot, receipt&#10;&#10;Description automatically generated">
            <a:extLst>
              <a:ext uri="{FF2B5EF4-FFF2-40B4-BE49-F238E27FC236}">
                <a16:creationId xmlns:a16="http://schemas.microsoft.com/office/drawing/2014/main" id="{F4B8F18B-EEF8-984D-9CDB-8053016451F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968479" y="822960"/>
            <a:ext cx="12569010" cy="5741108"/>
          </a:xfrm>
          <a:prstGeom prst="rect">
            <a:avLst/>
          </a:prstGeom>
        </p:spPr>
      </p:pic>
      <p:pic>
        <p:nvPicPr>
          <p:cNvPr id="9" name="Picture 8" descr="Timeline&#10;&#10;Description automatically generated">
            <a:extLst>
              <a:ext uri="{FF2B5EF4-FFF2-40B4-BE49-F238E27FC236}">
                <a16:creationId xmlns:a16="http://schemas.microsoft.com/office/drawing/2014/main" id="{E947E595-B00C-B741-8EC9-BEC5B1037D0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517639" y="7339407"/>
            <a:ext cx="12498134" cy="5599353"/>
          </a:xfrm>
          <a:prstGeom prst="rect">
            <a:avLst/>
          </a:prstGeom>
        </p:spPr>
      </p:pic>
      <p:sp>
        <p:nvSpPr>
          <p:cNvPr id="2" name="Rectangle 1">
            <a:extLst>
              <a:ext uri="{FF2B5EF4-FFF2-40B4-BE49-F238E27FC236}">
                <a16:creationId xmlns:a16="http://schemas.microsoft.com/office/drawing/2014/main" id="{25E0AEAE-D25F-F24A-9395-9E499F2B2D09}"/>
              </a:ext>
            </a:extLst>
          </p:cNvPr>
          <p:cNvSpPr/>
          <p:nvPr/>
        </p:nvSpPr>
        <p:spPr>
          <a:xfrm>
            <a:off x="9948672" y="4023360"/>
            <a:ext cx="2243328" cy="2394623"/>
          </a:xfrm>
          <a:prstGeom prst="rect">
            <a:avLst/>
          </a:prstGeom>
          <a:solidFill>
            <a:schemeClr val="bg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GT" sz="3200" b="0" i="0" u="none" strike="noStrike" cap="none" spc="0" normalizeH="0" baseline="0" dirty="0">
              <a:ln>
                <a:noFill/>
              </a:ln>
              <a:solidFill>
                <a:srgbClr val="FFFFFF"/>
              </a:solidFill>
              <a:effectLst/>
              <a:uFillTx/>
              <a:latin typeface="+mn-lt"/>
              <a:ea typeface="+mn-ea"/>
              <a:cs typeface="+mn-cs"/>
              <a:sym typeface="Helvetica Neue Medium"/>
            </a:endParaRPr>
          </a:p>
        </p:txBody>
      </p:sp>
      <p:sp>
        <p:nvSpPr>
          <p:cNvPr id="24" name="Rectangle 23">
            <a:extLst>
              <a:ext uri="{FF2B5EF4-FFF2-40B4-BE49-F238E27FC236}">
                <a16:creationId xmlns:a16="http://schemas.microsoft.com/office/drawing/2014/main" id="{43FAF131-A1B0-D844-9435-626F48239139}"/>
              </a:ext>
            </a:extLst>
          </p:cNvPr>
          <p:cNvSpPr/>
          <p:nvPr/>
        </p:nvSpPr>
        <p:spPr>
          <a:xfrm>
            <a:off x="16605504" y="10570464"/>
            <a:ext cx="2410268" cy="2296065"/>
          </a:xfrm>
          <a:prstGeom prst="rect">
            <a:avLst/>
          </a:prstGeom>
          <a:solidFill>
            <a:schemeClr val="bg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GT"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 name="Rectangle 7">
            <a:extLst>
              <a:ext uri="{FF2B5EF4-FFF2-40B4-BE49-F238E27FC236}">
                <a16:creationId xmlns:a16="http://schemas.microsoft.com/office/drawing/2014/main" id="{004E80F7-8A43-8D49-BE15-512753CC1AAE}"/>
              </a:ext>
            </a:extLst>
          </p:cNvPr>
          <p:cNvSpPr/>
          <p:nvPr/>
        </p:nvSpPr>
        <p:spPr>
          <a:xfrm>
            <a:off x="22069551" y="4023360"/>
            <a:ext cx="2680169" cy="2394623"/>
          </a:xfrm>
          <a:prstGeom prst="rect">
            <a:avLst/>
          </a:prstGeom>
          <a:solidFill>
            <a:schemeClr val="bg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GT"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 name="Rectangle 9">
            <a:extLst>
              <a:ext uri="{FF2B5EF4-FFF2-40B4-BE49-F238E27FC236}">
                <a16:creationId xmlns:a16="http://schemas.microsoft.com/office/drawing/2014/main" id="{40AC6377-609F-B541-BB7B-F70AB6132E2D}"/>
              </a:ext>
            </a:extLst>
          </p:cNvPr>
          <p:cNvSpPr/>
          <p:nvPr/>
        </p:nvSpPr>
        <p:spPr>
          <a:xfrm>
            <a:off x="11303806" y="3370915"/>
            <a:ext cx="1047750" cy="1304925"/>
          </a:xfrm>
          <a:prstGeom prst="rect">
            <a:avLst/>
          </a:prstGeom>
          <a:solidFill>
            <a:schemeClr val="bg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GT"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 name="Rectangle 10">
            <a:extLst>
              <a:ext uri="{FF2B5EF4-FFF2-40B4-BE49-F238E27FC236}">
                <a16:creationId xmlns:a16="http://schemas.microsoft.com/office/drawing/2014/main" id="{FA10AE8E-3FD0-A548-A720-F9E77A8A4DFC}"/>
              </a:ext>
            </a:extLst>
          </p:cNvPr>
          <p:cNvSpPr/>
          <p:nvPr/>
        </p:nvSpPr>
        <p:spPr>
          <a:xfrm>
            <a:off x="7028688" y="5414485"/>
            <a:ext cx="2919984" cy="1165251"/>
          </a:xfrm>
          <a:prstGeom prst="rect">
            <a:avLst/>
          </a:prstGeom>
          <a:solidFill>
            <a:schemeClr val="bg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GT" sz="3200" b="0" i="0" u="none" strike="noStrike" cap="none" spc="0" normalizeH="0" baseline="0" dirty="0">
              <a:ln>
                <a:noFill/>
              </a:ln>
              <a:solidFill>
                <a:srgbClr val="FFFFFF"/>
              </a:solidFill>
              <a:effectLst/>
              <a:uFillTx/>
              <a:latin typeface="+mn-lt"/>
              <a:ea typeface="+mn-ea"/>
              <a:cs typeface="+mn-cs"/>
              <a:sym typeface="Helvetica Neue Medium"/>
            </a:endParaRPr>
          </a:p>
        </p:txBody>
      </p:sp>
      <p:sp>
        <p:nvSpPr>
          <p:cNvPr id="12" name="Rectangle 11">
            <a:extLst>
              <a:ext uri="{FF2B5EF4-FFF2-40B4-BE49-F238E27FC236}">
                <a16:creationId xmlns:a16="http://schemas.microsoft.com/office/drawing/2014/main" id="{649F8B49-8D6A-494B-84B5-A866DA8BB357}"/>
              </a:ext>
            </a:extLst>
          </p:cNvPr>
          <p:cNvSpPr/>
          <p:nvPr/>
        </p:nvSpPr>
        <p:spPr>
          <a:xfrm>
            <a:off x="19149567" y="5362131"/>
            <a:ext cx="2919984" cy="1165251"/>
          </a:xfrm>
          <a:prstGeom prst="rect">
            <a:avLst/>
          </a:prstGeom>
          <a:solidFill>
            <a:schemeClr val="bg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GT" sz="3200" b="0" i="0" u="none" strike="noStrike" cap="none" spc="0" normalizeH="0" baseline="0" dirty="0">
              <a:ln>
                <a:noFill/>
              </a:ln>
              <a:solidFill>
                <a:srgbClr val="FFFFFF"/>
              </a:solidFill>
              <a:effectLst/>
              <a:uFillTx/>
              <a:latin typeface="+mn-lt"/>
              <a:ea typeface="+mn-ea"/>
              <a:cs typeface="+mn-cs"/>
              <a:sym typeface="Helvetica Neue Medium"/>
            </a:endParaRPr>
          </a:p>
        </p:txBody>
      </p:sp>
      <p:sp>
        <p:nvSpPr>
          <p:cNvPr id="13" name="Rectangle 12">
            <a:extLst>
              <a:ext uri="{FF2B5EF4-FFF2-40B4-BE49-F238E27FC236}">
                <a16:creationId xmlns:a16="http://schemas.microsoft.com/office/drawing/2014/main" id="{926C5970-F404-0241-8D62-7E68D896FDAE}"/>
              </a:ext>
            </a:extLst>
          </p:cNvPr>
          <p:cNvSpPr/>
          <p:nvPr/>
        </p:nvSpPr>
        <p:spPr>
          <a:xfrm>
            <a:off x="13685519" y="11785878"/>
            <a:ext cx="2919984" cy="1165251"/>
          </a:xfrm>
          <a:prstGeom prst="rect">
            <a:avLst/>
          </a:prstGeom>
          <a:solidFill>
            <a:schemeClr val="bg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GT" sz="3200" b="0" i="0" u="none" strike="noStrike" cap="none" spc="0" normalizeH="0" baseline="0" dirty="0">
              <a:ln>
                <a:noFill/>
              </a:ln>
              <a:solidFill>
                <a:srgbClr val="FFFFFF"/>
              </a:solidFill>
              <a:effectLst/>
              <a:uFillTx/>
              <a:latin typeface="+mn-lt"/>
              <a:ea typeface="+mn-ea"/>
              <a:cs typeface="+mn-cs"/>
              <a:sym typeface="Helvetica Neue Medium"/>
            </a:endParaRPr>
          </a:p>
        </p:txBody>
      </p:sp>
    </p:spTree>
    <p:extLst>
      <p:ext uri="{BB962C8B-B14F-4D97-AF65-F5344CB8AC3E}">
        <p14:creationId xmlns:p14="http://schemas.microsoft.com/office/powerpoint/2010/main" val="127231092"/>
      </p:ext>
    </p:extLst>
  </p:cSld>
  <p:clrMapOvr>
    <a:masterClrMapping/>
  </p:clrMapOvr>
  <p:transition spd="med"/>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close-up of a document&#10;&#10;Description automatically generated with medium confidence">
            <a:extLst>
              <a:ext uri="{FF2B5EF4-FFF2-40B4-BE49-F238E27FC236}">
                <a16:creationId xmlns:a16="http://schemas.microsoft.com/office/drawing/2014/main" id="{8C76E907-033D-D047-8896-10D3935A6E7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2401" y="878046"/>
            <a:ext cx="12663513" cy="5646604"/>
          </a:xfrm>
          <a:prstGeom prst="rect">
            <a:avLst/>
          </a:prstGeom>
        </p:spPr>
      </p:pic>
      <p:pic>
        <p:nvPicPr>
          <p:cNvPr id="7" name="Picture 6" descr="A picture containing text, newspaper, screenshot, receipt&#10;&#10;Description automatically generated">
            <a:extLst>
              <a:ext uri="{FF2B5EF4-FFF2-40B4-BE49-F238E27FC236}">
                <a16:creationId xmlns:a16="http://schemas.microsoft.com/office/drawing/2014/main" id="{F4B8F18B-EEF8-984D-9CDB-8053016451F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968479" y="822960"/>
            <a:ext cx="12569010" cy="5741108"/>
          </a:xfrm>
          <a:prstGeom prst="rect">
            <a:avLst/>
          </a:prstGeom>
        </p:spPr>
      </p:pic>
      <p:pic>
        <p:nvPicPr>
          <p:cNvPr id="9" name="Picture 8" descr="Timeline&#10;&#10;Description automatically generated">
            <a:extLst>
              <a:ext uri="{FF2B5EF4-FFF2-40B4-BE49-F238E27FC236}">
                <a16:creationId xmlns:a16="http://schemas.microsoft.com/office/drawing/2014/main" id="{E947E595-B00C-B741-8EC9-BEC5B1037D0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517639" y="7339407"/>
            <a:ext cx="12498134" cy="5599353"/>
          </a:xfrm>
          <a:prstGeom prst="rect">
            <a:avLst/>
          </a:prstGeom>
        </p:spPr>
      </p:pic>
      <p:sp>
        <p:nvSpPr>
          <p:cNvPr id="2" name="Rectangle 1">
            <a:extLst>
              <a:ext uri="{FF2B5EF4-FFF2-40B4-BE49-F238E27FC236}">
                <a16:creationId xmlns:a16="http://schemas.microsoft.com/office/drawing/2014/main" id="{25E0AEAE-D25F-F24A-9395-9E499F2B2D09}"/>
              </a:ext>
            </a:extLst>
          </p:cNvPr>
          <p:cNvSpPr/>
          <p:nvPr/>
        </p:nvSpPr>
        <p:spPr>
          <a:xfrm>
            <a:off x="9948672" y="4023360"/>
            <a:ext cx="2243328" cy="2394623"/>
          </a:xfrm>
          <a:prstGeom prst="rect">
            <a:avLst/>
          </a:prstGeom>
          <a:solidFill>
            <a:schemeClr val="bg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GT" sz="3200" b="0" i="0" u="none" strike="noStrike" cap="none" spc="0" normalizeH="0" baseline="0" dirty="0">
              <a:ln>
                <a:noFill/>
              </a:ln>
              <a:solidFill>
                <a:srgbClr val="FFFFFF"/>
              </a:solidFill>
              <a:effectLst/>
              <a:uFillTx/>
              <a:latin typeface="+mn-lt"/>
              <a:ea typeface="+mn-ea"/>
              <a:cs typeface="+mn-cs"/>
              <a:sym typeface="Helvetica Neue Medium"/>
            </a:endParaRPr>
          </a:p>
        </p:txBody>
      </p:sp>
      <p:sp>
        <p:nvSpPr>
          <p:cNvPr id="24" name="Rectangle 23">
            <a:extLst>
              <a:ext uri="{FF2B5EF4-FFF2-40B4-BE49-F238E27FC236}">
                <a16:creationId xmlns:a16="http://schemas.microsoft.com/office/drawing/2014/main" id="{43FAF131-A1B0-D844-9435-626F48239139}"/>
              </a:ext>
            </a:extLst>
          </p:cNvPr>
          <p:cNvSpPr/>
          <p:nvPr/>
        </p:nvSpPr>
        <p:spPr>
          <a:xfrm>
            <a:off x="16605504" y="10570464"/>
            <a:ext cx="2410268" cy="2296065"/>
          </a:xfrm>
          <a:prstGeom prst="rect">
            <a:avLst/>
          </a:prstGeom>
          <a:solidFill>
            <a:schemeClr val="bg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GT"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 name="Rectangle 7">
            <a:extLst>
              <a:ext uri="{FF2B5EF4-FFF2-40B4-BE49-F238E27FC236}">
                <a16:creationId xmlns:a16="http://schemas.microsoft.com/office/drawing/2014/main" id="{004E80F7-8A43-8D49-BE15-512753CC1AAE}"/>
              </a:ext>
            </a:extLst>
          </p:cNvPr>
          <p:cNvSpPr/>
          <p:nvPr/>
        </p:nvSpPr>
        <p:spPr>
          <a:xfrm>
            <a:off x="22069551" y="4023360"/>
            <a:ext cx="2680169" cy="2394623"/>
          </a:xfrm>
          <a:prstGeom prst="rect">
            <a:avLst/>
          </a:prstGeom>
          <a:solidFill>
            <a:schemeClr val="bg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GT" sz="3200" b="0" i="0" u="none" strike="noStrike" cap="none" spc="0" normalizeH="0" baseline="0">
              <a:ln>
                <a:noFill/>
              </a:ln>
              <a:solidFill>
                <a:srgbClr val="FFFFFF"/>
              </a:solidFill>
              <a:effectLst/>
              <a:uFillTx/>
              <a:latin typeface="+mn-lt"/>
              <a:ea typeface="+mn-ea"/>
              <a:cs typeface="+mn-cs"/>
              <a:sym typeface="Helvetica Neue Medium"/>
            </a:endParaRPr>
          </a:p>
        </p:txBody>
      </p:sp>
    </p:spTree>
    <p:extLst>
      <p:ext uri="{BB962C8B-B14F-4D97-AF65-F5344CB8AC3E}">
        <p14:creationId xmlns:p14="http://schemas.microsoft.com/office/powerpoint/2010/main" val="3043144305"/>
      </p:ext>
    </p:extLst>
  </p:cSld>
  <p:clrMapOvr>
    <a:masterClrMapping/>
  </p:clrMapOvr>
  <p:transition spd="med"/>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close-up of a document&#10;&#10;Description automatically generated with medium confidence">
            <a:extLst>
              <a:ext uri="{FF2B5EF4-FFF2-40B4-BE49-F238E27FC236}">
                <a16:creationId xmlns:a16="http://schemas.microsoft.com/office/drawing/2014/main" id="{8C76E907-033D-D047-8896-10D3935A6E7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2401" y="878046"/>
            <a:ext cx="12663513" cy="5646604"/>
          </a:xfrm>
          <a:prstGeom prst="rect">
            <a:avLst/>
          </a:prstGeom>
        </p:spPr>
      </p:pic>
      <p:pic>
        <p:nvPicPr>
          <p:cNvPr id="7" name="Picture 6" descr="A picture containing text, newspaper, screenshot, receipt&#10;&#10;Description automatically generated">
            <a:extLst>
              <a:ext uri="{FF2B5EF4-FFF2-40B4-BE49-F238E27FC236}">
                <a16:creationId xmlns:a16="http://schemas.microsoft.com/office/drawing/2014/main" id="{F4B8F18B-EEF8-984D-9CDB-8053016451F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968479" y="822960"/>
            <a:ext cx="12569010" cy="5741108"/>
          </a:xfrm>
          <a:prstGeom prst="rect">
            <a:avLst/>
          </a:prstGeom>
        </p:spPr>
      </p:pic>
      <p:pic>
        <p:nvPicPr>
          <p:cNvPr id="9" name="Picture 8" descr="Timeline&#10;&#10;Description automatically generated">
            <a:extLst>
              <a:ext uri="{FF2B5EF4-FFF2-40B4-BE49-F238E27FC236}">
                <a16:creationId xmlns:a16="http://schemas.microsoft.com/office/drawing/2014/main" id="{E947E595-B00C-B741-8EC9-BEC5B1037D0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517639" y="7339407"/>
            <a:ext cx="12498134" cy="5599353"/>
          </a:xfrm>
          <a:prstGeom prst="rect">
            <a:avLst/>
          </a:prstGeom>
        </p:spPr>
      </p:pic>
    </p:spTree>
    <p:extLst>
      <p:ext uri="{BB962C8B-B14F-4D97-AF65-F5344CB8AC3E}">
        <p14:creationId xmlns:p14="http://schemas.microsoft.com/office/powerpoint/2010/main" val="3039563788"/>
      </p:ext>
    </p:extLst>
  </p:cSld>
  <p:clrMapOvr>
    <a:masterClrMapping/>
  </p:clrMapOvr>
  <p:transition spd="med"/>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1" name="Rectangle 70">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3048" y="0"/>
            <a:ext cx="24377904" cy="13716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2050" name="Picture 2" descr="What to Pack: The Ultimate Packing List for Backpackers (2021) | Road Affair">
            <a:extLst>
              <a:ext uri="{FF2B5EF4-FFF2-40B4-BE49-F238E27FC236}">
                <a16:creationId xmlns:a16="http://schemas.microsoft.com/office/drawing/2014/main" id="{DA1D15D1-2705-064C-963F-06FE1A20DDF0}"/>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2852" b="12894"/>
          <a:stretch/>
        </p:blipFill>
        <p:spPr bwMode="auto">
          <a:xfrm>
            <a:off x="20" y="2564"/>
            <a:ext cx="10131532" cy="5697926"/>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What to Pack for a Short Hike">
            <a:extLst>
              <a:ext uri="{FF2B5EF4-FFF2-40B4-BE49-F238E27FC236}">
                <a16:creationId xmlns:a16="http://schemas.microsoft.com/office/drawing/2014/main" id="{31F491DE-7AB3-0747-9446-024E3DDBE2C3}"/>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1848847" y="0"/>
            <a:ext cx="11742165" cy="8015510"/>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14 Best Packing Tips From Travel Experts - Suitcase Packing Tips and Tricks">
            <a:extLst>
              <a:ext uri="{FF2B5EF4-FFF2-40B4-BE49-F238E27FC236}">
                <a16:creationId xmlns:a16="http://schemas.microsoft.com/office/drawing/2014/main" id="{5123AEAC-640B-EC4A-BFDC-036C6BA0C58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6092587"/>
            <a:ext cx="11631168" cy="77541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80035033"/>
      </p:ext>
    </p:extLst>
  </p:cSld>
  <p:clrMapOvr>
    <a:masterClrMapping/>
  </p:clrMapOvr>
  <p:transition spd="med"/>
</p:sld>
</file>

<file path=ppt/slides/slide39.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BC93BE40-386A-4246-9623-115897DC8816}"/>
              </a:ext>
            </a:extLst>
          </p:cNvPr>
          <p:cNvSpPr txBox="1">
            <a:spLocks/>
          </p:cNvSpPr>
          <p:nvPr/>
        </p:nvSpPr>
        <p:spPr>
          <a:xfrm>
            <a:off x="14929228" y="3567918"/>
            <a:ext cx="8174612" cy="5778228"/>
          </a:xfrm>
          <a:prstGeom prst="rect">
            <a:avLst/>
          </a:prstGeom>
        </p:spPr>
        <p:txBody>
          <a:bodyPr vert="horz" lIns="91440" tIns="45720" rIns="91440" bIns="45720" rtlCol="0" anchor="b">
            <a:normAutofit/>
          </a:bodyPr>
          <a:lstStyle>
            <a:lvl1pPr algn="ctr" rtl="0" eaLnBrk="1" latinLnBrk="0" hangingPunct="1">
              <a:spcBef>
                <a:spcPct val="0"/>
              </a:spcBef>
              <a:buNone/>
              <a:defRPr kumimoji="0" sz="41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a:lstStyle>
          <a:p>
            <a:pPr defTabSz="914400">
              <a:lnSpc>
                <a:spcPct val="90000"/>
              </a:lnSpc>
              <a:spcAft>
                <a:spcPts val="600"/>
              </a:spcAft>
            </a:pPr>
            <a:r>
              <a:rPr lang="en-US" sz="6000" dirty="0">
                <a:solidFill>
                  <a:srgbClr val="FFFF00"/>
                </a:solidFill>
              </a:rPr>
              <a:t>Materials for Discipleship</a:t>
            </a:r>
          </a:p>
          <a:p>
            <a:pPr defTabSz="914400">
              <a:lnSpc>
                <a:spcPct val="90000"/>
              </a:lnSpc>
              <a:spcAft>
                <a:spcPts val="600"/>
              </a:spcAft>
            </a:pPr>
            <a:r>
              <a:rPr lang="en-US" sz="6000" dirty="0" err="1">
                <a:solidFill>
                  <a:schemeClr val="tx1"/>
                </a:solidFill>
              </a:rPr>
              <a:t>Materiales</a:t>
            </a:r>
            <a:r>
              <a:rPr lang="en-US" sz="6000" dirty="0">
                <a:solidFill>
                  <a:schemeClr val="tx1"/>
                </a:solidFill>
              </a:rPr>
              <a:t> para el </a:t>
            </a:r>
            <a:r>
              <a:rPr lang="en-US" sz="6000" dirty="0" err="1">
                <a:solidFill>
                  <a:schemeClr val="tx1"/>
                </a:solidFill>
              </a:rPr>
              <a:t>discipulado</a:t>
            </a:r>
            <a:endParaRPr lang="en-US" sz="6000" dirty="0">
              <a:solidFill>
                <a:schemeClr val="tx1"/>
              </a:solidFill>
            </a:endParaRPr>
          </a:p>
          <a:p>
            <a:pPr defTabSz="914400">
              <a:lnSpc>
                <a:spcPct val="90000"/>
              </a:lnSpc>
              <a:spcAft>
                <a:spcPts val="600"/>
              </a:spcAft>
            </a:pPr>
            <a:r>
              <a:rPr lang="en-US" sz="6000" dirty="0">
                <a:solidFill>
                  <a:srgbClr val="00B0F0"/>
                </a:solidFill>
              </a:rPr>
              <a:t>Matériel de formation de disciple</a:t>
            </a:r>
          </a:p>
        </p:txBody>
      </p:sp>
      <p:sp>
        <p:nvSpPr>
          <p:cNvPr id="15" name="Freeform: Shape 14">
            <a:extLst>
              <a:ext uri="{FF2B5EF4-FFF2-40B4-BE49-F238E27FC236}">
                <a16:creationId xmlns:a16="http://schemas.microsoft.com/office/drawing/2014/main" id="{E49CC64F-7275-4E33-961B-0C5CDC43987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flipV="1">
            <a:off x="2" y="0"/>
            <a:ext cx="14376102" cy="13716000"/>
          </a:xfrm>
          <a:custGeom>
            <a:avLst/>
            <a:gdLst>
              <a:gd name="connsiteX0" fmla="*/ 7188051 w 7188051"/>
              <a:gd name="connsiteY0" fmla="*/ 6858000 h 6858000"/>
              <a:gd name="connsiteX1" fmla="*/ 108694 w 7188051"/>
              <a:gd name="connsiteY1" fmla="*/ 6858000 h 6858000"/>
              <a:gd name="connsiteX2" fmla="*/ 79127 w 7188051"/>
              <a:gd name="connsiteY2" fmla="*/ 6681235 h 6858000"/>
              <a:gd name="connsiteX3" fmla="*/ 0 w 7188051"/>
              <a:gd name="connsiteY3" fmla="*/ 5565888 h 6858000"/>
              <a:gd name="connsiteX4" fmla="*/ 2190696 w 7188051"/>
              <a:gd name="connsiteY4" fmla="*/ 145339 h 6858000"/>
              <a:gd name="connsiteX5" fmla="*/ 2339431 w 7188051"/>
              <a:gd name="connsiteY5" fmla="*/ 0 h 6858000"/>
              <a:gd name="connsiteX6" fmla="*/ 7188051 w 7188051"/>
              <a:gd name="connsiteY6"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188051" h="6858000">
                <a:moveTo>
                  <a:pt x="7188051" y="6858000"/>
                </a:moveTo>
                <a:lnTo>
                  <a:pt x="108694" y="6858000"/>
                </a:lnTo>
                <a:lnTo>
                  <a:pt x="79127" y="6681235"/>
                </a:lnTo>
                <a:cubicBezTo>
                  <a:pt x="26981" y="6316967"/>
                  <a:pt x="0" y="5944579"/>
                  <a:pt x="0" y="5565888"/>
                </a:cubicBezTo>
                <a:cubicBezTo>
                  <a:pt x="0" y="3459953"/>
                  <a:pt x="834428" y="1548908"/>
                  <a:pt x="2190696" y="145339"/>
                </a:cubicBezTo>
                <a:lnTo>
                  <a:pt x="2339431" y="0"/>
                </a:lnTo>
                <a:lnTo>
                  <a:pt x="7188051" y="0"/>
                </a:lnTo>
                <a:close/>
              </a:path>
            </a:pathLst>
          </a:cu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10" name="Picture 2" descr="Logo&#10;&#10;Description automatically generated">
            <a:hlinkClick r:id="rId3"/>
          </p:cNvPr>
          <p:cNvPicPr>
            <a:picLocks noChangeAspect="1" noChangeArrowheads="1"/>
          </p:cNvPicPr>
          <p:nvPr/>
        </p:nvPicPr>
        <p:blipFill rotWithShape="1">
          <a:blip r:embed="rId4">
            <a:extLst>
              <a:ext uri="{28A0092B-C50C-407E-A947-70E740481C1C}">
                <a14:useLocalDpi xmlns:a14="http://schemas.microsoft.com/office/drawing/2010/main"/>
              </a:ext>
            </a:extLst>
          </a:blip>
          <a:srcRect t="14825"/>
          <a:stretch/>
        </p:blipFill>
        <p:spPr bwMode="auto">
          <a:xfrm>
            <a:off x="2" y="10"/>
            <a:ext cx="14056990" cy="13715990"/>
          </a:xfrm>
          <a:custGeom>
            <a:avLst/>
            <a:gdLst/>
            <a:ahLst/>
            <a:cxnLst/>
            <a:rect l="l" t="t" r="r" b="b"/>
            <a:pathLst>
              <a:path w="7028495" h="6858000">
                <a:moveTo>
                  <a:pt x="0" y="0"/>
                </a:moveTo>
                <a:lnTo>
                  <a:pt x="6915668" y="0"/>
                </a:lnTo>
                <a:lnTo>
                  <a:pt x="6952411" y="219663"/>
                </a:lnTo>
                <a:cubicBezTo>
                  <a:pt x="7002551" y="569921"/>
                  <a:pt x="7028495" y="927986"/>
                  <a:pt x="7028495" y="1292112"/>
                </a:cubicBezTo>
                <a:cubicBezTo>
                  <a:pt x="7028495" y="3343346"/>
                  <a:pt x="6205186" y="5202289"/>
                  <a:pt x="4870994" y="6556512"/>
                </a:cubicBezTo>
                <a:lnTo>
                  <a:pt x="4556185" y="6858000"/>
                </a:lnTo>
                <a:lnTo>
                  <a:pt x="0" y="6858000"/>
                </a:lnTo>
                <a:close/>
              </a:path>
            </a:pathLst>
          </a:cu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69294844"/>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9" name="Rectangle 198">
            <a:extLst>
              <a:ext uri="{FF2B5EF4-FFF2-40B4-BE49-F238E27FC236}">
                <a16:creationId xmlns:a16="http://schemas.microsoft.com/office/drawing/2014/main" id="{D99D2C73-08B0-4F6B-A8E9-4651E6BDBE4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24384000" cy="137160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1" name="Rectangle 200">
            <a:extLst>
              <a:ext uri="{FF2B5EF4-FFF2-40B4-BE49-F238E27FC236}">
                <a16:creationId xmlns:a16="http://schemas.microsoft.com/office/drawing/2014/main" id="{968DB88C-7EF2-487C-85D1-848F61F13E3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54024" y="960120"/>
            <a:ext cx="22475952" cy="11795760"/>
          </a:xfrm>
          <a:prstGeom prst="rect">
            <a:avLst/>
          </a:prstGeom>
          <a:no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50" name="Picture 2" descr="Amazing Grace | Every Nation Church Taipei">
            <a:extLst>
              <a:ext uri="{FF2B5EF4-FFF2-40B4-BE49-F238E27FC236}">
                <a16:creationId xmlns:a16="http://schemas.microsoft.com/office/drawing/2014/main" id="{DFEFD072-921E-494E-A9A5-FA97CE001BEB}"/>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2826" r="14852" b="-1"/>
          <a:stretch/>
        </p:blipFill>
        <p:spPr bwMode="auto">
          <a:xfrm>
            <a:off x="1286934" y="1286934"/>
            <a:ext cx="10744198" cy="11142132"/>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Sublime Gracia - Home | Facebook">
            <a:extLst>
              <a:ext uri="{FF2B5EF4-FFF2-40B4-BE49-F238E27FC236}">
                <a16:creationId xmlns:a16="http://schemas.microsoft.com/office/drawing/2014/main" id="{44839C7A-450B-DE45-B6A1-D913FD35D726}"/>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2675" r="3857"/>
          <a:stretch/>
        </p:blipFill>
        <p:spPr bwMode="auto">
          <a:xfrm>
            <a:off x="12352864" y="1286934"/>
            <a:ext cx="10744200" cy="1114213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79006106"/>
      </p:ext>
    </p:extLst>
  </p:cSld>
  <p:clrMapOvr>
    <a:masterClrMapping/>
  </p:clrMapOvr>
  <p:transition spd="med"/>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Graphical user interface&#10;&#10;Description automatically generated">
            <a:extLst>
              <a:ext uri="{FF2B5EF4-FFF2-40B4-BE49-F238E27FC236}">
                <a16:creationId xmlns:a16="http://schemas.microsoft.com/office/drawing/2014/main" id="{375EA219-8E10-2145-A6D8-2D1E1CF88BE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35040" y="1827"/>
            <a:ext cx="12161520" cy="13542639"/>
          </a:xfrm>
          <a:prstGeom prst="rect">
            <a:avLst/>
          </a:prstGeom>
        </p:spPr>
      </p:pic>
    </p:spTree>
    <p:extLst>
      <p:ext uri="{BB962C8B-B14F-4D97-AF65-F5344CB8AC3E}">
        <p14:creationId xmlns:p14="http://schemas.microsoft.com/office/powerpoint/2010/main" val="4255192926"/>
      </p:ext>
    </p:extLst>
  </p:cSld>
  <p:clrMapOvr>
    <a:masterClrMapping/>
  </p:clrMapOvr>
  <p:transition spd="med"/>
</p:sld>
</file>

<file path=ppt/slides/slide4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p:cNvSpPr txBox="1">
            <a:spLocks/>
          </p:cNvSpPr>
          <p:nvPr/>
        </p:nvSpPr>
        <p:spPr>
          <a:xfrm>
            <a:off x="3048000" y="357891"/>
            <a:ext cx="18288000" cy="2286000"/>
          </a:xfrm>
          <a:prstGeom prst="rect">
            <a:avLst/>
          </a:prstGeom>
        </p:spPr>
        <p:txBody>
          <a:bodyPr/>
          <a:lstStyle>
            <a:lvl1pPr algn="ctr" rtl="0" eaLnBrk="1" latinLnBrk="0" hangingPunct="1">
              <a:spcBef>
                <a:spcPct val="0"/>
              </a:spcBef>
              <a:buNone/>
              <a:defRPr kumimoji="0" sz="41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a:lstStyle>
          <a:p>
            <a:r>
              <a:rPr lang="en-US" sz="6800" dirty="0">
                <a:solidFill>
                  <a:srgbClr val="FFFF00"/>
                </a:solidFill>
              </a:rPr>
              <a:t>Materials for Discipleship Training</a:t>
            </a:r>
          </a:p>
          <a:p>
            <a:r>
              <a:rPr lang="en-US" sz="6800" dirty="0" err="1">
                <a:solidFill>
                  <a:schemeClr val="bg1"/>
                </a:solidFill>
              </a:rPr>
              <a:t>Materiales</a:t>
            </a:r>
            <a:r>
              <a:rPr lang="en-US" sz="6800" dirty="0">
                <a:solidFill>
                  <a:schemeClr val="bg1"/>
                </a:solidFill>
              </a:rPr>
              <a:t> de </a:t>
            </a:r>
            <a:r>
              <a:rPr lang="en-US" sz="6800" dirty="0" err="1">
                <a:solidFill>
                  <a:schemeClr val="bg1"/>
                </a:solidFill>
              </a:rPr>
              <a:t>capacitacion</a:t>
            </a:r>
            <a:r>
              <a:rPr lang="en-US" sz="6800" dirty="0">
                <a:solidFill>
                  <a:schemeClr val="bg1"/>
                </a:solidFill>
              </a:rPr>
              <a:t> de </a:t>
            </a:r>
            <a:r>
              <a:rPr lang="en-US" sz="6800" dirty="0" err="1">
                <a:solidFill>
                  <a:schemeClr val="bg1"/>
                </a:solidFill>
              </a:rPr>
              <a:t>discipulado</a:t>
            </a:r>
            <a:endParaRPr lang="en-US" sz="6800" dirty="0">
              <a:solidFill>
                <a:schemeClr val="bg1"/>
              </a:solidFill>
            </a:endParaRPr>
          </a:p>
          <a:p>
            <a:r>
              <a:rPr lang="en-US" sz="6800" dirty="0">
                <a:solidFill>
                  <a:srgbClr val="00B0F0"/>
                </a:solidFill>
              </a:rPr>
              <a:t>Matériel de formation de disciple</a:t>
            </a:r>
          </a:p>
        </p:txBody>
      </p:sp>
      <p:pic>
        <p:nvPicPr>
          <p:cNvPr id="6146" name="Picture 2" descr="C:\Users\Monte Cyr\Documents\Discipleship\Articles, Publications\Basic Discipleship Manual (Ramon's) - Englsh.jpg"/>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3551040" y="5912006"/>
            <a:ext cx="5328592" cy="7400820"/>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3"/>
          <p:cNvPicPr>
            <a:picLocks noChangeAspect="1" noChangeArrowheads="1"/>
          </p:cNvPicPr>
          <p:nvPr/>
        </p:nvPicPr>
        <p:blipFill>
          <a:blip r:embed="rId4" cstate="screen">
            <a:extLst>
              <a:ext uri="{28A0092B-C50C-407E-A947-70E740481C1C}">
                <a14:useLocalDpi xmlns:a14="http://schemas.microsoft.com/office/drawing/2010/main"/>
              </a:ext>
            </a:extLst>
          </a:blip>
          <a:srcRect/>
          <a:stretch/>
        </p:blipFill>
        <p:spPr bwMode="auto">
          <a:xfrm>
            <a:off x="15502752" y="5823992"/>
            <a:ext cx="4896544" cy="7255492"/>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descr="Diagram&#10;&#10;Description automatically generated">
            <a:extLst>
              <a:ext uri="{FF2B5EF4-FFF2-40B4-BE49-F238E27FC236}">
                <a16:creationId xmlns:a16="http://schemas.microsoft.com/office/drawing/2014/main" id="{0C7CDFBA-FC39-9742-9D18-C7EFE889E72C}"/>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9418975" y="4239816"/>
            <a:ext cx="5565794" cy="7632848"/>
          </a:xfrm>
          <a:prstGeom prst="rect">
            <a:avLst/>
          </a:prstGeom>
          <a:ln w="12700">
            <a:solidFill>
              <a:schemeClr val="tx1"/>
            </a:solidFill>
          </a:ln>
        </p:spPr>
      </p:pic>
    </p:spTree>
    <p:extLst>
      <p:ext uri="{BB962C8B-B14F-4D97-AF65-F5344CB8AC3E}">
        <p14:creationId xmlns:p14="http://schemas.microsoft.com/office/powerpoint/2010/main" val="15249155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p:cNvSpPr txBox="1">
            <a:spLocks/>
          </p:cNvSpPr>
          <p:nvPr/>
        </p:nvSpPr>
        <p:spPr>
          <a:xfrm>
            <a:off x="0" y="121268"/>
            <a:ext cx="24384000" cy="2286000"/>
          </a:xfrm>
          <a:prstGeom prst="rect">
            <a:avLst/>
          </a:prstGeom>
        </p:spPr>
        <p:txBody>
          <a:bodyPr/>
          <a:lstStyle>
            <a:lvl1pPr algn="ctr" rtl="0" eaLnBrk="1" latinLnBrk="0" hangingPunct="1">
              <a:spcBef>
                <a:spcPct val="0"/>
              </a:spcBef>
              <a:buNone/>
              <a:defRPr kumimoji="0" sz="41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a:lstStyle>
          <a:p>
            <a:r>
              <a:rPr lang="en-US" sz="6600" dirty="0">
                <a:solidFill>
                  <a:srgbClr val="FFFF00"/>
                </a:solidFill>
              </a:rPr>
              <a:t>Materials – Prevenient Grace (Evangelism)</a:t>
            </a:r>
          </a:p>
          <a:p>
            <a:r>
              <a:rPr lang="en-US" sz="6600" dirty="0" err="1">
                <a:solidFill>
                  <a:schemeClr val="bg1"/>
                </a:solidFill>
              </a:rPr>
              <a:t>Materiales</a:t>
            </a:r>
            <a:r>
              <a:rPr lang="en-US" sz="6600" dirty="0">
                <a:solidFill>
                  <a:schemeClr val="bg1"/>
                </a:solidFill>
              </a:rPr>
              <a:t> – </a:t>
            </a:r>
            <a:r>
              <a:rPr lang="en-US" sz="6600" dirty="0" err="1">
                <a:solidFill>
                  <a:schemeClr val="bg1"/>
                </a:solidFill>
              </a:rPr>
              <a:t>Gracia</a:t>
            </a:r>
            <a:r>
              <a:rPr lang="en-US" sz="6600" dirty="0">
                <a:solidFill>
                  <a:schemeClr val="bg1"/>
                </a:solidFill>
              </a:rPr>
              <a:t> </a:t>
            </a:r>
            <a:r>
              <a:rPr lang="en-US" sz="6600" dirty="0" err="1">
                <a:solidFill>
                  <a:schemeClr val="bg1"/>
                </a:solidFill>
              </a:rPr>
              <a:t>Preveniente</a:t>
            </a:r>
            <a:r>
              <a:rPr lang="en-US" sz="6600" dirty="0">
                <a:solidFill>
                  <a:schemeClr val="bg1"/>
                </a:solidFill>
              </a:rPr>
              <a:t> (</a:t>
            </a:r>
            <a:r>
              <a:rPr lang="en-US" sz="6600" dirty="0" err="1">
                <a:solidFill>
                  <a:schemeClr val="bg1"/>
                </a:solidFill>
              </a:rPr>
              <a:t>Evangelismo</a:t>
            </a:r>
            <a:r>
              <a:rPr lang="en-US" sz="6600" dirty="0">
                <a:solidFill>
                  <a:schemeClr val="bg1"/>
                </a:solidFill>
              </a:rPr>
              <a:t>)</a:t>
            </a:r>
          </a:p>
          <a:p>
            <a:r>
              <a:rPr lang="en-US" sz="6600" dirty="0" err="1">
                <a:solidFill>
                  <a:schemeClr val="accent1">
                    <a:lumMod val="60000"/>
                    <a:lumOff val="40000"/>
                  </a:schemeClr>
                </a:solidFill>
              </a:rPr>
              <a:t>Matériaux</a:t>
            </a:r>
            <a:r>
              <a:rPr lang="en-US" sz="6600" dirty="0">
                <a:solidFill>
                  <a:schemeClr val="accent1">
                    <a:lumMod val="60000"/>
                    <a:lumOff val="40000"/>
                  </a:schemeClr>
                </a:solidFill>
              </a:rPr>
              <a:t> - Grâce </a:t>
            </a:r>
            <a:r>
              <a:rPr lang="en-US" sz="6600" dirty="0" err="1">
                <a:solidFill>
                  <a:schemeClr val="accent1">
                    <a:lumMod val="60000"/>
                    <a:lumOff val="40000"/>
                  </a:schemeClr>
                </a:solidFill>
              </a:rPr>
              <a:t>Prévenante</a:t>
            </a:r>
            <a:r>
              <a:rPr lang="en-US" sz="6600" dirty="0">
                <a:solidFill>
                  <a:schemeClr val="accent1">
                    <a:lumMod val="60000"/>
                    <a:lumOff val="40000"/>
                  </a:schemeClr>
                </a:solidFill>
              </a:rPr>
              <a:t> (</a:t>
            </a:r>
            <a:r>
              <a:rPr lang="en-US" sz="6600" dirty="0" err="1">
                <a:solidFill>
                  <a:schemeClr val="accent1">
                    <a:lumMod val="60000"/>
                    <a:lumOff val="40000"/>
                  </a:schemeClr>
                </a:solidFill>
              </a:rPr>
              <a:t>Évangélisation</a:t>
            </a:r>
            <a:r>
              <a:rPr lang="en-US" sz="6600" dirty="0">
                <a:solidFill>
                  <a:schemeClr val="accent1">
                    <a:lumMod val="60000"/>
                    <a:lumOff val="40000"/>
                  </a:schemeClr>
                </a:solidFill>
              </a:rPr>
              <a:t>)</a:t>
            </a:r>
          </a:p>
        </p:txBody>
      </p:sp>
      <p:graphicFrame>
        <p:nvGraphicFramePr>
          <p:cNvPr id="4" name="Object 3"/>
          <p:cNvGraphicFramePr>
            <a:graphicFrameLocks noChangeAspect="1"/>
          </p:cNvGraphicFramePr>
          <p:nvPr>
            <p:extLst>
              <p:ext uri="{D42A27DB-BD31-4B8C-83A1-F6EECF244321}">
                <p14:modId xmlns:p14="http://schemas.microsoft.com/office/powerpoint/2010/main" val="3303107707"/>
              </p:ext>
            </p:extLst>
          </p:nvPr>
        </p:nvGraphicFramePr>
        <p:xfrm>
          <a:off x="3355569" y="3465431"/>
          <a:ext cx="3408066" cy="4957022"/>
        </p:xfrm>
        <a:graphic>
          <a:graphicData uri="http://schemas.openxmlformats.org/presentationml/2006/ole">
            <mc:AlternateContent xmlns:mc="http://schemas.openxmlformats.org/markup-compatibility/2006">
              <mc:Choice xmlns:v="urn:schemas-microsoft-com:vml" Requires="v">
                <p:oleObj spid="_x0000_s1101" name="Acrobat Document" r:id="rId4" imgW="3017520" imgH="4389120" progId="AcroExch.Document.7">
                  <p:embed/>
                </p:oleObj>
              </mc:Choice>
              <mc:Fallback>
                <p:oleObj name="Acrobat Document" r:id="rId4" imgW="3017520" imgH="4389120" progId="AcroExch.Document.7">
                  <p:embed/>
                  <p:pic>
                    <p:nvPicPr>
                      <p:cNvPr id="4" name="Object 3"/>
                      <p:cNvPicPr/>
                      <p:nvPr/>
                    </p:nvPicPr>
                    <p:blipFill>
                      <a:blip r:embed="rId5"/>
                      <a:stretch>
                        <a:fillRect/>
                      </a:stretch>
                    </p:blipFill>
                    <p:spPr>
                      <a:xfrm>
                        <a:off x="3355569" y="3465431"/>
                        <a:ext cx="3408066" cy="4957022"/>
                      </a:xfrm>
                      <a:prstGeom prst="rect">
                        <a:avLst/>
                      </a:prstGeom>
                    </p:spPr>
                  </p:pic>
                </p:oleObj>
              </mc:Fallback>
            </mc:AlternateContent>
          </a:graphicData>
        </a:graphic>
      </p:graphicFrame>
      <p:pic>
        <p:nvPicPr>
          <p:cNvPr id="1074" name="Picture 50" descr="C:\Users\Monte Cyr\Documents\Discipleship\Conversion Folder - jpg\2010 Palabras de Vida ALUMNO ANO 3 (portadas)001.jpg"/>
          <p:cNvPicPr>
            <a:picLocks noChangeAspect="1" noChangeArrowheads="1"/>
          </p:cNvPicPr>
          <p:nvPr/>
        </p:nvPicPr>
        <p:blipFill rotWithShape="1">
          <a:blip r:embed="rId6" cstate="screen">
            <a:extLst>
              <a:ext uri="{28A0092B-C50C-407E-A947-70E740481C1C}">
                <a14:useLocalDpi xmlns:a14="http://schemas.microsoft.com/office/drawing/2010/main"/>
              </a:ext>
            </a:extLst>
          </a:blip>
          <a:srcRect/>
          <a:stretch/>
        </p:blipFill>
        <p:spPr bwMode="auto">
          <a:xfrm>
            <a:off x="16512480" y="8816560"/>
            <a:ext cx="3503100" cy="4652788"/>
          </a:xfrm>
          <a:prstGeom prst="rect">
            <a:avLst/>
          </a:prstGeom>
          <a:noFill/>
          <a:extLst>
            <a:ext uri="{909E8E84-426E-40DD-AFC4-6F175D3DCCD1}">
              <a14:hiddenFill xmlns:a14="http://schemas.microsoft.com/office/drawing/2010/main">
                <a:solidFill>
                  <a:srgbClr val="FFFFFF"/>
                </a:solidFill>
              </a14:hiddenFill>
            </a:ext>
          </a:extLst>
        </p:spPr>
      </p:pic>
      <p:pic>
        <p:nvPicPr>
          <p:cNvPr id="1083" name="Picture 59" descr="C:\Users\Monte Cyr\Pictures\My Scans\2011-10 (Oct)\My Best Friend Jesus0001.jpg"/>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20073865" y="6140282"/>
            <a:ext cx="3629943" cy="2343421"/>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2" descr="Escanear"/>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a:off x="723260" y="8979312"/>
            <a:ext cx="3120974" cy="4426312"/>
          </a:xfrm>
          <a:prstGeom prst="rect">
            <a:avLst/>
          </a:prstGeom>
          <a:noFill/>
          <a:ln w="9525">
            <a:solidFill>
              <a:srgbClr val="0000FF"/>
            </a:solidFill>
            <a:miter lim="800000"/>
            <a:headEnd/>
            <a:tailEnd/>
          </a:ln>
        </p:spPr>
      </p:pic>
      <p:pic>
        <p:nvPicPr>
          <p:cNvPr id="15" name="Picture 5" descr="C:\Users\Monte Cyr\Documents\Discipleship\Articles, Publications\Alto Voltaje Basic Bible Study - Spanish from MAC\High Voltage Spanish\ALTO VOLTAJE front cover.jpg"/>
          <p:cNvPicPr>
            <a:picLocks noChangeAspect="1" noChangeArrowheads="1"/>
          </p:cNvPicPr>
          <p:nvPr/>
        </p:nvPicPr>
        <p:blipFill>
          <a:blip r:embed="rId9" cstate="screen">
            <a:extLst>
              <a:ext uri="{28A0092B-C50C-407E-A947-70E740481C1C}">
                <a14:useLocalDpi xmlns:a14="http://schemas.microsoft.com/office/drawing/2010/main"/>
              </a:ext>
            </a:extLst>
          </a:blip>
          <a:srcRect/>
          <a:stretch>
            <a:fillRect/>
          </a:stretch>
        </p:blipFill>
        <p:spPr bwMode="auto">
          <a:xfrm>
            <a:off x="5741301" y="8827474"/>
            <a:ext cx="3329908" cy="4674316"/>
          </a:xfrm>
          <a:prstGeom prst="rect">
            <a:avLst/>
          </a:prstGeom>
          <a:noFill/>
          <a:ln>
            <a:solidFill>
              <a:schemeClr val="bg1"/>
            </a:solidFill>
          </a:ln>
          <a:extLst>
            <a:ext uri="{909E8E84-426E-40DD-AFC4-6F175D3DCCD1}">
              <a14:hiddenFill xmlns:a14="http://schemas.microsoft.com/office/drawing/2010/main">
                <a:solidFill>
                  <a:srgbClr val="FFFFFF"/>
                </a:solidFill>
              </a14:hiddenFill>
            </a:ext>
          </a:extLst>
        </p:spPr>
      </p:pic>
      <p:pic>
        <p:nvPicPr>
          <p:cNvPr id="9" name="Picture 2"/>
          <p:cNvPicPr>
            <a:picLocks noChangeAspect="1" noChangeArrowheads="1"/>
          </p:cNvPicPr>
          <p:nvPr/>
        </p:nvPicPr>
        <p:blipFill>
          <a:blip r:embed="rId10" cstate="screen">
            <a:extLst>
              <a:ext uri="{28A0092B-C50C-407E-A947-70E740481C1C}">
                <a14:useLocalDpi xmlns:a14="http://schemas.microsoft.com/office/drawing/2010/main"/>
              </a:ext>
            </a:extLst>
          </a:blip>
          <a:stretch>
            <a:fillRect/>
          </a:stretch>
        </p:blipFill>
        <p:spPr bwMode="auto">
          <a:xfrm>
            <a:off x="20073865" y="3521484"/>
            <a:ext cx="3629943" cy="2286000"/>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3"/>
          <p:cNvPicPr>
            <a:picLocks noChangeAspect="1" noChangeArrowheads="1"/>
          </p:cNvPicPr>
          <p:nvPr/>
        </p:nvPicPr>
        <p:blipFill>
          <a:blip r:embed="rId11" cstate="screen">
            <a:extLst>
              <a:ext uri="{28A0092B-C50C-407E-A947-70E740481C1C}">
                <a14:useLocalDpi xmlns:a14="http://schemas.microsoft.com/office/drawing/2010/main"/>
              </a:ext>
            </a:extLst>
          </a:blip>
          <a:stretch>
            <a:fillRect/>
          </a:stretch>
        </p:blipFill>
        <p:spPr bwMode="auto">
          <a:xfrm>
            <a:off x="11595738" y="8827474"/>
            <a:ext cx="3052970" cy="4583032"/>
          </a:xfrm>
          <a:prstGeom prst="rect">
            <a:avLst/>
          </a:prstGeom>
          <a:noFill/>
          <a:ln w="9525">
            <a:solidFill>
              <a:schemeClr val="tx1"/>
            </a:solidFill>
            <a:miter lim="800000"/>
            <a:headEnd/>
            <a:tailEnd/>
          </a:ln>
        </p:spPr>
      </p:pic>
      <p:pic>
        <p:nvPicPr>
          <p:cNvPr id="12" name="Picture 3">
            <a:extLst>
              <a:ext uri="{FF2B5EF4-FFF2-40B4-BE49-F238E27FC236}">
                <a16:creationId xmlns:a16="http://schemas.microsoft.com/office/drawing/2014/main" id="{3FAB42EA-C478-F543-A868-8C316EDD2489}"/>
              </a:ext>
            </a:extLst>
          </p:cNvPr>
          <p:cNvPicPr>
            <a:picLocks noChangeAspect="1" noChangeArrowheads="1"/>
          </p:cNvPicPr>
          <p:nvPr/>
        </p:nvPicPr>
        <p:blipFill>
          <a:blip r:embed="rId12" cstate="screen">
            <a:extLst>
              <a:ext uri="{28A0092B-C50C-407E-A947-70E740481C1C}">
                <a14:useLocalDpi xmlns:a14="http://schemas.microsoft.com/office/drawing/2010/main"/>
              </a:ext>
            </a:extLst>
          </a:blip>
          <a:srcRect/>
          <a:stretch/>
        </p:blipFill>
        <p:spPr bwMode="auto">
          <a:xfrm>
            <a:off x="13914393" y="3479008"/>
            <a:ext cx="3408066" cy="5049928"/>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3" descr="Diagram&#10;&#10;Description automatically generated">
            <a:extLst>
              <a:ext uri="{FF2B5EF4-FFF2-40B4-BE49-F238E27FC236}">
                <a16:creationId xmlns:a16="http://schemas.microsoft.com/office/drawing/2014/main" id="{67A9DD5A-22B1-F246-832C-060DB3670C42}"/>
              </a:ext>
            </a:extLst>
          </p:cNvPr>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a:off x="8224190" y="3521484"/>
            <a:ext cx="3625852" cy="4972440"/>
          </a:xfrm>
          <a:prstGeom prst="rect">
            <a:avLst/>
          </a:prstGeom>
          <a:ln w="12700">
            <a:solidFill>
              <a:schemeClr val="tx1"/>
            </a:solidFill>
          </a:ln>
        </p:spPr>
      </p:pic>
    </p:spTree>
    <p:extLst>
      <p:ext uri="{BB962C8B-B14F-4D97-AF65-F5344CB8AC3E}">
        <p14:creationId xmlns:p14="http://schemas.microsoft.com/office/powerpoint/2010/main" val="11898049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0" y="89248"/>
            <a:ext cx="24384000" cy="2286000"/>
          </a:xfrm>
        </p:spPr>
        <p:txBody>
          <a:bodyPr>
            <a:noAutofit/>
          </a:bodyPr>
          <a:lstStyle/>
          <a:p>
            <a:r>
              <a:rPr lang="en-US" sz="4800" dirty="0">
                <a:solidFill>
                  <a:srgbClr val="FFFF00"/>
                </a:solidFill>
              </a:rPr>
              <a:t>Materials - Saving Grace - New Believers (Conversion to Baptism)</a:t>
            </a:r>
            <a:br>
              <a:rPr lang="en-US" sz="4800" dirty="0">
                <a:solidFill>
                  <a:schemeClr val="bg1"/>
                </a:solidFill>
              </a:rPr>
            </a:br>
            <a:r>
              <a:rPr lang="en-US" sz="4800" dirty="0" err="1">
                <a:solidFill>
                  <a:schemeClr val="bg1"/>
                </a:solidFill>
              </a:rPr>
              <a:t>Materiales</a:t>
            </a:r>
            <a:r>
              <a:rPr lang="en-US" sz="4800" dirty="0">
                <a:solidFill>
                  <a:schemeClr val="bg1"/>
                </a:solidFill>
              </a:rPr>
              <a:t> – </a:t>
            </a:r>
            <a:r>
              <a:rPr lang="en-US" sz="4800" dirty="0" err="1">
                <a:solidFill>
                  <a:schemeClr val="bg1"/>
                </a:solidFill>
              </a:rPr>
              <a:t>Gracia</a:t>
            </a:r>
            <a:r>
              <a:rPr lang="en-US" sz="4800" dirty="0">
                <a:solidFill>
                  <a:schemeClr val="bg1"/>
                </a:solidFill>
              </a:rPr>
              <a:t> </a:t>
            </a:r>
            <a:r>
              <a:rPr lang="en-US" sz="4800" dirty="0" err="1">
                <a:solidFill>
                  <a:schemeClr val="bg1"/>
                </a:solidFill>
              </a:rPr>
              <a:t>Salvadora</a:t>
            </a:r>
            <a:r>
              <a:rPr lang="en-US" sz="4800" dirty="0">
                <a:solidFill>
                  <a:schemeClr val="bg1"/>
                </a:solidFill>
              </a:rPr>
              <a:t> - </a:t>
            </a:r>
            <a:r>
              <a:rPr lang="en-US" sz="4800" dirty="0" err="1">
                <a:solidFill>
                  <a:schemeClr val="bg1"/>
                </a:solidFill>
              </a:rPr>
              <a:t>Creyentes</a:t>
            </a:r>
            <a:r>
              <a:rPr lang="en-US" sz="4800" dirty="0">
                <a:solidFill>
                  <a:schemeClr val="bg1"/>
                </a:solidFill>
              </a:rPr>
              <a:t> </a:t>
            </a:r>
            <a:r>
              <a:rPr lang="en-US" sz="4800" dirty="0" err="1">
                <a:solidFill>
                  <a:schemeClr val="bg1"/>
                </a:solidFill>
              </a:rPr>
              <a:t>nuevos</a:t>
            </a:r>
            <a:r>
              <a:rPr lang="en-US" sz="4800" dirty="0">
                <a:solidFill>
                  <a:schemeClr val="bg1"/>
                </a:solidFill>
              </a:rPr>
              <a:t> (de la </a:t>
            </a:r>
            <a:r>
              <a:rPr lang="en-US" sz="4800" dirty="0" err="1">
                <a:solidFill>
                  <a:schemeClr val="bg1"/>
                </a:solidFill>
              </a:rPr>
              <a:t>conversión</a:t>
            </a:r>
            <a:r>
              <a:rPr lang="en-US" sz="4800" dirty="0">
                <a:solidFill>
                  <a:schemeClr val="bg1"/>
                </a:solidFill>
              </a:rPr>
              <a:t> al </a:t>
            </a:r>
            <a:r>
              <a:rPr lang="en-US" sz="4800" dirty="0" err="1">
                <a:solidFill>
                  <a:schemeClr val="bg1"/>
                </a:solidFill>
              </a:rPr>
              <a:t>bautismo</a:t>
            </a:r>
            <a:r>
              <a:rPr lang="en-US" sz="4800" dirty="0">
                <a:solidFill>
                  <a:schemeClr val="bg1"/>
                </a:solidFill>
              </a:rPr>
              <a:t>)</a:t>
            </a:r>
            <a:br>
              <a:rPr lang="en-US" sz="4800" dirty="0">
                <a:solidFill>
                  <a:schemeClr val="bg1"/>
                </a:solidFill>
              </a:rPr>
            </a:br>
            <a:r>
              <a:rPr lang="en-US" sz="4800" dirty="0" err="1">
                <a:solidFill>
                  <a:srgbClr val="00B0F0"/>
                </a:solidFill>
              </a:rPr>
              <a:t>Matériaux</a:t>
            </a:r>
            <a:r>
              <a:rPr lang="en-US" sz="4800" dirty="0">
                <a:solidFill>
                  <a:srgbClr val="00B0F0"/>
                </a:solidFill>
              </a:rPr>
              <a:t> - Grâce </a:t>
            </a:r>
            <a:r>
              <a:rPr lang="en-US" sz="4800" dirty="0" err="1">
                <a:solidFill>
                  <a:srgbClr val="00B0F0"/>
                </a:solidFill>
              </a:rPr>
              <a:t>salvatrice</a:t>
            </a:r>
            <a:r>
              <a:rPr lang="en-US" sz="4800" dirty="0">
                <a:solidFill>
                  <a:srgbClr val="00B0F0"/>
                </a:solidFill>
              </a:rPr>
              <a:t> - Nouveaux </a:t>
            </a:r>
            <a:r>
              <a:rPr lang="en-US" sz="4800" dirty="0" err="1">
                <a:solidFill>
                  <a:srgbClr val="00B0F0"/>
                </a:solidFill>
              </a:rPr>
              <a:t>croyants</a:t>
            </a:r>
            <a:r>
              <a:rPr lang="en-US" sz="4800" dirty="0">
                <a:solidFill>
                  <a:srgbClr val="00B0F0"/>
                </a:solidFill>
              </a:rPr>
              <a:t> (Conversion au </a:t>
            </a:r>
            <a:r>
              <a:rPr lang="en-US" sz="4800" dirty="0" err="1">
                <a:solidFill>
                  <a:srgbClr val="00B0F0"/>
                </a:solidFill>
              </a:rPr>
              <a:t>baptême</a:t>
            </a:r>
            <a:r>
              <a:rPr lang="en-US" sz="4800" dirty="0">
                <a:solidFill>
                  <a:srgbClr val="00B0F0"/>
                </a:solidFill>
              </a:rPr>
              <a:t>)</a:t>
            </a:r>
          </a:p>
        </p:txBody>
      </p:sp>
      <p:pic>
        <p:nvPicPr>
          <p:cNvPr id="4" name="Picture 2" descr="Escanea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8783685" y="2865460"/>
            <a:ext cx="3329906" cy="4722630"/>
          </a:xfrm>
          <a:prstGeom prst="rect">
            <a:avLst/>
          </a:prstGeom>
          <a:noFill/>
          <a:ln w="9525">
            <a:solidFill>
              <a:srgbClr val="0000FF"/>
            </a:solidFill>
            <a:miter lim="800000"/>
            <a:headEnd/>
            <a:tailEnd/>
          </a:ln>
        </p:spPr>
      </p:pic>
      <p:pic>
        <p:nvPicPr>
          <p:cNvPr id="2053" name="Picture 5" descr="C:\Users\Monte Cyr\Documents\Discipleship\Articles, Publications\Alto Voltaje Basic Bible Study - Spanish from MAC\High Voltage Spanish\ALTO VOLTAJE front cover.jp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13672434" y="2851447"/>
            <a:ext cx="3329908" cy="4674316"/>
          </a:xfrm>
          <a:prstGeom prst="rect">
            <a:avLst/>
          </a:prstGeom>
          <a:noFill/>
          <a:ln>
            <a:solidFill>
              <a:schemeClr val="bg1"/>
            </a:solidFill>
          </a:ln>
          <a:extLst>
            <a:ext uri="{909E8E84-426E-40DD-AFC4-6F175D3DCCD1}">
              <a14:hiddenFill xmlns:a14="http://schemas.microsoft.com/office/drawing/2010/main">
                <a:solidFill>
                  <a:srgbClr val="FFFFFF"/>
                </a:solidFill>
              </a14:hiddenFill>
            </a:ext>
          </a:extLst>
        </p:spPr>
      </p:pic>
      <p:pic>
        <p:nvPicPr>
          <p:cNvPr id="11" name="Picture 10"/>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192832" y="8360227"/>
            <a:ext cx="3685076" cy="4674316"/>
          </a:xfrm>
          <a:prstGeom prst="rect">
            <a:avLst/>
          </a:prstGeom>
        </p:spPr>
      </p:pic>
      <p:pic>
        <p:nvPicPr>
          <p:cNvPr id="15" name="Picture 3"/>
          <p:cNvPicPr>
            <a:picLocks noChangeAspect="1" noChangeArrowheads="1"/>
          </p:cNvPicPr>
          <p:nvPr/>
        </p:nvPicPr>
        <p:blipFill>
          <a:blip r:embed="rId6" cstate="screen">
            <a:extLst>
              <a:ext uri="{28A0092B-C50C-407E-A947-70E740481C1C}">
                <a14:useLocalDpi xmlns:a14="http://schemas.microsoft.com/office/drawing/2010/main"/>
              </a:ext>
            </a:extLst>
          </a:blip>
          <a:stretch>
            <a:fillRect/>
          </a:stretch>
        </p:blipFill>
        <p:spPr bwMode="auto">
          <a:xfrm>
            <a:off x="19336962" y="2886684"/>
            <a:ext cx="3120358" cy="4684190"/>
          </a:xfrm>
          <a:prstGeom prst="rect">
            <a:avLst/>
          </a:prstGeom>
          <a:noFill/>
          <a:ln w="9525">
            <a:solidFill>
              <a:schemeClr val="tx1"/>
            </a:solidFill>
            <a:miter lim="800000"/>
            <a:headEnd/>
            <a:tailEnd/>
          </a:ln>
        </p:spPr>
      </p:pic>
      <p:pic>
        <p:nvPicPr>
          <p:cNvPr id="22" name="Picture 2" descr="El Sendero de La Verdad, Libro 6 (Maestro)"/>
          <p:cNvPicPr>
            <a:picLocks noChangeAspect="1" noChangeArrowheads="1"/>
          </p:cNvPicPr>
          <p:nvPr/>
        </p:nvPicPr>
        <p:blipFill>
          <a:blip r:embed="rId7">
            <a:extLst>
              <a:ext uri="{28A0092B-C50C-407E-A947-70E740481C1C}">
                <a14:useLocalDpi xmlns:a14="http://schemas.microsoft.com/office/drawing/2010/main"/>
              </a:ext>
            </a:extLst>
          </a:blip>
          <a:srcRect/>
          <a:stretch>
            <a:fillRect/>
          </a:stretch>
        </p:blipFill>
        <p:spPr bwMode="auto">
          <a:xfrm>
            <a:off x="17664609" y="8304041"/>
            <a:ext cx="3704090" cy="4938784"/>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50" descr="C:\Users\Monte Cyr\Documents\Discipleship\Conversion Folder - jpg\2010 Palabras de Vida ALUMNO ANO 3 (portadas)001.jpg"/>
          <p:cNvPicPr>
            <a:picLocks noChangeAspect="1" noChangeArrowheads="1"/>
          </p:cNvPicPr>
          <p:nvPr/>
        </p:nvPicPr>
        <p:blipFill rotWithShape="1">
          <a:blip r:embed="rId8" cstate="screen">
            <a:extLst>
              <a:ext uri="{28A0092B-C50C-407E-A947-70E740481C1C}">
                <a14:useLocalDpi xmlns:a14="http://schemas.microsoft.com/office/drawing/2010/main"/>
              </a:ext>
            </a:extLst>
          </a:blip>
          <a:srcRect/>
          <a:stretch/>
        </p:blipFill>
        <p:spPr bwMode="auto">
          <a:xfrm>
            <a:off x="15792400" y="8310734"/>
            <a:ext cx="3718428" cy="4938786"/>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20"/>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13449205" y="8334662"/>
            <a:ext cx="3776370" cy="4877542"/>
          </a:xfrm>
          <a:prstGeom prst="rect">
            <a:avLst/>
          </a:prstGeom>
          <a:ln>
            <a:solidFill>
              <a:schemeClr val="tx1"/>
            </a:solidFill>
          </a:ln>
        </p:spPr>
      </p:pic>
      <p:grpSp>
        <p:nvGrpSpPr>
          <p:cNvPr id="3" name="Group 2">
            <a:extLst>
              <a:ext uri="{FF2B5EF4-FFF2-40B4-BE49-F238E27FC236}">
                <a16:creationId xmlns:a16="http://schemas.microsoft.com/office/drawing/2014/main" id="{F9D30439-2876-5D4D-A5D3-DD88C87F646A}"/>
              </a:ext>
            </a:extLst>
          </p:cNvPr>
          <p:cNvGrpSpPr/>
          <p:nvPr/>
        </p:nvGrpSpPr>
        <p:grpSpPr>
          <a:xfrm>
            <a:off x="8176515" y="8449447"/>
            <a:ext cx="4967954" cy="4647968"/>
            <a:chOff x="4572000" y="1268760"/>
            <a:chExt cx="2483977" cy="2323984"/>
          </a:xfrm>
        </p:grpSpPr>
        <p:pic>
          <p:nvPicPr>
            <p:cNvPr id="18" name="Picture 17"/>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4572000" y="1268760"/>
              <a:ext cx="1800200" cy="2323984"/>
            </a:xfrm>
            <a:prstGeom prst="rect">
              <a:avLst/>
            </a:prstGeom>
            <a:ln>
              <a:solidFill>
                <a:schemeClr val="tx1"/>
              </a:solidFill>
            </a:ln>
          </p:spPr>
        </p:pic>
        <p:sp>
          <p:nvSpPr>
            <p:cNvPr id="12" name="TextBox 11">
              <a:extLst>
                <a:ext uri="{FF2B5EF4-FFF2-40B4-BE49-F238E27FC236}">
                  <a16:creationId xmlns:a16="http://schemas.microsoft.com/office/drawing/2014/main" id="{1CE57597-C576-854E-9F06-B7569076F421}"/>
                </a:ext>
              </a:extLst>
            </p:cNvPr>
            <p:cNvSpPr txBox="1"/>
            <p:nvPr/>
          </p:nvSpPr>
          <p:spPr>
            <a:xfrm rot="20603957">
              <a:off x="4616623" y="2818740"/>
              <a:ext cx="2439354" cy="507832"/>
            </a:xfrm>
            <a:prstGeom prst="rect">
              <a:avLst/>
            </a:prstGeom>
            <a:noFill/>
          </p:spPr>
          <p:txBody>
            <a:bodyPr wrap="square" rtlCol="0">
              <a:spAutoFit/>
            </a:bodyPr>
            <a:lstStyle/>
            <a:p>
              <a:r>
                <a:rPr lang="en-US" sz="6000" dirty="0" err="1">
                  <a:solidFill>
                    <a:srgbClr val="0070C0"/>
                  </a:solidFill>
                </a:rPr>
                <a:t>Opcional</a:t>
              </a:r>
              <a:endParaRPr lang="en-US" sz="6000" dirty="0">
                <a:solidFill>
                  <a:srgbClr val="0070C0"/>
                </a:solidFill>
              </a:endParaRPr>
            </a:p>
          </p:txBody>
        </p:sp>
      </p:grpSp>
      <p:pic>
        <p:nvPicPr>
          <p:cNvPr id="13" name="Picture 12" descr="Diagram&#10;&#10;Description automatically generated">
            <a:extLst>
              <a:ext uri="{FF2B5EF4-FFF2-40B4-BE49-F238E27FC236}">
                <a16:creationId xmlns:a16="http://schemas.microsoft.com/office/drawing/2014/main" id="{69092095-6FE1-A646-897D-97467B045846}"/>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2624880" y="2975449"/>
            <a:ext cx="3408464" cy="4674316"/>
          </a:xfrm>
          <a:prstGeom prst="rect">
            <a:avLst/>
          </a:prstGeom>
          <a:ln w="12700">
            <a:solidFill>
              <a:schemeClr val="tx1"/>
            </a:solidFill>
          </a:ln>
        </p:spPr>
      </p:pic>
    </p:spTree>
    <p:extLst>
      <p:ext uri="{BB962C8B-B14F-4D97-AF65-F5344CB8AC3E}">
        <p14:creationId xmlns:p14="http://schemas.microsoft.com/office/powerpoint/2010/main" val="6746255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091799" y="2526106"/>
            <a:ext cx="4232810" cy="5393420"/>
          </a:xfrm>
          <a:prstGeom prst="rect">
            <a:avLst/>
          </a:prstGeom>
        </p:spPr>
      </p:pic>
      <p:pic>
        <p:nvPicPr>
          <p:cNvPr id="4" name="Picture 3"/>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7584281" y="2457192"/>
            <a:ext cx="4232810" cy="5393420"/>
          </a:xfrm>
          <a:prstGeom prst="rect">
            <a:avLst/>
          </a:prstGeom>
        </p:spPr>
      </p:pic>
      <p:sp>
        <p:nvSpPr>
          <p:cNvPr id="18" name="Title 1"/>
          <p:cNvSpPr txBox="1">
            <a:spLocks/>
          </p:cNvSpPr>
          <p:nvPr/>
        </p:nvSpPr>
        <p:spPr>
          <a:xfrm>
            <a:off x="3048000" y="291772"/>
            <a:ext cx="18168516" cy="1675566"/>
          </a:xfrm>
          <a:prstGeom prst="rect">
            <a:avLst/>
          </a:prstGeom>
        </p:spPr>
        <p:txBody>
          <a:bodyPr vert="horz" anchor="ctr">
            <a:noAutofit/>
            <a:scene3d>
              <a:camera prst="orthographicFront"/>
              <a:lightRig rig="soft" dir="t">
                <a:rot lat="0" lon="0" rev="16800000"/>
              </a:lightRig>
            </a:scene3d>
            <a:sp3d prstMaterial="softEdge">
              <a:bevelT w="38100" h="38100"/>
            </a:sp3d>
          </a:bodyPr>
          <a:lstStyle>
            <a:lvl1pPr algn="ctr" rtl="0" eaLnBrk="1" latinLnBrk="0" hangingPunct="1">
              <a:spcBef>
                <a:spcPct val="0"/>
              </a:spcBef>
              <a:buNone/>
              <a:defRPr kumimoji="0" sz="41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a:lstStyle>
          <a:p>
            <a:r>
              <a:rPr lang="en-US" sz="4000" dirty="0">
                <a:solidFill>
                  <a:srgbClr val="FFFF00"/>
                </a:solidFill>
              </a:rPr>
              <a:t>Materials - Saving Grace: Adults (from Baptism to Membership) </a:t>
            </a:r>
          </a:p>
          <a:p>
            <a:r>
              <a:rPr lang="en-US" sz="4000" dirty="0" err="1">
                <a:solidFill>
                  <a:schemeClr val="bg1"/>
                </a:solidFill>
              </a:rPr>
              <a:t>Materiales</a:t>
            </a:r>
            <a:r>
              <a:rPr lang="en-US" sz="4000" dirty="0">
                <a:solidFill>
                  <a:schemeClr val="bg1"/>
                </a:solidFill>
              </a:rPr>
              <a:t> – </a:t>
            </a:r>
            <a:r>
              <a:rPr lang="en-US" sz="4000" dirty="0" err="1">
                <a:solidFill>
                  <a:schemeClr val="bg1"/>
                </a:solidFill>
              </a:rPr>
              <a:t>Gracia</a:t>
            </a:r>
            <a:r>
              <a:rPr lang="en-US" sz="4000" dirty="0">
                <a:solidFill>
                  <a:schemeClr val="bg1"/>
                </a:solidFill>
              </a:rPr>
              <a:t> </a:t>
            </a:r>
            <a:r>
              <a:rPr lang="en-US" sz="4000" dirty="0" err="1">
                <a:solidFill>
                  <a:schemeClr val="bg1"/>
                </a:solidFill>
              </a:rPr>
              <a:t>Salvadora</a:t>
            </a:r>
            <a:r>
              <a:rPr lang="en-US" sz="4000" dirty="0">
                <a:solidFill>
                  <a:schemeClr val="bg1"/>
                </a:solidFill>
              </a:rPr>
              <a:t>: </a:t>
            </a:r>
            <a:r>
              <a:rPr lang="en-US" sz="4000" dirty="0" err="1">
                <a:solidFill>
                  <a:schemeClr val="bg1"/>
                </a:solidFill>
                <a:effectLst/>
              </a:rPr>
              <a:t>Adultos</a:t>
            </a:r>
            <a:r>
              <a:rPr lang="en-US" sz="4000" dirty="0">
                <a:solidFill>
                  <a:schemeClr val="bg1"/>
                </a:solidFill>
                <a:effectLst/>
              </a:rPr>
              <a:t> (del </a:t>
            </a:r>
            <a:r>
              <a:rPr lang="en-US" sz="4000" dirty="0" err="1">
                <a:solidFill>
                  <a:schemeClr val="bg1"/>
                </a:solidFill>
                <a:effectLst/>
              </a:rPr>
              <a:t>bautismo</a:t>
            </a:r>
            <a:r>
              <a:rPr lang="en-US" sz="4000" dirty="0">
                <a:solidFill>
                  <a:schemeClr val="bg1"/>
                </a:solidFill>
                <a:effectLst/>
              </a:rPr>
              <a:t> a la </a:t>
            </a:r>
            <a:r>
              <a:rPr lang="en-US" sz="4000" dirty="0" err="1">
                <a:solidFill>
                  <a:schemeClr val="bg1"/>
                </a:solidFill>
                <a:effectLst/>
              </a:rPr>
              <a:t>membresía</a:t>
            </a:r>
            <a:r>
              <a:rPr lang="en-US" sz="4200" dirty="0">
                <a:solidFill>
                  <a:schemeClr val="bg1"/>
                </a:solidFill>
                <a:effectLst/>
              </a:rPr>
              <a:t>)</a:t>
            </a:r>
          </a:p>
          <a:p>
            <a:r>
              <a:rPr lang="en-US" sz="4200" dirty="0">
                <a:solidFill>
                  <a:srgbClr val="00B0F0"/>
                </a:solidFill>
                <a:effectLst/>
              </a:rPr>
              <a:t>Matériel - Grâce </a:t>
            </a:r>
            <a:r>
              <a:rPr lang="en-US" sz="4200" dirty="0" err="1">
                <a:solidFill>
                  <a:srgbClr val="00B0F0"/>
                </a:solidFill>
                <a:effectLst/>
              </a:rPr>
              <a:t>salvatrice</a:t>
            </a:r>
            <a:r>
              <a:rPr lang="en-US" sz="4200" dirty="0">
                <a:solidFill>
                  <a:srgbClr val="00B0F0"/>
                </a:solidFill>
                <a:effectLst/>
              </a:rPr>
              <a:t> : </a:t>
            </a:r>
            <a:r>
              <a:rPr lang="en-US" sz="4200" dirty="0" err="1">
                <a:solidFill>
                  <a:srgbClr val="00B0F0"/>
                </a:solidFill>
                <a:effectLst/>
              </a:rPr>
              <a:t>Adultes</a:t>
            </a:r>
            <a:r>
              <a:rPr lang="en-US" sz="4200" dirty="0">
                <a:solidFill>
                  <a:srgbClr val="00B0F0"/>
                </a:solidFill>
                <a:effectLst/>
              </a:rPr>
              <a:t> (du </a:t>
            </a:r>
            <a:r>
              <a:rPr lang="en-US" sz="4200" dirty="0" err="1">
                <a:solidFill>
                  <a:srgbClr val="00B0F0"/>
                </a:solidFill>
                <a:effectLst/>
              </a:rPr>
              <a:t>baptême</a:t>
            </a:r>
            <a:r>
              <a:rPr lang="en-US" sz="4200" dirty="0">
                <a:solidFill>
                  <a:srgbClr val="00B0F0"/>
                </a:solidFill>
                <a:effectLst/>
              </a:rPr>
              <a:t> </a:t>
            </a:r>
            <a:r>
              <a:rPr lang="en-US" sz="4200" dirty="0" err="1">
                <a:solidFill>
                  <a:srgbClr val="00B0F0"/>
                </a:solidFill>
                <a:effectLst/>
              </a:rPr>
              <a:t>à</a:t>
            </a:r>
            <a:r>
              <a:rPr lang="en-US" sz="4200" dirty="0">
                <a:solidFill>
                  <a:srgbClr val="00B0F0"/>
                </a:solidFill>
                <a:effectLst/>
              </a:rPr>
              <a:t> </a:t>
            </a:r>
            <a:r>
              <a:rPr lang="en-US" sz="4200" dirty="0" err="1">
                <a:solidFill>
                  <a:srgbClr val="00B0F0"/>
                </a:solidFill>
                <a:effectLst/>
              </a:rPr>
              <a:t>l'adhesion</a:t>
            </a:r>
            <a:r>
              <a:rPr lang="en-US" sz="4200" dirty="0">
                <a:solidFill>
                  <a:srgbClr val="00B0F0"/>
                </a:solidFill>
                <a:effectLst/>
              </a:rPr>
              <a:t>)</a:t>
            </a:r>
          </a:p>
        </p:txBody>
      </p:sp>
      <p:pic>
        <p:nvPicPr>
          <p:cNvPr id="16" name="Picture 3"/>
          <p:cNvPicPr>
            <a:picLocks noChangeAspect="1" noChangeArrowheads="1"/>
          </p:cNvPicPr>
          <p:nvPr/>
        </p:nvPicPr>
        <p:blipFill>
          <a:blip r:embed="rId5" cstate="screen">
            <a:extLst>
              <a:ext uri="{28A0092B-C50C-407E-A947-70E740481C1C}">
                <a14:useLocalDpi xmlns:a14="http://schemas.microsoft.com/office/drawing/2010/main"/>
              </a:ext>
            </a:extLst>
          </a:blip>
          <a:stretch>
            <a:fillRect/>
          </a:stretch>
        </p:blipFill>
        <p:spPr bwMode="auto">
          <a:xfrm>
            <a:off x="5430744" y="2543666"/>
            <a:ext cx="3592904" cy="5389356"/>
          </a:xfrm>
          <a:prstGeom prst="rect">
            <a:avLst/>
          </a:prstGeom>
          <a:noFill/>
          <a:ln w="9525">
            <a:solidFill>
              <a:schemeClr val="bg1"/>
            </a:solidFill>
            <a:miter lim="800000"/>
            <a:headEnd/>
            <a:tailEnd/>
          </a:ln>
        </p:spPr>
      </p:pic>
      <p:pic>
        <p:nvPicPr>
          <p:cNvPr id="17" name="Picture 2" descr="El Sendero de La Verdad, Libro 6 (Maestro)"/>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a:off x="16264775" y="8434667"/>
            <a:ext cx="3704090" cy="4938784"/>
          </a:xfrm>
          <a:prstGeom prst="rect">
            <a:avLst/>
          </a:prstGeom>
          <a:noFill/>
          <a:extLst>
            <a:ext uri="{909E8E84-426E-40DD-AFC4-6F175D3DCCD1}">
              <a14:hiddenFill xmlns:a14="http://schemas.microsoft.com/office/drawing/2010/main">
                <a:solidFill>
                  <a:srgbClr val="FFFFFF"/>
                </a:solidFill>
              </a14:hiddenFill>
            </a:ext>
          </a:extLst>
        </p:spPr>
      </p:pic>
      <p:grpSp>
        <p:nvGrpSpPr>
          <p:cNvPr id="5" name="Group 4">
            <a:extLst>
              <a:ext uri="{FF2B5EF4-FFF2-40B4-BE49-F238E27FC236}">
                <a16:creationId xmlns:a16="http://schemas.microsoft.com/office/drawing/2014/main" id="{91DD3142-BD82-1842-96CA-6DE2D6BC48DC}"/>
              </a:ext>
            </a:extLst>
          </p:cNvPr>
          <p:cNvGrpSpPr/>
          <p:nvPr/>
        </p:nvGrpSpPr>
        <p:grpSpPr>
          <a:xfrm>
            <a:off x="1238457" y="8207349"/>
            <a:ext cx="5484746" cy="5393420"/>
            <a:chOff x="548470" y="3891404"/>
            <a:chExt cx="2742373" cy="2696710"/>
          </a:xfrm>
        </p:grpSpPr>
        <p:pic>
          <p:nvPicPr>
            <p:cNvPr id="14" name="Picture 4"/>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548470" y="3891404"/>
              <a:ext cx="1935298" cy="2696710"/>
            </a:xfrm>
            <a:prstGeom prst="rect">
              <a:avLst/>
            </a:prstGeom>
            <a:noFill/>
            <a:ln w="9525">
              <a:noFill/>
              <a:miter lim="800000"/>
              <a:headEnd/>
              <a:tailEnd/>
            </a:ln>
            <a:effectLst/>
          </p:spPr>
        </p:pic>
        <p:sp>
          <p:nvSpPr>
            <p:cNvPr id="2" name="TextBox 1">
              <a:extLst>
                <a:ext uri="{FF2B5EF4-FFF2-40B4-BE49-F238E27FC236}">
                  <a16:creationId xmlns:a16="http://schemas.microsoft.com/office/drawing/2014/main" id="{1BA460F7-5DA3-6542-A1E2-470B3CDE1E63}"/>
                </a:ext>
              </a:extLst>
            </p:cNvPr>
            <p:cNvSpPr txBox="1"/>
            <p:nvPr/>
          </p:nvSpPr>
          <p:spPr>
            <a:xfrm rot="20603957">
              <a:off x="851489" y="5888284"/>
              <a:ext cx="2439354" cy="507832"/>
            </a:xfrm>
            <a:prstGeom prst="rect">
              <a:avLst/>
            </a:prstGeom>
            <a:noFill/>
          </p:spPr>
          <p:txBody>
            <a:bodyPr wrap="square" rtlCol="0">
              <a:spAutoFit/>
            </a:bodyPr>
            <a:lstStyle/>
            <a:p>
              <a:r>
                <a:rPr lang="en-US" sz="6000" dirty="0" err="1">
                  <a:solidFill>
                    <a:srgbClr val="0070C0"/>
                  </a:solidFill>
                </a:rPr>
                <a:t>Opcional</a:t>
              </a:r>
              <a:endParaRPr lang="en-US" sz="6000" dirty="0">
                <a:solidFill>
                  <a:srgbClr val="0070C0"/>
                </a:solidFill>
              </a:endParaRPr>
            </a:p>
          </p:txBody>
        </p:sp>
      </p:grpSp>
      <p:grpSp>
        <p:nvGrpSpPr>
          <p:cNvPr id="6" name="Group 5">
            <a:extLst>
              <a:ext uri="{FF2B5EF4-FFF2-40B4-BE49-F238E27FC236}">
                <a16:creationId xmlns:a16="http://schemas.microsoft.com/office/drawing/2014/main" id="{8D85CAD0-1F5D-1D4B-9543-BDFD380076EB}"/>
              </a:ext>
            </a:extLst>
          </p:cNvPr>
          <p:cNvGrpSpPr/>
          <p:nvPr/>
        </p:nvGrpSpPr>
        <p:grpSpPr>
          <a:xfrm>
            <a:off x="8058854" y="8866718"/>
            <a:ext cx="7074940" cy="4074686"/>
            <a:chOff x="3191225" y="4221088"/>
            <a:chExt cx="3537470" cy="2037343"/>
          </a:xfrm>
        </p:grpSpPr>
        <p:pic>
          <p:nvPicPr>
            <p:cNvPr id="13" name="Picture 12"/>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3191225" y="4221088"/>
              <a:ext cx="2820935" cy="2037343"/>
            </a:xfrm>
            <a:prstGeom prst="rect">
              <a:avLst/>
            </a:prstGeom>
          </p:spPr>
        </p:pic>
        <p:sp>
          <p:nvSpPr>
            <p:cNvPr id="19" name="TextBox 18">
              <a:extLst>
                <a:ext uri="{FF2B5EF4-FFF2-40B4-BE49-F238E27FC236}">
                  <a16:creationId xmlns:a16="http://schemas.microsoft.com/office/drawing/2014/main" id="{4D3C966B-CD81-9E48-9135-1A44FC5B8CD2}"/>
                </a:ext>
              </a:extLst>
            </p:cNvPr>
            <p:cNvSpPr txBox="1"/>
            <p:nvPr/>
          </p:nvSpPr>
          <p:spPr>
            <a:xfrm rot="20603957">
              <a:off x="4289341" y="5411179"/>
              <a:ext cx="2439354" cy="507832"/>
            </a:xfrm>
            <a:prstGeom prst="rect">
              <a:avLst/>
            </a:prstGeom>
            <a:noFill/>
          </p:spPr>
          <p:txBody>
            <a:bodyPr wrap="square" rtlCol="0">
              <a:spAutoFit/>
            </a:bodyPr>
            <a:lstStyle/>
            <a:p>
              <a:r>
                <a:rPr lang="en-US" sz="6000" dirty="0" err="1">
                  <a:solidFill>
                    <a:srgbClr val="0070C0"/>
                  </a:solidFill>
                  <a:highlight>
                    <a:srgbClr val="FFFF00"/>
                  </a:highlight>
                </a:rPr>
                <a:t>Opcional</a:t>
              </a:r>
              <a:endParaRPr lang="en-US" sz="6000" dirty="0">
                <a:solidFill>
                  <a:srgbClr val="0070C0"/>
                </a:solidFill>
                <a:highlight>
                  <a:srgbClr val="FFFF00"/>
                </a:highlight>
              </a:endParaRPr>
            </a:p>
          </p:txBody>
        </p:sp>
      </p:grpSp>
    </p:spTree>
    <p:extLst>
      <p:ext uri="{BB962C8B-B14F-4D97-AF65-F5344CB8AC3E}">
        <p14:creationId xmlns:p14="http://schemas.microsoft.com/office/powerpoint/2010/main" val="2020331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11" name="Picture 4" descr="C:\Users\Monte Cyr\Documents\Discipleship\Articles, Publications\A Journey in the Right Direction - Bible Study\Un Viaje en la Direccion Correcta - Read (small).jp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605000" y="2221089"/>
            <a:ext cx="3546314" cy="5031224"/>
          </a:xfrm>
          <a:prstGeom prst="rect">
            <a:avLst/>
          </a:prstGeom>
          <a:noFill/>
          <a:ln w="15875">
            <a:solidFill>
              <a:schemeClr val="bg1"/>
            </a:solidFill>
          </a:ln>
          <a:extLst>
            <a:ext uri="{909E8E84-426E-40DD-AFC4-6F175D3DCCD1}">
              <a14:hiddenFill xmlns:a14="http://schemas.microsoft.com/office/drawing/2010/main">
                <a:solidFill>
                  <a:srgbClr val="FFFFFF"/>
                </a:solidFill>
              </a14:hiddenFill>
            </a:ext>
          </a:extLst>
        </p:spPr>
      </p:pic>
      <p:pic>
        <p:nvPicPr>
          <p:cNvPr id="17" name="Picture 16"/>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8356964" y="8103061"/>
            <a:ext cx="4298914" cy="5477648"/>
          </a:xfrm>
          <a:prstGeom prst="rect">
            <a:avLst/>
          </a:prstGeom>
        </p:spPr>
      </p:pic>
      <p:pic>
        <p:nvPicPr>
          <p:cNvPr id="16" name="Picture 15"/>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2457196" y="8029469"/>
            <a:ext cx="4298914" cy="5477648"/>
          </a:xfrm>
          <a:prstGeom prst="rect">
            <a:avLst/>
          </a:prstGeom>
        </p:spPr>
      </p:pic>
      <p:sp>
        <p:nvSpPr>
          <p:cNvPr id="19" name="Title 1"/>
          <p:cNvSpPr txBox="1">
            <a:spLocks/>
          </p:cNvSpPr>
          <p:nvPr/>
        </p:nvSpPr>
        <p:spPr>
          <a:xfrm>
            <a:off x="3048000" y="179713"/>
            <a:ext cx="18168516" cy="1651486"/>
          </a:xfrm>
          <a:prstGeom prst="rect">
            <a:avLst/>
          </a:prstGeom>
        </p:spPr>
        <p:txBody>
          <a:bodyPr vert="horz" anchor="ctr">
            <a:noAutofit/>
            <a:scene3d>
              <a:camera prst="orthographicFront"/>
              <a:lightRig rig="soft" dir="t">
                <a:rot lat="0" lon="0" rev="16800000"/>
              </a:lightRig>
            </a:scene3d>
            <a:sp3d prstMaterial="softEdge">
              <a:bevelT w="38100" h="38100"/>
            </a:sp3d>
          </a:bodyPr>
          <a:lstStyle>
            <a:lvl1pPr algn="ctr" rtl="0" eaLnBrk="1" latinLnBrk="0" hangingPunct="1">
              <a:spcBef>
                <a:spcPct val="0"/>
              </a:spcBef>
              <a:buNone/>
              <a:defRPr kumimoji="0" sz="41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a:lstStyle>
          <a:p>
            <a:r>
              <a:rPr lang="en-US" sz="4200" dirty="0">
                <a:solidFill>
                  <a:srgbClr val="FFFF00"/>
                </a:solidFill>
              </a:rPr>
              <a:t>Materials - Saving Grace: Youth (Baptism to Membership)</a:t>
            </a:r>
          </a:p>
          <a:p>
            <a:r>
              <a:rPr lang="en-US" sz="4200" dirty="0" err="1">
                <a:solidFill>
                  <a:schemeClr val="bg1"/>
                </a:solidFill>
              </a:rPr>
              <a:t>Materiales</a:t>
            </a:r>
            <a:r>
              <a:rPr lang="en-US" sz="4200" dirty="0">
                <a:solidFill>
                  <a:schemeClr val="bg1"/>
                </a:solidFill>
              </a:rPr>
              <a:t> – </a:t>
            </a:r>
            <a:r>
              <a:rPr lang="en-US" sz="4200" dirty="0" err="1">
                <a:solidFill>
                  <a:schemeClr val="bg1"/>
                </a:solidFill>
              </a:rPr>
              <a:t>Gracia</a:t>
            </a:r>
            <a:r>
              <a:rPr lang="en-US" sz="4200" dirty="0">
                <a:solidFill>
                  <a:schemeClr val="bg1"/>
                </a:solidFill>
              </a:rPr>
              <a:t> </a:t>
            </a:r>
            <a:r>
              <a:rPr lang="en-US" sz="4200" dirty="0" err="1">
                <a:solidFill>
                  <a:schemeClr val="bg1"/>
                </a:solidFill>
              </a:rPr>
              <a:t>Salvadora</a:t>
            </a:r>
            <a:r>
              <a:rPr lang="en-US" sz="4200" dirty="0">
                <a:solidFill>
                  <a:schemeClr val="bg1"/>
                </a:solidFill>
                <a:effectLst/>
              </a:rPr>
              <a:t>: </a:t>
            </a:r>
            <a:r>
              <a:rPr lang="en-US" sz="4200" dirty="0" err="1">
                <a:solidFill>
                  <a:schemeClr val="bg1"/>
                </a:solidFill>
                <a:effectLst/>
              </a:rPr>
              <a:t>Jovenes</a:t>
            </a:r>
            <a:r>
              <a:rPr lang="en-US" sz="4200" dirty="0">
                <a:solidFill>
                  <a:schemeClr val="bg1"/>
                </a:solidFill>
                <a:effectLst/>
              </a:rPr>
              <a:t> (del </a:t>
            </a:r>
            <a:r>
              <a:rPr lang="en-US" sz="4200" dirty="0" err="1">
                <a:solidFill>
                  <a:schemeClr val="bg1"/>
                </a:solidFill>
                <a:effectLst/>
              </a:rPr>
              <a:t>bautismo</a:t>
            </a:r>
            <a:r>
              <a:rPr lang="en-US" sz="4200" dirty="0">
                <a:solidFill>
                  <a:schemeClr val="bg1"/>
                </a:solidFill>
                <a:effectLst/>
              </a:rPr>
              <a:t> a la </a:t>
            </a:r>
            <a:r>
              <a:rPr lang="en-US" sz="4200" dirty="0" err="1">
                <a:solidFill>
                  <a:schemeClr val="bg1"/>
                </a:solidFill>
                <a:effectLst/>
              </a:rPr>
              <a:t>membresía</a:t>
            </a:r>
            <a:r>
              <a:rPr lang="en-US" sz="4200" dirty="0">
                <a:solidFill>
                  <a:schemeClr val="bg1"/>
                </a:solidFill>
                <a:effectLst/>
              </a:rPr>
              <a:t>)</a:t>
            </a:r>
          </a:p>
          <a:p>
            <a:r>
              <a:rPr lang="en-US" sz="4200" dirty="0" err="1">
                <a:solidFill>
                  <a:srgbClr val="00B0F0"/>
                </a:solidFill>
                <a:effectLst/>
              </a:rPr>
              <a:t>Matériaux</a:t>
            </a:r>
            <a:r>
              <a:rPr lang="en-US" sz="4200" dirty="0">
                <a:solidFill>
                  <a:srgbClr val="00B0F0"/>
                </a:solidFill>
                <a:effectLst/>
              </a:rPr>
              <a:t> - Grâce </a:t>
            </a:r>
            <a:r>
              <a:rPr lang="en-US" sz="4200" dirty="0" err="1">
                <a:solidFill>
                  <a:srgbClr val="00B0F0"/>
                </a:solidFill>
                <a:effectLst/>
              </a:rPr>
              <a:t>salvatrice</a:t>
            </a:r>
            <a:r>
              <a:rPr lang="en-US" sz="4200" dirty="0">
                <a:solidFill>
                  <a:srgbClr val="00B0F0"/>
                </a:solidFill>
                <a:effectLst/>
              </a:rPr>
              <a:t> : Jeunesse   (</a:t>
            </a:r>
            <a:r>
              <a:rPr lang="en-US" sz="4200" dirty="0" err="1">
                <a:solidFill>
                  <a:srgbClr val="00B0F0"/>
                </a:solidFill>
                <a:effectLst/>
              </a:rPr>
              <a:t>Baptême</a:t>
            </a:r>
            <a:r>
              <a:rPr lang="en-US" sz="4200" dirty="0">
                <a:solidFill>
                  <a:srgbClr val="00B0F0"/>
                </a:solidFill>
                <a:effectLst/>
              </a:rPr>
              <a:t> </a:t>
            </a:r>
            <a:r>
              <a:rPr lang="en-US" sz="4200" dirty="0" err="1">
                <a:solidFill>
                  <a:srgbClr val="00B0F0"/>
                </a:solidFill>
                <a:effectLst/>
              </a:rPr>
              <a:t>à</a:t>
            </a:r>
            <a:r>
              <a:rPr lang="en-US" sz="4200" dirty="0">
                <a:solidFill>
                  <a:srgbClr val="00B0F0"/>
                </a:solidFill>
                <a:effectLst/>
              </a:rPr>
              <a:t> </a:t>
            </a:r>
            <a:r>
              <a:rPr lang="en-US" sz="4200" dirty="0" err="1">
                <a:solidFill>
                  <a:srgbClr val="00B0F0"/>
                </a:solidFill>
                <a:effectLst/>
              </a:rPr>
              <a:t>l'adhésion</a:t>
            </a:r>
            <a:r>
              <a:rPr lang="en-US" sz="4200" dirty="0">
                <a:solidFill>
                  <a:srgbClr val="00B0F0"/>
                </a:solidFill>
                <a:effectLst/>
              </a:rPr>
              <a:t>)</a:t>
            </a:r>
          </a:p>
        </p:txBody>
      </p:sp>
      <p:pic>
        <p:nvPicPr>
          <p:cNvPr id="9" name="Picture 5"/>
          <p:cNvPicPr>
            <a:picLocks noChangeAspect="1" noChangeArrowheads="1"/>
          </p:cNvPicPr>
          <p:nvPr/>
        </p:nvPicPr>
        <p:blipFill>
          <a:blip r:embed="rId6" cstate="screen">
            <a:extLst>
              <a:ext uri="{28A0092B-C50C-407E-A947-70E740481C1C}">
                <a14:useLocalDpi xmlns:a14="http://schemas.microsoft.com/office/drawing/2010/main"/>
              </a:ext>
            </a:extLst>
          </a:blip>
          <a:stretch>
            <a:fillRect/>
          </a:stretch>
        </p:blipFill>
        <p:spPr bwMode="auto">
          <a:xfrm>
            <a:off x="18661612" y="2288398"/>
            <a:ext cx="3994265" cy="520948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8" name="Picture 3"/>
          <p:cNvPicPr>
            <a:picLocks noChangeAspect="1" noChangeArrowheads="1"/>
          </p:cNvPicPr>
          <p:nvPr/>
        </p:nvPicPr>
        <p:blipFill>
          <a:blip r:embed="rId7" cstate="screen">
            <a:extLst>
              <a:ext uri="{28A0092B-C50C-407E-A947-70E740481C1C}">
                <a14:useLocalDpi xmlns:a14="http://schemas.microsoft.com/office/drawing/2010/main"/>
              </a:ext>
            </a:extLst>
          </a:blip>
          <a:stretch>
            <a:fillRect/>
          </a:stretch>
        </p:blipFill>
        <p:spPr bwMode="auto">
          <a:xfrm>
            <a:off x="1328045" y="7954747"/>
            <a:ext cx="3592904" cy="5393420"/>
          </a:xfrm>
          <a:prstGeom prst="rect">
            <a:avLst/>
          </a:prstGeom>
          <a:noFill/>
          <a:ln w="9525">
            <a:solidFill>
              <a:schemeClr val="bg1"/>
            </a:solidFill>
            <a:miter lim="800000"/>
            <a:headEnd/>
            <a:tailEnd/>
          </a:ln>
        </p:spPr>
      </p:pic>
      <p:grpSp>
        <p:nvGrpSpPr>
          <p:cNvPr id="2" name="Group 1">
            <a:extLst>
              <a:ext uri="{FF2B5EF4-FFF2-40B4-BE49-F238E27FC236}">
                <a16:creationId xmlns:a16="http://schemas.microsoft.com/office/drawing/2014/main" id="{9C712E18-69A4-8546-8918-80D3FF647279}"/>
              </a:ext>
            </a:extLst>
          </p:cNvPr>
          <p:cNvGrpSpPr/>
          <p:nvPr/>
        </p:nvGrpSpPr>
        <p:grpSpPr>
          <a:xfrm>
            <a:off x="12844841" y="2288400"/>
            <a:ext cx="5137774" cy="4909938"/>
            <a:chOff x="4898420" y="654343"/>
            <a:chExt cx="2568887" cy="2454969"/>
          </a:xfrm>
        </p:grpSpPr>
        <p:pic>
          <p:nvPicPr>
            <p:cNvPr id="24" name="Picture 4"/>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a:off x="4898420" y="654343"/>
              <a:ext cx="1761812" cy="2454969"/>
            </a:xfrm>
            <a:prstGeom prst="rect">
              <a:avLst/>
            </a:prstGeom>
            <a:noFill/>
            <a:ln w="9525">
              <a:noFill/>
              <a:miter lim="800000"/>
              <a:headEnd/>
              <a:tailEnd/>
            </a:ln>
            <a:effectLst/>
          </p:spPr>
        </p:pic>
        <p:sp>
          <p:nvSpPr>
            <p:cNvPr id="12" name="TextBox 11">
              <a:extLst>
                <a:ext uri="{FF2B5EF4-FFF2-40B4-BE49-F238E27FC236}">
                  <a16:creationId xmlns:a16="http://schemas.microsoft.com/office/drawing/2014/main" id="{57422012-8556-A743-A27D-72B08246731F}"/>
                </a:ext>
              </a:extLst>
            </p:cNvPr>
            <p:cNvSpPr txBox="1"/>
            <p:nvPr/>
          </p:nvSpPr>
          <p:spPr>
            <a:xfrm rot="20603957">
              <a:off x="5027953" y="2406100"/>
              <a:ext cx="2439354" cy="507832"/>
            </a:xfrm>
            <a:prstGeom prst="rect">
              <a:avLst/>
            </a:prstGeom>
            <a:noFill/>
          </p:spPr>
          <p:txBody>
            <a:bodyPr wrap="square" rtlCol="0">
              <a:spAutoFit/>
            </a:bodyPr>
            <a:lstStyle/>
            <a:p>
              <a:r>
                <a:rPr lang="en-US" sz="6000" dirty="0" err="1">
                  <a:solidFill>
                    <a:srgbClr val="0070C0"/>
                  </a:solidFill>
                </a:rPr>
                <a:t>Opcional</a:t>
              </a:r>
              <a:endParaRPr lang="en-US" sz="6000" dirty="0">
                <a:solidFill>
                  <a:srgbClr val="0070C0"/>
                </a:solidFill>
              </a:endParaRPr>
            </a:p>
          </p:txBody>
        </p:sp>
      </p:grpSp>
      <p:grpSp>
        <p:nvGrpSpPr>
          <p:cNvPr id="4" name="Group 3">
            <a:extLst>
              <a:ext uri="{FF2B5EF4-FFF2-40B4-BE49-F238E27FC236}">
                <a16:creationId xmlns:a16="http://schemas.microsoft.com/office/drawing/2014/main" id="{53D44BAF-BDB1-8842-97DB-C5B5B8F3D9E7}"/>
              </a:ext>
            </a:extLst>
          </p:cNvPr>
          <p:cNvGrpSpPr/>
          <p:nvPr/>
        </p:nvGrpSpPr>
        <p:grpSpPr>
          <a:xfrm>
            <a:off x="6874848" y="3178111"/>
            <a:ext cx="5876798" cy="3024336"/>
            <a:chOff x="2550237" y="1099199"/>
            <a:chExt cx="2938399" cy="1512168"/>
          </a:xfrm>
        </p:grpSpPr>
        <p:pic>
          <p:nvPicPr>
            <p:cNvPr id="3" name="Picture 2"/>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2550237" y="1099199"/>
              <a:ext cx="2093771" cy="1512168"/>
            </a:xfrm>
            <a:prstGeom prst="rect">
              <a:avLst/>
            </a:prstGeom>
          </p:spPr>
        </p:pic>
        <p:sp>
          <p:nvSpPr>
            <p:cNvPr id="14" name="TextBox 13">
              <a:extLst>
                <a:ext uri="{FF2B5EF4-FFF2-40B4-BE49-F238E27FC236}">
                  <a16:creationId xmlns:a16="http://schemas.microsoft.com/office/drawing/2014/main" id="{08D41CFE-5BC9-2A4A-BA18-03AFD4A4DDF2}"/>
                </a:ext>
              </a:extLst>
            </p:cNvPr>
            <p:cNvSpPr txBox="1"/>
            <p:nvPr/>
          </p:nvSpPr>
          <p:spPr>
            <a:xfrm rot="20603957">
              <a:off x="3049282" y="1812229"/>
              <a:ext cx="2439354" cy="507832"/>
            </a:xfrm>
            <a:prstGeom prst="rect">
              <a:avLst/>
            </a:prstGeom>
            <a:noFill/>
          </p:spPr>
          <p:txBody>
            <a:bodyPr wrap="square" rtlCol="0">
              <a:spAutoFit/>
            </a:bodyPr>
            <a:lstStyle/>
            <a:p>
              <a:r>
                <a:rPr lang="en-US" sz="6000" dirty="0" err="1">
                  <a:solidFill>
                    <a:srgbClr val="0070C0"/>
                  </a:solidFill>
                  <a:highlight>
                    <a:srgbClr val="FFFF00"/>
                  </a:highlight>
                </a:rPr>
                <a:t>Opcional</a:t>
              </a:r>
              <a:endParaRPr lang="en-US" sz="6000" dirty="0">
                <a:solidFill>
                  <a:srgbClr val="0070C0"/>
                </a:solidFill>
                <a:highlight>
                  <a:srgbClr val="FFFF00"/>
                </a:highlight>
              </a:endParaRPr>
            </a:p>
          </p:txBody>
        </p:sp>
      </p:grpSp>
      <p:grpSp>
        <p:nvGrpSpPr>
          <p:cNvPr id="21" name="Group 20">
            <a:extLst>
              <a:ext uri="{FF2B5EF4-FFF2-40B4-BE49-F238E27FC236}">
                <a16:creationId xmlns:a16="http://schemas.microsoft.com/office/drawing/2014/main" id="{45C44A4C-8216-0B44-8383-0806DE5C0E28}"/>
              </a:ext>
            </a:extLst>
          </p:cNvPr>
          <p:cNvGrpSpPr/>
          <p:nvPr/>
        </p:nvGrpSpPr>
        <p:grpSpPr>
          <a:xfrm>
            <a:off x="6484640" y="8010393"/>
            <a:ext cx="4967954" cy="4647968"/>
            <a:chOff x="4572000" y="1268760"/>
            <a:chExt cx="2483977" cy="2323984"/>
          </a:xfrm>
        </p:grpSpPr>
        <p:pic>
          <p:nvPicPr>
            <p:cNvPr id="22" name="Picture 21">
              <a:extLst>
                <a:ext uri="{FF2B5EF4-FFF2-40B4-BE49-F238E27FC236}">
                  <a16:creationId xmlns:a16="http://schemas.microsoft.com/office/drawing/2014/main" id="{78EF72B7-9943-4945-9C4B-C4D62499A6AA}"/>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4572000" y="1268760"/>
              <a:ext cx="1800200" cy="2323984"/>
            </a:xfrm>
            <a:prstGeom prst="rect">
              <a:avLst/>
            </a:prstGeom>
            <a:ln>
              <a:solidFill>
                <a:schemeClr val="tx1"/>
              </a:solidFill>
            </a:ln>
          </p:spPr>
        </p:pic>
        <p:sp>
          <p:nvSpPr>
            <p:cNvPr id="23" name="TextBox 22">
              <a:extLst>
                <a:ext uri="{FF2B5EF4-FFF2-40B4-BE49-F238E27FC236}">
                  <a16:creationId xmlns:a16="http://schemas.microsoft.com/office/drawing/2014/main" id="{C077531A-EFA6-CC4C-9D0A-9DF0E84CFA5F}"/>
                </a:ext>
              </a:extLst>
            </p:cNvPr>
            <p:cNvSpPr txBox="1"/>
            <p:nvPr/>
          </p:nvSpPr>
          <p:spPr>
            <a:xfrm rot="20603957">
              <a:off x="4616623" y="2818740"/>
              <a:ext cx="2439354" cy="507832"/>
            </a:xfrm>
            <a:prstGeom prst="rect">
              <a:avLst/>
            </a:prstGeom>
            <a:noFill/>
          </p:spPr>
          <p:txBody>
            <a:bodyPr wrap="square" rtlCol="0">
              <a:spAutoFit/>
            </a:bodyPr>
            <a:lstStyle/>
            <a:p>
              <a:r>
                <a:rPr lang="en-US" sz="6000" dirty="0" err="1">
                  <a:solidFill>
                    <a:srgbClr val="0070C0"/>
                  </a:solidFill>
                </a:rPr>
                <a:t>Opcional</a:t>
              </a:r>
              <a:endParaRPr lang="en-US" sz="6000" dirty="0">
                <a:solidFill>
                  <a:srgbClr val="0070C0"/>
                </a:solidFill>
              </a:endParaRPr>
            </a:p>
          </p:txBody>
        </p:sp>
      </p:grpSp>
    </p:spTree>
    <p:extLst>
      <p:ext uri="{BB962C8B-B14F-4D97-AF65-F5344CB8AC3E}">
        <p14:creationId xmlns:p14="http://schemas.microsoft.com/office/powerpoint/2010/main" val="1658069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7152906" y="3511551"/>
            <a:ext cx="3854072" cy="5100302"/>
          </a:xfrm>
          <a:prstGeom prst="rect">
            <a:avLst/>
          </a:prstGeom>
        </p:spPr>
      </p:pic>
      <p:sp>
        <p:nvSpPr>
          <p:cNvPr id="8" name="Title 1"/>
          <p:cNvSpPr>
            <a:spLocks noGrp="1"/>
          </p:cNvSpPr>
          <p:nvPr>
            <p:ph type="title"/>
          </p:nvPr>
        </p:nvSpPr>
        <p:spPr>
          <a:xfrm>
            <a:off x="0" y="459802"/>
            <a:ext cx="24384000" cy="2286000"/>
          </a:xfrm>
        </p:spPr>
        <p:txBody>
          <a:bodyPr>
            <a:noAutofit/>
          </a:bodyPr>
          <a:lstStyle/>
          <a:p>
            <a:r>
              <a:rPr lang="en-US" sz="6400" dirty="0">
                <a:solidFill>
                  <a:srgbClr val="FFFF00"/>
                </a:solidFill>
              </a:rPr>
              <a:t>Materials - Saving Grace: Children (Baptism to Membership)</a:t>
            </a:r>
            <a:br>
              <a:rPr lang="en-US" sz="6400" dirty="0">
                <a:solidFill>
                  <a:schemeClr val="bg1"/>
                </a:solidFill>
              </a:rPr>
            </a:br>
            <a:r>
              <a:rPr lang="en-US" sz="6400" spc="-150" dirty="0" err="1">
                <a:solidFill>
                  <a:schemeClr val="bg1"/>
                </a:solidFill>
              </a:rPr>
              <a:t>Materiales</a:t>
            </a:r>
            <a:r>
              <a:rPr lang="en-US" sz="6400" spc="-150" dirty="0">
                <a:solidFill>
                  <a:schemeClr val="bg1"/>
                </a:solidFill>
              </a:rPr>
              <a:t> – </a:t>
            </a:r>
            <a:r>
              <a:rPr lang="en-US" sz="6400" spc="-150" dirty="0" err="1">
                <a:solidFill>
                  <a:schemeClr val="bg1"/>
                </a:solidFill>
              </a:rPr>
              <a:t>Gracia</a:t>
            </a:r>
            <a:r>
              <a:rPr lang="en-US" sz="6400" spc="-150" dirty="0">
                <a:solidFill>
                  <a:schemeClr val="bg1"/>
                </a:solidFill>
              </a:rPr>
              <a:t> </a:t>
            </a:r>
            <a:r>
              <a:rPr lang="en-US" sz="6400" spc="-150" dirty="0" err="1">
                <a:solidFill>
                  <a:schemeClr val="bg1"/>
                </a:solidFill>
              </a:rPr>
              <a:t>Salvadora</a:t>
            </a:r>
            <a:r>
              <a:rPr lang="en-US" sz="6400" spc="-150" dirty="0">
                <a:solidFill>
                  <a:schemeClr val="bg1"/>
                </a:solidFill>
              </a:rPr>
              <a:t>:</a:t>
            </a:r>
            <a:r>
              <a:rPr lang="en-US" sz="6000" spc="-150" dirty="0">
                <a:solidFill>
                  <a:schemeClr val="bg1"/>
                </a:solidFill>
              </a:rPr>
              <a:t> </a:t>
            </a:r>
            <a:r>
              <a:rPr lang="en-US" sz="6000" spc="-150" dirty="0" err="1">
                <a:solidFill>
                  <a:schemeClr val="bg1"/>
                </a:solidFill>
              </a:rPr>
              <a:t>Niños</a:t>
            </a:r>
            <a:r>
              <a:rPr lang="en-US" sz="6000" spc="-150" dirty="0">
                <a:solidFill>
                  <a:schemeClr val="bg1"/>
                </a:solidFill>
              </a:rPr>
              <a:t> (del </a:t>
            </a:r>
            <a:r>
              <a:rPr lang="en-US" sz="6000" spc="-150" dirty="0" err="1">
                <a:solidFill>
                  <a:schemeClr val="bg1"/>
                </a:solidFill>
              </a:rPr>
              <a:t>bautismo</a:t>
            </a:r>
            <a:r>
              <a:rPr lang="en-US" sz="6000" spc="-150" dirty="0">
                <a:solidFill>
                  <a:schemeClr val="bg1"/>
                </a:solidFill>
              </a:rPr>
              <a:t> a la </a:t>
            </a:r>
            <a:r>
              <a:rPr lang="en-US" sz="6000" spc="-150" dirty="0" err="1">
                <a:solidFill>
                  <a:schemeClr val="bg1"/>
                </a:solidFill>
              </a:rPr>
              <a:t>membresía</a:t>
            </a:r>
            <a:r>
              <a:rPr lang="en-US" sz="6000" spc="-150" dirty="0">
                <a:solidFill>
                  <a:schemeClr val="bg1"/>
                </a:solidFill>
              </a:rPr>
              <a:t>)</a:t>
            </a:r>
            <a:br>
              <a:rPr lang="en-US" sz="6000" dirty="0">
                <a:solidFill>
                  <a:schemeClr val="bg1"/>
                </a:solidFill>
              </a:rPr>
            </a:br>
            <a:r>
              <a:rPr lang="en-US" sz="6000" dirty="0">
                <a:solidFill>
                  <a:srgbClr val="00B0F0"/>
                </a:solidFill>
              </a:rPr>
              <a:t>Matériel - Grâce </a:t>
            </a:r>
            <a:r>
              <a:rPr lang="en-US" sz="6000" dirty="0" err="1">
                <a:solidFill>
                  <a:srgbClr val="00B0F0"/>
                </a:solidFill>
              </a:rPr>
              <a:t>salvatrice</a:t>
            </a:r>
            <a:r>
              <a:rPr lang="en-US" sz="6000" dirty="0">
                <a:solidFill>
                  <a:srgbClr val="00B0F0"/>
                </a:solidFill>
              </a:rPr>
              <a:t> : Enfants (du </a:t>
            </a:r>
            <a:r>
              <a:rPr lang="en-US" sz="6000" dirty="0" err="1">
                <a:solidFill>
                  <a:srgbClr val="00B0F0"/>
                </a:solidFill>
              </a:rPr>
              <a:t>baptême</a:t>
            </a:r>
            <a:r>
              <a:rPr lang="en-US" sz="6000" dirty="0">
                <a:solidFill>
                  <a:srgbClr val="00B0F0"/>
                </a:solidFill>
              </a:rPr>
              <a:t> à </a:t>
            </a:r>
            <a:r>
              <a:rPr lang="en-US" sz="6000" dirty="0" err="1">
                <a:solidFill>
                  <a:srgbClr val="00B0F0"/>
                </a:solidFill>
              </a:rPr>
              <a:t>l'adhésion</a:t>
            </a:r>
            <a:r>
              <a:rPr lang="en-US" sz="6000" dirty="0">
                <a:solidFill>
                  <a:srgbClr val="00B0F0"/>
                </a:solidFill>
              </a:rPr>
              <a:t>)</a:t>
            </a:r>
          </a:p>
        </p:txBody>
      </p:sp>
      <p:pic>
        <p:nvPicPr>
          <p:cNvPr id="10" name="Picture 2"/>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p:blipFill>
        <p:spPr bwMode="auto">
          <a:xfrm>
            <a:off x="5268171" y="3684192"/>
            <a:ext cx="3410728" cy="5217133"/>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321329" y="7781839"/>
            <a:ext cx="4073954" cy="5742406"/>
          </a:xfrm>
          <a:prstGeom prst="rect">
            <a:avLst/>
          </a:prstGeom>
        </p:spPr>
      </p:pic>
      <p:pic>
        <p:nvPicPr>
          <p:cNvPr id="3" name="Picture 2"/>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7800925" y="9586689"/>
            <a:ext cx="4752528" cy="3432380"/>
          </a:xfrm>
          <a:prstGeom prst="rect">
            <a:avLst/>
          </a:prstGeom>
        </p:spPr>
      </p:pic>
      <p:grpSp>
        <p:nvGrpSpPr>
          <p:cNvPr id="5" name="Group 4">
            <a:extLst>
              <a:ext uri="{FF2B5EF4-FFF2-40B4-BE49-F238E27FC236}">
                <a16:creationId xmlns:a16="http://schemas.microsoft.com/office/drawing/2014/main" id="{7396E593-8708-6B44-83D0-2CE6A571C62C}"/>
              </a:ext>
            </a:extLst>
          </p:cNvPr>
          <p:cNvGrpSpPr/>
          <p:nvPr/>
        </p:nvGrpSpPr>
        <p:grpSpPr>
          <a:xfrm>
            <a:off x="10262647" y="3684193"/>
            <a:ext cx="4878708" cy="5100302"/>
            <a:chOff x="6807723" y="4132802"/>
            <a:chExt cx="2439354" cy="2550151"/>
          </a:xfrm>
        </p:grpSpPr>
        <p:pic>
          <p:nvPicPr>
            <p:cNvPr id="7" name="Picture 6">
              <a:extLst>
                <a:ext uri="{FF2B5EF4-FFF2-40B4-BE49-F238E27FC236}">
                  <a16:creationId xmlns:a16="http://schemas.microsoft.com/office/drawing/2014/main" id="{FCEBD563-3A85-954D-9C79-88FAA33F3A12}"/>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7100444" y="4132802"/>
              <a:ext cx="1705364" cy="2550151"/>
            </a:xfrm>
            <a:prstGeom prst="rect">
              <a:avLst/>
            </a:prstGeom>
          </p:spPr>
        </p:pic>
        <p:sp>
          <p:nvSpPr>
            <p:cNvPr id="13" name="TextBox 12">
              <a:extLst>
                <a:ext uri="{FF2B5EF4-FFF2-40B4-BE49-F238E27FC236}">
                  <a16:creationId xmlns:a16="http://schemas.microsoft.com/office/drawing/2014/main" id="{805D197F-CDEE-4547-BABA-870D2685699A}"/>
                </a:ext>
              </a:extLst>
            </p:cNvPr>
            <p:cNvSpPr txBox="1"/>
            <p:nvPr/>
          </p:nvSpPr>
          <p:spPr>
            <a:xfrm rot="20603957">
              <a:off x="6807723" y="5502444"/>
              <a:ext cx="2439354" cy="507832"/>
            </a:xfrm>
            <a:prstGeom prst="rect">
              <a:avLst/>
            </a:prstGeom>
            <a:noFill/>
          </p:spPr>
          <p:txBody>
            <a:bodyPr wrap="square" rtlCol="0">
              <a:spAutoFit/>
            </a:bodyPr>
            <a:lstStyle/>
            <a:p>
              <a:r>
                <a:rPr lang="en-US" sz="6000" dirty="0" err="1">
                  <a:solidFill>
                    <a:srgbClr val="0070C0"/>
                  </a:solidFill>
                  <a:highlight>
                    <a:srgbClr val="FFFF00"/>
                  </a:highlight>
                </a:rPr>
                <a:t>Opcional</a:t>
              </a:r>
              <a:endParaRPr lang="en-US" sz="6000" dirty="0">
                <a:solidFill>
                  <a:srgbClr val="0070C0"/>
                </a:solidFill>
                <a:highlight>
                  <a:srgbClr val="FFFF00"/>
                </a:highlight>
              </a:endParaRPr>
            </a:p>
          </p:txBody>
        </p:sp>
      </p:grpSp>
      <p:pic>
        <p:nvPicPr>
          <p:cNvPr id="11" name="Picture 10">
            <a:extLst>
              <a:ext uri="{FF2B5EF4-FFF2-40B4-BE49-F238E27FC236}">
                <a16:creationId xmlns:a16="http://schemas.microsoft.com/office/drawing/2014/main" id="{51D5EDFE-4FFB-BE48-A9E4-06D471F0643E}"/>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15184769" y="9081513"/>
            <a:ext cx="6866046" cy="4442732"/>
          </a:xfrm>
          <a:prstGeom prst="rect">
            <a:avLst/>
          </a:prstGeom>
        </p:spPr>
      </p:pic>
    </p:spTree>
    <p:extLst>
      <p:ext uri="{BB962C8B-B14F-4D97-AF65-F5344CB8AC3E}">
        <p14:creationId xmlns:p14="http://schemas.microsoft.com/office/powerpoint/2010/main" val="5934794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a:xfrm>
            <a:off x="0" y="257374"/>
            <a:ext cx="24384000" cy="1644650"/>
          </a:xfrm>
        </p:spPr>
        <p:txBody>
          <a:bodyPr>
            <a:noAutofit/>
          </a:bodyPr>
          <a:lstStyle/>
          <a:p>
            <a:pPr lvl="0"/>
            <a:br>
              <a:rPr lang="es-GT" sz="3200" dirty="0">
                <a:solidFill>
                  <a:srgbClr val="FFFF00"/>
                </a:solidFill>
                <a:latin typeface="Arial Rounded MT Bold" pitchFamily="34" charset="0"/>
              </a:rPr>
            </a:br>
            <a:r>
              <a:rPr lang="es-GT" sz="3200" dirty="0">
                <a:solidFill>
                  <a:srgbClr val="FFFF00"/>
                </a:solidFill>
                <a:latin typeface="Arial Rounded MT Bold" pitchFamily="34" charset="0"/>
              </a:rPr>
              <a:t>Materials - Sanctifying Grace: (From Membership to Entire Sanctification and Commitment to Serve and Minister) </a:t>
            </a:r>
            <a:br>
              <a:rPr lang="es-GT" sz="4800" dirty="0">
                <a:solidFill>
                  <a:schemeClr val="tx1"/>
                </a:solidFill>
                <a:latin typeface="Arial Rounded MT Bold" pitchFamily="34" charset="0"/>
              </a:rPr>
            </a:br>
            <a:r>
              <a:rPr lang="en-US" sz="3200" dirty="0" err="1">
                <a:solidFill>
                  <a:schemeClr val="bg1"/>
                </a:solidFill>
              </a:rPr>
              <a:t>Materiales</a:t>
            </a:r>
            <a:r>
              <a:rPr lang="en-US" sz="3200" dirty="0">
                <a:solidFill>
                  <a:schemeClr val="bg1"/>
                </a:solidFill>
              </a:rPr>
              <a:t> – </a:t>
            </a:r>
            <a:r>
              <a:rPr lang="en-US" sz="3200" dirty="0" err="1">
                <a:solidFill>
                  <a:schemeClr val="bg1"/>
                </a:solidFill>
              </a:rPr>
              <a:t>Gracia</a:t>
            </a:r>
            <a:r>
              <a:rPr lang="en-US" sz="3200" dirty="0">
                <a:solidFill>
                  <a:schemeClr val="bg1"/>
                </a:solidFill>
              </a:rPr>
              <a:t> </a:t>
            </a:r>
            <a:r>
              <a:rPr lang="en-US" sz="3200" dirty="0" err="1">
                <a:solidFill>
                  <a:schemeClr val="bg1"/>
                </a:solidFill>
              </a:rPr>
              <a:t>Santificadora</a:t>
            </a:r>
            <a:r>
              <a:rPr lang="en-US" sz="3200" dirty="0">
                <a:solidFill>
                  <a:schemeClr val="bg1"/>
                </a:solidFill>
              </a:rPr>
              <a:t>: </a:t>
            </a:r>
            <a:r>
              <a:rPr lang="es-GT" sz="3200" dirty="0">
                <a:solidFill>
                  <a:schemeClr val="bg1"/>
                </a:solidFill>
                <a:latin typeface="Arial Rounded MT Bold" pitchFamily="34" charset="0"/>
              </a:rPr>
              <a:t>(de la membresía a la </a:t>
            </a:r>
            <a:r>
              <a:rPr lang="en-US" sz="3200" dirty="0" err="1">
                <a:solidFill>
                  <a:schemeClr val="bg1"/>
                </a:solidFill>
                <a:latin typeface="Arial Rounded MT Bold" pitchFamily="34" charset="0"/>
              </a:rPr>
              <a:t>entera</a:t>
            </a:r>
            <a:r>
              <a:rPr lang="en-US" sz="3200" dirty="0">
                <a:solidFill>
                  <a:schemeClr val="bg1"/>
                </a:solidFill>
                <a:latin typeface="Arial Rounded MT Bold" pitchFamily="34" charset="0"/>
              </a:rPr>
              <a:t> </a:t>
            </a:r>
            <a:r>
              <a:rPr lang="en-US" sz="3200" dirty="0" err="1">
                <a:solidFill>
                  <a:schemeClr val="bg1"/>
                </a:solidFill>
                <a:latin typeface="Arial Rounded MT Bold" pitchFamily="34" charset="0"/>
              </a:rPr>
              <a:t>santificación</a:t>
            </a:r>
            <a:r>
              <a:rPr lang="en-US" sz="3200" dirty="0">
                <a:solidFill>
                  <a:schemeClr val="bg1"/>
                </a:solidFill>
                <a:latin typeface="Arial Rounded MT Bold" pitchFamily="34" charset="0"/>
              </a:rPr>
              <a:t> y al </a:t>
            </a:r>
            <a:r>
              <a:rPr lang="en-US" sz="3200" dirty="0" err="1">
                <a:solidFill>
                  <a:schemeClr val="bg1"/>
                </a:solidFill>
                <a:latin typeface="Arial Rounded MT Bold" pitchFamily="34" charset="0"/>
              </a:rPr>
              <a:t>compromiso</a:t>
            </a:r>
            <a:r>
              <a:rPr lang="en-US" sz="3200" dirty="0">
                <a:solidFill>
                  <a:schemeClr val="bg1"/>
                </a:solidFill>
                <a:latin typeface="Arial Rounded MT Bold" pitchFamily="34" charset="0"/>
              </a:rPr>
              <a:t> para </a:t>
            </a:r>
            <a:r>
              <a:rPr lang="en-US" sz="3200" dirty="0" err="1">
                <a:solidFill>
                  <a:schemeClr val="bg1"/>
                </a:solidFill>
                <a:latin typeface="Arial Rounded MT Bold" pitchFamily="34" charset="0"/>
              </a:rPr>
              <a:t>servir</a:t>
            </a:r>
            <a:r>
              <a:rPr lang="en-US" sz="3200" dirty="0">
                <a:solidFill>
                  <a:schemeClr val="bg1"/>
                </a:solidFill>
                <a:latin typeface="Arial Rounded MT Bold" pitchFamily="34" charset="0"/>
              </a:rPr>
              <a:t> y </a:t>
            </a:r>
            <a:r>
              <a:rPr lang="en-US" sz="3200" dirty="0" err="1">
                <a:solidFill>
                  <a:schemeClr val="bg1"/>
                </a:solidFill>
                <a:latin typeface="Arial Rounded MT Bold" pitchFamily="34" charset="0"/>
              </a:rPr>
              <a:t>ministrar</a:t>
            </a:r>
            <a:r>
              <a:rPr lang="en-US" sz="3600" dirty="0">
                <a:solidFill>
                  <a:schemeClr val="bg1"/>
                </a:solidFill>
                <a:latin typeface="Arial Rounded MT Bold" pitchFamily="34" charset="0"/>
              </a:rPr>
              <a:t>)</a:t>
            </a:r>
            <a:br>
              <a:rPr lang="en-US" sz="3600" dirty="0">
                <a:solidFill>
                  <a:schemeClr val="bg1"/>
                </a:solidFill>
                <a:latin typeface="Arial Rounded MT Bold" pitchFamily="34" charset="0"/>
              </a:rPr>
            </a:br>
            <a:r>
              <a:rPr lang="en-US" sz="3200" dirty="0">
                <a:solidFill>
                  <a:srgbClr val="00B0F0"/>
                </a:solidFill>
                <a:latin typeface="Arial Rounded MT Bold" pitchFamily="34" charset="0"/>
              </a:rPr>
              <a:t>Matériel - Grâce </a:t>
            </a:r>
            <a:r>
              <a:rPr lang="en-US" sz="3200" dirty="0" err="1">
                <a:solidFill>
                  <a:srgbClr val="00B0F0"/>
                </a:solidFill>
                <a:latin typeface="Arial Rounded MT Bold" pitchFamily="34" charset="0"/>
              </a:rPr>
              <a:t>sanctifiante</a:t>
            </a:r>
            <a:r>
              <a:rPr lang="en-US" sz="3200" dirty="0">
                <a:solidFill>
                  <a:srgbClr val="00B0F0"/>
                </a:solidFill>
                <a:latin typeface="Arial Rounded MT Bold" pitchFamily="34" charset="0"/>
              </a:rPr>
              <a:t> : (de </a:t>
            </a:r>
            <a:r>
              <a:rPr lang="en-US" sz="3200" dirty="0" err="1">
                <a:solidFill>
                  <a:srgbClr val="00B0F0"/>
                </a:solidFill>
                <a:latin typeface="Arial Rounded MT Bold" pitchFamily="34" charset="0"/>
              </a:rPr>
              <a:t>l'adhésion</a:t>
            </a:r>
            <a:r>
              <a:rPr lang="en-US" sz="3200" dirty="0">
                <a:solidFill>
                  <a:srgbClr val="00B0F0"/>
                </a:solidFill>
                <a:latin typeface="Arial Rounded MT Bold" pitchFamily="34" charset="0"/>
              </a:rPr>
              <a:t> à </a:t>
            </a:r>
            <a:r>
              <a:rPr lang="en-US" sz="3200" dirty="0" err="1">
                <a:solidFill>
                  <a:srgbClr val="00B0F0"/>
                </a:solidFill>
                <a:latin typeface="Arial Rounded MT Bold" pitchFamily="34" charset="0"/>
              </a:rPr>
              <a:t>l'entière</a:t>
            </a:r>
            <a:r>
              <a:rPr lang="en-US" sz="3200" dirty="0">
                <a:solidFill>
                  <a:srgbClr val="00B0F0"/>
                </a:solidFill>
                <a:latin typeface="Arial Rounded MT Bold" pitchFamily="34" charset="0"/>
              </a:rPr>
              <a:t> sanctification et engagement au service et au </a:t>
            </a:r>
            <a:r>
              <a:rPr lang="en-US" sz="3200" dirty="0" err="1">
                <a:solidFill>
                  <a:srgbClr val="00B0F0"/>
                </a:solidFill>
                <a:latin typeface="Arial Rounded MT Bold" pitchFamily="34" charset="0"/>
              </a:rPr>
              <a:t>ministère</a:t>
            </a:r>
            <a:r>
              <a:rPr lang="en-US" sz="3200" dirty="0">
                <a:solidFill>
                  <a:srgbClr val="00B0F0"/>
                </a:solidFill>
                <a:latin typeface="Arial Rounded MT Bold" pitchFamily="34" charset="0"/>
              </a:rPr>
              <a:t>)</a:t>
            </a:r>
            <a:br>
              <a:rPr lang="en-US" sz="4000" dirty="0">
                <a:solidFill>
                  <a:srgbClr val="00B0F0"/>
                </a:solidFill>
              </a:rPr>
            </a:br>
            <a:endParaRPr lang="en-US" sz="4000" b="1" dirty="0">
              <a:solidFill>
                <a:srgbClr val="00B0F0"/>
              </a:solidFill>
              <a:latin typeface="Arial Rounded MT Bold" pitchFamily="34" charset="0"/>
            </a:endParaRPr>
          </a:p>
        </p:txBody>
      </p:sp>
      <p:pic>
        <p:nvPicPr>
          <p:cNvPr id="11" name="Picture 6"/>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b="-748"/>
          <a:stretch/>
        </p:blipFill>
        <p:spPr bwMode="auto">
          <a:xfrm>
            <a:off x="6112296" y="8181434"/>
            <a:ext cx="3303280" cy="5024404"/>
          </a:xfrm>
          <a:prstGeom prst="rect">
            <a:avLst/>
          </a:prstGeom>
          <a:noFill/>
          <a:ln w="9525">
            <a:noFill/>
            <a:miter lim="800000"/>
            <a:headEnd/>
            <a:tailEnd/>
          </a:ln>
        </p:spPr>
      </p:pic>
      <p:pic>
        <p:nvPicPr>
          <p:cNvPr id="13" name="Picture 2" descr="El Sendero de La Verdad, Libro 6 (Maestro)"/>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14825462" y="7979311"/>
            <a:ext cx="4071488" cy="5428650"/>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3"/>
          <p:cNvPicPr>
            <a:picLocks noChangeAspect="1" noChangeArrowheads="1"/>
          </p:cNvPicPr>
          <p:nvPr/>
        </p:nvPicPr>
        <p:blipFill>
          <a:blip r:embed="rId5" cstate="screen">
            <a:extLst>
              <a:ext uri="{28A0092B-C50C-407E-A947-70E740481C1C}">
                <a14:useLocalDpi xmlns:a14="http://schemas.microsoft.com/office/drawing/2010/main"/>
              </a:ext>
            </a:extLst>
          </a:blip>
          <a:stretch>
            <a:fillRect/>
          </a:stretch>
        </p:blipFill>
        <p:spPr bwMode="auto">
          <a:xfrm>
            <a:off x="1597497" y="2522862"/>
            <a:ext cx="4068832" cy="524407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5" name="Picture 2"/>
          <p:cNvPicPr>
            <a:picLocks noChangeAspect="1" noChangeArrowheads="1"/>
          </p:cNvPicPr>
          <p:nvPr/>
        </p:nvPicPr>
        <p:blipFill>
          <a:blip r:embed="rId6" cstate="screen">
            <a:extLst>
              <a:ext uri="{28A0092B-C50C-407E-A947-70E740481C1C}">
                <a14:useLocalDpi xmlns:a14="http://schemas.microsoft.com/office/drawing/2010/main"/>
              </a:ext>
            </a:extLst>
          </a:blip>
          <a:stretch>
            <a:fillRect/>
          </a:stretch>
        </p:blipFill>
        <p:spPr bwMode="auto">
          <a:xfrm>
            <a:off x="10366245" y="2493779"/>
            <a:ext cx="4007294" cy="5185912"/>
          </a:xfrm>
          <a:prstGeom prst="rect">
            <a:avLst/>
          </a:prstGeom>
          <a:noFill/>
          <a:ln>
            <a:solidFill>
              <a:schemeClr val="bg1"/>
            </a:solidFill>
          </a:ln>
          <a:extLst>
            <a:ext uri="{909E8E84-426E-40DD-AFC4-6F175D3DCCD1}">
              <a14:hiddenFill xmlns:a14="http://schemas.microsoft.com/office/drawing/2010/main">
                <a:solidFill>
                  <a:srgbClr val="FFFFFF"/>
                </a:solidFill>
              </a14:hiddenFill>
            </a:ext>
          </a:extLst>
        </p:spPr>
      </p:pic>
      <p:pic>
        <p:nvPicPr>
          <p:cNvPr id="2" name="Picture 1"/>
          <p:cNvPicPr>
            <a:picLocks noChangeAspect="1"/>
          </p:cNvPicPr>
          <p:nvPr/>
        </p:nvPicPr>
        <p:blipFill>
          <a:blip r:embed="rId7">
            <a:extLst>
              <a:ext uri="{28A0092B-C50C-407E-A947-70E740481C1C}">
                <a14:useLocalDpi xmlns:a14="http://schemas.microsoft.com/office/drawing/2010/main"/>
              </a:ext>
            </a:extLst>
          </a:blip>
          <a:stretch>
            <a:fillRect/>
          </a:stretch>
        </p:blipFill>
        <p:spPr>
          <a:xfrm>
            <a:off x="19219776" y="2464700"/>
            <a:ext cx="4075012" cy="5244074"/>
          </a:xfrm>
          <a:prstGeom prst="rect">
            <a:avLst/>
          </a:prstGeom>
          <a:ln>
            <a:solidFill>
              <a:schemeClr val="bg1"/>
            </a:solidFill>
          </a:ln>
        </p:spPr>
      </p:pic>
    </p:spTree>
    <p:extLst>
      <p:ext uri="{BB962C8B-B14F-4D97-AF65-F5344CB8AC3E}">
        <p14:creationId xmlns:p14="http://schemas.microsoft.com/office/powerpoint/2010/main" val="17011905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bwMode="auto">
          <a:xfrm>
            <a:off x="3695056" y="665312"/>
            <a:ext cx="2893540" cy="3744416"/>
          </a:xfrm>
          <a:prstGeom prst="rect">
            <a:avLst/>
          </a:prstGeom>
          <a:noFill/>
          <a:ln w="9525">
            <a:noFill/>
            <a:miter lim="800000"/>
            <a:headEnd/>
            <a:tailEnd/>
          </a:ln>
        </p:spPr>
      </p:pic>
      <p:pic>
        <p:nvPicPr>
          <p:cNvPr id="5" name="Picture 5"/>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847185" y="2537520"/>
            <a:ext cx="2685302" cy="3744416"/>
          </a:xfrm>
          <a:prstGeom prst="rect">
            <a:avLst/>
          </a:prstGeom>
        </p:spPr>
      </p:pic>
      <p:pic>
        <p:nvPicPr>
          <p:cNvPr id="6" name="Picture 6"/>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143328" y="4697760"/>
            <a:ext cx="2736304" cy="3888432"/>
          </a:xfrm>
          <a:prstGeom prst="rect">
            <a:avLst/>
          </a:prstGeom>
        </p:spPr>
      </p:pic>
      <p:pic>
        <p:nvPicPr>
          <p:cNvPr id="7" name="Picture 8"/>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7295457" y="7002016"/>
            <a:ext cx="2791642" cy="3888432"/>
          </a:xfrm>
          <a:prstGeom prst="rect">
            <a:avLst/>
          </a:prstGeom>
        </p:spPr>
      </p:pic>
      <p:pic>
        <p:nvPicPr>
          <p:cNvPr id="8" name="Picture 7"/>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8735616" y="9306272"/>
            <a:ext cx="2880320" cy="3888432"/>
          </a:xfrm>
          <a:prstGeom prst="rect">
            <a:avLst/>
          </a:prstGeom>
        </p:spPr>
      </p:pic>
      <p:sp>
        <p:nvSpPr>
          <p:cNvPr id="20" name="19 CuadroTexto"/>
          <p:cNvSpPr txBox="1"/>
          <p:nvPr/>
        </p:nvSpPr>
        <p:spPr>
          <a:xfrm>
            <a:off x="12186192" y="4468299"/>
            <a:ext cx="11455464" cy="9079409"/>
          </a:xfrm>
          <a:prstGeom prst="rect">
            <a:avLst/>
          </a:prstGeom>
          <a:noFill/>
        </p:spPr>
        <p:txBody>
          <a:bodyPr wrap="square" rtlCol="0">
            <a:spAutoFit/>
          </a:bodyPr>
          <a:lstStyle/>
          <a:p>
            <a:r>
              <a:rPr lang="es-ES" sz="6400" dirty="0">
                <a:solidFill>
                  <a:schemeClr val="bg1"/>
                </a:solidFill>
              </a:rPr>
              <a:t>7 ESPECIALIDADES:</a:t>
            </a:r>
          </a:p>
          <a:p>
            <a:pPr marL="685800" indent="-685800">
              <a:buAutoNum type="arabicPeriod"/>
            </a:pPr>
            <a:r>
              <a:rPr lang="es-ES" sz="4000" dirty="0">
                <a:solidFill>
                  <a:schemeClr val="bg1"/>
                </a:solidFill>
              </a:rPr>
              <a:t>LIDERAZGO MINISTERIAL</a:t>
            </a:r>
          </a:p>
          <a:p>
            <a:pPr marL="685800" indent="-685800">
              <a:buAutoNum type="arabicPeriod"/>
            </a:pPr>
            <a:r>
              <a:rPr lang="es-ES" sz="4000" dirty="0">
                <a:solidFill>
                  <a:schemeClr val="bg1"/>
                </a:solidFill>
              </a:rPr>
              <a:t>DISCIPULADO CRISTIANO</a:t>
            </a:r>
          </a:p>
          <a:p>
            <a:pPr marL="685800" indent="-685800">
              <a:buAutoNum type="arabicPeriod"/>
            </a:pPr>
            <a:r>
              <a:rPr lang="es-ES" sz="4000" dirty="0">
                <a:solidFill>
                  <a:schemeClr val="bg1"/>
                </a:solidFill>
              </a:rPr>
              <a:t>EVANGELISMO</a:t>
            </a:r>
          </a:p>
          <a:p>
            <a:pPr marL="685800" indent="-685800">
              <a:buAutoNum type="arabicPeriod"/>
            </a:pPr>
            <a:r>
              <a:rPr lang="es-ES" sz="4000" dirty="0">
                <a:solidFill>
                  <a:schemeClr val="bg1"/>
                </a:solidFill>
              </a:rPr>
              <a:t>MINISTERIO JUVENIL</a:t>
            </a:r>
          </a:p>
          <a:p>
            <a:pPr marL="685800" indent="-685800">
              <a:buAutoNum type="arabicPeriod"/>
            </a:pPr>
            <a:r>
              <a:rPr lang="es-ES" sz="4000" dirty="0">
                <a:solidFill>
                  <a:schemeClr val="bg1"/>
                </a:solidFill>
              </a:rPr>
              <a:t>MISIONES TRANSCULTURALES</a:t>
            </a:r>
          </a:p>
          <a:p>
            <a:pPr marL="685800" indent="-685800">
              <a:buAutoNum type="arabicPeriod"/>
            </a:pPr>
            <a:r>
              <a:rPr lang="es-ES" sz="4000" dirty="0">
                <a:solidFill>
                  <a:schemeClr val="bg1"/>
                </a:solidFill>
              </a:rPr>
              <a:t>MINISTERIO DE COMPASION</a:t>
            </a:r>
          </a:p>
          <a:p>
            <a:pPr marL="685800" indent="-685800">
              <a:buAutoNum type="arabicPeriod"/>
            </a:pPr>
            <a:r>
              <a:rPr lang="es-ES" sz="4000" dirty="0">
                <a:solidFill>
                  <a:schemeClr val="bg1"/>
                </a:solidFill>
              </a:rPr>
              <a:t>COMUNICACIÓN ESCRITA - LITERATURA</a:t>
            </a:r>
          </a:p>
          <a:p>
            <a:pPr marL="685800" indent="-685800">
              <a:buAutoNum type="arabicPeriod"/>
            </a:pPr>
            <a:endParaRPr lang="es-ES" sz="6000" dirty="0"/>
          </a:p>
          <a:p>
            <a:pPr marL="685800" indent="-685800">
              <a:buAutoNum type="arabicPeriod"/>
            </a:pPr>
            <a:endParaRPr lang="es-ES" sz="6000" dirty="0"/>
          </a:p>
          <a:p>
            <a:pPr marL="685800" indent="-685800">
              <a:buAutoNum type="arabicPeriod"/>
            </a:pPr>
            <a:endParaRPr lang="es-ES" sz="6000" dirty="0"/>
          </a:p>
          <a:p>
            <a:pPr marL="685800" indent="-685800">
              <a:buAutoNum type="arabicPeriod"/>
            </a:pPr>
            <a:endParaRPr lang="es-ES" sz="6000" dirty="0"/>
          </a:p>
        </p:txBody>
      </p:sp>
      <p:sp>
        <p:nvSpPr>
          <p:cNvPr id="21" name="20 CuadroTexto"/>
          <p:cNvSpPr txBox="1"/>
          <p:nvPr/>
        </p:nvSpPr>
        <p:spPr>
          <a:xfrm>
            <a:off x="3048000" y="8298160"/>
            <a:ext cx="3383360" cy="1323439"/>
          </a:xfrm>
          <a:prstGeom prst="rect">
            <a:avLst/>
          </a:prstGeom>
          <a:noFill/>
        </p:spPr>
        <p:txBody>
          <a:bodyPr wrap="square" rtlCol="0">
            <a:spAutoFit/>
          </a:bodyPr>
          <a:lstStyle/>
          <a:p>
            <a:r>
              <a:rPr lang="es-ES" sz="4000" dirty="0">
                <a:solidFill>
                  <a:schemeClr val="bg1"/>
                </a:solidFill>
              </a:rPr>
              <a:t>5 CURSOS</a:t>
            </a:r>
          </a:p>
          <a:p>
            <a:r>
              <a:rPr lang="es-ES" sz="4000" dirty="0">
                <a:solidFill>
                  <a:schemeClr val="bg1"/>
                </a:solidFill>
              </a:rPr>
              <a:t>   BASICOS</a:t>
            </a:r>
          </a:p>
        </p:txBody>
      </p:sp>
      <p:cxnSp>
        <p:nvCxnSpPr>
          <p:cNvPr id="24" name="23 Conector recto"/>
          <p:cNvCxnSpPr/>
          <p:nvPr/>
        </p:nvCxnSpPr>
        <p:spPr>
          <a:xfrm rot="16200000" flipH="1">
            <a:off x="2723456" y="5454352"/>
            <a:ext cx="3024336" cy="2375248"/>
          </a:xfrm>
          <a:prstGeom prst="line">
            <a:avLst/>
          </a:prstGeom>
        </p:spPr>
        <p:style>
          <a:lnRef idx="1">
            <a:schemeClr val="accent1"/>
          </a:lnRef>
          <a:fillRef idx="0">
            <a:schemeClr val="accent1"/>
          </a:fillRef>
          <a:effectRef idx="0">
            <a:schemeClr val="accent1"/>
          </a:effectRef>
          <a:fontRef idx="minor">
            <a:schemeClr val="tx1"/>
          </a:fontRef>
        </p:style>
      </p:cxnSp>
      <p:cxnSp>
        <p:nvCxnSpPr>
          <p:cNvPr id="26" name="25 Conector recto"/>
          <p:cNvCxnSpPr/>
          <p:nvPr/>
        </p:nvCxnSpPr>
        <p:spPr>
          <a:xfrm rot="16200000" flipH="1">
            <a:off x="5450632" y="10719048"/>
            <a:ext cx="3833664" cy="2448272"/>
          </a:xfrm>
          <a:prstGeom prst="line">
            <a:avLst/>
          </a:prstGeom>
        </p:spPr>
        <p:style>
          <a:lnRef idx="1">
            <a:schemeClr val="accent1"/>
          </a:lnRef>
          <a:fillRef idx="0">
            <a:schemeClr val="accent1"/>
          </a:fillRef>
          <a:effectRef idx="0">
            <a:schemeClr val="accent1"/>
          </a:effectRef>
          <a:fontRef idx="minor">
            <a:schemeClr val="tx1"/>
          </a:fontRef>
        </p:style>
      </p:cxnSp>
      <p:cxnSp>
        <p:nvCxnSpPr>
          <p:cNvPr id="30" name="29 Conector recto"/>
          <p:cNvCxnSpPr/>
          <p:nvPr/>
        </p:nvCxnSpPr>
        <p:spPr>
          <a:xfrm>
            <a:off x="5423248" y="8154144"/>
            <a:ext cx="720080" cy="432048"/>
          </a:xfrm>
          <a:prstGeom prst="line">
            <a:avLst/>
          </a:prstGeom>
        </p:spPr>
        <p:style>
          <a:lnRef idx="1">
            <a:schemeClr val="accent1"/>
          </a:lnRef>
          <a:fillRef idx="0">
            <a:schemeClr val="accent1"/>
          </a:fillRef>
          <a:effectRef idx="0">
            <a:schemeClr val="accent1"/>
          </a:effectRef>
          <a:fontRef idx="minor">
            <a:schemeClr val="tx1"/>
          </a:fontRef>
        </p:style>
      </p:cxnSp>
      <p:cxnSp>
        <p:nvCxnSpPr>
          <p:cNvPr id="32" name="31 Conector recto"/>
          <p:cNvCxnSpPr/>
          <p:nvPr/>
        </p:nvCxnSpPr>
        <p:spPr>
          <a:xfrm rot="5400000" flipH="1" flipV="1">
            <a:off x="5423248" y="9306272"/>
            <a:ext cx="1440160" cy="0"/>
          </a:xfrm>
          <a:prstGeom prst="line">
            <a:avLst/>
          </a:prstGeom>
        </p:spPr>
        <p:style>
          <a:lnRef idx="1">
            <a:schemeClr val="accent1"/>
          </a:lnRef>
          <a:fillRef idx="0">
            <a:schemeClr val="accent1"/>
          </a:fillRef>
          <a:effectRef idx="0">
            <a:schemeClr val="accent1"/>
          </a:effectRef>
          <a:fontRef idx="minor">
            <a:schemeClr val="tx1"/>
          </a:fontRef>
        </p:style>
      </p:cxnSp>
      <p:sp>
        <p:nvSpPr>
          <p:cNvPr id="36" name="35 Abrir llave"/>
          <p:cNvSpPr/>
          <p:nvPr/>
        </p:nvSpPr>
        <p:spPr>
          <a:xfrm>
            <a:off x="11759952" y="5849888"/>
            <a:ext cx="432048" cy="4320480"/>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s-ES" sz="6000"/>
          </a:p>
        </p:txBody>
      </p:sp>
      <p:sp>
        <p:nvSpPr>
          <p:cNvPr id="15" name="14 Rectángulo"/>
          <p:cNvSpPr/>
          <p:nvPr/>
        </p:nvSpPr>
        <p:spPr>
          <a:xfrm>
            <a:off x="7834391" y="2978050"/>
            <a:ext cx="16454380" cy="1415772"/>
          </a:xfrm>
          <a:prstGeom prst="rect">
            <a:avLst/>
          </a:prstGeom>
          <a:noFill/>
        </p:spPr>
        <p:txBody>
          <a:bodyPr wrap="square" lIns="182880" tIns="91440" rIns="182880" bIns="91440">
            <a:spAutoFit/>
          </a:bodyPr>
          <a:lstStyle/>
          <a:p>
            <a:pPr algn="ctr"/>
            <a:r>
              <a:rPr lang="es-ES" sz="8000" dirty="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rPr>
              <a:t>El Programa Ofrece</a:t>
            </a:r>
          </a:p>
        </p:txBody>
      </p:sp>
      <p:sp>
        <p:nvSpPr>
          <p:cNvPr id="16" name="Rectangle 2"/>
          <p:cNvSpPr txBox="1">
            <a:spLocks noChangeArrowheads="1"/>
          </p:cNvSpPr>
          <p:nvPr/>
        </p:nvSpPr>
        <p:spPr>
          <a:xfrm>
            <a:off x="6890657" y="316807"/>
            <a:ext cx="17493343" cy="1644650"/>
          </a:xfrm>
          <a:prstGeom prst="rect">
            <a:avLst/>
          </a:prstGeom>
        </p:spPr>
        <p:txBody>
          <a:bodyPr>
            <a:noAutofit/>
          </a:bodyPr>
          <a:lstStyle>
            <a:lvl1pPr algn="ctr" rtl="0" eaLnBrk="1" latinLnBrk="0" hangingPunct="1">
              <a:spcBef>
                <a:spcPct val="0"/>
              </a:spcBef>
              <a:buNone/>
              <a:defRPr kumimoji="0" sz="41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a:lstStyle>
          <a:p>
            <a:r>
              <a:rPr lang="en-US" sz="4800" dirty="0">
                <a:solidFill>
                  <a:srgbClr val="FFFF00"/>
                </a:solidFill>
              </a:rPr>
              <a:t>Materials - Sanctifying Grace: Leadership Development</a:t>
            </a:r>
          </a:p>
          <a:p>
            <a:r>
              <a:rPr lang="en-US" sz="4800" dirty="0" err="1">
                <a:solidFill>
                  <a:schemeClr val="bg1"/>
                </a:solidFill>
              </a:rPr>
              <a:t>Materiales</a:t>
            </a:r>
            <a:r>
              <a:rPr lang="en-US" sz="4800" dirty="0">
                <a:solidFill>
                  <a:schemeClr val="bg1"/>
                </a:solidFill>
              </a:rPr>
              <a:t> – </a:t>
            </a:r>
            <a:r>
              <a:rPr lang="en-US" sz="4800" dirty="0" err="1">
                <a:solidFill>
                  <a:schemeClr val="bg1"/>
                </a:solidFill>
              </a:rPr>
              <a:t>Gracia</a:t>
            </a:r>
            <a:r>
              <a:rPr lang="en-US" sz="4800" dirty="0">
                <a:solidFill>
                  <a:schemeClr val="bg1"/>
                </a:solidFill>
              </a:rPr>
              <a:t> </a:t>
            </a:r>
            <a:r>
              <a:rPr lang="en-US" sz="4800" dirty="0" err="1">
                <a:solidFill>
                  <a:schemeClr val="bg1"/>
                </a:solidFill>
              </a:rPr>
              <a:t>santificadora</a:t>
            </a:r>
            <a:r>
              <a:rPr lang="en-US" sz="4800" dirty="0">
                <a:solidFill>
                  <a:schemeClr val="bg1"/>
                </a:solidFill>
                <a:effectLst/>
              </a:rPr>
              <a:t>: </a:t>
            </a:r>
            <a:r>
              <a:rPr lang="es-GT" sz="4800" dirty="0">
                <a:solidFill>
                  <a:schemeClr val="bg1"/>
                </a:solidFill>
                <a:effectLst/>
              </a:rPr>
              <a:t> Desarrollo de liderazgo</a:t>
            </a:r>
          </a:p>
          <a:p>
            <a:r>
              <a:rPr lang="es-GT" sz="4800" dirty="0">
                <a:solidFill>
                  <a:srgbClr val="00B0F0"/>
                </a:solidFill>
                <a:effectLst/>
              </a:rPr>
              <a:t>Matériel - Grâce sanctifiante : Développement du leadership</a:t>
            </a:r>
          </a:p>
        </p:txBody>
      </p:sp>
      <p:pic>
        <p:nvPicPr>
          <p:cNvPr id="17" name="Picture 3"/>
          <p:cNvPicPr>
            <a:picLocks noChangeAspect="1"/>
          </p:cNvPicPr>
          <p:nvPr/>
        </p:nvPicPr>
        <p:blipFill>
          <a:blip r:embed="rId8" cstate="screen">
            <a:extLst>
              <a:ext uri="{28A0092B-C50C-407E-A947-70E740481C1C}">
                <a14:useLocalDpi xmlns:a14="http://schemas.microsoft.com/office/drawing/2010/main"/>
              </a:ext>
            </a:extLst>
          </a:blip>
          <a:srcRect/>
          <a:stretch>
            <a:fillRect/>
          </a:stretch>
        </p:blipFill>
        <p:spPr bwMode="auto">
          <a:xfrm>
            <a:off x="16861750" y="10314383"/>
            <a:ext cx="3266572" cy="3257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9">
            <a:extLst>
              <a:ext uri="{FF2B5EF4-FFF2-40B4-BE49-F238E27FC236}">
                <a16:creationId xmlns:a16="http://schemas.microsoft.com/office/drawing/2014/main" id="{2D08DD2D-45E3-2A43-983C-AA39BD215054}"/>
              </a:ext>
            </a:extLst>
          </p:cNvPr>
          <p:cNvPicPr>
            <a:picLocks noChangeAspect="1"/>
          </p:cNvPicPr>
          <p:nvPr/>
        </p:nvPicPr>
        <p:blipFill>
          <a:blip r:embed="rId9" cstate="print">
            <a:extLst>
              <a:ext uri="{28A0092B-C50C-407E-A947-70E740481C1C}">
                <a14:useLocalDpi xmlns:a14="http://schemas.microsoft.com/office/drawing/2010/main" val="0"/>
              </a:ext>
            </a:extLst>
          </a:blip>
          <a:srcRect/>
          <a:stretch/>
        </p:blipFill>
        <p:spPr>
          <a:xfrm>
            <a:off x="20782579" y="10314380"/>
            <a:ext cx="3372822" cy="3178629"/>
          </a:xfrm>
          <a:prstGeom prst="rect">
            <a:avLst/>
          </a:prstGeom>
          <a:solidFill>
            <a:schemeClr val="bg1"/>
          </a:solidFill>
        </p:spPr>
      </p:pic>
      <p:pic>
        <p:nvPicPr>
          <p:cNvPr id="14" name="Picture 13" descr="Icon&#10;&#10;Description automatically generated">
            <a:extLst>
              <a:ext uri="{FF2B5EF4-FFF2-40B4-BE49-F238E27FC236}">
                <a16:creationId xmlns:a16="http://schemas.microsoft.com/office/drawing/2014/main" id="{A8E93740-F7CC-5F45-892E-DDF3364CA099}"/>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12676180" y="10314380"/>
            <a:ext cx="3495489" cy="3233327"/>
          </a:xfrm>
          <a:prstGeom prst="rect">
            <a:avLst/>
          </a:prstGeom>
          <a:solidFill>
            <a:schemeClr val="bg1"/>
          </a:solidFill>
        </p:spPr>
      </p:pic>
    </p:spTree>
    <p:extLst>
      <p:ext uri="{BB962C8B-B14F-4D97-AF65-F5344CB8AC3E}">
        <p14:creationId xmlns:p14="http://schemas.microsoft.com/office/powerpoint/2010/main" val="14237984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additive="base">
                                        <p:cTn id="13" dur="500" fill="hold"/>
                                        <p:tgtEl>
                                          <p:spTgt spid="15"/>
                                        </p:tgtEl>
                                        <p:attrNameLst>
                                          <p:attrName>ppt_x</p:attrName>
                                        </p:attrNameLst>
                                      </p:cBhvr>
                                      <p:tavLst>
                                        <p:tav tm="0">
                                          <p:val>
                                            <p:strVal val="#ppt_x"/>
                                          </p:val>
                                        </p:tav>
                                        <p:tav tm="100000">
                                          <p:val>
                                            <p:strVal val="#ppt_x"/>
                                          </p:val>
                                        </p:tav>
                                      </p:tavLst>
                                    </p:anim>
                                    <p:anim calcmode="lin" valueType="num">
                                      <p:cBhvr additive="base">
                                        <p:cTn id="14"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1"/>
                                        </p:tgtEl>
                                        <p:attrNameLst>
                                          <p:attrName>style.visibility</p:attrName>
                                        </p:attrNameLst>
                                      </p:cBhvr>
                                      <p:to>
                                        <p:strVal val="visible"/>
                                      </p:to>
                                    </p:set>
                                    <p:anim calcmode="lin" valueType="num">
                                      <p:cBhvr additive="base">
                                        <p:cTn id="19" dur="500" fill="hold"/>
                                        <p:tgtEl>
                                          <p:spTgt spid="21"/>
                                        </p:tgtEl>
                                        <p:attrNameLst>
                                          <p:attrName>ppt_x</p:attrName>
                                        </p:attrNameLst>
                                      </p:cBhvr>
                                      <p:tavLst>
                                        <p:tav tm="0">
                                          <p:val>
                                            <p:strVal val="#ppt_x"/>
                                          </p:val>
                                        </p:tav>
                                        <p:tav tm="100000">
                                          <p:val>
                                            <p:strVal val="#ppt_x"/>
                                          </p:val>
                                        </p:tav>
                                      </p:tavLst>
                                    </p:anim>
                                    <p:anim calcmode="lin" valueType="num">
                                      <p:cBhvr additive="base">
                                        <p:cTn id="20" dur="500" fill="hold"/>
                                        <p:tgtEl>
                                          <p:spTgt spid="21"/>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24"/>
                                        </p:tgtEl>
                                        <p:attrNameLst>
                                          <p:attrName>style.visibility</p:attrName>
                                        </p:attrNameLst>
                                      </p:cBhvr>
                                      <p:to>
                                        <p:strVal val="visible"/>
                                      </p:to>
                                    </p:set>
                                    <p:anim calcmode="lin" valueType="num">
                                      <p:cBhvr additive="base">
                                        <p:cTn id="23" dur="500" fill="hold"/>
                                        <p:tgtEl>
                                          <p:spTgt spid="24"/>
                                        </p:tgtEl>
                                        <p:attrNameLst>
                                          <p:attrName>ppt_x</p:attrName>
                                        </p:attrNameLst>
                                      </p:cBhvr>
                                      <p:tavLst>
                                        <p:tav tm="0">
                                          <p:val>
                                            <p:strVal val="#ppt_x"/>
                                          </p:val>
                                        </p:tav>
                                        <p:tav tm="100000">
                                          <p:val>
                                            <p:strVal val="#ppt_x"/>
                                          </p:val>
                                        </p:tav>
                                      </p:tavLst>
                                    </p:anim>
                                    <p:anim calcmode="lin" valueType="num">
                                      <p:cBhvr additive="base">
                                        <p:cTn id="24" dur="500" fill="hold"/>
                                        <p:tgtEl>
                                          <p:spTgt spid="24"/>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26"/>
                                        </p:tgtEl>
                                        <p:attrNameLst>
                                          <p:attrName>style.visibility</p:attrName>
                                        </p:attrNameLst>
                                      </p:cBhvr>
                                      <p:to>
                                        <p:strVal val="visible"/>
                                      </p:to>
                                    </p:set>
                                    <p:anim calcmode="lin" valueType="num">
                                      <p:cBhvr additive="base">
                                        <p:cTn id="27" dur="500" fill="hold"/>
                                        <p:tgtEl>
                                          <p:spTgt spid="26"/>
                                        </p:tgtEl>
                                        <p:attrNameLst>
                                          <p:attrName>ppt_x</p:attrName>
                                        </p:attrNameLst>
                                      </p:cBhvr>
                                      <p:tavLst>
                                        <p:tav tm="0">
                                          <p:val>
                                            <p:strVal val="#ppt_x"/>
                                          </p:val>
                                        </p:tav>
                                        <p:tav tm="100000">
                                          <p:val>
                                            <p:strVal val="#ppt_x"/>
                                          </p:val>
                                        </p:tav>
                                      </p:tavLst>
                                    </p:anim>
                                    <p:anim calcmode="lin" valueType="num">
                                      <p:cBhvr additive="base">
                                        <p:cTn id="28" dur="500" fill="hold"/>
                                        <p:tgtEl>
                                          <p:spTgt spid="26"/>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30"/>
                                        </p:tgtEl>
                                        <p:attrNameLst>
                                          <p:attrName>style.visibility</p:attrName>
                                        </p:attrNameLst>
                                      </p:cBhvr>
                                      <p:to>
                                        <p:strVal val="visible"/>
                                      </p:to>
                                    </p:set>
                                    <p:anim calcmode="lin" valueType="num">
                                      <p:cBhvr additive="base">
                                        <p:cTn id="31" dur="500" fill="hold"/>
                                        <p:tgtEl>
                                          <p:spTgt spid="30"/>
                                        </p:tgtEl>
                                        <p:attrNameLst>
                                          <p:attrName>ppt_x</p:attrName>
                                        </p:attrNameLst>
                                      </p:cBhvr>
                                      <p:tavLst>
                                        <p:tav tm="0">
                                          <p:val>
                                            <p:strVal val="#ppt_x"/>
                                          </p:val>
                                        </p:tav>
                                        <p:tav tm="100000">
                                          <p:val>
                                            <p:strVal val="#ppt_x"/>
                                          </p:val>
                                        </p:tav>
                                      </p:tavLst>
                                    </p:anim>
                                    <p:anim calcmode="lin" valueType="num">
                                      <p:cBhvr additive="base">
                                        <p:cTn id="32" dur="500" fill="hold"/>
                                        <p:tgtEl>
                                          <p:spTgt spid="30"/>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32"/>
                                        </p:tgtEl>
                                        <p:attrNameLst>
                                          <p:attrName>style.visibility</p:attrName>
                                        </p:attrNameLst>
                                      </p:cBhvr>
                                      <p:to>
                                        <p:strVal val="visible"/>
                                      </p:to>
                                    </p:set>
                                    <p:anim calcmode="lin" valueType="num">
                                      <p:cBhvr additive="base">
                                        <p:cTn id="35" dur="500" fill="hold"/>
                                        <p:tgtEl>
                                          <p:spTgt spid="32"/>
                                        </p:tgtEl>
                                        <p:attrNameLst>
                                          <p:attrName>ppt_x</p:attrName>
                                        </p:attrNameLst>
                                      </p:cBhvr>
                                      <p:tavLst>
                                        <p:tav tm="0">
                                          <p:val>
                                            <p:strVal val="#ppt_x"/>
                                          </p:val>
                                        </p:tav>
                                        <p:tav tm="100000">
                                          <p:val>
                                            <p:strVal val="#ppt_x"/>
                                          </p:val>
                                        </p:tav>
                                      </p:tavLst>
                                    </p:anim>
                                    <p:anim calcmode="lin" valueType="num">
                                      <p:cBhvr additive="base">
                                        <p:cTn id="36"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16" presetClass="entr" presetSubtype="21" fill="hold" nodeType="clickEffect">
                                  <p:stCondLst>
                                    <p:cond delay="0"/>
                                  </p:stCondLst>
                                  <p:childTnLst>
                                    <p:set>
                                      <p:cBhvr>
                                        <p:cTn id="40" dur="1" fill="hold">
                                          <p:stCondLst>
                                            <p:cond delay="0"/>
                                          </p:stCondLst>
                                        </p:cTn>
                                        <p:tgtEl>
                                          <p:spTgt spid="4"/>
                                        </p:tgtEl>
                                        <p:attrNameLst>
                                          <p:attrName>style.visibility</p:attrName>
                                        </p:attrNameLst>
                                      </p:cBhvr>
                                      <p:to>
                                        <p:strVal val="visible"/>
                                      </p:to>
                                    </p:set>
                                    <p:animEffect transition="in" filter="barn(inVertical)">
                                      <p:cBhvr>
                                        <p:cTn id="41" dur="500"/>
                                        <p:tgtEl>
                                          <p:spTgt spid="4"/>
                                        </p:tgtEl>
                                      </p:cBhvr>
                                    </p:animEffect>
                                  </p:childTnLst>
                                </p:cTn>
                              </p:par>
                            </p:childTnLst>
                          </p:cTn>
                        </p:par>
                      </p:childTnLst>
                    </p:cTn>
                  </p:par>
                  <p:par>
                    <p:cTn id="42" fill="hold">
                      <p:stCondLst>
                        <p:cond delay="indefinite"/>
                      </p:stCondLst>
                      <p:childTnLst>
                        <p:par>
                          <p:cTn id="43" fill="hold">
                            <p:stCondLst>
                              <p:cond delay="0"/>
                            </p:stCondLst>
                            <p:childTnLst>
                              <p:par>
                                <p:cTn id="44" presetID="16" presetClass="entr" presetSubtype="21" fill="hold" nodeType="clickEffect">
                                  <p:stCondLst>
                                    <p:cond delay="0"/>
                                  </p:stCondLst>
                                  <p:childTnLst>
                                    <p:set>
                                      <p:cBhvr>
                                        <p:cTn id="45" dur="1" fill="hold">
                                          <p:stCondLst>
                                            <p:cond delay="0"/>
                                          </p:stCondLst>
                                        </p:cTn>
                                        <p:tgtEl>
                                          <p:spTgt spid="5"/>
                                        </p:tgtEl>
                                        <p:attrNameLst>
                                          <p:attrName>style.visibility</p:attrName>
                                        </p:attrNameLst>
                                      </p:cBhvr>
                                      <p:to>
                                        <p:strVal val="visible"/>
                                      </p:to>
                                    </p:set>
                                    <p:animEffect transition="in" filter="barn(inVertical)">
                                      <p:cBhvr>
                                        <p:cTn id="46" dur="500"/>
                                        <p:tgtEl>
                                          <p:spTgt spid="5"/>
                                        </p:tgtEl>
                                      </p:cBhvr>
                                    </p:animEffect>
                                  </p:childTnLst>
                                </p:cTn>
                              </p:par>
                            </p:childTnLst>
                          </p:cTn>
                        </p:par>
                      </p:childTnLst>
                    </p:cTn>
                  </p:par>
                  <p:par>
                    <p:cTn id="47" fill="hold">
                      <p:stCondLst>
                        <p:cond delay="indefinite"/>
                      </p:stCondLst>
                      <p:childTnLst>
                        <p:par>
                          <p:cTn id="48" fill="hold">
                            <p:stCondLst>
                              <p:cond delay="0"/>
                            </p:stCondLst>
                            <p:childTnLst>
                              <p:par>
                                <p:cTn id="49" presetID="16" presetClass="entr" presetSubtype="21" fill="hold" nodeType="clickEffect">
                                  <p:stCondLst>
                                    <p:cond delay="0"/>
                                  </p:stCondLst>
                                  <p:childTnLst>
                                    <p:set>
                                      <p:cBhvr>
                                        <p:cTn id="50" dur="1" fill="hold">
                                          <p:stCondLst>
                                            <p:cond delay="0"/>
                                          </p:stCondLst>
                                        </p:cTn>
                                        <p:tgtEl>
                                          <p:spTgt spid="6"/>
                                        </p:tgtEl>
                                        <p:attrNameLst>
                                          <p:attrName>style.visibility</p:attrName>
                                        </p:attrNameLst>
                                      </p:cBhvr>
                                      <p:to>
                                        <p:strVal val="visible"/>
                                      </p:to>
                                    </p:set>
                                    <p:animEffect transition="in" filter="barn(inVertical)">
                                      <p:cBhvr>
                                        <p:cTn id="51" dur="500"/>
                                        <p:tgtEl>
                                          <p:spTgt spid="6"/>
                                        </p:tgtEl>
                                      </p:cBhvr>
                                    </p:animEffect>
                                  </p:childTnLst>
                                </p:cTn>
                              </p:par>
                            </p:childTnLst>
                          </p:cTn>
                        </p:par>
                      </p:childTnLst>
                    </p:cTn>
                  </p:par>
                  <p:par>
                    <p:cTn id="52" fill="hold">
                      <p:stCondLst>
                        <p:cond delay="indefinite"/>
                      </p:stCondLst>
                      <p:childTnLst>
                        <p:par>
                          <p:cTn id="53" fill="hold">
                            <p:stCondLst>
                              <p:cond delay="0"/>
                            </p:stCondLst>
                            <p:childTnLst>
                              <p:par>
                                <p:cTn id="54" presetID="16" presetClass="entr" presetSubtype="21" fill="hold" nodeType="clickEffect">
                                  <p:stCondLst>
                                    <p:cond delay="0"/>
                                  </p:stCondLst>
                                  <p:childTnLst>
                                    <p:set>
                                      <p:cBhvr>
                                        <p:cTn id="55" dur="1" fill="hold">
                                          <p:stCondLst>
                                            <p:cond delay="0"/>
                                          </p:stCondLst>
                                        </p:cTn>
                                        <p:tgtEl>
                                          <p:spTgt spid="7"/>
                                        </p:tgtEl>
                                        <p:attrNameLst>
                                          <p:attrName>style.visibility</p:attrName>
                                        </p:attrNameLst>
                                      </p:cBhvr>
                                      <p:to>
                                        <p:strVal val="visible"/>
                                      </p:to>
                                    </p:set>
                                    <p:animEffect transition="in" filter="barn(inVertical)">
                                      <p:cBhvr>
                                        <p:cTn id="56" dur="500"/>
                                        <p:tgtEl>
                                          <p:spTgt spid="7"/>
                                        </p:tgtEl>
                                      </p:cBhvr>
                                    </p:animEffect>
                                  </p:childTnLst>
                                </p:cTn>
                              </p:par>
                            </p:childTnLst>
                          </p:cTn>
                        </p:par>
                      </p:childTnLst>
                    </p:cTn>
                  </p:par>
                  <p:par>
                    <p:cTn id="57" fill="hold">
                      <p:stCondLst>
                        <p:cond delay="indefinite"/>
                      </p:stCondLst>
                      <p:childTnLst>
                        <p:par>
                          <p:cTn id="58" fill="hold">
                            <p:stCondLst>
                              <p:cond delay="0"/>
                            </p:stCondLst>
                            <p:childTnLst>
                              <p:par>
                                <p:cTn id="59" presetID="16" presetClass="entr" presetSubtype="21" fill="hold" nodeType="clickEffect">
                                  <p:stCondLst>
                                    <p:cond delay="0"/>
                                  </p:stCondLst>
                                  <p:childTnLst>
                                    <p:set>
                                      <p:cBhvr>
                                        <p:cTn id="60" dur="1" fill="hold">
                                          <p:stCondLst>
                                            <p:cond delay="0"/>
                                          </p:stCondLst>
                                        </p:cTn>
                                        <p:tgtEl>
                                          <p:spTgt spid="8"/>
                                        </p:tgtEl>
                                        <p:attrNameLst>
                                          <p:attrName>style.visibility</p:attrName>
                                        </p:attrNameLst>
                                      </p:cBhvr>
                                      <p:to>
                                        <p:strVal val="visible"/>
                                      </p:to>
                                    </p:set>
                                    <p:animEffect transition="in" filter="barn(inVertical)">
                                      <p:cBhvr>
                                        <p:cTn id="61" dur="500"/>
                                        <p:tgtEl>
                                          <p:spTgt spid="8"/>
                                        </p:tgtEl>
                                      </p:cBhvr>
                                    </p:animEffect>
                                  </p:childTnLst>
                                </p:cTn>
                              </p:par>
                            </p:childTnLst>
                          </p:cTn>
                        </p:par>
                      </p:childTnLst>
                    </p:cTn>
                  </p:par>
                  <p:par>
                    <p:cTn id="62" fill="hold">
                      <p:stCondLst>
                        <p:cond delay="indefinite"/>
                      </p:stCondLst>
                      <p:childTnLst>
                        <p:par>
                          <p:cTn id="63" fill="hold">
                            <p:stCondLst>
                              <p:cond delay="0"/>
                            </p:stCondLst>
                            <p:childTnLst>
                              <p:par>
                                <p:cTn id="64" presetID="2" presetClass="entr" presetSubtype="4" fill="hold" nodeType="clickEffect">
                                  <p:stCondLst>
                                    <p:cond delay="0"/>
                                  </p:stCondLst>
                                  <p:childTnLst>
                                    <p:set>
                                      <p:cBhvr>
                                        <p:cTn id="65" dur="1" fill="hold">
                                          <p:stCondLst>
                                            <p:cond delay="0"/>
                                          </p:stCondLst>
                                        </p:cTn>
                                        <p:tgtEl>
                                          <p:spTgt spid="20">
                                            <p:txEl>
                                              <p:pRg st="0" end="0"/>
                                            </p:txEl>
                                          </p:spTgt>
                                        </p:tgtEl>
                                        <p:attrNameLst>
                                          <p:attrName>style.visibility</p:attrName>
                                        </p:attrNameLst>
                                      </p:cBhvr>
                                      <p:to>
                                        <p:strVal val="visible"/>
                                      </p:to>
                                    </p:set>
                                    <p:anim calcmode="lin" valueType="num">
                                      <p:cBhvr additive="base">
                                        <p:cTn id="66" dur="500" fill="hold"/>
                                        <p:tgtEl>
                                          <p:spTgt spid="20">
                                            <p:txEl>
                                              <p:pRg st="0" end="0"/>
                                            </p:txEl>
                                          </p:spTgt>
                                        </p:tgtEl>
                                        <p:attrNameLst>
                                          <p:attrName>ppt_x</p:attrName>
                                        </p:attrNameLst>
                                      </p:cBhvr>
                                      <p:tavLst>
                                        <p:tav tm="0">
                                          <p:val>
                                            <p:strVal val="#ppt_x"/>
                                          </p:val>
                                        </p:tav>
                                        <p:tav tm="100000">
                                          <p:val>
                                            <p:strVal val="#ppt_x"/>
                                          </p:val>
                                        </p:tav>
                                      </p:tavLst>
                                    </p:anim>
                                    <p:anim calcmode="lin" valueType="num">
                                      <p:cBhvr additive="base">
                                        <p:cTn id="67" dur="500" fill="hold"/>
                                        <p:tgtEl>
                                          <p:spTgt spid="20">
                                            <p:txEl>
                                              <p:pRg st="0" end="0"/>
                                            </p:txEl>
                                          </p:spTgt>
                                        </p:tgtEl>
                                        <p:attrNameLst>
                                          <p:attrName>ppt_y</p:attrName>
                                        </p:attrNameLst>
                                      </p:cBhvr>
                                      <p:tavLst>
                                        <p:tav tm="0">
                                          <p:val>
                                            <p:strVal val="1+#ppt_h/2"/>
                                          </p:val>
                                        </p:tav>
                                        <p:tav tm="100000">
                                          <p:val>
                                            <p:strVal val="#ppt_y"/>
                                          </p:val>
                                        </p:tav>
                                      </p:tavLst>
                                    </p:anim>
                                  </p:childTnLst>
                                </p:cTn>
                              </p:par>
                              <p:par>
                                <p:cTn id="68" presetID="2" presetClass="entr" presetSubtype="4" fill="hold" grpId="0" nodeType="withEffect">
                                  <p:stCondLst>
                                    <p:cond delay="0"/>
                                  </p:stCondLst>
                                  <p:childTnLst>
                                    <p:set>
                                      <p:cBhvr>
                                        <p:cTn id="69" dur="1" fill="hold">
                                          <p:stCondLst>
                                            <p:cond delay="0"/>
                                          </p:stCondLst>
                                        </p:cTn>
                                        <p:tgtEl>
                                          <p:spTgt spid="36"/>
                                        </p:tgtEl>
                                        <p:attrNameLst>
                                          <p:attrName>style.visibility</p:attrName>
                                        </p:attrNameLst>
                                      </p:cBhvr>
                                      <p:to>
                                        <p:strVal val="visible"/>
                                      </p:to>
                                    </p:set>
                                    <p:anim calcmode="lin" valueType="num">
                                      <p:cBhvr additive="base">
                                        <p:cTn id="70" dur="500" fill="hold"/>
                                        <p:tgtEl>
                                          <p:spTgt spid="36"/>
                                        </p:tgtEl>
                                        <p:attrNameLst>
                                          <p:attrName>ppt_x</p:attrName>
                                        </p:attrNameLst>
                                      </p:cBhvr>
                                      <p:tavLst>
                                        <p:tav tm="0">
                                          <p:val>
                                            <p:strVal val="#ppt_x"/>
                                          </p:val>
                                        </p:tav>
                                        <p:tav tm="100000">
                                          <p:val>
                                            <p:strVal val="#ppt_x"/>
                                          </p:val>
                                        </p:tav>
                                      </p:tavLst>
                                    </p:anim>
                                    <p:anim calcmode="lin" valueType="num">
                                      <p:cBhvr additive="base">
                                        <p:cTn id="71" dur="500" fill="hold"/>
                                        <p:tgtEl>
                                          <p:spTgt spid="36"/>
                                        </p:tgtEl>
                                        <p:attrNameLst>
                                          <p:attrName>ppt_y</p:attrName>
                                        </p:attrNameLst>
                                      </p:cBhvr>
                                      <p:tavLst>
                                        <p:tav tm="0">
                                          <p:val>
                                            <p:strVal val="1+#ppt_h/2"/>
                                          </p:val>
                                        </p:tav>
                                        <p:tav tm="100000">
                                          <p:val>
                                            <p:strVal val="#ppt_y"/>
                                          </p:val>
                                        </p:tav>
                                      </p:tavLst>
                                    </p:anim>
                                  </p:childTnLst>
                                </p:cTn>
                              </p:par>
                            </p:childTnLst>
                          </p:cTn>
                        </p:par>
                      </p:childTnLst>
                    </p:cTn>
                  </p:par>
                  <p:par>
                    <p:cTn id="72" fill="hold">
                      <p:stCondLst>
                        <p:cond delay="indefinite"/>
                      </p:stCondLst>
                      <p:childTnLst>
                        <p:par>
                          <p:cTn id="73" fill="hold">
                            <p:stCondLst>
                              <p:cond delay="0"/>
                            </p:stCondLst>
                            <p:childTnLst>
                              <p:par>
                                <p:cTn id="74" presetID="2" presetClass="entr" presetSubtype="4" fill="hold" nodeType="clickEffect">
                                  <p:stCondLst>
                                    <p:cond delay="0"/>
                                  </p:stCondLst>
                                  <p:childTnLst>
                                    <p:set>
                                      <p:cBhvr>
                                        <p:cTn id="75" dur="1" fill="hold">
                                          <p:stCondLst>
                                            <p:cond delay="0"/>
                                          </p:stCondLst>
                                        </p:cTn>
                                        <p:tgtEl>
                                          <p:spTgt spid="20">
                                            <p:txEl>
                                              <p:pRg st="1" end="1"/>
                                            </p:txEl>
                                          </p:spTgt>
                                        </p:tgtEl>
                                        <p:attrNameLst>
                                          <p:attrName>style.visibility</p:attrName>
                                        </p:attrNameLst>
                                      </p:cBhvr>
                                      <p:to>
                                        <p:strVal val="visible"/>
                                      </p:to>
                                    </p:set>
                                    <p:anim calcmode="lin" valueType="num">
                                      <p:cBhvr additive="base">
                                        <p:cTn id="76" dur="500" fill="hold"/>
                                        <p:tgtEl>
                                          <p:spTgt spid="20">
                                            <p:txEl>
                                              <p:pRg st="1" end="1"/>
                                            </p:txEl>
                                          </p:spTgt>
                                        </p:tgtEl>
                                        <p:attrNameLst>
                                          <p:attrName>ppt_x</p:attrName>
                                        </p:attrNameLst>
                                      </p:cBhvr>
                                      <p:tavLst>
                                        <p:tav tm="0">
                                          <p:val>
                                            <p:strVal val="#ppt_x"/>
                                          </p:val>
                                        </p:tav>
                                        <p:tav tm="100000">
                                          <p:val>
                                            <p:strVal val="#ppt_x"/>
                                          </p:val>
                                        </p:tav>
                                      </p:tavLst>
                                    </p:anim>
                                    <p:anim calcmode="lin" valueType="num">
                                      <p:cBhvr additive="base">
                                        <p:cTn id="77" dur="500" fill="hold"/>
                                        <p:tgtEl>
                                          <p:spTgt spid="20">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78" fill="hold">
                      <p:stCondLst>
                        <p:cond delay="indefinite"/>
                      </p:stCondLst>
                      <p:childTnLst>
                        <p:par>
                          <p:cTn id="79" fill="hold">
                            <p:stCondLst>
                              <p:cond delay="0"/>
                            </p:stCondLst>
                            <p:childTnLst>
                              <p:par>
                                <p:cTn id="80" presetID="2" presetClass="entr" presetSubtype="4" fill="hold" nodeType="clickEffect">
                                  <p:stCondLst>
                                    <p:cond delay="0"/>
                                  </p:stCondLst>
                                  <p:childTnLst>
                                    <p:set>
                                      <p:cBhvr>
                                        <p:cTn id="81" dur="1" fill="hold">
                                          <p:stCondLst>
                                            <p:cond delay="0"/>
                                          </p:stCondLst>
                                        </p:cTn>
                                        <p:tgtEl>
                                          <p:spTgt spid="20">
                                            <p:txEl>
                                              <p:pRg st="2" end="2"/>
                                            </p:txEl>
                                          </p:spTgt>
                                        </p:tgtEl>
                                        <p:attrNameLst>
                                          <p:attrName>style.visibility</p:attrName>
                                        </p:attrNameLst>
                                      </p:cBhvr>
                                      <p:to>
                                        <p:strVal val="visible"/>
                                      </p:to>
                                    </p:set>
                                    <p:anim calcmode="lin" valueType="num">
                                      <p:cBhvr additive="base">
                                        <p:cTn id="82" dur="500" fill="hold"/>
                                        <p:tgtEl>
                                          <p:spTgt spid="20">
                                            <p:txEl>
                                              <p:pRg st="2" end="2"/>
                                            </p:txEl>
                                          </p:spTgt>
                                        </p:tgtEl>
                                        <p:attrNameLst>
                                          <p:attrName>ppt_x</p:attrName>
                                        </p:attrNameLst>
                                      </p:cBhvr>
                                      <p:tavLst>
                                        <p:tav tm="0">
                                          <p:val>
                                            <p:strVal val="#ppt_x"/>
                                          </p:val>
                                        </p:tav>
                                        <p:tav tm="100000">
                                          <p:val>
                                            <p:strVal val="#ppt_x"/>
                                          </p:val>
                                        </p:tav>
                                      </p:tavLst>
                                    </p:anim>
                                    <p:anim calcmode="lin" valueType="num">
                                      <p:cBhvr additive="base">
                                        <p:cTn id="83" dur="500" fill="hold"/>
                                        <p:tgtEl>
                                          <p:spTgt spid="20">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84" fill="hold">
                      <p:stCondLst>
                        <p:cond delay="indefinite"/>
                      </p:stCondLst>
                      <p:childTnLst>
                        <p:par>
                          <p:cTn id="85" fill="hold">
                            <p:stCondLst>
                              <p:cond delay="0"/>
                            </p:stCondLst>
                            <p:childTnLst>
                              <p:par>
                                <p:cTn id="86" presetID="2" presetClass="entr" presetSubtype="4" fill="hold" nodeType="clickEffect">
                                  <p:stCondLst>
                                    <p:cond delay="0"/>
                                  </p:stCondLst>
                                  <p:childTnLst>
                                    <p:set>
                                      <p:cBhvr>
                                        <p:cTn id="87" dur="1" fill="hold">
                                          <p:stCondLst>
                                            <p:cond delay="0"/>
                                          </p:stCondLst>
                                        </p:cTn>
                                        <p:tgtEl>
                                          <p:spTgt spid="20">
                                            <p:txEl>
                                              <p:pRg st="3" end="3"/>
                                            </p:txEl>
                                          </p:spTgt>
                                        </p:tgtEl>
                                        <p:attrNameLst>
                                          <p:attrName>style.visibility</p:attrName>
                                        </p:attrNameLst>
                                      </p:cBhvr>
                                      <p:to>
                                        <p:strVal val="visible"/>
                                      </p:to>
                                    </p:set>
                                    <p:anim calcmode="lin" valueType="num">
                                      <p:cBhvr additive="base">
                                        <p:cTn id="88" dur="500" fill="hold"/>
                                        <p:tgtEl>
                                          <p:spTgt spid="20">
                                            <p:txEl>
                                              <p:pRg st="3" end="3"/>
                                            </p:txEl>
                                          </p:spTgt>
                                        </p:tgtEl>
                                        <p:attrNameLst>
                                          <p:attrName>ppt_x</p:attrName>
                                        </p:attrNameLst>
                                      </p:cBhvr>
                                      <p:tavLst>
                                        <p:tav tm="0">
                                          <p:val>
                                            <p:strVal val="#ppt_x"/>
                                          </p:val>
                                        </p:tav>
                                        <p:tav tm="100000">
                                          <p:val>
                                            <p:strVal val="#ppt_x"/>
                                          </p:val>
                                        </p:tav>
                                      </p:tavLst>
                                    </p:anim>
                                    <p:anim calcmode="lin" valueType="num">
                                      <p:cBhvr additive="base">
                                        <p:cTn id="89" dur="500" fill="hold"/>
                                        <p:tgtEl>
                                          <p:spTgt spid="20">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90" fill="hold">
                      <p:stCondLst>
                        <p:cond delay="indefinite"/>
                      </p:stCondLst>
                      <p:childTnLst>
                        <p:par>
                          <p:cTn id="91" fill="hold">
                            <p:stCondLst>
                              <p:cond delay="0"/>
                            </p:stCondLst>
                            <p:childTnLst>
                              <p:par>
                                <p:cTn id="92" presetID="2" presetClass="entr" presetSubtype="4" fill="hold" nodeType="clickEffect">
                                  <p:stCondLst>
                                    <p:cond delay="0"/>
                                  </p:stCondLst>
                                  <p:childTnLst>
                                    <p:set>
                                      <p:cBhvr>
                                        <p:cTn id="93" dur="1" fill="hold">
                                          <p:stCondLst>
                                            <p:cond delay="0"/>
                                          </p:stCondLst>
                                        </p:cTn>
                                        <p:tgtEl>
                                          <p:spTgt spid="20">
                                            <p:txEl>
                                              <p:pRg st="4" end="4"/>
                                            </p:txEl>
                                          </p:spTgt>
                                        </p:tgtEl>
                                        <p:attrNameLst>
                                          <p:attrName>style.visibility</p:attrName>
                                        </p:attrNameLst>
                                      </p:cBhvr>
                                      <p:to>
                                        <p:strVal val="visible"/>
                                      </p:to>
                                    </p:set>
                                    <p:anim calcmode="lin" valueType="num">
                                      <p:cBhvr additive="base">
                                        <p:cTn id="94" dur="500" fill="hold"/>
                                        <p:tgtEl>
                                          <p:spTgt spid="20">
                                            <p:txEl>
                                              <p:pRg st="4" end="4"/>
                                            </p:txEl>
                                          </p:spTgt>
                                        </p:tgtEl>
                                        <p:attrNameLst>
                                          <p:attrName>ppt_x</p:attrName>
                                        </p:attrNameLst>
                                      </p:cBhvr>
                                      <p:tavLst>
                                        <p:tav tm="0">
                                          <p:val>
                                            <p:strVal val="#ppt_x"/>
                                          </p:val>
                                        </p:tav>
                                        <p:tav tm="100000">
                                          <p:val>
                                            <p:strVal val="#ppt_x"/>
                                          </p:val>
                                        </p:tav>
                                      </p:tavLst>
                                    </p:anim>
                                    <p:anim calcmode="lin" valueType="num">
                                      <p:cBhvr additive="base">
                                        <p:cTn id="95" dur="500" fill="hold"/>
                                        <p:tgtEl>
                                          <p:spTgt spid="20">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96" fill="hold">
                      <p:stCondLst>
                        <p:cond delay="indefinite"/>
                      </p:stCondLst>
                      <p:childTnLst>
                        <p:par>
                          <p:cTn id="97" fill="hold">
                            <p:stCondLst>
                              <p:cond delay="0"/>
                            </p:stCondLst>
                            <p:childTnLst>
                              <p:par>
                                <p:cTn id="98" presetID="2" presetClass="entr" presetSubtype="4" fill="hold" nodeType="clickEffect">
                                  <p:stCondLst>
                                    <p:cond delay="0"/>
                                  </p:stCondLst>
                                  <p:childTnLst>
                                    <p:set>
                                      <p:cBhvr>
                                        <p:cTn id="99" dur="1" fill="hold">
                                          <p:stCondLst>
                                            <p:cond delay="0"/>
                                          </p:stCondLst>
                                        </p:cTn>
                                        <p:tgtEl>
                                          <p:spTgt spid="20">
                                            <p:txEl>
                                              <p:pRg st="5" end="5"/>
                                            </p:txEl>
                                          </p:spTgt>
                                        </p:tgtEl>
                                        <p:attrNameLst>
                                          <p:attrName>style.visibility</p:attrName>
                                        </p:attrNameLst>
                                      </p:cBhvr>
                                      <p:to>
                                        <p:strVal val="visible"/>
                                      </p:to>
                                    </p:set>
                                    <p:anim calcmode="lin" valueType="num">
                                      <p:cBhvr additive="base">
                                        <p:cTn id="100" dur="500" fill="hold"/>
                                        <p:tgtEl>
                                          <p:spTgt spid="20">
                                            <p:txEl>
                                              <p:pRg st="5" end="5"/>
                                            </p:txEl>
                                          </p:spTgt>
                                        </p:tgtEl>
                                        <p:attrNameLst>
                                          <p:attrName>ppt_x</p:attrName>
                                        </p:attrNameLst>
                                      </p:cBhvr>
                                      <p:tavLst>
                                        <p:tav tm="0">
                                          <p:val>
                                            <p:strVal val="#ppt_x"/>
                                          </p:val>
                                        </p:tav>
                                        <p:tav tm="100000">
                                          <p:val>
                                            <p:strVal val="#ppt_x"/>
                                          </p:val>
                                        </p:tav>
                                      </p:tavLst>
                                    </p:anim>
                                    <p:anim calcmode="lin" valueType="num">
                                      <p:cBhvr additive="base">
                                        <p:cTn id="101" dur="500" fill="hold"/>
                                        <p:tgtEl>
                                          <p:spTgt spid="20">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102" fill="hold">
                      <p:stCondLst>
                        <p:cond delay="indefinite"/>
                      </p:stCondLst>
                      <p:childTnLst>
                        <p:par>
                          <p:cTn id="103" fill="hold">
                            <p:stCondLst>
                              <p:cond delay="0"/>
                            </p:stCondLst>
                            <p:childTnLst>
                              <p:par>
                                <p:cTn id="104" presetID="2" presetClass="entr" presetSubtype="4" fill="hold" nodeType="clickEffect">
                                  <p:stCondLst>
                                    <p:cond delay="0"/>
                                  </p:stCondLst>
                                  <p:childTnLst>
                                    <p:set>
                                      <p:cBhvr>
                                        <p:cTn id="105" dur="1" fill="hold">
                                          <p:stCondLst>
                                            <p:cond delay="0"/>
                                          </p:stCondLst>
                                        </p:cTn>
                                        <p:tgtEl>
                                          <p:spTgt spid="20">
                                            <p:txEl>
                                              <p:pRg st="6" end="6"/>
                                            </p:txEl>
                                          </p:spTgt>
                                        </p:tgtEl>
                                        <p:attrNameLst>
                                          <p:attrName>style.visibility</p:attrName>
                                        </p:attrNameLst>
                                      </p:cBhvr>
                                      <p:to>
                                        <p:strVal val="visible"/>
                                      </p:to>
                                    </p:set>
                                    <p:anim calcmode="lin" valueType="num">
                                      <p:cBhvr additive="base">
                                        <p:cTn id="106" dur="500" fill="hold"/>
                                        <p:tgtEl>
                                          <p:spTgt spid="20">
                                            <p:txEl>
                                              <p:pRg st="6" end="6"/>
                                            </p:txEl>
                                          </p:spTgt>
                                        </p:tgtEl>
                                        <p:attrNameLst>
                                          <p:attrName>ppt_x</p:attrName>
                                        </p:attrNameLst>
                                      </p:cBhvr>
                                      <p:tavLst>
                                        <p:tav tm="0">
                                          <p:val>
                                            <p:strVal val="#ppt_x"/>
                                          </p:val>
                                        </p:tav>
                                        <p:tav tm="100000">
                                          <p:val>
                                            <p:strVal val="#ppt_x"/>
                                          </p:val>
                                        </p:tav>
                                      </p:tavLst>
                                    </p:anim>
                                    <p:anim calcmode="lin" valueType="num">
                                      <p:cBhvr additive="base">
                                        <p:cTn id="107" dur="500" fill="hold"/>
                                        <p:tgtEl>
                                          <p:spTgt spid="20">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108" fill="hold">
                      <p:stCondLst>
                        <p:cond delay="indefinite"/>
                      </p:stCondLst>
                      <p:childTnLst>
                        <p:par>
                          <p:cTn id="109" fill="hold">
                            <p:stCondLst>
                              <p:cond delay="0"/>
                            </p:stCondLst>
                            <p:childTnLst>
                              <p:par>
                                <p:cTn id="110" presetID="2" presetClass="entr" presetSubtype="4" fill="hold" nodeType="clickEffect">
                                  <p:stCondLst>
                                    <p:cond delay="0"/>
                                  </p:stCondLst>
                                  <p:childTnLst>
                                    <p:set>
                                      <p:cBhvr>
                                        <p:cTn id="111" dur="1" fill="hold">
                                          <p:stCondLst>
                                            <p:cond delay="0"/>
                                          </p:stCondLst>
                                        </p:cTn>
                                        <p:tgtEl>
                                          <p:spTgt spid="20">
                                            <p:txEl>
                                              <p:pRg st="7" end="7"/>
                                            </p:txEl>
                                          </p:spTgt>
                                        </p:tgtEl>
                                        <p:attrNameLst>
                                          <p:attrName>style.visibility</p:attrName>
                                        </p:attrNameLst>
                                      </p:cBhvr>
                                      <p:to>
                                        <p:strVal val="visible"/>
                                      </p:to>
                                    </p:set>
                                    <p:anim calcmode="lin" valueType="num">
                                      <p:cBhvr additive="base">
                                        <p:cTn id="112" dur="500" fill="hold"/>
                                        <p:tgtEl>
                                          <p:spTgt spid="20">
                                            <p:txEl>
                                              <p:pRg st="7" end="7"/>
                                            </p:txEl>
                                          </p:spTgt>
                                        </p:tgtEl>
                                        <p:attrNameLst>
                                          <p:attrName>ppt_x</p:attrName>
                                        </p:attrNameLst>
                                      </p:cBhvr>
                                      <p:tavLst>
                                        <p:tav tm="0">
                                          <p:val>
                                            <p:strVal val="#ppt_x"/>
                                          </p:val>
                                        </p:tav>
                                        <p:tav tm="100000">
                                          <p:val>
                                            <p:strVal val="#ppt_x"/>
                                          </p:val>
                                        </p:tav>
                                      </p:tavLst>
                                    </p:anim>
                                    <p:anim calcmode="lin" valueType="num">
                                      <p:cBhvr additive="base">
                                        <p:cTn id="113" dur="500" fill="hold"/>
                                        <p:tgtEl>
                                          <p:spTgt spid="20">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36" grpId="0" animBg="1"/>
      <p:bldP spid="15" grpId="0"/>
    </p:bldLst>
  </p:timing>
</p:sld>
</file>

<file path=ppt/slides/slide4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15" name="14 Rectángulo"/>
          <p:cNvSpPr/>
          <p:nvPr/>
        </p:nvSpPr>
        <p:spPr>
          <a:xfrm>
            <a:off x="3615572" y="3678993"/>
            <a:ext cx="2815788" cy="1169551"/>
          </a:xfrm>
          <a:prstGeom prst="rect">
            <a:avLst/>
          </a:prstGeom>
          <a:noFill/>
        </p:spPr>
        <p:txBody>
          <a:bodyPr wrap="square" lIns="182880" tIns="91440" rIns="182880" bIns="91440">
            <a:spAutoFit/>
          </a:bodyPr>
          <a:lstStyle/>
          <a:p>
            <a:pPr algn="ctr"/>
            <a:r>
              <a:rPr lang="es-ES" sz="6400" dirty="0" err="1">
                <a:ln w="19050">
                  <a:solidFill>
                    <a:schemeClr val="tx2">
                      <a:tint val="1000"/>
                    </a:schemeClr>
                  </a:solidFill>
                  <a:prstDash val="solid"/>
                </a:ln>
                <a:effectLst>
                  <a:outerShdw blurRad="50000" dist="50800" dir="7500000" algn="tl">
                    <a:srgbClr val="000000">
                      <a:shade val="5000"/>
                      <a:alpha val="35000"/>
                    </a:srgbClr>
                  </a:outerShdw>
                </a:effectLst>
              </a:rPr>
              <a:t>Vol</a:t>
            </a:r>
            <a:r>
              <a:rPr lang="es-ES" sz="6400" dirty="0">
                <a:ln w="19050">
                  <a:solidFill>
                    <a:schemeClr val="tx2">
                      <a:tint val="1000"/>
                    </a:schemeClr>
                  </a:solidFill>
                  <a:prstDash val="solid"/>
                </a:ln>
                <a:effectLst>
                  <a:outerShdw blurRad="50000" dist="50800" dir="7500000" algn="tl">
                    <a:srgbClr val="000000">
                      <a:shade val="5000"/>
                      <a:alpha val="35000"/>
                    </a:srgbClr>
                  </a:outerShdw>
                </a:effectLst>
              </a:rPr>
              <a:t> 1</a:t>
            </a:r>
          </a:p>
        </p:txBody>
      </p:sp>
      <p:sp>
        <p:nvSpPr>
          <p:cNvPr id="16" name="Rectangle 2"/>
          <p:cNvSpPr txBox="1">
            <a:spLocks noChangeArrowheads="1"/>
          </p:cNvSpPr>
          <p:nvPr/>
        </p:nvSpPr>
        <p:spPr>
          <a:xfrm>
            <a:off x="3048000" y="28775"/>
            <a:ext cx="18136072" cy="1644650"/>
          </a:xfrm>
          <a:prstGeom prst="rect">
            <a:avLst/>
          </a:prstGeom>
        </p:spPr>
        <p:txBody>
          <a:bodyPr>
            <a:noAutofit/>
          </a:bodyPr>
          <a:lstStyle>
            <a:lvl1pPr algn="ctr" rtl="0" eaLnBrk="1" latinLnBrk="0" hangingPunct="1">
              <a:spcBef>
                <a:spcPct val="0"/>
              </a:spcBef>
              <a:buNone/>
              <a:defRPr kumimoji="0" sz="41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a:lstStyle>
          <a:p>
            <a:r>
              <a:rPr lang="es-GT" sz="4400" dirty="0">
                <a:solidFill>
                  <a:srgbClr val="FFFF00"/>
                </a:solidFill>
                <a:effectLst/>
                <a:latin typeface="Arial Rounded MT Bold" pitchFamily="34" charset="0"/>
              </a:rPr>
              <a:t>Materials - Sanctifying Grace: Leadership Development </a:t>
            </a:r>
          </a:p>
          <a:p>
            <a:r>
              <a:rPr lang="en-US" sz="4400" dirty="0" err="1">
                <a:solidFill>
                  <a:schemeClr val="bg1"/>
                </a:solidFill>
              </a:rPr>
              <a:t>Materiales</a:t>
            </a:r>
            <a:r>
              <a:rPr lang="en-US" sz="4400" dirty="0">
                <a:solidFill>
                  <a:schemeClr val="bg1"/>
                </a:solidFill>
              </a:rPr>
              <a:t> – </a:t>
            </a:r>
            <a:r>
              <a:rPr lang="en-US" sz="4400" dirty="0" err="1">
                <a:solidFill>
                  <a:schemeClr val="bg1"/>
                </a:solidFill>
              </a:rPr>
              <a:t>Gracia</a:t>
            </a:r>
            <a:r>
              <a:rPr lang="en-US" sz="4400" dirty="0">
                <a:solidFill>
                  <a:schemeClr val="bg1"/>
                </a:solidFill>
              </a:rPr>
              <a:t> </a:t>
            </a:r>
            <a:r>
              <a:rPr lang="en-US" sz="4400" dirty="0" err="1">
                <a:solidFill>
                  <a:schemeClr val="bg1"/>
                </a:solidFill>
              </a:rPr>
              <a:t>Santificadora</a:t>
            </a:r>
            <a:r>
              <a:rPr lang="en-US" sz="4400" dirty="0">
                <a:solidFill>
                  <a:schemeClr val="bg1"/>
                </a:solidFill>
              </a:rPr>
              <a:t> </a:t>
            </a:r>
            <a:r>
              <a:rPr lang="en-US" sz="4400" dirty="0">
                <a:solidFill>
                  <a:schemeClr val="bg1"/>
                </a:solidFill>
                <a:effectLst/>
              </a:rPr>
              <a:t>: </a:t>
            </a:r>
            <a:r>
              <a:rPr lang="es-GT" sz="4400" dirty="0">
                <a:solidFill>
                  <a:schemeClr val="bg1"/>
                </a:solidFill>
                <a:effectLst/>
              </a:rPr>
              <a:t> Desarrollo de liderazgo</a:t>
            </a:r>
          </a:p>
          <a:p>
            <a:r>
              <a:rPr lang="en-US" sz="4400" dirty="0">
                <a:solidFill>
                  <a:srgbClr val="00B0F0"/>
                </a:solidFill>
                <a:effectLst/>
              </a:rPr>
              <a:t>Matériel - Grâce </a:t>
            </a:r>
            <a:r>
              <a:rPr lang="en-US" sz="4400" dirty="0" err="1">
                <a:solidFill>
                  <a:srgbClr val="00B0F0"/>
                </a:solidFill>
                <a:effectLst/>
              </a:rPr>
              <a:t>sanctifiante</a:t>
            </a:r>
            <a:r>
              <a:rPr lang="en-US" sz="4400" dirty="0">
                <a:solidFill>
                  <a:srgbClr val="00B0F0"/>
                </a:solidFill>
                <a:effectLst/>
              </a:rPr>
              <a:t> : </a:t>
            </a:r>
            <a:r>
              <a:rPr lang="en-US" sz="4400" dirty="0" err="1">
                <a:solidFill>
                  <a:srgbClr val="00B0F0"/>
                </a:solidFill>
                <a:effectLst/>
              </a:rPr>
              <a:t>Développement</a:t>
            </a:r>
            <a:r>
              <a:rPr lang="en-US" sz="4400" dirty="0">
                <a:solidFill>
                  <a:srgbClr val="00B0F0"/>
                </a:solidFill>
                <a:effectLst/>
              </a:rPr>
              <a:t> du leadership</a:t>
            </a:r>
          </a:p>
          <a:p>
            <a:endParaRPr lang="en-US" sz="2000" dirty="0">
              <a:solidFill>
                <a:srgbClr val="00B0F0"/>
              </a:solidFill>
              <a:effectLst/>
            </a:endParaRPr>
          </a:p>
          <a:p>
            <a:r>
              <a:rPr lang="es-GT" sz="6400" dirty="0">
                <a:solidFill>
                  <a:srgbClr val="FFFFFF"/>
                </a:solidFill>
                <a:effectLst/>
              </a:rPr>
              <a:t>Un Millón Líderes</a:t>
            </a:r>
            <a:endParaRPr lang="en-US" sz="6400" dirty="0">
              <a:solidFill>
                <a:srgbClr val="FFFFFF"/>
              </a:solidFill>
              <a:effectLst/>
            </a:endParaRPr>
          </a:p>
        </p:txBody>
      </p:sp>
      <p:pic>
        <p:nvPicPr>
          <p:cNvPr id="4117" name="Picture 21"/>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3615573" y="4756534"/>
            <a:ext cx="2651878" cy="3541408"/>
          </a:xfrm>
          <a:prstGeom prst="rect">
            <a:avLst/>
          </a:prstGeom>
          <a:noFill/>
          <a:extLst>
            <a:ext uri="{909E8E84-426E-40DD-AFC4-6F175D3DCCD1}">
              <a14:hiddenFill xmlns:a14="http://schemas.microsoft.com/office/drawing/2010/main">
                <a:solidFill>
                  <a:srgbClr val="FFFFFF"/>
                </a:solidFill>
              </a14:hiddenFill>
            </a:ext>
          </a:extLst>
        </p:spPr>
      </p:pic>
      <p:pic>
        <p:nvPicPr>
          <p:cNvPr id="4116" name="Picture 20"/>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p:blipFill>
        <p:spPr bwMode="auto">
          <a:xfrm>
            <a:off x="5106592" y="5755392"/>
            <a:ext cx="2871292" cy="3540224"/>
          </a:xfrm>
          <a:prstGeom prst="rect">
            <a:avLst/>
          </a:prstGeom>
          <a:noFill/>
          <a:extLst>
            <a:ext uri="{909E8E84-426E-40DD-AFC4-6F175D3DCCD1}">
              <a14:hiddenFill xmlns:a14="http://schemas.microsoft.com/office/drawing/2010/main">
                <a:solidFill>
                  <a:srgbClr val="FFFFFF"/>
                </a:solidFill>
              </a14:hiddenFill>
            </a:ext>
          </a:extLst>
        </p:spPr>
      </p:pic>
      <p:pic>
        <p:nvPicPr>
          <p:cNvPr id="4115" name="Picture 19"/>
          <p:cNvPicPr>
            <a:picLocks noChangeAspect="1" noChangeArrowheads="1"/>
          </p:cNvPicPr>
          <p:nvPr/>
        </p:nvPicPr>
        <p:blipFill rotWithShape="1">
          <a:blip r:embed="rId5" cstate="screen">
            <a:extLst>
              <a:ext uri="{28A0092B-C50C-407E-A947-70E740481C1C}">
                <a14:useLocalDpi xmlns:a14="http://schemas.microsoft.com/office/drawing/2010/main"/>
              </a:ext>
            </a:extLst>
          </a:blip>
          <a:srcRect/>
          <a:stretch/>
        </p:blipFill>
        <p:spPr bwMode="auto">
          <a:xfrm>
            <a:off x="6269444" y="6848832"/>
            <a:ext cx="2974756" cy="3598912"/>
          </a:xfrm>
          <a:prstGeom prst="rect">
            <a:avLst/>
          </a:prstGeom>
          <a:noFill/>
          <a:extLst>
            <a:ext uri="{909E8E84-426E-40DD-AFC4-6F175D3DCCD1}">
              <a14:hiddenFill xmlns:a14="http://schemas.microsoft.com/office/drawing/2010/main">
                <a:solidFill>
                  <a:srgbClr val="FFFFFF"/>
                </a:solidFill>
              </a14:hiddenFill>
            </a:ext>
          </a:extLst>
        </p:spPr>
      </p:pic>
      <p:pic>
        <p:nvPicPr>
          <p:cNvPr id="4114" name="Picture 18"/>
          <p:cNvPicPr>
            <a:picLocks noChangeAspect="1" noChangeArrowheads="1"/>
          </p:cNvPicPr>
          <p:nvPr/>
        </p:nvPicPr>
        <p:blipFill rotWithShape="1">
          <a:blip r:embed="rId6" cstate="screen">
            <a:extLst>
              <a:ext uri="{28A0092B-C50C-407E-A947-70E740481C1C}">
                <a14:useLocalDpi xmlns:a14="http://schemas.microsoft.com/office/drawing/2010/main"/>
              </a:ext>
            </a:extLst>
          </a:blip>
          <a:srcRect/>
          <a:stretch/>
        </p:blipFill>
        <p:spPr bwMode="auto">
          <a:xfrm>
            <a:off x="7033371" y="7969292"/>
            <a:ext cx="2854374" cy="3630580"/>
          </a:xfrm>
          <a:prstGeom prst="rect">
            <a:avLst/>
          </a:prstGeom>
          <a:noFill/>
          <a:extLst>
            <a:ext uri="{909E8E84-426E-40DD-AFC4-6F175D3DCCD1}">
              <a14:hiddenFill xmlns:a14="http://schemas.microsoft.com/office/drawing/2010/main">
                <a:solidFill>
                  <a:srgbClr val="FFFFFF"/>
                </a:solidFill>
              </a14:hiddenFill>
            </a:ext>
          </a:extLst>
        </p:spPr>
      </p:pic>
      <p:pic>
        <p:nvPicPr>
          <p:cNvPr id="4113" name="Picture 17"/>
          <p:cNvPicPr>
            <a:picLocks noChangeAspect="1" noChangeArrowheads="1"/>
          </p:cNvPicPr>
          <p:nvPr/>
        </p:nvPicPr>
        <p:blipFill rotWithShape="1">
          <a:blip r:embed="rId7" cstate="screen">
            <a:extLst>
              <a:ext uri="{28A0092B-C50C-407E-A947-70E740481C1C}">
                <a14:useLocalDpi xmlns:a14="http://schemas.microsoft.com/office/drawing/2010/main"/>
              </a:ext>
            </a:extLst>
          </a:blip>
          <a:srcRect/>
          <a:stretch/>
        </p:blipFill>
        <p:spPr bwMode="auto">
          <a:xfrm>
            <a:off x="8166143" y="8845009"/>
            <a:ext cx="2873730" cy="3510682"/>
          </a:xfrm>
          <a:prstGeom prst="rect">
            <a:avLst/>
          </a:prstGeom>
          <a:noFill/>
          <a:extLst>
            <a:ext uri="{909E8E84-426E-40DD-AFC4-6F175D3DCCD1}">
              <a14:hiddenFill xmlns:a14="http://schemas.microsoft.com/office/drawing/2010/main">
                <a:solidFill>
                  <a:srgbClr val="FFFFFF"/>
                </a:solidFill>
              </a14:hiddenFill>
            </a:ext>
          </a:extLst>
        </p:spPr>
      </p:pic>
      <p:pic>
        <p:nvPicPr>
          <p:cNvPr id="4112" name="Picture 16"/>
          <p:cNvPicPr>
            <a:picLocks noChangeAspect="1" noChangeArrowheads="1"/>
          </p:cNvPicPr>
          <p:nvPr/>
        </p:nvPicPr>
        <p:blipFill rotWithShape="1">
          <a:blip r:embed="rId8" cstate="screen">
            <a:extLst>
              <a:ext uri="{28A0092B-C50C-407E-A947-70E740481C1C}">
                <a14:useLocalDpi xmlns:a14="http://schemas.microsoft.com/office/drawing/2010/main"/>
              </a:ext>
            </a:extLst>
          </a:blip>
          <a:srcRect/>
          <a:stretch/>
        </p:blipFill>
        <p:spPr bwMode="auto">
          <a:xfrm>
            <a:off x="9519938" y="10015697"/>
            <a:ext cx="2596096" cy="3515074"/>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1" descr="C:\Users\monte\Documents\Leadership\MLM\Volume 2\Notebook 1 - Today Matters\Spanish\MLM_VOL2_NB1_COVER - Spanish small.jpg"/>
          <p:cNvPicPr>
            <a:picLocks noChangeAspect="1" noChangeArrowheads="1"/>
          </p:cNvPicPr>
          <p:nvPr/>
        </p:nvPicPr>
        <p:blipFill>
          <a:blip r:embed="rId9" cstate="screen">
            <a:extLst>
              <a:ext uri="{28A0092B-C50C-407E-A947-70E740481C1C}">
                <a14:useLocalDpi xmlns:a14="http://schemas.microsoft.com/office/drawing/2010/main"/>
              </a:ext>
            </a:extLst>
          </a:blip>
          <a:srcRect/>
          <a:stretch>
            <a:fillRect/>
          </a:stretch>
        </p:blipFill>
        <p:spPr bwMode="auto">
          <a:xfrm>
            <a:off x="18090368" y="4934704"/>
            <a:ext cx="2636032" cy="3538736"/>
          </a:xfrm>
          <a:prstGeom prst="rect">
            <a:avLst/>
          </a:prstGeom>
          <a:noFill/>
          <a:extLst>
            <a:ext uri="{909E8E84-426E-40DD-AFC4-6F175D3DCCD1}">
              <a14:hiddenFill xmlns:a14="http://schemas.microsoft.com/office/drawing/2010/main">
                <a:solidFill>
                  <a:srgbClr val="FFFFFF"/>
                </a:solidFill>
              </a14:hiddenFill>
            </a:ext>
          </a:extLst>
        </p:spPr>
      </p:pic>
      <p:sp>
        <p:nvSpPr>
          <p:cNvPr id="13" name="14 Rectángulo"/>
          <p:cNvSpPr/>
          <p:nvPr/>
        </p:nvSpPr>
        <p:spPr>
          <a:xfrm>
            <a:off x="17376576" y="3596641"/>
            <a:ext cx="3103820" cy="1169551"/>
          </a:xfrm>
          <a:prstGeom prst="rect">
            <a:avLst/>
          </a:prstGeom>
          <a:noFill/>
        </p:spPr>
        <p:txBody>
          <a:bodyPr wrap="square" lIns="182880" tIns="91440" rIns="182880" bIns="91440">
            <a:spAutoFit/>
          </a:bodyPr>
          <a:lstStyle/>
          <a:p>
            <a:pPr algn="ctr"/>
            <a:r>
              <a:rPr lang="es-ES" sz="6400" dirty="0" err="1">
                <a:ln w="19050">
                  <a:solidFill>
                    <a:schemeClr val="tx2">
                      <a:tint val="1000"/>
                    </a:schemeClr>
                  </a:solidFill>
                  <a:prstDash val="solid"/>
                </a:ln>
                <a:effectLst>
                  <a:outerShdw blurRad="50000" dist="50800" dir="7500000" algn="tl">
                    <a:srgbClr val="000000">
                      <a:shade val="5000"/>
                      <a:alpha val="35000"/>
                    </a:srgbClr>
                  </a:outerShdw>
                </a:effectLst>
              </a:rPr>
              <a:t>Vol</a:t>
            </a:r>
            <a:r>
              <a:rPr lang="es-ES" sz="6400" dirty="0">
                <a:ln w="19050">
                  <a:solidFill>
                    <a:schemeClr val="tx2">
                      <a:tint val="1000"/>
                    </a:schemeClr>
                  </a:solidFill>
                  <a:prstDash val="solid"/>
                </a:ln>
                <a:effectLst>
                  <a:outerShdw blurRad="50000" dist="50800" dir="7500000" algn="tl">
                    <a:srgbClr val="000000">
                      <a:shade val="5000"/>
                      <a:alpha val="35000"/>
                    </a:srgbClr>
                  </a:outerShdw>
                </a:effectLst>
              </a:rPr>
              <a:t> 2</a:t>
            </a:r>
          </a:p>
        </p:txBody>
      </p:sp>
      <p:pic>
        <p:nvPicPr>
          <p:cNvPr id="14" name="Picture 10" descr="C:\Users\monte\Documents\Leadership\MLM\Volume 2\Notebook 2 - Winning With People\Spanish\MLM_VOL2_NB2_COVER - Spanish.jpg"/>
          <p:cNvPicPr>
            <a:picLocks noChangeAspect="1" noChangeArrowheads="1"/>
          </p:cNvPicPr>
          <p:nvPr/>
        </p:nvPicPr>
        <p:blipFill>
          <a:blip r:embed="rId10" cstate="screen">
            <a:extLst>
              <a:ext uri="{28A0092B-C50C-407E-A947-70E740481C1C}">
                <a14:useLocalDpi xmlns:a14="http://schemas.microsoft.com/office/drawing/2010/main"/>
              </a:ext>
            </a:extLst>
          </a:blip>
          <a:srcRect/>
          <a:stretch>
            <a:fillRect/>
          </a:stretch>
        </p:blipFill>
        <p:spPr bwMode="auto">
          <a:xfrm>
            <a:off x="17028976" y="5861912"/>
            <a:ext cx="2636032" cy="3373528"/>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12" descr="C:\Users\monte\Documents\Leadership\MLM\Volume 2\Notebook 3 - 360° Leader\Spanish\MLM_VOL2_NB3_COVER - Spanish - small.jpg"/>
          <p:cNvPicPr>
            <a:picLocks noChangeAspect="1" noChangeArrowheads="1"/>
          </p:cNvPicPr>
          <p:nvPr/>
        </p:nvPicPr>
        <p:blipFill>
          <a:blip r:embed="rId11" cstate="screen">
            <a:extLst>
              <a:ext uri="{28A0092B-C50C-407E-A947-70E740481C1C}">
                <a14:useLocalDpi xmlns:a14="http://schemas.microsoft.com/office/drawing/2010/main"/>
              </a:ext>
            </a:extLst>
          </a:blip>
          <a:srcRect/>
          <a:stretch>
            <a:fillRect/>
          </a:stretch>
        </p:blipFill>
        <p:spPr bwMode="auto">
          <a:xfrm>
            <a:off x="16028495" y="6763504"/>
            <a:ext cx="2627538" cy="3538736"/>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13" descr="C:\Users\monte\Documents\Leadership\MLM\Volume 2\Notebook 4 - Thinking for a Change\Spanish\MLM_VOL2_NB4_COVER - Spanish - small.jpg"/>
          <p:cNvPicPr>
            <a:picLocks noChangeAspect="1" noChangeArrowheads="1"/>
          </p:cNvPicPr>
          <p:nvPr/>
        </p:nvPicPr>
        <p:blipFill>
          <a:blip r:embed="rId12" cstate="screen">
            <a:extLst>
              <a:ext uri="{28A0092B-C50C-407E-A947-70E740481C1C}">
                <a14:useLocalDpi xmlns:a14="http://schemas.microsoft.com/office/drawing/2010/main"/>
              </a:ext>
            </a:extLst>
          </a:blip>
          <a:srcRect/>
          <a:stretch>
            <a:fillRect/>
          </a:stretch>
        </p:blipFill>
        <p:spPr bwMode="auto">
          <a:xfrm>
            <a:off x="15034492" y="7830307"/>
            <a:ext cx="2636884" cy="3538734"/>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14" descr="C:\Users\monte\Documents\Leadership\MLM\Volume 2\Notebook 5 - Failing Forward\Spanish\MLM VOL2 NB5 Cover (Spanish) small.jpg"/>
          <p:cNvPicPr>
            <a:picLocks noChangeAspect="1" noChangeArrowheads="1"/>
          </p:cNvPicPr>
          <p:nvPr/>
        </p:nvPicPr>
        <p:blipFill>
          <a:blip r:embed="rId13" cstate="screen">
            <a:extLst>
              <a:ext uri="{28A0092B-C50C-407E-A947-70E740481C1C}">
                <a14:useLocalDpi xmlns:a14="http://schemas.microsoft.com/office/drawing/2010/main"/>
              </a:ext>
            </a:extLst>
          </a:blip>
          <a:srcRect/>
          <a:stretch>
            <a:fillRect/>
          </a:stretch>
        </p:blipFill>
        <p:spPr bwMode="auto">
          <a:xfrm>
            <a:off x="13980977" y="8888636"/>
            <a:ext cx="2557010" cy="3467056"/>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15" descr="C:\Users\monte\Documents\Leadership\MLM\Volume 2\Notebook 6 - Talent is never Enough\Spanish\VOL2_NB6_Cover_Spanish - small.jpg"/>
          <p:cNvPicPr>
            <a:picLocks noChangeAspect="1" noChangeArrowheads="1"/>
          </p:cNvPicPr>
          <p:nvPr/>
        </p:nvPicPr>
        <p:blipFill>
          <a:blip r:embed="rId14" cstate="screen">
            <a:extLst>
              <a:ext uri="{28A0092B-C50C-407E-A947-70E740481C1C}">
                <a14:useLocalDpi xmlns:a14="http://schemas.microsoft.com/office/drawing/2010/main"/>
              </a:ext>
            </a:extLst>
          </a:blip>
          <a:srcRect/>
          <a:stretch>
            <a:fillRect/>
          </a:stretch>
        </p:blipFill>
        <p:spPr bwMode="auto">
          <a:xfrm>
            <a:off x="13066577" y="9990925"/>
            <a:ext cx="2619638" cy="3539846"/>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6863409" y="3246944"/>
            <a:ext cx="11233262" cy="4708981"/>
          </a:xfrm>
          <a:prstGeom prst="rect">
            <a:avLst/>
          </a:prstGeom>
        </p:spPr>
        <p:txBody>
          <a:bodyPr wrap="square">
            <a:spAutoFit/>
          </a:bodyPr>
          <a:lstStyle/>
          <a:p>
            <a:pPr algn="ctr"/>
            <a:r>
              <a:rPr lang="en-US" sz="6000" dirty="0" err="1">
                <a:solidFill>
                  <a:schemeClr val="bg1"/>
                </a:solidFill>
              </a:rPr>
              <a:t>Cada</a:t>
            </a:r>
            <a:r>
              <a:rPr lang="en-US" sz="6000" dirty="0">
                <a:solidFill>
                  <a:schemeClr val="bg1"/>
                </a:solidFill>
              </a:rPr>
              <a:t> </a:t>
            </a:r>
            <a:r>
              <a:rPr lang="en-US" sz="6000" dirty="0" err="1">
                <a:solidFill>
                  <a:schemeClr val="bg1"/>
                </a:solidFill>
              </a:rPr>
              <a:t>libro</a:t>
            </a:r>
            <a:r>
              <a:rPr lang="en-US" sz="6000" dirty="0">
                <a:solidFill>
                  <a:schemeClr val="bg1"/>
                </a:solidFill>
              </a:rPr>
              <a:t> </a:t>
            </a:r>
            <a:r>
              <a:rPr lang="en-US" sz="6000" dirty="0" err="1">
                <a:solidFill>
                  <a:schemeClr val="bg1"/>
                </a:solidFill>
              </a:rPr>
              <a:t>enseña</a:t>
            </a:r>
            <a:r>
              <a:rPr lang="en-US" sz="6000" dirty="0">
                <a:solidFill>
                  <a:schemeClr val="bg1"/>
                </a:solidFill>
              </a:rPr>
              <a:t> </a:t>
            </a:r>
            <a:r>
              <a:rPr lang="en-US" sz="6000" dirty="0" err="1">
                <a:solidFill>
                  <a:schemeClr val="bg1"/>
                </a:solidFill>
              </a:rPr>
              <a:t>en</a:t>
            </a:r>
            <a:r>
              <a:rPr lang="en-US" sz="6000" dirty="0">
                <a:solidFill>
                  <a:schemeClr val="bg1"/>
                </a:solidFill>
              </a:rPr>
              <a:t> </a:t>
            </a:r>
            <a:r>
              <a:rPr lang="en-US" sz="6000" dirty="0" err="1">
                <a:solidFill>
                  <a:schemeClr val="bg1"/>
                </a:solidFill>
              </a:rPr>
              <a:t>tres</a:t>
            </a:r>
            <a:r>
              <a:rPr lang="en-US" sz="6000" dirty="0">
                <a:solidFill>
                  <a:schemeClr val="bg1"/>
                </a:solidFill>
              </a:rPr>
              <a:t> </a:t>
            </a:r>
            <a:r>
              <a:rPr lang="en-US" sz="6000" dirty="0" err="1">
                <a:solidFill>
                  <a:schemeClr val="bg1"/>
                </a:solidFill>
              </a:rPr>
              <a:t>áreas</a:t>
            </a:r>
            <a:r>
              <a:rPr lang="en-US" sz="6000" dirty="0">
                <a:solidFill>
                  <a:schemeClr val="bg1"/>
                </a:solidFill>
              </a:rPr>
              <a:t>:</a:t>
            </a:r>
          </a:p>
          <a:p>
            <a:pPr marL="685800" indent="-685800">
              <a:buFont typeface="Arial" pitchFamily="34" charset="0"/>
              <a:buChar char="•"/>
            </a:pPr>
            <a:r>
              <a:rPr lang="es-ES" sz="6000" dirty="0">
                <a:solidFill>
                  <a:schemeClr val="bg1"/>
                </a:solidFill>
              </a:rPr>
              <a:t>Formación Espiritual </a:t>
            </a:r>
          </a:p>
          <a:p>
            <a:pPr marL="685800" indent="-685800">
              <a:buFont typeface="Arial" pitchFamily="34" charset="0"/>
              <a:buChar char="•"/>
            </a:pPr>
            <a:r>
              <a:rPr lang="es-ES" sz="6000" dirty="0">
                <a:solidFill>
                  <a:schemeClr val="bg1"/>
                </a:solidFill>
              </a:rPr>
              <a:t>Formación de Habilidades </a:t>
            </a:r>
          </a:p>
          <a:p>
            <a:pPr marL="685800" indent="-685800">
              <a:buFont typeface="Arial" pitchFamily="34" charset="0"/>
              <a:buChar char="•"/>
            </a:pPr>
            <a:r>
              <a:rPr lang="es-ES" sz="6000" dirty="0">
                <a:solidFill>
                  <a:schemeClr val="bg1"/>
                </a:solidFill>
              </a:rPr>
              <a:t>Formación Estratégica</a:t>
            </a:r>
            <a:endParaRPr lang="en-US" sz="6000" dirty="0">
              <a:solidFill>
                <a:schemeClr val="bg1"/>
              </a:solidFill>
            </a:endParaRPr>
          </a:p>
        </p:txBody>
      </p:sp>
    </p:spTree>
    <p:extLst>
      <p:ext uri="{BB962C8B-B14F-4D97-AF65-F5344CB8AC3E}">
        <p14:creationId xmlns:p14="http://schemas.microsoft.com/office/powerpoint/2010/main" val="3315488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6">
                                            <p:txEl>
                                              <p:pRg st="4" end="4"/>
                                            </p:txEl>
                                          </p:spTgt>
                                        </p:tgtEl>
                                        <p:attrNameLst>
                                          <p:attrName>style.visibility</p:attrName>
                                        </p:attrNameLst>
                                      </p:cBhvr>
                                      <p:to>
                                        <p:strVal val="visible"/>
                                      </p:to>
                                    </p:set>
                                    <p:anim calcmode="lin" valueType="num">
                                      <p:cBhvr additive="base">
                                        <p:cTn id="7" dur="500" fill="hold"/>
                                        <p:tgtEl>
                                          <p:spTgt spid="16">
                                            <p:txEl>
                                              <p:pRg st="4" end="4"/>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6">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500" fill="hold"/>
                                        <p:tgtEl>
                                          <p:spTgt spid="2"/>
                                        </p:tgtEl>
                                        <p:attrNameLst>
                                          <p:attrName>ppt_w</p:attrName>
                                        </p:attrNameLst>
                                      </p:cBhvr>
                                      <p:tavLst>
                                        <p:tav tm="0">
                                          <p:val>
                                            <p:fltVal val="0"/>
                                          </p:val>
                                        </p:tav>
                                        <p:tav tm="100000">
                                          <p:val>
                                            <p:strVal val="#ppt_w"/>
                                          </p:val>
                                        </p:tav>
                                      </p:tavLst>
                                    </p:anim>
                                    <p:anim calcmode="lin" valueType="num">
                                      <p:cBhvr>
                                        <p:cTn id="14" dur="500" fill="hold"/>
                                        <p:tgtEl>
                                          <p:spTgt spid="2"/>
                                        </p:tgtEl>
                                        <p:attrNameLst>
                                          <p:attrName>ppt_h</p:attrName>
                                        </p:attrNameLst>
                                      </p:cBhvr>
                                      <p:tavLst>
                                        <p:tav tm="0">
                                          <p:val>
                                            <p:fltVal val="0"/>
                                          </p:val>
                                        </p:tav>
                                        <p:tav tm="100000">
                                          <p:val>
                                            <p:strVal val="#ppt_h"/>
                                          </p:val>
                                        </p:tav>
                                      </p:tavLst>
                                    </p:anim>
                                    <p:animEffect transition="in" filter="fade">
                                      <p:cBhvr>
                                        <p:cTn id="15" dur="500"/>
                                        <p:tgtEl>
                                          <p:spTgt spid="2"/>
                                        </p:tgtEl>
                                      </p:cBhvr>
                                    </p:animEffect>
                                  </p:childTnLst>
                                </p:cTn>
                              </p:par>
                            </p:childTnLst>
                          </p:cTn>
                        </p:par>
                        <p:par>
                          <p:cTn id="16" fill="hold">
                            <p:stCondLst>
                              <p:cond delay="500"/>
                            </p:stCondLst>
                            <p:childTnLst>
                              <p:par>
                                <p:cTn id="17" presetID="2" presetClass="entr" presetSubtype="4" fill="hold" nodeType="afterEffect">
                                  <p:stCondLst>
                                    <p:cond delay="0"/>
                                  </p:stCondLst>
                                  <p:childTnLst>
                                    <p:set>
                                      <p:cBhvr>
                                        <p:cTn id="18" dur="1" fill="hold">
                                          <p:stCondLst>
                                            <p:cond delay="0"/>
                                          </p:stCondLst>
                                        </p:cTn>
                                        <p:tgtEl>
                                          <p:spTgt spid="15">
                                            <p:txEl>
                                              <p:pRg st="0" end="0"/>
                                            </p:txEl>
                                          </p:spTgt>
                                        </p:tgtEl>
                                        <p:attrNameLst>
                                          <p:attrName>style.visibility</p:attrName>
                                        </p:attrNameLst>
                                      </p:cBhvr>
                                      <p:to>
                                        <p:strVal val="visible"/>
                                      </p:to>
                                    </p:set>
                                    <p:anim calcmode="lin" valueType="num">
                                      <p:cBhvr additive="base">
                                        <p:cTn id="19" dur="500" fill="hold"/>
                                        <p:tgtEl>
                                          <p:spTgt spid="15">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5">
                                            <p:txEl>
                                              <p:pRg st="0" end="0"/>
                                            </p:txEl>
                                          </p:spTgt>
                                        </p:tgtEl>
                                        <p:attrNameLst>
                                          <p:attrName>ppt_y</p:attrName>
                                        </p:attrNameLst>
                                      </p:cBhvr>
                                      <p:tavLst>
                                        <p:tav tm="0">
                                          <p:val>
                                            <p:strVal val="1+#ppt_h/2"/>
                                          </p:val>
                                        </p:tav>
                                        <p:tav tm="100000">
                                          <p:val>
                                            <p:strVal val="#ppt_y"/>
                                          </p:val>
                                        </p:tav>
                                      </p:tavLst>
                                    </p:anim>
                                  </p:childTnLst>
                                </p:cTn>
                              </p:par>
                            </p:childTnLst>
                          </p:cTn>
                        </p:par>
                        <p:par>
                          <p:cTn id="21" fill="hold">
                            <p:stCondLst>
                              <p:cond delay="1000"/>
                            </p:stCondLst>
                            <p:childTnLst>
                              <p:par>
                                <p:cTn id="22" presetID="53" presetClass="entr" presetSubtype="16" fill="hold" nodeType="afterEffect">
                                  <p:stCondLst>
                                    <p:cond delay="0"/>
                                  </p:stCondLst>
                                  <p:childTnLst>
                                    <p:set>
                                      <p:cBhvr>
                                        <p:cTn id="23" dur="1" fill="hold">
                                          <p:stCondLst>
                                            <p:cond delay="0"/>
                                          </p:stCondLst>
                                        </p:cTn>
                                        <p:tgtEl>
                                          <p:spTgt spid="4117"/>
                                        </p:tgtEl>
                                        <p:attrNameLst>
                                          <p:attrName>style.visibility</p:attrName>
                                        </p:attrNameLst>
                                      </p:cBhvr>
                                      <p:to>
                                        <p:strVal val="visible"/>
                                      </p:to>
                                    </p:set>
                                    <p:anim calcmode="lin" valueType="num">
                                      <p:cBhvr>
                                        <p:cTn id="24" dur="500" fill="hold"/>
                                        <p:tgtEl>
                                          <p:spTgt spid="4117"/>
                                        </p:tgtEl>
                                        <p:attrNameLst>
                                          <p:attrName>ppt_w</p:attrName>
                                        </p:attrNameLst>
                                      </p:cBhvr>
                                      <p:tavLst>
                                        <p:tav tm="0">
                                          <p:val>
                                            <p:fltVal val="0"/>
                                          </p:val>
                                        </p:tav>
                                        <p:tav tm="100000">
                                          <p:val>
                                            <p:strVal val="#ppt_w"/>
                                          </p:val>
                                        </p:tav>
                                      </p:tavLst>
                                    </p:anim>
                                    <p:anim calcmode="lin" valueType="num">
                                      <p:cBhvr>
                                        <p:cTn id="25" dur="500" fill="hold"/>
                                        <p:tgtEl>
                                          <p:spTgt spid="4117"/>
                                        </p:tgtEl>
                                        <p:attrNameLst>
                                          <p:attrName>ppt_h</p:attrName>
                                        </p:attrNameLst>
                                      </p:cBhvr>
                                      <p:tavLst>
                                        <p:tav tm="0">
                                          <p:val>
                                            <p:fltVal val="0"/>
                                          </p:val>
                                        </p:tav>
                                        <p:tav tm="100000">
                                          <p:val>
                                            <p:strVal val="#ppt_h"/>
                                          </p:val>
                                        </p:tav>
                                      </p:tavLst>
                                    </p:anim>
                                    <p:animEffect transition="in" filter="fade">
                                      <p:cBhvr>
                                        <p:cTn id="26" dur="500"/>
                                        <p:tgtEl>
                                          <p:spTgt spid="4117"/>
                                        </p:tgtEl>
                                      </p:cBhvr>
                                    </p:animEffect>
                                  </p:childTnLst>
                                </p:cTn>
                              </p:par>
                            </p:childTnLst>
                          </p:cTn>
                        </p:par>
                        <p:par>
                          <p:cTn id="27" fill="hold">
                            <p:stCondLst>
                              <p:cond delay="1500"/>
                            </p:stCondLst>
                            <p:childTnLst>
                              <p:par>
                                <p:cTn id="28" presetID="53" presetClass="entr" presetSubtype="16" fill="hold" nodeType="afterEffect">
                                  <p:stCondLst>
                                    <p:cond delay="0"/>
                                  </p:stCondLst>
                                  <p:childTnLst>
                                    <p:set>
                                      <p:cBhvr>
                                        <p:cTn id="29" dur="1" fill="hold">
                                          <p:stCondLst>
                                            <p:cond delay="0"/>
                                          </p:stCondLst>
                                        </p:cTn>
                                        <p:tgtEl>
                                          <p:spTgt spid="4116"/>
                                        </p:tgtEl>
                                        <p:attrNameLst>
                                          <p:attrName>style.visibility</p:attrName>
                                        </p:attrNameLst>
                                      </p:cBhvr>
                                      <p:to>
                                        <p:strVal val="visible"/>
                                      </p:to>
                                    </p:set>
                                    <p:anim calcmode="lin" valueType="num">
                                      <p:cBhvr>
                                        <p:cTn id="30" dur="500" fill="hold"/>
                                        <p:tgtEl>
                                          <p:spTgt spid="4116"/>
                                        </p:tgtEl>
                                        <p:attrNameLst>
                                          <p:attrName>ppt_w</p:attrName>
                                        </p:attrNameLst>
                                      </p:cBhvr>
                                      <p:tavLst>
                                        <p:tav tm="0">
                                          <p:val>
                                            <p:fltVal val="0"/>
                                          </p:val>
                                        </p:tav>
                                        <p:tav tm="100000">
                                          <p:val>
                                            <p:strVal val="#ppt_w"/>
                                          </p:val>
                                        </p:tav>
                                      </p:tavLst>
                                    </p:anim>
                                    <p:anim calcmode="lin" valueType="num">
                                      <p:cBhvr>
                                        <p:cTn id="31" dur="500" fill="hold"/>
                                        <p:tgtEl>
                                          <p:spTgt spid="4116"/>
                                        </p:tgtEl>
                                        <p:attrNameLst>
                                          <p:attrName>ppt_h</p:attrName>
                                        </p:attrNameLst>
                                      </p:cBhvr>
                                      <p:tavLst>
                                        <p:tav tm="0">
                                          <p:val>
                                            <p:fltVal val="0"/>
                                          </p:val>
                                        </p:tav>
                                        <p:tav tm="100000">
                                          <p:val>
                                            <p:strVal val="#ppt_h"/>
                                          </p:val>
                                        </p:tav>
                                      </p:tavLst>
                                    </p:anim>
                                    <p:animEffect transition="in" filter="fade">
                                      <p:cBhvr>
                                        <p:cTn id="32" dur="500"/>
                                        <p:tgtEl>
                                          <p:spTgt spid="4116"/>
                                        </p:tgtEl>
                                      </p:cBhvr>
                                    </p:animEffect>
                                  </p:childTnLst>
                                </p:cTn>
                              </p:par>
                            </p:childTnLst>
                          </p:cTn>
                        </p:par>
                        <p:par>
                          <p:cTn id="33" fill="hold">
                            <p:stCondLst>
                              <p:cond delay="2000"/>
                            </p:stCondLst>
                            <p:childTnLst>
                              <p:par>
                                <p:cTn id="34" presetID="53" presetClass="entr" presetSubtype="16" fill="hold" nodeType="afterEffect">
                                  <p:stCondLst>
                                    <p:cond delay="0"/>
                                  </p:stCondLst>
                                  <p:childTnLst>
                                    <p:set>
                                      <p:cBhvr>
                                        <p:cTn id="35" dur="1" fill="hold">
                                          <p:stCondLst>
                                            <p:cond delay="0"/>
                                          </p:stCondLst>
                                        </p:cTn>
                                        <p:tgtEl>
                                          <p:spTgt spid="4115"/>
                                        </p:tgtEl>
                                        <p:attrNameLst>
                                          <p:attrName>style.visibility</p:attrName>
                                        </p:attrNameLst>
                                      </p:cBhvr>
                                      <p:to>
                                        <p:strVal val="visible"/>
                                      </p:to>
                                    </p:set>
                                    <p:anim calcmode="lin" valueType="num">
                                      <p:cBhvr>
                                        <p:cTn id="36" dur="500" fill="hold"/>
                                        <p:tgtEl>
                                          <p:spTgt spid="4115"/>
                                        </p:tgtEl>
                                        <p:attrNameLst>
                                          <p:attrName>ppt_w</p:attrName>
                                        </p:attrNameLst>
                                      </p:cBhvr>
                                      <p:tavLst>
                                        <p:tav tm="0">
                                          <p:val>
                                            <p:fltVal val="0"/>
                                          </p:val>
                                        </p:tav>
                                        <p:tav tm="100000">
                                          <p:val>
                                            <p:strVal val="#ppt_w"/>
                                          </p:val>
                                        </p:tav>
                                      </p:tavLst>
                                    </p:anim>
                                    <p:anim calcmode="lin" valueType="num">
                                      <p:cBhvr>
                                        <p:cTn id="37" dur="500" fill="hold"/>
                                        <p:tgtEl>
                                          <p:spTgt spid="4115"/>
                                        </p:tgtEl>
                                        <p:attrNameLst>
                                          <p:attrName>ppt_h</p:attrName>
                                        </p:attrNameLst>
                                      </p:cBhvr>
                                      <p:tavLst>
                                        <p:tav tm="0">
                                          <p:val>
                                            <p:fltVal val="0"/>
                                          </p:val>
                                        </p:tav>
                                        <p:tav tm="100000">
                                          <p:val>
                                            <p:strVal val="#ppt_h"/>
                                          </p:val>
                                        </p:tav>
                                      </p:tavLst>
                                    </p:anim>
                                    <p:animEffect transition="in" filter="fade">
                                      <p:cBhvr>
                                        <p:cTn id="38" dur="500"/>
                                        <p:tgtEl>
                                          <p:spTgt spid="4115"/>
                                        </p:tgtEl>
                                      </p:cBhvr>
                                    </p:animEffect>
                                  </p:childTnLst>
                                </p:cTn>
                              </p:par>
                            </p:childTnLst>
                          </p:cTn>
                        </p:par>
                        <p:par>
                          <p:cTn id="39" fill="hold">
                            <p:stCondLst>
                              <p:cond delay="2500"/>
                            </p:stCondLst>
                            <p:childTnLst>
                              <p:par>
                                <p:cTn id="40" presetID="53" presetClass="entr" presetSubtype="16" fill="hold" nodeType="afterEffect">
                                  <p:stCondLst>
                                    <p:cond delay="0"/>
                                  </p:stCondLst>
                                  <p:childTnLst>
                                    <p:set>
                                      <p:cBhvr>
                                        <p:cTn id="41" dur="1" fill="hold">
                                          <p:stCondLst>
                                            <p:cond delay="0"/>
                                          </p:stCondLst>
                                        </p:cTn>
                                        <p:tgtEl>
                                          <p:spTgt spid="4114"/>
                                        </p:tgtEl>
                                        <p:attrNameLst>
                                          <p:attrName>style.visibility</p:attrName>
                                        </p:attrNameLst>
                                      </p:cBhvr>
                                      <p:to>
                                        <p:strVal val="visible"/>
                                      </p:to>
                                    </p:set>
                                    <p:anim calcmode="lin" valueType="num">
                                      <p:cBhvr>
                                        <p:cTn id="42" dur="500" fill="hold"/>
                                        <p:tgtEl>
                                          <p:spTgt spid="4114"/>
                                        </p:tgtEl>
                                        <p:attrNameLst>
                                          <p:attrName>ppt_w</p:attrName>
                                        </p:attrNameLst>
                                      </p:cBhvr>
                                      <p:tavLst>
                                        <p:tav tm="0">
                                          <p:val>
                                            <p:fltVal val="0"/>
                                          </p:val>
                                        </p:tav>
                                        <p:tav tm="100000">
                                          <p:val>
                                            <p:strVal val="#ppt_w"/>
                                          </p:val>
                                        </p:tav>
                                      </p:tavLst>
                                    </p:anim>
                                    <p:anim calcmode="lin" valueType="num">
                                      <p:cBhvr>
                                        <p:cTn id="43" dur="500" fill="hold"/>
                                        <p:tgtEl>
                                          <p:spTgt spid="4114"/>
                                        </p:tgtEl>
                                        <p:attrNameLst>
                                          <p:attrName>ppt_h</p:attrName>
                                        </p:attrNameLst>
                                      </p:cBhvr>
                                      <p:tavLst>
                                        <p:tav tm="0">
                                          <p:val>
                                            <p:fltVal val="0"/>
                                          </p:val>
                                        </p:tav>
                                        <p:tav tm="100000">
                                          <p:val>
                                            <p:strVal val="#ppt_h"/>
                                          </p:val>
                                        </p:tav>
                                      </p:tavLst>
                                    </p:anim>
                                    <p:animEffect transition="in" filter="fade">
                                      <p:cBhvr>
                                        <p:cTn id="44" dur="500"/>
                                        <p:tgtEl>
                                          <p:spTgt spid="4114"/>
                                        </p:tgtEl>
                                      </p:cBhvr>
                                    </p:animEffect>
                                  </p:childTnLst>
                                </p:cTn>
                              </p:par>
                            </p:childTnLst>
                          </p:cTn>
                        </p:par>
                        <p:par>
                          <p:cTn id="45" fill="hold">
                            <p:stCondLst>
                              <p:cond delay="3000"/>
                            </p:stCondLst>
                            <p:childTnLst>
                              <p:par>
                                <p:cTn id="46" presetID="53" presetClass="entr" presetSubtype="16" fill="hold" nodeType="afterEffect">
                                  <p:stCondLst>
                                    <p:cond delay="0"/>
                                  </p:stCondLst>
                                  <p:childTnLst>
                                    <p:set>
                                      <p:cBhvr>
                                        <p:cTn id="47" dur="1" fill="hold">
                                          <p:stCondLst>
                                            <p:cond delay="0"/>
                                          </p:stCondLst>
                                        </p:cTn>
                                        <p:tgtEl>
                                          <p:spTgt spid="4113"/>
                                        </p:tgtEl>
                                        <p:attrNameLst>
                                          <p:attrName>style.visibility</p:attrName>
                                        </p:attrNameLst>
                                      </p:cBhvr>
                                      <p:to>
                                        <p:strVal val="visible"/>
                                      </p:to>
                                    </p:set>
                                    <p:anim calcmode="lin" valueType="num">
                                      <p:cBhvr>
                                        <p:cTn id="48" dur="500" fill="hold"/>
                                        <p:tgtEl>
                                          <p:spTgt spid="4113"/>
                                        </p:tgtEl>
                                        <p:attrNameLst>
                                          <p:attrName>ppt_w</p:attrName>
                                        </p:attrNameLst>
                                      </p:cBhvr>
                                      <p:tavLst>
                                        <p:tav tm="0">
                                          <p:val>
                                            <p:fltVal val="0"/>
                                          </p:val>
                                        </p:tav>
                                        <p:tav tm="100000">
                                          <p:val>
                                            <p:strVal val="#ppt_w"/>
                                          </p:val>
                                        </p:tav>
                                      </p:tavLst>
                                    </p:anim>
                                    <p:anim calcmode="lin" valueType="num">
                                      <p:cBhvr>
                                        <p:cTn id="49" dur="500" fill="hold"/>
                                        <p:tgtEl>
                                          <p:spTgt spid="4113"/>
                                        </p:tgtEl>
                                        <p:attrNameLst>
                                          <p:attrName>ppt_h</p:attrName>
                                        </p:attrNameLst>
                                      </p:cBhvr>
                                      <p:tavLst>
                                        <p:tav tm="0">
                                          <p:val>
                                            <p:fltVal val="0"/>
                                          </p:val>
                                        </p:tav>
                                        <p:tav tm="100000">
                                          <p:val>
                                            <p:strVal val="#ppt_h"/>
                                          </p:val>
                                        </p:tav>
                                      </p:tavLst>
                                    </p:anim>
                                    <p:animEffect transition="in" filter="fade">
                                      <p:cBhvr>
                                        <p:cTn id="50" dur="500"/>
                                        <p:tgtEl>
                                          <p:spTgt spid="4113"/>
                                        </p:tgtEl>
                                      </p:cBhvr>
                                    </p:animEffect>
                                  </p:childTnLst>
                                </p:cTn>
                              </p:par>
                            </p:childTnLst>
                          </p:cTn>
                        </p:par>
                        <p:par>
                          <p:cTn id="51" fill="hold">
                            <p:stCondLst>
                              <p:cond delay="3500"/>
                            </p:stCondLst>
                            <p:childTnLst>
                              <p:par>
                                <p:cTn id="52" presetID="53" presetClass="entr" presetSubtype="16" fill="hold" nodeType="afterEffect">
                                  <p:stCondLst>
                                    <p:cond delay="0"/>
                                  </p:stCondLst>
                                  <p:childTnLst>
                                    <p:set>
                                      <p:cBhvr>
                                        <p:cTn id="53" dur="1" fill="hold">
                                          <p:stCondLst>
                                            <p:cond delay="0"/>
                                          </p:stCondLst>
                                        </p:cTn>
                                        <p:tgtEl>
                                          <p:spTgt spid="4112"/>
                                        </p:tgtEl>
                                        <p:attrNameLst>
                                          <p:attrName>style.visibility</p:attrName>
                                        </p:attrNameLst>
                                      </p:cBhvr>
                                      <p:to>
                                        <p:strVal val="visible"/>
                                      </p:to>
                                    </p:set>
                                    <p:anim calcmode="lin" valueType="num">
                                      <p:cBhvr>
                                        <p:cTn id="54" dur="500" fill="hold"/>
                                        <p:tgtEl>
                                          <p:spTgt spid="4112"/>
                                        </p:tgtEl>
                                        <p:attrNameLst>
                                          <p:attrName>ppt_w</p:attrName>
                                        </p:attrNameLst>
                                      </p:cBhvr>
                                      <p:tavLst>
                                        <p:tav tm="0">
                                          <p:val>
                                            <p:fltVal val="0"/>
                                          </p:val>
                                        </p:tav>
                                        <p:tav tm="100000">
                                          <p:val>
                                            <p:strVal val="#ppt_w"/>
                                          </p:val>
                                        </p:tav>
                                      </p:tavLst>
                                    </p:anim>
                                    <p:anim calcmode="lin" valueType="num">
                                      <p:cBhvr>
                                        <p:cTn id="55" dur="500" fill="hold"/>
                                        <p:tgtEl>
                                          <p:spTgt spid="4112"/>
                                        </p:tgtEl>
                                        <p:attrNameLst>
                                          <p:attrName>ppt_h</p:attrName>
                                        </p:attrNameLst>
                                      </p:cBhvr>
                                      <p:tavLst>
                                        <p:tav tm="0">
                                          <p:val>
                                            <p:fltVal val="0"/>
                                          </p:val>
                                        </p:tav>
                                        <p:tav tm="100000">
                                          <p:val>
                                            <p:strVal val="#ppt_h"/>
                                          </p:val>
                                        </p:tav>
                                      </p:tavLst>
                                    </p:anim>
                                    <p:animEffect transition="in" filter="fade">
                                      <p:cBhvr>
                                        <p:cTn id="56" dur="500"/>
                                        <p:tgtEl>
                                          <p:spTgt spid="4112"/>
                                        </p:tgtEl>
                                      </p:cBhvr>
                                    </p:animEffect>
                                  </p:childTnLst>
                                </p:cTn>
                              </p:par>
                            </p:childTnLst>
                          </p:cTn>
                        </p:par>
                        <p:par>
                          <p:cTn id="57" fill="hold">
                            <p:stCondLst>
                              <p:cond delay="4000"/>
                            </p:stCondLst>
                            <p:childTnLst>
                              <p:par>
                                <p:cTn id="58" presetID="2" presetClass="entr" presetSubtype="4" fill="hold" nodeType="afterEffect">
                                  <p:stCondLst>
                                    <p:cond delay="0"/>
                                  </p:stCondLst>
                                  <p:childTnLst>
                                    <p:set>
                                      <p:cBhvr>
                                        <p:cTn id="59" dur="1" fill="hold">
                                          <p:stCondLst>
                                            <p:cond delay="0"/>
                                          </p:stCondLst>
                                        </p:cTn>
                                        <p:tgtEl>
                                          <p:spTgt spid="13">
                                            <p:txEl>
                                              <p:pRg st="0" end="0"/>
                                            </p:txEl>
                                          </p:spTgt>
                                        </p:tgtEl>
                                        <p:attrNameLst>
                                          <p:attrName>style.visibility</p:attrName>
                                        </p:attrNameLst>
                                      </p:cBhvr>
                                      <p:to>
                                        <p:strVal val="visible"/>
                                      </p:to>
                                    </p:set>
                                    <p:anim calcmode="lin" valueType="num">
                                      <p:cBhvr additive="base">
                                        <p:cTn id="60" dur="500" fill="hold"/>
                                        <p:tgtEl>
                                          <p:spTgt spid="13">
                                            <p:txEl>
                                              <p:pRg st="0" end="0"/>
                                            </p:txEl>
                                          </p:spTgt>
                                        </p:tgtEl>
                                        <p:attrNameLst>
                                          <p:attrName>ppt_x</p:attrName>
                                        </p:attrNameLst>
                                      </p:cBhvr>
                                      <p:tavLst>
                                        <p:tav tm="0">
                                          <p:val>
                                            <p:strVal val="#ppt_x"/>
                                          </p:val>
                                        </p:tav>
                                        <p:tav tm="100000">
                                          <p:val>
                                            <p:strVal val="#ppt_x"/>
                                          </p:val>
                                        </p:tav>
                                      </p:tavLst>
                                    </p:anim>
                                    <p:anim calcmode="lin" valueType="num">
                                      <p:cBhvr additive="base">
                                        <p:cTn id="61" dur="500" fill="hold"/>
                                        <p:tgtEl>
                                          <p:spTgt spid="13">
                                            <p:txEl>
                                              <p:pRg st="0" end="0"/>
                                            </p:txEl>
                                          </p:spTgt>
                                        </p:tgtEl>
                                        <p:attrNameLst>
                                          <p:attrName>ppt_y</p:attrName>
                                        </p:attrNameLst>
                                      </p:cBhvr>
                                      <p:tavLst>
                                        <p:tav tm="0">
                                          <p:val>
                                            <p:strVal val="1+#ppt_h/2"/>
                                          </p:val>
                                        </p:tav>
                                        <p:tav tm="100000">
                                          <p:val>
                                            <p:strVal val="#ppt_y"/>
                                          </p:val>
                                        </p:tav>
                                      </p:tavLst>
                                    </p:anim>
                                  </p:childTnLst>
                                </p:cTn>
                              </p:par>
                            </p:childTnLst>
                          </p:cTn>
                        </p:par>
                        <p:par>
                          <p:cTn id="62" fill="hold">
                            <p:stCondLst>
                              <p:cond delay="4500"/>
                            </p:stCondLst>
                            <p:childTnLst>
                              <p:par>
                                <p:cTn id="63" presetID="53" presetClass="entr" presetSubtype="16" fill="hold" nodeType="afterEffect">
                                  <p:stCondLst>
                                    <p:cond delay="0"/>
                                  </p:stCondLst>
                                  <p:childTnLst>
                                    <p:set>
                                      <p:cBhvr>
                                        <p:cTn id="64" dur="1" fill="hold">
                                          <p:stCondLst>
                                            <p:cond delay="0"/>
                                          </p:stCondLst>
                                        </p:cTn>
                                        <p:tgtEl>
                                          <p:spTgt spid="12"/>
                                        </p:tgtEl>
                                        <p:attrNameLst>
                                          <p:attrName>style.visibility</p:attrName>
                                        </p:attrNameLst>
                                      </p:cBhvr>
                                      <p:to>
                                        <p:strVal val="visible"/>
                                      </p:to>
                                    </p:set>
                                    <p:anim calcmode="lin" valueType="num">
                                      <p:cBhvr>
                                        <p:cTn id="65" dur="500" fill="hold"/>
                                        <p:tgtEl>
                                          <p:spTgt spid="12"/>
                                        </p:tgtEl>
                                        <p:attrNameLst>
                                          <p:attrName>ppt_w</p:attrName>
                                        </p:attrNameLst>
                                      </p:cBhvr>
                                      <p:tavLst>
                                        <p:tav tm="0">
                                          <p:val>
                                            <p:fltVal val="0"/>
                                          </p:val>
                                        </p:tav>
                                        <p:tav tm="100000">
                                          <p:val>
                                            <p:strVal val="#ppt_w"/>
                                          </p:val>
                                        </p:tav>
                                      </p:tavLst>
                                    </p:anim>
                                    <p:anim calcmode="lin" valueType="num">
                                      <p:cBhvr>
                                        <p:cTn id="66" dur="500" fill="hold"/>
                                        <p:tgtEl>
                                          <p:spTgt spid="12"/>
                                        </p:tgtEl>
                                        <p:attrNameLst>
                                          <p:attrName>ppt_h</p:attrName>
                                        </p:attrNameLst>
                                      </p:cBhvr>
                                      <p:tavLst>
                                        <p:tav tm="0">
                                          <p:val>
                                            <p:fltVal val="0"/>
                                          </p:val>
                                        </p:tav>
                                        <p:tav tm="100000">
                                          <p:val>
                                            <p:strVal val="#ppt_h"/>
                                          </p:val>
                                        </p:tav>
                                      </p:tavLst>
                                    </p:anim>
                                    <p:animEffect transition="in" filter="fade">
                                      <p:cBhvr>
                                        <p:cTn id="67" dur="500"/>
                                        <p:tgtEl>
                                          <p:spTgt spid="12"/>
                                        </p:tgtEl>
                                      </p:cBhvr>
                                    </p:animEffect>
                                  </p:childTnLst>
                                </p:cTn>
                              </p:par>
                            </p:childTnLst>
                          </p:cTn>
                        </p:par>
                        <p:par>
                          <p:cTn id="68" fill="hold">
                            <p:stCondLst>
                              <p:cond delay="5000"/>
                            </p:stCondLst>
                            <p:childTnLst>
                              <p:par>
                                <p:cTn id="69" presetID="53" presetClass="entr" presetSubtype="16" fill="hold" nodeType="afterEffect">
                                  <p:stCondLst>
                                    <p:cond delay="0"/>
                                  </p:stCondLst>
                                  <p:childTnLst>
                                    <p:set>
                                      <p:cBhvr>
                                        <p:cTn id="70" dur="1" fill="hold">
                                          <p:stCondLst>
                                            <p:cond delay="0"/>
                                          </p:stCondLst>
                                        </p:cTn>
                                        <p:tgtEl>
                                          <p:spTgt spid="14"/>
                                        </p:tgtEl>
                                        <p:attrNameLst>
                                          <p:attrName>style.visibility</p:attrName>
                                        </p:attrNameLst>
                                      </p:cBhvr>
                                      <p:to>
                                        <p:strVal val="visible"/>
                                      </p:to>
                                    </p:set>
                                    <p:anim calcmode="lin" valueType="num">
                                      <p:cBhvr>
                                        <p:cTn id="71" dur="500" fill="hold"/>
                                        <p:tgtEl>
                                          <p:spTgt spid="14"/>
                                        </p:tgtEl>
                                        <p:attrNameLst>
                                          <p:attrName>ppt_w</p:attrName>
                                        </p:attrNameLst>
                                      </p:cBhvr>
                                      <p:tavLst>
                                        <p:tav tm="0">
                                          <p:val>
                                            <p:fltVal val="0"/>
                                          </p:val>
                                        </p:tav>
                                        <p:tav tm="100000">
                                          <p:val>
                                            <p:strVal val="#ppt_w"/>
                                          </p:val>
                                        </p:tav>
                                      </p:tavLst>
                                    </p:anim>
                                    <p:anim calcmode="lin" valueType="num">
                                      <p:cBhvr>
                                        <p:cTn id="72" dur="500" fill="hold"/>
                                        <p:tgtEl>
                                          <p:spTgt spid="14"/>
                                        </p:tgtEl>
                                        <p:attrNameLst>
                                          <p:attrName>ppt_h</p:attrName>
                                        </p:attrNameLst>
                                      </p:cBhvr>
                                      <p:tavLst>
                                        <p:tav tm="0">
                                          <p:val>
                                            <p:fltVal val="0"/>
                                          </p:val>
                                        </p:tav>
                                        <p:tav tm="100000">
                                          <p:val>
                                            <p:strVal val="#ppt_h"/>
                                          </p:val>
                                        </p:tav>
                                      </p:tavLst>
                                    </p:anim>
                                    <p:animEffect transition="in" filter="fade">
                                      <p:cBhvr>
                                        <p:cTn id="73" dur="500"/>
                                        <p:tgtEl>
                                          <p:spTgt spid="14"/>
                                        </p:tgtEl>
                                      </p:cBhvr>
                                    </p:animEffect>
                                  </p:childTnLst>
                                </p:cTn>
                              </p:par>
                            </p:childTnLst>
                          </p:cTn>
                        </p:par>
                        <p:par>
                          <p:cTn id="74" fill="hold">
                            <p:stCondLst>
                              <p:cond delay="5500"/>
                            </p:stCondLst>
                            <p:childTnLst>
                              <p:par>
                                <p:cTn id="75" presetID="53" presetClass="entr" presetSubtype="16" fill="hold" nodeType="afterEffect">
                                  <p:stCondLst>
                                    <p:cond delay="0"/>
                                  </p:stCondLst>
                                  <p:childTnLst>
                                    <p:set>
                                      <p:cBhvr>
                                        <p:cTn id="76" dur="1" fill="hold">
                                          <p:stCondLst>
                                            <p:cond delay="0"/>
                                          </p:stCondLst>
                                        </p:cTn>
                                        <p:tgtEl>
                                          <p:spTgt spid="17"/>
                                        </p:tgtEl>
                                        <p:attrNameLst>
                                          <p:attrName>style.visibility</p:attrName>
                                        </p:attrNameLst>
                                      </p:cBhvr>
                                      <p:to>
                                        <p:strVal val="visible"/>
                                      </p:to>
                                    </p:set>
                                    <p:anim calcmode="lin" valueType="num">
                                      <p:cBhvr>
                                        <p:cTn id="77" dur="500" fill="hold"/>
                                        <p:tgtEl>
                                          <p:spTgt spid="17"/>
                                        </p:tgtEl>
                                        <p:attrNameLst>
                                          <p:attrName>ppt_w</p:attrName>
                                        </p:attrNameLst>
                                      </p:cBhvr>
                                      <p:tavLst>
                                        <p:tav tm="0">
                                          <p:val>
                                            <p:fltVal val="0"/>
                                          </p:val>
                                        </p:tav>
                                        <p:tav tm="100000">
                                          <p:val>
                                            <p:strVal val="#ppt_w"/>
                                          </p:val>
                                        </p:tav>
                                      </p:tavLst>
                                    </p:anim>
                                    <p:anim calcmode="lin" valueType="num">
                                      <p:cBhvr>
                                        <p:cTn id="78" dur="500" fill="hold"/>
                                        <p:tgtEl>
                                          <p:spTgt spid="17"/>
                                        </p:tgtEl>
                                        <p:attrNameLst>
                                          <p:attrName>ppt_h</p:attrName>
                                        </p:attrNameLst>
                                      </p:cBhvr>
                                      <p:tavLst>
                                        <p:tav tm="0">
                                          <p:val>
                                            <p:fltVal val="0"/>
                                          </p:val>
                                        </p:tav>
                                        <p:tav tm="100000">
                                          <p:val>
                                            <p:strVal val="#ppt_h"/>
                                          </p:val>
                                        </p:tav>
                                      </p:tavLst>
                                    </p:anim>
                                    <p:animEffect transition="in" filter="fade">
                                      <p:cBhvr>
                                        <p:cTn id="79" dur="500"/>
                                        <p:tgtEl>
                                          <p:spTgt spid="17"/>
                                        </p:tgtEl>
                                      </p:cBhvr>
                                    </p:animEffect>
                                  </p:childTnLst>
                                </p:cTn>
                              </p:par>
                            </p:childTnLst>
                          </p:cTn>
                        </p:par>
                        <p:par>
                          <p:cTn id="80" fill="hold">
                            <p:stCondLst>
                              <p:cond delay="6000"/>
                            </p:stCondLst>
                            <p:childTnLst>
                              <p:par>
                                <p:cTn id="81" presetID="53" presetClass="entr" presetSubtype="16" fill="hold" nodeType="afterEffect">
                                  <p:stCondLst>
                                    <p:cond delay="0"/>
                                  </p:stCondLst>
                                  <p:childTnLst>
                                    <p:set>
                                      <p:cBhvr>
                                        <p:cTn id="82" dur="1" fill="hold">
                                          <p:stCondLst>
                                            <p:cond delay="0"/>
                                          </p:stCondLst>
                                        </p:cTn>
                                        <p:tgtEl>
                                          <p:spTgt spid="19"/>
                                        </p:tgtEl>
                                        <p:attrNameLst>
                                          <p:attrName>style.visibility</p:attrName>
                                        </p:attrNameLst>
                                      </p:cBhvr>
                                      <p:to>
                                        <p:strVal val="visible"/>
                                      </p:to>
                                    </p:set>
                                    <p:anim calcmode="lin" valueType="num">
                                      <p:cBhvr>
                                        <p:cTn id="83" dur="500" fill="hold"/>
                                        <p:tgtEl>
                                          <p:spTgt spid="19"/>
                                        </p:tgtEl>
                                        <p:attrNameLst>
                                          <p:attrName>ppt_w</p:attrName>
                                        </p:attrNameLst>
                                      </p:cBhvr>
                                      <p:tavLst>
                                        <p:tav tm="0">
                                          <p:val>
                                            <p:fltVal val="0"/>
                                          </p:val>
                                        </p:tav>
                                        <p:tav tm="100000">
                                          <p:val>
                                            <p:strVal val="#ppt_w"/>
                                          </p:val>
                                        </p:tav>
                                      </p:tavLst>
                                    </p:anim>
                                    <p:anim calcmode="lin" valueType="num">
                                      <p:cBhvr>
                                        <p:cTn id="84" dur="500" fill="hold"/>
                                        <p:tgtEl>
                                          <p:spTgt spid="19"/>
                                        </p:tgtEl>
                                        <p:attrNameLst>
                                          <p:attrName>ppt_h</p:attrName>
                                        </p:attrNameLst>
                                      </p:cBhvr>
                                      <p:tavLst>
                                        <p:tav tm="0">
                                          <p:val>
                                            <p:fltVal val="0"/>
                                          </p:val>
                                        </p:tav>
                                        <p:tav tm="100000">
                                          <p:val>
                                            <p:strVal val="#ppt_h"/>
                                          </p:val>
                                        </p:tav>
                                      </p:tavLst>
                                    </p:anim>
                                    <p:animEffect transition="in" filter="fade">
                                      <p:cBhvr>
                                        <p:cTn id="85" dur="500"/>
                                        <p:tgtEl>
                                          <p:spTgt spid="19"/>
                                        </p:tgtEl>
                                      </p:cBhvr>
                                    </p:animEffect>
                                  </p:childTnLst>
                                </p:cTn>
                              </p:par>
                            </p:childTnLst>
                          </p:cTn>
                        </p:par>
                        <p:par>
                          <p:cTn id="86" fill="hold">
                            <p:stCondLst>
                              <p:cond delay="6500"/>
                            </p:stCondLst>
                            <p:childTnLst>
                              <p:par>
                                <p:cTn id="87" presetID="53" presetClass="entr" presetSubtype="16" fill="hold" nodeType="afterEffect">
                                  <p:stCondLst>
                                    <p:cond delay="0"/>
                                  </p:stCondLst>
                                  <p:childTnLst>
                                    <p:set>
                                      <p:cBhvr>
                                        <p:cTn id="88" dur="1" fill="hold">
                                          <p:stCondLst>
                                            <p:cond delay="0"/>
                                          </p:stCondLst>
                                        </p:cTn>
                                        <p:tgtEl>
                                          <p:spTgt spid="20"/>
                                        </p:tgtEl>
                                        <p:attrNameLst>
                                          <p:attrName>style.visibility</p:attrName>
                                        </p:attrNameLst>
                                      </p:cBhvr>
                                      <p:to>
                                        <p:strVal val="visible"/>
                                      </p:to>
                                    </p:set>
                                    <p:anim calcmode="lin" valueType="num">
                                      <p:cBhvr>
                                        <p:cTn id="89" dur="500" fill="hold"/>
                                        <p:tgtEl>
                                          <p:spTgt spid="20"/>
                                        </p:tgtEl>
                                        <p:attrNameLst>
                                          <p:attrName>ppt_w</p:attrName>
                                        </p:attrNameLst>
                                      </p:cBhvr>
                                      <p:tavLst>
                                        <p:tav tm="0">
                                          <p:val>
                                            <p:fltVal val="0"/>
                                          </p:val>
                                        </p:tav>
                                        <p:tav tm="100000">
                                          <p:val>
                                            <p:strVal val="#ppt_w"/>
                                          </p:val>
                                        </p:tav>
                                      </p:tavLst>
                                    </p:anim>
                                    <p:anim calcmode="lin" valueType="num">
                                      <p:cBhvr>
                                        <p:cTn id="90" dur="500" fill="hold"/>
                                        <p:tgtEl>
                                          <p:spTgt spid="20"/>
                                        </p:tgtEl>
                                        <p:attrNameLst>
                                          <p:attrName>ppt_h</p:attrName>
                                        </p:attrNameLst>
                                      </p:cBhvr>
                                      <p:tavLst>
                                        <p:tav tm="0">
                                          <p:val>
                                            <p:fltVal val="0"/>
                                          </p:val>
                                        </p:tav>
                                        <p:tav tm="100000">
                                          <p:val>
                                            <p:strVal val="#ppt_h"/>
                                          </p:val>
                                        </p:tav>
                                      </p:tavLst>
                                    </p:anim>
                                    <p:animEffect transition="in" filter="fade">
                                      <p:cBhvr>
                                        <p:cTn id="91" dur="500"/>
                                        <p:tgtEl>
                                          <p:spTgt spid="20"/>
                                        </p:tgtEl>
                                      </p:cBhvr>
                                    </p:animEffect>
                                  </p:childTnLst>
                                </p:cTn>
                              </p:par>
                            </p:childTnLst>
                          </p:cTn>
                        </p:par>
                        <p:par>
                          <p:cTn id="92" fill="hold">
                            <p:stCondLst>
                              <p:cond delay="7000"/>
                            </p:stCondLst>
                            <p:childTnLst>
                              <p:par>
                                <p:cTn id="93" presetID="53" presetClass="entr" presetSubtype="16" fill="hold" nodeType="afterEffect">
                                  <p:stCondLst>
                                    <p:cond delay="0"/>
                                  </p:stCondLst>
                                  <p:childTnLst>
                                    <p:set>
                                      <p:cBhvr>
                                        <p:cTn id="94" dur="1" fill="hold">
                                          <p:stCondLst>
                                            <p:cond delay="0"/>
                                          </p:stCondLst>
                                        </p:cTn>
                                        <p:tgtEl>
                                          <p:spTgt spid="21"/>
                                        </p:tgtEl>
                                        <p:attrNameLst>
                                          <p:attrName>style.visibility</p:attrName>
                                        </p:attrNameLst>
                                      </p:cBhvr>
                                      <p:to>
                                        <p:strVal val="visible"/>
                                      </p:to>
                                    </p:set>
                                    <p:anim calcmode="lin" valueType="num">
                                      <p:cBhvr>
                                        <p:cTn id="95" dur="500" fill="hold"/>
                                        <p:tgtEl>
                                          <p:spTgt spid="21"/>
                                        </p:tgtEl>
                                        <p:attrNameLst>
                                          <p:attrName>ppt_w</p:attrName>
                                        </p:attrNameLst>
                                      </p:cBhvr>
                                      <p:tavLst>
                                        <p:tav tm="0">
                                          <p:val>
                                            <p:fltVal val="0"/>
                                          </p:val>
                                        </p:tav>
                                        <p:tav tm="100000">
                                          <p:val>
                                            <p:strVal val="#ppt_w"/>
                                          </p:val>
                                        </p:tav>
                                      </p:tavLst>
                                    </p:anim>
                                    <p:anim calcmode="lin" valueType="num">
                                      <p:cBhvr>
                                        <p:cTn id="96" dur="500" fill="hold"/>
                                        <p:tgtEl>
                                          <p:spTgt spid="21"/>
                                        </p:tgtEl>
                                        <p:attrNameLst>
                                          <p:attrName>ppt_h</p:attrName>
                                        </p:attrNameLst>
                                      </p:cBhvr>
                                      <p:tavLst>
                                        <p:tav tm="0">
                                          <p:val>
                                            <p:fltVal val="0"/>
                                          </p:val>
                                        </p:tav>
                                        <p:tav tm="100000">
                                          <p:val>
                                            <p:strVal val="#ppt_h"/>
                                          </p:val>
                                        </p:tav>
                                      </p:tavLst>
                                    </p:anim>
                                    <p:animEffect transition="in" filter="fade">
                                      <p:cBhvr>
                                        <p:cTn id="9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169" name="Image" descr="Image"/>
          <p:cNvPicPr>
            <a:picLocks noChangeAspect="1"/>
          </p:cNvPicPr>
          <p:nvPr/>
        </p:nvPicPr>
        <p:blipFill>
          <a:blip r:embed="rId3"/>
          <a:stretch>
            <a:fillRect/>
          </a:stretch>
        </p:blipFill>
        <p:spPr>
          <a:xfrm>
            <a:off x="12174447" y="-662214"/>
            <a:ext cx="7672039" cy="15294428"/>
          </a:xfrm>
          <a:prstGeom prst="rect">
            <a:avLst/>
          </a:prstGeom>
          <a:ln w="12700">
            <a:miter lim="400000"/>
          </a:ln>
        </p:spPr>
      </p:pic>
      <p:pic>
        <p:nvPicPr>
          <p:cNvPr id="10242" name="Picture 2" descr="Gift is considered valid only when it is made voluntarily">
            <a:extLst>
              <a:ext uri="{FF2B5EF4-FFF2-40B4-BE49-F238E27FC236}">
                <a16:creationId xmlns:a16="http://schemas.microsoft.com/office/drawing/2014/main" id="{FE823B74-C5A3-294E-BC02-220CCE42B54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04999" y="0"/>
            <a:ext cx="20827803" cy="1388520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87812175"/>
      </p:ext>
    </p:extLst>
  </p:cSld>
  <p:clrMapOvr>
    <a:masterClrMapping/>
  </p:clrMapOvr>
  <p:transition>
    <p:fade/>
  </p:transition>
  <p:timing>
    <p:tnLst>
      <p:par>
        <p:cTn id="1" dur="indefinite" restart="never" fill="hold" nodeType="tmRoot">
          <p:childTnLst>
            <p:seq concurrent="1" prevAc="none"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400"/>
                                  </p:stCondLst>
                                  <p:iterate>
                                    <p:tmAbs val="0"/>
                                  </p:iterate>
                                  <p:childTnLst>
                                    <p:set>
                                      <p:cBhvr>
                                        <p:cTn id="6" fill="hold"/>
                                        <p:tgtEl>
                                          <p:spTgt spid="169"/>
                                        </p:tgtEl>
                                        <p:attrNameLst>
                                          <p:attrName>style.visibility</p:attrName>
                                        </p:attrNameLst>
                                      </p:cBhvr>
                                      <p:to>
                                        <p:strVal val="visible"/>
                                      </p:to>
                                    </p:set>
                                    <p:animEffect transition="in" filter="wipe(up)">
                                      <p:cBhvr>
                                        <p:cTn id="7" dur="2250"/>
                                        <p:tgtEl>
                                          <p:spTgt spid="1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9" grpId="0" animBg="1" advAuto="0"/>
    </p:bldLst>
  </p:timing>
</p:sld>
</file>

<file path=ppt/slides/slide5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a:xfrm>
            <a:off x="0" y="240279"/>
            <a:ext cx="24384000" cy="1644650"/>
          </a:xfrm>
        </p:spPr>
        <p:txBody>
          <a:bodyPr>
            <a:noAutofit/>
          </a:bodyPr>
          <a:lstStyle/>
          <a:p>
            <a:r>
              <a:rPr lang="en-US" sz="4800" dirty="0">
                <a:solidFill>
                  <a:srgbClr val="FFFF00"/>
                </a:solidFill>
              </a:rPr>
              <a:t>Materials - Sanctifying Grace: Continuing Education and growth for Life and Service</a:t>
            </a:r>
            <a:br>
              <a:rPr lang="en-US" sz="4800" dirty="0">
                <a:solidFill>
                  <a:srgbClr val="FFFF00"/>
                </a:solidFill>
              </a:rPr>
            </a:br>
            <a:r>
              <a:rPr lang="en-US" sz="4400" spc="-50" dirty="0" err="1">
                <a:solidFill>
                  <a:schemeClr val="bg1"/>
                </a:solidFill>
              </a:rPr>
              <a:t>Materiales</a:t>
            </a:r>
            <a:r>
              <a:rPr lang="en-US" sz="4400" spc="-50" dirty="0">
                <a:solidFill>
                  <a:schemeClr val="bg1"/>
                </a:solidFill>
              </a:rPr>
              <a:t> – </a:t>
            </a:r>
            <a:r>
              <a:rPr lang="en-US" sz="4400" spc="-50" dirty="0" err="1">
                <a:solidFill>
                  <a:schemeClr val="bg1"/>
                </a:solidFill>
              </a:rPr>
              <a:t>Gracia</a:t>
            </a:r>
            <a:r>
              <a:rPr lang="en-US" sz="4400" spc="-50" dirty="0">
                <a:solidFill>
                  <a:schemeClr val="bg1"/>
                </a:solidFill>
              </a:rPr>
              <a:t> </a:t>
            </a:r>
            <a:r>
              <a:rPr lang="en-US" sz="4400" spc="-50" dirty="0" err="1">
                <a:solidFill>
                  <a:schemeClr val="bg1"/>
                </a:solidFill>
              </a:rPr>
              <a:t>Santificadora</a:t>
            </a:r>
            <a:r>
              <a:rPr lang="en-US" sz="4400" spc="-50" dirty="0">
                <a:solidFill>
                  <a:schemeClr val="bg1"/>
                </a:solidFill>
              </a:rPr>
              <a:t> : </a:t>
            </a:r>
            <a:r>
              <a:rPr lang="es-GT" sz="4400" spc="-50" dirty="0">
                <a:solidFill>
                  <a:schemeClr val="bg1"/>
                </a:solidFill>
              </a:rPr>
              <a:t> Educación y crecimiento continuo para la vida y el servicio</a:t>
            </a:r>
            <a:br>
              <a:rPr lang="es-GT" sz="4800" dirty="0">
                <a:solidFill>
                  <a:schemeClr val="tx1"/>
                </a:solidFill>
              </a:rPr>
            </a:br>
            <a:r>
              <a:rPr lang="es-GT" sz="4800" dirty="0">
                <a:solidFill>
                  <a:srgbClr val="00B0F0"/>
                </a:solidFill>
              </a:rPr>
              <a:t>Matériel - Grâce sanctifiante : Formation continue pour la vie et le service</a:t>
            </a:r>
            <a:endParaRPr lang="en-US" sz="4800" dirty="0">
              <a:solidFill>
                <a:srgbClr val="00B0F0"/>
              </a:solidFill>
            </a:endParaRPr>
          </a:p>
        </p:txBody>
      </p:sp>
      <p:pic>
        <p:nvPicPr>
          <p:cNvPr id="4100" name="Picture 4" descr="C:\Users\Monte Cyr\Documents\Discipleship\Articles, Publications\And So you Call Yourself a Christian\And So You Call Yourself a Christian - Spanish.jp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7543510" y="2610256"/>
            <a:ext cx="2753768" cy="4309936"/>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5" descr="C:\Users\Monte Cyr\Documents\Discipleship\Articles, Publications\Vital Beliefs - Jim Hampton bu 7-02\Vital Beliefs (Creencias Vitales) Cover - Front (Spanish).jp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17274503" y="8450910"/>
            <a:ext cx="3558458" cy="4690692"/>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60" descr="C:\Users\Monte Cyr\Documents\Discipleship\Conversion Folder - jpg\Total cover (Spanish)001.jpg"/>
          <p:cNvPicPr>
            <a:picLocks noChangeAspect="1" noChangeArrowheads="1"/>
          </p:cNvPicPr>
          <p:nvPr/>
        </p:nvPicPr>
        <p:blipFill rotWithShape="1">
          <a:blip r:embed="rId5" cstate="screen">
            <a:extLst>
              <a:ext uri="{28A0092B-C50C-407E-A947-70E740481C1C}">
                <a14:useLocalDpi xmlns:a14="http://schemas.microsoft.com/office/drawing/2010/main"/>
              </a:ext>
            </a:extLst>
          </a:blip>
          <a:srcRect/>
          <a:stretch/>
        </p:blipFill>
        <p:spPr bwMode="auto">
          <a:xfrm>
            <a:off x="12750147" y="8526251"/>
            <a:ext cx="3613282" cy="4610758"/>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20" name="Picture 3"/>
          <p:cNvPicPr>
            <a:picLocks noChangeAspect="1" noChangeArrowheads="1"/>
          </p:cNvPicPr>
          <p:nvPr/>
        </p:nvPicPr>
        <p:blipFill>
          <a:blip r:embed="rId6" cstate="screen">
            <a:extLst>
              <a:ext uri="{28A0092B-C50C-407E-A947-70E740481C1C}">
                <a14:useLocalDpi xmlns:a14="http://schemas.microsoft.com/office/drawing/2010/main"/>
              </a:ext>
            </a:extLst>
          </a:blip>
          <a:stretch>
            <a:fillRect/>
          </a:stretch>
        </p:blipFill>
        <p:spPr bwMode="auto">
          <a:xfrm>
            <a:off x="3407025" y="8490483"/>
            <a:ext cx="3788806" cy="4704222"/>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21" name="Picture 2"/>
          <p:cNvPicPr>
            <a:picLocks noChangeAspect="1" noChangeArrowheads="1"/>
          </p:cNvPicPr>
          <p:nvPr/>
        </p:nvPicPr>
        <p:blipFill>
          <a:blip r:embed="rId7" cstate="screen">
            <a:extLst>
              <a:ext uri="{BEBA8EAE-BF5A-486C-A8C5-ECC9F3942E4B}">
                <a14:imgProps xmlns:a14="http://schemas.microsoft.com/office/drawing/2010/main">
                  <a14:imgLayer r:embed="rId8">
                    <a14:imgEffect>
                      <a14:brightnessContrast bright="-14000"/>
                    </a14:imgEffect>
                  </a14:imgLayer>
                </a14:imgProps>
              </a:ext>
              <a:ext uri="{28A0092B-C50C-407E-A947-70E740481C1C}">
                <a14:useLocalDpi xmlns:a14="http://schemas.microsoft.com/office/drawing/2010/main"/>
              </a:ext>
            </a:extLst>
          </a:blip>
          <a:stretch>
            <a:fillRect/>
          </a:stretch>
        </p:blipFill>
        <p:spPr bwMode="auto">
          <a:xfrm>
            <a:off x="8325455" y="8490483"/>
            <a:ext cx="3295070" cy="4646526"/>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https://www.nph.com/vcmedia/2350/2350418.jpg"/>
          <p:cNvPicPr>
            <a:picLocks noChangeAspect="1" noChangeArrowheads="1"/>
          </p:cNvPicPr>
          <p:nvPr/>
        </p:nvPicPr>
        <p:blipFill>
          <a:blip r:embed="rId9">
            <a:extLst>
              <a:ext uri="{28A0092B-C50C-407E-A947-70E740481C1C}">
                <a14:useLocalDpi xmlns:a14="http://schemas.microsoft.com/office/drawing/2010/main"/>
              </a:ext>
            </a:extLst>
          </a:blip>
          <a:srcRect/>
          <a:stretch>
            <a:fillRect/>
          </a:stretch>
        </p:blipFill>
        <p:spPr bwMode="auto">
          <a:xfrm>
            <a:off x="3241893" y="2552560"/>
            <a:ext cx="2838450" cy="4305300"/>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12047985" y="2656715"/>
            <a:ext cx="3247034" cy="4263478"/>
          </a:xfrm>
          <a:prstGeom prst="rect">
            <a:avLst/>
          </a:prstGeom>
          <a:ln>
            <a:solidFill>
              <a:schemeClr val="tx1"/>
            </a:solidFill>
          </a:ln>
        </p:spPr>
      </p:pic>
      <p:pic>
        <p:nvPicPr>
          <p:cNvPr id="23" name="Picture 22"/>
          <p:cNvPicPr>
            <a:picLocks noChangeAspect="1" noChangeArrowheads="1"/>
          </p:cNvPicPr>
          <p:nvPr/>
        </p:nvPicPr>
        <p:blipFill rotWithShape="1">
          <a:blip r:embed="rId11" cstate="screen">
            <a:extLst>
              <a:ext uri="{28A0092B-C50C-407E-A947-70E740481C1C}">
                <a14:useLocalDpi xmlns:a14="http://schemas.microsoft.com/office/drawing/2010/main"/>
              </a:ext>
            </a:extLst>
          </a:blip>
          <a:srcRect/>
          <a:stretch/>
        </p:blipFill>
        <p:spPr bwMode="auto">
          <a:xfrm>
            <a:off x="16944528" y="2593321"/>
            <a:ext cx="3312368" cy="432687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556412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Graphical user interface&#10;&#10;Description automatically generated">
            <a:extLst>
              <a:ext uri="{FF2B5EF4-FFF2-40B4-BE49-F238E27FC236}">
                <a16:creationId xmlns:a16="http://schemas.microsoft.com/office/drawing/2014/main" id="{C91198FD-99B3-3C46-947C-9AD01FB6A3B1}"/>
              </a:ext>
            </a:extLst>
          </p:cNvPr>
          <p:cNvPicPr>
            <a:picLocks noChangeAspect="1"/>
          </p:cNvPicPr>
          <p:nvPr/>
        </p:nvPicPr>
        <p:blipFill rotWithShape="1">
          <a:blip r:embed="rId3">
            <a:extLst>
              <a:ext uri="{28A0092B-C50C-407E-A947-70E740481C1C}">
                <a14:useLocalDpi xmlns:a14="http://schemas.microsoft.com/office/drawing/2010/main" val="0"/>
              </a:ext>
            </a:extLst>
          </a:blip>
          <a:srcRect l="32247" t="15043" r="30145" b="9826"/>
          <a:stretch/>
        </p:blipFill>
        <p:spPr>
          <a:xfrm>
            <a:off x="159027" y="318052"/>
            <a:ext cx="7924801" cy="9894547"/>
          </a:xfrm>
          <a:prstGeom prst="rect">
            <a:avLst/>
          </a:prstGeom>
          <a:ln>
            <a:solidFill>
              <a:schemeClr val="tx1"/>
            </a:solidFill>
          </a:ln>
        </p:spPr>
      </p:pic>
      <p:pic>
        <p:nvPicPr>
          <p:cNvPr id="8" name="Picture 7" descr="Graphical user interface, application, Word&#10;&#10;Description automatically generated">
            <a:extLst>
              <a:ext uri="{FF2B5EF4-FFF2-40B4-BE49-F238E27FC236}">
                <a16:creationId xmlns:a16="http://schemas.microsoft.com/office/drawing/2014/main" id="{1410348B-8909-DF44-9AF9-68CB88C2BF8A}"/>
              </a:ext>
            </a:extLst>
          </p:cNvPr>
          <p:cNvPicPr>
            <a:picLocks noChangeAspect="1"/>
          </p:cNvPicPr>
          <p:nvPr/>
        </p:nvPicPr>
        <p:blipFill rotWithShape="1">
          <a:blip r:embed="rId4">
            <a:extLst>
              <a:ext uri="{28A0092B-C50C-407E-A947-70E740481C1C}">
                <a14:useLocalDpi xmlns:a14="http://schemas.microsoft.com/office/drawing/2010/main" val="0"/>
              </a:ext>
            </a:extLst>
          </a:blip>
          <a:srcRect l="32681" t="14001" r="29710" b="7043"/>
          <a:stretch/>
        </p:blipFill>
        <p:spPr>
          <a:xfrm>
            <a:off x="8269360" y="325624"/>
            <a:ext cx="7924801" cy="10398435"/>
          </a:xfrm>
          <a:prstGeom prst="rect">
            <a:avLst/>
          </a:prstGeom>
          <a:ln>
            <a:solidFill>
              <a:schemeClr val="tx1"/>
            </a:solidFill>
          </a:ln>
        </p:spPr>
      </p:pic>
      <p:pic>
        <p:nvPicPr>
          <p:cNvPr id="10" name="Picture 9" descr="Graphical user interface, text, application, Word&#10;&#10;Description automatically generated">
            <a:extLst>
              <a:ext uri="{FF2B5EF4-FFF2-40B4-BE49-F238E27FC236}">
                <a16:creationId xmlns:a16="http://schemas.microsoft.com/office/drawing/2014/main" id="{76488652-85AD-C448-B51A-6D19CB6F5378}"/>
              </a:ext>
            </a:extLst>
          </p:cNvPr>
          <p:cNvPicPr>
            <a:picLocks noChangeAspect="1"/>
          </p:cNvPicPr>
          <p:nvPr/>
        </p:nvPicPr>
        <p:blipFill rotWithShape="1">
          <a:blip r:embed="rId5">
            <a:extLst>
              <a:ext uri="{28A0092B-C50C-407E-A947-70E740481C1C}">
                <a14:useLocalDpi xmlns:a14="http://schemas.microsoft.com/office/drawing/2010/main" val="0"/>
              </a:ext>
            </a:extLst>
          </a:blip>
          <a:srcRect l="32681" t="14001" r="29710" b="7043"/>
          <a:stretch/>
        </p:blipFill>
        <p:spPr>
          <a:xfrm>
            <a:off x="16379684" y="407029"/>
            <a:ext cx="7924801" cy="10398435"/>
          </a:xfrm>
          <a:prstGeom prst="rect">
            <a:avLst/>
          </a:prstGeom>
          <a:ln>
            <a:solidFill>
              <a:schemeClr val="tx1"/>
            </a:solidFill>
          </a:ln>
        </p:spPr>
      </p:pic>
      <p:sp>
        <p:nvSpPr>
          <p:cNvPr id="11" name="Rectangle 10">
            <a:extLst>
              <a:ext uri="{FF2B5EF4-FFF2-40B4-BE49-F238E27FC236}">
                <a16:creationId xmlns:a16="http://schemas.microsoft.com/office/drawing/2014/main" id="{0341F71B-925C-8D41-83AB-F5BB319443BC}"/>
              </a:ext>
            </a:extLst>
          </p:cNvPr>
          <p:cNvSpPr/>
          <p:nvPr/>
        </p:nvSpPr>
        <p:spPr>
          <a:xfrm>
            <a:off x="-304801" y="11836570"/>
            <a:ext cx="24609285" cy="1477328"/>
          </a:xfrm>
          <a:prstGeom prst="rect">
            <a:avLst/>
          </a:prstGeom>
        </p:spPr>
        <p:txBody>
          <a:bodyPr wrap="square">
            <a:spAutoFit/>
          </a:bodyPr>
          <a:lstStyle/>
          <a:p>
            <a:r>
              <a:rPr lang="en-US" b="0" dirty="0">
                <a:solidFill>
                  <a:srgbClr val="0070C0"/>
                </a:solidFill>
              </a:rPr>
              <a:t>Additional Resources for the Journey of Grace Discipleship</a:t>
            </a:r>
          </a:p>
          <a:p>
            <a:r>
              <a:rPr lang="en-US" b="0" dirty="0" err="1"/>
              <a:t>Recursos</a:t>
            </a:r>
            <a:r>
              <a:rPr lang="en-US" b="0" dirty="0"/>
              <a:t> </a:t>
            </a:r>
            <a:r>
              <a:rPr lang="en-US" b="0" dirty="0" err="1"/>
              <a:t>adicionales</a:t>
            </a:r>
            <a:r>
              <a:rPr lang="en-US" b="0" dirty="0"/>
              <a:t> para el </a:t>
            </a:r>
            <a:r>
              <a:rPr lang="en-US" b="0" dirty="0" err="1"/>
              <a:t>discipulado</a:t>
            </a:r>
            <a:r>
              <a:rPr lang="en-US" b="0" dirty="0"/>
              <a:t> de El Sendero </a:t>
            </a:r>
            <a:r>
              <a:rPr lang="en-US" b="0" dirty="0" err="1"/>
              <a:t>en</a:t>
            </a:r>
            <a:r>
              <a:rPr lang="en-US" b="0" dirty="0"/>
              <a:t> la </a:t>
            </a:r>
            <a:r>
              <a:rPr lang="en-US" b="0" dirty="0" err="1"/>
              <a:t>Gracia</a:t>
            </a:r>
            <a:endParaRPr lang="en-US" b="0" dirty="0"/>
          </a:p>
          <a:p>
            <a:r>
              <a:rPr lang="en-US" b="0" dirty="0">
                <a:solidFill>
                  <a:srgbClr val="00B0F0"/>
                </a:solidFill>
              </a:rPr>
              <a:t>Des </a:t>
            </a:r>
            <a:r>
              <a:rPr lang="en-US" b="0" dirty="0" err="1">
                <a:solidFill>
                  <a:srgbClr val="00B0F0"/>
                </a:solidFill>
              </a:rPr>
              <a:t>ressources</a:t>
            </a:r>
            <a:r>
              <a:rPr lang="en-US" b="0" dirty="0">
                <a:solidFill>
                  <a:srgbClr val="00B0F0"/>
                </a:solidFill>
              </a:rPr>
              <a:t> </a:t>
            </a:r>
            <a:r>
              <a:rPr lang="en-US" b="0" dirty="0" err="1">
                <a:solidFill>
                  <a:srgbClr val="00B0F0"/>
                </a:solidFill>
              </a:rPr>
              <a:t>suplémentaires</a:t>
            </a:r>
            <a:r>
              <a:rPr lang="en-US" b="0" dirty="0">
                <a:solidFill>
                  <a:srgbClr val="00B0F0"/>
                </a:solidFill>
              </a:rPr>
              <a:t> pour le discipulat du </a:t>
            </a:r>
            <a:r>
              <a:rPr lang="en-US" b="0" dirty="0" err="1">
                <a:solidFill>
                  <a:srgbClr val="00B0F0"/>
                </a:solidFill>
              </a:rPr>
              <a:t>parcours</a:t>
            </a:r>
            <a:r>
              <a:rPr lang="en-US" b="0" dirty="0">
                <a:solidFill>
                  <a:srgbClr val="00B0F0"/>
                </a:solidFill>
              </a:rPr>
              <a:t> de grâce</a:t>
            </a:r>
          </a:p>
        </p:txBody>
      </p:sp>
    </p:spTree>
    <p:extLst>
      <p:ext uri="{BB962C8B-B14F-4D97-AF65-F5344CB8AC3E}">
        <p14:creationId xmlns:p14="http://schemas.microsoft.com/office/powerpoint/2010/main" val="1262367835"/>
      </p:ext>
    </p:extLst>
  </p:cSld>
  <p:clrMapOvr>
    <a:masterClrMapping/>
  </p:clrMapOvr>
  <p:transition spd="med"/>
</p:sld>
</file>

<file path=ppt/slides/slide5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2F4F30CE-F73C-BF4D-9C10-B7D43F4CC4F2}"/>
              </a:ext>
            </a:extLst>
          </p:cNvPr>
          <p:cNvPicPr>
            <a:picLocks noChangeAspect="1"/>
          </p:cNvPicPr>
          <p:nvPr/>
        </p:nvPicPr>
        <p:blipFill rotWithShape="1">
          <a:blip r:embed="rId3">
            <a:extLst>
              <a:ext uri="{28A0092B-C50C-407E-A947-70E740481C1C}">
                <a14:useLocalDpi xmlns:a14="http://schemas.microsoft.com/office/drawing/2010/main" val="0"/>
              </a:ext>
            </a:extLst>
          </a:blip>
          <a:srcRect l="27203" t="16041" r="27482" b="6944"/>
          <a:stretch/>
        </p:blipFill>
        <p:spPr>
          <a:xfrm>
            <a:off x="6654800" y="23368"/>
            <a:ext cx="10185400" cy="10819528"/>
          </a:xfrm>
          <a:prstGeom prst="rect">
            <a:avLst/>
          </a:prstGeom>
        </p:spPr>
      </p:pic>
      <p:sp>
        <p:nvSpPr>
          <p:cNvPr id="7" name="Oval 6">
            <a:extLst>
              <a:ext uri="{FF2B5EF4-FFF2-40B4-BE49-F238E27FC236}">
                <a16:creationId xmlns:a16="http://schemas.microsoft.com/office/drawing/2014/main" id="{AB612728-70DD-AA4E-85D9-96EB97D7910F}"/>
              </a:ext>
            </a:extLst>
          </p:cNvPr>
          <p:cNvSpPr/>
          <p:nvPr/>
        </p:nvSpPr>
        <p:spPr>
          <a:xfrm>
            <a:off x="8069591" y="2378341"/>
            <a:ext cx="3454896" cy="2543744"/>
          </a:xfrm>
          <a:prstGeom prst="ellipse">
            <a:avLst/>
          </a:prstGeom>
          <a:noFill/>
          <a:ln w="666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000"/>
          </a:p>
        </p:txBody>
      </p:sp>
      <p:sp>
        <p:nvSpPr>
          <p:cNvPr id="6" name="TextBox 5">
            <a:extLst>
              <a:ext uri="{FF2B5EF4-FFF2-40B4-BE49-F238E27FC236}">
                <a16:creationId xmlns:a16="http://schemas.microsoft.com/office/drawing/2014/main" id="{C97A21FE-FD77-BD45-81BD-F02B03005F1E}"/>
              </a:ext>
            </a:extLst>
          </p:cNvPr>
          <p:cNvSpPr txBox="1"/>
          <p:nvPr/>
        </p:nvSpPr>
        <p:spPr>
          <a:xfrm>
            <a:off x="2154534" y="10776857"/>
            <a:ext cx="19366523" cy="287258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r>
              <a:rPr lang="en-GT" sz="6000" dirty="0">
                <a:solidFill>
                  <a:srgbClr val="FFFF00"/>
                </a:solidFill>
              </a:rPr>
              <a:t>SdmiResources.MesoamericaRegion.org</a:t>
            </a:r>
          </a:p>
          <a:p>
            <a:pPr marL="0" marR="0" indent="0" algn="ctr" defTabSz="825500" rtl="0" fontAlgn="auto" latinLnBrk="0" hangingPunct="0">
              <a:lnSpc>
                <a:spcPct val="100000"/>
              </a:lnSpc>
              <a:spcBef>
                <a:spcPts val="0"/>
              </a:spcBef>
              <a:spcAft>
                <a:spcPts val="0"/>
              </a:spcAft>
              <a:buClrTx/>
              <a:buSzTx/>
              <a:buFontTx/>
              <a:buNone/>
              <a:tabLst/>
            </a:pPr>
            <a:r>
              <a:rPr kumimoji="0" lang="en-GT" sz="6000" b="1" i="0" u="none" strike="noStrike" cap="none" spc="0" normalizeH="0" baseline="0" dirty="0">
                <a:ln>
                  <a:noFill/>
                </a:ln>
                <a:solidFill>
                  <a:schemeClr val="bg1"/>
                </a:solidFill>
                <a:effectLst/>
                <a:uFillTx/>
                <a:latin typeface="Helvetica Neue"/>
                <a:ea typeface="Helvetica Neue"/>
                <a:cs typeface="Helvetica Neue"/>
                <a:sym typeface="Helvetica Neue"/>
              </a:rPr>
              <a:t>MieddRecursos.MesoamericaRegion.org</a:t>
            </a:r>
          </a:p>
          <a:p>
            <a:pPr marL="0" marR="0" indent="0" algn="ctr" defTabSz="825500" rtl="0" fontAlgn="auto" latinLnBrk="0" hangingPunct="0">
              <a:lnSpc>
                <a:spcPct val="100000"/>
              </a:lnSpc>
              <a:spcBef>
                <a:spcPts val="0"/>
              </a:spcBef>
              <a:spcAft>
                <a:spcPts val="0"/>
              </a:spcAft>
              <a:buClrTx/>
              <a:buSzTx/>
              <a:buFontTx/>
              <a:buNone/>
              <a:tabLst/>
            </a:pPr>
            <a:r>
              <a:rPr kumimoji="0" lang="en-GT" sz="6000" b="1" i="0" u="none" strike="noStrike" cap="none" spc="0" normalizeH="0" baseline="0" dirty="0">
                <a:ln>
                  <a:noFill/>
                </a:ln>
                <a:solidFill>
                  <a:srgbClr val="00B0F0"/>
                </a:solidFill>
                <a:effectLst/>
                <a:uFillTx/>
                <a:latin typeface="Helvetica Neue"/>
                <a:ea typeface="Helvetica Neue"/>
                <a:cs typeface="Helvetica Neue"/>
                <a:sym typeface="Helvetica Neue"/>
              </a:rPr>
              <a:t>MedfdiRessources.MesoamericaRegion.org</a:t>
            </a:r>
          </a:p>
        </p:txBody>
      </p:sp>
    </p:spTree>
    <p:extLst>
      <p:ext uri="{BB962C8B-B14F-4D97-AF65-F5344CB8AC3E}">
        <p14:creationId xmlns:p14="http://schemas.microsoft.com/office/powerpoint/2010/main" val="31769984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5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C354574-D5BC-4E4C-8195-DCD3BEC8B36E}"/>
              </a:ext>
            </a:extLst>
          </p:cNvPr>
          <p:cNvPicPr>
            <a:picLocks noChangeAspect="1"/>
          </p:cNvPicPr>
          <p:nvPr/>
        </p:nvPicPr>
        <p:blipFill rotWithShape="1">
          <a:blip r:embed="rId3">
            <a:extLst>
              <a:ext uri="{28A0092B-C50C-407E-A947-70E740481C1C}">
                <a14:useLocalDpi xmlns:a14="http://schemas.microsoft.com/office/drawing/2010/main" val="0"/>
              </a:ext>
            </a:extLst>
          </a:blip>
          <a:srcRect l="13273" t="17943" r="14093" b="6097"/>
          <a:stretch/>
        </p:blipFill>
        <p:spPr>
          <a:xfrm>
            <a:off x="4363560" y="66562"/>
            <a:ext cx="15753240" cy="10296638"/>
          </a:xfrm>
          <a:prstGeom prst="rect">
            <a:avLst/>
          </a:prstGeom>
        </p:spPr>
      </p:pic>
      <p:sp>
        <p:nvSpPr>
          <p:cNvPr id="5" name="Oval 4">
            <a:extLst>
              <a:ext uri="{FF2B5EF4-FFF2-40B4-BE49-F238E27FC236}">
                <a16:creationId xmlns:a16="http://schemas.microsoft.com/office/drawing/2014/main" id="{5F4C855B-6FD5-494F-BCAD-6D703DD2B2E3}"/>
              </a:ext>
            </a:extLst>
          </p:cNvPr>
          <p:cNvSpPr/>
          <p:nvPr/>
        </p:nvSpPr>
        <p:spPr>
          <a:xfrm>
            <a:off x="4042768" y="1445568"/>
            <a:ext cx="6048672" cy="5904656"/>
          </a:xfrm>
          <a:prstGeom prst="ellipse">
            <a:avLst/>
          </a:prstGeom>
          <a:noFill/>
          <a:ln w="666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000"/>
          </a:p>
        </p:txBody>
      </p:sp>
      <p:sp>
        <p:nvSpPr>
          <p:cNvPr id="6" name="TextBox 5">
            <a:extLst>
              <a:ext uri="{FF2B5EF4-FFF2-40B4-BE49-F238E27FC236}">
                <a16:creationId xmlns:a16="http://schemas.microsoft.com/office/drawing/2014/main" id="{7C3F7249-058C-A94A-B436-3F25A3B9E37B}"/>
              </a:ext>
            </a:extLst>
          </p:cNvPr>
          <p:cNvSpPr txBox="1"/>
          <p:nvPr/>
        </p:nvSpPr>
        <p:spPr>
          <a:xfrm>
            <a:off x="2154534" y="10776857"/>
            <a:ext cx="19366523" cy="287258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r>
              <a:rPr lang="en-GT" sz="6000" dirty="0">
                <a:solidFill>
                  <a:srgbClr val="FFFF00"/>
                </a:solidFill>
              </a:rPr>
              <a:t>SdmiResources.MesoamericaRegion.org</a:t>
            </a:r>
          </a:p>
          <a:p>
            <a:pPr marL="0" marR="0" indent="0" algn="ctr" defTabSz="825500" rtl="0" fontAlgn="auto" latinLnBrk="0" hangingPunct="0">
              <a:lnSpc>
                <a:spcPct val="100000"/>
              </a:lnSpc>
              <a:spcBef>
                <a:spcPts val="0"/>
              </a:spcBef>
              <a:spcAft>
                <a:spcPts val="0"/>
              </a:spcAft>
              <a:buClrTx/>
              <a:buSzTx/>
              <a:buFontTx/>
              <a:buNone/>
              <a:tabLst/>
            </a:pPr>
            <a:r>
              <a:rPr kumimoji="0" lang="en-GT" sz="6000" b="1" i="0" u="none" strike="noStrike" cap="none" spc="0" normalizeH="0" baseline="0" dirty="0">
                <a:ln>
                  <a:noFill/>
                </a:ln>
                <a:solidFill>
                  <a:schemeClr val="bg1"/>
                </a:solidFill>
                <a:effectLst/>
                <a:uFillTx/>
                <a:latin typeface="Helvetica Neue"/>
                <a:ea typeface="Helvetica Neue"/>
                <a:cs typeface="Helvetica Neue"/>
                <a:sym typeface="Helvetica Neue"/>
              </a:rPr>
              <a:t>MieddRecursos.MesoamericaRegion.org</a:t>
            </a:r>
          </a:p>
          <a:p>
            <a:pPr marL="0" marR="0" indent="0" algn="ctr" defTabSz="825500" rtl="0" fontAlgn="auto" latinLnBrk="0" hangingPunct="0">
              <a:lnSpc>
                <a:spcPct val="100000"/>
              </a:lnSpc>
              <a:spcBef>
                <a:spcPts val="0"/>
              </a:spcBef>
              <a:spcAft>
                <a:spcPts val="0"/>
              </a:spcAft>
              <a:buClrTx/>
              <a:buSzTx/>
              <a:buFontTx/>
              <a:buNone/>
              <a:tabLst/>
            </a:pPr>
            <a:r>
              <a:rPr kumimoji="0" lang="en-GT" sz="6000" b="1" i="0" u="none" strike="noStrike" cap="none" spc="0" normalizeH="0" baseline="0" dirty="0">
                <a:ln>
                  <a:noFill/>
                </a:ln>
                <a:solidFill>
                  <a:srgbClr val="00B0F0"/>
                </a:solidFill>
                <a:effectLst/>
                <a:uFillTx/>
                <a:latin typeface="Helvetica Neue"/>
                <a:ea typeface="Helvetica Neue"/>
                <a:cs typeface="Helvetica Neue"/>
                <a:sym typeface="Helvetica Neue"/>
              </a:rPr>
              <a:t>MedfdiRessources.MesoamericaRegion.org</a:t>
            </a:r>
          </a:p>
        </p:txBody>
      </p:sp>
    </p:spTree>
    <p:extLst>
      <p:ext uri="{BB962C8B-B14F-4D97-AF65-F5344CB8AC3E}">
        <p14:creationId xmlns:p14="http://schemas.microsoft.com/office/powerpoint/2010/main" val="17235474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5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C354574-D5BC-4E4C-8195-DCD3BEC8B36E}"/>
              </a:ext>
            </a:extLst>
          </p:cNvPr>
          <p:cNvPicPr>
            <a:picLocks noChangeAspect="1"/>
          </p:cNvPicPr>
          <p:nvPr/>
        </p:nvPicPr>
        <p:blipFill rotWithShape="1">
          <a:blip r:embed="rId3">
            <a:extLst>
              <a:ext uri="{28A0092B-C50C-407E-A947-70E740481C1C}">
                <a14:useLocalDpi xmlns:a14="http://schemas.microsoft.com/office/drawing/2010/main" val="0"/>
              </a:ext>
            </a:extLst>
          </a:blip>
          <a:srcRect l="12043" t="14593" r="15772" b="5762"/>
          <a:stretch/>
        </p:blipFill>
        <p:spPr>
          <a:xfrm>
            <a:off x="3860799" y="66562"/>
            <a:ext cx="16077898" cy="11797692"/>
          </a:xfrm>
          <a:prstGeom prst="rect">
            <a:avLst/>
          </a:prstGeom>
        </p:spPr>
      </p:pic>
      <p:sp>
        <p:nvSpPr>
          <p:cNvPr id="5" name="Oval 4">
            <a:extLst>
              <a:ext uri="{FF2B5EF4-FFF2-40B4-BE49-F238E27FC236}">
                <a16:creationId xmlns:a16="http://schemas.microsoft.com/office/drawing/2014/main" id="{5F4C855B-6FD5-494F-BCAD-6D703DD2B2E3}"/>
              </a:ext>
            </a:extLst>
          </p:cNvPr>
          <p:cNvSpPr/>
          <p:nvPr/>
        </p:nvSpPr>
        <p:spPr>
          <a:xfrm>
            <a:off x="3860799" y="-219160"/>
            <a:ext cx="7920880" cy="12715959"/>
          </a:xfrm>
          <a:prstGeom prst="ellipse">
            <a:avLst/>
          </a:prstGeom>
          <a:noFill/>
          <a:ln w="666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000"/>
          </a:p>
        </p:txBody>
      </p:sp>
      <p:sp>
        <p:nvSpPr>
          <p:cNvPr id="6" name="TextBox 5">
            <a:extLst>
              <a:ext uri="{FF2B5EF4-FFF2-40B4-BE49-F238E27FC236}">
                <a16:creationId xmlns:a16="http://schemas.microsoft.com/office/drawing/2014/main" id="{03CA080C-6579-4D47-9A69-60A8B94F04FC}"/>
              </a:ext>
            </a:extLst>
          </p:cNvPr>
          <p:cNvSpPr txBox="1"/>
          <p:nvPr/>
        </p:nvSpPr>
        <p:spPr>
          <a:xfrm>
            <a:off x="2154534" y="11847694"/>
            <a:ext cx="19366523" cy="176458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r>
              <a:rPr lang="en-GT" sz="3600" dirty="0">
                <a:solidFill>
                  <a:srgbClr val="FFFF00"/>
                </a:solidFill>
              </a:rPr>
              <a:t>SdmiResources.MesoamericaRegion.org</a:t>
            </a:r>
          </a:p>
          <a:p>
            <a:pPr marL="0" marR="0" indent="0" algn="ctr" defTabSz="825500" rtl="0" fontAlgn="auto" latinLnBrk="0" hangingPunct="0">
              <a:lnSpc>
                <a:spcPct val="100000"/>
              </a:lnSpc>
              <a:spcBef>
                <a:spcPts val="0"/>
              </a:spcBef>
              <a:spcAft>
                <a:spcPts val="0"/>
              </a:spcAft>
              <a:buClrTx/>
              <a:buSzTx/>
              <a:buFontTx/>
              <a:buNone/>
              <a:tabLst/>
            </a:pPr>
            <a:r>
              <a:rPr kumimoji="0" lang="en-GT" sz="3600" b="1" i="0" u="none" strike="noStrike" cap="none" spc="0" normalizeH="0" baseline="0" dirty="0">
                <a:ln>
                  <a:noFill/>
                </a:ln>
                <a:solidFill>
                  <a:schemeClr val="bg1"/>
                </a:solidFill>
                <a:effectLst/>
                <a:uFillTx/>
                <a:latin typeface="Helvetica Neue"/>
                <a:ea typeface="Helvetica Neue"/>
                <a:cs typeface="Helvetica Neue"/>
                <a:sym typeface="Helvetica Neue"/>
              </a:rPr>
              <a:t>MieddRecursos.MesoamericaRegion.org</a:t>
            </a:r>
          </a:p>
          <a:p>
            <a:pPr marL="0" marR="0" indent="0" algn="ctr" defTabSz="825500" rtl="0" fontAlgn="auto" latinLnBrk="0" hangingPunct="0">
              <a:lnSpc>
                <a:spcPct val="100000"/>
              </a:lnSpc>
              <a:spcBef>
                <a:spcPts val="0"/>
              </a:spcBef>
              <a:spcAft>
                <a:spcPts val="0"/>
              </a:spcAft>
              <a:buClrTx/>
              <a:buSzTx/>
              <a:buFontTx/>
              <a:buNone/>
              <a:tabLst/>
            </a:pPr>
            <a:r>
              <a:rPr kumimoji="0" lang="en-GT" sz="3600" b="1" i="0" u="none" strike="noStrike" cap="none" spc="0" normalizeH="0" baseline="0" dirty="0">
                <a:ln>
                  <a:noFill/>
                </a:ln>
                <a:solidFill>
                  <a:srgbClr val="00B0F0"/>
                </a:solidFill>
                <a:effectLst/>
                <a:uFillTx/>
                <a:latin typeface="Helvetica Neue"/>
                <a:ea typeface="Helvetica Neue"/>
                <a:cs typeface="Helvetica Neue"/>
                <a:sym typeface="Helvetica Neue"/>
              </a:rPr>
              <a:t>MedfdiRessources.MesoamericaRegion.org</a:t>
            </a:r>
          </a:p>
        </p:txBody>
      </p:sp>
    </p:spTree>
    <p:extLst>
      <p:ext uri="{BB962C8B-B14F-4D97-AF65-F5344CB8AC3E}">
        <p14:creationId xmlns:p14="http://schemas.microsoft.com/office/powerpoint/2010/main" val="42553365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5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C354574-D5BC-4E4C-8195-DCD3BEC8B36E}"/>
              </a:ext>
            </a:extLst>
          </p:cNvPr>
          <p:cNvPicPr>
            <a:picLocks noChangeAspect="1"/>
          </p:cNvPicPr>
          <p:nvPr/>
        </p:nvPicPr>
        <p:blipFill rotWithShape="1">
          <a:blip r:embed="rId3">
            <a:extLst>
              <a:ext uri="{28A0092B-C50C-407E-A947-70E740481C1C}">
                <a14:useLocalDpi xmlns:a14="http://schemas.microsoft.com/office/drawing/2010/main" val="0"/>
              </a:ext>
            </a:extLst>
          </a:blip>
          <a:srcRect l="10503" t="17629" r="12525" b="5779"/>
          <a:stretch/>
        </p:blipFill>
        <p:spPr>
          <a:xfrm>
            <a:off x="2505913" y="66562"/>
            <a:ext cx="18969971" cy="11797691"/>
          </a:xfrm>
          <a:prstGeom prst="rect">
            <a:avLst/>
          </a:prstGeom>
        </p:spPr>
      </p:pic>
      <p:sp>
        <p:nvSpPr>
          <p:cNvPr id="5" name="Oval 4">
            <a:extLst>
              <a:ext uri="{FF2B5EF4-FFF2-40B4-BE49-F238E27FC236}">
                <a16:creationId xmlns:a16="http://schemas.microsoft.com/office/drawing/2014/main" id="{5F4C855B-6FD5-494F-BCAD-6D703DD2B2E3}"/>
              </a:ext>
            </a:extLst>
          </p:cNvPr>
          <p:cNvSpPr/>
          <p:nvPr/>
        </p:nvSpPr>
        <p:spPr>
          <a:xfrm>
            <a:off x="3251199" y="1320800"/>
            <a:ext cx="6364223" cy="2057400"/>
          </a:xfrm>
          <a:prstGeom prst="ellipse">
            <a:avLst/>
          </a:prstGeom>
          <a:noFill/>
          <a:ln w="666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000"/>
          </a:p>
        </p:txBody>
      </p:sp>
      <p:sp>
        <p:nvSpPr>
          <p:cNvPr id="8" name="Oval 7">
            <a:extLst>
              <a:ext uri="{FF2B5EF4-FFF2-40B4-BE49-F238E27FC236}">
                <a16:creationId xmlns:a16="http://schemas.microsoft.com/office/drawing/2014/main" id="{E601DDA4-5ADA-5E41-BF24-B5FFA82F312E}"/>
              </a:ext>
            </a:extLst>
          </p:cNvPr>
          <p:cNvSpPr/>
          <p:nvPr/>
        </p:nvSpPr>
        <p:spPr>
          <a:xfrm>
            <a:off x="14947280" y="7772400"/>
            <a:ext cx="5118720" cy="1294608"/>
          </a:xfrm>
          <a:prstGeom prst="ellipse">
            <a:avLst/>
          </a:prstGeom>
          <a:noFill/>
          <a:ln w="666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000"/>
          </a:p>
        </p:txBody>
      </p:sp>
      <p:sp>
        <p:nvSpPr>
          <p:cNvPr id="9" name="TextBox 8">
            <a:extLst>
              <a:ext uri="{FF2B5EF4-FFF2-40B4-BE49-F238E27FC236}">
                <a16:creationId xmlns:a16="http://schemas.microsoft.com/office/drawing/2014/main" id="{CD0D69C9-544F-994E-850C-13EBA8BC9D4D}"/>
              </a:ext>
            </a:extLst>
          </p:cNvPr>
          <p:cNvSpPr txBox="1"/>
          <p:nvPr/>
        </p:nvSpPr>
        <p:spPr>
          <a:xfrm>
            <a:off x="2154534" y="11847694"/>
            <a:ext cx="19366523" cy="176458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r>
              <a:rPr lang="en-GT" sz="3600" dirty="0">
                <a:solidFill>
                  <a:srgbClr val="FFFF00"/>
                </a:solidFill>
              </a:rPr>
              <a:t>SdmiResources.MesoamericaRegion.org</a:t>
            </a:r>
          </a:p>
          <a:p>
            <a:pPr marL="0" marR="0" indent="0" algn="ctr" defTabSz="825500" rtl="0" fontAlgn="auto" latinLnBrk="0" hangingPunct="0">
              <a:lnSpc>
                <a:spcPct val="100000"/>
              </a:lnSpc>
              <a:spcBef>
                <a:spcPts val="0"/>
              </a:spcBef>
              <a:spcAft>
                <a:spcPts val="0"/>
              </a:spcAft>
              <a:buClrTx/>
              <a:buSzTx/>
              <a:buFontTx/>
              <a:buNone/>
              <a:tabLst/>
            </a:pPr>
            <a:r>
              <a:rPr kumimoji="0" lang="en-GT" sz="3600" b="1" i="0" u="none" strike="noStrike" cap="none" spc="0" normalizeH="0" baseline="0" dirty="0">
                <a:ln>
                  <a:noFill/>
                </a:ln>
                <a:solidFill>
                  <a:schemeClr val="bg1"/>
                </a:solidFill>
                <a:effectLst/>
                <a:uFillTx/>
                <a:latin typeface="Helvetica Neue"/>
                <a:ea typeface="Helvetica Neue"/>
                <a:cs typeface="Helvetica Neue"/>
                <a:sym typeface="Helvetica Neue"/>
              </a:rPr>
              <a:t>MieddRecursos.MesoamericaRegion.org</a:t>
            </a:r>
          </a:p>
          <a:p>
            <a:pPr marL="0" marR="0" indent="0" algn="ctr" defTabSz="825500" rtl="0" fontAlgn="auto" latinLnBrk="0" hangingPunct="0">
              <a:lnSpc>
                <a:spcPct val="100000"/>
              </a:lnSpc>
              <a:spcBef>
                <a:spcPts val="0"/>
              </a:spcBef>
              <a:spcAft>
                <a:spcPts val="0"/>
              </a:spcAft>
              <a:buClrTx/>
              <a:buSzTx/>
              <a:buFontTx/>
              <a:buNone/>
              <a:tabLst/>
            </a:pPr>
            <a:r>
              <a:rPr kumimoji="0" lang="en-GT" sz="3600" b="1" i="0" u="none" strike="noStrike" cap="none" spc="0" normalizeH="0" baseline="0" dirty="0">
                <a:ln>
                  <a:noFill/>
                </a:ln>
                <a:solidFill>
                  <a:srgbClr val="00B0F0"/>
                </a:solidFill>
                <a:effectLst/>
                <a:uFillTx/>
                <a:latin typeface="Helvetica Neue"/>
                <a:ea typeface="Helvetica Neue"/>
                <a:cs typeface="Helvetica Neue"/>
                <a:sym typeface="Helvetica Neue"/>
              </a:rPr>
              <a:t>MedfdiRessources.MesoamericaRegion.org</a:t>
            </a:r>
          </a:p>
        </p:txBody>
      </p:sp>
    </p:spTree>
    <p:extLst>
      <p:ext uri="{BB962C8B-B14F-4D97-AF65-F5344CB8AC3E}">
        <p14:creationId xmlns:p14="http://schemas.microsoft.com/office/powerpoint/2010/main" val="16430391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Lst>
  </p:timing>
</p:sld>
</file>

<file path=ppt/slides/slide5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C354574-D5BC-4E4C-8195-DCD3BEC8B36E}"/>
              </a:ext>
            </a:extLst>
          </p:cNvPr>
          <p:cNvPicPr>
            <a:picLocks noChangeAspect="1"/>
          </p:cNvPicPr>
          <p:nvPr/>
        </p:nvPicPr>
        <p:blipFill rotWithShape="1">
          <a:blip r:embed="rId3">
            <a:extLst>
              <a:ext uri="{28A0092B-C50C-407E-A947-70E740481C1C}">
                <a14:useLocalDpi xmlns:a14="http://schemas.microsoft.com/office/drawing/2010/main" val="0"/>
              </a:ext>
            </a:extLst>
          </a:blip>
          <a:srcRect t="15110" b="6759"/>
          <a:stretch/>
        </p:blipFill>
        <p:spPr>
          <a:xfrm>
            <a:off x="63425" y="103720"/>
            <a:ext cx="24050130" cy="11743974"/>
          </a:xfrm>
          <a:prstGeom prst="rect">
            <a:avLst/>
          </a:prstGeom>
        </p:spPr>
      </p:pic>
      <p:sp>
        <p:nvSpPr>
          <p:cNvPr id="5" name="Oval 4">
            <a:extLst>
              <a:ext uri="{FF2B5EF4-FFF2-40B4-BE49-F238E27FC236}">
                <a16:creationId xmlns:a16="http://schemas.microsoft.com/office/drawing/2014/main" id="{5F4C855B-6FD5-494F-BCAD-6D703DD2B2E3}"/>
              </a:ext>
            </a:extLst>
          </p:cNvPr>
          <p:cNvSpPr/>
          <p:nvPr/>
        </p:nvSpPr>
        <p:spPr>
          <a:xfrm>
            <a:off x="3410225" y="5375966"/>
            <a:ext cx="10067236" cy="2396434"/>
          </a:xfrm>
          <a:prstGeom prst="ellipse">
            <a:avLst/>
          </a:prstGeom>
          <a:noFill/>
          <a:ln w="666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000" dirty="0"/>
          </a:p>
        </p:txBody>
      </p:sp>
      <p:sp>
        <p:nvSpPr>
          <p:cNvPr id="8" name="Oval 7">
            <a:extLst>
              <a:ext uri="{FF2B5EF4-FFF2-40B4-BE49-F238E27FC236}">
                <a16:creationId xmlns:a16="http://schemas.microsoft.com/office/drawing/2014/main" id="{E601DDA4-5ADA-5E41-BF24-B5FFA82F312E}"/>
              </a:ext>
            </a:extLst>
          </p:cNvPr>
          <p:cNvSpPr/>
          <p:nvPr/>
        </p:nvSpPr>
        <p:spPr>
          <a:xfrm>
            <a:off x="12192000" y="7772400"/>
            <a:ext cx="3879016" cy="1272208"/>
          </a:xfrm>
          <a:prstGeom prst="ellipse">
            <a:avLst/>
          </a:prstGeom>
          <a:noFill/>
          <a:ln w="666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000"/>
          </a:p>
        </p:txBody>
      </p:sp>
      <p:sp>
        <p:nvSpPr>
          <p:cNvPr id="9" name="TextBox 8">
            <a:extLst>
              <a:ext uri="{FF2B5EF4-FFF2-40B4-BE49-F238E27FC236}">
                <a16:creationId xmlns:a16="http://schemas.microsoft.com/office/drawing/2014/main" id="{CD0D69C9-544F-994E-850C-13EBA8BC9D4D}"/>
              </a:ext>
            </a:extLst>
          </p:cNvPr>
          <p:cNvSpPr txBox="1"/>
          <p:nvPr/>
        </p:nvSpPr>
        <p:spPr>
          <a:xfrm>
            <a:off x="2154534" y="11847694"/>
            <a:ext cx="19366523" cy="176458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r>
              <a:rPr lang="en-GT" sz="3600" dirty="0">
                <a:solidFill>
                  <a:srgbClr val="FFFF00"/>
                </a:solidFill>
              </a:rPr>
              <a:t>SdmiResources.MesoamericaRegion.org</a:t>
            </a:r>
          </a:p>
          <a:p>
            <a:pPr marL="0" marR="0" indent="0" algn="ctr" defTabSz="825500" rtl="0" fontAlgn="auto" latinLnBrk="0" hangingPunct="0">
              <a:lnSpc>
                <a:spcPct val="100000"/>
              </a:lnSpc>
              <a:spcBef>
                <a:spcPts val="0"/>
              </a:spcBef>
              <a:spcAft>
                <a:spcPts val="0"/>
              </a:spcAft>
              <a:buClrTx/>
              <a:buSzTx/>
              <a:buFontTx/>
              <a:buNone/>
              <a:tabLst/>
            </a:pPr>
            <a:r>
              <a:rPr kumimoji="0" lang="en-GT" sz="3600" b="1" i="0" u="none" strike="noStrike" cap="none" spc="0" normalizeH="0" baseline="0" dirty="0">
                <a:ln>
                  <a:noFill/>
                </a:ln>
                <a:solidFill>
                  <a:schemeClr val="bg1"/>
                </a:solidFill>
                <a:effectLst/>
                <a:uFillTx/>
                <a:latin typeface="Helvetica Neue"/>
                <a:ea typeface="Helvetica Neue"/>
                <a:cs typeface="Helvetica Neue"/>
                <a:sym typeface="Helvetica Neue"/>
              </a:rPr>
              <a:t>MieddRecursos.MesoamericaRegion.org</a:t>
            </a:r>
          </a:p>
          <a:p>
            <a:pPr marL="0" marR="0" indent="0" algn="ctr" defTabSz="825500" rtl="0" fontAlgn="auto" latinLnBrk="0" hangingPunct="0">
              <a:lnSpc>
                <a:spcPct val="100000"/>
              </a:lnSpc>
              <a:spcBef>
                <a:spcPts val="0"/>
              </a:spcBef>
              <a:spcAft>
                <a:spcPts val="0"/>
              </a:spcAft>
              <a:buClrTx/>
              <a:buSzTx/>
              <a:buFontTx/>
              <a:buNone/>
              <a:tabLst/>
            </a:pPr>
            <a:r>
              <a:rPr kumimoji="0" lang="en-GT" sz="3600" b="1" i="0" u="none" strike="noStrike" cap="none" spc="0" normalizeH="0" baseline="0" dirty="0">
                <a:ln>
                  <a:noFill/>
                </a:ln>
                <a:solidFill>
                  <a:srgbClr val="00B0F0"/>
                </a:solidFill>
                <a:effectLst/>
                <a:uFillTx/>
                <a:latin typeface="Helvetica Neue"/>
                <a:ea typeface="Helvetica Neue"/>
                <a:cs typeface="Helvetica Neue"/>
                <a:sym typeface="Helvetica Neue"/>
              </a:rPr>
              <a:t>MedfdiRessources.MesoamericaRegion.org</a:t>
            </a:r>
          </a:p>
        </p:txBody>
      </p:sp>
    </p:spTree>
    <p:extLst>
      <p:ext uri="{BB962C8B-B14F-4D97-AF65-F5344CB8AC3E}">
        <p14:creationId xmlns:p14="http://schemas.microsoft.com/office/powerpoint/2010/main" val="31889523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8" name="annie-spratt-746987-unsplash.jpg" descr="annie-spratt-746987-unsplash.jpg"/>
          <p:cNvPicPr>
            <a:picLocks noChangeAspect="1"/>
          </p:cNvPicPr>
          <p:nvPr/>
        </p:nvPicPr>
        <p:blipFill>
          <a:blip r:embed="rId3" cstate="screen">
            <a:alphaModFix amt="50000"/>
            <a:extLst>
              <a:ext uri="{28A0092B-C50C-407E-A947-70E740481C1C}">
                <a14:useLocalDpi xmlns:a14="http://schemas.microsoft.com/office/drawing/2010/main"/>
              </a:ext>
            </a:extLst>
          </a:blip>
          <a:srcRect/>
          <a:stretch>
            <a:fillRect/>
          </a:stretch>
        </p:blipFill>
        <p:spPr>
          <a:xfrm>
            <a:off x="0" y="0"/>
            <a:ext cx="24384000" cy="13716000"/>
          </a:xfrm>
          <a:prstGeom prst="rect">
            <a:avLst/>
          </a:prstGeom>
          <a:ln w="12700">
            <a:miter lim="400000"/>
          </a:ln>
        </p:spPr>
      </p:pic>
      <p:sp>
        <p:nvSpPr>
          <p:cNvPr id="132" name="Line"/>
          <p:cNvSpPr/>
          <p:nvPr/>
        </p:nvSpPr>
        <p:spPr>
          <a:xfrm rot="18170372">
            <a:off x="3004957" y="3684614"/>
            <a:ext cx="20779872" cy="6177250"/>
          </a:xfrm>
          <a:custGeom>
            <a:avLst/>
            <a:gdLst/>
            <a:ahLst/>
            <a:cxnLst>
              <a:cxn ang="0">
                <a:pos x="wd2" y="hd2"/>
              </a:cxn>
              <a:cxn ang="5400000">
                <a:pos x="wd2" y="hd2"/>
              </a:cxn>
              <a:cxn ang="10800000">
                <a:pos x="wd2" y="hd2"/>
              </a:cxn>
              <a:cxn ang="16200000">
                <a:pos x="wd2" y="hd2"/>
              </a:cxn>
            </a:cxnLst>
            <a:rect l="0" t="0" r="r" b="b"/>
            <a:pathLst>
              <a:path w="21600" h="21382" extrusionOk="0">
                <a:moveTo>
                  <a:pt x="0" y="656"/>
                </a:moveTo>
                <a:cubicBezTo>
                  <a:pt x="1261" y="-192"/>
                  <a:pt x="2635" y="-218"/>
                  <a:pt x="3905" y="581"/>
                </a:cubicBezTo>
                <a:cubicBezTo>
                  <a:pt x="4909" y="1213"/>
                  <a:pt x="5828" y="2384"/>
                  <a:pt x="6252" y="4213"/>
                </a:cubicBezTo>
                <a:cubicBezTo>
                  <a:pt x="6726" y="6254"/>
                  <a:pt x="6458" y="8750"/>
                  <a:pt x="7142" y="10594"/>
                </a:cubicBezTo>
                <a:cubicBezTo>
                  <a:pt x="7852" y="12508"/>
                  <a:pt x="9199" y="12798"/>
                  <a:pt x="10309" y="13760"/>
                </a:cubicBezTo>
                <a:cubicBezTo>
                  <a:pt x="11281" y="14603"/>
                  <a:pt x="12166" y="16046"/>
                  <a:pt x="13241" y="15900"/>
                </a:cubicBezTo>
                <a:cubicBezTo>
                  <a:pt x="14327" y="15754"/>
                  <a:pt x="15243" y="13932"/>
                  <a:pt x="16335" y="14324"/>
                </a:cubicBezTo>
                <a:cubicBezTo>
                  <a:pt x="17328" y="14680"/>
                  <a:pt x="17848" y="16674"/>
                  <a:pt x="18742" y="17495"/>
                </a:cubicBezTo>
                <a:cubicBezTo>
                  <a:pt x="19349" y="18053"/>
                  <a:pt x="20070" y="18007"/>
                  <a:pt x="20659" y="18634"/>
                </a:cubicBezTo>
                <a:cubicBezTo>
                  <a:pt x="21192" y="19200"/>
                  <a:pt x="21544" y="20228"/>
                  <a:pt x="21600" y="21382"/>
                </a:cubicBezTo>
              </a:path>
            </a:pathLst>
          </a:custGeom>
          <a:ln w="25400">
            <a:solidFill>
              <a:srgbClr val="5E5E5E"/>
            </a:solidFill>
            <a:custDash>
              <a:ds d="600000" sp="600000"/>
            </a:custDash>
            <a:miter lim="400000"/>
          </a:ln>
        </p:spPr>
        <p:txBody>
          <a:bodyPr lIns="0" tIns="0" rIns="0" bIns="0" anchor="ctr"/>
          <a:lstStyle/>
          <a:p>
            <a:pPr>
              <a:defRPr b="0">
                <a:solidFill>
                  <a:srgbClr val="FFFFFF"/>
                </a:solidFill>
                <a:latin typeface="+mn-lt"/>
                <a:ea typeface="+mn-ea"/>
                <a:cs typeface="+mn-cs"/>
                <a:sym typeface="Helvetica Neue Medium"/>
              </a:defRPr>
            </a:pPr>
            <a:endParaRPr sz="2100"/>
          </a:p>
        </p:txBody>
      </p:sp>
      <p:pic>
        <p:nvPicPr>
          <p:cNvPr id="133" name="Image" descr="Image"/>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440580" y="9681924"/>
            <a:ext cx="718972" cy="632460"/>
          </a:xfrm>
          <a:prstGeom prst="rect">
            <a:avLst/>
          </a:prstGeom>
          <a:ln w="12700">
            <a:miter lim="400000"/>
          </a:ln>
        </p:spPr>
      </p:pic>
      <p:pic>
        <p:nvPicPr>
          <p:cNvPr id="134" name="Image" descr="Image"/>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3757837" y="6968844"/>
            <a:ext cx="718972" cy="718972"/>
          </a:xfrm>
          <a:prstGeom prst="rect">
            <a:avLst/>
          </a:prstGeom>
          <a:ln w="12700">
            <a:miter lim="400000"/>
          </a:ln>
        </p:spPr>
      </p:pic>
      <p:pic>
        <p:nvPicPr>
          <p:cNvPr id="135" name="Image" descr="Image"/>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6528602" y="2991571"/>
            <a:ext cx="718972" cy="718972"/>
          </a:xfrm>
          <a:prstGeom prst="rect">
            <a:avLst/>
          </a:prstGeom>
          <a:ln w="12700">
            <a:miter lim="400000"/>
          </a:ln>
        </p:spPr>
      </p:pic>
      <p:sp>
        <p:nvSpPr>
          <p:cNvPr id="11" name="TO GRACE">
            <a:extLst>
              <a:ext uri="{FF2B5EF4-FFF2-40B4-BE49-F238E27FC236}">
                <a16:creationId xmlns:a16="http://schemas.microsoft.com/office/drawing/2014/main" id="{2A713EA6-772D-954D-B669-DE2BB7919A01}"/>
              </a:ext>
            </a:extLst>
          </p:cNvPr>
          <p:cNvSpPr txBox="1"/>
          <p:nvPr/>
        </p:nvSpPr>
        <p:spPr>
          <a:xfrm>
            <a:off x="5919841" y="6006998"/>
            <a:ext cx="7083670" cy="170200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38100" tIns="38100" rIns="38100" bIns="38100" anchor="ctr">
            <a:spAutoFit/>
          </a:bodyPr>
          <a:lstStyle/>
          <a:p>
            <a:pPr>
              <a:lnSpc>
                <a:spcPct val="80000"/>
              </a:lnSpc>
              <a:defRPr sz="5800">
                <a:solidFill>
                  <a:srgbClr val="5E5E5E"/>
                </a:solidFill>
                <a:latin typeface="Gotham Book"/>
                <a:ea typeface="Gotham Book"/>
                <a:cs typeface="Gotham Book"/>
                <a:sym typeface="Gotham Book"/>
              </a:defRPr>
            </a:pPr>
            <a:r>
              <a:rPr lang="en-US" sz="4400" dirty="0">
                <a:solidFill>
                  <a:srgbClr val="FFFF00"/>
                </a:solidFill>
              </a:rPr>
              <a:t>SAVING GRACE</a:t>
            </a:r>
          </a:p>
          <a:p>
            <a:pPr>
              <a:lnSpc>
                <a:spcPct val="80000"/>
              </a:lnSpc>
              <a:defRPr sz="5800">
                <a:solidFill>
                  <a:srgbClr val="5E5E5E"/>
                </a:solidFill>
                <a:latin typeface="Gotham Book"/>
                <a:ea typeface="Gotham Book"/>
                <a:cs typeface="Gotham Book"/>
                <a:sym typeface="Gotham Book"/>
              </a:defRPr>
            </a:pPr>
            <a:r>
              <a:rPr sz="4400" dirty="0"/>
              <a:t>GRAC</a:t>
            </a:r>
            <a:r>
              <a:rPr lang="en-US" sz="4400" dirty="0"/>
              <a:t>IA SALVADORA</a:t>
            </a:r>
          </a:p>
          <a:p>
            <a:pPr>
              <a:lnSpc>
                <a:spcPct val="80000"/>
              </a:lnSpc>
              <a:defRPr sz="5800">
                <a:solidFill>
                  <a:srgbClr val="5E5E5E"/>
                </a:solidFill>
                <a:latin typeface="Gotham Book"/>
                <a:ea typeface="Gotham Book"/>
                <a:cs typeface="Gotham Book"/>
                <a:sym typeface="Gotham Book"/>
              </a:defRPr>
            </a:pPr>
            <a:r>
              <a:rPr lang="en-US" sz="4400" dirty="0">
                <a:solidFill>
                  <a:srgbClr val="00B0F0"/>
                </a:solidFill>
              </a:rPr>
              <a:t>LA GRÂCE SALVATRICE</a:t>
            </a:r>
            <a:endParaRPr sz="4400" dirty="0"/>
          </a:p>
        </p:txBody>
      </p:sp>
      <p:sp>
        <p:nvSpPr>
          <p:cNvPr id="12" name="THROUGH GRACE">
            <a:extLst>
              <a:ext uri="{FF2B5EF4-FFF2-40B4-BE49-F238E27FC236}">
                <a16:creationId xmlns:a16="http://schemas.microsoft.com/office/drawing/2014/main" id="{6B37584E-BB68-8246-BFBD-D0DFF13DAA2C}"/>
              </a:ext>
            </a:extLst>
          </p:cNvPr>
          <p:cNvSpPr txBox="1"/>
          <p:nvPr/>
        </p:nvSpPr>
        <p:spPr>
          <a:xfrm>
            <a:off x="8083482" y="2090487"/>
            <a:ext cx="8136844" cy="170200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38100" tIns="38100" rIns="38100" bIns="38100" anchor="ctr">
            <a:spAutoFit/>
          </a:bodyPr>
          <a:lstStyle/>
          <a:p>
            <a:pPr>
              <a:lnSpc>
                <a:spcPct val="80000"/>
              </a:lnSpc>
              <a:defRPr sz="5800">
                <a:solidFill>
                  <a:srgbClr val="5E5E5E"/>
                </a:solidFill>
                <a:latin typeface="Gotham Book"/>
                <a:ea typeface="Gotham Book"/>
                <a:cs typeface="Gotham Book"/>
                <a:sym typeface="Gotham Book"/>
              </a:defRPr>
            </a:pPr>
            <a:r>
              <a:rPr lang="en-US" sz="4400" dirty="0">
                <a:solidFill>
                  <a:srgbClr val="FFFF00"/>
                </a:solidFill>
              </a:rPr>
              <a:t>SANCTIFYING GRACE</a:t>
            </a:r>
          </a:p>
          <a:p>
            <a:pPr>
              <a:lnSpc>
                <a:spcPct val="80000"/>
              </a:lnSpc>
              <a:defRPr sz="5800">
                <a:solidFill>
                  <a:srgbClr val="5E5E5E"/>
                </a:solidFill>
                <a:latin typeface="Gotham Book"/>
                <a:ea typeface="Gotham Book"/>
                <a:cs typeface="Gotham Book"/>
                <a:sym typeface="Gotham Book"/>
              </a:defRPr>
            </a:pPr>
            <a:r>
              <a:rPr lang="en-US" sz="4400" dirty="0"/>
              <a:t>GRACIA SANTIFICADORA</a:t>
            </a:r>
          </a:p>
          <a:p>
            <a:pPr>
              <a:lnSpc>
                <a:spcPct val="80000"/>
              </a:lnSpc>
              <a:defRPr sz="5800">
                <a:solidFill>
                  <a:srgbClr val="5E5E5E"/>
                </a:solidFill>
                <a:latin typeface="Gotham Book"/>
                <a:ea typeface="Gotham Book"/>
                <a:cs typeface="Gotham Book"/>
                <a:sym typeface="Gotham Book"/>
              </a:defRPr>
            </a:pPr>
            <a:r>
              <a:rPr lang="en-US" sz="4400" dirty="0">
                <a:solidFill>
                  <a:srgbClr val="00B0F0"/>
                </a:solidFill>
              </a:rPr>
              <a:t>LA GRÂCE SANCTIFICANTE</a:t>
            </a:r>
            <a:endParaRPr lang="en-US" sz="4400" dirty="0"/>
          </a:p>
        </p:txBody>
      </p:sp>
      <p:sp>
        <p:nvSpPr>
          <p:cNvPr id="13" name="FROM GRACE">
            <a:extLst>
              <a:ext uri="{FF2B5EF4-FFF2-40B4-BE49-F238E27FC236}">
                <a16:creationId xmlns:a16="http://schemas.microsoft.com/office/drawing/2014/main" id="{4F24FBC3-E481-294C-855F-C61D4E58D701}"/>
              </a:ext>
            </a:extLst>
          </p:cNvPr>
          <p:cNvSpPr txBox="1"/>
          <p:nvPr/>
        </p:nvSpPr>
        <p:spPr>
          <a:xfrm>
            <a:off x="1547895" y="10607896"/>
            <a:ext cx="7346563" cy="168969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38100" tIns="38100" rIns="38100" bIns="38100" anchor="ctr">
            <a:spAutoFit/>
          </a:bodyPr>
          <a:lstStyle/>
          <a:p>
            <a:pPr>
              <a:lnSpc>
                <a:spcPct val="80000"/>
              </a:lnSpc>
              <a:defRPr sz="5800">
                <a:solidFill>
                  <a:srgbClr val="5E5E5E"/>
                </a:solidFill>
                <a:latin typeface="Gotham Book"/>
                <a:ea typeface="Gotham Book"/>
                <a:cs typeface="Gotham Book"/>
                <a:sym typeface="Gotham Book"/>
              </a:defRPr>
            </a:pPr>
            <a:r>
              <a:rPr lang="en-US" sz="4350" dirty="0">
                <a:solidFill>
                  <a:srgbClr val="FFFF00"/>
                </a:solidFill>
              </a:rPr>
              <a:t>PREVENIENT GRACE</a:t>
            </a:r>
          </a:p>
          <a:p>
            <a:pPr>
              <a:lnSpc>
                <a:spcPct val="80000"/>
              </a:lnSpc>
              <a:defRPr sz="5800">
                <a:solidFill>
                  <a:srgbClr val="5E5E5E"/>
                </a:solidFill>
                <a:latin typeface="Gotham Book"/>
                <a:ea typeface="Gotham Book"/>
                <a:cs typeface="Gotham Book"/>
                <a:sym typeface="Gotham Book"/>
              </a:defRPr>
            </a:pPr>
            <a:r>
              <a:rPr sz="4350" dirty="0"/>
              <a:t>GRAC</a:t>
            </a:r>
            <a:r>
              <a:rPr lang="en-US" sz="4350" dirty="0"/>
              <a:t>IA PREVIENTE</a:t>
            </a:r>
          </a:p>
          <a:p>
            <a:pPr>
              <a:lnSpc>
                <a:spcPct val="80000"/>
              </a:lnSpc>
              <a:defRPr sz="5800">
                <a:solidFill>
                  <a:srgbClr val="5E5E5E"/>
                </a:solidFill>
                <a:latin typeface="Gotham Book"/>
                <a:ea typeface="Gotham Book"/>
                <a:cs typeface="Gotham Book"/>
                <a:sym typeface="Gotham Book"/>
              </a:defRPr>
            </a:pPr>
            <a:r>
              <a:rPr lang="en-US" sz="4400" dirty="0">
                <a:solidFill>
                  <a:srgbClr val="00B0F0"/>
                </a:solidFill>
              </a:rPr>
              <a:t>LA GRÂCE PREVENANTE</a:t>
            </a:r>
          </a:p>
        </p:txBody>
      </p:sp>
    </p:spTree>
    <p:extLst>
      <p:ext uri="{BB962C8B-B14F-4D97-AF65-F5344CB8AC3E}">
        <p14:creationId xmlns:p14="http://schemas.microsoft.com/office/powerpoint/2010/main" val="1752859417"/>
      </p:ext>
    </p:extLst>
  </p:cSld>
  <p:clrMapOvr>
    <a:masterClrMapping/>
  </p:clrMapOvr>
  <p:transition>
    <p:fade/>
  </p:transition>
  <p:timing>
    <p:tnLst>
      <p:par>
        <p:cTn id="1" dur="indefinite" restart="never" fill="hold" nodeType="tmRoot">
          <p:childTnLst>
            <p:seq concurrent="1" prevAc="none"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19" presetClass="entr" presetSubtype="10" fill="hold" grpId="0" nodeType="afterEffect">
                                  <p:stCondLst>
                                    <p:cond delay="0"/>
                                  </p:stCondLst>
                                  <p:iterate>
                                    <p:tmAbs val="0"/>
                                  </p:iterate>
                                  <p:childTnLst>
                                    <p:set>
                                      <p:cBhvr>
                                        <p:cTn id="6" fill="hold"/>
                                        <p:tgtEl>
                                          <p:spTgt spid="133"/>
                                        </p:tgtEl>
                                        <p:attrNameLst>
                                          <p:attrName>style.visibility</p:attrName>
                                        </p:attrNameLst>
                                      </p:cBhvr>
                                      <p:to>
                                        <p:strVal val="visible"/>
                                      </p:to>
                                    </p:set>
                                    <p:anim calcmode="lin" valueType="num">
                                      <p:cBhvr>
                                        <p:cTn id="7" dur="1000" fill="hold"/>
                                        <p:tgtEl>
                                          <p:spTgt spid="133"/>
                                        </p:tgtEl>
                                        <p:attrNameLst>
                                          <p:attrName>ppt_w</p:attrName>
                                        </p:attrNameLst>
                                      </p:cBhvr>
                                      <p:tavLst>
                                        <p:tav tm="0" fmla="#ppt_w*sin(2.5*pi*$)">
                                          <p:val>
                                            <p:fltVal val="0"/>
                                          </p:val>
                                        </p:tav>
                                        <p:tav tm="100000">
                                          <p:val>
                                            <p:fltVal val="1"/>
                                          </p:val>
                                        </p:tav>
                                      </p:tavLst>
                                    </p:anim>
                                    <p:anim calcmode="lin" valueType="num">
                                      <p:cBhvr>
                                        <p:cTn id="8" dur="1000" fill="hold"/>
                                        <p:tgtEl>
                                          <p:spTgt spid="133"/>
                                        </p:tgtEl>
                                        <p:attrNameLst>
                                          <p:attrName>ppt_h</p:attrName>
                                        </p:attrNameLst>
                                      </p:cBhvr>
                                      <p:tavLst>
                                        <p:tav tm="0">
                                          <p:val>
                                            <p:strVal val="#ppt_h"/>
                                          </p:val>
                                        </p:tav>
                                        <p:tav tm="100000">
                                          <p:val>
                                            <p:strVal val="#ppt_h"/>
                                          </p:val>
                                        </p:tav>
                                      </p:tavLst>
                                    </p:anim>
                                  </p:childTnLst>
                                </p:cTn>
                              </p:par>
                              <p:par>
                                <p:cTn id="9" presetID="3" presetClass="entr" presetSubtype="10"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blinds(horizontal)">
                                      <p:cBhvr>
                                        <p:cTn id="11" dur="500"/>
                                        <p:tgtEl>
                                          <p:spTgt spid="13"/>
                                        </p:tgtEl>
                                      </p:cBhvr>
                                    </p:animEffect>
                                  </p:childTnLst>
                                </p:cTn>
                              </p:par>
                            </p:childTnLst>
                          </p:cTn>
                        </p:par>
                      </p:childTnLst>
                    </p:cTn>
                  </p:par>
                  <p:par>
                    <p:cTn id="12" fill="hold">
                      <p:stCondLst>
                        <p:cond delay="indefinite"/>
                      </p:stCondLst>
                      <p:childTnLst>
                        <p:par>
                          <p:cTn id="13" fill="hold">
                            <p:stCondLst>
                              <p:cond delay="0"/>
                            </p:stCondLst>
                            <p:childTnLst>
                              <p:par>
                                <p:cTn id="14" presetID="19" presetClass="entr" presetSubtype="10" fill="hold" grpId="0" nodeType="clickEffect">
                                  <p:stCondLst>
                                    <p:cond delay="0"/>
                                  </p:stCondLst>
                                  <p:iterate>
                                    <p:tmAbs val="0"/>
                                  </p:iterate>
                                  <p:childTnLst>
                                    <p:set>
                                      <p:cBhvr>
                                        <p:cTn id="15" fill="hold"/>
                                        <p:tgtEl>
                                          <p:spTgt spid="134"/>
                                        </p:tgtEl>
                                        <p:attrNameLst>
                                          <p:attrName>style.visibility</p:attrName>
                                        </p:attrNameLst>
                                      </p:cBhvr>
                                      <p:to>
                                        <p:strVal val="visible"/>
                                      </p:to>
                                    </p:set>
                                    <p:anim calcmode="lin" valueType="num">
                                      <p:cBhvr>
                                        <p:cTn id="16" dur="1000" fill="hold"/>
                                        <p:tgtEl>
                                          <p:spTgt spid="134"/>
                                        </p:tgtEl>
                                        <p:attrNameLst>
                                          <p:attrName>ppt_w</p:attrName>
                                        </p:attrNameLst>
                                      </p:cBhvr>
                                      <p:tavLst>
                                        <p:tav tm="0" fmla="#ppt_w*sin(2.5*pi*$)">
                                          <p:val>
                                            <p:fltVal val="0"/>
                                          </p:val>
                                        </p:tav>
                                        <p:tav tm="100000">
                                          <p:val>
                                            <p:fltVal val="1"/>
                                          </p:val>
                                        </p:tav>
                                      </p:tavLst>
                                    </p:anim>
                                    <p:anim calcmode="lin" valueType="num">
                                      <p:cBhvr>
                                        <p:cTn id="17" dur="1000" fill="hold"/>
                                        <p:tgtEl>
                                          <p:spTgt spid="134"/>
                                        </p:tgtEl>
                                        <p:attrNameLst>
                                          <p:attrName>ppt_h</p:attrName>
                                        </p:attrNameLst>
                                      </p:cBhvr>
                                      <p:tavLst>
                                        <p:tav tm="0">
                                          <p:val>
                                            <p:strVal val="#ppt_h"/>
                                          </p:val>
                                        </p:tav>
                                        <p:tav tm="100000">
                                          <p:val>
                                            <p:strVal val="#ppt_h"/>
                                          </p:val>
                                        </p:tav>
                                      </p:tavLst>
                                    </p:anim>
                                  </p:childTnLst>
                                </p:cTn>
                              </p:par>
                              <p:par>
                                <p:cTn id="18" presetID="3" presetClass="entr" presetSubtype="10" fill="hold" grpId="0" nodeType="with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blinds(horizontal)">
                                      <p:cBhvr>
                                        <p:cTn id="20" dur="500"/>
                                        <p:tgtEl>
                                          <p:spTgt spid="11"/>
                                        </p:tgtEl>
                                      </p:cBhvr>
                                    </p:animEffect>
                                  </p:childTnLst>
                                </p:cTn>
                              </p:par>
                            </p:childTnLst>
                          </p:cTn>
                        </p:par>
                      </p:childTnLst>
                    </p:cTn>
                  </p:par>
                  <p:par>
                    <p:cTn id="21" fill="hold">
                      <p:stCondLst>
                        <p:cond delay="indefinite"/>
                      </p:stCondLst>
                      <p:childTnLst>
                        <p:par>
                          <p:cTn id="22" fill="hold">
                            <p:stCondLst>
                              <p:cond delay="0"/>
                            </p:stCondLst>
                            <p:childTnLst>
                              <p:par>
                                <p:cTn id="23" presetID="19" presetClass="entr" presetSubtype="10" fill="hold" grpId="0" nodeType="clickEffect">
                                  <p:stCondLst>
                                    <p:cond delay="0"/>
                                  </p:stCondLst>
                                  <p:iterate>
                                    <p:tmAbs val="0"/>
                                  </p:iterate>
                                  <p:childTnLst>
                                    <p:set>
                                      <p:cBhvr>
                                        <p:cTn id="24" fill="hold"/>
                                        <p:tgtEl>
                                          <p:spTgt spid="135"/>
                                        </p:tgtEl>
                                        <p:attrNameLst>
                                          <p:attrName>style.visibility</p:attrName>
                                        </p:attrNameLst>
                                      </p:cBhvr>
                                      <p:to>
                                        <p:strVal val="visible"/>
                                      </p:to>
                                    </p:set>
                                    <p:anim calcmode="lin" valueType="num">
                                      <p:cBhvr>
                                        <p:cTn id="25" dur="1000" fill="hold"/>
                                        <p:tgtEl>
                                          <p:spTgt spid="135"/>
                                        </p:tgtEl>
                                        <p:attrNameLst>
                                          <p:attrName>ppt_w</p:attrName>
                                        </p:attrNameLst>
                                      </p:cBhvr>
                                      <p:tavLst>
                                        <p:tav tm="0" fmla="#ppt_w*sin(2.5*pi*$)">
                                          <p:val>
                                            <p:fltVal val="0"/>
                                          </p:val>
                                        </p:tav>
                                        <p:tav tm="100000">
                                          <p:val>
                                            <p:fltVal val="1"/>
                                          </p:val>
                                        </p:tav>
                                      </p:tavLst>
                                    </p:anim>
                                    <p:anim calcmode="lin" valueType="num">
                                      <p:cBhvr>
                                        <p:cTn id="26" dur="1000" fill="hold"/>
                                        <p:tgtEl>
                                          <p:spTgt spid="135"/>
                                        </p:tgtEl>
                                        <p:attrNameLst>
                                          <p:attrName>ppt_h</p:attrName>
                                        </p:attrNameLst>
                                      </p:cBhvr>
                                      <p:tavLst>
                                        <p:tav tm="0">
                                          <p:val>
                                            <p:strVal val="#ppt_h"/>
                                          </p:val>
                                        </p:tav>
                                        <p:tav tm="100000">
                                          <p:val>
                                            <p:strVal val="#ppt_h"/>
                                          </p:val>
                                        </p:tav>
                                      </p:tavLst>
                                    </p:anim>
                                  </p:childTnLst>
                                </p:cTn>
                              </p:par>
                              <p:par>
                                <p:cTn id="27" presetID="3" presetClass="entr" presetSubtype="10" fill="hold" grpId="0" nodeType="with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blinds(horizontal)">
                                      <p:cBhvr>
                                        <p:cTn id="29"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 grpId="0" animBg="1" advAuto="0"/>
      <p:bldP spid="134" grpId="0" animBg="1" advAuto="0"/>
      <p:bldP spid="135" grpId="0" animBg="1" advAuto="0"/>
      <p:bldP spid="11" grpId="0" animBg="1" advAuto="0"/>
      <p:bldP spid="12" grpId="0" animBg="1" advAuto="0"/>
      <p:bldP spid="13" grpId="0" animBg="1" advAuto="0"/>
    </p:bldLst>
  </p:timing>
</p:sld>
</file>

<file path=ppt/slides/slide5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5" name="Picture 4" descr="Graphical user interface, application&#10;&#10;Description automatically generated">
            <a:extLst>
              <a:ext uri="{FF2B5EF4-FFF2-40B4-BE49-F238E27FC236}">
                <a16:creationId xmlns:a16="http://schemas.microsoft.com/office/drawing/2014/main" id="{51CE7604-B963-D345-A2C4-81F72C5DF7C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465296" y="3962172"/>
            <a:ext cx="7798536" cy="9748170"/>
          </a:xfrm>
          <a:prstGeom prst="rect">
            <a:avLst/>
          </a:prstGeom>
        </p:spPr>
      </p:pic>
      <p:pic>
        <p:nvPicPr>
          <p:cNvPr id="7" name="Picture 6" descr="Graphical user interface, application&#10;&#10;Description automatically generated">
            <a:extLst>
              <a:ext uri="{FF2B5EF4-FFF2-40B4-BE49-F238E27FC236}">
                <a16:creationId xmlns:a16="http://schemas.microsoft.com/office/drawing/2014/main" id="{DB954F66-74A7-8E4A-BBE0-37D0E69067F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46304" y="3998748"/>
            <a:ext cx="7798536" cy="9748170"/>
          </a:xfrm>
          <a:prstGeom prst="rect">
            <a:avLst/>
          </a:prstGeom>
        </p:spPr>
      </p:pic>
      <p:pic>
        <p:nvPicPr>
          <p:cNvPr id="9" name="Picture 8" descr="Graphical user interface, application&#10;&#10;Description automatically generated">
            <a:extLst>
              <a:ext uri="{FF2B5EF4-FFF2-40B4-BE49-F238E27FC236}">
                <a16:creationId xmlns:a16="http://schemas.microsoft.com/office/drawing/2014/main" id="{83BC01E1-AF85-CB43-BCEF-F2FDFAF2608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331480" y="4005606"/>
            <a:ext cx="7798536" cy="9748170"/>
          </a:xfrm>
          <a:prstGeom prst="rect">
            <a:avLst/>
          </a:prstGeom>
        </p:spPr>
      </p:pic>
      <p:sp>
        <p:nvSpPr>
          <p:cNvPr id="10" name="I am the way…">
            <a:extLst>
              <a:ext uri="{FF2B5EF4-FFF2-40B4-BE49-F238E27FC236}">
                <a16:creationId xmlns:a16="http://schemas.microsoft.com/office/drawing/2014/main" id="{C4464180-874D-B14D-845E-5BA3AE815BD4}"/>
              </a:ext>
            </a:extLst>
          </p:cNvPr>
          <p:cNvSpPr txBox="1"/>
          <p:nvPr/>
        </p:nvSpPr>
        <p:spPr>
          <a:xfrm>
            <a:off x="146304" y="648097"/>
            <a:ext cx="24091392" cy="256480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p>
            <a:pPr>
              <a:spcAft>
                <a:spcPts val="2400"/>
              </a:spcAft>
              <a:defRPr sz="4000" b="0">
                <a:solidFill>
                  <a:srgbClr val="FFFFFF"/>
                </a:solidFill>
                <a:latin typeface="Gotham Light"/>
                <a:ea typeface="Gotham Light"/>
                <a:cs typeface="Gotham Light"/>
                <a:sym typeface="Gotham Light"/>
              </a:defRPr>
            </a:pPr>
            <a:r>
              <a:rPr lang="en-US" sz="4000" dirty="0">
                <a:solidFill>
                  <a:srgbClr val="FFFF00"/>
                </a:solidFill>
                <a:latin typeface="Gotham" panose="02000604030000020004" pitchFamily="2" charset="0"/>
                <a:sym typeface="Gotham Light"/>
              </a:rPr>
              <a:t>Upcoming workshops to help you accompany others on this Journey of Grace</a:t>
            </a:r>
          </a:p>
          <a:p>
            <a:pPr>
              <a:spcAft>
                <a:spcPts val="2400"/>
              </a:spcAft>
              <a:defRPr sz="4000" b="0">
                <a:solidFill>
                  <a:srgbClr val="FFFFFF"/>
                </a:solidFill>
                <a:latin typeface="Gotham Light"/>
                <a:ea typeface="Gotham Light"/>
                <a:cs typeface="Gotham Light"/>
                <a:sym typeface="Gotham Light"/>
              </a:defRPr>
            </a:pPr>
            <a:r>
              <a:rPr lang="en-US" sz="4000" dirty="0" err="1">
                <a:solidFill>
                  <a:schemeClr val="bg1"/>
                </a:solidFill>
                <a:latin typeface="Gotham" panose="02000604030000020004" pitchFamily="2" charset="0"/>
                <a:sym typeface="Gotham Light"/>
              </a:rPr>
              <a:t>Próximos</a:t>
            </a:r>
            <a:r>
              <a:rPr lang="en-US" sz="4000" dirty="0">
                <a:solidFill>
                  <a:schemeClr val="bg1"/>
                </a:solidFill>
                <a:latin typeface="Gotham" panose="02000604030000020004" pitchFamily="2" charset="0"/>
                <a:sym typeface="Gotham Light"/>
              </a:rPr>
              <a:t> </a:t>
            </a:r>
            <a:r>
              <a:rPr lang="en-US" sz="4000" dirty="0" err="1">
                <a:solidFill>
                  <a:schemeClr val="bg1"/>
                </a:solidFill>
                <a:latin typeface="Gotham" panose="02000604030000020004" pitchFamily="2" charset="0"/>
                <a:sym typeface="Gotham Light"/>
              </a:rPr>
              <a:t>talleres</a:t>
            </a:r>
            <a:r>
              <a:rPr lang="en-US" sz="4000" dirty="0">
                <a:solidFill>
                  <a:schemeClr val="bg1"/>
                </a:solidFill>
                <a:latin typeface="Gotham" panose="02000604030000020004" pitchFamily="2" charset="0"/>
                <a:sym typeface="Gotham Light"/>
              </a:rPr>
              <a:t> para </a:t>
            </a:r>
            <a:r>
              <a:rPr lang="en-US" sz="4000" dirty="0" err="1">
                <a:solidFill>
                  <a:schemeClr val="bg1"/>
                </a:solidFill>
                <a:latin typeface="Gotham" panose="02000604030000020004" pitchFamily="2" charset="0"/>
                <a:sym typeface="Gotham Light"/>
              </a:rPr>
              <a:t>ayudarlo</a:t>
            </a:r>
            <a:r>
              <a:rPr lang="en-US" sz="4000" dirty="0">
                <a:solidFill>
                  <a:schemeClr val="bg1"/>
                </a:solidFill>
                <a:latin typeface="Gotham" panose="02000604030000020004" pitchFamily="2" charset="0"/>
                <a:sym typeface="Gotham Light"/>
              </a:rPr>
              <a:t> a </a:t>
            </a:r>
            <a:r>
              <a:rPr lang="en-US" sz="4000" dirty="0" err="1">
                <a:solidFill>
                  <a:schemeClr val="bg1"/>
                </a:solidFill>
                <a:latin typeface="Gotham" panose="02000604030000020004" pitchFamily="2" charset="0"/>
                <a:sym typeface="Gotham Light"/>
              </a:rPr>
              <a:t>acompañar</a:t>
            </a:r>
            <a:r>
              <a:rPr lang="en-US" sz="4000" dirty="0">
                <a:solidFill>
                  <a:schemeClr val="bg1"/>
                </a:solidFill>
                <a:latin typeface="Gotham" panose="02000604030000020004" pitchFamily="2" charset="0"/>
                <a:sym typeface="Gotham Light"/>
              </a:rPr>
              <a:t> a </a:t>
            </a:r>
            <a:r>
              <a:rPr lang="en-US" sz="4000" dirty="0" err="1">
                <a:solidFill>
                  <a:schemeClr val="bg1"/>
                </a:solidFill>
                <a:latin typeface="Gotham" panose="02000604030000020004" pitchFamily="2" charset="0"/>
                <a:sym typeface="Gotham Light"/>
              </a:rPr>
              <a:t>otros</a:t>
            </a:r>
            <a:r>
              <a:rPr lang="en-US" sz="4000" dirty="0">
                <a:solidFill>
                  <a:schemeClr val="bg1"/>
                </a:solidFill>
                <a:latin typeface="Gotham" panose="02000604030000020004" pitchFamily="2" charset="0"/>
                <a:sym typeface="Gotham Light"/>
              </a:rPr>
              <a:t> </a:t>
            </a:r>
            <a:r>
              <a:rPr lang="en-US" sz="4000" dirty="0" err="1">
                <a:solidFill>
                  <a:schemeClr val="bg1"/>
                </a:solidFill>
                <a:latin typeface="Gotham" panose="02000604030000020004" pitchFamily="2" charset="0"/>
                <a:sym typeface="Gotham Light"/>
              </a:rPr>
              <a:t>en</a:t>
            </a:r>
            <a:r>
              <a:rPr lang="en-US" sz="4000" dirty="0">
                <a:solidFill>
                  <a:schemeClr val="bg1"/>
                </a:solidFill>
                <a:latin typeface="Gotham" panose="02000604030000020004" pitchFamily="2" charset="0"/>
                <a:sym typeface="Gotham Light"/>
              </a:rPr>
              <a:t> </a:t>
            </a:r>
            <a:r>
              <a:rPr lang="en-US" sz="4000" dirty="0" err="1">
                <a:solidFill>
                  <a:schemeClr val="bg1"/>
                </a:solidFill>
                <a:latin typeface="Gotham" panose="02000604030000020004" pitchFamily="2" charset="0"/>
                <a:sym typeface="Gotham Light"/>
              </a:rPr>
              <a:t>este</a:t>
            </a:r>
            <a:r>
              <a:rPr lang="en-US" sz="4000" dirty="0">
                <a:solidFill>
                  <a:schemeClr val="bg1"/>
                </a:solidFill>
                <a:latin typeface="Gotham" panose="02000604030000020004" pitchFamily="2" charset="0"/>
                <a:sym typeface="Gotham Light"/>
              </a:rPr>
              <a:t> Sendero </a:t>
            </a:r>
            <a:r>
              <a:rPr lang="en-US" sz="4000" dirty="0" err="1">
                <a:solidFill>
                  <a:schemeClr val="bg1"/>
                </a:solidFill>
                <a:latin typeface="Gotham" panose="02000604030000020004" pitchFamily="2" charset="0"/>
                <a:sym typeface="Gotham Light"/>
              </a:rPr>
              <a:t>en</a:t>
            </a:r>
            <a:r>
              <a:rPr lang="en-US" sz="4000" dirty="0">
                <a:solidFill>
                  <a:schemeClr val="bg1"/>
                </a:solidFill>
                <a:latin typeface="Gotham" panose="02000604030000020004" pitchFamily="2" charset="0"/>
                <a:sym typeface="Gotham Light"/>
              </a:rPr>
              <a:t> la </a:t>
            </a:r>
            <a:r>
              <a:rPr lang="en-US" sz="4000" dirty="0" err="1">
                <a:solidFill>
                  <a:schemeClr val="bg1"/>
                </a:solidFill>
                <a:latin typeface="Gotham" panose="02000604030000020004" pitchFamily="2" charset="0"/>
                <a:sym typeface="Gotham Light"/>
              </a:rPr>
              <a:t>Gracia</a:t>
            </a:r>
            <a:endParaRPr lang="en-US" sz="4000" dirty="0">
              <a:solidFill>
                <a:schemeClr val="bg1"/>
              </a:solidFill>
              <a:latin typeface="Gotham" panose="02000604030000020004" pitchFamily="2" charset="0"/>
              <a:sym typeface="Gotham Light"/>
            </a:endParaRPr>
          </a:p>
          <a:p>
            <a:pPr>
              <a:defRPr sz="4000" b="0">
                <a:solidFill>
                  <a:srgbClr val="FFFFFF"/>
                </a:solidFill>
                <a:latin typeface="Gotham Light"/>
                <a:ea typeface="Gotham Light"/>
                <a:cs typeface="Gotham Light"/>
                <a:sym typeface="Gotham Light"/>
              </a:defRPr>
            </a:pPr>
            <a:r>
              <a:rPr lang="en-US" sz="4000" dirty="0">
                <a:solidFill>
                  <a:srgbClr val="00B0F0"/>
                </a:solidFill>
                <a:latin typeface="Gotham" panose="02000604030000020004" pitchFamily="2" charset="0"/>
                <a:sym typeface="Gotham Light"/>
              </a:rPr>
              <a:t>Des ateliers </a:t>
            </a:r>
            <a:r>
              <a:rPr lang="en-US" sz="4000" dirty="0" err="1">
                <a:solidFill>
                  <a:srgbClr val="00B0F0"/>
                </a:solidFill>
                <a:latin typeface="Gotham" panose="02000604030000020004" pitchFamily="2" charset="0"/>
                <a:sym typeface="Gotham Light"/>
              </a:rPr>
              <a:t>à</a:t>
            </a:r>
            <a:r>
              <a:rPr lang="en-US" sz="4000" dirty="0">
                <a:solidFill>
                  <a:srgbClr val="00B0F0"/>
                </a:solidFill>
                <a:latin typeface="Gotham" panose="02000604030000020004" pitchFamily="2" charset="0"/>
                <a:sym typeface="Gotham Light"/>
              </a:rPr>
              <a:t> </a:t>
            </a:r>
            <a:r>
              <a:rPr lang="en-US" sz="4000" dirty="0" err="1">
                <a:solidFill>
                  <a:srgbClr val="00B0F0"/>
                </a:solidFill>
                <a:latin typeface="Gotham" panose="02000604030000020004" pitchFamily="2" charset="0"/>
                <a:sym typeface="Gotham Light"/>
              </a:rPr>
              <a:t>venir</a:t>
            </a:r>
            <a:r>
              <a:rPr lang="en-US" sz="4000" dirty="0">
                <a:solidFill>
                  <a:srgbClr val="00B0F0"/>
                </a:solidFill>
                <a:latin typeface="Gotham" panose="02000604030000020004" pitchFamily="2" charset="0"/>
                <a:sym typeface="Gotham Light"/>
              </a:rPr>
              <a:t> pour </a:t>
            </a:r>
            <a:r>
              <a:rPr lang="en-US" sz="4000" dirty="0" err="1">
                <a:solidFill>
                  <a:srgbClr val="00B0F0"/>
                </a:solidFill>
                <a:latin typeface="Gotham" panose="02000604030000020004" pitchFamily="2" charset="0"/>
                <a:sym typeface="Gotham Light"/>
              </a:rPr>
              <a:t>vous</a:t>
            </a:r>
            <a:r>
              <a:rPr lang="en-US" sz="4000" dirty="0">
                <a:solidFill>
                  <a:srgbClr val="00B0F0"/>
                </a:solidFill>
                <a:latin typeface="Gotham" panose="02000604030000020004" pitchFamily="2" charset="0"/>
                <a:sym typeface="Gotham Light"/>
              </a:rPr>
              <a:t> aider </a:t>
            </a:r>
            <a:r>
              <a:rPr lang="en-US" sz="4000" dirty="0" err="1">
                <a:solidFill>
                  <a:srgbClr val="00B0F0"/>
                </a:solidFill>
                <a:latin typeface="Gotham" panose="02000604030000020004" pitchFamily="2" charset="0"/>
                <a:sym typeface="Gotham Light"/>
              </a:rPr>
              <a:t>à</a:t>
            </a:r>
            <a:r>
              <a:rPr lang="en-US" sz="4000" dirty="0">
                <a:solidFill>
                  <a:srgbClr val="00B0F0"/>
                </a:solidFill>
                <a:latin typeface="Gotham" panose="02000604030000020004" pitchFamily="2" charset="0"/>
                <a:sym typeface="Gotham Light"/>
              </a:rPr>
              <a:t> </a:t>
            </a:r>
            <a:r>
              <a:rPr lang="en-US" sz="4000" dirty="0" err="1">
                <a:solidFill>
                  <a:srgbClr val="00B0F0"/>
                </a:solidFill>
                <a:latin typeface="Gotham" panose="02000604030000020004" pitchFamily="2" charset="0"/>
                <a:sym typeface="Gotham Light"/>
              </a:rPr>
              <a:t>accompagner</a:t>
            </a:r>
            <a:r>
              <a:rPr lang="en-US" sz="4000" dirty="0">
                <a:solidFill>
                  <a:srgbClr val="00B0F0"/>
                </a:solidFill>
                <a:latin typeface="Gotham" panose="02000604030000020004" pitchFamily="2" charset="0"/>
                <a:sym typeface="Gotham Light"/>
              </a:rPr>
              <a:t> les </a:t>
            </a:r>
            <a:r>
              <a:rPr lang="en-US" sz="4000" dirty="0" err="1">
                <a:solidFill>
                  <a:srgbClr val="00B0F0"/>
                </a:solidFill>
                <a:latin typeface="Gotham" panose="02000604030000020004" pitchFamily="2" charset="0"/>
                <a:sym typeface="Gotham Light"/>
              </a:rPr>
              <a:t>autres</a:t>
            </a:r>
            <a:r>
              <a:rPr lang="en-US" sz="4000" dirty="0">
                <a:solidFill>
                  <a:srgbClr val="00B0F0"/>
                </a:solidFill>
                <a:latin typeface="Gotham" panose="02000604030000020004" pitchFamily="2" charset="0"/>
                <a:sym typeface="Gotham Light"/>
              </a:rPr>
              <a:t> dans </a:t>
            </a:r>
            <a:r>
              <a:rPr lang="en-US" sz="4000" dirty="0" err="1">
                <a:solidFill>
                  <a:srgbClr val="00B0F0"/>
                </a:solidFill>
                <a:latin typeface="Gotham" panose="02000604030000020004" pitchFamily="2" charset="0"/>
                <a:sym typeface="Gotham Light"/>
              </a:rPr>
              <a:t>ce</a:t>
            </a:r>
            <a:r>
              <a:rPr lang="en-US" sz="4000" dirty="0">
                <a:solidFill>
                  <a:srgbClr val="00B0F0"/>
                </a:solidFill>
                <a:latin typeface="Gotham" panose="02000604030000020004" pitchFamily="2" charset="0"/>
                <a:sym typeface="Gotham Light"/>
              </a:rPr>
              <a:t> </a:t>
            </a:r>
            <a:r>
              <a:rPr lang="en-US" sz="4000" dirty="0" err="1">
                <a:solidFill>
                  <a:srgbClr val="00B0F0"/>
                </a:solidFill>
                <a:latin typeface="Gotham" panose="02000604030000020004" pitchFamily="2" charset="0"/>
                <a:sym typeface="Gotham Light"/>
              </a:rPr>
              <a:t>Parcours</a:t>
            </a:r>
            <a:r>
              <a:rPr lang="en-US" sz="4000" dirty="0">
                <a:solidFill>
                  <a:srgbClr val="00B0F0"/>
                </a:solidFill>
                <a:latin typeface="Gotham" panose="02000604030000020004" pitchFamily="2" charset="0"/>
                <a:sym typeface="Gotham Light"/>
              </a:rPr>
              <a:t> de Grâce</a:t>
            </a:r>
          </a:p>
        </p:txBody>
      </p:sp>
    </p:spTree>
    <p:extLst>
      <p:ext uri="{BB962C8B-B14F-4D97-AF65-F5344CB8AC3E}">
        <p14:creationId xmlns:p14="http://schemas.microsoft.com/office/powerpoint/2010/main" val="1691217294"/>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fill="hold" grpId="0" nodeType="withEffect">
                                  <p:stCondLst>
                                    <p:cond delay="0"/>
                                  </p:stCondLst>
                                  <p:iterate>
                                    <p:tmAbs val="0"/>
                                  </p:iterate>
                                  <p:childTnLst>
                                    <p:set>
                                      <p:cBhvr>
                                        <p:cTn id="6" fill="hold"/>
                                        <p:tgtEl>
                                          <p:spTgt spid="10"/>
                                        </p:tgtEl>
                                        <p:attrNameLst>
                                          <p:attrName>style.visibility</p:attrName>
                                        </p:attrNameLst>
                                      </p:cBhvr>
                                      <p:to>
                                        <p:strVal val="visible"/>
                                      </p:to>
                                    </p:set>
                                    <p:animEffect transition="in" filter="fade">
                                      <p:cBhvr>
                                        <p:cTn id="7"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advAuto="0"/>
    </p:bldLst>
  </p:timing>
</p:sld>
</file>

<file path=ppt/slides/slide59.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FFFFFF"/>
            </a:gs>
            <a:gs pos="100000">
              <a:srgbClr val="D1D3D3"/>
            </a:gs>
          </a:gsLst>
          <a:lin ang="5400000" scaled="0"/>
        </a:gradFill>
        <a:effectLst/>
      </p:bgPr>
    </p:bg>
    <p:spTree>
      <p:nvGrpSpPr>
        <p:cNvPr id="1" name=""/>
        <p:cNvGrpSpPr/>
        <p:nvPr/>
      </p:nvGrpSpPr>
      <p:grpSpPr>
        <a:xfrm>
          <a:off x="0" y="0"/>
          <a:ext cx="0" cy="0"/>
          <a:chOff x="0" y="0"/>
          <a:chExt cx="0" cy="0"/>
        </a:xfrm>
      </p:grpSpPr>
      <p:pic>
        <p:nvPicPr>
          <p:cNvPr id="152" name="cristian-palmer-1432812-unsplash.psd" descr="cristian-palmer-1432812-unsplash.psd"/>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5400000">
            <a:off x="5104275" y="-5585263"/>
            <a:ext cx="13841388" cy="24761138"/>
          </a:xfrm>
          <a:prstGeom prst="rect">
            <a:avLst/>
          </a:prstGeom>
          <a:ln w="12700">
            <a:miter lim="400000"/>
          </a:ln>
        </p:spPr>
      </p:pic>
      <p:sp>
        <p:nvSpPr>
          <p:cNvPr id="153" name="Line"/>
          <p:cNvSpPr/>
          <p:nvPr/>
        </p:nvSpPr>
        <p:spPr>
          <a:xfrm rot="120000">
            <a:off x="-1452720" y="2508055"/>
            <a:ext cx="23753938" cy="12404167"/>
          </a:xfrm>
          <a:custGeom>
            <a:avLst/>
            <a:gdLst/>
            <a:ahLst/>
            <a:cxnLst>
              <a:cxn ang="0">
                <a:pos x="wd2" y="hd2"/>
              </a:cxn>
              <a:cxn ang="5400000">
                <a:pos x="wd2" y="hd2"/>
              </a:cxn>
              <a:cxn ang="10800000">
                <a:pos x="wd2" y="hd2"/>
              </a:cxn>
              <a:cxn ang="16200000">
                <a:pos x="wd2" y="hd2"/>
              </a:cxn>
            </a:cxnLst>
            <a:rect l="0" t="0" r="r" b="b"/>
            <a:pathLst>
              <a:path w="21600" h="21382" extrusionOk="0">
                <a:moveTo>
                  <a:pt x="0" y="656"/>
                </a:moveTo>
                <a:cubicBezTo>
                  <a:pt x="1261" y="-192"/>
                  <a:pt x="2635" y="-218"/>
                  <a:pt x="3905" y="581"/>
                </a:cubicBezTo>
                <a:cubicBezTo>
                  <a:pt x="4909" y="1213"/>
                  <a:pt x="5828" y="2384"/>
                  <a:pt x="6252" y="4213"/>
                </a:cubicBezTo>
                <a:cubicBezTo>
                  <a:pt x="6726" y="6254"/>
                  <a:pt x="6458" y="8750"/>
                  <a:pt x="7142" y="10594"/>
                </a:cubicBezTo>
                <a:cubicBezTo>
                  <a:pt x="7852" y="12508"/>
                  <a:pt x="9199" y="12798"/>
                  <a:pt x="10309" y="13760"/>
                </a:cubicBezTo>
                <a:cubicBezTo>
                  <a:pt x="11281" y="14603"/>
                  <a:pt x="12166" y="16046"/>
                  <a:pt x="13241" y="15900"/>
                </a:cubicBezTo>
                <a:cubicBezTo>
                  <a:pt x="14327" y="15754"/>
                  <a:pt x="15243" y="13932"/>
                  <a:pt x="16335" y="14324"/>
                </a:cubicBezTo>
                <a:cubicBezTo>
                  <a:pt x="17328" y="14680"/>
                  <a:pt x="17848" y="16674"/>
                  <a:pt x="18742" y="17495"/>
                </a:cubicBezTo>
                <a:cubicBezTo>
                  <a:pt x="19349" y="18053"/>
                  <a:pt x="20070" y="18007"/>
                  <a:pt x="20659" y="18634"/>
                </a:cubicBezTo>
                <a:cubicBezTo>
                  <a:pt x="21192" y="19200"/>
                  <a:pt x="21544" y="20228"/>
                  <a:pt x="21600" y="21382"/>
                </a:cubicBezTo>
              </a:path>
            </a:pathLst>
          </a:custGeom>
          <a:ln w="12700">
            <a:solidFill>
              <a:srgbClr val="FFFFFF"/>
            </a:solidFill>
            <a:custDash>
              <a:ds d="600000" sp="600000"/>
            </a:custDash>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154" name="Rectangle"/>
          <p:cNvSpPr/>
          <p:nvPr/>
        </p:nvSpPr>
        <p:spPr>
          <a:xfrm>
            <a:off x="-355600" y="0"/>
            <a:ext cx="24527967" cy="13716000"/>
          </a:xfrm>
          <a:prstGeom prst="rect">
            <a:avLst/>
          </a:prstGeom>
          <a:gradFill flip="none" rotWithShape="1">
            <a:gsLst>
              <a:gs pos="0">
                <a:schemeClr val="accent2">
                  <a:hueOff val="260011"/>
                  <a:satOff val="17755"/>
                  <a:lumOff val="-25437"/>
                  <a:alpha val="65282"/>
                </a:schemeClr>
              </a:gs>
              <a:gs pos="100000">
                <a:srgbClr val="002F4E">
                  <a:alpha val="65282"/>
                </a:srgbClr>
              </a:gs>
            </a:gsLst>
            <a:lin ang="17233858" scaled="0"/>
          </a:gra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dirty="0"/>
          </a:p>
        </p:txBody>
      </p:sp>
      <p:sp>
        <p:nvSpPr>
          <p:cNvPr id="157" name="I am the way…"/>
          <p:cNvSpPr txBox="1"/>
          <p:nvPr/>
        </p:nvSpPr>
        <p:spPr>
          <a:xfrm>
            <a:off x="12461359" y="-125388"/>
            <a:ext cx="12278240" cy="137160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noAutofit/>
          </a:bodyPr>
          <a:lstStyle/>
          <a:p>
            <a:pPr marL="571500" indent="-571500" algn="l">
              <a:spcAft>
                <a:spcPts val="4800"/>
              </a:spcAft>
              <a:buFont typeface="Arial" panose="020B0604020202020204" pitchFamily="34" charset="0"/>
              <a:buChar char="•"/>
              <a:defRPr sz="4000" b="0">
                <a:solidFill>
                  <a:srgbClr val="FFFFFF"/>
                </a:solidFill>
                <a:latin typeface="Gotham Light"/>
                <a:ea typeface="Gotham Light"/>
                <a:cs typeface="Gotham Light"/>
                <a:sym typeface="Gotham Light"/>
              </a:defRPr>
            </a:pPr>
            <a:r>
              <a:rPr lang="en-US" sz="4800" dirty="0">
                <a:solidFill>
                  <a:srgbClr val="FFFF00"/>
                </a:solidFill>
                <a:sym typeface="Gotham Light"/>
              </a:rPr>
              <a:t>21 August - </a:t>
            </a:r>
            <a:r>
              <a:rPr lang="en-US" sz="4800" i="1" dirty="0">
                <a:solidFill>
                  <a:srgbClr val="FFFF00"/>
                </a:solidFill>
                <a:sym typeface="Gotham Light"/>
              </a:rPr>
              <a:t>Evangelism &amp; Grace</a:t>
            </a:r>
            <a:r>
              <a:rPr lang="en-US" sz="4800" dirty="0">
                <a:solidFill>
                  <a:srgbClr val="FFFF00"/>
                </a:solidFill>
                <a:sym typeface="Gotham Light"/>
              </a:rPr>
              <a:t>, by Dr. Grant Zweigle, Global Missions Trainer, Author – Worship, Wonder, and Way</a:t>
            </a:r>
          </a:p>
          <a:p>
            <a:pPr marL="571500" indent="-571500" algn="l">
              <a:spcAft>
                <a:spcPts val="4800"/>
              </a:spcAft>
              <a:buFont typeface="Arial" panose="020B0604020202020204" pitchFamily="34" charset="0"/>
              <a:buChar char="•"/>
              <a:defRPr sz="4000" b="0">
                <a:solidFill>
                  <a:srgbClr val="FFFFFF"/>
                </a:solidFill>
                <a:latin typeface="Gotham Light"/>
                <a:ea typeface="Gotham Light"/>
                <a:cs typeface="Gotham Light"/>
                <a:sym typeface="Gotham Light"/>
              </a:defRPr>
            </a:pPr>
            <a:r>
              <a:rPr lang="en-US" sz="4800" dirty="0">
                <a:sym typeface="Gotham Light"/>
              </a:rPr>
              <a:t>21 </a:t>
            </a:r>
            <a:r>
              <a:rPr lang="en-US" sz="4800" dirty="0" err="1">
                <a:sym typeface="Gotham Light"/>
              </a:rPr>
              <a:t>agosto</a:t>
            </a:r>
            <a:r>
              <a:rPr lang="en-US" sz="4800" dirty="0">
                <a:sym typeface="Gotham Light"/>
              </a:rPr>
              <a:t> - </a:t>
            </a:r>
            <a:r>
              <a:rPr lang="en-US" sz="4800" i="1" dirty="0" err="1">
                <a:sym typeface="Gotham Light"/>
              </a:rPr>
              <a:t>Evangelismo</a:t>
            </a:r>
            <a:r>
              <a:rPr lang="en-US" sz="4800" i="1" dirty="0">
                <a:sym typeface="Gotham Light"/>
              </a:rPr>
              <a:t> y </a:t>
            </a:r>
            <a:r>
              <a:rPr lang="en-US" sz="4800" i="1" dirty="0" err="1">
                <a:sym typeface="Gotham Light"/>
              </a:rPr>
              <a:t>Gracia</a:t>
            </a:r>
            <a:r>
              <a:rPr lang="en-US" sz="4800" dirty="0">
                <a:sym typeface="Gotham Light"/>
              </a:rPr>
              <a:t>, por el Dr. Grant Zweigle, </a:t>
            </a:r>
            <a:r>
              <a:rPr lang="en-US" sz="4800" dirty="0" err="1">
                <a:sym typeface="Gotham Light"/>
              </a:rPr>
              <a:t>capacitador</a:t>
            </a:r>
            <a:r>
              <a:rPr lang="en-US" sz="4800" dirty="0">
                <a:sym typeface="Gotham Light"/>
              </a:rPr>
              <a:t> de </a:t>
            </a:r>
            <a:r>
              <a:rPr lang="en-US" sz="4800" dirty="0" err="1">
                <a:sym typeface="Gotham Light"/>
              </a:rPr>
              <a:t>misiones</a:t>
            </a:r>
            <a:r>
              <a:rPr lang="en-US" sz="4800" dirty="0">
                <a:sym typeface="Gotham Light"/>
              </a:rPr>
              <a:t> </a:t>
            </a:r>
            <a:r>
              <a:rPr lang="en-US" sz="4800" dirty="0" err="1">
                <a:sym typeface="Gotham Light"/>
              </a:rPr>
              <a:t>globales</a:t>
            </a:r>
            <a:r>
              <a:rPr lang="en-US" sz="4800" dirty="0">
                <a:sym typeface="Gotham Light"/>
              </a:rPr>
              <a:t>, </a:t>
            </a:r>
            <a:r>
              <a:rPr lang="en-US" sz="4800" dirty="0" err="1">
                <a:sym typeface="Gotham Light"/>
              </a:rPr>
              <a:t>autor</a:t>
            </a:r>
            <a:r>
              <a:rPr lang="en-US" sz="4800" dirty="0">
                <a:sym typeface="Gotham Light"/>
              </a:rPr>
              <a:t> - </a:t>
            </a:r>
            <a:r>
              <a:rPr lang="en-US" sz="4800" i="1" dirty="0" err="1">
                <a:sym typeface="Gotham Light"/>
              </a:rPr>
              <a:t>Adoración</a:t>
            </a:r>
            <a:r>
              <a:rPr lang="en-US" sz="4800" i="1" dirty="0">
                <a:sym typeface="Gotham Light"/>
              </a:rPr>
              <a:t>, </a:t>
            </a:r>
            <a:r>
              <a:rPr lang="en-US" sz="4800" i="1" dirty="0" err="1">
                <a:sym typeface="Gotham Light"/>
              </a:rPr>
              <a:t>asombro</a:t>
            </a:r>
            <a:r>
              <a:rPr lang="en-US" sz="4800" i="1" dirty="0">
                <a:sym typeface="Gotham Light"/>
              </a:rPr>
              <a:t>, e </a:t>
            </a:r>
            <a:r>
              <a:rPr lang="en-US" sz="4800" i="1" dirty="0" err="1">
                <a:sym typeface="Gotham Light"/>
              </a:rPr>
              <a:t>interacción</a:t>
            </a:r>
            <a:endParaRPr lang="en-US" sz="4800" i="1" dirty="0">
              <a:sym typeface="Gotham Light"/>
            </a:endParaRPr>
          </a:p>
          <a:p>
            <a:pPr marL="571500" indent="-571500" algn="l">
              <a:spcAft>
                <a:spcPts val="4800"/>
              </a:spcAft>
              <a:buFont typeface="Arial" panose="020B0604020202020204" pitchFamily="34" charset="0"/>
              <a:buChar char="•"/>
              <a:defRPr sz="4000" b="0">
                <a:solidFill>
                  <a:srgbClr val="FFFFFF"/>
                </a:solidFill>
                <a:latin typeface="Gotham Light"/>
                <a:ea typeface="Gotham Light"/>
                <a:cs typeface="Gotham Light"/>
                <a:sym typeface="Gotham Light"/>
              </a:defRPr>
            </a:pPr>
            <a:r>
              <a:rPr lang="en-US" sz="4800" dirty="0">
                <a:solidFill>
                  <a:schemeClr val="accent1">
                    <a:lumMod val="40000"/>
                    <a:lumOff val="60000"/>
                  </a:schemeClr>
                </a:solidFill>
                <a:sym typeface="Gotham Light"/>
              </a:rPr>
              <a:t>21 </a:t>
            </a:r>
            <a:r>
              <a:rPr lang="en-US" sz="4800" dirty="0" err="1">
                <a:solidFill>
                  <a:schemeClr val="accent1">
                    <a:lumMod val="40000"/>
                    <a:lumOff val="60000"/>
                  </a:schemeClr>
                </a:solidFill>
                <a:sym typeface="Gotham Light"/>
              </a:rPr>
              <a:t>août</a:t>
            </a:r>
            <a:r>
              <a:rPr lang="en-US" sz="4800" dirty="0">
                <a:solidFill>
                  <a:schemeClr val="accent1">
                    <a:lumMod val="40000"/>
                    <a:lumOff val="60000"/>
                  </a:schemeClr>
                </a:solidFill>
                <a:sym typeface="Gotham Light"/>
              </a:rPr>
              <a:t> - </a:t>
            </a:r>
            <a:r>
              <a:rPr lang="en-US" sz="4800" i="1" dirty="0" err="1">
                <a:solidFill>
                  <a:schemeClr val="accent1">
                    <a:lumMod val="40000"/>
                    <a:lumOff val="60000"/>
                  </a:schemeClr>
                </a:solidFill>
                <a:sym typeface="Gotham Light"/>
              </a:rPr>
              <a:t>L'évangélisation</a:t>
            </a:r>
            <a:r>
              <a:rPr lang="en-US" sz="4800" i="1" dirty="0">
                <a:solidFill>
                  <a:schemeClr val="accent1">
                    <a:lumMod val="40000"/>
                    <a:lumOff val="60000"/>
                  </a:schemeClr>
                </a:solidFill>
                <a:sym typeface="Gotham Light"/>
              </a:rPr>
              <a:t> et grâce</a:t>
            </a:r>
            <a:r>
              <a:rPr lang="en-US" sz="4800" dirty="0">
                <a:solidFill>
                  <a:schemeClr val="accent1">
                    <a:lumMod val="40000"/>
                    <a:lumOff val="60000"/>
                  </a:schemeClr>
                </a:solidFill>
                <a:sym typeface="Gotham Light"/>
              </a:rPr>
              <a:t>, par le Dr Grant Zweigle, </a:t>
            </a:r>
            <a:r>
              <a:rPr lang="en-US" sz="4800" dirty="0" err="1">
                <a:solidFill>
                  <a:schemeClr val="accent1">
                    <a:lumMod val="40000"/>
                    <a:lumOff val="60000"/>
                  </a:schemeClr>
                </a:solidFill>
                <a:sym typeface="Gotham Light"/>
              </a:rPr>
              <a:t>formateur</a:t>
            </a:r>
            <a:r>
              <a:rPr lang="en-US" sz="4800" dirty="0">
                <a:solidFill>
                  <a:schemeClr val="accent1">
                    <a:lumMod val="40000"/>
                    <a:lumOff val="60000"/>
                  </a:schemeClr>
                </a:solidFill>
                <a:sym typeface="Gotham Light"/>
              </a:rPr>
              <a:t> de missions </a:t>
            </a:r>
            <a:r>
              <a:rPr lang="en-US" sz="4800" dirty="0" err="1">
                <a:solidFill>
                  <a:schemeClr val="accent1">
                    <a:lumMod val="40000"/>
                    <a:lumOff val="60000"/>
                  </a:schemeClr>
                </a:solidFill>
                <a:sym typeface="Gotham Light"/>
              </a:rPr>
              <a:t>mondiales</a:t>
            </a:r>
            <a:r>
              <a:rPr lang="en-US" sz="4800" dirty="0">
                <a:solidFill>
                  <a:schemeClr val="accent1">
                    <a:lumMod val="40000"/>
                    <a:lumOff val="60000"/>
                  </a:schemeClr>
                </a:solidFill>
                <a:sym typeface="Gotham Light"/>
              </a:rPr>
              <a:t>, auteur - </a:t>
            </a:r>
            <a:r>
              <a:rPr lang="en-US" sz="4800" dirty="0" err="1">
                <a:solidFill>
                  <a:schemeClr val="accent1">
                    <a:lumMod val="40000"/>
                    <a:lumOff val="60000"/>
                  </a:schemeClr>
                </a:solidFill>
                <a:sym typeface="Gotham Light"/>
              </a:rPr>
              <a:t>L’adoration</a:t>
            </a:r>
            <a:r>
              <a:rPr lang="en-US" sz="4800" dirty="0">
                <a:solidFill>
                  <a:schemeClr val="accent1">
                    <a:lumMod val="40000"/>
                    <a:lumOff val="60000"/>
                  </a:schemeClr>
                </a:solidFill>
                <a:sym typeface="Gotham Light"/>
              </a:rPr>
              <a:t>, le </a:t>
            </a:r>
            <a:r>
              <a:rPr lang="en-US" sz="4800" dirty="0" err="1">
                <a:solidFill>
                  <a:schemeClr val="accent1">
                    <a:lumMod val="40000"/>
                    <a:lumOff val="60000"/>
                  </a:schemeClr>
                </a:solidFill>
                <a:sym typeface="Gotham Light"/>
              </a:rPr>
              <a:t>prodigieux</a:t>
            </a:r>
            <a:r>
              <a:rPr lang="en-US" sz="4800" dirty="0">
                <a:solidFill>
                  <a:schemeClr val="accent1">
                    <a:lumMod val="40000"/>
                    <a:lumOff val="60000"/>
                  </a:schemeClr>
                </a:solidFill>
                <a:sym typeface="Gotham Light"/>
              </a:rPr>
              <a:t> et la </a:t>
            </a:r>
            <a:r>
              <a:rPr lang="en-US" sz="4800" dirty="0" err="1">
                <a:solidFill>
                  <a:schemeClr val="accent1">
                    <a:lumMod val="40000"/>
                    <a:lumOff val="60000"/>
                  </a:schemeClr>
                </a:solidFill>
                <a:sym typeface="Gotham Light"/>
              </a:rPr>
              <a:t>voie</a:t>
            </a:r>
            <a:endParaRPr lang="en-US" sz="4800" dirty="0">
              <a:solidFill>
                <a:schemeClr val="accent1">
                  <a:lumMod val="40000"/>
                  <a:lumOff val="60000"/>
                </a:schemeClr>
              </a:solidFill>
              <a:sym typeface="Gotham Light"/>
            </a:endParaRPr>
          </a:p>
        </p:txBody>
      </p:sp>
      <p:pic>
        <p:nvPicPr>
          <p:cNvPr id="158" name="Image" descr="Image"/>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1381239" y="12644279"/>
            <a:ext cx="1378529" cy="235564"/>
          </a:xfrm>
          <a:prstGeom prst="rect">
            <a:avLst/>
          </a:prstGeom>
          <a:ln w="12700">
            <a:miter lim="400000"/>
          </a:ln>
        </p:spPr>
      </p:pic>
      <p:sp>
        <p:nvSpPr>
          <p:cNvPr id="8" name="I am the way…">
            <a:extLst>
              <a:ext uri="{FF2B5EF4-FFF2-40B4-BE49-F238E27FC236}">
                <a16:creationId xmlns:a16="http://schemas.microsoft.com/office/drawing/2014/main" id="{57BD439A-B5ED-E048-A1F0-CD0749327465}"/>
              </a:ext>
            </a:extLst>
          </p:cNvPr>
          <p:cNvSpPr txBox="1"/>
          <p:nvPr/>
        </p:nvSpPr>
        <p:spPr>
          <a:xfrm>
            <a:off x="1520983" y="569279"/>
            <a:ext cx="21342033" cy="84125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p>
            <a:pPr>
              <a:defRPr sz="4000" b="0">
                <a:solidFill>
                  <a:srgbClr val="FFFFFF"/>
                </a:solidFill>
                <a:latin typeface="Gotham Light"/>
                <a:ea typeface="Gotham Light"/>
                <a:cs typeface="Gotham Light"/>
                <a:sym typeface="Gotham Light"/>
              </a:defRPr>
            </a:pPr>
            <a:r>
              <a:rPr lang="en-US" sz="4800" dirty="0">
                <a:solidFill>
                  <a:srgbClr val="FFFF00"/>
                </a:solidFill>
                <a:latin typeface="Gotham" panose="02000604030000020004" pitchFamily="2" charset="0"/>
                <a:sym typeface="Gotham Light"/>
              </a:rPr>
              <a:t>Upcoming workshops / </a:t>
            </a:r>
            <a:r>
              <a:rPr lang="en-US" sz="4800" dirty="0" err="1">
                <a:solidFill>
                  <a:schemeClr val="bg1"/>
                </a:solidFill>
                <a:latin typeface="Gotham" panose="02000604030000020004" pitchFamily="2" charset="0"/>
                <a:sym typeface="Gotham Light"/>
              </a:rPr>
              <a:t>Próximos</a:t>
            </a:r>
            <a:r>
              <a:rPr lang="en-US" sz="4800" dirty="0">
                <a:solidFill>
                  <a:schemeClr val="bg1"/>
                </a:solidFill>
                <a:latin typeface="Gotham" panose="02000604030000020004" pitchFamily="2" charset="0"/>
                <a:sym typeface="Gotham Light"/>
              </a:rPr>
              <a:t> </a:t>
            </a:r>
            <a:r>
              <a:rPr lang="en-US" sz="4800" dirty="0" err="1">
                <a:solidFill>
                  <a:schemeClr val="bg1"/>
                </a:solidFill>
                <a:latin typeface="Gotham" panose="02000604030000020004" pitchFamily="2" charset="0"/>
                <a:sym typeface="Gotham Light"/>
              </a:rPr>
              <a:t>talleres</a:t>
            </a:r>
            <a:r>
              <a:rPr lang="en-US" sz="4800" dirty="0">
                <a:solidFill>
                  <a:schemeClr val="bg1"/>
                </a:solidFill>
                <a:latin typeface="Gotham" panose="02000604030000020004" pitchFamily="2" charset="0"/>
                <a:sym typeface="Gotham Light"/>
              </a:rPr>
              <a:t> / </a:t>
            </a:r>
            <a:r>
              <a:rPr lang="en-US" sz="4800" dirty="0">
                <a:solidFill>
                  <a:srgbClr val="00B0F0"/>
                </a:solidFill>
                <a:latin typeface="Gotham" panose="02000604030000020004" pitchFamily="2" charset="0"/>
                <a:sym typeface="Gotham Light"/>
              </a:rPr>
              <a:t>Des ateliers </a:t>
            </a:r>
            <a:r>
              <a:rPr lang="en-US" sz="4800" dirty="0" err="1">
                <a:solidFill>
                  <a:srgbClr val="00B0F0"/>
                </a:solidFill>
                <a:latin typeface="Gotham" panose="02000604030000020004" pitchFamily="2" charset="0"/>
                <a:sym typeface="Gotham Light"/>
              </a:rPr>
              <a:t>à</a:t>
            </a:r>
            <a:r>
              <a:rPr lang="en-US" sz="4800" dirty="0">
                <a:solidFill>
                  <a:srgbClr val="00B0F0"/>
                </a:solidFill>
                <a:latin typeface="Gotham" panose="02000604030000020004" pitchFamily="2" charset="0"/>
                <a:sym typeface="Gotham Light"/>
              </a:rPr>
              <a:t> </a:t>
            </a:r>
            <a:r>
              <a:rPr lang="en-US" sz="4800" dirty="0" err="1">
                <a:solidFill>
                  <a:srgbClr val="00B0F0"/>
                </a:solidFill>
                <a:latin typeface="Gotham" panose="02000604030000020004" pitchFamily="2" charset="0"/>
                <a:sym typeface="Gotham Light"/>
              </a:rPr>
              <a:t>venir</a:t>
            </a:r>
            <a:endParaRPr lang="en-US" sz="4800" dirty="0">
              <a:solidFill>
                <a:srgbClr val="00B0F0"/>
              </a:solidFill>
              <a:latin typeface="Gotham" panose="02000604030000020004" pitchFamily="2" charset="0"/>
              <a:sym typeface="Gotham Light"/>
            </a:endParaRPr>
          </a:p>
        </p:txBody>
      </p:sp>
      <p:sp>
        <p:nvSpPr>
          <p:cNvPr id="159" name="Shape"/>
          <p:cNvSpPr/>
          <p:nvPr/>
        </p:nvSpPr>
        <p:spPr>
          <a:xfrm>
            <a:off x="1873566" y="723738"/>
            <a:ext cx="21342033" cy="12231173"/>
          </a:xfrm>
          <a:custGeom>
            <a:avLst/>
            <a:gdLst/>
            <a:ahLst/>
            <a:cxnLst>
              <a:cxn ang="0">
                <a:pos x="wd2" y="hd2"/>
              </a:cxn>
              <a:cxn ang="5400000">
                <a:pos x="wd2" y="hd2"/>
              </a:cxn>
              <a:cxn ang="10800000">
                <a:pos x="wd2" y="hd2"/>
              </a:cxn>
              <a:cxn ang="16200000">
                <a:pos x="wd2" y="hd2"/>
              </a:cxn>
            </a:cxnLst>
            <a:rect l="0" t="0" r="r" b="b"/>
            <a:pathLst>
              <a:path w="21600" h="21600" extrusionOk="0">
                <a:moveTo>
                  <a:pt x="18065" y="21600"/>
                </a:moveTo>
                <a:cubicBezTo>
                  <a:pt x="15644" y="21600"/>
                  <a:pt x="13222" y="21600"/>
                  <a:pt x="10800" y="21600"/>
                </a:cubicBezTo>
                <a:cubicBezTo>
                  <a:pt x="7200" y="21600"/>
                  <a:pt x="3600" y="21600"/>
                  <a:pt x="0" y="21600"/>
                </a:cubicBezTo>
                <a:lnTo>
                  <a:pt x="0" y="0"/>
                </a:lnTo>
                <a:lnTo>
                  <a:pt x="21600" y="0"/>
                </a:lnTo>
                <a:lnTo>
                  <a:pt x="21600" y="10800"/>
                </a:lnTo>
                <a:moveTo>
                  <a:pt x="18163" y="21600"/>
                </a:moveTo>
                <a:lnTo>
                  <a:pt x="18065" y="21600"/>
                </a:lnTo>
                <a:moveTo>
                  <a:pt x="21600" y="10800"/>
                </a:moveTo>
                <a:cubicBezTo>
                  <a:pt x="21600" y="12600"/>
                  <a:pt x="21600" y="14400"/>
                  <a:pt x="21600" y="16200"/>
                </a:cubicBezTo>
                <a:cubicBezTo>
                  <a:pt x="21600" y="17572"/>
                  <a:pt x="21600" y="18943"/>
                  <a:pt x="21600" y="20315"/>
                </a:cubicBezTo>
                <a:moveTo>
                  <a:pt x="17983" y="21600"/>
                </a:moveTo>
                <a:lnTo>
                  <a:pt x="18163" y="21600"/>
                </a:lnTo>
              </a:path>
            </a:pathLst>
          </a:custGeom>
          <a:ln>
            <a:solidFill>
              <a:srgbClr val="FFFFFF">
                <a:alpha val="35730"/>
              </a:srgbClr>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pic>
        <p:nvPicPr>
          <p:cNvPr id="3" name="Picture 2" descr="Graphical user interface&#10;&#10;Description automatically generated with medium confidence">
            <a:extLst>
              <a:ext uri="{FF2B5EF4-FFF2-40B4-BE49-F238E27FC236}">
                <a16:creationId xmlns:a16="http://schemas.microsoft.com/office/drawing/2014/main" id="{ABBCD433-25C5-3448-91B2-DE8451EC2E0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524000" y="1564994"/>
            <a:ext cx="9702800" cy="12128500"/>
          </a:xfrm>
          <a:prstGeom prst="rect">
            <a:avLst/>
          </a:prstGeom>
        </p:spPr>
      </p:pic>
    </p:spTree>
    <p:extLst>
      <p:ext uri="{BB962C8B-B14F-4D97-AF65-F5344CB8AC3E}">
        <p14:creationId xmlns:p14="http://schemas.microsoft.com/office/powerpoint/2010/main" val="1972990311"/>
      </p:ext>
    </p:extLst>
  </p:cSld>
  <p:clrMapOvr>
    <a:masterClrMapping/>
  </p:clrMapOvr>
  <p:transition>
    <p:fade/>
  </p:transition>
  <p:timing>
    <p:tnLst>
      <p:par>
        <p:cTn id="1" dur="indefinite" restart="never" fill="hold" nodeType="tmRoot">
          <p:childTnLst>
            <p:seq concurrent="1" prevAc="none"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9" presetClass="entr" fill="hold" grpId="0" nodeType="afterEffect">
                                  <p:stCondLst>
                                    <p:cond delay="0"/>
                                  </p:stCondLst>
                                  <p:iterate>
                                    <p:tmAbs val="0"/>
                                  </p:iterate>
                                  <p:childTnLst>
                                    <p:set>
                                      <p:cBhvr>
                                        <p:cTn id="6" fill="hold"/>
                                        <p:tgtEl>
                                          <p:spTgt spid="153"/>
                                        </p:tgtEl>
                                        <p:attrNameLst>
                                          <p:attrName>style.visibility</p:attrName>
                                        </p:attrNameLst>
                                      </p:cBhvr>
                                      <p:to>
                                        <p:strVal val="visible"/>
                                      </p:to>
                                    </p:set>
                                    <p:animEffect transition="in" filter="dissolve">
                                      <p:cBhvr>
                                        <p:cTn id="7" dur="2000"/>
                                        <p:tgtEl>
                                          <p:spTgt spid="153"/>
                                        </p:tgtEl>
                                      </p:cBhvr>
                                    </p:animEffect>
                                  </p:childTnLst>
                                </p:cTn>
                              </p:par>
                              <p:par>
                                <p:cTn id="8" presetID="22" presetClass="entr" presetSubtype="8" fill="hold" grpId="0" nodeType="withEffect">
                                  <p:stCondLst>
                                    <p:cond delay="0"/>
                                  </p:stCondLst>
                                  <p:iterate>
                                    <p:tmAbs val="0"/>
                                  </p:iterate>
                                  <p:childTnLst>
                                    <p:set>
                                      <p:cBhvr>
                                        <p:cTn id="9" fill="hold"/>
                                        <p:tgtEl>
                                          <p:spTgt spid="158"/>
                                        </p:tgtEl>
                                        <p:attrNameLst>
                                          <p:attrName>style.visibility</p:attrName>
                                        </p:attrNameLst>
                                      </p:cBhvr>
                                      <p:to>
                                        <p:strVal val="visible"/>
                                      </p:to>
                                    </p:set>
                                    <p:animEffect transition="in" filter="wipe(left)">
                                      <p:cBhvr>
                                        <p:cTn id="10" dur="1000"/>
                                        <p:tgtEl>
                                          <p:spTgt spid="158"/>
                                        </p:tgtEl>
                                      </p:cBhvr>
                                    </p:animEffect>
                                  </p:childTnLst>
                                </p:cTn>
                              </p:par>
                              <p:par>
                                <p:cTn id="11" presetID="10" presetClass="entr" fill="hold" grpId="0" nodeType="withEffect">
                                  <p:stCondLst>
                                    <p:cond delay="0"/>
                                  </p:stCondLst>
                                  <p:iterate>
                                    <p:tmAbs val="0"/>
                                  </p:iterate>
                                  <p:childTnLst>
                                    <p:set>
                                      <p:cBhvr>
                                        <p:cTn id="12" fill="hold"/>
                                        <p:tgtEl>
                                          <p:spTgt spid="157"/>
                                        </p:tgtEl>
                                        <p:attrNameLst>
                                          <p:attrName>style.visibility</p:attrName>
                                        </p:attrNameLst>
                                      </p:cBhvr>
                                      <p:to>
                                        <p:strVal val="visible"/>
                                      </p:to>
                                    </p:set>
                                    <p:animEffect transition="in" filter="fade">
                                      <p:cBhvr>
                                        <p:cTn id="13" dur="1000"/>
                                        <p:tgtEl>
                                          <p:spTgt spid="157"/>
                                        </p:tgtEl>
                                      </p:cBhvr>
                                    </p:animEffect>
                                  </p:childTnLst>
                                </p:cTn>
                              </p:par>
                              <p:par>
                                <p:cTn id="14" presetID="9" presetClass="entr" fill="hold" grpId="0" nodeType="withEffect">
                                  <p:stCondLst>
                                    <p:cond delay="0"/>
                                  </p:stCondLst>
                                  <p:iterate>
                                    <p:tmAbs val="0"/>
                                  </p:iterate>
                                  <p:childTnLst>
                                    <p:set>
                                      <p:cBhvr>
                                        <p:cTn id="15" fill="hold"/>
                                        <p:tgtEl>
                                          <p:spTgt spid="159"/>
                                        </p:tgtEl>
                                        <p:attrNameLst>
                                          <p:attrName>style.visibility</p:attrName>
                                        </p:attrNameLst>
                                      </p:cBhvr>
                                      <p:to>
                                        <p:strVal val="visible"/>
                                      </p:to>
                                    </p:set>
                                    <p:animEffect transition="in" filter="dissolve">
                                      <p:cBhvr>
                                        <p:cTn id="16" dur="2000"/>
                                        <p:tgtEl>
                                          <p:spTgt spid="159"/>
                                        </p:tgtEl>
                                      </p:cBhvr>
                                    </p:animEffect>
                                  </p:childTnLst>
                                </p:cTn>
                              </p:par>
                              <p:par>
                                <p:cTn id="17" presetID="10" presetClass="entr" fill="hold" grpId="0" nodeType="withEffect">
                                  <p:stCondLst>
                                    <p:cond delay="0"/>
                                  </p:stCondLst>
                                  <p:iterate>
                                    <p:tmAbs val="0"/>
                                  </p:iterate>
                                  <p:childTnLst>
                                    <p:set>
                                      <p:cBhvr>
                                        <p:cTn id="18" fill="hold"/>
                                        <p:tgtEl>
                                          <p:spTgt spid="8"/>
                                        </p:tgtEl>
                                        <p:attrNameLst>
                                          <p:attrName>style.visibility</p:attrName>
                                        </p:attrNameLst>
                                      </p:cBhvr>
                                      <p:to>
                                        <p:strVal val="visible"/>
                                      </p:to>
                                    </p:set>
                                    <p:animEffect transition="in" filter="fade">
                                      <p:cBhvr>
                                        <p:cTn id="19"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 grpId="0" animBg="1" advAuto="0"/>
      <p:bldP spid="157" grpId="0" animBg="1" advAuto="0"/>
      <p:bldP spid="158" grpId="0" animBg="1" advAuto="0"/>
      <p:bldP spid="8" grpId="0" animBg="1" advAuto="0"/>
      <p:bldP spid="159" grpId="0" animBg="1" advAuto="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9" name="Image" descr="Image"/>
          <p:cNvPicPr>
            <a:picLocks noChangeAspect="1"/>
          </p:cNvPicPr>
          <p:nvPr/>
        </p:nvPicPr>
        <p:blipFill>
          <a:blip r:embed="rId3"/>
          <a:stretch>
            <a:fillRect/>
          </a:stretch>
        </p:blipFill>
        <p:spPr>
          <a:xfrm>
            <a:off x="12174447" y="-662214"/>
            <a:ext cx="7672039" cy="15294428"/>
          </a:xfrm>
          <a:prstGeom prst="rect">
            <a:avLst/>
          </a:prstGeom>
          <a:ln w="12700">
            <a:miter lim="400000"/>
          </a:ln>
        </p:spPr>
      </p:pic>
      <p:grpSp>
        <p:nvGrpSpPr>
          <p:cNvPr id="172" name="Group"/>
          <p:cNvGrpSpPr/>
          <p:nvPr/>
        </p:nvGrpSpPr>
        <p:grpSpPr>
          <a:xfrm>
            <a:off x="-828675" y="-1949364"/>
            <a:ext cx="25212675" cy="18926566"/>
            <a:chOff x="-828675" y="-1944271"/>
            <a:chExt cx="25212675" cy="18926565"/>
          </a:xfrm>
        </p:grpSpPr>
        <p:pic>
          <p:nvPicPr>
            <p:cNvPr id="170" name="annie-spratt-746987-unsplash.jpg" descr="annie-spratt-746987-unsplash.jpg"/>
            <p:cNvPicPr>
              <a:picLocks noChangeAspect="1"/>
            </p:cNvPicPr>
            <p:nvPr/>
          </p:nvPicPr>
          <p:blipFill>
            <a:blip r:embed="rId4" cstate="screen">
              <a:alphaModFix amt="50000"/>
              <a:extLst>
                <a:ext uri="{28A0092B-C50C-407E-A947-70E740481C1C}">
                  <a14:useLocalDpi xmlns:a14="http://schemas.microsoft.com/office/drawing/2010/main"/>
                </a:ext>
              </a:extLst>
            </a:blip>
            <a:srcRect/>
            <a:stretch>
              <a:fillRect/>
            </a:stretch>
          </p:blipFill>
          <p:spPr>
            <a:xfrm>
              <a:off x="0" y="0"/>
              <a:ext cx="24384000" cy="13890294"/>
            </a:xfrm>
            <a:prstGeom prst="rect">
              <a:avLst/>
            </a:prstGeom>
            <a:ln w="12700" cap="flat">
              <a:noFill/>
              <a:miter lim="400000"/>
            </a:ln>
            <a:effectLst/>
          </p:spPr>
        </p:pic>
        <p:pic>
          <p:nvPicPr>
            <p:cNvPr id="171" name="Image" descr="Image"/>
            <p:cNvPicPr>
              <a:picLocks noChangeAspect="1"/>
            </p:cNvPicPr>
            <p:nvPr/>
          </p:nvPicPr>
          <p:blipFill>
            <a:blip r:embed="rId5"/>
            <a:stretch>
              <a:fillRect/>
            </a:stretch>
          </p:blipFill>
          <p:spPr>
            <a:xfrm>
              <a:off x="-828675" y="-1944271"/>
              <a:ext cx="25158873" cy="18926565"/>
            </a:xfrm>
            <a:prstGeom prst="rect">
              <a:avLst/>
            </a:prstGeom>
            <a:ln w="12700" cap="flat">
              <a:noFill/>
              <a:miter lim="400000"/>
            </a:ln>
            <a:effectLst/>
          </p:spPr>
        </p:pic>
      </p:grpSp>
      <p:sp>
        <p:nvSpPr>
          <p:cNvPr id="174" name="A JOURNEY"/>
          <p:cNvSpPr txBox="1"/>
          <p:nvPr/>
        </p:nvSpPr>
        <p:spPr>
          <a:xfrm>
            <a:off x="2016034" y="5985294"/>
            <a:ext cx="20316825" cy="305724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lvl1pPr>
              <a:defRPr sz="8800" b="0" spc="791">
                <a:solidFill>
                  <a:srgbClr val="F4F5F5"/>
                </a:solidFill>
                <a:latin typeface="Brandon Grotesque Regular"/>
                <a:ea typeface="Brandon Grotesque Regular"/>
                <a:cs typeface="Brandon Grotesque Regular"/>
                <a:sym typeface="Brandon Grotesque Regular"/>
              </a:defRPr>
            </a:lvl1pPr>
          </a:lstStyle>
          <a:p>
            <a:r>
              <a:rPr lang="en-US" sz="9600" dirty="0"/>
              <a:t>Jesús es la </a:t>
            </a:r>
            <a:r>
              <a:rPr lang="en-US" sz="9600" dirty="0" err="1"/>
              <a:t>máxima</a:t>
            </a:r>
            <a:r>
              <a:rPr lang="en-US" sz="9600" dirty="0"/>
              <a:t> </a:t>
            </a:r>
            <a:r>
              <a:rPr lang="en-US" sz="9600" dirty="0" err="1"/>
              <a:t>expresión</a:t>
            </a:r>
            <a:r>
              <a:rPr lang="en-US" sz="9600" dirty="0"/>
              <a:t> del </a:t>
            </a:r>
            <a:r>
              <a:rPr lang="en-US" sz="9600" dirty="0" err="1"/>
              <a:t>amor</a:t>
            </a:r>
            <a:r>
              <a:rPr lang="en-US" sz="9600" dirty="0"/>
              <a:t> </a:t>
            </a:r>
            <a:r>
              <a:rPr lang="en-US" sz="9600" dirty="0" err="1"/>
              <a:t>deDios</a:t>
            </a:r>
            <a:r>
              <a:rPr lang="en-US" sz="9600" dirty="0"/>
              <a:t>, de </a:t>
            </a:r>
            <a:r>
              <a:rPr lang="en-US" sz="9600" dirty="0" err="1"/>
              <a:t>su</a:t>
            </a:r>
            <a:r>
              <a:rPr lang="en-US" sz="9600" dirty="0"/>
              <a:t> </a:t>
            </a:r>
            <a:r>
              <a:rPr lang="en-US" sz="9600" dirty="0" err="1"/>
              <a:t>gracia</a:t>
            </a:r>
            <a:r>
              <a:rPr lang="en-US" sz="9600" dirty="0"/>
              <a:t>.</a:t>
            </a:r>
            <a:endParaRPr sz="9600" dirty="0"/>
          </a:p>
        </p:txBody>
      </p:sp>
      <p:sp>
        <p:nvSpPr>
          <p:cNvPr id="7" name="A JOURNEY">
            <a:extLst>
              <a:ext uri="{FF2B5EF4-FFF2-40B4-BE49-F238E27FC236}">
                <a16:creationId xmlns:a16="http://schemas.microsoft.com/office/drawing/2014/main" id="{3BB3DBF1-2B31-8F4D-AFFC-383844A936C5}"/>
              </a:ext>
            </a:extLst>
          </p:cNvPr>
          <p:cNvSpPr txBox="1"/>
          <p:nvPr/>
        </p:nvSpPr>
        <p:spPr>
          <a:xfrm>
            <a:off x="2788920" y="2872308"/>
            <a:ext cx="19132458" cy="305724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lvl1pPr>
              <a:defRPr sz="8800" b="0" spc="791">
                <a:solidFill>
                  <a:srgbClr val="F4F5F5"/>
                </a:solidFill>
                <a:latin typeface="Brandon Grotesque Regular"/>
                <a:ea typeface="Brandon Grotesque Regular"/>
                <a:cs typeface="Brandon Grotesque Regular"/>
                <a:sym typeface="Brandon Grotesque Regular"/>
              </a:defRPr>
            </a:lvl1pPr>
          </a:lstStyle>
          <a:p>
            <a:r>
              <a:rPr lang="en-US" sz="9600" dirty="0">
                <a:solidFill>
                  <a:srgbClr val="FFFF00"/>
                </a:solidFill>
              </a:rPr>
              <a:t>Jesus is God's highest expression of his love, of his grace.</a:t>
            </a:r>
            <a:endParaRPr sz="9600" dirty="0">
              <a:solidFill>
                <a:srgbClr val="FFFF00"/>
              </a:solidFill>
            </a:endParaRPr>
          </a:p>
        </p:txBody>
      </p:sp>
      <p:sp>
        <p:nvSpPr>
          <p:cNvPr id="8" name="A JOURNEY">
            <a:extLst>
              <a:ext uri="{FF2B5EF4-FFF2-40B4-BE49-F238E27FC236}">
                <a16:creationId xmlns:a16="http://schemas.microsoft.com/office/drawing/2014/main" id="{058EF9DE-7BA1-1148-B738-9D2ADB0A26DF}"/>
              </a:ext>
            </a:extLst>
          </p:cNvPr>
          <p:cNvSpPr txBox="1"/>
          <p:nvPr/>
        </p:nvSpPr>
        <p:spPr>
          <a:xfrm>
            <a:off x="2016032" y="9235440"/>
            <a:ext cx="20316825" cy="305724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lvl1pPr>
              <a:defRPr sz="8800" b="0" spc="791">
                <a:solidFill>
                  <a:srgbClr val="F4F5F5"/>
                </a:solidFill>
                <a:latin typeface="Brandon Grotesque Regular"/>
                <a:ea typeface="Brandon Grotesque Regular"/>
                <a:cs typeface="Brandon Grotesque Regular"/>
                <a:sym typeface="Brandon Grotesque Regular"/>
              </a:defRPr>
            </a:lvl1pPr>
          </a:lstStyle>
          <a:p>
            <a:r>
              <a:rPr lang="en-US" sz="9600" b="1" dirty="0" err="1">
                <a:solidFill>
                  <a:schemeClr val="accent1">
                    <a:lumMod val="60000"/>
                    <a:lumOff val="40000"/>
                  </a:schemeClr>
                </a:solidFill>
              </a:rPr>
              <a:t>Jésus</a:t>
            </a:r>
            <a:r>
              <a:rPr lang="en-US" sz="9600" b="1" dirty="0">
                <a:solidFill>
                  <a:schemeClr val="accent1">
                    <a:lumMod val="60000"/>
                    <a:lumOff val="40000"/>
                  </a:schemeClr>
                </a:solidFill>
              </a:rPr>
              <a:t> </a:t>
            </a:r>
            <a:r>
              <a:rPr lang="en-US" sz="9600" b="1" dirty="0" err="1">
                <a:solidFill>
                  <a:schemeClr val="accent1">
                    <a:lumMod val="60000"/>
                    <a:lumOff val="40000"/>
                  </a:schemeClr>
                </a:solidFill>
              </a:rPr>
              <a:t>est</a:t>
            </a:r>
            <a:r>
              <a:rPr lang="en-US" sz="9600" b="1" dirty="0">
                <a:solidFill>
                  <a:schemeClr val="accent1">
                    <a:lumMod val="60000"/>
                    <a:lumOff val="40000"/>
                  </a:schemeClr>
                </a:solidFill>
              </a:rPr>
              <a:t> la plus haute expression de Dieu de son amour, de </a:t>
            </a:r>
            <a:r>
              <a:rPr lang="en-US" sz="9600" b="1" dirty="0" err="1">
                <a:solidFill>
                  <a:schemeClr val="accent1">
                    <a:lumMod val="60000"/>
                    <a:lumOff val="40000"/>
                  </a:schemeClr>
                </a:solidFill>
              </a:rPr>
              <a:t>sa</a:t>
            </a:r>
            <a:r>
              <a:rPr lang="en-US" sz="9600" b="1" dirty="0">
                <a:solidFill>
                  <a:schemeClr val="accent1">
                    <a:lumMod val="60000"/>
                    <a:lumOff val="40000"/>
                  </a:schemeClr>
                </a:solidFill>
              </a:rPr>
              <a:t> grâce</a:t>
            </a:r>
            <a:r>
              <a:rPr lang="en-US" sz="9600" dirty="0">
                <a:solidFill>
                  <a:srgbClr val="00B0F0"/>
                </a:solidFill>
              </a:rPr>
              <a:t>.</a:t>
            </a:r>
            <a:endParaRPr sz="9600" dirty="0">
              <a:solidFill>
                <a:srgbClr val="00B0F0"/>
              </a:solidFill>
            </a:endParaRPr>
          </a:p>
        </p:txBody>
      </p:sp>
    </p:spTree>
    <p:extLst>
      <p:ext uri="{BB962C8B-B14F-4D97-AF65-F5344CB8AC3E}">
        <p14:creationId xmlns:p14="http://schemas.microsoft.com/office/powerpoint/2010/main" val="4059907941"/>
      </p:ext>
    </p:extLst>
  </p:cSld>
  <p:clrMapOvr>
    <a:masterClrMapping/>
  </p:clrMapOvr>
  <p:transition>
    <p:fade/>
  </p:transition>
  <p:timing>
    <p:tnLst>
      <p:par>
        <p:cTn id="1" dur="indefinite" restart="never" fill="hold" nodeType="tmRoot">
          <p:childTnLst>
            <p:seq concurrent="1" prevAc="none"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400"/>
                                  </p:stCondLst>
                                  <p:iterate>
                                    <p:tmAbs val="0"/>
                                  </p:iterate>
                                  <p:childTnLst>
                                    <p:set>
                                      <p:cBhvr>
                                        <p:cTn id="6" fill="hold"/>
                                        <p:tgtEl>
                                          <p:spTgt spid="169"/>
                                        </p:tgtEl>
                                        <p:attrNameLst>
                                          <p:attrName>style.visibility</p:attrName>
                                        </p:attrNameLst>
                                      </p:cBhvr>
                                      <p:to>
                                        <p:strVal val="visible"/>
                                      </p:to>
                                    </p:set>
                                    <p:animEffect transition="in" filter="wipe(up)">
                                      <p:cBhvr>
                                        <p:cTn id="7" dur="2250"/>
                                        <p:tgtEl>
                                          <p:spTgt spid="16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par>
                                <p:cTn id="13" presetID="3" presetClass="entr" presetSubtype="10" fill="hold" grpId="0" nodeType="withEffect">
                                  <p:stCondLst>
                                    <p:cond delay="0"/>
                                  </p:stCondLst>
                                  <p:childTnLst>
                                    <p:set>
                                      <p:cBhvr>
                                        <p:cTn id="14" dur="1" fill="hold">
                                          <p:stCondLst>
                                            <p:cond delay="0"/>
                                          </p:stCondLst>
                                        </p:cTn>
                                        <p:tgtEl>
                                          <p:spTgt spid="174"/>
                                        </p:tgtEl>
                                        <p:attrNameLst>
                                          <p:attrName>style.visibility</p:attrName>
                                        </p:attrNameLst>
                                      </p:cBhvr>
                                      <p:to>
                                        <p:strVal val="visible"/>
                                      </p:to>
                                    </p:set>
                                    <p:animEffect transition="in" filter="blinds(horizontal)">
                                      <p:cBhvr>
                                        <p:cTn id="15" dur="500"/>
                                        <p:tgtEl>
                                          <p:spTgt spid="174"/>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blinds(horizontal)">
                                      <p:cBhvr>
                                        <p:cTn id="1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9" grpId="0" animBg="1" advAuto="0"/>
      <p:bldP spid="174" grpId="0" animBg="1"/>
      <p:bldP spid="7" grpId="0" animBg="1"/>
      <p:bldP spid="8" grpId="0" animBg="1"/>
    </p:bldLst>
  </p:timing>
</p:sld>
</file>

<file path=ppt/slides/slide60.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FFFFFF"/>
            </a:gs>
            <a:gs pos="100000">
              <a:srgbClr val="D1D3D3"/>
            </a:gs>
          </a:gsLst>
          <a:lin ang="5400000" scaled="0"/>
        </a:gradFill>
        <a:effectLst/>
      </p:bgPr>
    </p:bg>
    <p:spTree>
      <p:nvGrpSpPr>
        <p:cNvPr id="1" name=""/>
        <p:cNvGrpSpPr/>
        <p:nvPr/>
      </p:nvGrpSpPr>
      <p:grpSpPr>
        <a:xfrm>
          <a:off x="0" y="0"/>
          <a:ext cx="0" cy="0"/>
          <a:chOff x="0" y="0"/>
          <a:chExt cx="0" cy="0"/>
        </a:xfrm>
      </p:grpSpPr>
      <p:pic>
        <p:nvPicPr>
          <p:cNvPr id="152" name="cristian-palmer-1432812-unsplash.psd" descr="cristian-palmer-1432812-unsplash.psd"/>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5400000">
            <a:off x="5104275" y="-5585263"/>
            <a:ext cx="13841388" cy="24761138"/>
          </a:xfrm>
          <a:prstGeom prst="rect">
            <a:avLst/>
          </a:prstGeom>
          <a:ln w="12700">
            <a:miter lim="400000"/>
          </a:ln>
        </p:spPr>
      </p:pic>
      <p:sp>
        <p:nvSpPr>
          <p:cNvPr id="153" name="Line"/>
          <p:cNvSpPr/>
          <p:nvPr/>
        </p:nvSpPr>
        <p:spPr>
          <a:xfrm rot="120000">
            <a:off x="-1452720" y="2508055"/>
            <a:ext cx="23753938" cy="12404167"/>
          </a:xfrm>
          <a:custGeom>
            <a:avLst/>
            <a:gdLst/>
            <a:ahLst/>
            <a:cxnLst>
              <a:cxn ang="0">
                <a:pos x="wd2" y="hd2"/>
              </a:cxn>
              <a:cxn ang="5400000">
                <a:pos x="wd2" y="hd2"/>
              </a:cxn>
              <a:cxn ang="10800000">
                <a:pos x="wd2" y="hd2"/>
              </a:cxn>
              <a:cxn ang="16200000">
                <a:pos x="wd2" y="hd2"/>
              </a:cxn>
            </a:cxnLst>
            <a:rect l="0" t="0" r="r" b="b"/>
            <a:pathLst>
              <a:path w="21600" h="21382" extrusionOk="0">
                <a:moveTo>
                  <a:pt x="0" y="656"/>
                </a:moveTo>
                <a:cubicBezTo>
                  <a:pt x="1261" y="-192"/>
                  <a:pt x="2635" y="-218"/>
                  <a:pt x="3905" y="581"/>
                </a:cubicBezTo>
                <a:cubicBezTo>
                  <a:pt x="4909" y="1213"/>
                  <a:pt x="5828" y="2384"/>
                  <a:pt x="6252" y="4213"/>
                </a:cubicBezTo>
                <a:cubicBezTo>
                  <a:pt x="6726" y="6254"/>
                  <a:pt x="6458" y="8750"/>
                  <a:pt x="7142" y="10594"/>
                </a:cubicBezTo>
                <a:cubicBezTo>
                  <a:pt x="7852" y="12508"/>
                  <a:pt x="9199" y="12798"/>
                  <a:pt x="10309" y="13760"/>
                </a:cubicBezTo>
                <a:cubicBezTo>
                  <a:pt x="11281" y="14603"/>
                  <a:pt x="12166" y="16046"/>
                  <a:pt x="13241" y="15900"/>
                </a:cubicBezTo>
                <a:cubicBezTo>
                  <a:pt x="14327" y="15754"/>
                  <a:pt x="15243" y="13932"/>
                  <a:pt x="16335" y="14324"/>
                </a:cubicBezTo>
                <a:cubicBezTo>
                  <a:pt x="17328" y="14680"/>
                  <a:pt x="17848" y="16674"/>
                  <a:pt x="18742" y="17495"/>
                </a:cubicBezTo>
                <a:cubicBezTo>
                  <a:pt x="19349" y="18053"/>
                  <a:pt x="20070" y="18007"/>
                  <a:pt x="20659" y="18634"/>
                </a:cubicBezTo>
                <a:cubicBezTo>
                  <a:pt x="21192" y="19200"/>
                  <a:pt x="21544" y="20228"/>
                  <a:pt x="21600" y="21382"/>
                </a:cubicBezTo>
              </a:path>
            </a:pathLst>
          </a:custGeom>
          <a:ln w="12700">
            <a:solidFill>
              <a:srgbClr val="FFFFFF"/>
            </a:solidFill>
            <a:custDash>
              <a:ds d="600000" sp="600000"/>
            </a:custDash>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154" name="Rectangle"/>
          <p:cNvSpPr/>
          <p:nvPr/>
        </p:nvSpPr>
        <p:spPr>
          <a:xfrm>
            <a:off x="-355600" y="0"/>
            <a:ext cx="24527967" cy="13716000"/>
          </a:xfrm>
          <a:prstGeom prst="rect">
            <a:avLst/>
          </a:prstGeom>
          <a:gradFill flip="none" rotWithShape="1">
            <a:gsLst>
              <a:gs pos="0">
                <a:schemeClr val="accent2">
                  <a:hueOff val="260011"/>
                  <a:satOff val="17755"/>
                  <a:lumOff val="-25437"/>
                  <a:alpha val="65282"/>
                </a:schemeClr>
              </a:gs>
              <a:gs pos="100000">
                <a:srgbClr val="002F4E">
                  <a:alpha val="65282"/>
                </a:srgbClr>
              </a:gs>
            </a:gsLst>
            <a:lin ang="17233858" scaled="0"/>
          </a:gra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dirty="0"/>
          </a:p>
        </p:txBody>
      </p:sp>
      <p:sp>
        <p:nvSpPr>
          <p:cNvPr id="157" name="I am the way…"/>
          <p:cNvSpPr txBox="1"/>
          <p:nvPr/>
        </p:nvSpPr>
        <p:spPr>
          <a:xfrm>
            <a:off x="10014856" y="2329556"/>
            <a:ext cx="13584197" cy="1013610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p>
            <a:pPr marL="571500" indent="-571500" algn="l">
              <a:spcAft>
                <a:spcPts val="4800"/>
              </a:spcAft>
              <a:buFont typeface="Arial" panose="020B0604020202020204" pitchFamily="34" charset="0"/>
              <a:buChar char="•"/>
              <a:defRPr sz="4000" b="0">
                <a:solidFill>
                  <a:srgbClr val="FFFFFF"/>
                </a:solidFill>
                <a:latin typeface="Gotham Light"/>
                <a:ea typeface="Gotham Light"/>
                <a:cs typeface="Gotham Light"/>
                <a:sym typeface="Gotham Light"/>
              </a:defRPr>
            </a:pPr>
            <a:r>
              <a:rPr lang="en-US" sz="4400" dirty="0">
                <a:solidFill>
                  <a:srgbClr val="FFFF00"/>
                </a:solidFill>
                <a:sym typeface="Gotham Light"/>
              </a:rPr>
              <a:t>18 September – </a:t>
            </a:r>
            <a:r>
              <a:rPr lang="en-US" sz="4400" i="1" dirty="0">
                <a:solidFill>
                  <a:srgbClr val="FFFF00"/>
                </a:solidFill>
                <a:sym typeface="Gotham Light"/>
              </a:rPr>
              <a:t>Discipling People in the Urban Areas along the Journey of Grace</a:t>
            </a:r>
            <a:r>
              <a:rPr lang="en-US" sz="4400" dirty="0">
                <a:solidFill>
                  <a:srgbClr val="FFFF00"/>
                </a:solidFill>
                <a:sym typeface="Gotham Light"/>
              </a:rPr>
              <a:t>, Dr. David </a:t>
            </a:r>
            <a:r>
              <a:rPr lang="en-US" sz="4400" dirty="0" err="1">
                <a:solidFill>
                  <a:srgbClr val="FFFF00"/>
                </a:solidFill>
                <a:sym typeface="Gotham Light"/>
              </a:rPr>
              <a:t>Busic</a:t>
            </a:r>
            <a:r>
              <a:rPr lang="en-US" sz="4400" dirty="0">
                <a:solidFill>
                  <a:srgbClr val="FFFF00"/>
                </a:solidFill>
                <a:sym typeface="Gotham Light"/>
              </a:rPr>
              <a:t>, General Superintendent, Author – Way, Truth, Life; </a:t>
            </a:r>
            <a:r>
              <a:rPr lang="en-US" sz="4400" b="0" dirty="0">
                <a:solidFill>
                  <a:srgbClr val="FFFF00"/>
                </a:solidFill>
                <a:sym typeface="Gotham Light"/>
              </a:rPr>
              <a:t>The City: Urban Churches in the Wesleyan Tradition</a:t>
            </a:r>
          </a:p>
          <a:p>
            <a:pPr marL="571500" indent="-571500" algn="l">
              <a:spcAft>
                <a:spcPts val="4800"/>
              </a:spcAft>
              <a:buFont typeface="Arial" panose="020B0604020202020204" pitchFamily="34" charset="0"/>
              <a:buChar char="•"/>
              <a:defRPr sz="4000" b="0">
                <a:solidFill>
                  <a:srgbClr val="FFFFFF"/>
                </a:solidFill>
                <a:latin typeface="Gotham Light"/>
                <a:ea typeface="Gotham Light"/>
                <a:cs typeface="Gotham Light"/>
                <a:sym typeface="Gotham Light"/>
              </a:defRPr>
            </a:pPr>
            <a:r>
              <a:rPr lang="en-US" sz="4400" dirty="0">
                <a:sym typeface="Gotham Light"/>
              </a:rPr>
              <a:t>18 </a:t>
            </a:r>
            <a:r>
              <a:rPr lang="en-US" sz="4400" dirty="0" err="1">
                <a:sym typeface="Gotham Light"/>
              </a:rPr>
              <a:t>septiembre</a:t>
            </a:r>
            <a:r>
              <a:rPr lang="en-US" sz="4400" dirty="0">
                <a:sym typeface="Gotham Light"/>
              </a:rPr>
              <a:t> - </a:t>
            </a:r>
            <a:r>
              <a:rPr lang="en-US" sz="4400" i="1" dirty="0" err="1">
                <a:sym typeface="Gotham Light"/>
              </a:rPr>
              <a:t>Disciplinando</a:t>
            </a:r>
            <a:r>
              <a:rPr lang="en-US" sz="4400" i="1" dirty="0">
                <a:sym typeface="Gotham Light"/>
              </a:rPr>
              <a:t> a las personas </a:t>
            </a:r>
            <a:r>
              <a:rPr lang="en-US" sz="4400" i="1" dirty="0" err="1">
                <a:sym typeface="Gotham Light"/>
              </a:rPr>
              <a:t>en</a:t>
            </a:r>
            <a:r>
              <a:rPr lang="en-US" sz="4400" i="1" dirty="0">
                <a:sym typeface="Gotham Light"/>
              </a:rPr>
              <a:t> las </a:t>
            </a:r>
            <a:r>
              <a:rPr lang="en-US" sz="4400" i="1" dirty="0" err="1">
                <a:sym typeface="Gotham Light"/>
              </a:rPr>
              <a:t>áreas</a:t>
            </a:r>
            <a:r>
              <a:rPr lang="en-US" sz="4400" i="1" dirty="0">
                <a:sym typeface="Gotham Light"/>
              </a:rPr>
              <a:t> </a:t>
            </a:r>
            <a:r>
              <a:rPr lang="en-US" sz="4400" i="1" dirty="0" err="1">
                <a:sym typeface="Gotham Light"/>
              </a:rPr>
              <a:t>urbanas</a:t>
            </a:r>
            <a:r>
              <a:rPr lang="en-US" sz="4400" i="1" dirty="0">
                <a:sym typeface="Gotham Light"/>
              </a:rPr>
              <a:t> a lo largo del Sendero </a:t>
            </a:r>
            <a:r>
              <a:rPr lang="en-US" sz="4400" i="1" dirty="0" err="1">
                <a:sym typeface="Gotham Light"/>
              </a:rPr>
              <a:t>en</a:t>
            </a:r>
            <a:r>
              <a:rPr lang="en-US" sz="4400" i="1" dirty="0">
                <a:sym typeface="Gotham Light"/>
              </a:rPr>
              <a:t> la </a:t>
            </a:r>
            <a:r>
              <a:rPr lang="en-US" sz="4400" i="1" dirty="0" err="1">
                <a:sym typeface="Gotham Light"/>
              </a:rPr>
              <a:t>Gracia</a:t>
            </a:r>
            <a:r>
              <a:rPr lang="en-US" sz="4400" dirty="0">
                <a:sym typeface="Gotham Light"/>
              </a:rPr>
              <a:t>, Dr. David </a:t>
            </a:r>
            <a:r>
              <a:rPr lang="en-US" sz="4400" dirty="0" err="1">
                <a:sym typeface="Gotham Light"/>
              </a:rPr>
              <a:t>Busic</a:t>
            </a:r>
            <a:r>
              <a:rPr lang="en-US" sz="4400" dirty="0">
                <a:sym typeface="Gotham Light"/>
              </a:rPr>
              <a:t>, </a:t>
            </a:r>
            <a:r>
              <a:rPr lang="en-US" sz="4400" dirty="0" err="1">
                <a:sym typeface="Gotham Light"/>
              </a:rPr>
              <a:t>Superintendente</a:t>
            </a:r>
            <a:r>
              <a:rPr lang="en-US" sz="4400" dirty="0">
                <a:sym typeface="Gotham Light"/>
              </a:rPr>
              <a:t> General, Autor - </a:t>
            </a:r>
            <a:r>
              <a:rPr lang="en-US" sz="4400" i="1" dirty="0">
                <a:sym typeface="Gotham Light"/>
              </a:rPr>
              <a:t>Camino, </a:t>
            </a:r>
            <a:r>
              <a:rPr lang="en-US" sz="4400" i="1" dirty="0" err="1">
                <a:sym typeface="Gotham Light"/>
              </a:rPr>
              <a:t>verdad</a:t>
            </a:r>
            <a:r>
              <a:rPr lang="en-US" sz="4400" i="1" dirty="0">
                <a:sym typeface="Gotham Light"/>
              </a:rPr>
              <a:t>, </a:t>
            </a:r>
            <a:r>
              <a:rPr lang="en-US" sz="4400" i="1" dirty="0" err="1">
                <a:sym typeface="Gotham Light"/>
              </a:rPr>
              <a:t>vida</a:t>
            </a:r>
            <a:r>
              <a:rPr lang="en-US" sz="4400" i="1" dirty="0">
                <a:sym typeface="Gotham Light"/>
              </a:rPr>
              <a:t>; La ciudad: </a:t>
            </a:r>
            <a:r>
              <a:rPr lang="en-US" sz="4400" i="1" dirty="0" err="1">
                <a:sym typeface="Gotham Light"/>
              </a:rPr>
              <a:t>iglesias</a:t>
            </a:r>
            <a:r>
              <a:rPr lang="en-US" sz="4400" i="1" dirty="0">
                <a:sym typeface="Gotham Light"/>
              </a:rPr>
              <a:t> </a:t>
            </a:r>
            <a:r>
              <a:rPr lang="en-US" sz="4400" i="1" dirty="0" err="1">
                <a:sym typeface="Gotham Light"/>
              </a:rPr>
              <a:t>urbanas</a:t>
            </a:r>
            <a:r>
              <a:rPr lang="en-US" sz="4400" i="1" dirty="0">
                <a:sym typeface="Gotham Light"/>
              </a:rPr>
              <a:t> </a:t>
            </a:r>
            <a:r>
              <a:rPr lang="en-US" sz="4400" i="1" dirty="0" err="1">
                <a:sym typeface="Gotham Light"/>
              </a:rPr>
              <a:t>en</a:t>
            </a:r>
            <a:r>
              <a:rPr lang="en-US" sz="4400" i="1" dirty="0">
                <a:sym typeface="Gotham Light"/>
              </a:rPr>
              <a:t> la </a:t>
            </a:r>
            <a:r>
              <a:rPr lang="en-US" sz="4400" i="1" dirty="0" err="1">
                <a:sym typeface="Gotham Light"/>
              </a:rPr>
              <a:t>tradición</a:t>
            </a:r>
            <a:r>
              <a:rPr lang="en-US" sz="4400" i="1" dirty="0">
                <a:sym typeface="Gotham Light"/>
              </a:rPr>
              <a:t> </a:t>
            </a:r>
            <a:r>
              <a:rPr lang="en-US" sz="4400" i="1" dirty="0" err="1">
                <a:sym typeface="Gotham Light"/>
              </a:rPr>
              <a:t>wesleyana</a:t>
            </a:r>
            <a:r>
              <a:rPr lang="en-US" sz="4400" dirty="0">
                <a:sym typeface="Gotham Light"/>
              </a:rPr>
              <a:t> </a:t>
            </a:r>
          </a:p>
          <a:p>
            <a:pPr marL="571500" indent="-571500" algn="l">
              <a:spcAft>
                <a:spcPts val="4800"/>
              </a:spcAft>
              <a:buFont typeface="Arial" panose="020B0604020202020204" pitchFamily="34" charset="0"/>
              <a:buChar char="•"/>
              <a:defRPr sz="4000" b="0">
                <a:solidFill>
                  <a:srgbClr val="FFFFFF"/>
                </a:solidFill>
                <a:latin typeface="Gotham Light"/>
                <a:ea typeface="Gotham Light"/>
                <a:cs typeface="Gotham Light"/>
                <a:sym typeface="Gotham Light"/>
              </a:defRPr>
            </a:pPr>
            <a:r>
              <a:rPr lang="en-US" sz="4400" dirty="0">
                <a:solidFill>
                  <a:srgbClr val="00B0F0"/>
                </a:solidFill>
                <a:sym typeface="Gotham Light"/>
              </a:rPr>
              <a:t>18 </a:t>
            </a:r>
            <a:r>
              <a:rPr lang="en-US" sz="4400" dirty="0" err="1">
                <a:solidFill>
                  <a:srgbClr val="00B0F0"/>
                </a:solidFill>
                <a:sym typeface="Gotham Light"/>
              </a:rPr>
              <a:t>septembre</a:t>
            </a:r>
            <a:r>
              <a:rPr lang="en-US" sz="4400" dirty="0">
                <a:solidFill>
                  <a:srgbClr val="00B0F0"/>
                </a:solidFill>
                <a:sym typeface="Gotham Light"/>
              </a:rPr>
              <a:t> – Faire des disciples les gens dans les zones </a:t>
            </a:r>
            <a:r>
              <a:rPr lang="en-US" sz="4400" dirty="0" err="1">
                <a:solidFill>
                  <a:srgbClr val="00B0F0"/>
                </a:solidFill>
                <a:sym typeface="Gotham Light"/>
              </a:rPr>
              <a:t>urbaines</a:t>
            </a:r>
            <a:r>
              <a:rPr lang="en-US" sz="4400" dirty="0">
                <a:solidFill>
                  <a:srgbClr val="00B0F0"/>
                </a:solidFill>
                <a:sym typeface="Gotham Light"/>
              </a:rPr>
              <a:t> le long du </a:t>
            </a:r>
            <a:r>
              <a:rPr lang="en-US" sz="4400" dirty="0" err="1">
                <a:solidFill>
                  <a:srgbClr val="00B0F0"/>
                </a:solidFill>
                <a:sym typeface="Gotham Light"/>
              </a:rPr>
              <a:t>Parcours</a:t>
            </a:r>
            <a:r>
              <a:rPr lang="en-US" sz="4400" dirty="0">
                <a:solidFill>
                  <a:srgbClr val="00B0F0"/>
                </a:solidFill>
                <a:sym typeface="Gotham Light"/>
              </a:rPr>
              <a:t> de la grâce, Dr. David </a:t>
            </a:r>
            <a:r>
              <a:rPr lang="en-US" sz="4400" dirty="0" err="1">
                <a:solidFill>
                  <a:srgbClr val="00B0F0"/>
                </a:solidFill>
                <a:sym typeface="Gotham Light"/>
              </a:rPr>
              <a:t>Busic</a:t>
            </a:r>
            <a:r>
              <a:rPr lang="en-US" sz="4400" dirty="0">
                <a:solidFill>
                  <a:srgbClr val="00B0F0"/>
                </a:solidFill>
                <a:sym typeface="Gotham Light"/>
              </a:rPr>
              <a:t>, </a:t>
            </a:r>
            <a:r>
              <a:rPr lang="en-US" sz="4400" dirty="0" err="1">
                <a:solidFill>
                  <a:srgbClr val="00B0F0"/>
                </a:solidFill>
                <a:sym typeface="Gotham Light"/>
              </a:rPr>
              <a:t>surintendant</a:t>
            </a:r>
            <a:r>
              <a:rPr lang="en-US" sz="4400" dirty="0">
                <a:solidFill>
                  <a:srgbClr val="00B0F0"/>
                </a:solidFill>
                <a:sym typeface="Gotham Light"/>
              </a:rPr>
              <a:t> </a:t>
            </a:r>
            <a:r>
              <a:rPr lang="en-US" sz="4400" dirty="0" err="1">
                <a:solidFill>
                  <a:srgbClr val="00B0F0"/>
                </a:solidFill>
                <a:sym typeface="Gotham Light"/>
              </a:rPr>
              <a:t>général</a:t>
            </a:r>
            <a:r>
              <a:rPr lang="en-US" sz="4400" dirty="0">
                <a:solidFill>
                  <a:srgbClr val="00B0F0"/>
                </a:solidFill>
                <a:sym typeface="Gotham Light"/>
              </a:rPr>
              <a:t>, auteur – Chemin, </a:t>
            </a:r>
            <a:r>
              <a:rPr lang="en-US" sz="4400" dirty="0" err="1">
                <a:solidFill>
                  <a:srgbClr val="00B0F0"/>
                </a:solidFill>
                <a:sym typeface="Gotham Light"/>
              </a:rPr>
              <a:t>vérité</a:t>
            </a:r>
            <a:r>
              <a:rPr lang="en-US" sz="4400" dirty="0">
                <a:solidFill>
                  <a:srgbClr val="00B0F0"/>
                </a:solidFill>
                <a:sym typeface="Gotham Light"/>
              </a:rPr>
              <a:t>, vie ; La </a:t>
            </a:r>
            <a:r>
              <a:rPr lang="en-US" sz="4400" dirty="0" err="1">
                <a:solidFill>
                  <a:srgbClr val="00B0F0"/>
                </a:solidFill>
                <a:sym typeface="Gotham Light"/>
              </a:rPr>
              <a:t>ville</a:t>
            </a:r>
            <a:r>
              <a:rPr lang="en-US" sz="4400" dirty="0">
                <a:solidFill>
                  <a:srgbClr val="00B0F0"/>
                </a:solidFill>
                <a:sym typeface="Gotham Light"/>
              </a:rPr>
              <a:t> : </a:t>
            </a:r>
            <a:r>
              <a:rPr lang="en-US" sz="4400" dirty="0" err="1">
                <a:solidFill>
                  <a:srgbClr val="00B0F0"/>
                </a:solidFill>
                <a:sym typeface="Gotham Light"/>
              </a:rPr>
              <a:t>églises</a:t>
            </a:r>
            <a:r>
              <a:rPr lang="en-US" sz="4400" dirty="0">
                <a:solidFill>
                  <a:srgbClr val="00B0F0"/>
                </a:solidFill>
                <a:sym typeface="Gotham Light"/>
              </a:rPr>
              <a:t> </a:t>
            </a:r>
            <a:r>
              <a:rPr lang="en-US" sz="4400" dirty="0" err="1">
                <a:solidFill>
                  <a:srgbClr val="00B0F0"/>
                </a:solidFill>
                <a:sym typeface="Gotham Light"/>
              </a:rPr>
              <a:t>urbaines</a:t>
            </a:r>
            <a:r>
              <a:rPr lang="en-US" sz="4400" dirty="0">
                <a:solidFill>
                  <a:srgbClr val="00B0F0"/>
                </a:solidFill>
                <a:sym typeface="Gotham Light"/>
              </a:rPr>
              <a:t> dans la tradition </a:t>
            </a:r>
            <a:r>
              <a:rPr lang="en-US" sz="4400" dirty="0" err="1">
                <a:solidFill>
                  <a:srgbClr val="00B0F0"/>
                </a:solidFill>
                <a:sym typeface="Gotham Light"/>
              </a:rPr>
              <a:t>wesleyenne</a:t>
            </a:r>
            <a:endParaRPr lang="en-US" sz="4400" dirty="0">
              <a:solidFill>
                <a:srgbClr val="00B0F0"/>
              </a:solidFill>
              <a:sym typeface="Gotham Light"/>
            </a:endParaRPr>
          </a:p>
        </p:txBody>
      </p:sp>
      <p:pic>
        <p:nvPicPr>
          <p:cNvPr id="158" name="Image" descr="Image"/>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1381239" y="12644279"/>
            <a:ext cx="1378529" cy="235564"/>
          </a:xfrm>
          <a:prstGeom prst="rect">
            <a:avLst/>
          </a:prstGeom>
          <a:ln w="12700">
            <a:miter lim="400000"/>
          </a:ln>
        </p:spPr>
      </p:pic>
      <p:sp>
        <p:nvSpPr>
          <p:cNvPr id="159" name="Shape"/>
          <p:cNvSpPr/>
          <p:nvPr/>
        </p:nvSpPr>
        <p:spPr>
          <a:xfrm>
            <a:off x="1873566" y="723738"/>
            <a:ext cx="21342033" cy="12231173"/>
          </a:xfrm>
          <a:custGeom>
            <a:avLst/>
            <a:gdLst/>
            <a:ahLst/>
            <a:cxnLst>
              <a:cxn ang="0">
                <a:pos x="wd2" y="hd2"/>
              </a:cxn>
              <a:cxn ang="5400000">
                <a:pos x="wd2" y="hd2"/>
              </a:cxn>
              <a:cxn ang="10800000">
                <a:pos x="wd2" y="hd2"/>
              </a:cxn>
              <a:cxn ang="16200000">
                <a:pos x="wd2" y="hd2"/>
              </a:cxn>
            </a:cxnLst>
            <a:rect l="0" t="0" r="r" b="b"/>
            <a:pathLst>
              <a:path w="21600" h="21600" extrusionOk="0">
                <a:moveTo>
                  <a:pt x="18065" y="21600"/>
                </a:moveTo>
                <a:cubicBezTo>
                  <a:pt x="15644" y="21600"/>
                  <a:pt x="13222" y="21600"/>
                  <a:pt x="10800" y="21600"/>
                </a:cubicBezTo>
                <a:cubicBezTo>
                  <a:pt x="7200" y="21600"/>
                  <a:pt x="3600" y="21600"/>
                  <a:pt x="0" y="21600"/>
                </a:cubicBezTo>
                <a:lnTo>
                  <a:pt x="0" y="0"/>
                </a:lnTo>
                <a:lnTo>
                  <a:pt x="21600" y="0"/>
                </a:lnTo>
                <a:lnTo>
                  <a:pt x="21600" y="10800"/>
                </a:lnTo>
                <a:moveTo>
                  <a:pt x="18163" y="21600"/>
                </a:moveTo>
                <a:lnTo>
                  <a:pt x="18065" y="21600"/>
                </a:lnTo>
                <a:moveTo>
                  <a:pt x="21600" y="10800"/>
                </a:moveTo>
                <a:cubicBezTo>
                  <a:pt x="21600" y="12600"/>
                  <a:pt x="21600" y="14400"/>
                  <a:pt x="21600" y="16200"/>
                </a:cubicBezTo>
                <a:cubicBezTo>
                  <a:pt x="21600" y="17572"/>
                  <a:pt x="21600" y="18943"/>
                  <a:pt x="21600" y="20315"/>
                </a:cubicBezTo>
                <a:moveTo>
                  <a:pt x="17983" y="21600"/>
                </a:moveTo>
                <a:lnTo>
                  <a:pt x="18163" y="21600"/>
                </a:lnTo>
              </a:path>
            </a:pathLst>
          </a:custGeom>
          <a:ln>
            <a:solidFill>
              <a:srgbClr val="FFFFFF">
                <a:alpha val="35730"/>
              </a:srgbClr>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9" name="I am the way…">
            <a:extLst>
              <a:ext uri="{FF2B5EF4-FFF2-40B4-BE49-F238E27FC236}">
                <a16:creationId xmlns:a16="http://schemas.microsoft.com/office/drawing/2014/main" id="{4260661B-2792-0A41-88ED-BFF0F91626F6}"/>
              </a:ext>
            </a:extLst>
          </p:cNvPr>
          <p:cNvSpPr txBox="1"/>
          <p:nvPr/>
        </p:nvSpPr>
        <p:spPr>
          <a:xfrm>
            <a:off x="1520983" y="569279"/>
            <a:ext cx="21342033" cy="84125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p>
            <a:pPr>
              <a:defRPr sz="4000" b="0">
                <a:solidFill>
                  <a:srgbClr val="FFFFFF"/>
                </a:solidFill>
                <a:latin typeface="Gotham Light"/>
                <a:ea typeface="Gotham Light"/>
                <a:cs typeface="Gotham Light"/>
                <a:sym typeface="Gotham Light"/>
              </a:defRPr>
            </a:pPr>
            <a:r>
              <a:rPr lang="en-US" sz="4800" dirty="0">
                <a:solidFill>
                  <a:srgbClr val="FFFF00"/>
                </a:solidFill>
                <a:latin typeface="Gotham" panose="02000604030000020004" pitchFamily="2" charset="0"/>
                <a:sym typeface="Gotham Light"/>
              </a:rPr>
              <a:t>Upcoming workshops / </a:t>
            </a:r>
            <a:r>
              <a:rPr lang="en-US" sz="4800" dirty="0" err="1">
                <a:solidFill>
                  <a:schemeClr val="bg1"/>
                </a:solidFill>
                <a:latin typeface="Gotham" panose="02000604030000020004" pitchFamily="2" charset="0"/>
                <a:sym typeface="Gotham Light"/>
              </a:rPr>
              <a:t>Próximos</a:t>
            </a:r>
            <a:r>
              <a:rPr lang="en-US" sz="4800" dirty="0">
                <a:solidFill>
                  <a:schemeClr val="bg1"/>
                </a:solidFill>
                <a:latin typeface="Gotham" panose="02000604030000020004" pitchFamily="2" charset="0"/>
                <a:sym typeface="Gotham Light"/>
              </a:rPr>
              <a:t> </a:t>
            </a:r>
            <a:r>
              <a:rPr lang="en-US" sz="4800" dirty="0" err="1">
                <a:solidFill>
                  <a:schemeClr val="bg1"/>
                </a:solidFill>
                <a:latin typeface="Gotham" panose="02000604030000020004" pitchFamily="2" charset="0"/>
                <a:sym typeface="Gotham Light"/>
              </a:rPr>
              <a:t>talleres</a:t>
            </a:r>
            <a:r>
              <a:rPr lang="en-US" sz="4800" dirty="0">
                <a:solidFill>
                  <a:schemeClr val="bg1"/>
                </a:solidFill>
                <a:latin typeface="Gotham" panose="02000604030000020004" pitchFamily="2" charset="0"/>
                <a:sym typeface="Gotham Light"/>
              </a:rPr>
              <a:t> / </a:t>
            </a:r>
            <a:r>
              <a:rPr lang="en-US" sz="4800" dirty="0">
                <a:solidFill>
                  <a:srgbClr val="00B0F0"/>
                </a:solidFill>
                <a:latin typeface="Gotham" panose="02000604030000020004" pitchFamily="2" charset="0"/>
                <a:sym typeface="Gotham Light"/>
              </a:rPr>
              <a:t>Des ateliers </a:t>
            </a:r>
            <a:r>
              <a:rPr lang="en-US" sz="4800" dirty="0" err="1">
                <a:solidFill>
                  <a:srgbClr val="00B0F0"/>
                </a:solidFill>
                <a:latin typeface="Gotham" panose="02000604030000020004" pitchFamily="2" charset="0"/>
                <a:sym typeface="Gotham Light"/>
              </a:rPr>
              <a:t>à</a:t>
            </a:r>
            <a:r>
              <a:rPr lang="en-US" sz="4800" dirty="0">
                <a:solidFill>
                  <a:srgbClr val="00B0F0"/>
                </a:solidFill>
                <a:latin typeface="Gotham" panose="02000604030000020004" pitchFamily="2" charset="0"/>
                <a:sym typeface="Gotham Light"/>
              </a:rPr>
              <a:t> </a:t>
            </a:r>
            <a:r>
              <a:rPr lang="en-US" sz="4800" dirty="0" err="1">
                <a:solidFill>
                  <a:srgbClr val="00B0F0"/>
                </a:solidFill>
                <a:latin typeface="Gotham" panose="02000604030000020004" pitchFamily="2" charset="0"/>
                <a:sym typeface="Gotham Light"/>
              </a:rPr>
              <a:t>venir</a:t>
            </a:r>
            <a:endParaRPr lang="en-US" sz="4800" dirty="0">
              <a:solidFill>
                <a:srgbClr val="00B0F0"/>
              </a:solidFill>
              <a:latin typeface="Gotham" panose="02000604030000020004" pitchFamily="2" charset="0"/>
              <a:sym typeface="Gotham Light"/>
            </a:endParaRPr>
          </a:p>
        </p:txBody>
      </p:sp>
      <p:pic>
        <p:nvPicPr>
          <p:cNvPr id="3" name="Picture 2" descr="Graphical user interface&#10;&#10;Description automatically generated">
            <a:extLst>
              <a:ext uri="{FF2B5EF4-FFF2-40B4-BE49-F238E27FC236}">
                <a16:creationId xmlns:a16="http://schemas.microsoft.com/office/drawing/2014/main" id="{482B91B0-2565-7445-9FA3-73EFF78706D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54000" y="1660723"/>
            <a:ext cx="9188798" cy="11485998"/>
          </a:xfrm>
          <a:prstGeom prst="rect">
            <a:avLst/>
          </a:prstGeom>
        </p:spPr>
      </p:pic>
    </p:spTree>
    <p:extLst>
      <p:ext uri="{BB962C8B-B14F-4D97-AF65-F5344CB8AC3E}">
        <p14:creationId xmlns:p14="http://schemas.microsoft.com/office/powerpoint/2010/main" val="811013688"/>
      </p:ext>
    </p:extLst>
  </p:cSld>
  <p:clrMapOvr>
    <a:masterClrMapping/>
  </p:clrMapOvr>
  <p:transition>
    <p:fade/>
  </p:transition>
  <p:timing>
    <p:tnLst>
      <p:par>
        <p:cTn id="1" dur="indefinite" restart="never" fill="hold" nodeType="tmRoot">
          <p:childTnLst>
            <p:seq concurrent="1" prevAc="none"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9" presetClass="entr" fill="hold" grpId="0" nodeType="afterEffect">
                                  <p:stCondLst>
                                    <p:cond delay="0"/>
                                  </p:stCondLst>
                                  <p:iterate>
                                    <p:tmAbs val="0"/>
                                  </p:iterate>
                                  <p:childTnLst>
                                    <p:set>
                                      <p:cBhvr>
                                        <p:cTn id="6" fill="hold"/>
                                        <p:tgtEl>
                                          <p:spTgt spid="153"/>
                                        </p:tgtEl>
                                        <p:attrNameLst>
                                          <p:attrName>style.visibility</p:attrName>
                                        </p:attrNameLst>
                                      </p:cBhvr>
                                      <p:to>
                                        <p:strVal val="visible"/>
                                      </p:to>
                                    </p:set>
                                    <p:animEffect transition="in" filter="dissolve">
                                      <p:cBhvr>
                                        <p:cTn id="7" dur="2000"/>
                                        <p:tgtEl>
                                          <p:spTgt spid="153"/>
                                        </p:tgtEl>
                                      </p:cBhvr>
                                    </p:animEffect>
                                  </p:childTnLst>
                                </p:cTn>
                              </p:par>
                              <p:par>
                                <p:cTn id="8" presetID="22" presetClass="entr" presetSubtype="8" fill="hold" grpId="0" nodeType="withEffect">
                                  <p:stCondLst>
                                    <p:cond delay="0"/>
                                  </p:stCondLst>
                                  <p:iterate>
                                    <p:tmAbs val="0"/>
                                  </p:iterate>
                                  <p:childTnLst>
                                    <p:set>
                                      <p:cBhvr>
                                        <p:cTn id="9" fill="hold"/>
                                        <p:tgtEl>
                                          <p:spTgt spid="158"/>
                                        </p:tgtEl>
                                        <p:attrNameLst>
                                          <p:attrName>style.visibility</p:attrName>
                                        </p:attrNameLst>
                                      </p:cBhvr>
                                      <p:to>
                                        <p:strVal val="visible"/>
                                      </p:to>
                                    </p:set>
                                    <p:animEffect transition="in" filter="wipe(left)">
                                      <p:cBhvr>
                                        <p:cTn id="10" dur="1000"/>
                                        <p:tgtEl>
                                          <p:spTgt spid="158"/>
                                        </p:tgtEl>
                                      </p:cBhvr>
                                    </p:animEffect>
                                  </p:childTnLst>
                                </p:cTn>
                              </p:par>
                              <p:par>
                                <p:cTn id="11" presetID="10" presetClass="entr" fill="hold" grpId="0" nodeType="withEffect">
                                  <p:stCondLst>
                                    <p:cond delay="0"/>
                                  </p:stCondLst>
                                  <p:iterate>
                                    <p:tmAbs val="0"/>
                                  </p:iterate>
                                  <p:childTnLst>
                                    <p:set>
                                      <p:cBhvr>
                                        <p:cTn id="12" fill="hold"/>
                                        <p:tgtEl>
                                          <p:spTgt spid="157"/>
                                        </p:tgtEl>
                                        <p:attrNameLst>
                                          <p:attrName>style.visibility</p:attrName>
                                        </p:attrNameLst>
                                      </p:cBhvr>
                                      <p:to>
                                        <p:strVal val="visible"/>
                                      </p:to>
                                    </p:set>
                                    <p:animEffect transition="in" filter="fade">
                                      <p:cBhvr>
                                        <p:cTn id="13" dur="1000"/>
                                        <p:tgtEl>
                                          <p:spTgt spid="157"/>
                                        </p:tgtEl>
                                      </p:cBhvr>
                                    </p:animEffect>
                                  </p:childTnLst>
                                </p:cTn>
                              </p:par>
                              <p:par>
                                <p:cTn id="14" presetID="9" presetClass="entr" fill="hold" grpId="0" nodeType="withEffect">
                                  <p:stCondLst>
                                    <p:cond delay="0"/>
                                  </p:stCondLst>
                                  <p:iterate>
                                    <p:tmAbs val="0"/>
                                  </p:iterate>
                                  <p:childTnLst>
                                    <p:set>
                                      <p:cBhvr>
                                        <p:cTn id="15" fill="hold"/>
                                        <p:tgtEl>
                                          <p:spTgt spid="159"/>
                                        </p:tgtEl>
                                        <p:attrNameLst>
                                          <p:attrName>style.visibility</p:attrName>
                                        </p:attrNameLst>
                                      </p:cBhvr>
                                      <p:to>
                                        <p:strVal val="visible"/>
                                      </p:to>
                                    </p:set>
                                    <p:animEffect transition="in" filter="dissolve">
                                      <p:cBhvr>
                                        <p:cTn id="16" dur="2000"/>
                                        <p:tgtEl>
                                          <p:spTgt spid="159"/>
                                        </p:tgtEl>
                                      </p:cBhvr>
                                    </p:animEffect>
                                  </p:childTnLst>
                                </p:cTn>
                              </p:par>
                              <p:par>
                                <p:cTn id="17" presetID="10" presetClass="entr" fill="hold" grpId="0" nodeType="withEffect">
                                  <p:stCondLst>
                                    <p:cond delay="0"/>
                                  </p:stCondLst>
                                  <p:iterate>
                                    <p:tmAbs val="0"/>
                                  </p:iterate>
                                  <p:childTnLst>
                                    <p:set>
                                      <p:cBhvr>
                                        <p:cTn id="18" fill="hold"/>
                                        <p:tgtEl>
                                          <p:spTgt spid="9"/>
                                        </p:tgtEl>
                                        <p:attrNameLst>
                                          <p:attrName>style.visibility</p:attrName>
                                        </p:attrNameLst>
                                      </p:cBhvr>
                                      <p:to>
                                        <p:strVal val="visible"/>
                                      </p:to>
                                    </p:set>
                                    <p:animEffect transition="in" filter="fade">
                                      <p:cBhvr>
                                        <p:cTn id="19"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 grpId="0" animBg="1" advAuto="0"/>
      <p:bldP spid="157" grpId="0" animBg="1" advAuto="0"/>
      <p:bldP spid="158" grpId="0" animBg="1" advAuto="0"/>
      <p:bldP spid="159" grpId="0" animBg="1" advAuto="0"/>
      <p:bldP spid="9" grpId="0" animBg="1" advAuto="0"/>
    </p:bldLst>
  </p:timing>
</p:sld>
</file>

<file path=ppt/slides/slide61.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FFFFFF"/>
            </a:gs>
            <a:gs pos="100000">
              <a:srgbClr val="D1D3D3"/>
            </a:gs>
          </a:gsLst>
          <a:lin ang="5400000" scaled="0"/>
        </a:gradFill>
        <a:effectLst/>
      </p:bgPr>
    </p:bg>
    <p:spTree>
      <p:nvGrpSpPr>
        <p:cNvPr id="1" name=""/>
        <p:cNvGrpSpPr/>
        <p:nvPr/>
      </p:nvGrpSpPr>
      <p:grpSpPr>
        <a:xfrm>
          <a:off x="0" y="0"/>
          <a:ext cx="0" cy="0"/>
          <a:chOff x="0" y="0"/>
          <a:chExt cx="0" cy="0"/>
        </a:xfrm>
      </p:grpSpPr>
      <p:pic>
        <p:nvPicPr>
          <p:cNvPr id="152" name="cristian-palmer-1432812-unsplash.psd" descr="cristian-palmer-1432812-unsplash.psd"/>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5400000">
            <a:off x="5104275" y="-5585263"/>
            <a:ext cx="13841388" cy="24761138"/>
          </a:xfrm>
          <a:prstGeom prst="rect">
            <a:avLst/>
          </a:prstGeom>
          <a:ln w="12700">
            <a:miter lim="400000"/>
          </a:ln>
        </p:spPr>
      </p:pic>
      <p:sp>
        <p:nvSpPr>
          <p:cNvPr id="153" name="Line"/>
          <p:cNvSpPr/>
          <p:nvPr/>
        </p:nvSpPr>
        <p:spPr>
          <a:xfrm rot="120000">
            <a:off x="-1452720" y="2508055"/>
            <a:ext cx="23753938" cy="12404167"/>
          </a:xfrm>
          <a:custGeom>
            <a:avLst/>
            <a:gdLst/>
            <a:ahLst/>
            <a:cxnLst>
              <a:cxn ang="0">
                <a:pos x="wd2" y="hd2"/>
              </a:cxn>
              <a:cxn ang="5400000">
                <a:pos x="wd2" y="hd2"/>
              </a:cxn>
              <a:cxn ang="10800000">
                <a:pos x="wd2" y="hd2"/>
              </a:cxn>
              <a:cxn ang="16200000">
                <a:pos x="wd2" y="hd2"/>
              </a:cxn>
            </a:cxnLst>
            <a:rect l="0" t="0" r="r" b="b"/>
            <a:pathLst>
              <a:path w="21600" h="21382" extrusionOk="0">
                <a:moveTo>
                  <a:pt x="0" y="656"/>
                </a:moveTo>
                <a:cubicBezTo>
                  <a:pt x="1261" y="-192"/>
                  <a:pt x="2635" y="-218"/>
                  <a:pt x="3905" y="581"/>
                </a:cubicBezTo>
                <a:cubicBezTo>
                  <a:pt x="4909" y="1213"/>
                  <a:pt x="5828" y="2384"/>
                  <a:pt x="6252" y="4213"/>
                </a:cubicBezTo>
                <a:cubicBezTo>
                  <a:pt x="6726" y="6254"/>
                  <a:pt x="6458" y="8750"/>
                  <a:pt x="7142" y="10594"/>
                </a:cubicBezTo>
                <a:cubicBezTo>
                  <a:pt x="7852" y="12508"/>
                  <a:pt x="9199" y="12798"/>
                  <a:pt x="10309" y="13760"/>
                </a:cubicBezTo>
                <a:cubicBezTo>
                  <a:pt x="11281" y="14603"/>
                  <a:pt x="12166" y="16046"/>
                  <a:pt x="13241" y="15900"/>
                </a:cubicBezTo>
                <a:cubicBezTo>
                  <a:pt x="14327" y="15754"/>
                  <a:pt x="15243" y="13932"/>
                  <a:pt x="16335" y="14324"/>
                </a:cubicBezTo>
                <a:cubicBezTo>
                  <a:pt x="17328" y="14680"/>
                  <a:pt x="17848" y="16674"/>
                  <a:pt x="18742" y="17495"/>
                </a:cubicBezTo>
                <a:cubicBezTo>
                  <a:pt x="19349" y="18053"/>
                  <a:pt x="20070" y="18007"/>
                  <a:pt x="20659" y="18634"/>
                </a:cubicBezTo>
                <a:cubicBezTo>
                  <a:pt x="21192" y="19200"/>
                  <a:pt x="21544" y="20228"/>
                  <a:pt x="21600" y="21382"/>
                </a:cubicBezTo>
              </a:path>
            </a:pathLst>
          </a:custGeom>
          <a:ln w="12700">
            <a:solidFill>
              <a:srgbClr val="FFFFFF"/>
            </a:solidFill>
            <a:custDash>
              <a:ds d="600000" sp="600000"/>
            </a:custDash>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154" name="Rectangle"/>
          <p:cNvSpPr/>
          <p:nvPr/>
        </p:nvSpPr>
        <p:spPr>
          <a:xfrm>
            <a:off x="-355600" y="0"/>
            <a:ext cx="24527967" cy="13716000"/>
          </a:xfrm>
          <a:prstGeom prst="rect">
            <a:avLst/>
          </a:prstGeom>
          <a:gradFill flip="none" rotWithShape="1">
            <a:gsLst>
              <a:gs pos="0">
                <a:schemeClr val="accent2">
                  <a:hueOff val="260011"/>
                  <a:satOff val="17755"/>
                  <a:lumOff val="-25437"/>
                  <a:alpha val="65282"/>
                </a:schemeClr>
              </a:gs>
              <a:gs pos="100000">
                <a:srgbClr val="002F4E">
                  <a:alpha val="65282"/>
                </a:srgbClr>
              </a:gs>
            </a:gsLst>
            <a:lin ang="17233858" scaled="0"/>
          </a:gra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dirty="0"/>
          </a:p>
        </p:txBody>
      </p:sp>
      <p:sp>
        <p:nvSpPr>
          <p:cNvPr id="157" name="I am the way…"/>
          <p:cNvSpPr txBox="1"/>
          <p:nvPr/>
        </p:nvSpPr>
        <p:spPr>
          <a:xfrm>
            <a:off x="11713028" y="3668035"/>
            <a:ext cx="11628371" cy="798167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p>
            <a:pPr marL="571500" indent="-571500" algn="l">
              <a:spcAft>
                <a:spcPts val="4800"/>
              </a:spcAft>
              <a:buFont typeface="Arial" panose="020B0604020202020204" pitchFamily="34" charset="0"/>
              <a:buChar char="•"/>
              <a:defRPr sz="4000" b="0">
                <a:solidFill>
                  <a:srgbClr val="FFFFFF"/>
                </a:solidFill>
                <a:latin typeface="Gotham Light"/>
                <a:ea typeface="Gotham Light"/>
                <a:cs typeface="Gotham Light"/>
                <a:sym typeface="Gotham Light"/>
              </a:defRPr>
            </a:pPr>
            <a:r>
              <a:rPr lang="en-US" sz="4800" dirty="0">
                <a:solidFill>
                  <a:srgbClr val="FFFF00"/>
                </a:solidFill>
                <a:sym typeface="Gotham Light"/>
              </a:rPr>
              <a:t>16 October – </a:t>
            </a:r>
            <a:r>
              <a:rPr lang="en-US" sz="4800" i="1" dirty="0">
                <a:solidFill>
                  <a:srgbClr val="FFFF00"/>
                </a:solidFill>
                <a:sym typeface="Gotham Light"/>
              </a:rPr>
              <a:t>Discipling Youth along the Journey of Grace</a:t>
            </a:r>
            <a:r>
              <a:rPr lang="en-US" sz="4800" dirty="0">
                <a:solidFill>
                  <a:srgbClr val="FFFF00"/>
                </a:solidFill>
                <a:sym typeface="Gotham Light"/>
              </a:rPr>
              <a:t>, Rev. David González, Global NYI Director</a:t>
            </a:r>
          </a:p>
          <a:p>
            <a:pPr marL="571500" indent="-571500" algn="l">
              <a:spcAft>
                <a:spcPts val="4800"/>
              </a:spcAft>
              <a:buFont typeface="Arial" panose="020B0604020202020204" pitchFamily="34" charset="0"/>
              <a:buChar char="•"/>
              <a:defRPr sz="4000" b="0">
                <a:solidFill>
                  <a:srgbClr val="FFFFFF"/>
                </a:solidFill>
                <a:latin typeface="Gotham Light"/>
                <a:ea typeface="Gotham Light"/>
                <a:cs typeface="Gotham Light"/>
                <a:sym typeface="Gotham Light"/>
              </a:defRPr>
            </a:pPr>
            <a:r>
              <a:rPr lang="en-US" sz="4800" dirty="0">
                <a:sym typeface="Gotham Light"/>
              </a:rPr>
              <a:t>16 </a:t>
            </a:r>
            <a:r>
              <a:rPr lang="en-US" sz="4800" dirty="0" err="1">
                <a:sym typeface="Gotham Light"/>
              </a:rPr>
              <a:t>octubre</a:t>
            </a:r>
            <a:r>
              <a:rPr lang="en-US" sz="4800" dirty="0">
                <a:sym typeface="Gotham Light"/>
              </a:rPr>
              <a:t> - </a:t>
            </a:r>
            <a:r>
              <a:rPr lang="en-US" sz="4800" dirty="0" err="1">
                <a:sym typeface="Gotham Light"/>
              </a:rPr>
              <a:t>Disciplinando</a:t>
            </a:r>
            <a:r>
              <a:rPr lang="en-US" sz="4800" dirty="0">
                <a:sym typeface="Gotham Light"/>
              </a:rPr>
              <a:t> a los </a:t>
            </a:r>
            <a:r>
              <a:rPr lang="en-US" sz="4800" dirty="0" err="1">
                <a:sym typeface="Gotham Light"/>
              </a:rPr>
              <a:t>jóvenes</a:t>
            </a:r>
            <a:r>
              <a:rPr lang="en-US" sz="4800" dirty="0">
                <a:sym typeface="Gotham Light"/>
              </a:rPr>
              <a:t> a lo largo del Sendero </a:t>
            </a:r>
            <a:r>
              <a:rPr lang="en-US" sz="4800" dirty="0" err="1">
                <a:sym typeface="Gotham Light"/>
              </a:rPr>
              <a:t>en</a:t>
            </a:r>
            <a:r>
              <a:rPr lang="en-US" sz="4800" dirty="0">
                <a:sym typeface="Gotham Light"/>
              </a:rPr>
              <a:t> la </a:t>
            </a:r>
            <a:r>
              <a:rPr lang="en-US" sz="4800" dirty="0" err="1">
                <a:sym typeface="Gotham Light"/>
              </a:rPr>
              <a:t>Gracia</a:t>
            </a:r>
            <a:r>
              <a:rPr lang="en-US" sz="4800" dirty="0">
                <a:sym typeface="Gotham Light"/>
              </a:rPr>
              <a:t>, Rev. David González, Director de la JNI Global</a:t>
            </a:r>
          </a:p>
          <a:p>
            <a:pPr marL="571500" indent="-571500" algn="l">
              <a:spcAft>
                <a:spcPts val="4800"/>
              </a:spcAft>
              <a:buFont typeface="Arial" panose="020B0604020202020204" pitchFamily="34" charset="0"/>
              <a:buChar char="•"/>
              <a:defRPr sz="4000" b="0">
                <a:solidFill>
                  <a:srgbClr val="FFFFFF"/>
                </a:solidFill>
                <a:latin typeface="Gotham Light"/>
                <a:ea typeface="Gotham Light"/>
                <a:cs typeface="Gotham Light"/>
                <a:sym typeface="Gotham Light"/>
              </a:defRPr>
            </a:pPr>
            <a:r>
              <a:rPr lang="en-US" sz="4800" dirty="0">
                <a:solidFill>
                  <a:schemeClr val="accent1">
                    <a:lumMod val="40000"/>
                    <a:lumOff val="60000"/>
                  </a:schemeClr>
                </a:solidFill>
                <a:sym typeface="Gotham Light"/>
              </a:rPr>
              <a:t>16 </a:t>
            </a:r>
            <a:r>
              <a:rPr lang="en-US" sz="4800" dirty="0" err="1">
                <a:solidFill>
                  <a:schemeClr val="accent1">
                    <a:lumMod val="40000"/>
                    <a:lumOff val="60000"/>
                  </a:schemeClr>
                </a:solidFill>
                <a:sym typeface="Gotham Light"/>
              </a:rPr>
              <a:t>octobre</a:t>
            </a:r>
            <a:r>
              <a:rPr lang="en-US" sz="4800" dirty="0">
                <a:solidFill>
                  <a:schemeClr val="accent1">
                    <a:lumMod val="40000"/>
                    <a:lumOff val="60000"/>
                  </a:schemeClr>
                </a:solidFill>
                <a:sym typeface="Gotham Light"/>
              </a:rPr>
              <a:t> – Faire des disciples les </a:t>
            </a:r>
            <a:r>
              <a:rPr lang="en-US" sz="4800" dirty="0" err="1">
                <a:solidFill>
                  <a:schemeClr val="accent1">
                    <a:lumMod val="40000"/>
                    <a:lumOff val="60000"/>
                  </a:schemeClr>
                </a:solidFill>
                <a:sym typeface="Gotham Light"/>
              </a:rPr>
              <a:t>jeunes</a:t>
            </a:r>
            <a:r>
              <a:rPr lang="en-US" sz="4800" dirty="0">
                <a:solidFill>
                  <a:schemeClr val="accent1">
                    <a:lumMod val="40000"/>
                    <a:lumOff val="60000"/>
                  </a:schemeClr>
                </a:solidFill>
                <a:sym typeface="Gotham Light"/>
              </a:rPr>
              <a:t> le long du </a:t>
            </a:r>
            <a:r>
              <a:rPr lang="en-US" sz="4800" dirty="0" err="1">
                <a:solidFill>
                  <a:schemeClr val="accent1">
                    <a:lumMod val="40000"/>
                    <a:lumOff val="60000"/>
                  </a:schemeClr>
                </a:solidFill>
                <a:sym typeface="Gotham Light"/>
              </a:rPr>
              <a:t>Parcours</a:t>
            </a:r>
            <a:r>
              <a:rPr lang="en-US" sz="4800" dirty="0">
                <a:solidFill>
                  <a:schemeClr val="accent1">
                    <a:lumMod val="40000"/>
                    <a:lumOff val="60000"/>
                  </a:schemeClr>
                </a:solidFill>
                <a:sym typeface="Gotham Light"/>
              </a:rPr>
              <a:t> de la grâce, </a:t>
            </a:r>
            <a:r>
              <a:rPr lang="en-US" sz="4800" dirty="0" err="1">
                <a:solidFill>
                  <a:schemeClr val="accent1">
                    <a:lumMod val="40000"/>
                    <a:lumOff val="60000"/>
                  </a:schemeClr>
                </a:solidFill>
                <a:sym typeface="Gotham Light"/>
              </a:rPr>
              <a:t>Rév</a:t>
            </a:r>
            <a:r>
              <a:rPr lang="en-US" sz="4800" dirty="0">
                <a:solidFill>
                  <a:schemeClr val="accent1">
                    <a:lumMod val="40000"/>
                    <a:lumOff val="60000"/>
                  </a:schemeClr>
                </a:solidFill>
                <a:sym typeface="Gotham Light"/>
              </a:rPr>
              <a:t>. David González, </a:t>
            </a:r>
            <a:r>
              <a:rPr lang="en-US" sz="4800" dirty="0" err="1">
                <a:solidFill>
                  <a:schemeClr val="accent1">
                    <a:lumMod val="40000"/>
                    <a:lumOff val="60000"/>
                  </a:schemeClr>
                </a:solidFill>
                <a:sym typeface="Gotham Light"/>
              </a:rPr>
              <a:t>directeur</a:t>
            </a:r>
            <a:r>
              <a:rPr lang="en-US" sz="4800" dirty="0">
                <a:solidFill>
                  <a:schemeClr val="accent1">
                    <a:lumMod val="40000"/>
                    <a:lumOff val="60000"/>
                  </a:schemeClr>
                </a:solidFill>
                <a:sym typeface="Gotham Light"/>
              </a:rPr>
              <a:t> </a:t>
            </a:r>
            <a:r>
              <a:rPr lang="en-US" sz="4800" dirty="0" err="1">
                <a:solidFill>
                  <a:schemeClr val="accent1">
                    <a:lumMod val="40000"/>
                    <a:lumOff val="60000"/>
                  </a:schemeClr>
                </a:solidFill>
                <a:sym typeface="Gotham Light"/>
              </a:rPr>
              <a:t>mondial</a:t>
            </a:r>
            <a:r>
              <a:rPr lang="en-US" sz="4800" dirty="0">
                <a:solidFill>
                  <a:schemeClr val="accent1">
                    <a:lumMod val="40000"/>
                    <a:lumOff val="60000"/>
                  </a:schemeClr>
                </a:solidFill>
                <a:sym typeface="Gotham Light"/>
              </a:rPr>
              <a:t> de la JNI</a:t>
            </a:r>
          </a:p>
        </p:txBody>
      </p:sp>
      <p:pic>
        <p:nvPicPr>
          <p:cNvPr id="158" name="Image" descr="Image"/>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1381239" y="12644279"/>
            <a:ext cx="1378529" cy="235564"/>
          </a:xfrm>
          <a:prstGeom prst="rect">
            <a:avLst/>
          </a:prstGeom>
          <a:ln w="12700">
            <a:miter lim="400000"/>
          </a:ln>
        </p:spPr>
      </p:pic>
      <p:sp>
        <p:nvSpPr>
          <p:cNvPr id="159" name="Shape"/>
          <p:cNvSpPr/>
          <p:nvPr/>
        </p:nvSpPr>
        <p:spPr>
          <a:xfrm>
            <a:off x="1873566" y="723738"/>
            <a:ext cx="21342033" cy="12231173"/>
          </a:xfrm>
          <a:custGeom>
            <a:avLst/>
            <a:gdLst/>
            <a:ahLst/>
            <a:cxnLst>
              <a:cxn ang="0">
                <a:pos x="wd2" y="hd2"/>
              </a:cxn>
              <a:cxn ang="5400000">
                <a:pos x="wd2" y="hd2"/>
              </a:cxn>
              <a:cxn ang="10800000">
                <a:pos x="wd2" y="hd2"/>
              </a:cxn>
              <a:cxn ang="16200000">
                <a:pos x="wd2" y="hd2"/>
              </a:cxn>
            </a:cxnLst>
            <a:rect l="0" t="0" r="r" b="b"/>
            <a:pathLst>
              <a:path w="21600" h="21600" extrusionOk="0">
                <a:moveTo>
                  <a:pt x="18065" y="21600"/>
                </a:moveTo>
                <a:cubicBezTo>
                  <a:pt x="15644" y="21600"/>
                  <a:pt x="13222" y="21600"/>
                  <a:pt x="10800" y="21600"/>
                </a:cubicBezTo>
                <a:cubicBezTo>
                  <a:pt x="7200" y="21600"/>
                  <a:pt x="3600" y="21600"/>
                  <a:pt x="0" y="21600"/>
                </a:cubicBezTo>
                <a:lnTo>
                  <a:pt x="0" y="0"/>
                </a:lnTo>
                <a:lnTo>
                  <a:pt x="21600" y="0"/>
                </a:lnTo>
                <a:lnTo>
                  <a:pt x="21600" y="10800"/>
                </a:lnTo>
                <a:moveTo>
                  <a:pt x="18163" y="21600"/>
                </a:moveTo>
                <a:lnTo>
                  <a:pt x="18065" y="21600"/>
                </a:lnTo>
                <a:moveTo>
                  <a:pt x="21600" y="10800"/>
                </a:moveTo>
                <a:cubicBezTo>
                  <a:pt x="21600" y="12600"/>
                  <a:pt x="21600" y="14400"/>
                  <a:pt x="21600" y="16200"/>
                </a:cubicBezTo>
                <a:cubicBezTo>
                  <a:pt x="21600" y="17572"/>
                  <a:pt x="21600" y="18943"/>
                  <a:pt x="21600" y="20315"/>
                </a:cubicBezTo>
                <a:moveTo>
                  <a:pt x="17983" y="21600"/>
                </a:moveTo>
                <a:lnTo>
                  <a:pt x="18163" y="21600"/>
                </a:lnTo>
              </a:path>
            </a:pathLst>
          </a:custGeom>
          <a:ln>
            <a:solidFill>
              <a:srgbClr val="FFFFFF">
                <a:alpha val="35730"/>
              </a:srgbClr>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9" name="I am the way…">
            <a:extLst>
              <a:ext uri="{FF2B5EF4-FFF2-40B4-BE49-F238E27FC236}">
                <a16:creationId xmlns:a16="http://schemas.microsoft.com/office/drawing/2014/main" id="{513B3083-0D30-2244-8203-6DAD02618918}"/>
              </a:ext>
            </a:extLst>
          </p:cNvPr>
          <p:cNvSpPr txBox="1"/>
          <p:nvPr/>
        </p:nvSpPr>
        <p:spPr>
          <a:xfrm>
            <a:off x="1520983" y="569279"/>
            <a:ext cx="21342033" cy="84125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p>
            <a:pPr>
              <a:defRPr sz="4000" b="0">
                <a:solidFill>
                  <a:srgbClr val="FFFFFF"/>
                </a:solidFill>
                <a:latin typeface="Gotham Light"/>
                <a:ea typeface="Gotham Light"/>
                <a:cs typeface="Gotham Light"/>
                <a:sym typeface="Gotham Light"/>
              </a:defRPr>
            </a:pPr>
            <a:r>
              <a:rPr lang="en-US" sz="4800" dirty="0">
                <a:solidFill>
                  <a:srgbClr val="FFFF00"/>
                </a:solidFill>
                <a:latin typeface="Gotham" panose="02000604030000020004" pitchFamily="2" charset="0"/>
                <a:sym typeface="Gotham Light"/>
              </a:rPr>
              <a:t>Upcoming workshops / </a:t>
            </a:r>
            <a:r>
              <a:rPr lang="en-US" sz="4800" dirty="0" err="1">
                <a:solidFill>
                  <a:schemeClr val="bg1"/>
                </a:solidFill>
                <a:latin typeface="Gotham" panose="02000604030000020004" pitchFamily="2" charset="0"/>
                <a:sym typeface="Gotham Light"/>
              </a:rPr>
              <a:t>Próximos</a:t>
            </a:r>
            <a:r>
              <a:rPr lang="en-US" sz="4800" dirty="0">
                <a:solidFill>
                  <a:schemeClr val="bg1"/>
                </a:solidFill>
                <a:latin typeface="Gotham" panose="02000604030000020004" pitchFamily="2" charset="0"/>
                <a:sym typeface="Gotham Light"/>
              </a:rPr>
              <a:t> </a:t>
            </a:r>
            <a:r>
              <a:rPr lang="en-US" sz="4800" dirty="0" err="1">
                <a:solidFill>
                  <a:schemeClr val="bg1"/>
                </a:solidFill>
                <a:latin typeface="Gotham" panose="02000604030000020004" pitchFamily="2" charset="0"/>
                <a:sym typeface="Gotham Light"/>
              </a:rPr>
              <a:t>talleres</a:t>
            </a:r>
            <a:r>
              <a:rPr lang="en-US" sz="4800" dirty="0">
                <a:solidFill>
                  <a:schemeClr val="bg1"/>
                </a:solidFill>
                <a:latin typeface="Gotham" panose="02000604030000020004" pitchFamily="2" charset="0"/>
                <a:sym typeface="Gotham Light"/>
              </a:rPr>
              <a:t> / </a:t>
            </a:r>
            <a:r>
              <a:rPr lang="en-US" sz="4800" dirty="0">
                <a:solidFill>
                  <a:srgbClr val="00B0F0"/>
                </a:solidFill>
                <a:latin typeface="Gotham" panose="02000604030000020004" pitchFamily="2" charset="0"/>
                <a:sym typeface="Gotham Light"/>
              </a:rPr>
              <a:t>Des ateliers </a:t>
            </a:r>
            <a:r>
              <a:rPr lang="en-US" sz="4800" dirty="0" err="1">
                <a:solidFill>
                  <a:srgbClr val="00B0F0"/>
                </a:solidFill>
                <a:latin typeface="Gotham" panose="02000604030000020004" pitchFamily="2" charset="0"/>
                <a:sym typeface="Gotham Light"/>
              </a:rPr>
              <a:t>à</a:t>
            </a:r>
            <a:r>
              <a:rPr lang="en-US" sz="4800" dirty="0">
                <a:solidFill>
                  <a:srgbClr val="00B0F0"/>
                </a:solidFill>
                <a:latin typeface="Gotham" panose="02000604030000020004" pitchFamily="2" charset="0"/>
                <a:sym typeface="Gotham Light"/>
              </a:rPr>
              <a:t> </a:t>
            </a:r>
            <a:r>
              <a:rPr lang="en-US" sz="4800" dirty="0" err="1">
                <a:solidFill>
                  <a:srgbClr val="00B0F0"/>
                </a:solidFill>
                <a:latin typeface="Gotham" panose="02000604030000020004" pitchFamily="2" charset="0"/>
                <a:sym typeface="Gotham Light"/>
              </a:rPr>
              <a:t>venir</a:t>
            </a:r>
            <a:endParaRPr lang="en-US" sz="4800" dirty="0">
              <a:solidFill>
                <a:srgbClr val="00B0F0"/>
              </a:solidFill>
              <a:latin typeface="Gotham" panose="02000604030000020004" pitchFamily="2" charset="0"/>
              <a:sym typeface="Gotham Light"/>
            </a:endParaRPr>
          </a:p>
        </p:txBody>
      </p:sp>
      <p:pic>
        <p:nvPicPr>
          <p:cNvPr id="3" name="Picture 2" descr="A picture containing text, outdoor&#10;&#10;Description automatically generated">
            <a:extLst>
              <a:ext uri="{FF2B5EF4-FFF2-40B4-BE49-F238E27FC236}">
                <a16:creationId xmlns:a16="http://schemas.microsoft.com/office/drawing/2014/main" id="{9E7F8BF6-77E7-C84E-9D04-A61C6E37D7F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270000" y="1660723"/>
            <a:ext cx="9499600" cy="11874500"/>
          </a:xfrm>
          <a:prstGeom prst="rect">
            <a:avLst/>
          </a:prstGeom>
        </p:spPr>
      </p:pic>
    </p:spTree>
    <p:extLst>
      <p:ext uri="{BB962C8B-B14F-4D97-AF65-F5344CB8AC3E}">
        <p14:creationId xmlns:p14="http://schemas.microsoft.com/office/powerpoint/2010/main" val="2765538832"/>
      </p:ext>
    </p:extLst>
  </p:cSld>
  <p:clrMapOvr>
    <a:masterClrMapping/>
  </p:clrMapOvr>
  <p:transition>
    <p:fade/>
  </p:transition>
  <p:timing>
    <p:tnLst>
      <p:par>
        <p:cTn id="1" dur="indefinite" restart="never" fill="hold" nodeType="tmRoot">
          <p:childTnLst>
            <p:seq concurrent="1" prevAc="none"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9" presetClass="entr" fill="hold" grpId="0" nodeType="afterEffect">
                                  <p:stCondLst>
                                    <p:cond delay="0"/>
                                  </p:stCondLst>
                                  <p:iterate>
                                    <p:tmAbs val="0"/>
                                  </p:iterate>
                                  <p:childTnLst>
                                    <p:set>
                                      <p:cBhvr>
                                        <p:cTn id="6" fill="hold"/>
                                        <p:tgtEl>
                                          <p:spTgt spid="153"/>
                                        </p:tgtEl>
                                        <p:attrNameLst>
                                          <p:attrName>style.visibility</p:attrName>
                                        </p:attrNameLst>
                                      </p:cBhvr>
                                      <p:to>
                                        <p:strVal val="visible"/>
                                      </p:to>
                                    </p:set>
                                    <p:animEffect transition="in" filter="dissolve">
                                      <p:cBhvr>
                                        <p:cTn id="7" dur="2000"/>
                                        <p:tgtEl>
                                          <p:spTgt spid="153"/>
                                        </p:tgtEl>
                                      </p:cBhvr>
                                    </p:animEffect>
                                  </p:childTnLst>
                                </p:cTn>
                              </p:par>
                              <p:par>
                                <p:cTn id="8" presetID="22" presetClass="entr" presetSubtype="8" fill="hold" grpId="0" nodeType="withEffect">
                                  <p:stCondLst>
                                    <p:cond delay="0"/>
                                  </p:stCondLst>
                                  <p:iterate>
                                    <p:tmAbs val="0"/>
                                  </p:iterate>
                                  <p:childTnLst>
                                    <p:set>
                                      <p:cBhvr>
                                        <p:cTn id="9" fill="hold"/>
                                        <p:tgtEl>
                                          <p:spTgt spid="158"/>
                                        </p:tgtEl>
                                        <p:attrNameLst>
                                          <p:attrName>style.visibility</p:attrName>
                                        </p:attrNameLst>
                                      </p:cBhvr>
                                      <p:to>
                                        <p:strVal val="visible"/>
                                      </p:to>
                                    </p:set>
                                    <p:animEffect transition="in" filter="wipe(left)">
                                      <p:cBhvr>
                                        <p:cTn id="10" dur="1000"/>
                                        <p:tgtEl>
                                          <p:spTgt spid="158"/>
                                        </p:tgtEl>
                                      </p:cBhvr>
                                    </p:animEffect>
                                  </p:childTnLst>
                                </p:cTn>
                              </p:par>
                              <p:par>
                                <p:cTn id="11" presetID="10" presetClass="entr" fill="hold" grpId="0" nodeType="withEffect">
                                  <p:stCondLst>
                                    <p:cond delay="0"/>
                                  </p:stCondLst>
                                  <p:iterate>
                                    <p:tmAbs val="0"/>
                                  </p:iterate>
                                  <p:childTnLst>
                                    <p:set>
                                      <p:cBhvr>
                                        <p:cTn id="12" fill="hold"/>
                                        <p:tgtEl>
                                          <p:spTgt spid="157"/>
                                        </p:tgtEl>
                                        <p:attrNameLst>
                                          <p:attrName>style.visibility</p:attrName>
                                        </p:attrNameLst>
                                      </p:cBhvr>
                                      <p:to>
                                        <p:strVal val="visible"/>
                                      </p:to>
                                    </p:set>
                                    <p:animEffect transition="in" filter="fade">
                                      <p:cBhvr>
                                        <p:cTn id="13" dur="1000"/>
                                        <p:tgtEl>
                                          <p:spTgt spid="157"/>
                                        </p:tgtEl>
                                      </p:cBhvr>
                                    </p:animEffect>
                                  </p:childTnLst>
                                </p:cTn>
                              </p:par>
                              <p:par>
                                <p:cTn id="14" presetID="9" presetClass="entr" fill="hold" grpId="0" nodeType="withEffect">
                                  <p:stCondLst>
                                    <p:cond delay="0"/>
                                  </p:stCondLst>
                                  <p:iterate>
                                    <p:tmAbs val="0"/>
                                  </p:iterate>
                                  <p:childTnLst>
                                    <p:set>
                                      <p:cBhvr>
                                        <p:cTn id="15" fill="hold"/>
                                        <p:tgtEl>
                                          <p:spTgt spid="159"/>
                                        </p:tgtEl>
                                        <p:attrNameLst>
                                          <p:attrName>style.visibility</p:attrName>
                                        </p:attrNameLst>
                                      </p:cBhvr>
                                      <p:to>
                                        <p:strVal val="visible"/>
                                      </p:to>
                                    </p:set>
                                    <p:animEffect transition="in" filter="dissolve">
                                      <p:cBhvr>
                                        <p:cTn id="16" dur="2000"/>
                                        <p:tgtEl>
                                          <p:spTgt spid="159"/>
                                        </p:tgtEl>
                                      </p:cBhvr>
                                    </p:animEffect>
                                  </p:childTnLst>
                                </p:cTn>
                              </p:par>
                              <p:par>
                                <p:cTn id="17" presetID="10" presetClass="entr" fill="hold" grpId="0" nodeType="withEffect">
                                  <p:stCondLst>
                                    <p:cond delay="0"/>
                                  </p:stCondLst>
                                  <p:iterate>
                                    <p:tmAbs val="0"/>
                                  </p:iterate>
                                  <p:childTnLst>
                                    <p:set>
                                      <p:cBhvr>
                                        <p:cTn id="18" fill="hold"/>
                                        <p:tgtEl>
                                          <p:spTgt spid="9"/>
                                        </p:tgtEl>
                                        <p:attrNameLst>
                                          <p:attrName>style.visibility</p:attrName>
                                        </p:attrNameLst>
                                      </p:cBhvr>
                                      <p:to>
                                        <p:strVal val="visible"/>
                                      </p:to>
                                    </p:set>
                                    <p:animEffect transition="in" filter="fade">
                                      <p:cBhvr>
                                        <p:cTn id="19"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 grpId="0" animBg="1" advAuto="0"/>
      <p:bldP spid="157" grpId="0" animBg="1" advAuto="0"/>
      <p:bldP spid="158" grpId="0" animBg="1" advAuto="0"/>
      <p:bldP spid="159" grpId="0" animBg="1" advAuto="0"/>
      <p:bldP spid="9" grpId="0" animBg="1" advAuto="0"/>
    </p:bldLst>
  </p:timing>
</p:sld>
</file>

<file path=ppt/slides/slide62.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FFFFFF"/>
            </a:gs>
            <a:gs pos="100000">
              <a:srgbClr val="D1D3D3"/>
            </a:gs>
          </a:gsLst>
          <a:lin ang="5400000" scaled="0"/>
        </a:gradFill>
        <a:effectLst/>
      </p:bgPr>
    </p:bg>
    <p:spTree>
      <p:nvGrpSpPr>
        <p:cNvPr id="1" name=""/>
        <p:cNvGrpSpPr/>
        <p:nvPr/>
      </p:nvGrpSpPr>
      <p:grpSpPr>
        <a:xfrm>
          <a:off x="0" y="0"/>
          <a:ext cx="0" cy="0"/>
          <a:chOff x="0" y="0"/>
          <a:chExt cx="0" cy="0"/>
        </a:xfrm>
      </p:grpSpPr>
      <p:pic>
        <p:nvPicPr>
          <p:cNvPr id="152" name="cristian-palmer-1432812-unsplash.psd" descr="cristian-palmer-1432812-unsplash.psd"/>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5400000">
            <a:off x="5104275" y="-5585263"/>
            <a:ext cx="13841388" cy="24761138"/>
          </a:xfrm>
          <a:prstGeom prst="rect">
            <a:avLst/>
          </a:prstGeom>
          <a:ln w="12700">
            <a:miter lim="400000"/>
          </a:ln>
        </p:spPr>
      </p:pic>
      <p:sp>
        <p:nvSpPr>
          <p:cNvPr id="153" name="Line"/>
          <p:cNvSpPr/>
          <p:nvPr/>
        </p:nvSpPr>
        <p:spPr>
          <a:xfrm rot="120000">
            <a:off x="-1452720" y="2508055"/>
            <a:ext cx="23753938" cy="12404167"/>
          </a:xfrm>
          <a:custGeom>
            <a:avLst/>
            <a:gdLst/>
            <a:ahLst/>
            <a:cxnLst>
              <a:cxn ang="0">
                <a:pos x="wd2" y="hd2"/>
              </a:cxn>
              <a:cxn ang="5400000">
                <a:pos x="wd2" y="hd2"/>
              </a:cxn>
              <a:cxn ang="10800000">
                <a:pos x="wd2" y="hd2"/>
              </a:cxn>
              <a:cxn ang="16200000">
                <a:pos x="wd2" y="hd2"/>
              </a:cxn>
            </a:cxnLst>
            <a:rect l="0" t="0" r="r" b="b"/>
            <a:pathLst>
              <a:path w="21600" h="21382" extrusionOk="0">
                <a:moveTo>
                  <a:pt x="0" y="656"/>
                </a:moveTo>
                <a:cubicBezTo>
                  <a:pt x="1261" y="-192"/>
                  <a:pt x="2635" y="-218"/>
                  <a:pt x="3905" y="581"/>
                </a:cubicBezTo>
                <a:cubicBezTo>
                  <a:pt x="4909" y="1213"/>
                  <a:pt x="5828" y="2384"/>
                  <a:pt x="6252" y="4213"/>
                </a:cubicBezTo>
                <a:cubicBezTo>
                  <a:pt x="6726" y="6254"/>
                  <a:pt x="6458" y="8750"/>
                  <a:pt x="7142" y="10594"/>
                </a:cubicBezTo>
                <a:cubicBezTo>
                  <a:pt x="7852" y="12508"/>
                  <a:pt x="9199" y="12798"/>
                  <a:pt x="10309" y="13760"/>
                </a:cubicBezTo>
                <a:cubicBezTo>
                  <a:pt x="11281" y="14603"/>
                  <a:pt x="12166" y="16046"/>
                  <a:pt x="13241" y="15900"/>
                </a:cubicBezTo>
                <a:cubicBezTo>
                  <a:pt x="14327" y="15754"/>
                  <a:pt x="15243" y="13932"/>
                  <a:pt x="16335" y="14324"/>
                </a:cubicBezTo>
                <a:cubicBezTo>
                  <a:pt x="17328" y="14680"/>
                  <a:pt x="17848" y="16674"/>
                  <a:pt x="18742" y="17495"/>
                </a:cubicBezTo>
                <a:cubicBezTo>
                  <a:pt x="19349" y="18053"/>
                  <a:pt x="20070" y="18007"/>
                  <a:pt x="20659" y="18634"/>
                </a:cubicBezTo>
                <a:cubicBezTo>
                  <a:pt x="21192" y="19200"/>
                  <a:pt x="21544" y="20228"/>
                  <a:pt x="21600" y="21382"/>
                </a:cubicBezTo>
              </a:path>
            </a:pathLst>
          </a:custGeom>
          <a:ln w="12700">
            <a:solidFill>
              <a:srgbClr val="FFFFFF"/>
            </a:solidFill>
            <a:custDash>
              <a:ds d="600000" sp="600000"/>
            </a:custDash>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154" name="Rectangle"/>
          <p:cNvSpPr/>
          <p:nvPr/>
        </p:nvSpPr>
        <p:spPr>
          <a:xfrm>
            <a:off x="-355600" y="0"/>
            <a:ext cx="24527967" cy="13716000"/>
          </a:xfrm>
          <a:prstGeom prst="rect">
            <a:avLst/>
          </a:prstGeom>
          <a:gradFill flip="none" rotWithShape="1">
            <a:gsLst>
              <a:gs pos="0">
                <a:schemeClr val="accent2">
                  <a:hueOff val="260011"/>
                  <a:satOff val="17755"/>
                  <a:lumOff val="-25437"/>
                  <a:alpha val="65282"/>
                </a:schemeClr>
              </a:gs>
              <a:gs pos="100000">
                <a:srgbClr val="002F4E">
                  <a:alpha val="65282"/>
                </a:srgbClr>
              </a:gs>
            </a:gsLst>
            <a:lin ang="17233858" scaled="0"/>
          </a:gra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dirty="0"/>
          </a:p>
        </p:txBody>
      </p:sp>
      <p:sp>
        <p:nvSpPr>
          <p:cNvPr id="157" name="I am the way…"/>
          <p:cNvSpPr txBox="1"/>
          <p:nvPr/>
        </p:nvSpPr>
        <p:spPr>
          <a:xfrm>
            <a:off x="11190514" y="2560040"/>
            <a:ext cx="12150886" cy="1019766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p>
            <a:pPr marL="571500" indent="-571500" algn="l">
              <a:spcAft>
                <a:spcPts val="4800"/>
              </a:spcAft>
              <a:buFont typeface="Arial" panose="020B0604020202020204" pitchFamily="34" charset="0"/>
              <a:buChar char="•"/>
              <a:defRPr sz="4000" b="0">
                <a:solidFill>
                  <a:srgbClr val="FFFFFF"/>
                </a:solidFill>
                <a:latin typeface="Gotham Light"/>
                <a:ea typeface="Gotham Light"/>
                <a:cs typeface="Gotham Light"/>
                <a:sym typeface="Gotham Light"/>
              </a:defRPr>
            </a:pPr>
            <a:r>
              <a:rPr lang="en-US" sz="4800" dirty="0">
                <a:solidFill>
                  <a:srgbClr val="FFFF00"/>
                </a:solidFill>
                <a:sym typeface="Gotham Light"/>
              </a:rPr>
              <a:t>20 November – </a:t>
            </a:r>
            <a:r>
              <a:rPr lang="en-US" sz="4800" i="1" dirty="0">
                <a:solidFill>
                  <a:srgbClr val="FFFF00"/>
                </a:solidFill>
                <a:sym typeface="Gotham Light"/>
              </a:rPr>
              <a:t>Discipling Children along the Journey of Grace</a:t>
            </a:r>
            <a:r>
              <a:rPr lang="en-US" sz="4800" dirty="0">
                <a:solidFill>
                  <a:srgbClr val="FFFF00"/>
                </a:solidFill>
                <a:sym typeface="Gotham Light"/>
              </a:rPr>
              <a:t>, Dr. Stephen Gualberto, Global Office Nazarene Compassionate Ministries</a:t>
            </a:r>
          </a:p>
          <a:p>
            <a:pPr marL="571500" indent="-571500" algn="l">
              <a:spcAft>
                <a:spcPts val="4800"/>
              </a:spcAft>
              <a:buFont typeface="Arial" panose="020B0604020202020204" pitchFamily="34" charset="0"/>
              <a:buChar char="•"/>
              <a:defRPr sz="4000" b="0">
                <a:solidFill>
                  <a:srgbClr val="FFFFFF"/>
                </a:solidFill>
                <a:latin typeface="Gotham Light"/>
                <a:ea typeface="Gotham Light"/>
                <a:cs typeface="Gotham Light"/>
                <a:sym typeface="Gotham Light"/>
              </a:defRPr>
            </a:pPr>
            <a:r>
              <a:rPr lang="en-US" sz="4800" dirty="0">
                <a:sym typeface="Gotham Light"/>
              </a:rPr>
              <a:t>20 </a:t>
            </a:r>
            <a:r>
              <a:rPr lang="en-US" sz="4800" dirty="0" err="1">
                <a:sym typeface="Gotham Light"/>
              </a:rPr>
              <a:t>noviembre</a:t>
            </a:r>
            <a:r>
              <a:rPr lang="en-US" sz="4800" dirty="0">
                <a:sym typeface="Gotham Light"/>
              </a:rPr>
              <a:t> - </a:t>
            </a:r>
            <a:r>
              <a:rPr lang="en-US" sz="4800" i="1" dirty="0">
                <a:sym typeface="Gotham Light"/>
              </a:rPr>
              <a:t>Discipulando a los </a:t>
            </a:r>
            <a:r>
              <a:rPr lang="en-US" sz="4800" i="1" dirty="0" err="1">
                <a:sym typeface="Gotham Light"/>
              </a:rPr>
              <a:t>niños</a:t>
            </a:r>
            <a:r>
              <a:rPr lang="en-US" sz="4800" i="1" dirty="0">
                <a:sym typeface="Gotham Light"/>
              </a:rPr>
              <a:t> a lo largo del Sendero </a:t>
            </a:r>
            <a:r>
              <a:rPr lang="en-US" sz="4800" i="1" dirty="0" err="1">
                <a:sym typeface="Gotham Light"/>
              </a:rPr>
              <a:t>en</a:t>
            </a:r>
            <a:r>
              <a:rPr lang="en-US" sz="4800" i="1" dirty="0">
                <a:sym typeface="Gotham Light"/>
              </a:rPr>
              <a:t> la </a:t>
            </a:r>
            <a:r>
              <a:rPr lang="en-US" sz="4800" i="1" dirty="0" err="1">
                <a:sym typeface="Gotham Light"/>
              </a:rPr>
              <a:t>Gracia</a:t>
            </a:r>
            <a:r>
              <a:rPr lang="en-US" sz="4800" dirty="0">
                <a:sym typeface="Gotham Light"/>
              </a:rPr>
              <a:t>, Dr. Stephen Gualberto, </a:t>
            </a:r>
            <a:r>
              <a:rPr lang="en-US" sz="4800" dirty="0" err="1">
                <a:sym typeface="Gotham Light"/>
              </a:rPr>
              <a:t>Oficina</a:t>
            </a:r>
            <a:r>
              <a:rPr lang="en-US" sz="4800" dirty="0">
                <a:sym typeface="Gotham Light"/>
              </a:rPr>
              <a:t> Global de </a:t>
            </a:r>
            <a:r>
              <a:rPr lang="en-US" sz="4800" dirty="0" err="1">
                <a:sym typeface="Gotham Light"/>
              </a:rPr>
              <a:t>Ministerios</a:t>
            </a:r>
            <a:r>
              <a:rPr lang="en-US" sz="4800" dirty="0">
                <a:sym typeface="Gotham Light"/>
              </a:rPr>
              <a:t> </a:t>
            </a:r>
            <a:r>
              <a:rPr lang="en-US" sz="4800" dirty="0" err="1">
                <a:sym typeface="Gotham Light"/>
              </a:rPr>
              <a:t>Nazarenos</a:t>
            </a:r>
            <a:r>
              <a:rPr lang="en-US" sz="4800" dirty="0">
                <a:sym typeface="Gotham Light"/>
              </a:rPr>
              <a:t> de </a:t>
            </a:r>
            <a:r>
              <a:rPr lang="en-US" sz="4800" dirty="0" err="1">
                <a:sym typeface="Gotham Light"/>
              </a:rPr>
              <a:t>Compasión</a:t>
            </a:r>
            <a:endParaRPr lang="en-US" sz="4800" dirty="0">
              <a:sym typeface="Gotham Light"/>
            </a:endParaRPr>
          </a:p>
          <a:p>
            <a:pPr marL="571500" indent="-571500" algn="l">
              <a:spcAft>
                <a:spcPts val="4800"/>
              </a:spcAft>
              <a:buFont typeface="Arial" panose="020B0604020202020204" pitchFamily="34" charset="0"/>
              <a:buChar char="•"/>
              <a:defRPr sz="4000" b="0">
                <a:solidFill>
                  <a:srgbClr val="FFFFFF"/>
                </a:solidFill>
                <a:latin typeface="Gotham Light"/>
                <a:ea typeface="Gotham Light"/>
                <a:cs typeface="Gotham Light"/>
                <a:sym typeface="Gotham Light"/>
              </a:defRPr>
            </a:pPr>
            <a:r>
              <a:rPr lang="en-US" sz="4800" dirty="0">
                <a:solidFill>
                  <a:schemeClr val="accent1">
                    <a:lumMod val="40000"/>
                    <a:lumOff val="60000"/>
                  </a:schemeClr>
                </a:solidFill>
                <a:sym typeface="Gotham Light"/>
              </a:rPr>
              <a:t>20 </a:t>
            </a:r>
            <a:r>
              <a:rPr lang="en-US" sz="4800" dirty="0" err="1">
                <a:solidFill>
                  <a:schemeClr val="accent1">
                    <a:lumMod val="40000"/>
                    <a:lumOff val="60000"/>
                  </a:schemeClr>
                </a:solidFill>
                <a:sym typeface="Gotham Light"/>
              </a:rPr>
              <a:t>novembre</a:t>
            </a:r>
            <a:r>
              <a:rPr lang="en-US" sz="4800" dirty="0">
                <a:solidFill>
                  <a:schemeClr val="accent1">
                    <a:lumMod val="40000"/>
                    <a:lumOff val="60000"/>
                  </a:schemeClr>
                </a:solidFill>
                <a:sym typeface="Gotham Light"/>
              </a:rPr>
              <a:t> – </a:t>
            </a:r>
            <a:r>
              <a:rPr lang="en-US" sz="4800" i="1" dirty="0">
                <a:solidFill>
                  <a:schemeClr val="accent1">
                    <a:lumMod val="40000"/>
                    <a:lumOff val="60000"/>
                  </a:schemeClr>
                </a:solidFill>
                <a:sym typeface="Gotham Light"/>
              </a:rPr>
              <a:t>Formation de discipulat des Enfants tout au long du </a:t>
            </a:r>
            <a:r>
              <a:rPr lang="en-US" sz="4800" i="1" dirty="0" err="1">
                <a:solidFill>
                  <a:schemeClr val="accent1">
                    <a:lumMod val="40000"/>
                    <a:lumOff val="60000"/>
                  </a:schemeClr>
                </a:solidFill>
                <a:sym typeface="Gotham Light"/>
              </a:rPr>
              <a:t>Parcours</a:t>
            </a:r>
            <a:r>
              <a:rPr lang="en-US" sz="4800" i="1" dirty="0">
                <a:solidFill>
                  <a:schemeClr val="accent1">
                    <a:lumMod val="40000"/>
                    <a:lumOff val="60000"/>
                  </a:schemeClr>
                </a:solidFill>
                <a:sym typeface="Gotham Light"/>
              </a:rPr>
              <a:t> de Grâce</a:t>
            </a:r>
            <a:r>
              <a:rPr lang="en-US" sz="4800" dirty="0">
                <a:solidFill>
                  <a:schemeClr val="accent1">
                    <a:lumMod val="40000"/>
                    <a:lumOff val="60000"/>
                  </a:schemeClr>
                </a:solidFill>
                <a:sym typeface="Gotham Light"/>
              </a:rPr>
              <a:t>, Dr Stephen Gualberto, Bureau </a:t>
            </a:r>
            <a:r>
              <a:rPr lang="en-US" sz="4800" dirty="0" err="1">
                <a:solidFill>
                  <a:schemeClr val="accent1">
                    <a:lumMod val="40000"/>
                    <a:lumOff val="60000"/>
                  </a:schemeClr>
                </a:solidFill>
                <a:sym typeface="Gotham Light"/>
              </a:rPr>
              <a:t>mondial</a:t>
            </a:r>
            <a:r>
              <a:rPr lang="en-US" sz="4800" dirty="0">
                <a:solidFill>
                  <a:schemeClr val="accent1">
                    <a:lumMod val="40000"/>
                    <a:lumOff val="60000"/>
                  </a:schemeClr>
                </a:solidFill>
                <a:sym typeface="Gotham Light"/>
              </a:rPr>
              <a:t> des </a:t>
            </a:r>
            <a:r>
              <a:rPr lang="en-US" sz="4800" dirty="0" err="1">
                <a:solidFill>
                  <a:schemeClr val="accent1">
                    <a:lumMod val="40000"/>
                    <a:lumOff val="60000"/>
                  </a:schemeClr>
                </a:solidFill>
                <a:sym typeface="Gotham Light"/>
              </a:rPr>
              <a:t>ministères</a:t>
            </a:r>
            <a:r>
              <a:rPr lang="en-US" sz="4800" dirty="0">
                <a:solidFill>
                  <a:schemeClr val="accent1">
                    <a:lumMod val="40000"/>
                    <a:lumOff val="60000"/>
                  </a:schemeClr>
                </a:solidFill>
                <a:sym typeface="Gotham Light"/>
              </a:rPr>
              <a:t> de compassion </a:t>
            </a:r>
            <a:r>
              <a:rPr lang="en-US" sz="4800" dirty="0" err="1">
                <a:solidFill>
                  <a:schemeClr val="accent1">
                    <a:lumMod val="40000"/>
                    <a:lumOff val="60000"/>
                  </a:schemeClr>
                </a:solidFill>
                <a:sym typeface="Gotham Light"/>
              </a:rPr>
              <a:t>nazaréens</a:t>
            </a:r>
            <a:endParaRPr lang="en-US" sz="4800" dirty="0">
              <a:solidFill>
                <a:schemeClr val="accent1">
                  <a:lumMod val="40000"/>
                  <a:lumOff val="60000"/>
                </a:schemeClr>
              </a:solidFill>
              <a:sym typeface="Gotham Light"/>
            </a:endParaRPr>
          </a:p>
        </p:txBody>
      </p:sp>
      <p:pic>
        <p:nvPicPr>
          <p:cNvPr id="158" name="Image" descr="Image"/>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1381239" y="12644279"/>
            <a:ext cx="1378529" cy="235564"/>
          </a:xfrm>
          <a:prstGeom prst="rect">
            <a:avLst/>
          </a:prstGeom>
          <a:ln w="12700">
            <a:miter lim="400000"/>
          </a:ln>
        </p:spPr>
      </p:pic>
      <p:sp>
        <p:nvSpPr>
          <p:cNvPr id="159" name="Shape"/>
          <p:cNvSpPr/>
          <p:nvPr/>
        </p:nvSpPr>
        <p:spPr>
          <a:xfrm>
            <a:off x="1873566" y="723738"/>
            <a:ext cx="21342033" cy="12231173"/>
          </a:xfrm>
          <a:custGeom>
            <a:avLst/>
            <a:gdLst/>
            <a:ahLst/>
            <a:cxnLst>
              <a:cxn ang="0">
                <a:pos x="wd2" y="hd2"/>
              </a:cxn>
              <a:cxn ang="5400000">
                <a:pos x="wd2" y="hd2"/>
              </a:cxn>
              <a:cxn ang="10800000">
                <a:pos x="wd2" y="hd2"/>
              </a:cxn>
              <a:cxn ang="16200000">
                <a:pos x="wd2" y="hd2"/>
              </a:cxn>
            </a:cxnLst>
            <a:rect l="0" t="0" r="r" b="b"/>
            <a:pathLst>
              <a:path w="21600" h="21600" extrusionOk="0">
                <a:moveTo>
                  <a:pt x="18065" y="21600"/>
                </a:moveTo>
                <a:cubicBezTo>
                  <a:pt x="15644" y="21600"/>
                  <a:pt x="13222" y="21600"/>
                  <a:pt x="10800" y="21600"/>
                </a:cubicBezTo>
                <a:cubicBezTo>
                  <a:pt x="7200" y="21600"/>
                  <a:pt x="3600" y="21600"/>
                  <a:pt x="0" y="21600"/>
                </a:cubicBezTo>
                <a:lnTo>
                  <a:pt x="0" y="0"/>
                </a:lnTo>
                <a:lnTo>
                  <a:pt x="21600" y="0"/>
                </a:lnTo>
                <a:lnTo>
                  <a:pt x="21600" y="10800"/>
                </a:lnTo>
                <a:moveTo>
                  <a:pt x="18163" y="21600"/>
                </a:moveTo>
                <a:lnTo>
                  <a:pt x="18065" y="21600"/>
                </a:lnTo>
                <a:moveTo>
                  <a:pt x="21600" y="10800"/>
                </a:moveTo>
                <a:cubicBezTo>
                  <a:pt x="21600" y="12600"/>
                  <a:pt x="21600" y="14400"/>
                  <a:pt x="21600" y="16200"/>
                </a:cubicBezTo>
                <a:cubicBezTo>
                  <a:pt x="21600" y="17572"/>
                  <a:pt x="21600" y="18943"/>
                  <a:pt x="21600" y="20315"/>
                </a:cubicBezTo>
                <a:moveTo>
                  <a:pt x="17983" y="21600"/>
                </a:moveTo>
                <a:lnTo>
                  <a:pt x="18163" y="21600"/>
                </a:lnTo>
              </a:path>
            </a:pathLst>
          </a:custGeom>
          <a:ln>
            <a:solidFill>
              <a:srgbClr val="FFFFFF">
                <a:alpha val="35730"/>
              </a:srgbClr>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9" name="I am the way…">
            <a:extLst>
              <a:ext uri="{FF2B5EF4-FFF2-40B4-BE49-F238E27FC236}">
                <a16:creationId xmlns:a16="http://schemas.microsoft.com/office/drawing/2014/main" id="{0482788E-F166-2D47-AA69-E8A52718E257}"/>
              </a:ext>
            </a:extLst>
          </p:cNvPr>
          <p:cNvSpPr txBox="1"/>
          <p:nvPr/>
        </p:nvSpPr>
        <p:spPr>
          <a:xfrm>
            <a:off x="1520983" y="569279"/>
            <a:ext cx="21342033" cy="84125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p>
            <a:pPr>
              <a:defRPr sz="4000" b="0">
                <a:solidFill>
                  <a:srgbClr val="FFFFFF"/>
                </a:solidFill>
                <a:latin typeface="Gotham Light"/>
                <a:ea typeface="Gotham Light"/>
                <a:cs typeface="Gotham Light"/>
                <a:sym typeface="Gotham Light"/>
              </a:defRPr>
            </a:pPr>
            <a:r>
              <a:rPr lang="en-US" sz="4800" dirty="0">
                <a:solidFill>
                  <a:srgbClr val="FFFF00"/>
                </a:solidFill>
                <a:latin typeface="Gotham" panose="02000604030000020004" pitchFamily="2" charset="0"/>
                <a:sym typeface="Gotham Light"/>
              </a:rPr>
              <a:t>Upcoming workshops / </a:t>
            </a:r>
            <a:r>
              <a:rPr lang="en-US" sz="4800" dirty="0" err="1">
                <a:solidFill>
                  <a:schemeClr val="bg1"/>
                </a:solidFill>
                <a:latin typeface="Gotham" panose="02000604030000020004" pitchFamily="2" charset="0"/>
                <a:sym typeface="Gotham Light"/>
              </a:rPr>
              <a:t>Próximos</a:t>
            </a:r>
            <a:r>
              <a:rPr lang="en-US" sz="4800" dirty="0">
                <a:solidFill>
                  <a:schemeClr val="bg1"/>
                </a:solidFill>
                <a:latin typeface="Gotham" panose="02000604030000020004" pitchFamily="2" charset="0"/>
                <a:sym typeface="Gotham Light"/>
              </a:rPr>
              <a:t> </a:t>
            </a:r>
            <a:r>
              <a:rPr lang="en-US" sz="4800" dirty="0" err="1">
                <a:solidFill>
                  <a:schemeClr val="bg1"/>
                </a:solidFill>
                <a:latin typeface="Gotham" panose="02000604030000020004" pitchFamily="2" charset="0"/>
                <a:sym typeface="Gotham Light"/>
              </a:rPr>
              <a:t>talleres</a:t>
            </a:r>
            <a:r>
              <a:rPr lang="en-US" sz="4800" dirty="0">
                <a:solidFill>
                  <a:schemeClr val="bg1"/>
                </a:solidFill>
                <a:latin typeface="Gotham" panose="02000604030000020004" pitchFamily="2" charset="0"/>
                <a:sym typeface="Gotham Light"/>
              </a:rPr>
              <a:t> / </a:t>
            </a:r>
            <a:r>
              <a:rPr lang="en-US" sz="4800" dirty="0">
                <a:solidFill>
                  <a:srgbClr val="00B0F0"/>
                </a:solidFill>
                <a:latin typeface="Gotham" panose="02000604030000020004" pitchFamily="2" charset="0"/>
                <a:sym typeface="Gotham Light"/>
              </a:rPr>
              <a:t>Des ateliers </a:t>
            </a:r>
            <a:r>
              <a:rPr lang="en-US" sz="4800" dirty="0" err="1">
                <a:solidFill>
                  <a:srgbClr val="00B0F0"/>
                </a:solidFill>
                <a:latin typeface="Gotham" panose="02000604030000020004" pitchFamily="2" charset="0"/>
                <a:sym typeface="Gotham Light"/>
              </a:rPr>
              <a:t>à</a:t>
            </a:r>
            <a:r>
              <a:rPr lang="en-US" sz="4800" dirty="0">
                <a:solidFill>
                  <a:srgbClr val="00B0F0"/>
                </a:solidFill>
                <a:latin typeface="Gotham" panose="02000604030000020004" pitchFamily="2" charset="0"/>
                <a:sym typeface="Gotham Light"/>
              </a:rPr>
              <a:t> </a:t>
            </a:r>
            <a:r>
              <a:rPr lang="en-US" sz="4800" dirty="0" err="1">
                <a:solidFill>
                  <a:srgbClr val="00B0F0"/>
                </a:solidFill>
                <a:latin typeface="Gotham" panose="02000604030000020004" pitchFamily="2" charset="0"/>
                <a:sym typeface="Gotham Light"/>
              </a:rPr>
              <a:t>venir</a:t>
            </a:r>
            <a:endParaRPr lang="en-US" sz="4800" dirty="0">
              <a:solidFill>
                <a:srgbClr val="00B0F0"/>
              </a:solidFill>
              <a:latin typeface="Gotham" panose="02000604030000020004" pitchFamily="2" charset="0"/>
              <a:sym typeface="Gotham Light"/>
            </a:endParaRPr>
          </a:p>
        </p:txBody>
      </p:sp>
      <p:pic>
        <p:nvPicPr>
          <p:cNvPr id="3" name="Picture 2" descr="Graphical user interface&#10;&#10;Description automatically generated">
            <a:extLst>
              <a:ext uri="{FF2B5EF4-FFF2-40B4-BE49-F238E27FC236}">
                <a16:creationId xmlns:a16="http://schemas.microsoft.com/office/drawing/2014/main" id="{0D6150A4-6C6F-3C41-B411-5C2300C35C0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1599" y="1827413"/>
            <a:ext cx="9193809" cy="11492261"/>
          </a:xfrm>
          <a:prstGeom prst="rect">
            <a:avLst/>
          </a:prstGeom>
        </p:spPr>
      </p:pic>
    </p:spTree>
    <p:extLst>
      <p:ext uri="{BB962C8B-B14F-4D97-AF65-F5344CB8AC3E}">
        <p14:creationId xmlns:p14="http://schemas.microsoft.com/office/powerpoint/2010/main" val="514006376"/>
      </p:ext>
    </p:extLst>
  </p:cSld>
  <p:clrMapOvr>
    <a:masterClrMapping/>
  </p:clrMapOvr>
  <p:transition>
    <p:fade/>
  </p:transition>
  <p:timing>
    <p:tnLst>
      <p:par>
        <p:cTn id="1" dur="indefinite" restart="never" fill="hold" nodeType="tmRoot">
          <p:childTnLst>
            <p:seq concurrent="1" prevAc="none"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9" presetClass="entr" fill="hold" grpId="0" nodeType="afterEffect">
                                  <p:stCondLst>
                                    <p:cond delay="0"/>
                                  </p:stCondLst>
                                  <p:iterate>
                                    <p:tmAbs val="0"/>
                                  </p:iterate>
                                  <p:childTnLst>
                                    <p:set>
                                      <p:cBhvr>
                                        <p:cTn id="6" fill="hold"/>
                                        <p:tgtEl>
                                          <p:spTgt spid="153"/>
                                        </p:tgtEl>
                                        <p:attrNameLst>
                                          <p:attrName>style.visibility</p:attrName>
                                        </p:attrNameLst>
                                      </p:cBhvr>
                                      <p:to>
                                        <p:strVal val="visible"/>
                                      </p:to>
                                    </p:set>
                                    <p:animEffect transition="in" filter="dissolve">
                                      <p:cBhvr>
                                        <p:cTn id="7" dur="2000"/>
                                        <p:tgtEl>
                                          <p:spTgt spid="153"/>
                                        </p:tgtEl>
                                      </p:cBhvr>
                                    </p:animEffect>
                                  </p:childTnLst>
                                </p:cTn>
                              </p:par>
                              <p:par>
                                <p:cTn id="8" presetID="22" presetClass="entr" presetSubtype="8" fill="hold" grpId="0" nodeType="withEffect">
                                  <p:stCondLst>
                                    <p:cond delay="0"/>
                                  </p:stCondLst>
                                  <p:iterate>
                                    <p:tmAbs val="0"/>
                                  </p:iterate>
                                  <p:childTnLst>
                                    <p:set>
                                      <p:cBhvr>
                                        <p:cTn id="9" fill="hold"/>
                                        <p:tgtEl>
                                          <p:spTgt spid="158"/>
                                        </p:tgtEl>
                                        <p:attrNameLst>
                                          <p:attrName>style.visibility</p:attrName>
                                        </p:attrNameLst>
                                      </p:cBhvr>
                                      <p:to>
                                        <p:strVal val="visible"/>
                                      </p:to>
                                    </p:set>
                                    <p:animEffect transition="in" filter="wipe(left)">
                                      <p:cBhvr>
                                        <p:cTn id="10" dur="1000"/>
                                        <p:tgtEl>
                                          <p:spTgt spid="158"/>
                                        </p:tgtEl>
                                      </p:cBhvr>
                                    </p:animEffect>
                                  </p:childTnLst>
                                </p:cTn>
                              </p:par>
                              <p:par>
                                <p:cTn id="11" presetID="10" presetClass="entr" fill="hold" grpId="0" nodeType="withEffect">
                                  <p:stCondLst>
                                    <p:cond delay="0"/>
                                  </p:stCondLst>
                                  <p:iterate>
                                    <p:tmAbs val="0"/>
                                  </p:iterate>
                                  <p:childTnLst>
                                    <p:set>
                                      <p:cBhvr>
                                        <p:cTn id="12" fill="hold"/>
                                        <p:tgtEl>
                                          <p:spTgt spid="157"/>
                                        </p:tgtEl>
                                        <p:attrNameLst>
                                          <p:attrName>style.visibility</p:attrName>
                                        </p:attrNameLst>
                                      </p:cBhvr>
                                      <p:to>
                                        <p:strVal val="visible"/>
                                      </p:to>
                                    </p:set>
                                    <p:animEffect transition="in" filter="fade">
                                      <p:cBhvr>
                                        <p:cTn id="13" dur="1000"/>
                                        <p:tgtEl>
                                          <p:spTgt spid="157"/>
                                        </p:tgtEl>
                                      </p:cBhvr>
                                    </p:animEffect>
                                  </p:childTnLst>
                                </p:cTn>
                              </p:par>
                              <p:par>
                                <p:cTn id="14" presetID="9" presetClass="entr" fill="hold" grpId="0" nodeType="withEffect">
                                  <p:stCondLst>
                                    <p:cond delay="0"/>
                                  </p:stCondLst>
                                  <p:iterate>
                                    <p:tmAbs val="0"/>
                                  </p:iterate>
                                  <p:childTnLst>
                                    <p:set>
                                      <p:cBhvr>
                                        <p:cTn id="15" fill="hold"/>
                                        <p:tgtEl>
                                          <p:spTgt spid="159"/>
                                        </p:tgtEl>
                                        <p:attrNameLst>
                                          <p:attrName>style.visibility</p:attrName>
                                        </p:attrNameLst>
                                      </p:cBhvr>
                                      <p:to>
                                        <p:strVal val="visible"/>
                                      </p:to>
                                    </p:set>
                                    <p:animEffect transition="in" filter="dissolve">
                                      <p:cBhvr>
                                        <p:cTn id="16" dur="2000"/>
                                        <p:tgtEl>
                                          <p:spTgt spid="159"/>
                                        </p:tgtEl>
                                      </p:cBhvr>
                                    </p:animEffect>
                                  </p:childTnLst>
                                </p:cTn>
                              </p:par>
                              <p:par>
                                <p:cTn id="17" presetID="10" presetClass="entr" fill="hold" grpId="0" nodeType="withEffect">
                                  <p:stCondLst>
                                    <p:cond delay="0"/>
                                  </p:stCondLst>
                                  <p:iterate>
                                    <p:tmAbs val="0"/>
                                  </p:iterate>
                                  <p:childTnLst>
                                    <p:set>
                                      <p:cBhvr>
                                        <p:cTn id="18" fill="hold"/>
                                        <p:tgtEl>
                                          <p:spTgt spid="9"/>
                                        </p:tgtEl>
                                        <p:attrNameLst>
                                          <p:attrName>style.visibility</p:attrName>
                                        </p:attrNameLst>
                                      </p:cBhvr>
                                      <p:to>
                                        <p:strVal val="visible"/>
                                      </p:to>
                                    </p:set>
                                    <p:animEffect transition="in" filter="fade">
                                      <p:cBhvr>
                                        <p:cTn id="19"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 grpId="0" animBg="1" advAuto="0"/>
      <p:bldP spid="157" grpId="0" animBg="1" advAuto="0"/>
      <p:bldP spid="158" grpId="0" animBg="1" advAuto="0"/>
      <p:bldP spid="159" grpId="0" animBg="1" advAuto="0"/>
      <p:bldP spid="9" grpId="0" animBg="1" advAuto="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8" name="JOG_BG.jpg" descr="JOG_BG.jpg"/>
          <p:cNvPicPr>
            <a:picLocks noChangeAspect="1"/>
          </p:cNvPicPr>
          <p:nvPr/>
        </p:nvPicPr>
        <p:blipFill>
          <a:blip r:embed="rId3"/>
          <a:stretch>
            <a:fillRect/>
          </a:stretch>
        </p:blipFill>
        <p:spPr>
          <a:xfrm>
            <a:off x="0" y="0"/>
            <a:ext cx="24384000" cy="13716000"/>
          </a:xfrm>
          <a:prstGeom prst="rect">
            <a:avLst/>
          </a:prstGeom>
          <a:ln w="12700">
            <a:miter lim="400000"/>
          </a:ln>
        </p:spPr>
      </p:pic>
      <p:grpSp>
        <p:nvGrpSpPr>
          <p:cNvPr id="133" name="Group"/>
          <p:cNvGrpSpPr/>
          <p:nvPr/>
        </p:nvGrpSpPr>
        <p:grpSpPr>
          <a:xfrm>
            <a:off x="-1010654" y="-1370197"/>
            <a:ext cx="25394654" cy="14364304"/>
            <a:chOff x="-1010653" y="-648302"/>
            <a:chExt cx="25394653" cy="14364303"/>
          </a:xfrm>
        </p:grpSpPr>
        <p:pic>
          <p:nvPicPr>
            <p:cNvPr id="129" name="JOG_FG.png" descr="JOG_FG.png"/>
            <p:cNvPicPr>
              <a:picLocks noChangeAspect="1"/>
            </p:cNvPicPr>
            <p:nvPr/>
          </p:nvPicPr>
          <p:blipFill>
            <a:blip r:embed="rId4"/>
            <a:srcRect/>
            <a:stretch>
              <a:fillRect/>
            </a:stretch>
          </p:blipFill>
          <p:spPr>
            <a:xfrm>
              <a:off x="0" y="0"/>
              <a:ext cx="24384000" cy="13716001"/>
            </a:xfrm>
            <a:prstGeom prst="rect">
              <a:avLst/>
            </a:prstGeom>
            <a:ln w="12700" cap="flat">
              <a:noFill/>
              <a:miter lim="400000"/>
            </a:ln>
            <a:effectLst/>
          </p:spPr>
        </p:pic>
        <p:grpSp>
          <p:nvGrpSpPr>
            <p:cNvPr id="132" name="Group"/>
            <p:cNvGrpSpPr/>
            <p:nvPr/>
          </p:nvGrpSpPr>
          <p:grpSpPr>
            <a:xfrm>
              <a:off x="-1010653" y="-648302"/>
              <a:ext cx="25394653" cy="14364303"/>
              <a:chOff x="-1010653" y="-648302"/>
              <a:chExt cx="25394653" cy="14364302"/>
            </a:xfrm>
          </p:grpSpPr>
          <p:pic>
            <p:nvPicPr>
              <p:cNvPr id="130" name="Path_Waypoints copy.png" descr="Path_Waypoints copy.png"/>
              <p:cNvPicPr>
                <a:picLocks noChangeAspect="1"/>
              </p:cNvPicPr>
              <p:nvPr/>
            </p:nvPicPr>
            <p:blipFill>
              <a:blip r:embed="rId5"/>
              <a:srcRect/>
              <a:stretch>
                <a:fillRect/>
              </a:stretch>
            </p:blipFill>
            <p:spPr>
              <a:xfrm rot="10800000">
                <a:off x="-1010653" y="-648302"/>
                <a:ext cx="23834696" cy="13716001"/>
              </a:xfrm>
              <a:prstGeom prst="rect">
                <a:avLst/>
              </a:prstGeom>
              <a:ln w="12700" cap="flat">
                <a:noFill/>
                <a:miter lim="400000"/>
              </a:ln>
              <a:effectLst/>
            </p:spPr>
          </p:pic>
          <p:pic>
            <p:nvPicPr>
              <p:cNvPr id="131" name="GIRL.png" descr="GIRL.png"/>
              <p:cNvPicPr>
                <a:picLocks noChangeAspect="1"/>
              </p:cNvPicPr>
              <p:nvPr/>
            </p:nvPicPr>
            <p:blipFill>
              <a:blip r:embed="rId6" cstate="screen">
                <a:extLst>
                  <a:ext uri="{28A0092B-C50C-407E-A947-70E740481C1C}">
                    <a14:useLocalDpi xmlns:a14="http://schemas.microsoft.com/office/drawing/2010/main"/>
                  </a:ext>
                </a:extLst>
              </a:blip>
              <a:srcRect l="68093"/>
              <a:stretch>
                <a:fillRect/>
              </a:stretch>
            </p:blipFill>
            <p:spPr>
              <a:xfrm>
                <a:off x="16604037" y="0"/>
                <a:ext cx="7779963" cy="13716000"/>
              </a:xfrm>
              <a:prstGeom prst="rect">
                <a:avLst/>
              </a:prstGeom>
              <a:ln w="12700" cap="flat">
                <a:noFill/>
                <a:miter lim="400000"/>
              </a:ln>
              <a:effectLst/>
            </p:spPr>
          </p:pic>
        </p:grpSp>
      </p:grpSp>
      <p:pic>
        <p:nvPicPr>
          <p:cNvPr id="134" name="Image" descr="Image"/>
          <p:cNvPicPr>
            <a:picLocks noChangeAspect="1"/>
          </p:cNvPicPr>
          <p:nvPr/>
        </p:nvPicPr>
        <p:blipFill>
          <a:blip r:embed="rId7" cstate="screen">
            <a:extLst>
              <a:ext uri="{28A0092B-C50C-407E-A947-70E740481C1C}">
                <a14:useLocalDpi xmlns:a14="http://schemas.microsoft.com/office/drawing/2010/main"/>
              </a:ext>
            </a:extLst>
          </a:blip>
          <a:srcRect/>
          <a:stretch>
            <a:fillRect/>
          </a:stretch>
        </p:blipFill>
        <p:spPr>
          <a:xfrm>
            <a:off x="-13213" y="-648299"/>
            <a:ext cx="4673262" cy="14364302"/>
          </a:xfrm>
          <a:prstGeom prst="rect">
            <a:avLst/>
          </a:prstGeom>
          <a:ln w="12700">
            <a:miter lim="400000"/>
          </a:ln>
        </p:spPr>
      </p:pic>
      <p:pic>
        <p:nvPicPr>
          <p:cNvPr id="135" name="Image" descr="Image"/>
          <p:cNvPicPr>
            <a:picLocks noChangeAspect="1"/>
          </p:cNvPicPr>
          <p:nvPr/>
        </p:nvPicPr>
        <p:blipFill>
          <a:blip r:embed="rId8" cstate="screen">
            <a:alphaModFix amt="57103"/>
            <a:extLst>
              <a:ext uri="{28A0092B-C50C-407E-A947-70E740481C1C}">
                <a14:useLocalDpi xmlns:a14="http://schemas.microsoft.com/office/drawing/2010/main"/>
              </a:ext>
            </a:extLst>
          </a:blip>
          <a:srcRect/>
          <a:stretch>
            <a:fillRect/>
          </a:stretch>
        </p:blipFill>
        <p:spPr>
          <a:xfrm>
            <a:off x="-13213" y="-55220"/>
            <a:ext cx="4226042" cy="4825599"/>
          </a:xfrm>
          <a:prstGeom prst="rect">
            <a:avLst/>
          </a:prstGeom>
          <a:ln w="12700">
            <a:miter lim="400000"/>
          </a:ln>
        </p:spPr>
      </p:pic>
    </p:spTree>
    <p:extLst>
      <p:ext uri="{BB962C8B-B14F-4D97-AF65-F5344CB8AC3E}">
        <p14:creationId xmlns:p14="http://schemas.microsoft.com/office/powerpoint/2010/main" val="3900433868"/>
      </p:ext>
    </p:extLst>
  </p:cSld>
  <p:clrMapOvr>
    <a:masterClrMapping/>
  </p:clrMapOvr>
  <p:transition>
    <p:fade/>
  </p:transition>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picture containing text, sign&#10;&#10;Description automatically generated">
            <a:extLst>
              <a:ext uri="{FF2B5EF4-FFF2-40B4-BE49-F238E27FC236}">
                <a16:creationId xmlns:a16="http://schemas.microsoft.com/office/drawing/2014/main" id="{6F4AC55A-24D6-A54A-BA5A-413ACD08FCF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24091" y="1874532"/>
            <a:ext cx="11525857" cy="3703692"/>
          </a:xfrm>
          <a:prstGeom prst="rect">
            <a:avLst/>
          </a:prstGeom>
        </p:spPr>
      </p:pic>
      <p:pic>
        <p:nvPicPr>
          <p:cNvPr id="5" name="Picture 4">
            <a:extLst>
              <a:ext uri="{FF2B5EF4-FFF2-40B4-BE49-F238E27FC236}">
                <a16:creationId xmlns:a16="http://schemas.microsoft.com/office/drawing/2014/main" id="{A9EC82C1-7E31-3C47-9E40-14AFD86F4AB4}"/>
              </a:ext>
            </a:extLst>
          </p:cNvPr>
          <p:cNvPicPr>
            <a:picLocks noChangeAspect="1"/>
          </p:cNvPicPr>
          <p:nvPr/>
        </p:nvPicPr>
        <p:blipFill>
          <a:blip r:embed="rId3" cstate="print">
            <a:extLst>
              <a:ext uri="{28A0092B-C50C-407E-A947-70E740481C1C}">
                <a14:useLocalDpi xmlns:a14="http://schemas.microsoft.com/office/drawing/2010/main" val="0"/>
              </a:ext>
            </a:extLst>
          </a:blip>
          <a:stretch/>
        </p:blipFill>
        <p:spPr>
          <a:xfrm>
            <a:off x="12676632" y="2433932"/>
            <a:ext cx="9465880" cy="2792437"/>
          </a:xfrm>
          <a:prstGeom prst="rect">
            <a:avLst/>
          </a:prstGeom>
        </p:spPr>
      </p:pic>
      <p:pic>
        <p:nvPicPr>
          <p:cNvPr id="4" name="Picture 3" descr="A picture containing text, sign&#10;&#10;Description automatically generated">
            <a:extLst>
              <a:ext uri="{FF2B5EF4-FFF2-40B4-BE49-F238E27FC236}">
                <a16:creationId xmlns:a16="http://schemas.microsoft.com/office/drawing/2014/main" id="{AA8606DE-D8C2-1E4B-9500-C31B3A0931F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755310" y="8317574"/>
            <a:ext cx="9449138" cy="3141840"/>
          </a:xfrm>
          <a:prstGeom prst="rect">
            <a:avLst/>
          </a:prstGeom>
        </p:spPr>
      </p:pic>
      <p:pic>
        <p:nvPicPr>
          <p:cNvPr id="3" name="Picture 2" descr="A picture containing text, sign&#10;&#10;Description automatically generated">
            <a:extLst>
              <a:ext uri="{FF2B5EF4-FFF2-40B4-BE49-F238E27FC236}">
                <a16:creationId xmlns:a16="http://schemas.microsoft.com/office/drawing/2014/main" id="{A1F282E6-28A3-D74A-8134-E4EF7B127E56}"/>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2676632" y="8227739"/>
            <a:ext cx="9465880" cy="3336724"/>
          </a:xfrm>
          <a:prstGeom prst="rect">
            <a:avLst/>
          </a:prstGeom>
        </p:spPr>
      </p:pic>
    </p:spTree>
    <p:extLst>
      <p:ext uri="{BB962C8B-B14F-4D97-AF65-F5344CB8AC3E}">
        <p14:creationId xmlns:p14="http://schemas.microsoft.com/office/powerpoint/2010/main" val="718360954"/>
      </p:ext>
    </p:extLst>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 name="annie-spratt-746987-unsplash.jpg" descr="annie-spratt-746987-unsplash.jpg"/>
          <p:cNvPicPr>
            <a:picLocks noChangeAspect="1"/>
          </p:cNvPicPr>
          <p:nvPr/>
        </p:nvPicPr>
        <p:blipFill>
          <a:blip r:embed="rId3" cstate="screen">
            <a:alphaModFix amt="50000"/>
            <a:extLst>
              <a:ext uri="{28A0092B-C50C-407E-A947-70E740481C1C}">
                <a14:useLocalDpi xmlns:a14="http://schemas.microsoft.com/office/drawing/2010/main"/>
              </a:ext>
            </a:extLst>
          </a:blip>
          <a:srcRect/>
          <a:stretch>
            <a:fillRect/>
          </a:stretch>
        </p:blipFill>
        <p:spPr>
          <a:xfrm>
            <a:off x="0" y="-5093"/>
            <a:ext cx="24384000" cy="13890294"/>
          </a:xfrm>
          <a:prstGeom prst="rect">
            <a:avLst/>
          </a:prstGeom>
          <a:ln w="12700">
            <a:miter lim="400000"/>
          </a:ln>
        </p:spPr>
      </p:pic>
      <p:grpSp>
        <p:nvGrpSpPr>
          <p:cNvPr id="2" name="Group 1">
            <a:extLst>
              <a:ext uri="{FF2B5EF4-FFF2-40B4-BE49-F238E27FC236}">
                <a16:creationId xmlns:a16="http://schemas.microsoft.com/office/drawing/2014/main" id="{2754C416-6D78-6049-B444-F6C17CB763E5}"/>
              </a:ext>
            </a:extLst>
          </p:cNvPr>
          <p:cNvGrpSpPr/>
          <p:nvPr/>
        </p:nvGrpSpPr>
        <p:grpSpPr>
          <a:xfrm>
            <a:off x="143178" y="3080714"/>
            <a:ext cx="8745259" cy="10722754"/>
            <a:chOff x="955978" y="3080714"/>
            <a:chExt cx="8745259" cy="10722754"/>
          </a:xfrm>
        </p:grpSpPr>
        <p:grpSp>
          <p:nvGrpSpPr>
            <p:cNvPr id="3" name="Group 2">
              <a:extLst>
                <a:ext uri="{FF2B5EF4-FFF2-40B4-BE49-F238E27FC236}">
                  <a16:creationId xmlns:a16="http://schemas.microsoft.com/office/drawing/2014/main" id="{E5D371C0-9FB7-914E-B62D-7467B6B510D3}"/>
                </a:ext>
              </a:extLst>
            </p:cNvPr>
            <p:cNvGrpSpPr/>
            <p:nvPr/>
          </p:nvGrpSpPr>
          <p:grpSpPr>
            <a:xfrm>
              <a:off x="955978" y="3080714"/>
              <a:ext cx="8745259" cy="10722754"/>
              <a:chOff x="4705019" y="1390410"/>
              <a:chExt cx="4965532" cy="6524865"/>
            </a:xfrm>
          </p:grpSpPr>
          <p:pic>
            <p:nvPicPr>
              <p:cNvPr id="237" name="Image" descr="Image"/>
              <p:cNvPicPr>
                <a:picLocks noChangeAspect="1"/>
              </p:cNvPicPr>
              <p:nvPr/>
            </p:nvPicPr>
            <p:blipFill rotWithShape="1">
              <a:blip r:embed="rId4"/>
              <a:srcRect b="41828"/>
              <a:stretch/>
            </p:blipFill>
            <p:spPr>
              <a:xfrm>
                <a:off x="4705019" y="1390410"/>
                <a:ext cx="4965532" cy="6524865"/>
              </a:xfrm>
              <a:prstGeom prst="rect">
                <a:avLst/>
              </a:prstGeom>
              <a:ln w="12700">
                <a:miter lim="400000"/>
              </a:ln>
            </p:spPr>
          </p:pic>
          <p:sp>
            <p:nvSpPr>
              <p:cNvPr id="243" name="PREVENIENT…"/>
              <p:cNvSpPr txBox="1"/>
              <p:nvPr/>
            </p:nvSpPr>
            <p:spPr>
              <a:xfrm>
                <a:off x="6025085" y="6073339"/>
                <a:ext cx="1987834" cy="6804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p>
                <a:pPr>
                  <a:lnSpc>
                    <a:spcPct val="80000"/>
                  </a:lnSpc>
                  <a:defRPr sz="2800" b="0">
                    <a:solidFill>
                      <a:srgbClr val="FFFFFF"/>
                    </a:solidFill>
                    <a:latin typeface="Brandon Grotesque Light"/>
                    <a:ea typeface="Brandon Grotesque Light"/>
                    <a:cs typeface="Brandon Grotesque Light"/>
                    <a:sym typeface="Brandon Grotesque Light"/>
                  </a:defRPr>
                </a:pPr>
                <a:r>
                  <a:rPr lang="en-US" sz="4000" dirty="0"/>
                  <a:t>GRACIA</a:t>
                </a:r>
                <a:endParaRPr sz="4000" dirty="0"/>
              </a:p>
              <a:p>
                <a:pPr>
                  <a:lnSpc>
                    <a:spcPct val="80000"/>
                  </a:lnSpc>
                  <a:defRPr sz="2800" b="0">
                    <a:solidFill>
                      <a:srgbClr val="FFFFFF"/>
                    </a:solidFill>
                    <a:latin typeface="Brandon Grotesque Light"/>
                    <a:ea typeface="Brandon Grotesque Light"/>
                    <a:cs typeface="Brandon Grotesque Light"/>
                    <a:sym typeface="Brandon Grotesque Light"/>
                  </a:defRPr>
                </a:pPr>
                <a:r>
                  <a:rPr lang="en-US" sz="4000" dirty="0">
                    <a:latin typeface="Brandon Grotesque Bold"/>
                    <a:ea typeface="Brandon Grotesque Bold"/>
                    <a:cs typeface="Brandon Grotesque Bold"/>
                    <a:sym typeface="Brandon Grotesque Bold"/>
                  </a:rPr>
                  <a:t>PREVENIENTE</a:t>
                </a:r>
                <a:endParaRPr sz="4000" dirty="0">
                  <a:latin typeface="Brandon Grotesque Bold"/>
                  <a:ea typeface="Brandon Grotesque Bold"/>
                  <a:cs typeface="Brandon Grotesque Bold"/>
                  <a:sym typeface="Brandon Grotesque Bold"/>
                </a:endParaRPr>
              </a:p>
            </p:txBody>
          </p:sp>
          <p:pic>
            <p:nvPicPr>
              <p:cNvPr id="249" name="Image" descr="Image"/>
              <p:cNvPicPr>
                <a:picLocks noChangeAspect="1"/>
              </p:cNvPicPr>
              <p:nvPr/>
            </p:nvPicPr>
            <p:blipFill>
              <a:blip r:embed="rId5"/>
              <a:stretch>
                <a:fillRect/>
              </a:stretch>
            </p:blipFill>
            <p:spPr>
              <a:xfrm>
                <a:off x="6439269" y="2096593"/>
                <a:ext cx="1197457" cy="1053369"/>
              </a:xfrm>
              <a:prstGeom prst="rect">
                <a:avLst/>
              </a:prstGeom>
              <a:ln w="12700">
                <a:miter lim="400000"/>
              </a:ln>
            </p:spPr>
          </p:pic>
        </p:grpSp>
        <p:sp>
          <p:nvSpPr>
            <p:cNvPr id="15" name="PREVENIENT…">
              <a:extLst>
                <a:ext uri="{FF2B5EF4-FFF2-40B4-BE49-F238E27FC236}">
                  <a16:creationId xmlns:a16="http://schemas.microsoft.com/office/drawing/2014/main" id="{F2C6153B-BC15-ED42-8A0E-603B20053C87}"/>
                </a:ext>
              </a:extLst>
            </p:cNvPr>
            <p:cNvSpPr txBox="1"/>
            <p:nvPr/>
          </p:nvSpPr>
          <p:spPr>
            <a:xfrm>
              <a:off x="3321832" y="9439862"/>
              <a:ext cx="3500959" cy="111825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p>
              <a:pPr>
                <a:lnSpc>
                  <a:spcPct val="80000"/>
                </a:lnSpc>
                <a:defRPr sz="2800" b="0">
                  <a:solidFill>
                    <a:srgbClr val="FFFFFF"/>
                  </a:solidFill>
                  <a:latin typeface="Brandon Grotesque Light"/>
                  <a:ea typeface="Brandon Grotesque Light"/>
                  <a:cs typeface="Brandon Grotesque Light"/>
                  <a:sym typeface="Brandon Grotesque Light"/>
                </a:defRPr>
              </a:pPr>
              <a:r>
                <a:rPr lang="en-US" sz="4000" dirty="0">
                  <a:solidFill>
                    <a:srgbClr val="FFFF00"/>
                  </a:solidFill>
                  <a:latin typeface="Brandon Grotesque Bold"/>
                  <a:ea typeface="Brandon Grotesque Bold"/>
                  <a:cs typeface="Brandon Grotesque Bold"/>
                  <a:sym typeface="Brandon Grotesque Bold"/>
                </a:rPr>
                <a:t>PREVENIENT</a:t>
              </a:r>
            </a:p>
            <a:p>
              <a:pPr>
                <a:lnSpc>
                  <a:spcPct val="80000"/>
                </a:lnSpc>
                <a:defRPr sz="2800" b="0">
                  <a:solidFill>
                    <a:srgbClr val="FFFFFF"/>
                  </a:solidFill>
                  <a:latin typeface="Brandon Grotesque Light"/>
                  <a:ea typeface="Brandon Grotesque Light"/>
                  <a:cs typeface="Brandon Grotesque Light"/>
                  <a:sym typeface="Brandon Grotesque Light"/>
                </a:defRPr>
              </a:pPr>
              <a:r>
                <a:rPr lang="en-US" sz="4000" dirty="0">
                  <a:solidFill>
                    <a:srgbClr val="FFFF00"/>
                  </a:solidFill>
                </a:rPr>
                <a:t>GRACE</a:t>
              </a:r>
              <a:endParaRPr sz="4000" dirty="0">
                <a:solidFill>
                  <a:srgbClr val="FFFF00"/>
                </a:solidFill>
                <a:latin typeface="Brandon Grotesque Bold"/>
                <a:ea typeface="Brandon Grotesque Bold"/>
                <a:cs typeface="Brandon Grotesque Bold"/>
                <a:sym typeface="Brandon Grotesque Bold"/>
              </a:endParaRPr>
            </a:p>
          </p:txBody>
        </p:sp>
        <p:sp>
          <p:nvSpPr>
            <p:cNvPr id="16" name="PREVENIENT…">
              <a:extLst>
                <a:ext uri="{FF2B5EF4-FFF2-40B4-BE49-F238E27FC236}">
                  <a16:creationId xmlns:a16="http://schemas.microsoft.com/office/drawing/2014/main" id="{AA51B1DA-BE40-B24F-B0E0-835E654E0809}"/>
                </a:ext>
              </a:extLst>
            </p:cNvPr>
            <p:cNvSpPr txBox="1"/>
            <p:nvPr/>
          </p:nvSpPr>
          <p:spPr>
            <a:xfrm>
              <a:off x="3312343" y="12113118"/>
              <a:ext cx="3379130" cy="111825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p>
              <a:pPr>
                <a:lnSpc>
                  <a:spcPct val="80000"/>
                </a:lnSpc>
                <a:defRPr sz="2800" b="0">
                  <a:solidFill>
                    <a:srgbClr val="FFFFFF"/>
                  </a:solidFill>
                  <a:latin typeface="Brandon Grotesque Light"/>
                  <a:ea typeface="Brandon Grotesque Light"/>
                  <a:cs typeface="Brandon Grotesque Light"/>
                  <a:sym typeface="Brandon Grotesque Light"/>
                </a:defRPr>
              </a:pPr>
              <a:r>
                <a:rPr lang="en-US" sz="4000" dirty="0">
                  <a:solidFill>
                    <a:schemeClr val="accent1">
                      <a:lumMod val="60000"/>
                      <a:lumOff val="40000"/>
                    </a:schemeClr>
                  </a:solidFill>
                </a:rPr>
                <a:t>LA GRÂCE</a:t>
              </a:r>
              <a:endParaRPr sz="4000" dirty="0">
                <a:solidFill>
                  <a:schemeClr val="accent1">
                    <a:lumMod val="60000"/>
                    <a:lumOff val="40000"/>
                  </a:schemeClr>
                </a:solidFill>
              </a:endParaRPr>
            </a:p>
            <a:p>
              <a:pPr>
                <a:lnSpc>
                  <a:spcPct val="80000"/>
                </a:lnSpc>
                <a:defRPr sz="2800" b="0">
                  <a:solidFill>
                    <a:srgbClr val="FFFFFF"/>
                  </a:solidFill>
                  <a:latin typeface="Brandon Grotesque Light"/>
                  <a:ea typeface="Brandon Grotesque Light"/>
                  <a:cs typeface="Brandon Grotesque Light"/>
                  <a:sym typeface="Brandon Grotesque Light"/>
                </a:defRPr>
              </a:pPr>
              <a:r>
                <a:rPr lang="en-US" sz="4000" dirty="0">
                  <a:solidFill>
                    <a:schemeClr val="accent1">
                      <a:lumMod val="60000"/>
                      <a:lumOff val="40000"/>
                    </a:schemeClr>
                  </a:solidFill>
                  <a:latin typeface="Brandon Grotesque Bold"/>
                  <a:ea typeface="Brandon Grotesque Bold"/>
                  <a:cs typeface="Brandon Grotesque Bold"/>
                  <a:sym typeface="Brandon Grotesque Bold"/>
                </a:rPr>
                <a:t>PRÉVENANTE</a:t>
              </a:r>
              <a:endParaRPr sz="4000" dirty="0">
                <a:solidFill>
                  <a:schemeClr val="accent1">
                    <a:lumMod val="60000"/>
                    <a:lumOff val="40000"/>
                  </a:schemeClr>
                </a:solidFill>
                <a:latin typeface="Brandon Grotesque Bold"/>
                <a:ea typeface="Brandon Grotesque Bold"/>
                <a:cs typeface="Brandon Grotesque Bold"/>
                <a:sym typeface="Brandon Grotesque Bold"/>
              </a:endParaRPr>
            </a:p>
          </p:txBody>
        </p:sp>
      </p:grpSp>
      <p:grpSp>
        <p:nvGrpSpPr>
          <p:cNvPr id="6" name="Group 5">
            <a:extLst>
              <a:ext uri="{FF2B5EF4-FFF2-40B4-BE49-F238E27FC236}">
                <a16:creationId xmlns:a16="http://schemas.microsoft.com/office/drawing/2014/main" id="{AA175FEE-B4AC-4149-8ACB-29F3DEC1E9D7}"/>
              </a:ext>
            </a:extLst>
          </p:cNvPr>
          <p:cNvGrpSpPr/>
          <p:nvPr/>
        </p:nvGrpSpPr>
        <p:grpSpPr>
          <a:xfrm>
            <a:off x="8279272" y="1211007"/>
            <a:ext cx="8935247" cy="10745213"/>
            <a:chOff x="9092072" y="1211007"/>
            <a:chExt cx="8935247" cy="10745213"/>
          </a:xfrm>
        </p:grpSpPr>
        <p:grpSp>
          <p:nvGrpSpPr>
            <p:cNvPr id="4" name="Group 3">
              <a:extLst>
                <a:ext uri="{FF2B5EF4-FFF2-40B4-BE49-F238E27FC236}">
                  <a16:creationId xmlns:a16="http://schemas.microsoft.com/office/drawing/2014/main" id="{B552D01C-12AB-4949-BAF2-177CCE06F015}"/>
                </a:ext>
              </a:extLst>
            </p:cNvPr>
            <p:cNvGrpSpPr/>
            <p:nvPr/>
          </p:nvGrpSpPr>
          <p:grpSpPr>
            <a:xfrm>
              <a:off x="9092072" y="1211007"/>
              <a:ext cx="8935247" cy="10745213"/>
              <a:chOff x="9412112" y="2948368"/>
              <a:chExt cx="5073407" cy="6538532"/>
            </a:xfrm>
          </p:grpSpPr>
          <p:pic>
            <p:nvPicPr>
              <p:cNvPr id="238" name="Image" descr="Image"/>
              <p:cNvPicPr>
                <a:picLocks noChangeAspect="1"/>
              </p:cNvPicPr>
              <p:nvPr/>
            </p:nvPicPr>
            <p:blipFill rotWithShape="1">
              <a:blip r:embed="rId6"/>
              <a:srcRect b="41706"/>
              <a:stretch/>
            </p:blipFill>
            <p:spPr>
              <a:xfrm>
                <a:off x="9412112" y="2948368"/>
                <a:ext cx="5073407" cy="6538532"/>
              </a:xfrm>
              <a:prstGeom prst="rect">
                <a:avLst/>
              </a:prstGeom>
              <a:ln w="12700">
                <a:miter lim="400000"/>
              </a:ln>
            </p:spPr>
          </p:pic>
          <p:sp>
            <p:nvSpPr>
              <p:cNvPr id="244" name="SAVING…"/>
              <p:cNvSpPr txBox="1"/>
              <p:nvPr/>
            </p:nvSpPr>
            <p:spPr>
              <a:xfrm>
                <a:off x="10630565" y="7690685"/>
                <a:ext cx="1776673" cy="6804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p>
                <a:pPr>
                  <a:lnSpc>
                    <a:spcPct val="80000"/>
                  </a:lnSpc>
                  <a:defRPr sz="2800" b="0">
                    <a:solidFill>
                      <a:srgbClr val="FFFFFF"/>
                    </a:solidFill>
                    <a:latin typeface="Brandon Grotesque Light"/>
                    <a:ea typeface="Brandon Grotesque Light"/>
                    <a:cs typeface="Brandon Grotesque Light"/>
                    <a:sym typeface="Brandon Grotesque Light"/>
                  </a:defRPr>
                </a:pPr>
                <a:r>
                  <a:rPr lang="en-US" sz="4000" dirty="0"/>
                  <a:t>GRACIA</a:t>
                </a:r>
                <a:endParaRPr sz="4000" dirty="0"/>
              </a:p>
              <a:p>
                <a:pPr>
                  <a:lnSpc>
                    <a:spcPct val="80000"/>
                  </a:lnSpc>
                  <a:defRPr sz="2800" b="0">
                    <a:solidFill>
                      <a:srgbClr val="FFFFFF"/>
                    </a:solidFill>
                    <a:latin typeface="Brandon Grotesque Light"/>
                    <a:ea typeface="Brandon Grotesque Light"/>
                    <a:cs typeface="Brandon Grotesque Light"/>
                    <a:sym typeface="Brandon Grotesque Light"/>
                  </a:defRPr>
                </a:pPr>
                <a:r>
                  <a:rPr lang="en-US" sz="4000" dirty="0">
                    <a:latin typeface="Brandon Grotesque Bold"/>
                    <a:ea typeface="Brandon Grotesque Bold"/>
                    <a:cs typeface="Brandon Grotesque Bold"/>
                    <a:sym typeface="Brandon Grotesque Bold"/>
                  </a:rPr>
                  <a:t>SALVADORA</a:t>
                </a:r>
                <a:endParaRPr sz="4000" dirty="0">
                  <a:latin typeface="Brandon Grotesque Bold"/>
                  <a:ea typeface="Brandon Grotesque Bold"/>
                  <a:cs typeface="Brandon Grotesque Bold"/>
                  <a:sym typeface="Brandon Grotesque Bold"/>
                </a:endParaRPr>
              </a:p>
            </p:txBody>
          </p:sp>
          <p:pic>
            <p:nvPicPr>
              <p:cNvPr id="250" name="Image" descr="Image"/>
              <p:cNvPicPr>
                <a:picLocks noChangeAspect="1"/>
              </p:cNvPicPr>
              <p:nvPr/>
            </p:nvPicPr>
            <p:blipFill>
              <a:blip r:embed="rId7"/>
              <a:stretch>
                <a:fillRect/>
              </a:stretch>
            </p:blipFill>
            <p:spPr>
              <a:xfrm>
                <a:off x="11102367" y="3621787"/>
                <a:ext cx="1036266" cy="1036263"/>
              </a:xfrm>
              <a:prstGeom prst="rect">
                <a:avLst/>
              </a:prstGeom>
              <a:ln w="12700">
                <a:miter lim="400000"/>
              </a:ln>
            </p:spPr>
          </p:pic>
        </p:grpSp>
        <p:sp>
          <p:nvSpPr>
            <p:cNvPr id="17" name="SAVING…">
              <a:extLst>
                <a:ext uri="{FF2B5EF4-FFF2-40B4-BE49-F238E27FC236}">
                  <a16:creationId xmlns:a16="http://schemas.microsoft.com/office/drawing/2014/main" id="{FFEC8A5E-6D40-CA49-8429-BE5D161B2FA5}"/>
                </a:ext>
              </a:extLst>
            </p:cNvPr>
            <p:cNvSpPr txBox="1"/>
            <p:nvPr/>
          </p:nvSpPr>
          <p:spPr>
            <a:xfrm>
              <a:off x="11238558" y="10502321"/>
              <a:ext cx="3069751" cy="111825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p>
              <a:pPr>
                <a:lnSpc>
                  <a:spcPct val="80000"/>
                </a:lnSpc>
                <a:defRPr sz="2800" b="0">
                  <a:solidFill>
                    <a:srgbClr val="FFFFFF"/>
                  </a:solidFill>
                  <a:latin typeface="Brandon Grotesque Light"/>
                  <a:ea typeface="Brandon Grotesque Light"/>
                  <a:cs typeface="Brandon Grotesque Light"/>
                  <a:sym typeface="Brandon Grotesque Light"/>
                </a:defRPr>
              </a:pPr>
              <a:r>
                <a:rPr lang="en-US" sz="4000" dirty="0">
                  <a:solidFill>
                    <a:srgbClr val="00B0F0"/>
                  </a:solidFill>
                </a:rPr>
                <a:t>LA GRÂCE</a:t>
              </a:r>
              <a:endParaRPr sz="4000" dirty="0">
                <a:solidFill>
                  <a:srgbClr val="00B0F0"/>
                </a:solidFill>
              </a:endParaRPr>
            </a:p>
            <a:p>
              <a:pPr>
                <a:lnSpc>
                  <a:spcPct val="80000"/>
                </a:lnSpc>
                <a:defRPr sz="2800" b="0">
                  <a:solidFill>
                    <a:srgbClr val="FFFFFF"/>
                  </a:solidFill>
                  <a:latin typeface="Brandon Grotesque Light"/>
                  <a:ea typeface="Brandon Grotesque Light"/>
                  <a:cs typeface="Brandon Grotesque Light"/>
                  <a:sym typeface="Brandon Grotesque Light"/>
                </a:defRPr>
              </a:pPr>
              <a:r>
                <a:rPr lang="en-US" sz="4000" dirty="0">
                  <a:solidFill>
                    <a:srgbClr val="00B0F0"/>
                  </a:solidFill>
                  <a:latin typeface="Brandon Grotesque Bold"/>
                  <a:ea typeface="Brandon Grotesque Bold"/>
                  <a:cs typeface="Brandon Grotesque Bold"/>
                  <a:sym typeface="Brandon Grotesque Bold"/>
                </a:rPr>
                <a:t>SALVATRICE</a:t>
              </a:r>
              <a:endParaRPr sz="4000" dirty="0">
                <a:solidFill>
                  <a:srgbClr val="00B0F0"/>
                </a:solidFill>
                <a:latin typeface="Brandon Grotesque Bold"/>
                <a:ea typeface="Brandon Grotesque Bold"/>
                <a:cs typeface="Brandon Grotesque Bold"/>
                <a:sym typeface="Brandon Grotesque Bold"/>
              </a:endParaRPr>
            </a:p>
          </p:txBody>
        </p:sp>
        <p:sp>
          <p:nvSpPr>
            <p:cNvPr id="18" name="SAVING…">
              <a:extLst>
                <a:ext uri="{FF2B5EF4-FFF2-40B4-BE49-F238E27FC236}">
                  <a16:creationId xmlns:a16="http://schemas.microsoft.com/office/drawing/2014/main" id="{167B87A6-6F94-0948-978E-DCBFAE0F3258}"/>
                </a:ext>
              </a:extLst>
            </p:cNvPr>
            <p:cNvSpPr txBox="1"/>
            <p:nvPr/>
          </p:nvSpPr>
          <p:spPr>
            <a:xfrm>
              <a:off x="11782778" y="7564557"/>
              <a:ext cx="1981312" cy="111825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p>
              <a:pPr>
                <a:lnSpc>
                  <a:spcPct val="80000"/>
                </a:lnSpc>
                <a:defRPr sz="2800" b="0">
                  <a:solidFill>
                    <a:srgbClr val="FFFFFF"/>
                  </a:solidFill>
                  <a:latin typeface="Brandon Grotesque Light"/>
                  <a:ea typeface="Brandon Grotesque Light"/>
                  <a:cs typeface="Brandon Grotesque Light"/>
                  <a:sym typeface="Brandon Grotesque Light"/>
                </a:defRPr>
              </a:pPr>
              <a:r>
                <a:rPr lang="en-US" sz="4000" dirty="0">
                  <a:solidFill>
                    <a:srgbClr val="FFFF00"/>
                  </a:solidFill>
                  <a:latin typeface="Brandon Grotesque Bold"/>
                  <a:ea typeface="Brandon Grotesque Bold"/>
                  <a:cs typeface="Brandon Grotesque Bold"/>
                  <a:sym typeface="Brandon Grotesque Bold"/>
                </a:rPr>
                <a:t>SAVING</a:t>
              </a:r>
            </a:p>
            <a:p>
              <a:pPr>
                <a:lnSpc>
                  <a:spcPct val="80000"/>
                </a:lnSpc>
                <a:defRPr sz="2800" b="0">
                  <a:solidFill>
                    <a:srgbClr val="FFFFFF"/>
                  </a:solidFill>
                  <a:latin typeface="Brandon Grotesque Light"/>
                  <a:ea typeface="Brandon Grotesque Light"/>
                  <a:cs typeface="Brandon Grotesque Light"/>
                  <a:sym typeface="Brandon Grotesque Light"/>
                </a:defRPr>
              </a:pPr>
              <a:r>
                <a:rPr lang="en-US" sz="4000" dirty="0">
                  <a:solidFill>
                    <a:srgbClr val="FFFF00"/>
                  </a:solidFill>
                </a:rPr>
                <a:t>GRACE</a:t>
              </a:r>
              <a:endParaRPr sz="4000" dirty="0">
                <a:solidFill>
                  <a:srgbClr val="FFFF00"/>
                </a:solidFill>
                <a:latin typeface="Brandon Grotesque Bold"/>
                <a:ea typeface="Brandon Grotesque Bold"/>
                <a:cs typeface="Brandon Grotesque Bold"/>
                <a:sym typeface="Brandon Grotesque Bold"/>
              </a:endParaRPr>
            </a:p>
          </p:txBody>
        </p:sp>
      </p:grpSp>
      <p:grpSp>
        <p:nvGrpSpPr>
          <p:cNvPr id="7" name="Group 6">
            <a:extLst>
              <a:ext uri="{FF2B5EF4-FFF2-40B4-BE49-F238E27FC236}">
                <a16:creationId xmlns:a16="http://schemas.microsoft.com/office/drawing/2014/main" id="{11C73EEE-3590-344F-AB99-516A566772DF}"/>
              </a:ext>
            </a:extLst>
          </p:cNvPr>
          <p:cNvGrpSpPr/>
          <p:nvPr/>
        </p:nvGrpSpPr>
        <p:grpSpPr>
          <a:xfrm>
            <a:off x="16236780" y="-1812"/>
            <a:ext cx="7136300" cy="10700292"/>
            <a:chOff x="17049580" y="-1812"/>
            <a:chExt cx="7136300" cy="10700292"/>
          </a:xfrm>
        </p:grpSpPr>
        <p:grpSp>
          <p:nvGrpSpPr>
            <p:cNvPr id="5" name="Group 4">
              <a:extLst>
                <a:ext uri="{FF2B5EF4-FFF2-40B4-BE49-F238E27FC236}">
                  <a16:creationId xmlns:a16="http://schemas.microsoft.com/office/drawing/2014/main" id="{48795C34-EEEC-D54E-B99E-5FF7C6924EE9}"/>
                </a:ext>
              </a:extLst>
            </p:cNvPr>
            <p:cNvGrpSpPr/>
            <p:nvPr/>
          </p:nvGrpSpPr>
          <p:grpSpPr>
            <a:xfrm>
              <a:off x="17049580" y="-1812"/>
              <a:ext cx="7136300" cy="10700292"/>
              <a:chOff x="17598220" y="1232628"/>
              <a:chExt cx="4051970" cy="6511197"/>
            </a:xfrm>
          </p:grpSpPr>
          <p:pic>
            <p:nvPicPr>
              <p:cNvPr id="239" name="Image" descr="Image"/>
              <p:cNvPicPr>
                <a:picLocks noChangeAspect="1"/>
              </p:cNvPicPr>
              <p:nvPr/>
            </p:nvPicPr>
            <p:blipFill rotWithShape="1">
              <a:blip r:embed="rId8"/>
              <a:srcRect b="41950"/>
              <a:stretch/>
            </p:blipFill>
            <p:spPr>
              <a:xfrm>
                <a:off x="17598220" y="1232628"/>
                <a:ext cx="4051970" cy="6511197"/>
              </a:xfrm>
              <a:prstGeom prst="rect">
                <a:avLst/>
              </a:prstGeom>
              <a:ln w="12700">
                <a:miter lim="400000"/>
              </a:ln>
            </p:spPr>
          </p:pic>
          <p:sp>
            <p:nvSpPr>
              <p:cNvPr id="245" name="SANCTIFYING…"/>
              <p:cNvSpPr txBox="1"/>
              <p:nvPr/>
            </p:nvSpPr>
            <p:spPr>
              <a:xfrm>
                <a:off x="18414720" y="5947609"/>
                <a:ext cx="2351906" cy="6804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p>
                <a:pPr>
                  <a:lnSpc>
                    <a:spcPct val="80000"/>
                  </a:lnSpc>
                  <a:defRPr sz="2800" b="0">
                    <a:solidFill>
                      <a:srgbClr val="FFFFFF"/>
                    </a:solidFill>
                    <a:latin typeface="Brandon Grotesque Light"/>
                    <a:ea typeface="Brandon Grotesque Light"/>
                    <a:cs typeface="Brandon Grotesque Light"/>
                    <a:sym typeface="Brandon Grotesque Light"/>
                  </a:defRPr>
                </a:pPr>
                <a:r>
                  <a:rPr lang="en-US" sz="4000" dirty="0"/>
                  <a:t>GRACIA</a:t>
                </a:r>
                <a:endParaRPr sz="4000" dirty="0"/>
              </a:p>
              <a:p>
                <a:pPr>
                  <a:lnSpc>
                    <a:spcPct val="80000"/>
                  </a:lnSpc>
                  <a:defRPr sz="2800" b="0">
                    <a:solidFill>
                      <a:srgbClr val="FFFFFF"/>
                    </a:solidFill>
                    <a:latin typeface="Brandon Grotesque Light"/>
                    <a:ea typeface="Brandon Grotesque Light"/>
                    <a:cs typeface="Brandon Grotesque Light"/>
                    <a:sym typeface="Brandon Grotesque Light"/>
                  </a:defRPr>
                </a:pPr>
                <a:r>
                  <a:rPr lang="en-US" sz="4000" dirty="0">
                    <a:latin typeface="Brandon Grotesque Bold"/>
                    <a:ea typeface="Brandon Grotesque Bold"/>
                    <a:cs typeface="Brandon Grotesque Bold"/>
                    <a:sym typeface="Brandon Grotesque Bold"/>
                  </a:rPr>
                  <a:t>SANTIFICADORA</a:t>
                </a:r>
                <a:endParaRPr sz="4000" dirty="0">
                  <a:latin typeface="Brandon Grotesque Bold"/>
                  <a:ea typeface="Brandon Grotesque Bold"/>
                  <a:cs typeface="Brandon Grotesque Bold"/>
                  <a:sym typeface="Brandon Grotesque Bold"/>
                </a:endParaRPr>
              </a:p>
            </p:txBody>
          </p:sp>
          <p:pic>
            <p:nvPicPr>
              <p:cNvPr id="251" name="Image" descr="Image"/>
              <p:cNvPicPr>
                <a:picLocks noChangeAspect="1"/>
              </p:cNvPicPr>
              <p:nvPr/>
            </p:nvPicPr>
            <p:blipFill>
              <a:blip r:embed="rId9"/>
              <a:stretch>
                <a:fillRect/>
              </a:stretch>
            </p:blipFill>
            <p:spPr>
              <a:xfrm>
                <a:off x="19063986" y="1907287"/>
                <a:ext cx="1034689" cy="1034685"/>
              </a:xfrm>
              <a:prstGeom prst="rect">
                <a:avLst/>
              </a:prstGeom>
              <a:ln w="12700">
                <a:miter lim="400000"/>
              </a:ln>
            </p:spPr>
          </p:pic>
        </p:grpSp>
        <p:sp>
          <p:nvSpPr>
            <p:cNvPr id="19" name="SANCTIFYING…">
              <a:extLst>
                <a:ext uri="{FF2B5EF4-FFF2-40B4-BE49-F238E27FC236}">
                  <a16:creationId xmlns:a16="http://schemas.microsoft.com/office/drawing/2014/main" id="{E44BDF29-2BBF-0C48-98B8-086EC75F1889}"/>
                </a:ext>
              </a:extLst>
            </p:cNvPr>
            <p:cNvSpPr txBox="1"/>
            <p:nvPr/>
          </p:nvSpPr>
          <p:spPr>
            <a:xfrm>
              <a:off x="18845441" y="6380926"/>
              <a:ext cx="3393558" cy="111825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p>
              <a:pPr>
                <a:lnSpc>
                  <a:spcPct val="80000"/>
                </a:lnSpc>
                <a:defRPr sz="2800" b="0">
                  <a:solidFill>
                    <a:srgbClr val="FFFFFF"/>
                  </a:solidFill>
                  <a:latin typeface="Brandon Grotesque Light"/>
                  <a:ea typeface="Brandon Grotesque Light"/>
                  <a:cs typeface="Brandon Grotesque Light"/>
                  <a:sym typeface="Brandon Grotesque Light"/>
                </a:defRPr>
              </a:pPr>
              <a:r>
                <a:rPr lang="en-US" sz="4000" dirty="0">
                  <a:solidFill>
                    <a:srgbClr val="FFFF00"/>
                  </a:solidFill>
                  <a:latin typeface="Brandon Grotesque Bold"/>
                  <a:ea typeface="Brandon Grotesque Bold"/>
                  <a:cs typeface="Brandon Grotesque Bold"/>
                  <a:sym typeface="Brandon Grotesque Bold"/>
                </a:rPr>
                <a:t>SANCTIFYING</a:t>
              </a:r>
            </a:p>
            <a:p>
              <a:pPr>
                <a:lnSpc>
                  <a:spcPct val="80000"/>
                </a:lnSpc>
                <a:defRPr sz="2800" b="0">
                  <a:solidFill>
                    <a:srgbClr val="FFFFFF"/>
                  </a:solidFill>
                  <a:latin typeface="Brandon Grotesque Light"/>
                  <a:ea typeface="Brandon Grotesque Light"/>
                  <a:cs typeface="Brandon Grotesque Light"/>
                  <a:sym typeface="Brandon Grotesque Light"/>
                </a:defRPr>
              </a:pPr>
              <a:r>
                <a:rPr lang="en-US" sz="4000" dirty="0">
                  <a:solidFill>
                    <a:srgbClr val="FFFF00"/>
                  </a:solidFill>
                </a:rPr>
                <a:t>GRACE</a:t>
              </a:r>
              <a:endParaRPr sz="4000" dirty="0">
                <a:solidFill>
                  <a:srgbClr val="FFFF00"/>
                </a:solidFill>
              </a:endParaRPr>
            </a:p>
          </p:txBody>
        </p:sp>
        <p:sp>
          <p:nvSpPr>
            <p:cNvPr id="20" name="SANCTIFYING…">
              <a:extLst>
                <a:ext uri="{FF2B5EF4-FFF2-40B4-BE49-F238E27FC236}">
                  <a16:creationId xmlns:a16="http://schemas.microsoft.com/office/drawing/2014/main" id="{218D126F-A3DD-F942-85E8-35E959C6D843}"/>
                </a:ext>
              </a:extLst>
            </p:cNvPr>
            <p:cNvSpPr txBox="1"/>
            <p:nvPr/>
          </p:nvSpPr>
          <p:spPr>
            <a:xfrm>
              <a:off x="18349037" y="9109897"/>
              <a:ext cx="3977051" cy="111825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p>
              <a:pPr>
                <a:lnSpc>
                  <a:spcPct val="80000"/>
                </a:lnSpc>
                <a:defRPr sz="2800" b="0">
                  <a:solidFill>
                    <a:srgbClr val="FFFFFF"/>
                  </a:solidFill>
                  <a:latin typeface="Brandon Grotesque Light"/>
                  <a:ea typeface="Brandon Grotesque Light"/>
                  <a:cs typeface="Brandon Grotesque Light"/>
                  <a:sym typeface="Brandon Grotesque Light"/>
                </a:defRPr>
              </a:pPr>
              <a:r>
                <a:rPr lang="en-US" sz="4000" dirty="0">
                  <a:solidFill>
                    <a:srgbClr val="00B0F0"/>
                  </a:solidFill>
                </a:rPr>
                <a:t>LA GRÂCE</a:t>
              </a:r>
              <a:endParaRPr sz="4000" dirty="0">
                <a:solidFill>
                  <a:srgbClr val="00B0F0"/>
                </a:solidFill>
              </a:endParaRPr>
            </a:p>
            <a:p>
              <a:pPr>
                <a:lnSpc>
                  <a:spcPct val="80000"/>
                </a:lnSpc>
                <a:defRPr sz="2800" b="0">
                  <a:solidFill>
                    <a:srgbClr val="FFFFFF"/>
                  </a:solidFill>
                  <a:latin typeface="Brandon Grotesque Light"/>
                  <a:ea typeface="Brandon Grotesque Light"/>
                  <a:cs typeface="Brandon Grotesque Light"/>
                  <a:sym typeface="Brandon Grotesque Light"/>
                </a:defRPr>
              </a:pPr>
              <a:r>
                <a:rPr lang="en-US" sz="4000" dirty="0">
                  <a:solidFill>
                    <a:srgbClr val="00B0F0"/>
                  </a:solidFill>
                  <a:latin typeface="Brandon Grotesque Bold"/>
                  <a:ea typeface="Brandon Grotesque Bold"/>
                  <a:cs typeface="Brandon Grotesque Bold"/>
                  <a:sym typeface="Brandon Grotesque Bold"/>
                </a:rPr>
                <a:t>SANCTIFICANTE</a:t>
              </a:r>
              <a:endParaRPr sz="4000" dirty="0">
                <a:solidFill>
                  <a:srgbClr val="00B0F0"/>
                </a:solidFill>
                <a:latin typeface="Brandon Grotesque Bold"/>
                <a:ea typeface="Brandon Grotesque Bold"/>
                <a:cs typeface="Brandon Grotesque Bold"/>
                <a:sym typeface="Brandon Grotesque Bold"/>
              </a:endParaRPr>
            </a:p>
          </p:txBody>
        </p:sp>
      </p:grpSp>
    </p:spTree>
    <p:extLst>
      <p:ext uri="{BB962C8B-B14F-4D97-AF65-F5344CB8AC3E}">
        <p14:creationId xmlns:p14="http://schemas.microsoft.com/office/powerpoint/2010/main" val="1593395262"/>
      </p:ext>
    </p:extLst>
  </p:cSld>
  <p:clrMapOvr>
    <a:masterClrMapping/>
  </p:clrMapOvr>
  <p:transition>
    <p:fade/>
  </p:transition>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2" name="cristian-palmer-1432812-unsplash.psd" descr="cristian-palmer-1432812-unsplash.psd"/>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5400000">
            <a:off x="5292614" y="-5365233"/>
            <a:ext cx="13716001" cy="24369690"/>
          </a:xfrm>
          <a:prstGeom prst="rect">
            <a:avLst/>
          </a:prstGeom>
          <a:ln w="12700">
            <a:miter lim="400000"/>
          </a:ln>
        </p:spPr>
      </p:pic>
      <p:sp>
        <p:nvSpPr>
          <p:cNvPr id="153" name="Line"/>
          <p:cNvSpPr/>
          <p:nvPr/>
        </p:nvSpPr>
        <p:spPr>
          <a:xfrm rot="120000">
            <a:off x="-1452720" y="1542855"/>
            <a:ext cx="23753938" cy="12404167"/>
          </a:xfrm>
          <a:custGeom>
            <a:avLst/>
            <a:gdLst/>
            <a:ahLst/>
            <a:cxnLst>
              <a:cxn ang="0">
                <a:pos x="wd2" y="hd2"/>
              </a:cxn>
              <a:cxn ang="5400000">
                <a:pos x="wd2" y="hd2"/>
              </a:cxn>
              <a:cxn ang="10800000">
                <a:pos x="wd2" y="hd2"/>
              </a:cxn>
              <a:cxn ang="16200000">
                <a:pos x="wd2" y="hd2"/>
              </a:cxn>
            </a:cxnLst>
            <a:rect l="0" t="0" r="r" b="b"/>
            <a:pathLst>
              <a:path w="21600" h="21382" extrusionOk="0">
                <a:moveTo>
                  <a:pt x="0" y="656"/>
                </a:moveTo>
                <a:cubicBezTo>
                  <a:pt x="1261" y="-192"/>
                  <a:pt x="2635" y="-218"/>
                  <a:pt x="3905" y="581"/>
                </a:cubicBezTo>
                <a:cubicBezTo>
                  <a:pt x="4909" y="1213"/>
                  <a:pt x="5828" y="2384"/>
                  <a:pt x="6252" y="4213"/>
                </a:cubicBezTo>
                <a:cubicBezTo>
                  <a:pt x="6726" y="6254"/>
                  <a:pt x="6458" y="8750"/>
                  <a:pt x="7142" y="10594"/>
                </a:cubicBezTo>
                <a:cubicBezTo>
                  <a:pt x="7852" y="12508"/>
                  <a:pt x="9199" y="12798"/>
                  <a:pt x="10309" y="13760"/>
                </a:cubicBezTo>
                <a:cubicBezTo>
                  <a:pt x="11281" y="14603"/>
                  <a:pt x="12166" y="16046"/>
                  <a:pt x="13241" y="15900"/>
                </a:cubicBezTo>
                <a:cubicBezTo>
                  <a:pt x="14327" y="15754"/>
                  <a:pt x="15243" y="13932"/>
                  <a:pt x="16335" y="14324"/>
                </a:cubicBezTo>
                <a:cubicBezTo>
                  <a:pt x="17328" y="14680"/>
                  <a:pt x="17848" y="16674"/>
                  <a:pt x="18742" y="17495"/>
                </a:cubicBezTo>
                <a:cubicBezTo>
                  <a:pt x="19349" y="18053"/>
                  <a:pt x="20070" y="18007"/>
                  <a:pt x="20659" y="18634"/>
                </a:cubicBezTo>
                <a:cubicBezTo>
                  <a:pt x="21192" y="19200"/>
                  <a:pt x="21544" y="20228"/>
                  <a:pt x="21600" y="21382"/>
                </a:cubicBezTo>
              </a:path>
            </a:pathLst>
          </a:custGeom>
          <a:ln w="12700">
            <a:solidFill>
              <a:srgbClr val="FFFFFF"/>
            </a:solidFill>
            <a:custDash>
              <a:ds d="600000" sp="600000"/>
            </a:custDash>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grpSp>
        <p:nvGrpSpPr>
          <p:cNvPr id="156" name="Group"/>
          <p:cNvGrpSpPr/>
          <p:nvPr/>
        </p:nvGrpSpPr>
        <p:grpSpPr>
          <a:xfrm>
            <a:off x="858037" y="139660"/>
            <a:ext cx="10565566" cy="6514078"/>
            <a:chOff x="0" y="0"/>
            <a:chExt cx="10565565" cy="6514077"/>
          </a:xfrm>
        </p:grpSpPr>
        <p:sp>
          <p:nvSpPr>
            <p:cNvPr id="154" name="Rectangle"/>
            <p:cNvSpPr/>
            <p:nvPr/>
          </p:nvSpPr>
          <p:spPr>
            <a:xfrm>
              <a:off x="1866" y="0"/>
              <a:ext cx="10549729" cy="6514078"/>
            </a:xfrm>
            <a:prstGeom prst="rect">
              <a:avLst/>
            </a:prstGeom>
            <a:gradFill flip="none" rotWithShape="1">
              <a:gsLst>
                <a:gs pos="0">
                  <a:schemeClr val="accent2">
                    <a:hueOff val="260011"/>
                    <a:satOff val="17755"/>
                    <a:lumOff val="-25437"/>
                    <a:alpha val="65282"/>
                  </a:schemeClr>
                </a:gs>
                <a:gs pos="100000">
                  <a:srgbClr val="002F4E">
                    <a:alpha val="65282"/>
                  </a:srgbClr>
                </a:gs>
              </a:gsLst>
              <a:lin ang="17233858" scaled="0"/>
            </a:gra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pic>
          <p:nvPicPr>
            <p:cNvPr id="155" name="Image" descr="Image"/>
            <p:cNvPicPr>
              <a:picLocks noChangeAspect="1"/>
            </p:cNvPicPr>
            <p:nvPr/>
          </p:nvPicPr>
          <p:blipFill>
            <a:blip r:embed="rId4" cstate="screen">
              <a:alphaModFix amt="52650"/>
              <a:extLst>
                <a:ext uri="{28A0092B-C50C-407E-A947-70E740481C1C}">
                  <a14:useLocalDpi xmlns:a14="http://schemas.microsoft.com/office/drawing/2010/main"/>
                </a:ext>
              </a:extLst>
            </a:blip>
            <a:srcRect/>
            <a:stretch>
              <a:fillRect/>
            </a:stretch>
          </p:blipFill>
          <p:spPr>
            <a:xfrm rot="16200000">
              <a:off x="2045890" y="-2022272"/>
              <a:ext cx="6473785" cy="10565566"/>
            </a:xfrm>
            <a:prstGeom prst="rect">
              <a:avLst/>
            </a:prstGeom>
            <a:ln w="12700" cap="flat">
              <a:noFill/>
              <a:miter lim="400000"/>
            </a:ln>
            <a:effectLst/>
          </p:spPr>
        </p:pic>
      </p:grpSp>
      <p:sp>
        <p:nvSpPr>
          <p:cNvPr id="157" name="I am the way…"/>
          <p:cNvSpPr txBox="1"/>
          <p:nvPr/>
        </p:nvSpPr>
        <p:spPr>
          <a:xfrm>
            <a:off x="2397003" y="792419"/>
            <a:ext cx="7221529" cy="495456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p>
            <a:pPr>
              <a:lnSpc>
                <a:spcPct val="150000"/>
              </a:lnSpc>
              <a:defRPr sz="4000" b="0">
                <a:solidFill>
                  <a:srgbClr val="FFFFFF"/>
                </a:solidFill>
                <a:latin typeface="Gotham Light"/>
                <a:ea typeface="Gotham Light"/>
                <a:cs typeface="Gotham Light"/>
                <a:sym typeface="Gotham Light"/>
              </a:defRPr>
            </a:pPr>
            <a:r>
              <a:rPr dirty="0">
                <a:solidFill>
                  <a:srgbClr val="FFFF00"/>
                </a:solidFill>
              </a:rPr>
              <a:t>I am the way</a:t>
            </a:r>
          </a:p>
          <a:p>
            <a:pPr>
              <a:lnSpc>
                <a:spcPct val="150000"/>
              </a:lnSpc>
              <a:defRPr sz="4000" b="0">
                <a:solidFill>
                  <a:srgbClr val="FFFFFF"/>
                </a:solidFill>
                <a:latin typeface="Gotham Light"/>
                <a:ea typeface="Gotham Light"/>
                <a:cs typeface="Gotham Light"/>
                <a:sym typeface="Gotham Light"/>
              </a:defRPr>
            </a:pPr>
            <a:r>
              <a:rPr dirty="0">
                <a:solidFill>
                  <a:srgbClr val="FFFF00"/>
                </a:solidFill>
              </a:rPr>
              <a:t>and the truth and the life.</a:t>
            </a:r>
          </a:p>
          <a:p>
            <a:pPr>
              <a:lnSpc>
                <a:spcPct val="150000"/>
              </a:lnSpc>
              <a:defRPr sz="4000" b="0">
                <a:solidFill>
                  <a:srgbClr val="FFFFFF"/>
                </a:solidFill>
                <a:latin typeface="Gotham Light"/>
                <a:ea typeface="Gotham Light"/>
                <a:cs typeface="Gotham Light"/>
                <a:sym typeface="Gotham Light"/>
              </a:defRPr>
            </a:pPr>
            <a:r>
              <a:rPr dirty="0">
                <a:solidFill>
                  <a:srgbClr val="FFFF00"/>
                </a:solidFill>
              </a:rPr>
              <a:t>No one comes to the Father</a:t>
            </a:r>
          </a:p>
          <a:p>
            <a:pPr>
              <a:lnSpc>
                <a:spcPct val="150000"/>
              </a:lnSpc>
              <a:defRPr sz="4000" b="0">
                <a:solidFill>
                  <a:srgbClr val="FFFFFF"/>
                </a:solidFill>
                <a:latin typeface="Gotham Light"/>
                <a:ea typeface="Gotham Light"/>
                <a:cs typeface="Gotham Light"/>
                <a:sym typeface="Gotham Light"/>
              </a:defRPr>
            </a:pPr>
            <a:r>
              <a:rPr dirty="0">
                <a:solidFill>
                  <a:srgbClr val="FFFF00"/>
                </a:solidFill>
              </a:rPr>
              <a:t>except through me.</a:t>
            </a:r>
          </a:p>
          <a:p>
            <a:pPr>
              <a:lnSpc>
                <a:spcPct val="150000"/>
              </a:lnSpc>
              <a:defRPr sz="1000" b="0">
                <a:solidFill>
                  <a:srgbClr val="FFFFFF"/>
                </a:solidFill>
                <a:latin typeface="Gotham Light"/>
                <a:ea typeface="Gotham Light"/>
                <a:cs typeface="Gotham Light"/>
                <a:sym typeface="Gotham Light"/>
              </a:defRPr>
            </a:pPr>
            <a:endParaRPr dirty="0"/>
          </a:p>
          <a:p>
            <a:pPr>
              <a:lnSpc>
                <a:spcPct val="180000"/>
              </a:lnSpc>
              <a:defRPr sz="4000" cap="all">
                <a:solidFill>
                  <a:srgbClr val="FFC768"/>
                </a:solidFill>
                <a:latin typeface="Gotham Book"/>
                <a:ea typeface="Gotham Book"/>
                <a:cs typeface="Gotham Book"/>
                <a:sym typeface="Gotham Book"/>
              </a:defRPr>
            </a:pPr>
            <a:r>
              <a:rPr dirty="0"/>
              <a:t>John 14:6</a:t>
            </a:r>
          </a:p>
        </p:txBody>
      </p:sp>
      <p:pic>
        <p:nvPicPr>
          <p:cNvPr id="158" name="Image" descr="Image"/>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5887847" y="8788103"/>
            <a:ext cx="1378529" cy="235564"/>
          </a:xfrm>
          <a:prstGeom prst="rect">
            <a:avLst/>
          </a:prstGeom>
          <a:ln w="12700">
            <a:miter lim="400000"/>
          </a:ln>
        </p:spPr>
      </p:pic>
      <p:sp>
        <p:nvSpPr>
          <p:cNvPr id="159" name="Shape"/>
          <p:cNvSpPr/>
          <p:nvPr/>
        </p:nvSpPr>
        <p:spPr>
          <a:xfrm>
            <a:off x="1204890" y="488314"/>
            <a:ext cx="9859861" cy="5816770"/>
          </a:xfrm>
          <a:custGeom>
            <a:avLst/>
            <a:gdLst/>
            <a:ahLst/>
            <a:cxnLst>
              <a:cxn ang="0">
                <a:pos x="wd2" y="hd2"/>
              </a:cxn>
              <a:cxn ang="5400000">
                <a:pos x="wd2" y="hd2"/>
              </a:cxn>
              <a:cxn ang="10800000">
                <a:pos x="wd2" y="hd2"/>
              </a:cxn>
              <a:cxn ang="16200000">
                <a:pos x="wd2" y="hd2"/>
              </a:cxn>
            </a:cxnLst>
            <a:rect l="0" t="0" r="r" b="b"/>
            <a:pathLst>
              <a:path w="21600" h="21600" extrusionOk="0">
                <a:moveTo>
                  <a:pt x="18065" y="21600"/>
                </a:moveTo>
                <a:cubicBezTo>
                  <a:pt x="15644" y="21600"/>
                  <a:pt x="13222" y="21600"/>
                  <a:pt x="10800" y="21600"/>
                </a:cubicBezTo>
                <a:cubicBezTo>
                  <a:pt x="7200" y="21600"/>
                  <a:pt x="3600" y="21600"/>
                  <a:pt x="0" y="21600"/>
                </a:cubicBezTo>
                <a:lnTo>
                  <a:pt x="0" y="0"/>
                </a:lnTo>
                <a:lnTo>
                  <a:pt x="21600" y="0"/>
                </a:lnTo>
                <a:lnTo>
                  <a:pt x="21600" y="10800"/>
                </a:lnTo>
                <a:moveTo>
                  <a:pt x="18163" y="21600"/>
                </a:moveTo>
                <a:lnTo>
                  <a:pt x="18065" y="21600"/>
                </a:lnTo>
                <a:moveTo>
                  <a:pt x="21600" y="10800"/>
                </a:moveTo>
                <a:cubicBezTo>
                  <a:pt x="21600" y="12600"/>
                  <a:pt x="21600" y="14400"/>
                  <a:pt x="21600" y="16200"/>
                </a:cubicBezTo>
                <a:cubicBezTo>
                  <a:pt x="21600" y="17572"/>
                  <a:pt x="21600" y="18943"/>
                  <a:pt x="21600" y="20315"/>
                </a:cubicBezTo>
                <a:moveTo>
                  <a:pt x="17983" y="21600"/>
                </a:moveTo>
                <a:lnTo>
                  <a:pt x="18163" y="21600"/>
                </a:lnTo>
              </a:path>
            </a:pathLst>
          </a:custGeom>
          <a:ln>
            <a:solidFill>
              <a:srgbClr val="FFFFFF">
                <a:alpha val="35730"/>
              </a:srgbClr>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grpSp>
        <p:nvGrpSpPr>
          <p:cNvPr id="10" name="Group">
            <a:extLst>
              <a:ext uri="{FF2B5EF4-FFF2-40B4-BE49-F238E27FC236}">
                <a16:creationId xmlns:a16="http://schemas.microsoft.com/office/drawing/2014/main" id="{E3096B67-1287-AB49-A897-D3BC42176CB8}"/>
              </a:ext>
            </a:extLst>
          </p:cNvPr>
          <p:cNvGrpSpPr/>
          <p:nvPr/>
        </p:nvGrpSpPr>
        <p:grpSpPr>
          <a:xfrm>
            <a:off x="13039864" y="139660"/>
            <a:ext cx="10565566" cy="6514078"/>
            <a:chOff x="0" y="0"/>
            <a:chExt cx="10565565" cy="6514077"/>
          </a:xfrm>
        </p:grpSpPr>
        <p:sp>
          <p:nvSpPr>
            <p:cNvPr id="11" name="Rectangle">
              <a:extLst>
                <a:ext uri="{FF2B5EF4-FFF2-40B4-BE49-F238E27FC236}">
                  <a16:creationId xmlns:a16="http://schemas.microsoft.com/office/drawing/2014/main" id="{5A22585A-BE3C-784E-958B-E15CC826EC0D}"/>
                </a:ext>
              </a:extLst>
            </p:cNvPr>
            <p:cNvSpPr/>
            <p:nvPr/>
          </p:nvSpPr>
          <p:spPr>
            <a:xfrm>
              <a:off x="1866" y="0"/>
              <a:ext cx="10549729" cy="6514078"/>
            </a:xfrm>
            <a:prstGeom prst="rect">
              <a:avLst/>
            </a:prstGeom>
            <a:gradFill flip="none" rotWithShape="1">
              <a:gsLst>
                <a:gs pos="0">
                  <a:schemeClr val="accent2">
                    <a:hueOff val="260011"/>
                    <a:satOff val="17755"/>
                    <a:lumOff val="-25437"/>
                    <a:alpha val="65282"/>
                  </a:schemeClr>
                </a:gs>
                <a:gs pos="100000">
                  <a:srgbClr val="002F4E">
                    <a:alpha val="65282"/>
                  </a:srgbClr>
                </a:gs>
              </a:gsLst>
              <a:lin ang="17233858" scaled="0"/>
            </a:gra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pic>
          <p:nvPicPr>
            <p:cNvPr id="12" name="Image" descr="Image">
              <a:extLst>
                <a:ext uri="{FF2B5EF4-FFF2-40B4-BE49-F238E27FC236}">
                  <a16:creationId xmlns:a16="http://schemas.microsoft.com/office/drawing/2014/main" id="{28885F44-49EF-8846-9F32-B30E71A9DB44}"/>
                </a:ext>
              </a:extLst>
            </p:cNvPr>
            <p:cNvPicPr>
              <a:picLocks noChangeAspect="1"/>
            </p:cNvPicPr>
            <p:nvPr/>
          </p:nvPicPr>
          <p:blipFill>
            <a:blip r:embed="rId4" cstate="screen">
              <a:alphaModFix amt="52650"/>
              <a:extLst>
                <a:ext uri="{28A0092B-C50C-407E-A947-70E740481C1C}">
                  <a14:useLocalDpi xmlns:a14="http://schemas.microsoft.com/office/drawing/2010/main"/>
                </a:ext>
              </a:extLst>
            </a:blip>
            <a:srcRect/>
            <a:stretch>
              <a:fillRect/>
            </a:stretch>
          </p:blipFill>
          <p:spPr>
            <a:xfrm rot="16200000">
              <a:off x="2045890" y="-2022272"/>
              <a:ext cx="6473785" cy="10565566"/>
            </a:xfrm>
            <a:prstGeom prst="rect">
              <a:avLst/>
            </a:prstGeom>
            <a:ln w="12700" cap="flat">
              <a:noFill/>
              <a:miter lim="400000"/>
            </a:ln>
            <a:effectLst/>
          </p:spPr>
        </p:pic>
      </p:grpSp>
      <p:sp>
        <p:nvSpPr>
          <p:cNvPr id="13" name="I am the way…">
            <a:extLst>
              <a:ext uri="{FF2B5EF4-FFF2-40B4-BE49-F238E27FC236}">
                <a16:creationId xmlns:a16="http://schemas.microsoft.com/office/drawing/2014/main" id="{00520757-10AF-6C4F-93BF-68AB367C6CE6}"/>
              </a:ext>
            </a:extLst>
          </p:cNvPr>
          <p:cNvSpPr txBox="1"/>
          <p:nvPr/>
        </p:nvSpPr>
        <p:spPr>
          <a:xfrm>
            <a:off x="14486021" y="907835"/>
            <a:ext cx="7122695" cy="472372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p>
            <a:pPr>
              <a:lnSpc>
                <a:spcPct val="150000"/>
              </a:lnSpc>
              <a:defRPr sz="4000" b="0">
                <a:solidFill>
                  <a:srgbClr val="FFFFFF"/>
                </a:solidFill>
                <a:latin typeface="Gotham Light"/>
                <a:ea typeface="Gotham Light"/>
                <a:cs typeface="Gotham Light"/>
                <a:sym typeface="Gotham Light"/>
              </a:defRPr>
            </a:pPr>
            <a:r>
              <a:rPr lang="en-US" sz="4000" b="0" dirty="0" err="1">
                <a:sym typeface="Gotham Light"/>
              </a:rPr>
              <a:t>Yo</a:t>
            </a:r>
            <a:r>
              <a:rPr lang="en-US" sz="4000" b="0" dirty="0">
                <a:sym typeface="Gotham Light"/>
              </a:rPr>
              <a:t> soy el </a:t>
            </a:r>
            <a:r>
              <a:rPr lang="en-US" sz="4000" b="0" dirty="0" err="1">
                <a:sym typeface="Gotham Light"/>
              </a:rPr>
              <a:t>camino</a:t>
            </a:r>
            <a:r>
              <a:rPr lang="en-US" sz="4000" b="0" dirty="0">
                <a:sym typeface="Gotham Light"/>
              </a:rPr>
              <a:t>, </a:t>
            </a:r>
          </a:p>
          <a:p>
            <a:pPr>
              <a:lnSpc>
                <a:spcPct val="150000"/>
              </a:lnSpc>
              <a:defRPr sz="4000" b="0">
                <a:solidFill>
                  <a:srgbClr val="FFFFFF"/>
                </a:solidFill>
                <a:latin typeface="Gotham Light"/>
                <a:ea typeface="Gotham Light"/>
                <a:cs typeface="Gotham Light"/>
                <a:sym typeface="Gotham Light"/>
              </a:defRPr>
            </a:pPr>
            <a:r>
              <a:rPr lang="en-US" sz="4000" b="0" dirty="0">
                <a:sym typeface="Gotham Light"/>
              </a:rPr>
              <a:t>y la </a:t>
            </a:r>
            <a:r>
              <a:rPr lang="en-US" sz="4000" b="0" dirty="0" err="1">
                <a:sym typeface="Gotham Light"/>
              </a:rPr>
              <a:t>verdad</a:t>
            </a:r>
            <a:r>
              <a:rPr lang="en-US" sz="4000" b="0" dirty="0">
                <a:sym typeface="Gotham Light"/>
              </a:rPr>
              <a:t>, y la </a:t>
            </a:r>
            <a:r>
              <a:rPr lang="en-US" sz="4000" b="0" dirty="0" err="1">
                <a:sym typeface="Gotham Light"/>
              </a:rPr>
              <a:t>vida</a:t>
            </a:r>
            <a:r>
              <a:rPr lang="en-US" sz="4000" b="0" dirty="0">
                <a:sym typeface="Gotham Light"/>
              </a:rPr>
              <a:t>; </a:t>
            </a:r>
          </a:p>
          <a:p>
            <a:pPr>
              <a:lnSpc>
                <a:spcPct val="150000"/>
              </a:lnSpc>
              <a:defRPr sz="4000" b="0">
                <a:solidFill>
                  <a:srgbClr val="FFFFFF"/>
                </a:solidFill>
                <a:latin typeface="Gotham Light"/>
                <a:ea typeface="Gotham Light"/>
                <a:cs typeface="Gotham Light"/>
                <a:sym typeface="Gotham Light"/>
              </a:defRPr>
            </a:pPr>
            <a:r>
              <a:rPr lang="en-US" sz="4000" b="0" dirty="0" err="1">
                <a:sym typeface="Gotham Light"/>
              </a:rPr>
              <a:t>nadie</a:t>
            </a:r>
            <a:r>
              <a:rPr lang="en-US" sz="4000" b="0" dirty="0">
                <a:sym typeface="Gotham Light"/>
              </a:rPr>
              <a:t> </a:t>
            </a:r>
            <a:r>
              <a:rPr lang="en-US" sz="4000" b="0" dirty="0" err="1">
                <a:sym typeface="Gotham Light"/>
              </a:rPr>
              <a:t>viene</a:t>
            </a:r>
            <a:r>
              <a:rPr lang="en-US" sz="4000" b="0" dirty="0">
                <a:sym typeface="Gotham Light"/>
              </a:rPr>
              <a:t> al Padre, </a:t>
            </a:r>
          </a:p>
          <a:p>
            <a:pPr>
              <a:lnSpc>
                <a:spcPct val="150000"/>
              </a:lnSpc>
              <a:defRPr sz="4000" b="0">
                <a:solidFill>
                  <a:srgbClr val="FFFFFF"/>
                </a:solidFill>
                <a:latin typeface="Gotham Light"/>
                <a:ea typeface="Gotham Light"/>
                <a:cs typeface="Gotham Light"/>
                <a:sym typeface="Gotham Light"/>
              </a:defRPr>
            </a:pPr>
            <a:r>
              <a:rPr lang="en-US" sz="4000" b="0" dirty="0" err="1">
                <a:sym typeface="Gotham Light"/>
              </a:rPr>
              <a:t>sino</a:t>
            </a:r>
            <a:r>
              <a:rPr lang="en-US" sz="4000" b="0" dirty="0">
                <a:sym typeface="Gotham Light"/>
              </a:rPr>
              <a:t> por </a:t>
            </a:r>
            <a:r>
              <a:rPr lang="en-US" sz="4000" b="0" dirty="0" err="1">
                <a:sym typeface="Gotham Light"/>
              </a:rPr>
              <a:t>mí</a:t>
            </a:r>
            <a:r>
              <a:rPr lang="en-US" sz="4000" b="0" dirty="0">
                <a:sym typeface="Gotham Light"/>
              </a:rPr>
              <a:t>.</a:t>
            </a:r>
            <a:endParaRPr dirty="0"/>
          </a:p>
          <a:p>
            <a:pPr>
              <a:lnSpc>
                <a:spcPct val="180000"/>
              </a:lnSpc>
              <a:defRPr sz="4000" cap="all">
                <a:solidFill>
                  <a:srgbClr val="FFC768"/>
                </a:solidFill>
                <a:latin typeface="Gotham Book"/>
                <a:ea typeface="Gotham Book"/>
                <a:cs typeface="Gotham Book"/>
                <a:sym typeface="Gotham Book"/>
              </a:defRPr>
            </a:pPr>
            <a:r>
              <a:rPr dirty="0"/>
              <a:t>J</a:t>
            </a:r>
            <a:r>
              <a:rPr lang="en-US" dirty="0"/>
              <a:t>UAN</a:t>
            </a:r>
            <a:r>
              <a:rPr dirty="0"/>
              <a:t> 14:6</a:t>
            </a:r>
          </a:p>
        </p:txBody>
      </p:sp>
      <p:sp>
        <p:nvSpPr>
          <p:cNvPr id="14" name="Shape">
            <a:extLst>
              <a:ext uri="{FF2B5EF4-FFF2-40B4-BE49-F238E27FC236}">
                <a16:creationId xmlns:a16="http://schemas.microsoft.com/office/drawing/2014/main" id="{BD874CC4-1027-B24E-AD84-4E393DED919D}"/>
              </a:ext>
            </a:extLst>
          </p:cNvPr>
          <p:cNvSpPr/>
          <p:nvPr/>
        </p:nvSpPr>
        <p:spPr>
          <a:xfrm>
            <a:off x="13386717" y="488314"/>
            <a:ext cx="9859861" cy="5816770"/>
          </a:xfrm>
          <a:custGeom>
            <a:avLst/>
            <a:gdLst/>
            <a:ahLst/>
            <a:cxnLst>
              <a:cxn ang="0">
                <a:pos x="wd2" y="hd2"/>
              </a:cxn>
              <a:cxn ang="5400000">
                <a:pos x="wd2" y="hd2"/>
              </a:cxn>
              <a:cxn ang="10800000">
                <a:pos x="wd2" y="hd2"/>
              </a:cxn>
              <a:cxn ang="16200000">
                <a:pos x="wd2" y="hd2"/>
              </a:cxn>
            </a:cxnLst>
            <a:rect l="0" t="0" r="r" b="b"/>
            <a:pathLst>
              <a:path w="21600" h="21600" extrusionOk="0">
                <a:moveTo>
                  <a:pt x="18065" y="21600"/>
                </a:moveTo>
                <a:cubicBezTo>
                  <a:pt x="15644" y="21600"/>
                  <a:pt x="13222" y="21600"/>
                  <a:pt x="10800" y="21600"/>
                </a:cubicBezTo>
                <a:cubicBezTo>
                  <a:pt x="7200" y="21600"/>
                  <a:pt x="3600" y="21600"/>
                  <a:pt x="0" y="21600"/>
                </a:cubicBezTo>
                <a:lnTo>
                  <a:pt x="0" y="0"/>
                </a:lnTo>
                <a:lnTo>
                  <a:pt x="21600" y="0"/>
                </a:lnTo>
                <a:lnTo>
                  <a:pt x="21600" y="10800"/>
                </a:lnTo>
                <a:moveTo>
                  <a:pt x="18163" y="21600"/>
                </a:moveTo>
                <a:lnTo>
                  <a:pt x="18065" y="21600"/>
                </a:lnTo>
                <a:moveTo>
                  <a:pt x="21600" y="10800"/>
                </a:moveTo>
                <a:cubicBezTo>
                  <a:pt x="21600" y="12600"/>
                  <a:pt x="21600" y="14400"/>
                  <a:pt x="21600" y="16200"/>
                </a:cubicBezTo>
                <a:cubicBezTo>
                  <a:pt x="21600" y="17572"/>
                  <a:pt x="21600" y="18943"/>
                  <a:pt x="21600" y="20315"/>
                </a:cubicBezTo>
                <a:moveTo>
                  <a:pt x="17983" y="21600"/>
                </a:moveTo>
                <a:lnTo>
                  <a:pt x="18163" y="21600"/>
                </a:lnTo>
              </a:path>
            </a:pathLst>
          </a:custGeom>
          <a:ln>
            <a:solidFill>
              <a:srgbClr val="FFFFFF">
                <a:alpha val="35730"/>
              </a:srgbClr>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grpSp>
        <p:nvGrpSpPr>
          <p:cNvPr id="21" name="Group">
            <a:extLst>
              <a:ext uri="{FF2B5EF4-FFF2-40B4-BE49-F238E27FC236}">
                <a16:creationId xmlns:a16="http://schemas.microsoft.com/office/drawing/2014/main" id="{5C3F04C8-9FC3-8B41-8D52-9E60BB031E3F}"/>
              </a:ext>
            </a:extLst>
          </p:cNvPr>
          <p:cNvGrpSpPr/>
          <p:nvPr/>
        </p:nvGrpSpPr>
        <p:grpSpPr>
          <a:xfrm>
            <a:off x="858038" y="6976778"/>
            <a:ext cx="10565566" cy="6514078"/>
            <a:chOff x="0" y="0"/>
            <a:chExt cx="10565565" cy="6514077"/>
          </a:xfrm>
        </p:grpSpPr>
        <p:sp>
          <p:nvSpPr>
            <p:cNvPr id="22" name="Rectangle">
              <a:extLst>
                <a:ext uri="{FF2B5EF4-FFF2-40B4-BE49-F238E27FC236}">
                  <a16:creationId xmlns:a16="http://schemas.microsoft.com/office/drawing/2014/main" id="{2D572360-C297-494F-9C8E-2ABF9999C3E0}"/>
                </a:ext>
              </a:extLst>
            </p:cNvPr>
            <p:cNvSpPr/>
            <p:nvPr/>
          </p:nvSpPr>
          <p:spPr>
            <a:xfrm>
              <a:off x="1866" y="0"/>
              <a:ext cx="10549729" cy="6514078"/>
            </a:xfrm>
            <a:prstGeom prst="rect">
              <a:avLst/>
            </a:prstGeom>
            <a:gradFill flip="none" rotWithShape="1">
              <a:gsLst>
                <a:gs pos="0">
                  <a:schemeClr val="accent2">
                    <a:hueOff val="260011"/>
                    <a:satOff val="17755"/>
                    <a:lumOff val="-25437"/>
                    <a:alpha val="65282"/>
                  </a:schemeClr>
                </a:gs>
                <a:gs pos="100000">
                  <a:srgbClr val="002F4E">
                    <a:alpha val="65282"/>
                  </a:srgbClr>
                </a:gs>
              </a:gsLst>
              <a:lin ang="17233858" scaled="0"/>
            </a:gra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pic>
          <p:nvPicPr>
            <p:cNvPr id="23" name="Image" descr="Image">
              <a:extLst>
                <a:ext uri="{FF2B5EF4-FFF2-40B4-BE49-F238E27FC236}">
                  <a16:creationId xmlns:a16="http://schemas.microsoft.com/office/drawing/2014/main" id="{F2C0069B-6131-DA42-B804-560E52F848F4}"/>
                </a:ext>
              </a:extLst>
            </p:cNvPr>
            <p:cNvPicPr>
              <a:picLocks noChangeAspect="1"/>
            </p:cNvPicPr>
            <p:nvPr/>
          </p:nvPicPr>
          <p:blipFill>
            <a:blip r:embed="rId6" cstate="screen">
              <a:alphaModFix amt="52650"/>
              <a:extLst>
                <a:ext uri="{28A0092B-C50C-407E-A947-70E740481C1C}">
                  <a14:useLocalDpi xmlns:a14="http://schemas.microsoft.com/office/drawing/2010/main"/>
                </a:ext>
              </a:extLst>
            </a:blip>
            <a:srcRect/>
            <a:stretch>
              <a:fillRect/>
            </a:stretch>
          </p:blipFill>
          <p:spPr>
            <a:xfrm rot="16200000">
              <a:off x="2045890" y="-2022272"/>
              <a:ext cx="6473785" cy="10565566"/>
            </a:xfrm>
            <a:prstGeom prst="rect">
              <a:avLst/>
            </a:prstGeom>
            <a:ln w="12700" cap="flat">
              <a:noFill/>
              <a:miter lim="400000"/>
            </a:ln>
            <a:effectLst/>
          </p:spPr>
        </p:pic>
      </p:grpSp>
      <p:sp>
        <p:nvSpPr>
          <p:cNvPr id="24" name="I am the way…">
            <a:extLst>
              <a:ext uri="{FF2B5EF4-FFF2-40B4-BE49-F238E27FC236}">
                <a16:creationId xmlns:a16="http://schemas.microsoft.com/office/drawing/2014/main" id="{BB574709-5455-B244-8CF2-29B9C0771407}"/>
              </a:ext>
            </a:extLst>
          </p:cNvPr>
          <p:cNvSpPr txBox="1"/>
          <p:nvPr/>
        </p:nvSpPr>
        <p:spPr>
          <a:xfrm>
            <a:off x="1506536" y="8655137"/>
            <a:ext cx="9002464" cy="290335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p>
            <a:pPr>
              <a:lnSpc>
                <a:spcPct val="150000"/>
              </a:lnSpc>
              <a:defRPr sz="4000" b="0">
                <a:solidFill>
                  <a:srgbClr val="FFFFFF"/>
                </a:solidFill>
                <a:latin typeface="Gotham Light"/>
                <a:ea typeface="Gotham Light"/>
                <a:cs typeface="Gotham Light"/>
                <a:sym typeface="Gotham Light"/>
              </a:defRPr>
            </a:pPr>
            <a:r>
              <a:rPr lang="en-US" dirty="0">
                <a:solidFill>
                  <a:schemeClr val="accent1">
                    <a:lumMod val="40000"/>
                    <a:lumOff val="60000"/>
                  </a:schemeClr>
                </a:solidFill>
              </a:rPr>
              <a:t>Je </a:t>
            </a:r>
            <a:r>
              <a:rPr lang="en-US" dirty="0" err="1">
                <a:solidFill>
                  <a:schemeClr val="accent1">
                    <a:lumMod val="40000"/>
                    <a:lumOff val="60000"/>
                  </a:schemeClr>
                </a:solidFill>
              </a:rPr>
              <a:t>suis</a:t>
            </a:r>
            <a:r>
              <a:rPr lang="en-US" dirty="0">
                <a:solidFill>
                  <a:schemeClr val="accent1">
                    <a:lumMod val="40000"/>
                    <a:lumOff val="60000"/>
                  </a:schemeClr>
                </a:solidFill>
              </a:rPr>
              <a:t> le chemin, la </a:t>
            </a:r>
            <a:r>
              <a:rPr lang="en-US" dirty="0" err="1">
                <a:solidFill>
                  <a:schemeClr val="accent1">
                    <a:lumMod val="40000"/>
                    <a:lumOff val="60000"/>
                  </a:schemeClr>
                </a:solidFill>
              </a:rPr>
              <a:t>vérité</a:t>
            </a:r>
            <a:r>
              <a:rPr lang="en-US" dirty="0">
                <a:solidFill>
                  <a:schemeClr val="accent1">
                    <a:lumMod val="40000"/>
                    <a:lumOff val="60000"/>
                  </a:schemeClr>
                </a:solidFill>
              </a:rPr>
              <a:t>, et la vie.</a:t>
            </a:r>
          </a:p>
          <a:p>
            <a:pPr>
              <a:lnSpc>
                <a:spcPct val="150000"/>
              </a:lnSpc>
              <a:defRPr sz="4000" b="0">
                <a:solidFill>
                  <a:srgbClr val="FFFFFF"/>
                </a:solidFill>
                <a:latin typeface="Gotham Light"/>
                <a:ea typeface="Gotham Light"/>
                <a:cs typeface="Gotham Light"/>
                <a:sym typeface="Gotham Light"/>
              </a:defRPr>
            </a:pPr>
            <a:r>
              <a:rPr lang="en-US" dirty="0" err="1">
                <a:solidFill>
                  <a:schemeClr val="accent1">
                    <a:lumMod val="40000"/>
                    <a:lumOff val="60000"/>
                  </a:schemeClr>
                </a:solidFill>
              </a:rPr>
              <a:t>Nul</a:t>
            </a:r>
            <a:r>
              <a:rPr lang="en-US" dirty="0">
                <a:solidFill>
                  <a:schemeClr val="accent1">
                    <a:lumMod val="40000"/>
                    <a:lumOff val="60000"/>
                  </a:schemeClr>
                </a:solidFill>
              </a:rPr>
              <a:t> ne </a:t>
            </a:r>
            <a:r>
              <a:rPr lang="en-US" dirty="0" err="1">
                <a:solidFill>
                  <a:schemeClr val="accent1">
                    <a:lumMod val="40000"/>
                    <a:lumOff val="60000"/>
                  </a:schemeClr>
                </a:solidFill>
              </a:rPr>
              <a:t>vient</a:t>
            </a:r>
            <a:r>
              <a:rPr lang="en-US" dirty="0">
                <a:solidFill>
                  <a:schemeClr val="accent1">
                    <a:lumMod val="40000"/>
                    <a:lumOff val="60000"/>
                  </a:schemeClr>
                </a:solidFill>
              </a:rPr>
              <a:t> au Père que par </a:t>
            </a:r>
            <a:r>
              <a:rPr lang="en-US" dirty="0" err="1">
                <a:solidFill>
                  <a:schemeClr val="accent1">
                    <a:lumMod val="40000"/>
                    <a:lumOff val="60000"/>
                  </a:schemeClr>
                </a:solidFill>
              </a:rPr>
              <a:t>moi</a:t>
            </a:r>
            <a:r>
              <a:rPr lang="en-US" dirty="0">
                <a:solidFill>
                  <a:schemeClr val="accent1">
                    <a:lumMod val="40000"/>
                    <a:lumOff val="60000"/>
                  </a:schemeClr>
                </a:solidFill>
              </a:rPr>
              <a:t>.</a:t>
            </a:r>
            <a:endParaRPr dirty="0">
              <a:solidFill>
                <a:schemeClr val="accent1">
                  <a:lumMod val="40000"/>
                  <a:lumOff val="60000"/>
                </a:schemeClr>
              </a:solidFill>
            </a:endParaRPr>
          </a:p>
          <a:p>
            <a:pPr>
              <a:lnSpc>
                <a:spcPct val="180000"/>
              </a:lnSpc>
              <a:defRPr sz="4000" cap="all">
                <a:solidFill>
                  <a:srgbClr val="FFC768"/>
                </a:solidFill>
                <a:latin typeface="Gotham Book"/>
                <a:ea typeface="Gotham Book"/>
                <a:cs typeface="Gotham Book"/>
                <a:sym typeface="Gotham Book"/>
              </a:defRPr>
            </a:pPr>
            <a:r>
              <a:rPr dirty="0"/>
              <a:t>J</a:t>
            </a:r>
            <a:r>
              <a:rPr lang="en-US" dirty="0"/>
              <a:t>ean</a:t>
            </a:r>
            <a:r>
              <a:rPr dirty="0"/>
              <a:t> 14:6</a:t>
            </a:r>
          </a:p>
        </p:txBody>
      </p:sp>
      <p:sp>
        <p:nvSpPr>
          <p:cNvPr id="25" name="Shape">
            <a:extLst>
              <a:ext uri="{FF2B5EF4-FFF2-40B4-BE49-F238E27FC236}">
                <a16:creationId xmlns:a16="http://schemas.microsoft.com/office/drawing/2014/main" id="{B494F52A-01BB-024E-BC3F-F670C03C8A34}"/>
              </a:ext>
            </a:extLst>
          </p:cNvPr>
          <p:cNvSpPr/>
          <p:nvPr/>
        </p:nvSpPr>
        <p:spPr>
          <a:xfrm>
            <a:off x="1204891" y="7325432"/>
            <a:ext cx="9859861" cy="5816770"/>
          </a:xfrm>
          <a:custGeom>
            <a:avLst/>
            <a:gdLst/>
            <a:ahLst/>
            <a:cxnLst>
              <a:cxn ang="0">
                <a:pos x="wd2" y="hd2"/>
              </a:cxn>
              <a:cxn ang="5400000">
                <a:pos x="wd2" y="hd2"/>
              </a:cxn>
              <a:cxn ang="10800000">
                <a:pos x="wd2" y="hd2"/>
              </a:cxn>
              <a:cxn ang="16200000">
                <a:pos x="wd2" y="hd2"/>
              </a:cxn>
            </a:cxnLst>
            <a:rect l="0" t="0" r="r" b="b"/>
            <a:pathLst>
              <a:path w="21600" h="21600" extrusionOk="0">
                <a:moveTo>
                  <a:pt x="18065" y="21600"/>
                </a:moveTo>
                <a:cubicBezTo>
                  <a:pt x="15644" y="21600"/>
                  <a:pt x="13222" y="21600"/>
                  <a:pt x="10800" y="21600"/>
                </a:cubicBezTo>
                <a:cubicBezTo>
                  <a:pt x="7200" y="21600"/>
                  <a:pt x="3600" y="21600"/>
                  <a:pt x="0" y="21600"/>
                </a:cubicBezTo>
                <a:lnTo>
                  <a:pt x="0" y="0"/>
                </a:lnTo>
                <a:lnTo>
                  <a:pt x="21600" y="0"/>
                </a:lnTo>
                <a:lnTo>
                  <a:pt x="21600" y="10800"/>
                </a:lnTo>
                <a:moveTo>
                  <a:pt x="18163" y="21600"/>
                </a:moveTo>
                <a:lnTo>
                  <a:pt x="18065" y="21600"/>
                </a:lnTo>
                <a:moveTo>
                  <a:pt x="21600" y="10800"/>
                </a:moveTo>
                <a:cubicBezTo>
                  <a:pt x="21600" y="12600"/>
                  <a:pt x="21600" y="14400"/>
                  <a:pt x="21600" y="16200"/>
                </a:cubicBezTo>
                <a:cubicBezTo>
                  <a:pt x="21600" y="17572"/>
                  <a:pt x="21600" y="18943"/>
                  <a:pt x="21600" y="20315"/>
                </a:cubicBezTo>
                <a:moveTo>
                  <a:pt x="17983" y="21600"/>
                </a:moveTo>
                <a:lnTo>
                  <a:pt x="18163" y="21600"/>
                </a:lnTo>
              </a:path>
            </a:pathLst>
          </a:custGeom>
          <a:ln>
            <a:solidFill>
              <a:srgbClr val="FFFFFF">
                <a:alpha val="35730"/>
              </a:srgbClr>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iterate>
                                    <p:tmAbs val="0"/>
                                  </p:iterate>
                                  <p:childTnLst>
                                    <p:set>
                                      <p:cBhvr>
                                        <p:cTn id="6" fill="hold"/>
                                        <p:tgtEl>
                                          <p:spTgt spid="156"/>
                                        </p:tgtEl>
                                        <p:attrNameLst>
                                          <p:attrName>style.visibility</p:attrName>
                                        </p:attrNameLst>
                                      </p:cBhvr>
                                      <p:to>
                                        <p:strVal val="visible"/>
                                      </p:to>
                                    </p:set>
                                    <p:animEffect transition="in" filter="box(out)">
                                      <p:cBhvr>
                                        <p:cTn id="7" dur="1000"/>
                                        <p:tgtEl>
                                          <p:spTgt spid="156"/>
                                        </p:tgtEl>
                                      </p:cBhvr>
                                    </p:animEffect>
                                  </p:childTnLst>
                                </p:cTn>
                              </p:par>
                              <p:par>
                                <p:cTn id="8" presetID="4" presetClass="entr" presetSubtype="32" fill="hold" grpId="0" nodeType="withEffect">
                                  <p:stCondLst>
                                    <p:cond delay="0"/>
                                  </p:stCondLst>
                                  <p:iterate>
                                    <p:tmAbs val="0"/>
                                  </p:iterate>
                                  <p:childTnLst>
                                    <p:set>
                                      <p:cBhvr>
                                        <p:cTn id="9" fill="hold"/>
                                        <p:tgtEl>
                                          <p:spTgt spid="10"/>
                                        </p:tgtEl>
                                        <p:attrNameLst>
                                          <p:attrName>style.visibility</p:attrName>
                                        </p:attrNameLst>
                                      </p:cBhvr>
                                      <p:to>
                                        <p:strVal val="visible"/>
                                      </p:to>
                                    </p:set>
                                    <p:animEffect transition="in" filter="box(out)">
                                      <p:cBhvr>
                                        <p:cTn id="10" dur="1000"/>
                                        <p:tgtEl>
                                          <p:spTgt spid="10"/>
                                        </p:tgtEl>
                                      </p:cBhvr>
                                    </p:animEffect>
                                  </p:childTnLst>
                                </p:cTn>
                              </p:par>
                              <p:par>
                                <p:cTn id="11" presetID="10" presetClass="entr" fill="hold" grpId="0" nodeType="withEffect">
                                  <p:stCondLst>
                                    <p:cond delay="0"/>
                                  </p:stCondLst>
                                  <p:iterate>
                                    <p:tmAbs val="0"/>
                                  </p:iterate>
                                  <p:childTnLst>
                                    <p:set>
                                      <p:cBhvr>
                                        <p:cTn id="12" fill="hold"/>
                                        <p:tgtEl>
                                          <p:spTgt spid="157"/>
                                        </p:tgtEl>
                                        <p:attrNameLst>
                                          <p:attrName>style.visibility</p:attrName>
                                        </p:attrNameLst>
                                      </p:cBhvr>
                                      <p:to>
                                        <p:strVal val="visible"/>
                                      </p:to>
                                    </p:set>
                                    <p:animEffect transition="in" filter="fade">
                                      <p:cBhvr>
                                        <p:cTn id="13" dur="1000"/>
                                        <p:tgtEl>
                                          <p:spTgt spid="157"/>
                                        </p:tgtEl>
                                      </p:cBhvr>
                                    </p:animEffect>
                                  </p:childTnLst>
                                </p:cTn>
                              </p:par>
                              <p:par>
                                <p:cTn id="14" presetID="10" presetClass="entr" fill="hold" grpId="0" nodeType="withEffect">
                                  <p:stCondLst>
                                    <p:cond delay="0"/>
                                  </p:stCondLst>
                                  <p:iterate>
                                    <p:tmAbs val="0"/>
                                  </p:iterate>
                                  <p:childTnLst>
                                    <p:set>
                                      <p:cBhvr>
                                        <p:cTn id="15" fill="hold"/>
                                        <p:tgtEl>
                                          <p:spTgt spid="13"/>
                                        </p:tgtEl>
                                        <p:attrNameLst>
                                          <p:attrName>style.visibility</p:attrName>
                                        </p:attrNameLst>
                                      </p:cBhvr>
                                      <p:to>
                                        <p:strVal val="visible"/>
                                      </p:to>
                                    </p:set>
                                    <p:animEffect transition="in" filter="fade">
                                      <p:cBhvr>
                                        <p:cTn id="16" dur="1000"/>
                                        <p:tgtEl>
                                          <p:spTgt spid="13"/>
                                        </p:tgtEl>
                                      </p:cBhvr>
                                    </p:animEffect>
                                  </p:childTnLst>
                                </p:cTn>
                              </p:par>
                              <p:par>
                                <p:cTn id="17" presetID="9" presetClass="entr" fill="hold" grpId="0" nodeType="withEffect">
                                  <p:stCondLst>
                                    <p:cond delay="0"/>
                                  </p:stCondLst>
                                  <p:iterate>
                                    <p:tmAbs val="0"/>
                                  </p:iterate>
                                  <p:childTnLst>
                                    <p:set>
                                      <p:cBhvr>
                                        <p:cTn id="18" fill="hold"/>
                                        <p:tgtEl>
                                          <p:spTgt spid="159"/>
                                        </p:tgtEl>
                                        <p:attrNameLst>
                                          <p:attrName>style.visibility</p:attrName>
                                        </p:attrNameLst>
                                      </p:cBhvr>
                                      <p:to>
                                        <p:strVal val="visible"/>
                                      </p:to>
                                    </p:set>
                                    <p:animEffect transition="in" filter="dissolve">
                                      <p:cBhvr>
                                        <p:cTn id="19" dur="2000"/>
                                        <p:tgtEl>
                                          <p:spTgt spid="159"/>
                                        </p:tgtEl>
                                      </p:cBhvr>
                                    </p:animEffect>
                                  </p:childTnLst>
                                </p:cTn>
                              </p:par>
                              <p:par>
                                <p:cTn id="20" presetID="9" presetClass="entr" fill="hold" grpId="0" nodeType="withEffect">
                                  <p:stCondLst>
                                    <p:cond delay="0"/>
                                  </p:stCondLst>
                                  <p:iterate>
                                    <p:tmAbs val="0"/>
                                  </p:iterate>
                                  <p:childTnLst>
                                    <p:set>
                                      <p:cBhvr>
                                        <p:cTn id="21" fill="hold"/>
                                        <p:tgtEl>
                                          <p:spTgt spid="14"/>
                                        </p:tgtEl>
                                        <p:attrNameLst>
                                          <p:attrName>style.visibility</p:attrName>
                                        </p:attrNameLst>
                                      </p:cBhvr>
                                      <p:to>
                                        <p:strVal val="visible"/>
                                      </p:to>
                                    </p:set>
                                    <p:animEffect transition="in" filter="dissolve">
                                      <p:cBhvr>
                                        <p:cTn id="22" dur="2000"/>
                                        <p:tgtEl>
                                          <p:spTgt spid="14"/>
                                        </p:tgtEl>
                                      </p:cBhvr>
                                    </p:animEffect>
                                  </p:childTnLst>
                                </p:cTn>
                              </p:par>
                              <p:par>
                                <p:cTn id="23" presetID="4" presetClass="entr" presetSubtype="32" fill="hold" grpId="0" nodeType="withEffect">
                                  <p:stCondLst>
                                    <p:cond delay="0"/>
                                  </p:stCondLst>
                                  <p:iterate>
                                    <p:tmAbs val="0"/>
                                  </p:iterate>
                                  <p:childTnLst>
                                    <p:set>
                                      <p:cBhvr>
                                        <p:cTn id="24" fill="hold"/>
                                        <p:tgtEl>
                                          <p:spTgt spid="21"/>
                                        </p:tgtEl>
                                        <p:attrNameLst>
                                          <p:attrName>style.visibility</p:attrName>
                                        </p:attrNameLst>
                                      </p:cBhvr>
                                      <p:to>
                                        <p:strVal val="visible"/>
                                      </p:to>
                                    </p:set>
                                    <p:animEffect transition="in" filter="box(out)">
                                      <p:cBhvr>
                                        <p:cTn id="25" dur="1000"/>
                                        <p:tgtEl>
                                          <p:spTgt spid="21"/>
                                        </p:tgtEl>
                                      </p:cBhvr>
                                    </p:animEffect>
                                  </p:childTnLst>
                                </p:cTn>
                              </p:par>
                              <p:par>
                                <p:cTn id="26" presetID="10" presetClass="entr" fill="hold" grpId="0" nodeType="withEffect">
                                  <p:stCondLst>
                                    <p:cond delay="0"/>
                                  </p:stCondLst>
                                  <p:iterate>
                                    <p:tmAbs val="0"/>
                                  </p:iterate>
                                  <p:childTnLst>
                                    <p:set>
                                      <p:cBhvr>
                                        <p:cTn id="27" fill="hold"/>
                                        <p:tgtEl>
                                          <p:spTgt spid="24"/>
                                        </p:tgtEl>
                                        <p:attrNameLst>
                                          <p:attrName>style.visibility</p:attrName>
                                        </p:attrNameLst>
                                      </p:cBhvr>
                                      <p:to>
                                        <p:strVal val="visible"/>
                                      </p:to>
                                    </p:set>
                                    <p:animEffect transition="in" filter="fade">
                                      <p:cBhvr>
                                        <p:cTn id="28" dur="1000"/>
                                        <p:tgtEl>
                                          <p:spTgt spid="24"/>
                                        </p:tgtEl>
                                      </p:cBhvr>
                                    </p:animEffect>
                                  </p:childTnLst>
                                </p:cTn>
                              </p:par>
                              <p:par>
                                <p:cTn id="29" presetID="9" presetClass="entr" fill="hold" grpId="0" nodeType="withEffect">
                                  <p:stCondLst>
                                    <p:cond delay="0"/>
                                  </p:stCondLst>
                                  <p:iterate>
                                    <p:tmAbs val="0"/>
                                  </p:iterate>
                                  <p:childTnLst>
                                    <p:set>
                                      <p:cBhvr>
                                        <p:cTn id="30" fill="hold"/>
                                        <p:tgtEl>
                                          <p:spTgt spid="25"/>
                                        </p:tgtEl>
                                        <p:attrNameLst>
                                          <p:attrName>style.visibility</p:attrName>
                                        </p:attrNameLst>
                                      </p:cBhvr>
                                      <p:to>
                                        <p:strVal val="visible"/>
                                      </p:to>
                                    </p:set>
                                    <p:animEffect transition="in" filter="dissolve">
                                      <p:cBhvr>
                                        <p:cTn id="31" dur="20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6" grpId="0" animBg="1" advAuto="0"/>
      <p:bldP spid="157" grpId="0" animBg="1" advAuto="0"/>
      <p:bldP spid="159" grpId="0" animBg="1" advAuto="0"/>
      <p:bldP spid="10" grpId="0" animBg="1" advAuto="0"/>
      <p:bldP spid="13" grpId="0" animBg="1" advAuto="0"/>
      <p:bldP spid="14" grpId="0" animBg="1" advAuto="0"/>
      <p:bldP spid="21" grpId="0" animBg="1" advAuto="0"/>
      <p:bldP spid="24" grpId="0" animBg="1" advAuto="0"/>
      <p:bldP spid="25" grpId="0" animBg="1" advAuto="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 name="annie-spratt-746987-unsplash.jpg" descr="annie-spratt-746987-unsplash.jpg"/>
          <p:cNvPicPr>
            <a:picLocks noChangeAspect="1"/>
          </p:cNvPicPr>
          <p:nvPr/>
        </p:nvPicPr>
        <p:blipFill>
          <a:blip r:embed="rId3" cstate="screen">
            <a:alphaModFix amt="50000"/>
            <a:extLst>
              <a:ext uri="{28A0092B-C50C-407E-A947-70E740481C1C}">
                <a14:useLocalDpi xmlns:a14="http://schemas.microsoft.com/office/drawing/2010/main"/>
              </a:ext>
            </a:extLst>
          </a:blip>
          <a:srcRect/>
          <a:stretch>
            <a:fillRect/>
          </a:stretch>
        </p:blipFill>
        <p:spPr>
          <a:xfrm>
            <a:off x="0" y="-5093"/>
            <a:ext cx="24384000" cy="13890294"/>
          </a:xfrm>
          <a:prstGeom prst="rect">
            <a:avLst/>
          </a:prstGeom>
          <a:ln w="12700">
            <a:miter lim="400000"/>
          </a:ln>
        </p:spPr>
      </p:pic>
      <p:grpSp>
        <p:nvGrpSpPr>
          <p:cNvPr id="2" name="Group 1">
            <a:extLst>
              <a:ext uri="{FF2B5EF4-FFF2-40B4-BE49-F238E27FC236}">
                <a16:creationId xmlns:a16="http://schemas.microsoft.com/office/drawing/2014/main" id="{2754C416-6D78-6049-B444-F6C17CB763E5}"/>
              </a:ext>
            </a:extLst>
          </p:cNvPr>
          <p:cNvGrpSpPr/>
          <p:nvPr/>
        </p:nvGrpSpPr>
        <p:grpSpPr>
          <a:xfrm>
            <a:off x="143178" y="3080714"/>
            <a:ext cx="8745259" cy="10722754"/>
            <a:chOff x="955978" y="3080714"/>
            <a:chExt cx="8745259" cy="10722754"/>
          </a:xfrm>
        </p:grpSpPr>
        <p:grpSp>
          <p:nvGrpSpPr>
            <p:cNvPr id="3" name="Group 2">
              <a:extLst>
                <a:ext uri="{FF2B5EF4-FFF2-40B4-BE49-F238E27FC236}">
                  <a16:creationId xmlns:a16="http://schemas.microsoft.com/office/drawing/2014/main" id="{E5D371C0-9FB7-914E-B62D-7467B6B510D3}"/>
                </a:ext>
              </a:extLst>
            </p:cNvPr>
            <p:cNvGrpSpPr/>
            <p:nvPr/>
          </p:nvGrpSpPr>
          <p:grpSpPr>
            <a:xfrm>
              <a:off x="955978" y="3080714"/>
              <a:ext cx="8745259" cy="10722754"/>
              <a:chOff x="4705019" y="1390410"/>
              <a:chExt cx="4965532" cy="6524865"/>
            </a:xfrm>
          </p:grpSpPr>
          <p:pic>
            <p:nvPicPr>
              <p:cNvPr id="237" name="Image" descr="Image"/>
              <p:cNvPicPr>
                <a:picLocks noChangeAspect="1"/>
              </p:cNvPicPr>
              <p:nvPr/>
            </p:nvPicPr>
            <p:blipFill rotWithShape="1">
              <a:blip r:embed="rId4"/>
              <a:srcRect b="41828"/>
              <a:stretch/>
            </p:blipFill>
            <p:spPr>
              <a:xfrm>
                <a:off x="4705019" y="1390410"/>
                <a:ext cx="4965532" cy="6524865"/>
              </a:xfrm>
              <a:prstGeom prst="rect">
                <a:avLst/>
              </a:prstGeom>
              <a:ln w="12700">
                <a:miter lim="400000"/>
              </a:ln>
            </p:spPr>
          </p:pic>
          <p:sp>
            <p:nvSpPr>
              <p:cNvPr id="243" name="PREVENIENT…"/>
              <p:cNvSpPr txBox="1"/>
              <p:nvPr/>
            </p:nvSpPr>
            <p:spPr>
              <a:xfrm>
                <a:off x="6025085" y="6073339"/>
                <a:ext cx="1987834" cy="6804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p>
                <a:pPr>
                  <a:lnSpc>
                    <a:spcPct val="80000"/>
                  </a:lnSpc>
                  <a:defRPr sz="2800" b="0">
                    <a:solidFill>
                      <a:srgbClr val="FFFFFF"/>
                    </a:solidFill>
                    <a:latin typeface="Brandon Grotesque Light"/>
                    <a:ea typeface="Brandon Grotesque Light"/>
                    <a:cs typeface="Brandon Grotesque Light"/>
                    <a:sym typeface="Brandon Grotesque Light"/>
                  </a:defRPr>
                </a:pPr>
                <a:r>
                  <a:rPr lang="en-US" sz="4000" dirty="0"/>
                  <a:t>GRACIA</a:t>
                </a:r>
                <a:endParaRPr sz="4000" dirty="0"/>
              </a:p>
              <a:p>
                <a:pPr>
                  <a:lnSpc>
                    <a:spcPct val="80000"/>
                  </a:lnSpc>
                  <a:defRPr sz="2800" b="0">
                    <a:solidFill>
                      <a:srgbClr val="FFFFFF"/>
                    </a:solidFill>
                    <a:latin typeface="Brandon Grotesque Light"/>
                    <a:ea typeface="Brandon Grotesque Light"/>
                    <a:cs typeface="Brandon Grotesque Light"/>
                    <a:sym typeface="Brandon Grotesque Light"/>
                  </a:defRPr>
                </a:pPr>
                <a:r>
                  <a:rPr lang="en-US" sz="4000" dirty="0">
                    <a:latin typeface="Brandon Grotesque Bold"/>
                    <a:ea typeface="Brandon Grotesque Bold"/>
                    <a:cs typeface="Brandon Grotesque Bold"/>
                    <a:sym typeface="Brandon Grotesque Bold"/>
                  </a:rPr>
                  <a:t>PREVENIENTE</a:t>
                </a:r>
                <a:endParaRPr sz="4000" dirty="0">
                  <a:latin typeface="Brandon Grotesque Bold"/>
                  <a:ea typeface="Brandon Grotesque Bold"/>
                  <a:cs typeface="Brandon Grotesque Bold"/>
                  <a:sym typeface="Brandon Grotesque Bold"/>
                </a:endParaRPr>
              </a:p>
            </p:txBody>
          </p:sp>
          <p:pic>
            <p:nvPicPr>
              <p:cNvPr id="249" name="Image" descr="Image"/>
              <p:cNvPicPr>
                <a:picLocks noChangeAspect="1"/>
              </p:cNvPicPr>
              <p:nvPr/>
            </p:nvPicPr>
            <p:blipFill>
              <a:blip r:embed="rId5"/>
              <a:stretch>
                <a:fillRect/>
              </a:stretch>
            </p:blipFill>
            <p:spPr>
              <a:xfrm>
                <a:off x="6439269" y="1725649"/>
                <a:ext cx="1197457" cy="1053369"/>
              </a:xfrm>
              <a:prstGeom prst="rect">
                <a:avLst/>
              </a:prstGeom>
              <a:ln w="12700">
                <a:miter lim="400000"/>
              </a:ln>
            </p:spPr>
          </p:pic>
        </p:grpSp>
        <p:sp>
          <p:nvSpPr>
            <p:cNvPr id="15" name="PREVENIENT…">
              <a:extLst>
                <a:ext uri="{FF2B5EF4-FFF2-40B4-BE49-F238E27FC236}">
                  <a16:creationId xmlns:a16="http://schemas.microsoft.com/office/drawing/2014/main" id="{F2C6153B-BC15-ED42-8A0E-603B20053C87}"/>
                </a:ext>
              </a:extLst>
            </p:cNvPr>
            <p:cNvSpPr txBox="1"/>
            <p:nvPr/>
          </p:nvSpPr>
          <p:spPr>
            <a:xfrm>
              <a:off x="3321832" y="9439862"/>
              <a:ext cx="3500959" cy="111825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p>
              <a:pPr>
                <a:lnSpc>
                  <a:spcPct val="80000"/>
                </a:lnSpc>
                <a:defRPr sz="2800" b="0">
                  <a:solidFill>
                    <a:srgbClr val="FFFFFF"/>
                  </a:solidFill>
                  <a:latin typeface="Brandon Grotesque Light"/>
                  <a:ea typeface="Brandon Grotesque Light"/>
                  <a:cs typeface="Brandon Grotesque Light"/>
                  <a:sym typeface="Brandon Grotesque Light"/>
                </a:defRPr>
              </a:pPr>
              <a:r>
                <a:rPr lang="en-US" sz="4000" dirty="0">
                  <a:solidFill>
                    <a:srgbClr val="FFFF00"/>
                  </a:solidFill>
                  <a:latin typeface="Brandon Grotesque Bold"/>
                  <a:ea typeface="Brandon Grotesque Bold"/>
                  <a:cs typeface="Brandon Grotesque Bold"/>
                  <a:sym typeface="Brandon Grotesque Bold"/>
                </a:rPr>
                <a:t>PREVENIENT</a:t>
              </a:r>
            </a:p>
            <a:p>
              <a:pPr>
                <a:lnSpc>
                  <a:spcPct val="80000"/>
                </a:lnSpc>
                <a:defRPr sz="2800" b="0">
                  <a:solidFill>
                    <a:srgbClr val="FFFFFF"/>
                  </a:solidFill>
                  <a:latin typeface="Brandon Grotesque Light"/>
                  <a:ea typeface="Brandon Grotesque Light"/>
                  <a:cs typeface="Brandon Grotesque Light"/>
                  <a:sym typeface="Brandon Grotesque Light"/>
                </a:defRPr>
              </a:pPr>
              <a:r>
                <a:rPr lang="en-US" sz="4000" dirty="0">
                  <a:solidFill>
                    <a:srgbClr val="FFFF00"/>
                  </a:solidFill>
                </a:rPr>
                <a:t>GRACE</a:t>
              </a:r>
              <a:endParaRPr sz="4000" dirty="0">
                <a:solidFill>
                  <a:srgbClr val="FFFF00"/>
                </a:solidFill>
                <a:latin typeface="Brandon Grotesque Bold"/>
                <a:ea typeface="Brandon Grotesque Bold"/>
                <a:cs typeface="Brandon Grotesque Bold"/>
                <a:sym typeface="Brandon Grotesque Bold"/>
              </a:endParaRPr>
            </a:p>
          </p:txBody>
        </p:sp>
        <p:sp>
          <p:nvSpPr>
            <p:cNvPr id="16" name="PREVENIENT…">
              <a:extLst>
                <a:ext uri="{FF2B5EF4-FFF2-40B4-BE49-F238E27FC236}">
                  <a16:creationId xmlns:a16="http://schemas.microsoft.com/office/drawing/2014/main" id="{AA51B1DA-BE40-B24F-B0E0-835E654E0809}"/>
                </a:ext>
              </a:extLst>
            </p:cNvPr>
            <p:cNvSpPr txBox="1"/>
            <p:nvPr/>
          </p:nvSpPr>
          <p:spPr>
            <a:xfrm>
              <a:off x="3312343" y="12113118"/>
              <a:ext cx="3379130" cy="111825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p>
              <a:pPr>
                <a:lnSpc>
                  <a:spcPct val="80000"/>
                </a:lnSpc>
                <a:defRPr sz="2800" b="0">
                  <a:solidFill>
                    <a:srgbClr val="FFFFFF"/>
                  </a:solidFill>
                  <a:latin typeface="Brandon Grotesque Light"/>
                  <a:ea typeface="Brandon Grotesque Light"/>
                  <a:cs typeface="Brandon Grotesque Light"/>
                  <a:sym typeface="Brandon Grotesque Light"/>
                </a:defRPr>
              </a:pPr>
              <a:r>
                <a:rPr lang="en-US" sz="4000" dirty="0">
                  <a:solidFill>
                    <a:schemeClr val="accent1">
                      <a:lumMod val="40000"/>
                      <a:lumOff val="60000"/>
                    </a:schemeClr>
                  </a:solidFill>
                </a:rPr>
                <a:t>LA GRÂCE</a:t>
              </a:r>
              <a:endParaRPr sz="4000" dirty="0">
                <a:solidFill>
                  <a:schemeClr val="accent1">
                    <a:lumMod val="40000"/>
                    <a:lumOff val="60000"/>
                  </a:schemeClr>
                </a:solidFill>
              </a:endParaRPr>
            </a:p>
            <a:p>
              <a:pPr>
                <a:lnSpc>
                  <a:spcPct val="80000"/>
                </a:lnSpc>
                <a:defRPr sz="2800" b="0">
                  <a:solidFill>
                    <a:srgbClr val="FFFFFF"/>
                  </a:solidFill>
                  <a:latin typeface="Brandon Grotesque Light"/>
                  <a:ea typeface="Brandon Grotesque Light"/>
                  <a:cs typeface="Brandon Grotesque Light"/>
                  <a:sym typeface="Brandon Grotesque Light"/>
                </a:defRPr>
              </a:pPr>
              <a:r>
                <a:rPr lang="en-US" sz="4000" dirty="0">
                  <a:solidFill>
                    <a:schemeClr val="accent1">
                      <a:lumMod val="40000"/>
                      <a:lumOff val="60000"/>
                    </a:schemeClr>
                  </a:solidFill>
                  <a:latin typeface="Brandon Grotesque Bold"/>
                  <a:ea typeface="Brandon Grotesque Bold"/>
                  <a:cs typeface="Brandon Grotesque Bold"/>
                  <a:sym typeface="Brandon Grotesque Bold"/>
                </a:rPr>
                <a:t>PRÉVENANTE</a:t>
              </a:r>
              <a:endParaRPr sz="4000" dirty="0">
                <a:solidFill>
                  <a:schemeClr val="accent1">
                    <a:lumMod val="40000"/>
                    <a:lumOff val="60000"/>
                  </a:schemeClr>
                </a:solidFill>
                <a:latin typeface="Brandon Grotesque Bold"/>
                <a:ea typeface="Brandon Grotesque Bold"/>
                <a:cs typeface="Brandon Grotesque Bold"/>
                <a:sym typeface="Brandon Grotesque Bold"/>
              </a:endParaRPr>
            </a:p>
          </p:txBody>
        </p:sp>
      </p:grpSp>
      <p:grpSp>
        <p:nvGrpSpPr>
          <p:cNvPr id="6" name="Group 5">
            <a:extLst>
              <a:ext uri="{FF2B5EF4-FFF2-40B4-BE49-F238E27FC236}">
                <a16:creationId xmlns:a16="http://schemas.microsoft.com/office/drawing/2014/main" id="{AA175FEE-B4AC-4149-8ACB-29F3DEC1E9D7}"/>
              </a:ext>
            </a:extLst>
          </p:cNvPr>
          <p:cNvGrpSpPr/>
          <p:nvPr/>
        </p:nvGrpSpPr>
        <p:grpSpPr>
          <a:xfrm>
            <a:off x="8279272" y="1211007"/>
            <a:ext cx="8935247" cy="10745213"/>
            <a:chOff x="9092072" y="1211007"/>
            <a:chExt cx="8935247" cy="10745213"/>
          </a:xfrm>
        </p:grpSpPr>
        <p:grpSp>
          <p:nvGrpSpPr>
            <p:cNvPr id="4" name="Group 3">
              <a:extLst>
                <a:ext uri="{FF2B5EF4-FFF2-40B4-BE49-F238E27FC236}">
                  <a16:creationId xmlns:a16="http://schemas.microsoft.com/office/drawing/2014/main" id="{B552D01C-12AB-4949-BAF2-177CCE06F015}"/>
                </a:ext>
              </a:extLst>
            </p:cNvPr>
            <p:cNvGrpSpPr/>
            <p:nvPr/>
          </p:nvGrpSpPr>
          <p:grpSpPr>
            <a:xfrm>
              <a:off x="9092072" y="1211007"/>
              <a:ext cx="8935247" cy="10745213"/>
              <a:chOff x="9412112" y="2948368"/>
              <a:chExt cx="5073407" cy="6538532"/>
            </a:xfrm>
          </p:grpSpPr>
          <p:pic>
            <p:nvPicPr>
              <p:cNvPr id="238" name="Image" descr="Image"/>
              <p:cNvPicPr>
                <a:picLocks noChangeAspect="1"/>
              </p:cNvPicPr>
              <p:nvPr/>
            </p:nvPicPr>
            <p:blipFill rotWithShape="1">
              <a:blip r:embed="rId6"/>
              <a:srcRect b="41706"/>
              <a:stretch/>
            </p:blipFill>
            <p:spPr>
              <a:xfrm>
                <a:off x="9412112" y="2948368"/>
                <a:ext cx="5073407" cy="6538532"/>
              </a:xfrm>
              <a:prstGeom prst="rect">
                <a:avLst/>
              </a:prstGeom>
              <a:ln w="12700">
                <a:miter lim="400000"/>
              </a:ln>
            </p:spPr>
          </p:pic>
          <p:sp>
            <p:nvSpPr>
              <p:cNvPr id="244" name="SAVING…"/>
              <p:cNvSpPr txBox="1"/>
              <p:nvPr/>
            </p:nvSpPr>
            <p:spPr>
              <a:xfrm>
                <a:off x="10630565" y="7690685"/>
                <a:ext cx="1776673" cy="6804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p>
                <a:pPr>
                  <a:lnSpc>
                    <a:spcPct val="80000"/>
                  </a:lnSpc>
                  <a:defRPr sz="2800" b="0">
                    <a:solidFill>
                      <a:srgbClr val="FFFFFF"/>
                    </a:solidFill>
                    <a:latin typeface="Brandon Grotesque Light"/>
                    <a:ea typeface="Brandon Grotesque Light"/>
                    <a:cs typeface="Brandon Grotesque Light"/>
                    <a:sym typeface="Brandon Grotesque Light"/>
                  </a:defRPr>
                </a:pPr>
                <a:r>
                  <a:rPr lang="en-US" sz="4000" dirty="0"/>
                  <a:t>GRACIA</a:t>
                </a:r>
                <a:endParaRPr sz="4000" dirty="0"/>
              </a:p>
              <a:p>
                <a:pPr>
                  <a:lnSpc>
                    <a:spcPct val="80000"/>
                  </a:lnSpc>
                  <a:defRPr sz="2800" b="0">
                    <a:solidFill>
                      <a:srgbClr val="FFFFFF"/>
                    </a:solidFill>
                    <a:latin typeface="Brandon Grotesque Light"/>
                    <a:ea typeface="Brandon Grotesque Light"/>
                    <a:cs typeface="Brandon Grotesque Light"/>
                    <a:sym typeface="Brandon Grotesque Light"/>
                  </a:defRPr>
                </a:pPr>
                <a:r>
                  <a:rPr lang="en-US" sz="4000" dirty="0">
                    <a:latin typeface="Brandon Grotesque Bold"/>
                    <a:ea typeface="Brandon Grotesque Bold"/>
                    <a:cs typeface="Brandon Grotesque Bold"/>
                    <a:sym typeface="Brandon Grotesque Bold"/>
                  </a:rPr>
                  <a:t>SALVADORA</a:t>
                </a:r>
                <a:endParaRPr sz="4000" dirty="0">
                  <a:latin typeface="Brandon Grotesque Bold"/>
                  <a:ea typeface="Brandon Grotesque Bold"/>
                  <a:cs typeface="Brandon Grotesque Bold"/>
                  <a:sym typeface="Brandon Grotesque Bold"/>
                </a:endParaRPr>
              </a:p>
            </p:txBody>
          </p:sp>
          <p:pic>
            <p:nvPicPr>
              <p:cNvPr id="250" name="Image" descr="Image"/>
              <p:cNvPicPr>
                <a:picLocks noChangeAspect="1"/>
              </p:cNvPicPr>
              <p:nvPr/>
            </p:nvPicPr>
            <p:blipFill>
              <a:blip r:embed="rId7"/>
              <a:stretch>
                <a:fillRect/>
              </a:stretch>
            </p:blipFill>
            <p:spPr>
              <a:xfrm>
                <a:off x="11102367" y="3250843"/>
                <a:ext cx="1036266" cy="1036263"/>
              </a:xfrm>
              <a:prstGeom prst="rect">
                <a:avLst/>
              </a:prstGeom>
              <a:ln w="12700">
                <a:miter lim="400000"/>
              </a:ln>
            </p:spPr>
          </p:pic>
        </p:grpSp>
        <p:sp>
          <p:nvSpPr>
            <p:cNvPr id="17" name="SAVING…">
              <a:extLst>
                <a:ext uri="{FF2B5EF4-FFF2-40B4-BE49-F238E27FC236}">
                  <a16:creationId xmlns:a16="http://schemas.microsoft.com/office/drawing/2014/main" id="{FFEC8A5E-6D40-CA49-8429-BE5D161B2FA5}"/>
                </a:ext>
              </a:extLst>
            </p:cNvPr>
            <p:cNvSpPr txBox="1"/>
            <p:nvPr/>
          </p:nvSpPr>
          <p:spPr>
            <a:xfrm>
              <a:off x="11238558" y="10502321"/>
              <a:ext cx="3069751" cy="111825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p>
              <a:pPr>
                <a:lnSpc>
                  <a:spcPct val="80000"/>
                </a:lnSpc>
                <a:defRPr sz="2800" b="0">
                  <a:solidFill>
                    <a:srgbClr val="FFFFFF"/>
                  </a:solidFill>
                  <a:latin typeface="Brandon Grotesque Light"/>
                  <a:ea typeface="Brandon Grotesque Light"/>
                  <a:cs typeface="Brandon Grotesque Light"/>
                  <a:sym typeface="Brandon Grotesque Light"/>
                </a:defRPr>
              </a:pPr>
              <a:r>
                <a:rPr lang="en-US" sz="4000" dirty="0">
                  <a:solidFill>
                    <a:schemeClr val="accent1">
                      <a:lumMod val="60000"/>
                      <a:lumOff val="40000"/>
                    </a:schemeClr>
                  </a:solidFill>
                </a:rPr>
                <a:t>LA GRÂCE</a:t>
              </a:r>
              <a:endParaRPr sz="4000" dirty="0">
                <a:solidFill>
                  <a:schemeClr val="accent1">
                    <a:lumMod val="60000"/>
                    <a:lumOff val="40000"/>
                  </a:schemeClr>
                </a:solidFill>
              </a:endParaRPr>
            </a:p>
            <a:p>
              <a:pPr>
                <a:lnSpc>
                  <a:spcPct val="80000"/>
                </a:lnSpc>
                <a:defRPr sz="2800" b="0">
                  <a:solidFill>
                    <a:srgbClr val="FFFFFF"/>
                  </a:solidFill>
                  <a:latin typeface="Brandon Grotesque Light"/>
                  <a:ea typeface="Brandon Grotesque Light"/>
                  <a:cs typeface="Brandon Grotesque Light"/>
                  <a:sym typeface="Brandon Grotesque Light"/>
                </a:defRPr>
              </a:pPr>
              <a:r>
                <a:rPr lang="en-US" sz="4000" dirty="0">
                  <a:solidFill>
                    <a:schemeClr val="accent1">
                      <a:lumMod val="60000"/>
                      <a:lumOff val="40000"/>
                    </a:schemeClr>
                  </a:solidFill>
                  <a:latin typeface="Brandon Grotesque Bold"/>
                  <a:ea typeface="Brandon Grotesque Bold"/>
                  <a:cs typeface="Brandon Grotesque Bold"/>
                  <a:sym typeface="Brandon Grotesque Bold"/>
                </a:rPr>
                <a:t>SALVATRICE</a:t>
              </a:r>
              <a:endParaRPr sz="4000" dirty="0">
                <a:solidFill>
                  <a:schemeClr val="accent1">
                    <a:lumMod val="60000"/>
                    <a:lumOff val="40000"/>
                  </a:schemeClr>
                </a:solidFill>
                <a:latin typeface="Brandon Grotesque Bold"/>
                <a:ea typeface="Brandon Grotesque Bold"/>
                <a:cs typeface="Brandon Grotesque Bold"/>
                <a:sym typeface="Brandon Grotesque Bold"/>
              </a:endParaRPr>
            </a:p>
          </p:txBody>
        </p:sp>
        <p:sp>
          <p:nvSpPr>
            <p:cNvPr id="18" name="SAVING…">
              <a:extLst>
                <a:ext uri="{FF2B5EF4-FFF2-40B4-BE49-F238E27FC236}">
                  <a16:creationId xmlns:a16="http://schemas.microsoft.com/office/drawing/2014/main" id="{167B87A6-6F94-0948-978E-DCBFAE0F3258}"/>
                </a:ext>
              </a:extLst>
            </p:cNvPr>
            <p:cNvSpPr txBox="1"/>
            <p:nvPr/>
          </p:nvSpPr>
          <p:spPr>
            <a:xfrm>
              <a:off x="11782778" y="7564557"/>
              <a:ext cx="1981312" cy="111825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p>
              <a:pPr>
                <a:lnSpc>
                  <a:spcPct val="80000"/>
                </a:lnSpc>
                <a:defRPr sz="2800" b="0">
                  <a:solidFill>
                    <a:srgbClr val="FFFFFF"/>
                  </a:solidFill>
                  <a:latin typeface="Brandon Grotesque Light"/>
                  <a:ea typeface="Brandon Grotesque Light"/>
                  <a:cs typeface="Brandon Grotesque Light"/>
                  <a:sym typeface="Brandon Grotesque Light"/>
                </a:defRPr>
              </a:pPr>
              <a:r>
                <a:rPr lang="en-US" sz="4000" dirty="0">
                  <a:solidFill>
                    <a:srgbClr val="FFFF00"/>
                  </a:solidFill>
                  <a:latin typeface="Brandon Grotesque Bold"/>
                  <a:ea typeface="Brandon Grotesque Bold"/>
                  <a:cs typeface="Brandon Grotesque Bold"/>
                  <a:sym typeface="Brandon Grotesque Bold"/>
                </a:rPr>
                <a:t>SAVING</a:t>
              </a:r>
            </a:p>
            <a:p>
              <a:pPr>
                <a:lnSpc>
                  <a:spcPct val="80000"/>
                </a:lnSpc>
                <a:defRPr sz="2800" b="0">
                  <a:solidFill>
                    <a:srgbClr val="FFFFFF"/>
                  </a:solidFill>
                  <a:latin typeface="Brandon Grotesque Light"/>
                  <a:ea typeface="Brandon Grotesque Light"/>
                  <a:cs typeface="Brandon Grotesque Light"/>
                  <a:sym typeface="Brandon Grotesque Light"/>
                </a:defRPr>
              </a:pPr>
              <a:r>
                <a:rPr lang="en-US" sz="4000" dirty="0">
                  <a:solidFill>
                    <a:srgbClr val="FFFF00"/>
                  </a:solidFill>
                </a:rPr>
                <a:t>GRACE</a:t>
              </a:r>
              <a:endParaRPr sz="4000" dirty="0">
                <a:solidFill>
                  <a:srgbClr val="FFFF00"/>
                </a:solidFill>
                <a:latin typeface="Brandon Grotesque Bold"/>
                <a:ea typeface="Brandon Grotesque Bold"/>
                <a:cs typeface="Brandon Grotesque Bold"/>
                <a:sym typeface="Brandon Grotesque Bold"/>
              </a:endParaRPr>
            </a:p>
          </p:txBody>
        </p:sp>
      </p:grpSp>
      <p:grpSp>
        <p:nvGrpSpPr>
          <p:cNvPr id="7" name="Group 6">
            <a:extLst>
              <a:ext uri="{FF2B5EF4-FFF2-40B4-BE49-F238E27FC236}">
                <a16:creationId xmlns:a16="http://schemas.microsoft.com/office/drawing/2014/main" id="{11C73EEE-3590-344F-AB99-516A566772DF}"/>
              </a:ext>
            </a:extLst>
          </p:cNvPr>
          <p:cNvGrpSpPr/>
          <p:nvPr/>
        </p:nvGrpSpPr>
        <p:grpSpPr>
          <a:xfrm>
            <a:off x="16387127" y="235009"/>
            <a:ext cx="7136300" cy="10806811"/>
            <a:chOff x="17049580" y="-1812"/>
            <a:chExt cx="7136300" cy="10700292"/>
          </a:xfrm>
        </p:grpSpPr>
        <p:grpSp>
          <p:nvGrpSpPr>
            <p:cNvPr id="5" name="Group 4">
              <a:extLst>
                <a:ext uri="{FF2B5EF4-FFF2-40B4-BE49-F238E27FC236}">
                  <a16:creationId xmlns:a16="http://schemas.microsoft.com/office/drawing/2014/main" id="{48795C34-EEEC-D54E-B99E-5FF7C6924EE9}"/>
                </a:ext>
              </a:extLst>
            </p:cNvPr>
            <p:cNvGrpSpPr/>
            <p:nvPr/>
          </p:nvGrpSpPr>
          <p:grpSpPr>
            <a:xfrm>
              <a:off x="17049580" y="-1812"/>
              <a:ext cx="7136300" cy="10700292"/>
              <a:chOff x="17598220" y="1232628"/>
              <a:chExt cx="4051970" cy="6511197"/>
            </a:xfrm>
          </p:grpSpPr>
          <p:pic>
            <p:nvPicPr>
              <p:cNvPr id="239" name="Image" descr="Image"/>
              <p:cNvPicPr>
                <a:picLocks noChangeAspect="1"/>
              </p:cNvPicPr>
              <p:nvPr/>
            </p:nvPicPr>
            <p:blipFill rotWithShape="1">
              <a:blip r:embed="rId8"/>
              <a:srcRect b="41950"/>
              <a:stretch/>
            </p:blipFill>
            <p:spPr>
              <a:xfrm>
                <a:off x="17598220" y="1232628"/>
                <a:ext cx="4051970" cy="6511197"/>
              </a:xfrm>
              <a:prstGeom prst="rect">
                <a:avLst/>
              </a:prstGeom>
              <a:ln w="12700">
                <a:miter lim="400000"/>
              </a:ln>
            </p:spPr>
          </p:pic>
          <p:sp>
            <p:nvSpPr>
              <p:cNvPr id="245" name="SANCTIFYING…"/>
              <p:cNvSpPr txBox="1"/>
              <p:nvPr/>
            </p:nvSpPr>
            <p:spPr>
              <a:xfrm>
                <a:off x="18414720" y="5947609"/>
                <a:ext cx="2351906" cy="6804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p>
                <a:pPr>
                  <a:lnSpc>
                    <a:spcPct val="80000"/>
                  </a:lnSpc>
                  <a:defRPr sz="2800" b="0">
                    <a:solidFill>
                      <a:srgbClr val="FFFFFF"/>
                    </a:solidFill>
                    <a:latin typeface="Brandon Grotesque Light"/>
                    <a:ea typeface="Brandon Grotesque Light"/>
                    <a:cs typeface="Brandon Grotesque Light"/>
                    <a:sym typeface="Brandon Grotesque Light"/>
                  </a:defRPr>
                </a:pPr>
                <a:r>
                  <a:rPr lang="en-US" sz="4000" dirty="0"/>
                  <a:t>GRACIA</a:t>
                </a:r>
                <a:endParaRPr sz="4000" dirty="0"/>
              </a:p>
              <a:p>
                <a:pPr>
                  <a:lnSpc>
                    <a:spcPct val="80000"/>
                  </a:lnSpc>
                  <a:defRPr sz="2800" b="0">
                    <a:solidFill>
                      <a:srgbClr val="FFFFFF"/>
                    </a:solidFill>
                    <a:latin typeface="Brandon Grotesque Light"/>
                    <a:ea typeface="Brandon Grotesque Light"/>
                    <a:cs typeface="Brandon Grotesque Light"/>
                    <a:sym typeface="Brandon Grotesque Light"/>
                  </a:defRPr>
                </a:pPr>
                <a:r>
                  <a:rPr lang="en-US" sz="4000" dirty="0">
                    <a:latin typeface="Brandon Grotesque Bold"/>
                    <a:ea typeface="Brandon Grotesque Bold"/>
                    <a:cs typeface="Brandon Grotesque Bold"/>
                    <a:sym typeface="Brandon Grotesque Bold"/>
                  </a:rPr>
                  <a:t>SANTIFICADORA</a:t>
                </a:r>
                <a:endParaRPr sz="4000" dirty="0">
                  <a:latin typeface="Brandon Grotesque Bold"/>
                  <a:ea typeface="Brandon Grotesque Bold"/>
                  <a:cs typeface="Brandon Grotesque Bold"/>
                  <a:sym typeface="Brandon Grotesque Bold"/>
                </a:endParaRPr>
              </a:p>
            </p:txBody>
          </p:sp>
          <p:pic>
            <p:nvPicPr>
              <p:cNvPr id="251" name="Image" descr="Image"/>
              <p:cNvPicPr>
                <a:picLocks noChangeAspect="1"/>
              </p:cNvPicPr>
              <p:nvPr/>
            </p:nvPicPr>
            <p:blipFill>
              <a:blip r:embed="rId9"/>
              <a:stretch>
                <a:fillRect/>
              </a:stretch>
            </p:blipFill>
            <p:spPr>
              <a:xfrm>
                <a:off x="19063986" y="1536343"/>
                <a:ext cx="1034689" cy="1034685"/>
              </a:xfrm>
              <a:prstGeom prst="rect">
                <a:avLst/>
              </a:prstGeom>
              <a:ln w="12700">
                <a:miter lim="400000"/>
              </a:ln>
            </p:spPr>
          </p:pic>
        </p:grpSp>
        <p:sp>
          <p:nvSpPr>
            <p:cNvPr id="19" name="SANCTIFYING…">
              <a:extLst>
                <a:ext uri="{FF2B5EF4-FFF2-40B4-BE49-F238E27FC236}">
                  <a16:creationId xmlns:a16="http://schemas.microsoft.com/office/drawing/2014/main" id="{E44BDF29-2BBF-0C48-98B8-086EC75F1889}"/>
                </a:ext>
              </a:extLst>
            </p:cNvPr>
            <p:cNvSpPr txBox="1"/>
            <p:nvPr/>
          </p:nvSpPr>
          <p:spPr>
            <a:xfrm>
              <a:off x="18845441" y="6380926"/>
              <a:ext cx="3393558" cy="111825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p>
              <a:pPr>
                <a:lnSpc>
                  <a:spcPct val="80000"/>
                </a:lnSpc>
                <a:defRPr sz="2800" b="0">
                  <a:solidFill>
                    <a:srgbClr val="FFFFFF"/>
                  </a:solidFill>
                  <a:latin typeface="Brandon Grotesque Light"/>
                  <a:ea typeface="Brandon Grotesque Light"/>
                  <a:cs typeface="Brandon Grotesque Light"/>
                  <a:sym typeface="Brandon Grotesque Light"/>
                </a:defRPr>
              </a:pPr>
              <a:r>
                <a:rPr lang="en-US" sz="4000" dirty="0">
                  <a:solidFill>
                    <a:srgbClr val="FFFF00"/>
                  </a:solidFill>
                  <a:latin typeface="Brandon Grotesque Bold"/>
                  <a:ea typeface="Brandon Grotesque Bold"/>
                  <a:cs typeface="Brandon Grotesque Bold"/>
                  <a:sym typeface="Brandon Grotesque Bold"/>
                </a:rPr>
                <a:t>SANCTIFYING</a:t>
              </a:r>
            </a:p>
            <a:p>
              <a:pPr>
                <a:lnSpc>
                  <a:spcPct val="80000"/>
                </a:lnSpc>
                <a:defRPr sz="2800" b="0">
                  <a:solidFill>
                    <a:srgbClr val="FFFFFF"/>
                  </a:solidFill>
                  <a:latin typeface="Brandon Grotesque Light"/>
                  <a:ea typeface="Brandon Grotesque Light"/>
                  <a:cs typeface="Brandon Grotesque Light"/>
                  <a:sym typeface="Brandon Grotesque Light"/>
                </a:defRPr>
              </a:pPr>
              <a:r>
                <a:rPr lang="en-US" sz="4000" dirty="0">
                  <a:solidFill>
                    <a:srgbClr val="FFFF00"/>
                  </a:solidFill>
                </a:rPr>
                <a:t>GRACE</a:t>
              </a:r>
              <a:endParaRPr sz="4000" dirty="0">
                <a:solidFill>
                  <a:srgbClr val="FFFF00"/>
                </a:solidFill>
              </a:endParaRPr>
            </a:p>
          </p:txBody>
        </p:sp>
        <p:sp>
          <p:nvSpPr>
            <p:cNvPr id="20" name="SANCTIFYING…">
              <a:extLst>
                <a:ext uri="{FF2B5EF4-FFF2-40B4-BE49-F238E27FC236}">
                  <a16:creationId xmlns:a16="http://schemas.microsoft.com/office/drawing/2014/main" id="{218D126F-A3DD-F942-85E8-35E959C6D843}"/>
                </a:ext>
              </a:extLst>
            </p:cNvPr>
            <p:cNvSpPr txBox="1"/>
            <p:nvPr/>
          </p:nvSpPr>
          <p:spPr>
            <a:xfrm>
              <a:off x="18349037" y="9109897"/>
              <a:ext cx="3977051" cy="111825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p>
              <a:pPr>
                <a:lnSpc>
                  <a:spcPct val="80000"/>
                </a:lnSpc>
                <a:defRPr sz="2800" b="0">
                  <a:solidFill>
                    <a:srgbClr val="FFFFFF"/>
                  </a:solidFill>
                  <a:latin typeface="Brandon Grotesque Light"/>
                  <a:ea typeface="Brandon Grotesque Light"/>
                  <a:cs typeface="Brandon Grotesque Light"/>
                  <a:sym typeface="Brandon Grotesque Light"/>
                </a:defRPr>
              </a:pPr>
              <a:r>
                <a:rPr lang="en-US" sz="4000" dirty="0">
                  <a:solidFill>
                    <a:srgbClr val="00B0F0"/>
                  </a:solidFill>
                </a:rPr>
                <a:t>LA GRÂCE</a:t>
              </a:r>
              <a:endParaRPr sz="4000" dirty="0">
                <a:solidFill>
                  <a:srgbClr val="00B0F0"/>
                </a:solidFill>
              </a:endParaRPr>
            </a:p>
            <a:p>
              <a:pPr>
                <a:lnSpc>
                  <a:spcPct val="80000"/>
                </a:lnSpc>
                <a:defRPr sz="2800" b="0">
                  <a:solidFill>
                    <a:srgbClr val="FFFFFF"/>
                  </a:solidFill>
                  <a:latin typeface="Brandon Grotesque Light"/>
                  <a:ea typeface="Brandon Grotesque Light"/>
                  <a:cs typeface="Brandon Grotesque Light"/>
                  <a:sym typeface="Brandon Grotesque Light"/>
                </a:defRPr>
              </a:pPr>
              <a:r>
                <a:rPr lang="en-US" sz="4000" dirty="0">
                  <a:solidFill>
                    <a:srgbClr val="00B0F0"/>
                  </a:solidFill>
                  <a:latin typeface="Brandon Grotesque Bold"/>
                  <a:ea typeface="Brandon Grotesque Bold"/>
                  <a:cs typeface="Brandon Grotesque Bold"/>
                  <a:sym typeface="Brandon Grotesque Bold"/>
                </a:rPr>
                <a:t>SANCTIFICANTE</a:t>
              </a:r>
              <a:endParaRPr sz="4000" dirty="0">
                <a:solidFill>
                  <a:srgbClr val="00B0F0"/>
                </a:solidFill>
                <a:latin typeface="Brandon Grotesque Bold"/>
                <a:ea typeface="Brandon Grotesque Bold"/>
                <a:cs typeface="Brandon Grotesque Bold"/>
                <a:sym typeface="Brandon Grotesque Bold"/>
              </a:endParaRPr>
            </a:p>
          </p:txBody>
        </p:sp>
      </p:grpSp>
      <p:grpSp>
        <p:nvGrpSpPr>
          <p:cNvPr id="8" name="Group 7">
            <a:extLst>
              <a:ext uri="{FF2B5EF4-FFF2-40B4-BE49-F238E27FC236}">
                <a16:creationId xmlns:a16="http://schemas.microsoft.com/office/drawing/2014/main" id="{2B370C81-89E0-C249-BFF3-FEA043719AC7}"/>
              </a:ext>
            </a:extLst>
          </p:cNvPr>
          <p:cNvGrpSpPr/>
          <p:nvPr/>
        </p:nvGrpSpPr>
        <p:grpSpPr>
          <a:xfrm>
            <a:off x="2475501" y="6146805"/>
            <a:ext cx="3427220" cy="2600641"/>
            <a:chOff x="2475501" y="6146805"/>
            <a:chExt cx="3427220" cy="2600641"/>
          </a:xfrm>
        </p:grpSpPr>
        <p:sp>
          <p:nvSpPr>
            <p:cNvPr id="24" name="THE WAY">
              <a:extLst>
                <a:ext uri="{FF2B5EF4-FFF2-40B4-BE49-F238E27FC236}">
                  <a16:creationId xmlns:a16="http://schemas.microsoft.com/office/drawing/2014/main" id="{759F57B8-C72F-D449-A3EA-68019664AE44}"/>
                </a:ext>
              </a:extLst>
            </p:cNvPr>
            <p:cNvSpPr txBox="1"/>
            <p:nvPr/>
          </p:nvSpPr>
          <p:spPr>
            <a:xfrm>
              <a:off x="2475501" y="7101389"/>
              <a:ext cx="3427220" cy="61965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p>
              <a:pPr>
                <a:lnSpc>
                  <a:spcPct val="60000"/>
                </a:lnSpc>
                <a:defRPr sz="3600" b="0">
                  <a:solidFill>
                    <a:srgbClr val="FFFFFF"/>
                  </a:solidFill>
                  <a:latin typeface="Brandon Grotesque Light"/>
                  <a:ea typeface="Brandon Grotesque Light"/>
                  <a:cs typeface="Brandon Grotesque Light"/>
                  <a:sym typeface="Brandon Grotesque Light"/>
                </a:defRPr>
              </a:pPr>
              <a:r>
                <a:rPr lang="en-US" sz="4800" dirty="0"/>
                <a:t>EL</a:t>
              </a:r>
              <a:r>
                <a:rPr lang="en-GT" sz="4800" dirty="0"/>
                <a:t> CAMINO</a:t>
              </a:r>
              <a:endParaRPr sz="4800" dirty="0">
                <a:latin typeface="Brandon Grotesque Bold"/>
                <a:ea typeface="Brandon Grotesque Bold"/>
                <a:cs typeface="Brandon Grotesque Bold"/>
                <a:sym typeface="Brandon Grotesque Bold"/>
              </a:endParaRPr>
            </a:p>
          </p:txBody>
        </p:sp>
        <p:sp>
          <p:nvSpPr>
            <p:cNvPr id="25" name="THE WAY">
              <a:extLst>
                <a:ext uri="{FF2B5EF4-FFF2-40B4-BE49-F238E27FC236}">
                  <a16:creationId xmlns:a16="http://schemas.microsoft.com/office/drawing/2014/main" id="{EBA1C750-ED6B-0F4C-A6FB-13CEFB7E266F}"/>
                </a:ext>
              </a:extLst>
            </p:cNvPr>
            <p:cNvSpPr txBox="1"/>
            <p:nvPr/>
          </p:nvSpPr>
          <p:spPr>
            <a:xfrm>
              <a:off x="2834212" y="6146805"/>
              <a:ext cx="2657779" cy="61965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p>
              <a:pPr>
                <a:lnSpc>
                  <a:spcPct val="60000"/>
                </a:lnSpc>
                <a:defRPr sz="3600" b="0">
                  <a:solidFill>
                    <a:srgbClr val="FFFFFF"/>
                  </a:solidFill>
                  <a:latin typeface="Brandon Grotesque Light"/>
                  <a:ea typeface="Brandon Grotesque Light"/>
                  <a:cs typeface="Brandon Grotesque Light"/>
                  <a:sym typeface="Brandon Grotesque Light"/>
                </a:defRPr>
              </a:pPr>
              <a:r>
                <a:rPr sz="4800" dirty="0">
                  <a:solidFill>
                    <a:srgbClr val="FFFF00"/>
                  </a:solidFill>
                </a:rPr>
                <a:t>THE</a:t>
              </a:r>
              <a:r>
                <a:rPr lang="en-US" sz="4800" dirty="0">
                  <a:solidFill>
                    <a:srgbClr val="FFFF00"/>
                  </a:solidFill>
                </a:rPr>
                <a:t> WAY</a:t>
              </a:r>
              <a:endParaRPr sz="4800" dirty="0">
                <a:solidFill>
                  <a:srgbClr val="FFFF00"/>
                </a:solidFill>
                <a:latin typeface="Brandon Grotesque Bold"/>
                <a:ea typeface="Brandon Grotesque Bold"/>
                <a:cs typeface="Brandon Grotesque Bold"/>
                <a:sym typeface="Brandon Grotesque Bold"/>
              </a:endParaRPr>
            </a:p>
          </p:txBody>
        </p:sp>
        <p:sp>
          <p:nvSpPr>
            <p:cNvPr id="26" name="THE WAY">
              <a:extLst>
                <a:ext uri="{FF2B5EF4-FFF2-40B4-BE49-F238E27FC236}">
                  <a16:creationId xmlns:a16="http://schemas.microsoft.com/office/drawing/2014/main" id="{D9212848-33B3-C84D-8FB0-A5058557A599}"/>
                </a:ext>
              </a:extLst>
            </p:cNvPr>
            <p:cNvSpPr txBox="1"/>
            <p:nvPr/>
          </p:nvSpPr>
          <p:spPr>
            <a:xfrm>
              <a:off x="2497608" y="8127789"/>
              <a:ext cx="3345468" cy="61965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p>
              <a:pPr>
                <a:lnSpc>
                  <a:spcPct val="60000"/>
                </a:lnSpc>
                <a:defRPr sz="3600" b="0">
                  <a:solidFill>
                    <a:srgbClr val="FFFFFF"/>
                  </a:solidFill>
                  <a:latin typeface="Brandon Grotesque Light"/>
                  <a:ea typeface="Brandon Grotesque Light"/>
                  <a:cs typeface="Brandon Grotesque Light"/>
                  <a:sym typeface="Brandon Grotesque Light"/>
                </a:defRPr>
              </a:pPr>
              <a:r>
                <a:rPr lang="en-US" sz="4800" dirty="0">
                  <a:solidFill>
                    <a:srgbClr val="00B0F0"/>
                  </a:solidFill>
                </a:rPr>
                <a:t>LE CHEMIN</a:t>
              </a:r>
              <a:endParaRPr sz="4800" dirty="0">
                <a:solidFill>
                  <a:srgbClr val="00B0F0"/>
                </a:solidFill>
                <a:latin typeface="Brandon Grotesque Bold"/>
                <a:ea typeface="Brandon Grotesque Bold"/>
                <a:cs typeface="Brandon Grotesque Bold"/>
                <a:sym typeface="Brandon Grotesque Bold"/>
              </a:endParaRPr>
            </a:p>
          </p:txBody>
        </p:sp>
      </p:grpSp>
      <p:grpSp>
        <p:nvGrpSpPr>
          <p:cNvPr id="9" name="Group 8">
            <a:extLst>
              <a:ext uri="{FF2B5EF4-FFF2-40B4-BE49-F238E27FC236}">
                <a16:creationId xmlns:a16="http://schemas.microsoft.com/office/drawing/2014/main" id="{F95AD2FF-EA33-7F43-B1B1-343B1F6A859A}"/>
              </a:ext>
            </a:extLst>
          </p:cNvPr>
          <p:cNvGrpSpPr/>
          <p:nvPr/>
        </p:nvGrpSpPr>
        <p:grpSpPr>
          <a:xfrm>
            <a:off x="10408567" y="4008057"/>
            <a:ext cx="3419206" cy="2544525"/>
            <a:chOff x="10408567" y="4008057"/>
            <a:chExt cx="3419206" cy="2544525"/>
          </a:xfrm>
        </p:grpSpPr>
        <p:sp>
          <p:nvSpPr>
            <p:cNvPr id="27" name="THE TRUTH">
              <a:extLst>
                <a:ext uri="{FF2B5EF4-FFF2-40B4-BE49-F238E27FC236}">
                  <a16:creationId xmlns:a16="http://schemas.microsoft.com/office/drawing/2014/main" id="{63BA4DD2-8D33-0B45-B951-D0BF4BC1D519}"/>
                </a:ext>
              </a:extLst>
            </p:cNvPr>
            <p:cNvSpPr txBox="1"/>
            <p:nvPr/>
          </p:nvSpPr>
          <p:spPr>
            <a:xfrm>
              <a:off x="10466558" y="4008057"/>
              <a:ext cx="3247685" cy="61965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p>
              <a:pPr>
                <a:lnSpc>
                  <a:spcPct val="60000"/>
                </a:lnSpc>
                <a:defRPr sz="3600" b="0">
                  <a:solidFill>
                    <a:srgbClr val="FFFFFF"/>
                  </a:solidFill>
                  <a:latin typeface="Brandon Grotesque Light"/>
                  <a:ea typeface="Brandon Grotesque Light"/>
                  <a:cs typeface="Brandon Grotesque Light"/>
                  <a:sym typeface="Brandon Grotesque Light"/>
                </a:defRPr>
              </a:pPr>
              <a:r>
                <a:rPr sz="4800" dirty="0">
                  <a:solidFill>
                    <a:srgbClr val="FFFF00"/>
                  </a:solidFill>
                </a:rPr>
                <a:t>THE</a:t>
              </a:r>
              <a:r>
                <a:rPr lang="en-US" sz="4800" dirty="0">
                  <a:solidFill>
                    <a:srgbClr val="FFFF00"/>
                  </a:solidFill>
                </a:rPr>
                <a:t> TRUTH</a:t>
              </a:r>
              <a:endParaRPr sz="4800" dirty="0">
                <a:solidFill>
                  <a:srgbClr val="FFFF00"/>
                </a:solidFill>
                <a:latin typeface="Brandon Grotesque Bold"/>
                <a:ea typeface="Brandon Grotesque Bold"/>
                <a:cs typeface="Brandon Grotesque Bold"/>
                <a:sym typeface="Brandon Grotesque Bold"/>
              </a:endParaRPr>
            </a:p>
          </p:txBody>
        </p:sp>
        <p:sp>
          <p:nvSpPr>
            <p:cNvPr id="28" name="THE TRUTH">
              <a:extLst>
                <a:ext uri="{FF2B5EF4-FFF2-40B4-BE49-F238E27FC236}">
                  <a16:creationId xmlns:a16="http://schemas.microsoft.com/office/drawing/2014/main" id="{48500152-BB71-424A-BE20-BE579D54D400}"/>
                </a:ext>
              </a:extLst>
            </p:cNvPr>
            <p:cNvSpPr txBox="1"/>
            <p:nvPr/>
          </p:nvSpPr>
          <p:spPr>
            <a:xfrm>
              <a:off x="10408567" y="4937643"/>
              <a:ext cx="3419206" cy="61965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p>
              <a:pPr>
                <a:lnSpc>
                  <a:spcPct val="60000"/>
                </a:lnSpc>
                <a:defRPr sz="3600" b="0">
                  <a:solidFill>
                    <a:srgbClr val="FFFFFF"/>
                  </a:solidFill>
                  <a:latin typeface="Brandon Grotesque Light"/>
                  <a:ea typeface="Brandon Grotesque Light"/>
                  <a:cs typeface="Brandon Grotesque Light"/>
                  <a:sym typeface="Brandon Grotesque Light"/>
                </a:defRPr>
              </a:pPr>
              <a:r>
                <a:rPr lang="en-US" sz="4800" dirty="0"/>
                <a:t>LA VERDAD</a:t>
              </a:r>
              <a:endParaRPr sz="4800" dirty="0">
                <a:latin typeface="Brandon Grotesque Bold"/>
                <a:ea typeface="Brandon Grotesque Bold"/>
                <a:cs typeface="Brandon Grotesque Bold"/>
                <a:sym typeface="Brandon Grotesque Bold"/>
              </a:endParaRPr>
            </a:p>
          </p:txBody>
        </p:sp>
        <p:sp>
          <p:nvSpPr>
            <p:cNvPr id="29" name="THE TRUTH">
              <a:extLst>
                <a:ext uri="{FF2B5EF4-FFF2-40B4-BE49-F238E27FC236}">
                  <a16:creationId xmlns:a16="http://schemas.microsoft.com/office/drawing/2014/main" id="{C5395712-A5D4-6E4F-8317-F6489FB8253E}"/>
                </a:ext>
              </a:extLst>
            </p:cNvPr>
            <p:cNvSpPr txBox="1"/>
            <p:nvPr/>
          </p:nvSpPr>
          <p:spPr>
            <a:xfrm>
              <a:off x="10674410" y="5932925"/>
              <a:ext cx="2928687" cy="61965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p>
              <a:pPr>
                <a:lnSpc>
                  <a:spcPct val="60000"/>
                </a:lnSpc>
                <a:defRPr sz="3600" b="0">
                  <a:solidFill>
                    <a:srgbClr val="FFFFFF"/>
                  </a:solidFill>
                  <a:latin typeface="Brandon Grotesque Light"/>
                  <a:ea typeface="Brandon Grotesque Light"/>
                  <a:cs typeface="Brandon Grotesque Light"/>
                  <a:sym typeface="Brandon Grotesque Light"/>
                </a:defRPr>
              </a:pPr>
              <a:r>
                <a:rPr lang="en-US" sz="4800" dirty="0">
                  <a:solidFill>
                    <a:schemeClr val="accent1">
                      <a:lumMod val="75000"/>
                    </a:schemeClr>
                  </a:solidFill>
                </a:rPr>
                <a:t>LA VÉRITÉ</a:t>
              </a:r>
              <a:endParaRPr sz="4800" dirty="0">
                <a:solidFill>
                  <a:schemeClr val="accent1">
                    <a:lumMod val="75000"/>
                  </a:schemeClr>
                </a:solidFill>
                <a:latin typeface="Brandon Grotesque Bold"/>
                <a:ea typeface="Brandon Grotesque Bold"/>
                <a:cs typeface="Brandon Grotesque Bold"/>
                <a:sym typeface="Brandon Grotesque Bold"/>
              </a:endParaRPr>
            </a:p>
          </p:txBody>
        </p:sp>
      </p:grpSp>
      <p:grpSp>
        <p:nvGrpSpPr>
          <p:cNvPr id="10" name="Group 9">
            <a:extLst>
              <a:ext uri="{FF2B5EF4-FFF2-40B4-BE49-F238E27FC236}">
                <a16:creationId xmlns:a16="http://schemas.microsoft.com/office/drawing/2014/main" id="{D11883A0-2E16-0A49-8E7A-2161CB8D3740}"/>
              </a:ext>
            </a:extLst>
          </p:cNvPr>
          <p:cNvGrpSpPr/>
          <p:nvPr/>
        </p:nvGrpSpPr>
        <p:grpSpPr>
          <a:xfrm>
            <a:off x="18726289" y="3150293"/>
            <a:ext cx="2542364" cy="2292136"/>
            <a:chOff x="18319889" y="2337493"/>
            <a:chExt cx="2542364" cy="2292136"/>
          </a:xfrm>
        </p:grpSpPr>
        <p:sp>
          <p:nvSpPr>
            <p:cNvPr id="30" name="THE LIFE">
              <a:extLst>
                <a:ext uri="{FF2B5EF4-FFF2-40B4-BE49-F238E27FC236}">
                  <a16:creationId xmlns:a16="http://schemas.microsoft.com/office/drawing/2014/main" id="{9B2B85C7-51E8-B14F-B301-A59C1797901E}"/>
                </a:ext>
              </a:extLst>
            </p:cNvPr>
            <p:cNvSpPr txBox="1"/>
            <p:nvPr/>
          </p:nvSpPr>
          <p:spPr>
            <a:xfrm>
              <a:off x="18716097" y="4009972"/>
              <a:ext cx="1922001" cy="61965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p>
              <a:pPr>
                <a:lnSpc>
                  <a:spcPct val="60000"/>
                </a:lnSpc>
                <a:defRPr sz="3600" b="0">
                  <a:solidFill>
                    <a:srgbClr val="FFFFFF"/>
                  </a:solidFill>
                  <a:latin typeface="Brandon Grotesque Light"/>
                  <a:ea typeface="Brandon Grotesque Light"/>
                  <a:cs typeface="Brandon Grotesque Light"/>
                  <a:sym typeface="Brandon Grotesque Light"/>
                </a:defRPr>
              </a:pPr>
              <a:r>
                <a:rPr lang="en-US" sz="4800" dirty="0">
                  <a:solidFill>
                    <a:schemeClr val="tx1"/>
                  </a:solidFill>
                  <a:latin typeface="Brandon Grotesque Bold" panose="020B0503020203060202" pitchFamily="34" charset="77"/>
                </a:rPr>
                <a:t>LA VIE</a:t>
              </a:r>
              <a:endParaRPr sz="4800" dirty="0">
                <a:solidFill>
                  <a:schemeClr val="tx1"/>
                </a:solidFill>
                <a:latin typeface="Brandon Grotesque Bold" panose="020B0503020203060202" pitchFamily="34" charset="77"/>
                <a:ea typeface="Brandon Grotesque Bold"/>
                <a:cs typeface="Brandon Grotesque Bold"/>
                <a:sym typeface="Brandon Grotesque Bold"/>
              </a:endParaRPr>
            </a:p>
          </p:txBody>
        </p:sp>
        <p:sp>
          <p:nvSpPr>
            <p:cNvPr id="31" name="THE LIFE">
              <a:extLst>
                <a:ext uri="{FF2B5EF4-FFF2-40B4-BE49-F238E27FC236}">
                  <a16:creationId xmlns:a16="http://schemas.microsoft.com/office/drawing/2014/main" id="{5B756823-0ADA-814A-89EB-4EE757A338E4}"/>
                </a:ext>
              </a:extLst>
            </p:cNvPr>
            <p:cNvSpPr txBox="1"/>
            <p:nvPr/>
          </p:nvSpPr>
          <p:spPr>
            <a:xfrm>
              <a:off x="18472508" y="3153627"/>
              <a:ext cx="2356414" cy="61965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p>
              <a:pPr>
                <a:lnSpc>
                  <a:spcPct val="60000"/>
                </a:lnSpc>
                <a:defRPr sz="3600" b="0">
                  <a:solidFill>
                    <a:srgbClr val="FFFFFF"/>
                  </a:solidFill>
                  <a:latin typeface="Brandon Grotesque Light"/>
                  <a:ea typeface="Brandon Grotesque Light"/>
                  <a:cs typeface="Brandon Grotesque Light"/>
                  <a:sym typeface="Brandon Grotesque Light"/>
                </a:defRPr>
              </a:pPr>
              <a:r>
                <a:rPr lang="en-US" sz="4800" dirty="0"/>
                <a:t>LA VIDA</a:t>
              </a:r>
              <a:endParaRPr sz="4800" dirty="0">
                <a:latin typeface="Brandon Grotesque Bold"/>
                <a:ea typeface="Brandon Grotesque Bold"/>
                <a:cs typeface="Brandon Grotesque Bold"/>
                <a:sym typeface="Brandon Grotesque Bold"/>
              </a:endParaRPr>
            </a:p>
          </p:txBody>
        </p:sp>
        <p:sp>
          <p:nvSpPr>
            <p:cNvPr id="32" name="THE LIFE">
              <a:extLst>
                <a:ext uri="{FF2B5EF4-FFF2-40B4-BE49-F238E27FC236}">
                  <a16:creationId xmlns:a16="http://schemas.microsoft.com/office/drawing/2014/main" id="{A446B1CC-4A1D-D947-8D94-801FC0E1FB70}"/>
                </a:ext>
              </a:extLst>
            </p:cNvPr>
            <p:cNvSpPr txBox="1"/>
            <p:nvPr/>
          </p:nvSpPr>
          <p:spPr>
            <a:xfrm>
              <a:off x="18319889" y="2337493"/>
              <a:ext cx="2542364" cy="61965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p>
              <a:pPr>
                <a:lnSpc>
                  <a:spcPct val="60000"/>
                </a:lnSpc>
                <a:defRPr sz="3600" b="0">
                  <a:solidFill>
                    <a:srgbClr val="FFFFFF"/>
                  </a:solidFill>
                  <a:latin typeface="Brandon Grotesque Light"/>
                  <a:ea typeface="Brandon Grotesque Light"/>
                  <a:cs typeface="Brandon Grotesque Light"/>
                  <a:sym typeface="Brandon Grotesque Light"/>
                </a:defRPr>
              </a:pPr>
              <a:r>
                <a:rPr sz="4800" dirty="0">
                  <a:solidFill>
                    <a:srgbClr val="FFFF00"/>
                  </a:solidFill>
                </a:rPr>
                <a:t>THE</a:t>
              </a:r>
              <a:r>
                <a:rPr lang="en-US" sz="4800" dirty="0">
                  <a:solidFill>
                    <a:srgbClr val="FFFF00"/>
                  </a:solidFill>
                </a:rPr>
                <a:t> LIFE</a:t>
              </a:r>
              <a:endParaRPr sz="4800" dirty="0">
                <a:solidFill>
                  <a:srgbClr val="FFFF00"/>
                </a:solidFill>
                <a:latin typeface="Brandon Grotesque Bold"/>
                <a:ea typeface="Brandon Grotesque Bold"/>
                <a:cs typeface="Brandon Grotesque Bold"/>
                <a:sym typeface="Brandon Grotesque Bold"/>
              </a:endParaRPr>
            </a:p>
          </p:txBody>
        </p:sp>
      </p:grpSp>
    </p:spTree>
    <p:extLst>
      <p:ext uri="{BB962C8B-B14F-4D97-AF65-F5344CB8AC3E}">
        <p14:creationId xmlns:p14="http://schemas.microsoft.com/office/powerpoint/2010/main" val="1325336899"/>
      </p:ext>
    </p:extLst>
  </p:cSld>
  <p:clrMapOvr>
    <a:masterClrMapping/>
  </p:clrMapOvr>
  <p:transition>
    <p:fade/>
  </p:transition>
  <p:timing>
    <p:tnLst>
      <p:par>
        <p:cTn id="1" dur="indefinite" restart="never" fill="hold"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ppt_x"/>
                                          </p:val>
                                        </p:tav>
                                        <p:tav tm="100000">
                                          <p:val>
                                            <p:strVal val="#ppt_x"/>
                                          </p:val>
                                        </p:tav>
                                      </p:tavLst>
                                    </p:anim>
                                    <p:anim calcmode="lin" valueType="num">
                                      <p:cBhvr additive="base">
                                        <p:cTn id="20"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White">
  <a:themeElements>
    <a:clrScheme name="White">
      <a:dk1>
        <a:srgbClr val="000000"/>
      </a:dk1>
      <a:lt1>
        <a:srgbClr val="FFFFFF"/>
      </a:lt1>
      <a:dk2>
        <a:srgbClr val="5E5E5E"/>
      </a:dk2>
      <a:lt2>
        <a:srgbClr val="D5D5D5"/>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White">
      <a:majorFont>
        <a:latin typeface="Helvetica Neue Medium"/>
        <a:ea typeface="Helvetica Neue Medium"/>
        <a:cs typeface="Helvetica Neue Medium"/>
      </a:majorFont>
      <a:minorFont>
        <a:latin typeface="Helvetica Neue Medium"/>
        <a:ea typeface="Helvetica Neue Medium"/>
        <a:cs typeface="Helvetica Neue Medium"/>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12700" cap="flat">
          <a:noFill/>
          <a:miter lim="400000"/>
        </a:ln>
        <a:effectLst/>
        <a:sp3d/>
      </a:spPr>
      <a:bodyPr rot="0" spcFirstLastPara="1" vertOverflow="overflow" horzOverflow="overflow" vert="horz" wrap="square" lIns="0" tIns="0" rIns="0" bIns="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E5E5E"/>
      </a:dk2>
      <a:lt2>
        <a:srgbClr val="D5D5D5"/>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White">
      <a:majorFont>
        <a:latin typeface="Helvetica Neue Medium"/>
        <a:ea typeface="Helvetica Neue Medium"/>
        <a:cs typeface="Helvetica Neue Medium"/>
      </a:majorFont>
      <a:minorFont>
        <a:latin typeface="Helvetica Neue Medium"/>
        <a:ea typeface="Helvetica Neue Medium"/>
        <a:cs typeface="Helvetica Neue Medium"/>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12700" cap="flat">
          <a:noFill/>
          <a:miter lim="400000"/>
        </a:ln>
        <a:effectLst/>
        <a:sp3d/>
      </a:spPr>
      <a:bodyPr rot="0" spcFirstLastPara="1" vertOverflow="overflow" horzOverflow="overflow" vert="horz" wrap="square" lIns="0" tIns="0" rIns="0" bIns="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11812</TotalTime>
  <Words>9666</Words>
  <Application>Microsoft Macintosh PowerPoint</Application>
  <PresentationFormat>Custom</PresentationFormat>
  <Paragraphs>626</Paragraphs>
  <Slides>64</Slides>
  <Notes>63</Notes>
  <HiddenSlides>0</HiddenSlides>
  <MMClips>0</MMClips>
  <ScaleCrop>false</ScaleCrop>
  <HeadingPairs>
    <vt:vector size="8" baseType="variant">
      <vt:variant>
        <vt:lpstr>Fonts Used</vt:lpstr>
      </vt:variant>
      <vt:variant>
        <vt:i4>15</vt:i4>
      </vt:variant>
      <vt:variant>
        <vt:lpstr>Theme</vt:lpstr>
      </vt:variant>
      <vt:variant>
        <vt:i4>1</vt:i4>
      </vt:variant>
      <vt:variant>
        <vt:lpstr>Embedded OLE Servers</vt:lpstr>
      </vt:variant>
      <vt:variant>
        <vt:i4>1</vt:i4>
      </vt:variant>
      <vt:variant>
        <vt:lpstr>Slide Titles</vt:lpstr>
      </vt:variant>
      <vt:variant>
        <vt:i4>64</vt:i4>
      </vt:variant>
    </vt:vector>
  </HeadingPairs>
  <TitlesOfParts>
    <vt:vector size="81" baseType="lpstr">
      <vt:lpstr>Arial</vt:lpstr>
      <vt:lpstr>Arial Rounded MT Bold</vt:lpstr>
      <vt:lpstr>Brandon Grotesque Black</vt:lpstr>
      <vt:lpstr>Brandon Grotesque Bold</vt:lpstr>
      <vt:lpstr>Brandon Grotesque Light</vt:lpstr>
      <vt:lpstr>Brandon Grotesque Medium</vt:lpstr>
      <vt:lpstr>Brandon Grotesque Regular</vt:lpstr>
      <vt:lpstr>Calibri</vt:lpstr>
      <vt:lpstr>Gotham</vt:lpstr>
      <vt:lpstr>Gotham Book</vt:lpstr>
      <vt:lpstr>Gotham Light</vt:lpstr>
      <vt:lpstr>Helvetica</vt:lpstr>
      <vt:lpstr>Helvetica Neue</vt:lpstr>
      <vt:lpstr>Helvetica Neue Light</vt:lpstr>
      <vt:lpstr>Helvetica Neue Medium</vt:lpstr>
      <vt:lpstr>White</vt:lpstr>
      <vt:lpstr>Acrobat Document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Materials - Saving Grace - New Believers (Conversion to Baptism) Materiales – Gracia Salvadora - Creyentes nuevos (de la conversión al bautismo) Matériaux - Grâce salvatrice - Nouveaux croyants (Conversion au baptême)</vt:lpstr>
      <vt:lpstr>PowerPoint Presentation</vt:lpstr>
      <vt:lpstr>PowerPoint Presentation</vt:lpstr>
      <vt:lpstr>Materials - Saving Grace: Children (Baptism to Membership) Materiales – Gracia Salvadora: Niños (del bautismo a la membresía) Matériel - Grâce salvatrice : Enfants (du baptême à l'adhésion)</vt:lpstr>
      <vt:lpstr> Materials - Sanctifying Grace: (From Membership to Entire Sanctification and Commitment to Serve and Minister)  Materiales – Gracia Santificadora: (de la membresía a la entera santificación y al compromiso para servir y ministrar) Matériel - Grâce sanctifiante : (de l'adhésion à l'entière sanctification et engagement au service et au ministère) </vt:lpstr>
      <vt:lpstr>PowerPoint Presentation</vt:lpstr>
      <vt:lpstr>PowerPoint Presentation</vt:lpstr>
      <vt:lpstr>Materials - Sanctifying Grace: Continuing Education and growth for Life and Service Materiales – Gracia Santificadora :  Educación y crecimiento continuo para la vida y el servicio Matériel - Grâce sanctifiante : Formation continue pour la vie et le service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Monte Cyr</cp:lastModifiedBy>
  <cp:revision>148</cp:revision>
  <dcterms:modified xsi:type="dcterms:W3CDTF">2021-07-16T22:09:44Z</dcterms:modified>
</cp:coreProperties>
</file>