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slide+xml" PartName="/ppt/slides/slide27.xml"/>
  <Override ContentType="application/vnd.openxmlformats-officedocument.presentationml.slide+xml" PartName="/ppt/slides/slide28.xml"/>
  <Override ContentType="application/vnd.openxmlformats-officedocument.presentationml.slide+xml" PartName="/ppt/slides/slide29.xml"/>
  <Override ContentType="application/vnd.openxmlformats-officedocument.presentationml.slide+xml" PartName="/ppt/slides/slide30.xml"/>
  <Override ContentType="application/vnd.openxmlformats-officedocument.presentationml.slide+xml" PartName="/ppt/slides/slide31.xml"/>
  <Override ContentType="application/vnd.openxmlformats-officedocument.presentationml.slide+xml" PartName="/ppt/slides/slide32.xml"/>
  <Override ContentType="application/vnd.openxmlformats-officedocument.presentationml.slide+xml" PartName="/ppt/slides/slide33.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Lst>
  <p:sldSz cx="18288000" cy="10287000"/>
  <p:notesSz cx="6858000" cy="9144000"/>
  <p:embeddedFontLst>
    <p:embeddedFont>
      <p:font typeface="Open Sans Bold" charset="1" panose="020B0806030504020204"/>
      <p:regular r:id="rId39"/>
    </p:embeddedFont>
    <p:embeddedFont>
      <p:font typeface="Bernoru SemiCondensed" charset="1" panose="00000A06000000000000"/>
      <p:regular r:id="rId40"/>
    </p:embeddedFont>
    <p:embeddedFont>
      <p:font typeface="Brittany" charset="1" panose="00000000000000000000"/>
      <p:regular r:id="rId41"/>
    </p:embeddedFont>
    <p:embeddedFont>
      <p:font typeface="Barlow Bold" charset="1" panose="00000800000000000000"/>
      <p:regular r:id="rId42"/>
    </p:embeddedFont>
    <p:embeddedFont>
      <p:font typeface="Arimo" charset="1" panose="020B0604020202020204"/>
      <p:regular r:id="rId43"/>
    </p:embeddedFont>
    <p:embeddedFont>
      <p:font typeface="Open Sans Bold Italics" charset="1" panose="020B0806030504020204"/>
      <p:regular r:id="rId44"/>
    </p:embeddedFont>
    <p:embeddedFont>
      <p:font typeface="Arimo Bold" charset="1" panose="020B0704020202020204"/>
      <p:regular r:id="rId45"/>
    </p:embeddedFont>
    <p:embeddedFont>
      <p:font typeface="Barlow" charset="1" panose="00000500000000000000"/>
      <p:regular r:id="rId46"/>
    </p:embeddedFont>
    <p:embeddedFont>
      <p:font typeface="Barlow Bold Italics" charset="1" panose="00000800000000000000"/>
      <p:regular r:id="rId47"/>
    </p:embeddedFont>
    <p:embeddedFont>
      <p:font typeface="Barlow Italics" charset="1" panose="00000500000000000000"/>
      <p:regular r:id="rId4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19" Target="slides/slide14.xml" Type="http://schemas.openxmlformats.org/officeDocument/2006/relationships/slide"/><Relationship Id="rId2" Target="presProps.xml" Type="http://schemas.openxmlformats.org/officeDocument/2006/relationships/presProps"/><Relationship Id="rId20" Target="slides/slide15.xml" Type="http://schemas.openxmlformats.org/officeDocument/2006/relationships/slide"/><Relationship Id="rId21" Target="slides/slide16.xml" Type="http://schemas.openxmlformats.org/officeDocument/2006/relationships/slide"/><Relationship Id="rId22" Target="slides/slide17.xml" Type="http://schemas.openxmlformats.org/officeDocument/2006/relationships/slide"/><Relationship Id="rId23" Target="slides/slide18.xml" Type="http://schemas.openxmlformats.org/officeDocument/2006/relationships/slide"/><Relationship Id="rId24" Target="slides/slide19.xml" Type="http://schemas.openxmlformats.org/officeDocument/2006/relationships/slide"/><Relationship Id="rId25" Target="slides/slide20.xml" Type="http://schemas.openxmlformats.org/officeDocument/2006/relationships/slide"/><Relationship Id="rId26" Target="slides/slide21.xml" Type="http://schemas.openxmlformats.org/officeDocument/2006/relationships/slide"/><Relationship Id="rId27" Target="slides/slide22.xml" Type="http://schemas.openxmlformats.org/officeDocument/2006/relationships/slide"/><Relationship Id="rId28" Target="slides/slide23.xml" Type="http://schemas.openxmlformats.org/officeDocument/2006/relationships/slide"/><Relationship Id="rId29" Target="slides/slide24.xml" Type="http://schemas.openxmlformats.org/officeDocument/2006/relationships/slide"/><Relationship Id="rId3" Target="viewProps.xml" Type="http://schemas.openxmlformats.org/officeDocument/2006/relationships/viewProps"/><Relationship Id="rId30" Target="slides/slide25.xml" Type="http://schemas.openxmlformats.org/officeDocument/2006/relationships/slide"/><Relationship Id="rId31" Target="slides/slide26.xml" Type="http://schemas.openxmlformats.org/officeDocument/2006/relationships/slide"/><Relationship Id="rId32" Target="slides/slide27.xml" Type="http://schemas.openxmlformats.org/officeDocument/2006/relationships/slide"/><Relationship Id="rId33" Target="slides/slide28.xml" Type="http://schemas.openxmlformats.org/officeDocument/2006/relationships/slide"/><Relationship Id="rId34" Target="slides/slide29.xml" Type="http://schemas.openxmlformats.org/officeDocument/2006/relationships/slide"/><Relationship Id="rId35" Target="slides/slide30.xml" Type="http://schemas.openxmlformats.org/officeDocument/2006/relationships/slide"/><Relationship Id="rId36" Target="slides/slide31.xml" Type="http://schemas.openxmlformats.org/officeDocument/2006/relationships/slide"/><Relationship Id="rId37" Target="slides/slide32.xml" Type="http://schemas.openxmlformats.org/officeDocument/2006/relationships/slide"/><Relationship Id="rId38" Target="slides/slide33.xml" Type="http://schemas.openxmlformats.org/officeDocument/2006/relationships/slide"/><Relationship Id="rId39" Target="fonts/font39.fntdata" Type="http://schemas.openxmlformats.org/officeDocument/2006/relationships/font"/><Relationship Id="rId4" Target="theme/theme1.xml" Type="http://schemas.openxmlformats.org/officeDocument/2006/relationships/theme"/><Relationship Id="rId40" Target="fonts/font40.fntdata" Type="http://schemas.openxmlformats.org/officeDocument/2006/relationships/font"/><Relationship Id="rId41" Target="fonts/font41.fntdata" Type="http://schemas.openxmlformats.org/officeDocument/2006/relationships/font"/><Relationship Id="rId42" Target="fonts/font42.fntdata" Type="http://schemas.openxmlformats.org/officeDocument/2006/relationships/font"/><Relationship Id="rId43" Target="fonts/font43.fntdata" Type="http://schemas.openxmlformats.org/officeDocument/2006/relationships/font"/><Relationship Id="rId44" Target="fonts/font44.fntdata" Type="http://schemas.openxmlformats.org/officeDocument/2006/relationships/font"/><Relationship Id="rId45" Target="fonts/font45.fntdata" Type="http://schemas.openxmlformats.org/officeDocument/2006/relationships/font"/><Relationship Id="rId46" Target="fonts/font46.fntdata" Type="http://schemas.openxmlformats.org/officeDocument/2006/relationships/font"/><Relationship Id="rId47" Target="fonts/font47.fntdata" Type="http://schemas.openxmlformats.org/officeDocument/2006/relationships/font"/><Relationship Id="rId48" Target="fonts/font48.fntdata" Type="http://schemas.openxmlformats.org/officeDocument/2006/relationships/font"/><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1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1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1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1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1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2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2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2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2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2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2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2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2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2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2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3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3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3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3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FCF9D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4459039" y="6435630"/>
            <a:ext cx="7154141" cy="2266238"/>
            <a:chOff x="0" y="0"/>
            <a:chExt cx="2438400" cy="772419"/>
          </a:xfrm>
        </p:grpSpPr>
        <p:sp>
          <p:nvSpPr>
            <p:cNvPr name="Freeform 4" id="4"/>
            <p:cNvSpPr/>
            <p:nvPr/>
          </p:nvSpPr>
          <p:spPr>
            <a:xfrm flipH="false" flipV="false" rot="0">
              <a:off x="0" y="0"/>
              <a:ext cx="2438400" cy="772419"/>
            </a:xfrm>
            <a:custGeom>
              <a:avLst/>
              <a:gdLst/>
              <a:ahLst/>
              <a:cxnLst/>
              <a:rect r="r" b="b" t="t" l="l"/>
              <a:pathLst>
                <a:path h="772419" w="2438400">
                  <a:moveTo>
                    <a:pt x="0" y="0"/>
                  </a:moveTo>
                  <a:lnTo>
                    <a:pt x="2438400" y="0"/>
                  </a:lnTo>
                  <a:lnTo>
                    <a:pt x="2438400" y="772419"/>
                  </a:lnTo>
                  <a:lnTo>
                    <a:pt x="0" y="772419"/>
                  </a:lnTo>
                  <a:close/>
                </a:path>
              </a:pathLst>
            </a:custGeom>
            <a:solidFill>
              <a:srgbClr val="FCF9DA">
                <a:alpha val="80784"/>
              </a:srgbClr>
            </a:solidFill>
          </p:spPr>
        </p:sp>
        <p:sp>
          <p:nvSpPr>
            <p:cNvPr name="TextBox 5" id="5"/>
            <p:cNvSpPr txBox="true"/>
            <p:nvPr/>
          </p:nvSpPr>
          <p:spPr>
            <a:xfrm>
              <a:off x="0" y="-28575"/>
              <a:ext cx="2438400" cy="800994"/>
            </a:xfrm>
            <a:prstGeom prst="rect">
              <a:avLst/>
            </a:prstGeom>
          </p:spPr>
          <p:txBody>
            <a:bodyPr anchor="ctr" rtlCol="false" tIns="51955" lIns="51955" bIns="51955" rIns="51955"/>
            <a:lstStyle/>
            <a:p>
              <a:pPr algn="ctr">
                <a:lnSpc>
                  <a:spcPts val="2147"/>
                </a:lnSpc>
              </a:pPr>
            </a:p>
          </p:txBody>
        </p:sp>
      </p:grpSp>
      <p:grpSp>
        <p:nvGrpSpPr>
          <p:cNvPr name="Group 6" id="6"/>
          <p:cNvGrpSpPr/>
          <p:nvPr/>
        </p:nvGrpSpPr>
        <p:grpSpPr>
          <a:xfrm rot="0">
            <a:off x="0" y="6842621"/>
            <a:ext cx="4301499" cy="3444379"/>
            <a:chOff x="0" y="0"/>
            <a:chExt cx="5735332" cy="4592506"/>
          </a:xfrm>
        </p:grpSpPr>
        <p:grpSp>
          <p:nvGrpSpPr>
            <p:cNvPr name="Group 7" id="7"/>
            <p:cNvGrpSpPr/>
            <p:nvPr/>
          </p:nvGrpSpPr>
          <p:grpSpPr>
            <a:xfrm rot="0">
              <a:off x="0" y="3984614"/>
              <a:ext cx="2475827" cy="445614"/>
              <a:chOff x="0" y="0"/>
              <a:chExt cx="1266403" cy="227935"/>
            </a:xfrm>
          </p:grpSpPr>
          <p:sp>
            <p:nvSpPr>
              <p:cNvPr name="Freeform 8" id="8"/>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9" id="9"/>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10" id="10"/>
            <p:cNvGrpSpPr/>
            <p:nvPr/>
          </p:nvGrpSpPr>
          <p:grpSpPr>
            <a:xfrm rot="0">
              <a:off x="687139" y="4157628"/>
              <a:ext cx="5048193" cy="434877"/>
              <a:chOff x="0" y="0"/>
              <a:chExt cx="2582188" cy="222443"/>
            </a:xfrm>
          </p:grpSpPr>
          <p:sp>
            <p:nvSpPr>
              <p:cNvPr name="Freeform 11" id="11"/>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12" id="12"/>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13" id="13"/>
            <p:cNvGrpSpPr/>
            <p:nvPr/>
          </p:nvGrpSpPr>
          <p:grpSpPr>
            <a:xfrm rot="5400000">
              <a:off x="-1920094" y="2192145"/>
              <a:ext cx="4592506" cy="208217"/>
              <a:chOff x="0" y="0"/>
              <a:chExt cx="2349100" cy="106504"/>
            </a:xfrm>
          </p:grpSpPr>
          <p:sp>
            <p:nvSpPr>
              <p:cNvPr name="Freeform 14" id="14"/>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15" id="15"/>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16" id="16"/>
          <p:cNvGrpSpPr/>
          <p:nvPr/>
        </p:nvGrpSpPr>
        <p:grpSpPr>
          <a:xfrm rot="0">
            <a:off x="8814324" y="9892397"/>
            <a:ext cx="9473676" cy="126406"/>
            <a:chOff x="0" y="0"/>
            <a:chExt cx="3228985" cy="43084"/>
          </a:xfrm>
        </p:grpSpPr>
        <p:sp>
          <p:nvSpPr>
            <p:cNvPr name="Freeform 17" id="17"/>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18" id="18"/>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Freeform 19" id="19"/>
          <p:cNvSpPr/>
          <p:nvPr/>
        </p:nvSpPr>
        <p:spPr>
          <a:xfrm flipH="false" flipV="false" rot="0">
            <a:off x="16693527" y="14704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20" id="20"/>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TextBox 21" id="21"/>
          <p:cNvSpPr txBox="true"/>
          <p:nvPr/>
        </p:nvSpPr>
        <p:spPr>
          <a:xfrm rot="0">
            <a:off x="5476168" y="6330855"/>
            <a:ext cx="7335664" cy="862736"/>
          </a:xfrm>
          <a:prstGeom prst="rect">
            <a:avLst/>
          </a:prstGeom>
        </p:spPr>
        <p:txBody>
          <a:bodyPr anchor="t" rtlCol="false" tIns="0" lIns="0" bIns="0" rIns="0">
            <a:spAutoFit/>
          </a:bodyPr>
          <a:lstStyle/>
          <a:p>
            <a:pPr algn="ctr">
              <a:lnSpc>
                <a:spcPts val="7047"/>
              </a:lnSpc>
              <a:spcBef>
                <a:spcPct val="0"/>
              </a:spcBef>
            </a:pPr>
            <a:r>
              <a:rPr lang="en-US" b="true" sz="5034">
                <a:solidFill>
                  <a:srgbClr val="737373"/>
                </a:solidFill>
                <a:latin typeface="Open Sans Bold"/>
                <a:ea typeface="Open Sans Bold"/>
                <a:cs typeface="Open Sans Bold"/>
                <a:sym typeface="Open Sans Bold"/>
              </a:rPr>
              <a:t>1 Korentyen 9: 22-10:14</a:t>
            </a:r>
          </a:p>
        </p:txBody>
      </p:sp>
      <p:sp>
        <p:nvSpPr>
          <p:cNvPr name="TextBox 22" id="22"/>
          <p:cNvSpPr txBox="true"/>
          <p:nvPr/>
        </p:nvSpPr>
        <p:spPr>
          <a:xfrm rot="0">
            <a:off x="6203296" y="8625668"/>
            <a:ext cx="6017865" cy="688111"/>
          </a:xfrm>
          <a:prstGeom prst="rect">
            <a:avLst/>
          </a:prstGeom>
        </p:spPr>
        <p:txBody>
          <a:bodyPr anchor="t" rtlCol="false" tIns="0" lIns="0" bIns="0" rIns="0">
            <a:spAutoFit/>
          </a:bodyPr>
          <a:lstStyle/>
          <a:p>
            <a:pPr algn="ctr">
              <a:lnSpc>
                <a:spcPts val="5647"/>
              </a:lnSpc>
              <a:spcBef>
                <a:spcPct val="0"/>
              </a:spcBef>
            </a:pPr>
            <a:r>
              <a:rPr lang="en-US" b="true" sz="4034">
                <a:solidFill>
                  <a:srgbClr val="000000"/>
                </a:solidFill>
                <a:latin typeface="Open Sans Bold"/>
                <a:ea typeface="Open Sans Bold"/>
                <a:cs typeface="Open Sans Bold"/>
                <a:sym typeface="Open Sans Bold"/>
              </a:rPr>
              <a:t>Dr. Christian Sarmiento</a:t>
            </a:r>
          </a:p>
        </p:txBody>
      </p:sp>
      <p:sp>
        <p:nvSpPr>
          <p:cNvPr name="TextBox 23" id="23"/>
          <p:cNvSpPr txBox="true"/>
          <p:nvPr/>
        </p:nvSpPr>
        <p:spPr>
          <a:xfrm rot="0">
            <a:off x="1719866" y="2381568"/>
            <a:ext cx="14722558" cy="3965796"/>
          </a:xfrm>
          <a:prstGeom prst="rect">
            <a:avLst/>
          </a:prstGeom>
        </p:spPr>
        <p:txBody>
          <a:bodyPr anchor="t" rtlCol="false" tIns="0" lIns="0" bIns="0" rIns="0">
            <a:spAutoFit/>
          </a:bodyPr>
          <a:lstStyle/>
          <a:p>
            <a:pPr algn="ctr">
              <a:lnSpc>
                <a:spcPts val="14552"/>
              </a:lnSpc>
            </a:pPr>
          </a:p>
          <a:p>
            <a:pPr algn="ctr">
              <a:lnSpc>
                <a:spcPts val="14552"/>
              </a:lnSpc>
            </a:pPr>
            <a:r>
              <a:rPr lang="en-US" sz="18899">
                <a:solidFill>
                  <a:srgbClr val="545454"/>
                </a:solidFill>
                <a:latin typeface="Bernoru SemiCondensed"/>
                <a:ea typeface="Bernoru SemiCondensed"/>
                <a:cs typeface="Bernoru SemiCondensed"/>
                <a:sym typeface="Bernoru SemiCondensed"/>
              </a:rPr>
              <a:t>nan Lidèchip</a:t>
            </a:r>
          </a:p>
        </p:txBody>
      </p:sp>
      <p:sp>
        <p:nvSpPr>
          <p:cNvPr name="TextBox 24" id="24"/>
          <p:cNvSpPr txBox="true"/>
          <p:nvPr/>
        </p:nvSpPr>
        <p:spPr>
          <a:xfrm rot="0">
            <a:off x="1892597" y="1991396"/>
            <a:ext cx="14377096" cy="1997939"/>
          </a:xfrm>
          <a:prstGeom prst="rect">
            <a:avLst/>
          </a:prstGeom>
        </p:spPr>
        <p:txBody>
          <a:bodyPr anchor="t" rtlCol="false" tIns="0" lIns="0" bIns="0" rIns="0">
            <a:spAutoFit/>
          </a:bodyPr>
          <a:lstStyle/>
          <a:p>
            <a:pPr algn="l">
              <a:lnSpc>
                <a:spcPts val="16412"/>
              </a:lnSpc>
              <a:spcBef>
                <a:spcPct val="0"/>
              </a:spcBef>
            </a:pPr>
            <a:r>
              <a:rPr lang="en-US" sz="11723" spc="562">
                <a:solidFill>
                  <a:srgbClr val="000000"/>
                </a:solidFill>
                <a:latin typeface="Brittany"/>
                <a:ea typeface="Brittany"/>
                <a:cs typeface="Brittany"/>
                <a:sym typeface="Brittany"/>
              </a:rPr>
              <a:t>Tantasyon yo</a:t>
            </a:r>
          </a:p>
        </p:txBody>
      </p:sp>
      <p:sp>
        <p:nvSpPr>
          <p:cNvPr name="Freeform 25" id="25"/>
          <p:cNvSpPr/>
          <p:nvPr/>
        </p:nvSpPr>
        <p:spPr>
          <a:xfrm flipH="false" flipV="false" rot="0">
            <a:off x="16693527" y="8774662"/>
            <a:ext cx="1309423" cy="1029331"/>
          </a:xfrm>
          <a:custGeom>
            <a:avLst/>
            <a:gdLst/>
            <a:ahLst/>
            <a:cxnLst/>
            <a:rect r="r" b="b" t="t" l="l"/>
            <a:pathLst>
              <a:path h="1029331" w="1309423">
                <a:moveTo>
                  <a:pt x="0" y="0"/>
                </a:moveTo>
                <a:lnTo>
                  <a:pt x="1309423" y="0"/>
                </a:lnTo>
                <a:lnTo>
                  <a:pt x="1309423" y="1029331"/>
                </a:lnTo>
                <a:lnTo>
                  <a:pt x="0" y="1029331"/>
                </a:lnTo>
                <a:lnTo>
                  <a:pt x="0" y="0"/>
                </a:lnTo>
                <a:close/>
              </a:path>
            </a:pathLst>
          </a:custGeom>
          <a:blipFill>
            <a:blip r:embed="rId5"/>
            <a:stretch>
              <a:fillRect l="-29809" t="-100115" r="-98132" b="-89851"/>
            </a:stretch>
          </a:blipFill>
        </p:spPr>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FCF9D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208957" y="8378225"/>
            <a:ext cx="4403300" cy="1662891"/>
            <a:chOff x="0" y="0"/>
            <a:chExt cx="1500810" cy="566776"/>
          </a:xfrm>
        </p:grpSpPr>
        <p:sp>
          <p:nvSpPr>
            <p:cNvPr name="Freeform 4" id="4"/>
            <p:cNvSpPr/>
            <p:nvPr/>
          </p:nvSpPr>
          <p:spPr>
            <a:xfrm flipH="false" flipV="false" rot="0">
              <a:off x="0" y="0"/>
              <a:ext cx="1500810" cy="566776"/>
            </a:xfrm>
            <a:custGeom>
              <a:avLst/>
              <a:gdLst/>
              <a:ahLst/>
              <a:cxnLst/>
              <a:rect r="r" b="b" t="t" l="l"/>
              <a:pathLst>
                <a:path h="566776" w="1500810">
                  <a:moveTo>
                    <a:pt x="0" y="0"/>
                  </a:moveTo>
                  <a:lnTo>
                    <a:pt x="1500810" y="0"/>
                  </a:lnTo>
                  <a:lnTo>
                    <a:pt x="1500810" y="566776"/>
                  </a:lnTo>
                  <a:lnTo>
                    <a:pt x="0" y="566776"/>
                  </a:lnTo>
                  <a:close/>
                </a:path>
              </a:pathLst>
            </a:custGeom>
            <a:solidFill>
              <a:srgbClr val="FBFF00">
                <a:alpha val="80784"/>
              </a:srgbClr>
            </a:solidFill>
          </p:spPr>
        </p:sp>
        <p:sp>
          <p:nvSpPr>
            <p:cNvPr name="TextBox 5" id="5"/>
            <p:cNvSpPr txBox="true"/>
            <p:nvPr/>
          </p:nvSpPr>
          <p:spPr>
            <a:xfrm>
              <a:off x="0" y="-28575"/>
              <a:ext cx="1500810" cy="595351"/>
            </a:xfrm>
            <a:prstGeom prst="rect">
              <a:avLst/>
            </a:prstGeom>
          </p:spPr>
          <p:txBody>
            <a:bodyPr anchor="ctr" rtlCol="false" tIns="51955" lIns="51955" bIns="51955" rIns="51955"/>
            <a:lstStyle/>
            <a:p>
              <a:pPr algn="ctr">
                <a:lnSpc>
                  <a:spcPts val="2147"/>
                </a:lnSpc>
              </a:pPr>
            </a:p>
          </p:txBody>
        </p:sp>
      </p:grpSp>
      <p:grpSp>
        <p:nvGrpSpPr>
          <p:cNvPr name="Group 6" id="6"/>
          <p:cNvGrpSpPr/>
          <p:nvPr/>
        </p:nvGrpSpPr>
        <p:grpSpPr>
          <a:xfrm rot="0">
            <a:off x="152400" y="6995021"/>
            <a:ext cx="4301499" cy="3444379"/>
            <a:chOff x="0" y="0"/>
            <a:chExt cx="5735332" cy="4592506"/>
          </a:xfrm>
        </p:grpSpPr>
        <p:grpSp>
          <p:nvGrpSpPr>
            <p:cNvPr name="Group 7" id="7"/>
            <p:cNvGrpSpPr/>
            <p:nvPr/>
          </p:nvGrpSpPr>
          <p:grpSpPr>
            <a:xfrm rot="0">
              <a:off x="0" y="3984614"/>
              <a:ext cx="2475827" cy="445614"/>
              <a:chOff x="0" y="0"/>
              <a:chExt cx="1266403" cy="227935"/>
            </a:xfrm>
          </p:grpSpPr>
          <p:sp>
            <p:nvSpPr>
              <p:cNvPr name="Freeform 8" id="8"/>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9" id="9"/>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10" id="10"/>
            <p:cNvGrpSpPr/>
            <p:nvPr/>
          </p:nvGrpSpPr>
          <p:grpSpPr>
            <a:xfrm rot="0">
              <a:off x="687139" y="4157628"/>
              <a:ext cx="5048193" cy="434877"/>
              <a:chOff x="0" y="0"/>
              <a:chExt cx="2582188" cy="222443"/>
            </a:xfrm>
          </p:grpSpPr>
          <p:sp>
            <p:nvSpPr>
              <p:cNvPr name="Freeform 11" id="11"/>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12" id="12"/>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13" id="13"/>
            <p:cNvGrpSpPr/>
            <p:nvPr/>
          </p:nvGrpSpPr>
          <p:grpSpPr>
            <a:xfrm rot="5400000">
              <a:off x="-1920094" y="2192145"/>
              <a:ext cx="4592506" cy="208217"/>
              <a:chOff x="0" y="0"/>
              <a:chExt cx="2349100" cy="106504"/>
            </a:xfrm>
          </p:grpSpPr>
          <p:sp>
            <p:nvSpPr>
              <p:cNvPr name="Freeform 14" id="14"/>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15" id="15"/>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16" id="16"/>
          <p:cNvGrpSpPr/>
          <p:nvPr/>
        </p:nvGrpSpPr>
        <p:grpSpPr>
          <a:xfrm rot="0">
            <a:off x="5964382" y="8782257"/>
            <a:ext cx="7154141" cy="1662891"/>
            <a:chOff x="0" y="0"/>
            <a:chExt cx="2438400" cy="566776"/>
          </a:xfrm>
        </p:grpSpPr>
        <p:sp>
          <p:nvSpPr>
            <p:cNvPr name="Freeform 17" id="17"/>
            <p:cNvSpPr/>
            <p:nvPr/>
          </p:nvSpPr>
          <p:spPr>
            <a:xfrm flipH="false" flipV="false" rot="0">
              <a:off x="0" y="0"/>
              <a:ext cx="2438400" cy="566776"/>
            </a:xfrm>
            <a:custGeom>
              <a:avLst/>
              <a:gdLst/>
              <a:ahLst/>
              <a:cxnLst/>
              <a:rect r="r" b="b" t="t" l="l"/>
              <a:pathLst>
                <a:path h="566776" w="2438400">
                  <a:moveTo>
                    <a:pt x="0" y="0"/>
                  </a:moveTo>
                  <a:lnTo>
                    <a:pt x="2438400" y="0"/>
                  </a:lnTo>
                  <a:lnTo>
                    <a:pt x="2438400" y="566776"/>
                  </a:lnTo>
                  <a:lnTo>
                    <a:pt x="0" y="566776"/>
                  </a:lnTo>
                  <a:close/>
                </a:path>
              </a:pathLst>
            </a:custGeom>
            <a:solidFill>
              <a:srgbClr val="FCF9DA">
                <a:alpha val="80784"/>
              </a:srgbClr>
            </a:solidFill>
          </p:spPr>
        </p:sp>
        <p:sp>
          <p:nvSpPr>
            <p:cNvPr name="TextBox 18" id="18"/>
            <p:cNvSpPr txBox="true"/>
            <p:nvPr/>
          </p:nvSpPr>
          <p:spPr>
            <a:xfrm>
              <a:off x="0" y="-28575"/>
              <a:ext cx="2438400" cy="595351"/>
            </a:xfrm>
            <a:prstGeom prst="rect">
              <a:avLst/>
            </a:prstGeom>
          </p:spPr>
          <p:txBody>
            <a:bodyPr anchor="ctr" rtlCol="false" tIns="51955" lIns="51955" bIns="51955" rIns="51955"/>
            <a:lstStyle/>
            <a:p>
              <a:pPr algn="ctr">
                <a:lnSpc>
                  <a:spcPts val="2147"/>
                </a:lnSpc>
              </a:pPr>
            </a:p>
          </p:txBody>
        </p:sp>
      </p:grpSp>
      <p:grpSp>
        <p:nvGrpSpPr>
          <p:cNvPr name="Group 19" id="19"/>
          <p:cNvGrpSpPr/>
          <p:nvPr/>
        </p:nvGrpSpPr>
        <p:grpSpPr>
          <a:xfrm rot="0">
            <a:off x="0" y="9831081"/>
            <a:ext cx="4301499" cy="455919"/>
            <a:chOff x="0" y="0"/>
            <a:chExt cx="5735332" cy="607892"/>
          </a:xfrm>
        </p:grpSpPr>
        <p:grpSp>
          <p:nvGrpSpPr>
            <p:cNvPr name="Group 20" id="20"/>
            <p:cNvGrpSpPr/>
            <p:nvPr/>
          </p:nvGrpSpPr>
          <p:grpSpPr>
            <a:xfrm rot="0">
              <a:off x="0" y="0"/>
              <a:ext cx="2475827" cy="445614"/>
              <a:chOff x="0" y="0"/>
              <a:chExt cx="1266403" cy="227935"/>
            </a:xfrm>
          </p:grpSpPr>
          <p:sp>
            <p:nvSpPr>
              <p:cNvPr name="Freeform 21" id="21"/>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22" id="22"/>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23" id="23"/>
            <p:cNvGrpSpPr/>
            <p:nvPr/>
          </p:nvGrpSpPr>
          <p:grpSpPr>
            <a:xfrm rot="0">
              <a:off x="687139" y="173015"/>
              <a:ext cx="5048193" cy="434877"/>
              <a:chOff x="0" y="0"/>
              <a:chExt cx="2582188" cy="222443"/>
            </a:xfrm>
          </p:grpSpPr>
          <p:sp>
            <p:nvSpPr>
              <p:cNvPr name="Freeform 24" id="24"/>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25" id="25"/>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grpSp>
        <p:nvGrpSpPr>
          <p:cNvPr name="Group 26" id="26"/>
          <p:cNvGrpSpPr/>
          <p:nvPr/>
        </p:nvGrpSpPr>
        <p:grpSpPr>
          <a:xfrm rot="0">
            <a:off x="8814324" y="9892397"/>
            <a:ext cx="9473676" cy="126406"/>
            <a:chOff x="0" y="0"/>
            <a:chExt cx="3228985" cy="43084"/>
          </a:xfrm>
        </p:grpSpPr>
        <p:sp>
          <p:nvSpPr>
            <p:cNvPr name="Freeform 27" id="27"/>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28" id="28"/>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29" id="29"/>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30" id="30"/>
          <p:cNvSpPr/>
          <p:nvPr/>
        </p:nvSpPr>
        <p:spPr>
          <a:xfrm flipH="false" flipV="false" rot="0">
            <a:off x="16693527" y="14704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31" id="31"/>
          <p:cNvSpPr txBox="true"/>
          <p:nvPr/>
        </p:nvSpPr>
        <p:spPr>
          <a:xfrm rot="0">
            <a:off x="4041943" y="736531"/>
            <a:ext cx="10213855" cy="2195689"/>
          </a:xfrm>
          <a:prstGeom prst="rect">
            <a:avLst/>
          </a:prstGeom>
        </p:spPr>
        <p:txBody>
          <a:bodyPr anchor="t" rtlCol="false" tIns="0" lIns="0" bIns="0" rIns="0">
            <a:spAutoFit/>
          </a:bodyPr>
          <a:lstStyle/>
          <a:p>
            <a:pPr algn="ctr">
              <a:lnSpc>
                <a:spcPts val="10908"/>
              </a:lnSpc>
            </a:pPr>
            <a:r>
              <a:rPr lang="en-US" b="true" sz="7791" spc="950">
                <a:solidFill>
                  <a:srgbClr val="000000"/>
                </a:solidFill>
                <a:latin typeface="Barlow Bold"/>
                <a:ea typeface="Barlow Bold"/>
                <a:cs typeface="Barlow Bold"/>
                <a:sym typeface="Barlow Bold"/>
              </a:rPr>
              <a:t>KONTÈKS LA</a:t>
            </a:r>
          </a:p>
          <a:p>
            <a:pPr algn="ctr" marL="0" indent="0" lvl="0">
              <a:lnSpc>
                <a:spcPts val="6397"/>
              </a:lnSpc>
              <a:spcBef>
                <a:spcPct val="0"/>
              </a:spcBef>
            </a:pPr>
            <a:r>
              <a:rPr lang="en-US" b="true" sz="4569" spc="557">
                <a:solidFill>
                  <a:srgbClr val="000000"/>
                </a:solidFill>
                <a:latin typeface="Barlow Bold"/>
                <a:ea typeface="Barlow Bold"/>
                <a:cs typeface="Barlow Bold"/>
                <a:sym typeface="Barlow Bold"/>
              </a:rPr>
              <a:t>Disiplin ak Obeyisans</a:t>
            </a:r>
          </a:p>
        </p:txBody>
      </p:sp>
      <p:sp>
        <p:nvSpPr>
          <p:cNvPr name="TextBox 32" id="32"/>
          <p:cNvSpPr txBox="true"/>
          <p:nvPr/>
        </p:nvSpPr>
        <p:spPr>
          <a:xfrm rot="0">
            <a:off x="964710" y="3649439"/>
            <a:ext cx="16368321" cy="4003675"/>
          </a:xfrm>
          <a:prstGeom prst="rect">
            <a:avLst/>
          </a:prstGeom>
        </p:spPr>
        <p:txBody>
          <a:bodyPr anchor="t" rtlCol="false" tIns="0" lIns="0" bIns="0" rIns="0">
            <a:spAutoFit/>
          </a:bodyPr>
          <a:lstStyle/>
          <a:p>
            <a:pPr algn="ctr">
              <a:lnSpc>
                <a:spcPts val="4549"/>
              </a:lnSpc>
            </a:pPr>
            <a:r>
              <a:rPr lang="en-US" sz="3249" spc="341">
                <a:solidFill>
                  <a:srgbClr val="000000"/>
                </a:solidFill>
                <a:latin typeface="Arimo"/>
                <a:ea typeface="Arimo"/>
                <a:cs typeface="Arimo"/>
                <a:sym typeface="Arimo"/>
              </a:rPr>
              <a:t>... Mwen vin tout bagay pou tout moun, pou mwen ka sove kèk nan tout mwayen... Se poutèt sa mwen kouri yon fason pou pa kouri san objektif; Mwen bat nan yon fason, tankou pou evite frape lè; Men, mwen disipline kò mwen epi fè li esklav mwen, pou, apre mwen fin preche lòt moun, mwen menm mwen pa pral diskalifye.</a:t>
            </a:r>
          </a:p>
          <a:p>
            <a:pPr algn="ctr">
              <a:lnSpc>
                <a:spcPts val="4549"/>
              </a:lnSpc>
            </a:pPr>
          </a:p>
          <a:p>
            <a:pPr algn="ctr">
              <a:lnSpc>
                <a:spcPts val="4549"/>
              </a:lnSpc>
              <a:spcBef>
                <a:spcPct val="0"/>
              </a:spcBef>
            </a:pPr>
            <a:r>
              <a:rPr lang="en-US" sz="3249" spc="341">
                <a:solidFill>
                  <a:srgbClr val="000000"/>
                </a:solidFill>
                <a:latin typeface="Arimo"/>
                <a:ea typeface="Arimo"/>
                <a:cs typeface="Arimo"/>
                <a:sym typeface="Arimo"/>
              </a:rPr>
              <a:t>1 Korentyen 9:22-27</a:t>
            </a:r>
          </a:p>
        </p:txBody>
      </p:sp>
      <p:sp>
        <p:nvSpPr>
          <p:cNvPr name="Freeform 33" id="33"/>
          <p:cNvSpPr/>
          <p:nvPr/>
        </p:nvSpPr>
        <p:spPr>
          <a:xfrm flipH="false" flipV="false" rot="0">
            <a:off x="16693527" y="8774662"/>
            <a:ext cx="1309423" cy="1029331"/>
          </a:xfrm>
          <a:custGeom>
            <a:avLst/>
            <a:gdLst/>
            <a:ahLst/>
            <a:cxnLst/>
            <a:rect r="r" b="b" t="t" l="l"/>
            <a:pathLst>
              <a:path h="1029331" w="1309423">
                <a:moveTo>
                  <a:pt x="0" y="0"/>
                </a:moveTo>
                <a:lnTo>
                  <a:pt x="1309423" y="0"/>
                </a:lnTo>
                <a:lnTo>
                  <a:pt x="1309423" y="1029331"/>
                </a:lnTo>
                <a:lnTo>
                  <a:pt x="0" y="1029331"/>
                </a:lnTo>
                <a:lnTo>
                  <a:pt x="0" y="0"/>
                </a:lnTo>
                <a:close/>
              </a:path>
            </a:pathLst>
          </a:custGeom>
          <a:blipFill>
            <a:blip r:embed="rId5"/>
            <a:stretch>
              <a:fillRect l="-29809" t="-100115" r="-98132" b="-89851"/>
            </a:stretch>
          </a:blipFill>
        </p:spPr>
      </p:sp>
      <p:grpSp>
        <p:nvGrpSpPr>
          <p:cNvPr name="Group 34" id="34"/>
          <p:cNvGrpSpPr/>
          <p:nvPr/>
        </p:nvGrpSpPr>
        <p:grpSpPr>
          <a:xfrm rot="0">
            <a:off x="791970" y="8717210"/>
            <a:ext cx="3022360" cy="968149"/>
            <a:chOff x="0" y="0"/>
            <a:chExt cx="4029813" cy="1290865"/>
          </a:xfrm>
        </p:grpSpPr>
        <p:sp>
          <p:nvSpPr>
            <p:cNvPr name="TextBox 35" id="35"/>
            <p:cNvSpPr txBox="true"/>
            <p:nvPr/>
          </p:nvSpPr>
          <p:spPr>
            <a:xfrm rot="0">
              <a:off x="0" y="152400"/>
              <a:ext cx="4029813" cy="1138465"/>
            </a:xfrm>
            <a:prstGeom prst="rect">
              <a:avLst/>
            </a:prstGeom>
          </p:spPr>
          <p:txBody>
            <a:bodyPr anchor="t" rtlCol="false" tIns="0" lIns="0" bIns="0" rIns="0">
              <a:spAutoFit/>
            </a:bodyPr>
            <a:lstStyle/>
            <a:p>
              <a:pPr algn="ctr">
                <a:lnSpc>
                  <a:spcPts val="2987"/>
                </a:lnSpc>
              </a:pPr>
            </a:p>
            <a:p>
              <a:pPr algn="ctr">
                <a:lnSpc>
                  <a:spcPts val="2987"/>
                </a:lnSpc>
              </a:pPr>
              <a:r>
                <a:rPr lang="en-US" sz="3879">
                  <a:solidFill>
                    <a:srgbClr val="737373"/>
                  </a:solidFill>
                  <a:latin typeface="Bernoru SemiCondensed"/>
                  <a:ea typeface="Bernoru SemiCondensed"/>
                  <a:cs typeface="Bernoru SemiCondensed"/>
                  <a:sym typeface="Bernoru SemiCondensed"/>
                </a:rPr>
                <a:t>nan Lidèchip</a:t>
              </a:r>
            </a:p>
          </p:txBody>
        </p:sp>
        <p:sp>
          <p:nvSpPr>
            <p:cNvPr name="TextBox 36" id="36"/>
            <p:cNvSpPr txBox="true"/>
            <p:nvPr/>
          </p:nvSpPr>
          <p:spPr>
            <a:xfrm rot="0">
              <a:off x="47279" y="113510"/>
              <a:ext cx="3935254" cy="531923"/>
            </a:xfrm>
            <a:prstGeom prst="rect">
              <a:avLst/>
            </a:prstGeom>
          </p:spPr>
          <p:txBody>
            <a:bodyPr anchor="t" rtlCol="false" tIns="0" lIns="0" bIns="0" rIns="0">
              <a:spAutoFit/>
            </a:bodyPr>
            <a:lstStyle/>
            <a:p>
              <a:pPr algn="l">
                <a:lnSpc>
                  <a:spcPts val="3369"/>
                </a:lnSpc>
                <a:spcBef>
                  <a:spcPct val="0"/>
                </a:spcBef>
              </a:pPr>
              <a:r>
                <a:rPr lang="en-US" sz="2406" spc="115">
                  <a:solidFill>
                    <a:srgbClr val="000000"/>
                  </a:solidFill>
                  <a:latin typeface="Brittany"/>
                  <a:ea typeface="Brittany"/>
                  <a:cs typeface="Brittany"/>
                  <a:sym typeface="Brittany"/>
                </a:rPr>
                <a:t>Tantasyon yo</a:t>
              </a:r>
            </a:p>
          </p:txBody>
        </p:sp>
      </p:gr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0" y="6842621"/>
            <a:ext cx="6021037" cy="3444379"/>
            <a:chOff x="0" y="0"/>
            <a:chExt cx="8028049" cy="4592506"/>
          </a:xfrm>
        </p:grpSpPr>
        <p:grpSp>
          <p:nvGrpSpPr>
            <p:cNvPr name="Group 4" id="4"/>
            <p:cNvGrpSpPr/>
            <p:nvPr/>
          </p:nvGrpSpPr>
          <p:grpSpPr>
            <a:xfrm rot="0">
              <a:off x="0" y="3984614"/>
              <a:ext cx="3465546" cy="445614"/>
              <a:chOff x="0" y="0"/>
              <a:chExt cx="1772652" cy="227935"/>
            </a:xfrm>
          </p:grpSpPr>
          <p:sp>
            <p:nvSpPr>
              <p:cNvPr name="Freeform 5" id="5"/>
              <p:cNvSpPr/>
              <p:nvPr/>
            </p:nvSpPr>
            <p:spPr>
              <a:xfrm flipH="false" flipV="false" rot="0">
                <a:off x="0" y="0"/>
                <a:ext cx="1772652" cy="227935"/>
              </a:xfrm>
              <a:custGeom>
                <a:avLst/>
                <a:gdLst/>
                <a:ahLst/>
                <a:cxnLst/>
                <a:rect r="r" b="b" t="t" l="l"/>
                <a:pathLst>
                  <a:path h="227935" w="1772652">
                    <a:moveTo>
                      <a:pt x="0" y="0"/>
                    </a:moveTo>
                    <a:lnTo>
                      <a:pt x="1772652" y="0"/>
                    </a:lnTo>
                    <a:lnTo>
                      <a:pt x="1772652" y="227935"/>
                    </a:lnTo>
                    <a:lnTo>
                      <a:pt x="0" y="227935"/>
                    </a:lnTo>
                    <a:close/>
                  </a:path>
                </a:pathLst>
              </a:custGeom>
              <a:solidFill>
                <a:srgbClr val="FFFFFF"/>
              </a:solidFill>
            </p:spPr>
          </p:sp>
          <p:sp>
            <p:nvSpPr>
              <p:cNvPr name="TextBox 6" id="6"/>
              <p:cNvSpPr txBox="true"/>
              <p:nvPr/>
            </p:nvSpPr>
            <p:spPr>
              <a:xfrm>
                <a:off x="0" y="-28575"/>
                <a:ext cx="1772652" cy="256510"/>
              </a:xfrm>
              <a:prstGeom prst="rect">
                <a:avLst/>
              </a:prstGeom>
            </p:spPr>
            <p:txBody>
              <a:bodyPr anchor="ctr" rtlCol="false" tIns="51955" lIns="51955" bIns="51955" rIns="51955"/>
              <a:lstStyle/>
              <a:p>
                <a:pPr algn="ctr">
                  <a:lnSpc>
                    <a:spcPts val="2147"/>
                  </a:lnSpc>
                </a:pPr>
              </a:p>
            </p:txBody>
          </p:sp>
        </p:grpSp>
        <p:grpSp>
          <p:nvGrpSpPr>
            <p:cNvPr name="Group 7" id="7"/>
            <p:cNvGrpSpPr/>
            <p:nvPr/>
          </p:nvGrpSpPr>
          <p:grpSpPr>
            <a:xfrm rot="0">
              <a:off x="961825" y="4157628"/>
              <a:ext cx="7066225" cy="434877"/>
              <a:chOff x="0" y="0"/>
              <a:chExt cx="3614425" cy="222443"/>
            </a:xfrm>
          </p:grpSpPr>
          <p:sp>
            <p:nvSpPr>
              <p:cNvPr name="Freeform 8" id="8"/>
              <p:cNvSpPr/>
              <p:nvPr/>
            </p:nvSpPr>
            <p:spPr>
              <a:xfrm flipH="false" flipV="false" rot="0">
                <a:off x="0" y="0"/>
                <a:ext cx="3614426" cy="222443"/>
              </a:xfrm>
              <a:custGeom>
                <a:avLst/>
                <a:gdLst/>
                <a:ahLst/>
                <a:cxnLst/>
                <a:rect r="r" b="b" t="t" l="l"/>
                <a:pathLst>
                  <a:path h="222443" w="3614426">
                    <a:moveTo>
                      <a:pt x="0" y="0"/>
                    </a:moveTo>
                    <a:lnTo>
                      <a:pt x="3614426" y="0"/>
                    </a:lnTo>
                    <a:lnTo>
                      <a:pt x="3614426" y="222443"/>
                    </a:lnTo>
                    <a:lnTo>
                      <a:pt x="0" y="222443"/>
                    </a:lnTo>
                    <a:close/>
                  </a:path>
                </a:pathLst>
              </a:custGeom>
              <a:solidFill>
                <a:srgbClr val="FFFFFF"/>
              </a:solidFill>
            </p:spPr>
          </p:sp>
          <p:sp>
            <p:nvSpPr>
              <p:cNvPr name="TextBox 9" id="9"/>
              <p:cNvSpPr txBox="true"/>
              <p:nvPr/>
            </p:nvSpPr>
            <p:spPr>
              <a:xfrm>
                <a:off x="0" y="-28575"/>
                <a:ext cx="3614425" cy="251018"/>
              </a:xfrm>
              <a:prstGeom prst="rect">
                <a:avLst/>
              </a:prstGeom>
            </p:spPr>
            <p:txBody>
              <a:bodyPr anchor="ctr" rtlCol="false" tIns="51955" lIns="51955" bIns="51955" rIns="51955"/>
              <a:lstStyle/>
              <a:p>
                <a:pPr algn="ctr">
                  <a:lnSpc>
                    <a:spcPts val="2147"/>
                  </a:lnSpc>
                </a:pPr>
              </a:p>
            </p:txBody>
          </p:sp>
        </p:grpSp>
        <p:grpSp>
          <p:nvGrpSpPr>
            <p:cNvPr name="Group 10" id="10"/>
            <p:cNvGrpSpPr/>
            <p:nvPr/>
          </p:nvGrpSpPr>
          <p:grpSpPr>
            <a:xfrm rot="5400000">
              <a:off x="-1769723" y="2150527"/>
              <a:ext cx="4592506" cy="291452"/>
              <a:chOff x="0" y="0"/>
              <a:chExt cx="2349100" cy="149080"/>
            </a:xfrm>
          </p:grpSpPr>
          <p:sp>
            <p:nvSpPr>
              <p:cNvPr name="Freeform 11" id="11"/>
              <p:cNvSpPr/>
              <p:nvPr/>
            </p:nvSpPr>
            <p:spPr>
              <a:xfrm flipH="false" flipV="false" rot="0">
                <a:off x="0" y="0"/>
                <a:ext cx="2349100" cy="149080"/>
              </a:xfrm>
              <a:custGeom>
                <a:avLst/>
                <a:gdLst/>
                <a:ahLst/>
                <a:cxnLst/>
                <a:rect r="r" b="b" t="t" l="l"/>
                <a:pathLst>
                  <a:path h="149080" w="2349100">
                    <a:moveTo>
                      <a:pt x="0" y="0"/>
                    </a:moveTo>
                    <a:lnTo>
                      <a:pt x="2349100" y="0"/>
                    </a:lnTo>
                    <a:lnTo>
                      <a:pt x="2349100" y="149080"/>
                    </a:lnTo>
                    <a:lnTo>
                      <a:pt x="0" y="149080"/>
                    </a:lnTo>
                    <a:close/>
                  </a:path>
                </a:pathLst>
              </a:custGeom>
              <a:solidFill>
                <a:srgbClr val="545454"/>
              </a:solidFill>
            </p:spPr>
          </p:sp>
          <p:sp>
            <p:nvSpPr>
              <p:cNvPr name="TextBox 12" id="12"/>
              <p:cNvSpPr txBox="true"/>
              <p:nvPr/>
            </p:nvSpPr>
            <p:spPr>
              <a:xfrm>
                <a:off x="0" y="-28575"/>
                <a:ext cx="2349100" cy="177655"/>
              </a:xfrm>
              <a:prstGeom prst="rect">
                <a:avLst/>
              </a:prstGeom>
            </p:spPr>
            <p:txBody>
              <a:bodyPr anchor="ctr" rtlCol="false" tIns="51955" lIns="51955" bIns="51955" rIns="51955"/>
              <a:lstStyle/>
              <a:p>
                <a:pPr algn="ctr">
                  <a:lnSpc>
                    <a:spcPts val="2147"/>
                  </a:lnSpc>
                </a:pPr>
              </a:p>
            </p:txBody>
          </p:sp>
        </p:grpSp>
      </p:grpSp>
      <p:grpSp>
        <p:nvGrpSpPr>
          <p:cNvPr name="Group 13" id="13"/>
          <p:cNvGrpSpPr/>
          <p:nvPr/>
        </p:nvGrpSpPr>
        <p:grpSpPr>
          <a:xfrm rot="0">
            <a:off x="8814324" y="9892397"/>
            <a:ext cx="9473676" cy="126406"/>
            <a:chOff x="0" y="0"/>
            <a:chExt cx="3228985" cy="43084"/>
          </a:xfrm>
        </p:grpSpPr>
        <p:sp>
          <p:nvSpPr>
            <p:cNvPr name="Freeform 14" id="14"/>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15" id="15"/>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Freeform 16" id="16"/>
          <p:cNvSpPr/>
          <p:nvPr/>
        </p:nvSpPr>
        <p:spPr>
          <a:xfrm flipH="false" flipV="false" rot="0">
            <a:off x="16693527" y="14704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Freeform 17" id="17"/>
          <p:cNvSpPr/>
          <p:nvPr/>
        </p:nvSpPr>
        <p:spPr>
          <a:xfrm flipH="false" flipV="false" rot="0">
            <a:off x="16693527" y="8774662"/>
            <a:ext cx="1309423" cy="1029331"/>
          </a:xfrm>
          <a:custGeom>
            <a:avLst/>
            <a:gdLst/>
            <a:ahLst/>
            <a:cxnLst/>
            <a:rect r="r" b="b" t="t" l="l"/>
            <a:pathLst>
              <a:path h="1029331" w="1309423">
                <a:moveTo>
                  <a:pt x="0" y="0"/>
                </a:moveTo>
                <a:lnTo>
                  <a:pt x="1309423" y="0"/>
                </a:lnTo>
                <a:lnTo>
                  <a:pt x="1309423" y="1029331"/>
                </a:lnTo>
                <a:lnTo>
                  <a:pt x="0" y="1029331"/>
                </a:lnTo>
                <a:lnTo>
                  <a:pt x="0" y="0"/>
                </a:lnTo>
                <a:close/>
              </a:path>
            </a:pathLst>
          </a:custGeom>
          <a:blipFill>
            <a:blip r:embed="rId5"/>
            <a:stretch>
              <a:fillRect l="-29809" t="-100115" r="-98132" b="-89851"/>
            </a:stretch>
          </a:blipFill>
        </p:spPr>
      </p:sp>
      <p:sp>
        <p:nvSpPr>
          <p:cNvPr name="TextBox 18" id="18"/>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TextBox 19" id="19"/>
          <p:cNvSpPr txBox="true"/>
          <p:nvPr/>
        </p:nvSpPr>
        <p:spPr>
          <a:xfrm rot="0">
            <a:off x="4231306" y="398438"/>
            <a:ext cx="10614622" cy="3006978"/>
          </a:xfrm>
          <a:prstGeom prst="rect">
            <a:avLst/>
          </a:prstGeom>
        </p:spPr>
        <p:txBody>
          <a:bodyPr anchor="t" rtlCol="false" tIns="0" lIns="0" bIns="0" rIns="0">
            <a:spAutoFit/>
          </a:bodyPr>
          <a:lstStyle/>
          <a:p>
            <a:pPr algn="ctr">
              <a:lnSpc>
                <a:spcPts val="8786"/>
              </a:lnSpc>
            </a:pPr>
            <a:r>
              <a:rPr lang="en-US" b="true" sz="6275" spc="765">
                <a:solidFill>
                  <a:srgbClr val="000000"/>
                </a:solidFill>
                <a:latin typeface="Barlow Bold"/>
                <a:ea typeface="Barlow Bold"/>
                <a:cs typeface="Barlow Bold"/>
                <a:sym typeface="Barlow Bold"/>
              </a:rPr>
              <a:t>TANTASYON YO</a:t>
            </a:r>
          </a:p>
          <a:p>
            <a:pPr algn="ctr">
              <a:lnSpc>
                <a:spcPts val="8786"/>
              </a:lnSpc>
            </a:pPr>
            <a:r>
              <a:rPr lang="en-US" b="true" sz="6275" spc="765">
                <a:solidFill>
                  <a:srgbClr val="000000"/>
                </a:solidFill>
                <a:latin typeface="Barlow Bold"/>
                <a:ea typeface="Barlow Bold"/>
                <a:cs typeface="Barlow Bold"/>
                <a:sym typeface="Barlow Bold"/>
              </a:rPr>
              <a:t>NAN LEADERSHIP</a:t>
            </a:r>
          </a:p>
          <a:p>
            <a:pPr algn="ctr">
              <a:lnSpc>
                <a:spcPts val="6235"/>
              </a:lnSpc>
            </a:pPr>
            <a:r>
              <a:rPr lang="en-US" b="true" sz="4454" spc="543">
                <a:solidFill>
                  <a:srgbClr val="000000"/>
                </a:solidFill>
                <a:latin typeface="Barlow Bold"/>
                <a:ea typeface="Barlow Bold"/>
                <a:cs typeface="Barlow Bold"/>
                <a:sym typeface="Barlow Bold"/>
              </a:rPr>
              <a:t>Konsèp kle yo</a:t>
            </a:r>
          </a:p>
        </p:txBody>
      </p:sp>
      <p:sp>
        <p:nvSpPr>
          <p:cNvPr name="TextBox 20" id="20"/>
          <p:cNvSpPr txBox="true"/>
          <p:nvPr/>
        </p:nvSpPr>
        <p:spPr>
          <a:xfrm rot="0">
            <a:off x="2836358" y="4478836"/>
            <a:ext cx="12615283" cy="2849881"/>
          </a:xfrm>
          <a:prstGeom prst="rect">
            <a:avLst/>
          </a:prstGeom>
        </p:spPr>
        <p:txBody>
          <a:bodyPr anchor="t" rtlCol="false" tIns="0" lIns="0" bIns="0" rIns="0">
            <a:spAutoFit/>
          </a:bodyPr>
          <a:lstStyle/>
          <a:p>
            <a:pPr algn="l">
              <a:lnSpc>
                <a:spcPts val="5669"/>
              </a:lnSpc>
            </a:pPr>
            <a:r>
              <a:rPr lang="en-US" sz="4049" spc="101">
                <a:solidFill>
                  <a:srgbClr val="000000"/>
                </a:solidFill>
                <a:latin typeface="Arimo"/>
                <a:ea typeface="Arimo"/>
                <a:cs typeface="Arimo"/>
                <a:sym typeface="Arimo"/>
              </a:rPr>
              <a:t>Kidonk, se pou moun ki panse li kanpe a veye pou li pa tonbe.</a:t>
            </a:r>
          </a:p>
          <a:p>
            <a:pPr algn="l">
              <a:lnSpc>
                <a:spcPts val="5669"/>
              </a:lnSpc>
            </a:pPr>
          </a:p>
          <a:p>
            <a:pPr algn="l">
              <a:lnSpc>
                <a:spcPts val="5669"/>
              </a:lnSpc>
              <a:spcBef>
                <a:spcPct val="0"/>
              </a:spcBef>
            </a:pPr>
            <a:r>
              <a:rPr lang="en-US" sz="4049" spc="101">
                <a:solidFill>
                  <a:srgbClr val="000000"/>
                </a:solidFill>
                <a:latin typeface="Arimo"/>
                <a:ea typeface="Arimo"/>
                <a:cs typeface="Arimo"/>
                <a:sym typeface="Arimo"/>
              </a:rPr>
              <a:t>1 Korentyen 10:12</a:t>
            </a:r>
          </a:p>
        </p:txBody>
      </p:sp>
      <p:grpSp>
        <p:nvGrpSpPr>
          <p:cNvPr name="Group 21" id="21"/>
          <p:cNvGrpSpPr/>
          <p:nvPr/>
        </p:nvGrpSpPr>
        <p:grpSpPr>
          <a:xfrm rot="0">
            <a:off x="639570" y="8774226"/>
            <a:ext cx="3022360" cy="968149"/>
            <a:chOff x="0" y="0"/>
            <a:chExt cx="4029813" cy="1290865"/>
          </a:xfrm>
        </p:grpSpPr>
        <p:sp>
          <p:nvSpPr>
            <p:cNvPr name="TextBox 22" id="22"/>
            <p:cNvSpPr txBox="true"/>
            <p:nvPr/>
          </p:nvSpPr>
          <p:spPr>
            <a:xfrm rot="0">
              <a:off x="0" y="152400"/>
              <a:ext cx="4029813" cy="1138465"/>
            </a:xfrm>
            <a:prstGeom prst="rect">
              <a:avLst/>
            </a:prstGeom>
          </p:spPr>
          <p:txBody>
            <a:bodyPr anchor="t" rtlCol="false" tIns="0" lIns="0" bIns="0" rIns="0">
              <a:spAutoFit/>
            </a:bodyPr>
            <a:lstStyle/>
            <a:p>
              <a:pPr algn="ctr">
                <a:lnSpc>
                  <a:spcPts val="2987"/>
                </a:lnSpc>
              </a:pPr>
            </a:p>
            <a:p>
              <a:pPr algn="ctr">
                <a:lnSpc>
                  <a:spcPts val="2987"/>
                </a:lnSpc>
              </a:pPr>
              <a:r>
                <a:rPr lang="en-US" sz="3879">
                  <a:solidFill>
                    <a:srgbClr val="737373"/>
                  </a:solidFill>
                  <a:latin typeface="Bernoru SemiCondensed"/>
                  <a:ea typeface="Bernoru SemiCondensed"/>
                  <a:cs typeface="Bernoru SemiCondensed"/>
                  <a:sym typeface="Bernoru SemiCondensed"/>
                </a:rPr>
                <a:t>nan Lidèchip</a:t>
              </a:r>
            </a:p>
          </p:txBody>
        </p:sp>
        <p:sp>
          <p:nvSpPr>
            <p:cNvPr name="TextBox 23" id="23"/>
            <p:cNvSpPr txBox="true"/>
            <p:nvPr/>
          </p:nvSpPr>
          <p:spPr>
            <a:xfrm rot="0">
              <a:off x="47279" y="113510"/>
              <a:ext cx="3935254" cy="531923"/>
            </a:xfrm>
            <a:prstGeom prst="rect">
              <a:avLst/>
            </a:prstGeom>
          </p:spPr>
          <p:txBody>
            <a:bodyPr anchor="t" rtlCol="false" tIns="0" lIns="0" bIns="0" rIns="0">
              <a:spAutoFit/>
            </a:bodyPr>
            <a:lstStyle/>
            <a:p>
              <a:pPr algn="l">
                <a:lnSpc>
                  <a:spcPts val="3369"/>
                </a:lnSpc>
                <a:spcBef>
                  <a:spcPct val="0"/>
                </a:spcBef>
              </a:pPr>
              <a:r>
                <a:rPr lang="en-US" sz="2406" spc="115">
                  <a:solidFill>
                    <a:srgbClr val="000000"/>
                  </a:solidFill>
                  <a:latin typeface="Brittany"/>
                  <a:ea typeface="Brittany"/>
                  <a:cs typeface="Brittany"/>
                  <a:sym typeface="Brittany"/>
                </a:rPr>
                <a:t>Tantasyon yo</a:t>
              </a:r>
            </a:p>
          </p:txBody>
        </p:sp>
      </p:gr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FCF9D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8814324" y="9892397"/>
            <a:ext cx="9473676" cy="126406"/>
            <a:chOff x="0" y="0"/>
            <a:chExt cx="3228985" cy="43084"/>
          </a:xfrm>
        </p:grpSpPr>
        <p:sp>
          <p:nvSpPr>
            <p:cNvPr name="Freeform 4" id="4"/>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5" id="5"/>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6" id="6"/>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TextBox 7" id="7"/>
          <p:cNvSpPr txBox="true"/>
          <p:nvPr/>
        </p:nvSpPr>
        <p:spPr>
          <a:xfrm rot="0">
            <a:off x="6622286" y="9229725"/>
            <a:ext cx="4384076" cy="517936"/>
          </a:xfrm>
          <a:prstGeom prst="rect">
            <a:avLst/>
          </a:prstGeom>
        </p:spPr>
        <p:txBody>
          <a:bodyPr anchor="t" rtlCol="false" tIns="0" lIns="0" bIns="0" rIns="0">
            <a:spAutoFit/>
          </a:bodyPr>
          <a:lstStyle/>
          <a:p>
            <a:pPr algn="ctr">
              <a:lnSpc>
                <a:spcPts val="2171"/>
              </a:lnSpc>
            </a:pPr>
            <a:r>
              <a:rPr lang="en-US" b="true" sz="1520" i="true">
                <a:solidFill>
                  <a:srgbClr val="737373"/>
                </a:solidFill>
                <a:latin typeface="Open Sans Bold Italics"/>
                <a:ea typeface="Open Sans Bold Italics"/>
                <a:cs typeface="Open Sans Bold Italics"/>
                <a:sym typeface="Open Sans Bold Italics"/>
              </a:rPr>
              <a:t>Dr. Christian Sarmiento </a:t>
            </a:r>
          </a:p>
          <a:p>
            <a:pPr algn="ctr">
              <a:lnSpc>
                <a:spcPts val="2171"/>
              </a:lnSpc>
            </a:pPr>
            <a:r>
              <a:rPr lang="en-US" b="true" sz="1520" i="true">
                <a:solidFill>
                  <a:srgbClr val="737373"/>
                </a:solidFill>
                <a:latin typeface="Open Sans Bold Italics"/>
                <a:ea typeface="Open Sans Bold Italics"/>
                <a:cs typeface="Open Sans Bold Italics"/>
                <a:sym typeface="Open Sans Bold Italics"/>
              </a:rPr>
              <a:t>Siperentandan jeneral, Mezoamerika</a:t>
            </a:r>
          </a:p>
        </p:txBody>
      </p:sp>
      <p:sp>
        <p:nvSpPr>
          <p:cNvPr name="Freeform 8" id="8"/>
          <p:cNvSpPr/>
          <p:nvPr/>
        </p:nvSpPr>
        <p:spPr>
          <a:xfrm flipH="false" flipV="false" rot="0">
            <a:off x="251103" y="889100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9" id="9"/>
          <p:cNvSpPr txBox="true"/>
          <p:nvPr/>
        </p:nvSpPr>
        <p:spPr>
          <a:xfrm rot="0">
            <a:off x="4174089" y="239413"/>
            <a:ext cx="12994210" cy="2016109"/>
          </a:xfrm>
          <a:prstGeom prst="rect">
            <a:avLst/>
          </a:prstGeom>
        </p:spPr>
        <p:txBody>
          <a:bodyPr anchor="t" rtlCol="false" tIns="0" lIns="0" bIns="0" rIns="0">
            <a:spAutoFit/>
          </a:bodyPr>
          <a:lstStyle/>
          <a:p>
            <a:pPr algn="r">
              <a:lnSpc>
                <a:spcPts val="9520"/>
              </a:lnSpc>
            </a:pPr>
            <a:r>
              <a:rPr lang="en-US" b="true" sz="6800" spc="829">
                <a:solidFill>
                  <a:srgbClr val="000000"/>
                </a:solidFill>
                <a:latin typeface="Barlow Bold"/>
                <a:ea typeface="Barlow Bold"/>
                <a:cs typeface="Barlow Bold"/>
                <a:sym typeface="Barlow Bold"/>
              </a:rPr>
              <a:t>TANTASYON LIDECHIP YO</a:t>
            </a:r>
          </a:p>
          <a:p>
            <a:pPr algn="r" marL="0" indent="0" lvl="0">
              <a:lnSpc>
                <a:spcPts val="6580"/>
              </a:lnSpc>
              <a:spcBef>
                <a:spcPct val="0"/>
              </a:spcBef>
            </a:pPr>
            <a:r>
              <a:rPr lang="en-US" b="true" sz="4700" spc="573">
                <a:solidFill>
                  <a:srgbClr val="000000"/>
                </a:solidFill>
                <a:latin typeface="Barlow Bold"/>
                <a:ea typeface="Barlow Bold"/>
                <a:cs typeface="Barlow Bold"/>
                <a:sym typeface="Barlow Bold"/>
              </a:rPr>
              <a:t>Konsèp kle yo</a:t>
            </a:r>
          </a:p>
        </p:txBody>
      </p:sp>
      <p:sp>
        <p:nvSpPr>
          <p:cNvPr name="TextBox 10" id="10"/>
          <p:cNvSpPr txBox="true"/>
          <p:nvPr/>
        </p:nvSpPr>
        <p:spPr>
          <a:xfrm rot="0">
            <a:off x="1626970" y="4489413"/>
            <a:ext cx="15020679" cy="2289175"/>
          </a:xfrm>
          <a:prstGeom prst="rect">
            <a:avLst/>
          </a:prstGeom>
        </p:spPr>
        <p:txBody>
          <a:bodyPr anchor="t" rtlCol="false" tIns="0" lIns="0" bIns="0" rIns="0">
            <a:spAutoFit/>
          </a:bodyPr>
          <a:lstStyle/>
          <a:p>
            <a:pPr algn="just">
              <a:lnSpc>
                <a:spcPts val="4549"/>
              </a:lnSpc>
              <a:spcBef>
                <a:spcPct val="0"/>
              </a:spcBef>
            </a:pPr>
            <a:r>
              <a:rPr lang="en-US" sz="3249" spc="259">
                <a:solidFill>
                  <a:srgbClr val="000000"/>
                </a:solidFill>
                <a:latin typeface="Arimo"/>
                <a:ea typeface="Arimo"/>
                <a:cs typeface="Arimo"/>
                <a:sym typeface="Arimo"/>
              </a:rPr>
              <a:t>Pa gen okenn tantasyon anvayi ou eksepte yon bagay komen pou limanite; Bondye fidèl, se konsa li p'ap kite nou anba tantasyon ke li konnen nou kapab sipote, men ak tantasyon an lap bay yon fason pou chape tou, pou nou ka sipòte li.(V.13)</a:t>
            </a:r>
          </a:p>
        </p:txBody>
      </p:sp>
      <p:sp>
        <p:nvSpPr>
          <p:cNvPr name="Freeform 11" id="11"/>
          <p:cNvSpPr/>
          <p:nvPr/>
        </p:nvSpPr>
        <p:spPr>
          <a:xfrm flipH="false" flipV="false" rot="0">
            <a:off x="16693527" y="8774662"/>
            <a:ext cx="1309423" cy="1029331"/>
          </a:xfrm>
          <a:custGeom>
            <a:avLst/>
            <a:gdLst/>
            <a:ahLst/>
            <a:cxnLst/>
            <a:rect r="r" b="b" t="t" l="l"/>
            <a:pathLst>
              <a:path h="1029331" w="1309423">
                <a:moveTo>
                  <a:pt x="0" y="0"/>
                </a:moveTo>
                <a:lnTo>
                  <a:pt x="1309423" y="0"/>
                </a:lnTo>
                <a:lnTo>
                  <a:pt x="1309423" y="1029331"/>
                </a:lnTo>
                <a:lnTo>
                  <a:pt x="0" y="1029331"/>
                </a:lnTo>
                <a:lnTo>
                  <a:pt x="0" y="0"/>
                </a:lnTo>
                <a:close/>
              </a:path>
            </a:pathLst>
          </a:custGeom>
          <a:blipFill>
            <a:blip r:embed="rId5"/>
            <a:stretch>
              <a:fillRect l="-29809" t="-100115" r="-98132" b="-89851"/>
            </a:stretch>
          </a:blipFill>
        </p:spPr>
      </p:sp>
      <p:grpSp>
        <p:nvGrpSpPr>
          <p:cNvPr name="Group 12" id="12"/>
          <p:cNvGrpSpPr/>
          <p:nvPr/>
        </p:nvGrpSpPr>
        <p:grpSpPr>
          <a:xfrm rot="0">
            <a:off x="-208957" y="194347"/>
            <a:ext cx="4403300" cy="1662891"/>
            <a:chOff x="0" y="0"/>
            <a:chExt cx="1500810" cy="566776"/>
          </a:xfrm>
        </p:grpSpPr>
        <p:sp>
          <p:nvSpPr>
            <p:cNvPr name="Freeform 13" id="13"/>
            <p:cNvSpPr/>
            <p:nvPr/>
          </p:nvSpPr>
          <p:spPr>
            <a:xfrm flipH="false" flipV="false" rot="0">
              <a:off x="0" y="0"/>
              <a:ext cx="1500810" cy="566776"/>
            </a:xfrm>
            <a:custGeom>
              <a:avLst/>
              <a:gdLst/>
              <a:ahLst/>
              <a:cxnLst/>
              <a:rect r="r" b="b" t="t" l="l"/>
              <a:pathLst>
                <a:path h="566776" w="1500810">
                  <a:moveTo>
                    <a:pt x="0" y="0"/>
                  </a:moveTo>
                  <a:lnTo>
                    <a:pt x="1500810" y="0"/>
                  </a:lnTo>
                  <a:lnTo>
                    <a:pt x="1500810" y="566776"/>
                  </a:lnTo>
                  <a:lnTo>
                    <a:pt x="0" y="566776"/>
                  </a:lnTo>
                  <a:close/>
                </a:path>
              </a:pathLst>
            </a:custGeom>
            <a:solidFill>
              <a:srgbClr val="FBFF00">
                <a:alpha val="80784"/>
              </a:srgbClr>
            </a:solidFill>
          </p:spPr>
        </p:sp>
        <p:sp>
          <p:nvSpPr>
            <p:cNvPr name="TextBox 14" id="14"/>
            <p:cNvSpPr txBox="true"/>
            <p:nvPr/>
          </p:nvSpPr>
          <p:spPr>
            <a:xfrm>
              <a:off x="0" y="-28575"/>
              <a:ext cx="1500810" cy="595351"/>
            </a:xfrm>
            <a:prstGeom prst="rect">
              <a:avLst/>
            </a:prstGeom>
          </p:spPr>
          <p:txBody>
            <a:bodyPr anchor="ctr" rtlCol="false" tIns="51955" lIns="51955" bIns="51955" rIns="51955"/>
            <a:lstStyle/>
            <a:p>
              <a:pPr algn="ctr">
                <a:lnSpc>
                  <a:spcPts val="2147"/>
                </a:lnSpc>
              </a:pPr>
            </a:p>
          </p:txBody>
        </p:sp>
      </p:grpSp>
      <p:grpSp>
        <p:nvGrpSpPr>
          <p:cNvPr name="Group 15" id="15"/>
          <p:cNvGrpSpPr/>
          <p:nvPr/>
        </p:nvGrpSpPr>
        <p:grpSpPr>
          <a:xfrm rot="0">
            <a:off x="152400" y="-1188857"/>
            <a:ext cx="4301499" cy="3444379"/>
            <a:chOff x="0" y="0"/>
            <a:chExt cx="5735332" cy="4592506"/>
          </a:xfrm>
        </p:grpSpPr>
        <p:grpSp>
          <p:nvGrpSpPr>
            <p:cNvPr name="Group 16" id="16"/>
            <p:cNvGrpSpPr/>
            <p:nvPr/>
          </p:nvGrpSpPr>
          <p:grpSpPr>
            <a:xfrm rot="0">
              <a:off x="0" y="3984614"/>
              <a:ext cx="2475827" cy="445614"/>
              <a:chOff x="0" y="0"/>
              <a:chExt cx="1266403" cy="227935"/>
            </a:xfrm>
          </p:grpSpPr>
          <p:sp>
            <p:nvSpPr>
              <p:cNvPr name="Freeform 17" id="17"/>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18" id="18"/>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19" id="19"/>
            <p:cNvGrpSpPr/>
            <p:nvPr/>
          </p:nvGrpSpPr>
          <p:grpSpPr>
            <a:xfrm rot="0">
              <a:off x="687139" y="4157628"/>
              <a:ext cx="5048193" cy="434877"/>
              <a:chOff x="0" y="0"/>
              <a:chExt cx="2582188" cy="222443"/>
            </a:xfrm>
          </p:grpSpPr>
          <p:sp>
            <p:nvSpPr>
              <p:cNvPr name="Freeform 20" id="20"/>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21" id="21"/>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22" id="22"/>
            <p:cNvGrpSpPr/>
            <p:nvPr/>
          </p:nvGrpSpPr>
          <p:grpSpPr>
            <a:xfrm rot="5400000">
              <a:off x="-1920094" y="2192145"/>
              <a:ext cx="4592506" cy="208217"/>
              <a:chOff x="0" y="0"/>
              <a:chExt cx="2349100" cy="106504"/>
            </a:xfrm>
          </p:grpSpPr>
          <p:sp>
            <p:nvSpPr>
              <p:cNvPr name="Freeform 23" id="23"/>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24" id="24"/>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25" id="25"/>
          <p:cNvGrpSpPr/>
          <p:nvPr/>
        </p:nvGrpSpPr>
        <p:grpSpPr>
          <a:xfrm rot="0">
            <a:off x="791970" y="533332"/>
            <a:ext cx="3022360" cy="968149"/>
            <a:chOff x="0" y="0"/>
            <a:chExt cx="4029813" cy="1290865"/>
          </a:xfrm>
        </p:grpSpPr>
        <p:sp>
          <p:nvSpPr>
            <p:cNvPr name="TextBox 26" id="26"/>
            <p:cNvSpPr txBox="true"/>
            <p:nvPr/>
          </p:nvSpPr>
          <p:spPr>
            <a:xfrm rot="0">
              <a:off x="0" y="152400"/>
              <a:ext cx="4029813" cy="1138465"/>
            </a:xfrm>
            <a:prstGeom prst="rect">
              <a:avLst/>
            </a:prstGeom>
          </p:spPr>
          <p:txBody>
            <a:bodyPr anchor="t" rtlCol="false" tIns="0" lIns="0" bIns="0" rIns="0">
              <a:spAutoFit/>
            </a:bodyPr>
            <a:lstStyle/>
            <a:p>
              <a:pPr algn="ctr">
                <a:lnSpc>
                  <a:spcPts val="2987"/>
                </a:lnSpc>
              </a:pPr>
            </a:p>
            <a:p>
              <a:pPr algn="ctr">
                <a:lnSpc>
                  <a:spcPts val="2987"/>
                </a:lnSpc>
              </a:pPr>
              <a:r>
                <a:rPr lang="en-US" sz="3879">
                  <a:solidFill>
                    <a:srgbClr val="737373"/>
                  </a:solidFill>
                  <a:latin typeface="Bernoru SemiCondensed"/>
                  <a:ea typeface="Bernoru SemiCondensed"/>
                  <a:cs typeface="Bernoru SemiCondensed"/>
                  <a:sym typeface="Bernoru SemiCondensed"/>
                </a:rPr>
                <a:t>nan Lidèchip</a:t>
              </a:r>
            </a:p>
          </p:txBody>
        </p:sp>
        <p:sp>
          <p:nvSpPr>
            <p:cNvPr name="TextBox 27" id="27"/>
            <p:cNvSpPr txBox="true"/>
            <p:nvPr/>
          </p:nvSpPr>
          <p:spPr>
            <a:xfrm rot="0">
              <a:off x="47279" y="113510"/>
              <a:ext cx="3935254" cy="531923"/>
            </a:xfrm>
            <a:prstGeom prst="rect">
              <a:avLst/>
            </a:prstGeom>
          </p:spPr>
          <p:txBody>
            <a:bodyPr anchor="t" rtlCol="false" tIns="0" lIns="0" bIns="0" rIns="0">
              <a:spAutoFit/>
            </a:bodyPr>
            <a:lstStyle/>
            <a:p>
              <a:pPr algn="l">
                <a:lnSpc>
                  <a:spcPts val="3369"/>
                </a:lnSpc>
                <a:spcBef>
                  <a:spcPct val="0"/>
                </a:spcBef>
              </a:pPr>
              <a:r>
                <a:rPr lang="en-US" sz="2406" spc="115">
                  <a:solidFill>
                    <a:srgbClr val="000000"/>
                  </a:solidFill>
                  <a:latin typeface="Brittany"/>
                  <a:ea typeface="Brittany"/>
                  <a:cs typeface="Brittany"/>
                  <a:sym typeface="Brittany"/>
                </a:rPr>
                <a:t>Tantasyon yo</a:t>
              </a:r>
            </a:p>
          </p:txBody>
        </p:sp>
      </p:gr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0" y="8698419"/>
            <a:ext cx="1942007" cy="1588581"/>
            <a:chOff x="0" y="0"/>
            <a:chExt cx="661909" cy="541448"/>
          </a:xfrm>
        </p:grpSpPr>
        <p:sp>
          <p:nvSpPr>
            <p:cNvPr name="Freeform 4" id="4"/>
            <p:cNvSpPr/>
            <p:nvPr/>
          </p:nvSpPr>
          <p:spPr>
            <a:xfrm flipH="false" flipV="false" rot="0">
              <a:off x="0" y="0"/>
              <a:ext cx="661909" cy="541448"/>
            </a:xfrm>
            <a:custGeom>
              <a:avLst/>
              <a:gdLst/>
              <a:ahLst/>
              <a:cxnLst/>
              <a:rect r="r" b="b" t="t" l="l"/>
              <a:pathLst>
                <a:path h="541448" w="661909">
                  <a:moveTo>
                    <a:pt x="0" y="0"/>
                  </a:moveTo>
                  <a:lnTo>
                    <a:pt x="661909" y="0"/>
                  </a:lnTo>
                  <a:lnTo>
                    <a:pt x="661909" y="541448"/>
                  </a:lnTo>
                  <a:lnTo>
                    <a:pt x="0" y="541448"/>
                  </a:lnTo>
                  <a:close/>
                </a:path>
              </a:pathLst>
            </a:custGeom>
            <a:solidFill>
              <a:srgbClr val="FFFFFF"/>
            </a:solidFill>
          </p:spPr>
        </p:sp>
        <p:sp>
          <p:nvSpPr>
            <p:cNvPr name="TextBox 5" id="5"/>
            <p:cNvSpPr txBox="true"/>
            <p:nvPr/>
          </p:nvSpPr>
          <p:spPr>
            <a:xfrm>
              <a:off x="0" y="-28575"/>
              <a:ext cx="661909" cy="570023"/>
            </a:xfrm>
            <a:prstGeom prst="rect">
              <a:avLst/>
            </a:prstGeom>
          </p:spPr>
          <p:txBody>
            <a:bodyPr anchor="ctr" rtlCol="false" tIns="51955" lIns="51955" bIns="51955" rIns="51955"/>
            <a:lstStyle/>
            <a:p>
              <a:pPr algn="ctr">
                <a:lnSpc>
                  <a:spcPts val="2147"/>
                </a:lnSpc>
              </a:pPr>
            </a:p>
          </p:txBody>
        </p:sp>
      </p:grpSp>
      <p:grpSp>
        <p:nvGrpSpPr>
          <p:cNvPr name="Group 6" id="6"/>
          <p:cNvGrpSpPr/>
          <p:nvPr/>
        </p:nvGrpSpPr>
        <p:grpSpPr>
          <a:xfrm rot="5400000">
            <a:off x="-523779" y="304286"/>
            <a:ext cx="4301499" cy="3444379"/>
            <a:chOff x="0" y="0"/>
            <a:chExt cx="5735332" cy="4592506"/>
          </a:xfrm>
        </p:grpSpPr>
        <p:grpSp>
          <p:nvGrpSpPr>
            <p:cNvPr name="Group 7" id="7"/>
            <p:cNvGrpSpPr/>
            <p:nvPr/>
          </p:nvGrpSpPr>
          <p:grpSpPr>
            <a:xfrm rot="0">
              <a:off x="0" y="3984614"/>
              <a:ext cx="2475827" cy="445614"/>
              <a:chOff x="0" y="0"/>
              <a:chExt cx="1266403" cy="227935"/>
            </a:xfrm>
          </p:grpSpPr>
          <p:sp>
            <p:nvSpPr>
              <p:cNvPr name="Freeform 8" id="8"/>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9" id="9"/>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10" id="10"/>
            <p:cNvGrpSpPr/>
            <p:nvPr/>
          </p:nvGrpSpPr>
          <p:grpSpPr>
            <a:xfrm rot="0">
              <a:off x="687139" y="4157628"/>
              <a:ext cx="5048193" cy="434877"/>
              <a:chOff x="0" y="0"/>
              <a:chExt cx="2582188" cy="222443"/>
            </a:xfrm>
          </p:grpSpPr>
          <p:sp>
            <p:nvSpPr>
              <p:cNvPr name="Freeform 11" id="11"/>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12" id="12"/>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13" id="13"/>
            <p:cNvGrpSpPr/>
            <p:nvPr/>
          </p:nvGrpSpPr>
          <p:grpSpPr>
            <a:xfrm rot="5400000">
              <a:off x="-1920094" y="2192145"/>
              <a:ext cx="4592506" cy="208217"/>
              <a:chOff x="0" y="0"/>
              <a:chExt cx="2349100" cy="106504"/>
            </a:xfrm>
          </p:grpSpPr>
          <p:sp>
            <p:nvSpPr>
              <p:cNvPr name="Freeform 14" id="14"/>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15" id="15"/>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16" id="16"/>
          <p:cNvGrpSpPr/>
          <p:nvPr/>
        </p:nvGrpSpPr>
        <p:grpSpPr>
          <a:xfrm rot="0">
            <a:off x="8814324" y="9892397"/>
            <a:ext cx="9473676" cy="126406"/>
            <a:chOff x="0" y="0"/>
            <a:chExt cx="3228985" cy="43084"/>
          </a:xfrm>
        </p:grpSpPr>
        <p:sp>
          <p:nvSpPr>
            <p:cNvPr name="Freeform 17" id="17"/>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18" id="18"/>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19" id="19"/>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20" id="20"/>
          <p:cNvSpPr/>
          <p:nvPr/>
        </p:nvSpPr>
        <p:spPr>
          <a:xfrm flipH="false" flipV="false" rot="0">
            <a:off x="251103" y="889100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21" id="21"/>
          <p:cNvSpPr txBox="true"/>
          <p:nvPr/>
        </p:nvSpPr>
        <p:spPr>
          <a:xfrm rot="0">
            <a:off x="4699376" y="711691"/>
            <a:ext cx="12468923" cy="3247374"/>
          </a:xfrm>
          <a:prstGeom prst="rect">
            <a:avLst/>
          </a:prstGeom>
        </p:spPr>
        <p:txBody>
          <a:bodyPr anchor="t" rtlCol="false" tIns="0" lIns="0" bIns="0" rIns="0">
            <a:spAutoFit/>
          </a:bodyPr>
          <a:lstStyle/>
          <a:p>
            <a:pPr algn="r">
              <a:lnSpc>
                <a:spcPts val="9800"/>
              </a:lnSpc>
            </a:pPr>
            <a:r>
              <a:rPr lang="en-US" b="true" sz="7000" spc="854">
                <a:solidFill>
                  <a:srgbClr val="000000"/>
                </a:solidFill>
                <a:latin typeface="Barlow Bold"/>
                <a:ea typeface="Barlow Bold"/>
                <a:cs typeface="Barlow Bold"/>
                <a:sym typeface="Barlow Bold"/>
              </a:rPr>
              <a:t>TANTASYON LIDECHIP YO</a:t>
            </a:r>
          </a:p>
          <a:p>
            <a:pPr algn="r">
              <a:lnSpc>
                <a:spcPts val="9800"/>
              </a:lnSpc>
            </a:pPr>
            <a:r>
              <a:rPr lang="en-US" b="true" sz="7000" spc="854">
                <a:solidFill>
                  <a:srgbClr val="000000"/>
                </a:solidFill>
                <a:latin typeface="Barlow Bold"/>
                <a:ea typeface="Barlow Bold"/>
                <a:cs typeface="Barlow Bold"/>
                <a:sym typeface="Barlow Bold"/>
              </a:rPr>
              <a:t>Konsèp kle yo</a:t>
            </a:r>
          </a:p>
          <a:p>
            <a:pPr algn="r" marL="0" indent="0" lvl="0">
              <a:lnSpc>
                <a:spcPts val="6020"/>
              </a:lnSpc>
              <a:spcBef>
                <a:spcPct val="0"/>
              </a:spcBef>
            </a:pPr>
          </a:p>
        </p:txBody>
      </p:sp>
      <p:sp>
        <p:nvSpPr>
          <p:cNvPr name="TextBox 22" id="22"/>
          <p:cNvSpPr txBox="true"/>
          <p:nvPr/>
        </p:nvSpPr>
        <p:spPr>
          <a:xfrm rot="0">
            <a:off x="2452769" y="4740734"/>
            <a:ext cx="13382463" cy="2299336"/>
          </a:xfrm>
          <a:prstGeom prst="rect">
            <a:avLst/>
          </a:prstGeom>
        </p:spPr>
        <p:txBody>
          <a:bodyPr anchor="t" rtlCol="false" tIns="0" lIns="0" bIns="0" rIns="0">
            <a:spAutoFit/>
          </a:bodyPr>
          <a:lstStyle/>
          <a:p>
            <a:pPr algn="l">
              <a:lnSpc>
                <a:spcPts val="6089"/>
              </a:lnSpc>
              <a:spcBef>
                <a:spcPct val="0"/>
              </a:spcBef>
            </a:pPr>
            <a:r>
              <a:rPr lang="en-US" sz="4349">
                <a:solidFill>
                  <a:srgbClr val="000000"/>
                </a:solidFill>
                <a:latin typeface="Arimo"/>
                <a:ea typeface="Arimo"/>
                <a:cs typeface="Arimo"/>
                <a:sym typeface="Arimo"/>
              </a:rPr>
              <a:t>Se poutèt sa, mezanmi, sove anba idolatri... Se pou nou imite m, menm jan mwen menm tou mwen menm Kris la. (v. 14; 11:1).</a:t>
            </a:r>
          </a:p>
        </p:txBody>
      </p:sp>
      <p:sp>
        <p:nvSpPr>
          <p:cNvPr name="TextBox 23" id="23"/>
          <p:cNvSpPr txBox="true"/>
          <p:nvPr/>
        </p:nvSpPr>
        <p:spPr>
          <a:xfrm rot="0">
            <a:off x="6622286" y="9229725"/>
            <a:ext cx="4384076" cy="517936"/>
          </a:xfrm>
          <a:prstGeom prst="rect">
            <a:avLst/>
          </a:prstGeom>
        </p:spPr>
        <p:txBody>
          <a:bodyPr anchor="t" rtlCol="false" tIns="0" lIns="0" bIns="0" rIns="0">
            <a:spAutoFit/>
          </a:bodyPr>
          <a:lstStyle/>
          <a:p>
            <a:pPr algn="ctr">
              <a:lnSpc>
                <a:spcPts val="2171"/>
              </a:lnSpc>
            </a:pPr>
            <a:r>
              <a:rPr lang="en-US" b="true" sz="1520" i="true">
                <a:solidFill>
                  <a:srgbClr val="737373"/>
                </a:solidFill>
                <a:latin typeface="Open Sans Bold Italics"/>
                <a:ea typeface="Open Sans Bold Italics"/>
                <a:cs typeface="Open Sans Bold Italics"/>
                <a:sym typeface="Open Sans Bold Italics"/>
              </a:rPr>
              <a:t>Dr. Christian Sarmiento </a:t>
            </a:r>
          </a:p>
          <a:p>
            <a:pPr algn="ctr">
              <a:lnSpc>
                <a:spcPts val="2171"/>
              </a:lnSpc>
            </a:pPr>
            <a:r>
              <a:rPr lang="en-US" b="true" sz="1520" i="true">
                <a:solidFill>
                  <a:srgbClr val="737373"/>
                </a:solidFill>
                <a:latin typeface="Open Sans Bold Italics"/>
                <a:ea typeface="Open Sans Bold Italics"/>
                <a:cs typeface="Open Sans Bold Italics"/>
                <a:sym typeface="Open Sans Bold Italics"/>
              </a:rPr>
              <a:t>General Superintendent, Mesoamerican Region</a:t>
            </a:r>
          </a:p>
        </p:txBody>
      </p:sp>
      <p:sp>
        <p:nvSpPr>
          <p:cNvPr name="Freeform 24" id="24"/>
          <p:cNvSpPr/>
          <p:nvPr/>
        </p:nvSpPr>
        <p:spPr>
          <a:xfrm flipH="false" flipV="false" rot="0">
            <a:off x="16693527" y="8774662"/>
            <a:ext cx="1309423" cy="1029331"/>
          </a:xfrm>
          <a:custGeom>
            <a:avLst/>
            <a:gdLst/>
            <a:ahLst/>
            <a:cxnLst/>
            <a:rect r="r" b="b" t="t" l="l"/>
            <a:pathLst>
              <a:path h="1029331" w="1309423">
                <a:moveTo>
                  <a:pt x="0" y="0"/>
                </a:moveTo>
                <a:lnTo>
                  <a:pt x="1309423" y="0"/>
                </a:lnTo>
                <a:lnTo>
                  <a:pt x="1309423" y="1029331"/>
                </a:lnTo>
                <a:lnTo>
                  <a:pt x="0" y="1029331"/>
                </a:lnTo>
                <a:lnTo>
                  <a:pt x="0" y="0"/>
                </a:lnTo>
                <a:close/>
              </a:path>
            </a:pathLst>
          </a:custGeom>
          <a:blipFill>
            <a:blip r:embed="rId5"/>
            <a:stretch>
              <a:fillRect l="-29809" t="-100115" r="-98132" b="-89851"/>
            </a:stretch>
          </a:blipFill>
        </p:spPr>
      </p:sp>
      <p:grpSp>
        <p:nvGrpSpPr>
          <p:cNvPr name="Group 25" id="25"/>
          <p:cNvGrpSpPr/>
          <p:nvPr/>
        </p:nvGrpSpPr>
        <p:grpSpPr>
          <a:xfrm rot="0">
            <a:off x="146910" y="380016"/>
            <a:ext cx="3022360" cy="968149"/>
            <a:chOff x="0" y="0"/>
            <a:chExt cx="4029813" cy="1290865"/>
          </a:xfrm>
        </p:grpSpPr>
        <p:sp>
          <p:nvSpPr>
            <p:cNvPr name="TextBox 26" id="26"/>
            <p:cNvSpPr txBox="true"/>
            <p:nvPr/>
          </p:nvSpPr>
          <p:spPr>
            <a:xfrm rot="0">
              <a:off x="0" y="152400"/>
              <a:ext cx="4029813" cy="1138465"/>
            </a:xfrm>
            <a:prstGeom prst="rect">
              <a:avLst/>
            </a:prstGeom>
          </p:spPr>
          <p:txBody>
            <a:bodyPr anchor="t" rtlCol="false" tIns="0" lIns="0" bIns="0" rIns="0">
              <a:spAutoFit/>
            </a:bodyPr>
            <a:lstStyle/>
            <a:p>
              <a:pPr algn="ctr">
                <a:lnSpc>
                  <a:spcPts val="2987"/>
                </a:lnSpc>
              </a:pPr>
            </a:p>
            <a:p>
              <a:pPr algn="ctr">
                <a:lnSpc>
                  <a:spcPts val="2987"/>
                </a:lnSpc>
              </a:pPr>
              <a:r>
                <a:rPr lang="en-US" sz="3879">
                  <a:solidFill>
                    <a:srgbClr val="737373"/>
                  </a:solidFill>
                  <a:latin typeface="Bernoru SemiCondensed"/>
                  <a:ea typeface="Bernoru SemiCondensed"/>
                  <a:cs typeface="Bernoru SemiCondensed"/>
                  <a:sym typeface="Bernoru SemiCondensed"/>
                </a:rPr>
                <a:t>nan Lidèchip</a:t>
              </a:r>
            </a:p>
          </p:txBody>
        </p:sp>
        <p:sp>
          <p:nvSpPr>
            <p:cNvPr name="TextBox 27" id="27"/>
            <p:cNvSpPr txBox="true"/>
            <p:nvPr/>
          </p:nvSpPr>
          <p:spPr>
            <a:xfrm rot="0">
              <a:off x="47279" y="113510"/>
              <a:ext cx="3935254" cy="531923"/>
            </a:xfrm>
            <a:prstGeom prst="rect">
              <a:avLst/>
            </a:prstGeom>
          </p:spPr>
          <p:txBody>
            <a:bodyPr anchor="t" rtlCol="false" tIns="0" lIns="0" bIns="0" rIns="0">
              <a:spAutoFit/>
            </a:bodyPr>
            <a:lstStyle/>
            <a:p>
              <a:pPr algn="l">
                <a:lnSpc>
                  <a:spcPts val="3369"/>
                </a:lnSpc>
                <a:spcBef>
                  <a:spcPct val="0"/>
                </a:spcBef>
              </a:pPr>
              <a:r>
                <a:rPr lang="en-US" sz="2406" spc="115">
                  <a:solidFill>
                    <a:srgbClr val="000000"/>
                  </a:solidFill>
                  <a:latin typeface="Brittany"/>
                  <a:ea typeface="Brittany"/>
                  <a:cs typeface="Brittany"/>
                  <a:sym typeface="Brittany"/>
                </a:rPr>
                <a:t>Tantasyon yo</a:t>
              </a:r>
            </a:p>
          </p:txBody>
        </p:sp>
      </p:gr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FCF9D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9977114" y="9995572"/>
            <a:ext cx="8310886" cy="147357"/>
            <a:chOff x="0" y="0"/>
            <a:chExt cx="2832662" cy="50225"/>
          </a:xfrm>
        </p:grpSpPr>
        <p:sp>
          <p:nvSpPr>
            <p:cNvPr name="Freeform 4" id="4"/>
            <p:cNvSpPr/>
            <p:nvPr/>
          </p:nvSpPr>
          <p:spPr>
            <a:xfrm flipH="false" flipV="false" rot="0">
              <a:off x="0" y="0"/>
              <a:ext cx="2832662" cy="50225"/>
            </a:xfrm>
            <a:custGeom>
              <a:avLst/>
              <a:gdLst/>
              <a:ahLst/>
              <a:cxnLst/>
              <a:rect r="r" b="b" t="t" l="l"/>
              <a:pathLst>
                <a:path h="50225" w="2832662">
                  <a:moveTo>
                    <a:pt x="0" y="0"/>
                  </a:moveTo>
                  <a:lnTo>
                    <a:pt x="2832662" y="0"/>
                  </a:lnTo>
                  <a:lnTo>
                    <a:pt x="2832662" y="50225"/>
                  </a:lnTo>
                  <a:lnTo>
                    <a:pt x="0" y="50225"/>
                  </a:lnTo>
                  <a:close/>
                </a:path>
              </a:pathLst>
            </a:custGeom>
            <a:solidFill>
              <a:srgbClr val="545454"/>
            </a:solidFill>
          </p:spPr>
        </p:sp>
        <p:sp>
          <p:nvSpPr>
            <p:cNvPr name="TextBox 5" id="5"/>
            <p:cNvSpPr txBox="true"/>
            <p:nvPr/>
          </p:nvSpPr>
          <p:spPr>
            <a:xfrm>
              <a:off x="0" y="-28575"/>
              <a:ext cx="2832662" cy="78800"/>
            </a:xfrm>
            <a:prstGeom prst="rect">
              <a:avLst/>
            </a:prstGeom>
          </p:spPr>
          <p:txBody>
            <a:bodyPr anchor="ctr" rtlCol="false" tIns="51955" lIns="51955" bIns="51955" rIns="51955"/>
            <a:lstStyle/>
            <a:p>
              <a:pPr algn="ctr">
                <a:lnSpc>
                  <a:spcPts val="2147"/>
                </a:lnSpc>
              </a:pPr>
            </a:p>
          </p:txBody>
        </p:sp>
      </p:grpSp>
      <p:sp>
        <p:nvSpPr>
          <p:cNvPr name="Freeform 6" id="6"/>
          <p:cNvSpPr/>
          <p:nvPr/>
        </p:nvSpPr>
        <p:spPr>
          <a:xfrm flipH="false" flipV="false" rot="0">
            <a:off x="8240187" y="889100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7" id="7"/>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TextBox 8" id="8"/>
          <p:cNvSpPr txBox="true"/>
          <p:nvPr/>
        </p:nvSpPr>
        <p:spPr>
          <a:xfrm rot="0">
            <a:off x="2435158" y="568621"/>
            <a:ext cx="13417684" cy="1884351"/>
          </a:xfrm>
          <a:prstGeom prst="rect">
            <a:avLst/>
          </a:prstGeom>
        </p:spPr>
        <p:txBody>
          <a:bodyPr anchor="t" rtlCol="false" tIns="0" lIns="0" bIns="0" rIns="0">
            <a:spAutoFit/>
          </a:bodyPr>
          <a:lstStyle/>
          <a:p>
            <a:pPr algn="ctr">
              <a:lnSpc>
                <a:spcPts val="9840"/>
              </a:lnSpc>
            </a:pPr>
            <a:r>
              <a:rPr lang="en-US" b="true" sz="7029" spc="857">
                <a:solidFill>
                  <a:srgbClr val="000000"/>
                </a:solidFill>
                <a:latin typeface="Barlow Bold"/>
                <a:ea typeface="Barlow Bold"/>
                <a:cs typeface="Barlow Bold"/>
                <a:sym typeface="Barlow Bold"/>
              </a:rPr>
              <a:t>AVÈTISMAN AN</a:t>
            </a:r>
          </a:p>
          <a:p>
            <a:pPr algn="ctr" marL="0" indent="0" lvl="0">
              <a:lnSpc>
                <a:spcPts val="5035"/>
              </a:lnSpc>
              <a:spcBef>
                <a:spcPct val="0"/>
              </a:spcBef>
            </a:pPr>
            <a:r>
              <a:rPr lang="en-US" b="true" sz="3596" spc="438">
                <a:solidFill>
                  <a:srgbClr val="000000"/>
                </a:solidFill>
                <a:latin typeface="Barlow Bold"/>
                <a:ea typeface="Barlow Bold"/>
                <a:cs typeface="Barlow Bold"/>
                <a:sym typeface="Barlow Bold"/>
              </a:rPr>
              <a:t>Egzanp pèp Izrayèl la Benefis gras Bondye a</a:t>
            </a:r>
          </a:p>
        </p:txBody>
      </p:sp>
      <p:sp>
        <p:nvSpPr>
          <p:cNvPr name="TextBox 9" id="9"/>
          <p:cNvSpPr txBox="true"/>
          <p:nvPr/>
        </p:nvSpPr>
        <p:spPr>
          <a:xfrm rot="0">
            <a:off x="1636695" y="3576922"/>
            <a:ext cx="16020957" cy="2860675"/>
          </a:xfrm>
          <a:prstGeom prst="rect">
            <a:avLst/>
          </a:prstGeom>
        </p:spPr>
        <p:txBody>
          <a:bodyPr anchor="t" rtlCol="false" tIns="0" lIns="0" bIns="0" rIns="0">
            <a:spAutoFit/>
          </a:bodyPr>
          <a:lstStyle/>
          <a:p>
            <a:pPr algn="l">
              <a:lnSpc>
                <a:spcPts val="4549"/>
              </a:lnSpc>
            </a:pPr>
            <a:r>
              <a:rPr lang="en-US" sz="3249" spc="48" b="true">
                <a:solidFill>
                  <a:srgbClr val="000000"/>
                </a:solidFill>
                <a:latin typeface="Arimo Bold"/>
                <a:ea typeface="Arimo Bold"/>
                <a:cs typeface="Arimo Bold"/>
                <a:sym typeface="Arimo Bold"/>
              </a:rPr>
              <a:t>"Zansèt nou yo tout te anba nwaj la" (v. 1).</a:t>
            </a:r>
          </a:p>
          <a:p>
            <a:pPr algn="l">
              <a:lnSpc>
                <a:spcPts val="4549"/>
              </a:lnSpc>
            </a:pPr>
          </a:p>
          <a:p>
            <a:pPr algn="l">
              <a:lnSpc>
                <a:spcPts val="4549"/>
              </a:lnSpc>
            </a:pPr>
            <a:r>
              <a:rPr lang="en-US" sz="3249" spc="48">
                <a:solidFill>
                  <a:srgbClr val="000000"/>
                </a:solidFill>
                <a:latin typeface="Arimo"/>
                <a:ea typeface="Arimo"/>
                <a:cs typeface="Arimo"/>
                <a:sym typeface="Arimo"/>
              </a:rPr>
              <a:t>Direksyon ak gidans Bondye atravè dezè a pou rive nan peyi pwomiz la.</a:t>
            </a:r>
          </a:p>
          <a:p>
            <a:pPr algn="l">
              <a:lnSpc>
                <a:spcPts val="4549"/>
              </a:lnSpc>
            </a:pPr>
            <a:r>
              <a:rPr lang="en-US" sz="3249" spc="48" b="true">
                <a:solidFill>
                  <a:srgbClr val="000000"/>
                </a:solidFill>
                <a:latin typeface="Arimo Bold"/>
                <a:ea typeface="Arimo Bold"/>
                <a:cs typeface="Arimo Bold"/>
                <a:sym typeface="Arimo Bold"/>
              </a:rPr>
              <a:t>2 "Yo tout te pase nan lanmè a" (v. 1).</a:t>
            </a:r>
          </a:p>
          <a:p>
            <a:pPr algn="l">
              <a:lnSpc>
                <a:spcPts val="4549"/>
              </a:lnSpc>
              <a:spcBef>
                <a:spcPct val="0"/>
              </a:spcBef>
            </a:pPr>
            <a:r>
              <a:rPr lang="en-US" sz="3249" spc="48">
                <a:solidFill>
                  <a:srgbClr val="000000"/>
                </a:solidFill>
                <a:latin typeface="Arimo"/>
                <a:ea typeface="Arimo"/>
                <a:cs typeface="Arimo"/>
                <a:sym typeface="Arimo"/>
              </a:rPr>
              <a:t>Yo te soti nan esklavaj peyi Lejip la pou yo vin yon pèp "lib".</a:t>
            </a:r>
          </a:p>
        </p:txBody>
      </p:sp>
      <p:sp>
        <p:nvSpPr>
          <p:cNvPr name="Freeform 10" id="10"/>
          <p:cNvSpPr/>
          <p:nvPr/>
        </p:nvSpPr>
        <p:spPr>
          <a:xfrm flipH="false" flipV="false" rot="0">
            <a:off x="16693527" y="8774662"/>
            <a:ext cx="1309423" cy="1029331"/>
          </a:xfrm>
          <a:custGeom>
            <a:avLst/>
            <a:gdLst/>
            <a:ahLst/>
            <a:cxnLst/>
            <a:rect r="r" b="b" t="t" l="l"/>
            <a:pathLst>
              <a:path h="1029331" w="1309423">
                <a:moveTo>
                  <a:pt x="0" y="0"/>
                </a:moveTo>
                <a:lnTo>
                  <a:pt x="1309423" y="0"/>
                </a:lnTo>
                <a:lnTo>
                  <a:pt x="1309423" y="1029331"/>
                </a:lnTo>
                <a:lnTo>
                  <a:pt x="0" y="1029331"/>
                </a:lnTo>
                <a:lnTo>
                  <a:pt x="0" y="0"/>
                </a:lnTo>
                <a:close/>
              </a:path>
            </a:pathLst>
          </a:custGeom>
          <a:blipFill>
            <a:blip r:embed="rId5"/>
            <a:stretch>
              <a:fillRect l="-29809" t="-100115" r="-98132" b="-89851"/>
            </a:stretch>
          </a:blipFill>
        </p:spPr>
      </p:sp>
      <p:grpSp>
        <p:nvGrpSpPr>
          <p:cNvPr name="Group 11" id="11"/>
          <p:cNvGrpSpPr/>
          <p:nvPr/>
        </p:nvGrpSpPr>
        <p:grpSpPr>
          <a:xfrm rot="0">
            <a:off x="-208957" y="8378225"/>
            <a:ext cx="4403300" cy="1662891"/>
            <a:chOff x="0" y="0"/>
            <a:chExt cx="1500810" cy="566776"/>
          </a:xfrm>
        </p:grpSpPr>
        <p:sp>
          <p:nvSpPr>
            <p:cNvPr name="Freeform 12" id="12"/>
            <p:cNvSpPr/>
            <p:nvPr/>
          </p:nvSpPr>
          <p:spPr>
            <a:xfrm flipH="false" flipV="false" rot="0">
              <a:off x="0" y="0"/>
              <a:ext cx="1500810" cy="566776"/>
            </a:xfrm>
            <a:custGeom>
              <a:avLst/>
              <a:gdLst/>
              <a:ahLst/>
              <a:cxnLst/>
              <a:rect r="r" b="b" t="t" l="l"/>
              <a:pathLst>
                <a:path h="566776" w="1500810">
                  <a:moveTo>
                    <a:pt x="0" y="0"/>
                  </a:moveTo>
                  <a:lnTo>
                    <a:pt x="1500810" y="0"/>
                  </a:lnTo>
                  <a:lnTo>
                    <a:pt x="1500810" y="566776"/>
                  </a:lnTo>
                  <a:lnTo>
                    <a:pt x="0" y="566776"/>
                  </a:lnTo>
                  <a:close/>
                </a:path>
              </a:pathLst>
            </a:custGeom>
            <a:solidFill>
              <a:srgbClr val="FBFF00">
                <a:alpha val="80784"/>
              </a:srgbClr>
            </a:solidFill>
          </p:spPr>
        </p:sp>
        <p:sp>
          <p:nvSpPr>
            <p:cNvPr name="TextBox 13" id="13"/>
            <p:cNvSpPr txBox="true"/>
            <p:nvPr/>
          </p:nvSpPr>
          <p:spPr>
            <a:xfrm>
              <a:off x="0" y="-28575"/>
              <a:ext cx="1500810" cy="595351"/>
            </a:xfrm>
            <a:prstGeom prst="rect">
              <a:avLst/>
            </a:prstGeom>
          </p:spPr>
          <p:txBody>
            <a:bodyPr anchor="ctr" rtlCol="false" tIns="51955" lIns="51955" bIns="51955" rIns="51955"/>
            <a:lstStyle/>
            <a:p>
              <a:pPr algn="ctr">
                <a:lnSpc>
                  <a:spcPts val="2147"/>
                </a:lnSpc>
              </a:pPr>
            </a:p>
          </p:txBody>
        </p:sp>
      </p:grpSp>
      <p:grpSp>
        <p:nvGrpSpPr>
          <p:cNvPr name="Group 14" id="14"/>
          <p:cNvGrpSpPr/>
          <p:nvPr/>
        </p:nvGrpSpPr>
        <p:grpSpPr>
          <a:xfrm rot="0">
            <a:off x="152400" y="6995021"/>
            <a:ext cx="4301499" cy="3444379"/>
            <a:chOff x="0" y="0"/>
            <a:chExt cx="5735332" cy="4592506"/>
          </a:xfrm>
        </p:grpSpPr>
        <p:grpSp>
          <p:nvGrpSpPr>
            <p:cNvPr name="Group 15" id="15"/>
            <p:cNvGrpSpPr/>
            <p:nvPr/>
          </p:nvGrpSpPr>
          <p:grpSpPr>
            <a:xfrm rot="0">
              <a:off x="0" y="3984614"/>
              <a:ext cx="2475827" cy="445614"/>
              <a:chOff x="0" y="0"/>
              <a:chExt cx="1266403" cy="227935"/>
            </a:xfrm>
          </p:grpSpPr>
          <p:sp>
            <p:nvSpPr>
              <p:cNvPr name="Freeform 16" id="16"/>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17" id="17"/>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18" id="18"/>
            <p:cNvGrpSpPr/>
            <p:nvPr/>
          </p:nvGrpSpPr>
          <p:grpSpPr>
            <a:xfrm rot="0">
              <a:off x="687139" y="4157628"/>
              <a:ext cx="5048193" cy="434877"/>
              <a:chOff x="0" y="0"/>
              <a:chExt cx="2582188" cy="222443"/>
            </a:xfrm>
          </p:grpSpPr>
          <p:sp>
            <p:nvSpPr>
              <p:cNvPr name="Freeform 19" id="19"/>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20" id="20"/>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21" id="21"/>
            <p:cNvGrpSpPr/>
            <p:nvPr/>
          </p:nvGrpSpPr>
          <p:grpSpPr>
            <a:xfrm rot="5400000">
              <a:off x="-1920094" y="2192145"/>
              <a:ext cx="4592506" cy="208217"/>
              <a:chOff x="0" y="0"/>
              <a:chExt cx="2349100" cy="106504"/>
            </a:xfrm>
          </p:grpSpPr>
          <p:sp>
            <p:nvSpPr>
              <p:cNvPr name="Freeform 22" id="22"/>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23" id="23"/>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24" id="24"/>
          <p:cNvGrpSpPr/>
          <p:nvPr/>
        </p:nvGrpSpPr>
        <p:grpSpPr>
          <a:xfrm rot="0">
            <a:off x="0" y="9831081"/>
            <a:ext cx="4301499" cy="455919"/>
            <a:chOff x="0" y="0"/>
            <a:chExt cx="5735332" cy="607892"/>
          </a:xfrm>
        </p:grpSpPr>
        <p:grpSp>
          <p:nvGrpSpPr>
            <p:cNvPr name="Group 25" id="25"/>
            <p:cNvGrpSpPr/>
            <p:nvPr/>
          </p:nvGrpSpPr>
          <p:grpSpPr>
            <a:xfrm rot="0">
              <a:off x="0" y="0"/>
              <a:ext cx="2475827" cy="445614"/>
              <a:chOff x="0" y="0"/>
              <a:chExt cx="1266403" cy="227935"/>
            </a:xfrm>
          </p:grpSpPr>
          <p:sp>
            <p:nvSpPr>
              <p:cNvPr name="Freeform 26" id="26"/>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27" id="27"/>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28" id="28"/>
            <p:cNvGrpSpPr/>
            <p:nvPr/>
          </p:nvGrpSpPr>
          <p:grpSpPr>
            <a:xfrm rot="0">
              <a:off x="687139" y="173015"/>
              <a:ext cx="5048193" cy="434877"/>
              <a:chOff x="0" y="0"/>
              <a:chExt cx="2582188" cy="222443"/>
            </a:xfrm>
          </p:grpSpPr>
          <p:sp>
            <p:nvSpPr>
              <p:cNvPr name="Freeform 29" id="29"/>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30" id="30"/>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grpSp>
        <p:nvGrpSpPr>
          <p:cNvPr name="Group 31" id="31"/>
          <p:cNvGrpSpPr/>
          <p:nvPr/>
        </p:nvGrpSpPr>
        <p:grpSpPr>
          <a:xfrm rot="0">
            <a:off x="791970" y="8717210"/>
            <a:ext cx="3022360" cy="968149"/>
            <a:chOff x="0" y="0"/>
            <a:chExt cx="4029813" cy="1290865"/>
          </a:xfrm>
        </p:grpSpPr>
        <p:sp>
          <p:nvSpPr>
            <p:cNvPr name="TextBox 32" id="32"/>
            <p:cNvSpPr txBox="true"/>
            <p:nvPr/>
          </p:nvSpPr>
          <p:spPr>
            <a:xfrm rot="0">
              <a:off x="0" y="152400"/>
              <a:ext cx="4029813" cy="1138465"/>
            </a:xfrm>
            <a:prstGeom prst="rect">
              <a:avLst/>
            </a:prstGeom>
          </p:spPr>
          <p:txBody>
            <a:bodyPr anchor="t" rtlCol="false" tIns="0" lIns="0" bIns="0" rIns="0">
              <a:spAutoFit/>
            </a:bodyPr>
            <a:lstStyle/>
            <a:p>
              <a:pPr algn="ctr">
                <a:lnSpc>
                  <a:spcPts val="2987"/>
                </a:lnSpc>
              </a:pPr>
            </a:p>
            <a:p>
              <a:pPr algn="ctr">
                <a:lnSpc>
                  <a:spcPts val="2987"/>
                </a:lnSpc>
              </a:pPr>
              <a:r>
                <a:rPr lang="en-US" sz="3879">
                  <a:solidFill>
                    <a:srgbClr val="737373"/>
                  </a:solidFill>
                  <a:latin typeface="Bernoru SemiCondensed"/>
                  <a:ea typeface="Bernoru SemiCondensed"/>
                  <a:cs typeface="Bernoru SemiCondensed"/>
                  <a:sym typeface="Bernoru SemiCondensed"/>
                </a:rPr>
                <a:t>nan Lidèchip</a:t>
              </a:r>
            </a:p>
          </p:txBody>
        </p:sp>
        <p:sp>
          <p:nvSpPr>
            <p:cNvPr name="TextBox 33" id="33"/>
            <p:cNvSpPr txBox="true"/>
            <p:nvPr/>
          </p:nvSpPr>
          <p:spPr>
            <a:xfrm rot="0">
              <a:off x="47279" y="113510"/>
              <a:ext cx="3935254" cy="531923"/>
            </a:xfrm>
            <a:prstGeom prst="rect">
              <a:avLst/>
            </a:prstGeom>
          </p:spPr>
          <p:txBody>
            <a:bodyPr anchor="t" rtlCol="false" tIns="0" lIns="0" bIns="0" rIns="0">
              <a:spAutoFit/>
            </a:bodyPr>
            <a:lstStyle/>
            <a:p>
              <a:pPr algn="l">
                <a:lnSpc>
                  <a:spcPts val="3369"/>
                </a:lnSpc>
                <a:spcBef>
                  <a:spcPct val="0"/>
                </a:spcBef>
              </a:pPr>
              <a:r>
                <a:rPr lang="en-US" sz="2406" spc="115">
                  <a:solidFill>
                    <a:srgbClr val="000000"/>
                  </a:solidFill>
                  <a:latin typeface="Brittany"/>
                  <a:ea typeface="Brittany"/>
                  <a:cs typeface="Brittany"/>
                  <a:sym typeface="Brittany"/>
                </a:rPr>
                <a:t>Tantasyon yo</a:t>
              </a:r>
            </a:p>
          </p:txBody>
        </p:sp>
      </p:gr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0" y="7039507"/>
            <a:ext cx="4301499" cy="3444379"/>
            <a:chOff x="0" y="0"/>
            <a:chExt cx="5735332" cy="4592506"/>
          </a:xfrm>
        </p:grpSpPr>
        <p:grpSp>
          <p:nvGrpSpPr>
            <p:cNvPr name="Group 4" id="4"/>
            <p:cNvGrpSpPr/>
            <p:nvPr/>
          </p:nvGrpSpPr>
          <p:grpSpPr>
            <a:xfrm rot="0">
              <a:off x="0" y="3984614"/>
              <a:ext cx="2475827" cy="445614"/>
              <a:chOff x="0" y="0"/>
              <a:chExt cx="1266403" cy="227935"/>
            </a:xfrm>
          </p:grpSpPr>
          <p:sp>
            <p:nvSpPr>
              <p:cNvPr name="Freeform 5" id="5"/>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6" id="6"/>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7" id="7"/>
            <p:cNvGrpSpPr/>
            <p:nvPr/>
          </p:nvGrpSpPr>
          <p:grpSpPr>
            <a:xfrm rot="0">
              <a:off x="687139" y="4157628"/>
              <a:ext cx="5048193" cy="434877"/>
              <a:chOff x="0" y="0"/>
              <a:chExt cx="2582188" cy="222443"/>
            </a:xfrm>
          </p:grpSpPr>
          <p:sp>
            <p:nvSpPr>
              <p:cNvPr name="Freeform 8" id="8"/>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9" id="9"/>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10" id="10"/>
            <p:cNvGrpSpPr/>
            <p:nvPr/>
          </p:nvGrpSpPr>
          <p:grpSpPr>
            <a:xfrm rot="5400000">
              <a:off x="-1920094" y="2192145"/>
              <a:ext cx="4592506" cy="208217"/>
              <a:chOff x="0" y="0"/>
              <a:chExt cx="2349100" cy="106504"/>
            </a:xfrm>
          </p:grpSpPr>
          <p:sp>
            <p:nvSpPr>
              <p:cNvPr name="Freeform 11" id="11"/>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12" id="12"/>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13" id="13"/>
          <p:cNvGrpSpPr/>
          <p:nvPr/>
        </p:nvGrpSpPr>
        <p:grpSpPr>
          <a:xfrm rot="0">
            <a:off x="9977114" y="9995572"/>
            <a:ext cx="8310886" cy="147357"/>
            <a:chOff x="0" y="0"/>
            <a:chExt cx="2832662" cy="50225"/>
          </a:xfrm>
        </p:grpSpPr>
        <p:sp>
          <p:nvSpPr>
            <p:cNvPr name="Freeform 14" id="14"/>
            <p:cNvSpPr/>
            <p:nvPr/>
          </p:nvSpPr>
          <p:spPr>
            <a:xfrm flipH="false" flipV="false" rot="0">
              <a:off x="0" y="0"/>
              <a:ext cx="2832662" cy="50225"/>
            </a:xfrm>
            <a:custGeom>
              <a:avLst/>
              <a:gdLst/>
              <a:ahLst/>
              <a:cxnLst/>
              <a:rect r="r" b="b" t="t" l="l"/>
              <a:pathLst>
                <a:path h="50225" w="2832662">
                  <a:moveTo>
                    <a:pt x="0" y="0"/>
                  </a:moveTo>
                  <a:lnTo>
                    <a:pt x="2832662" y="0"/>
                  </a:lnTo>
                  <a:lnTo>
                    <a:pt x="2832662" y="50225"/>
                  </a:lnTo>
                  <a:lnTo>
                    <a:pt x="0" y="50225"/>
                  </a:lnTo>
                  <a:close/>
                </a:path>
              </a:pathLst>
            </a:custGeom>
            <a:solidFill>
              <a:srgbClr val="545454"/>
            </a:solidFill>
          </p:spPr>
        </p:sp>
        <p:sp>
          <p:nvSpPr>
            <p:cNvPr name="TextBox 15" id="15"/>
            <p:cNvSpPr txBox="true"/>
            <p:nvPr/>
          </p:nvSpPr>
          <p:spPr>
            <a:xfrm>
              <a:off x="0" y="-28575"/>
              <a:ext cx="2832662" cy="78800"/>
            </a:xfrm>
            <a:prstGeom prst="rect">
              <a:avLst/>
            </a:prstGeom>
          </p:spPr>
          <p:txBody>
            <a:bodyPr anchor="ctr" rtlCol="false" tIns="51955" lIns="51955" bIns="51955" rIns="51955"/>
            <a:lstStyle/>
            <a:p>
              <a:pPr algn="ctr">
                <a:lnSpc>
                  <a:spcPts val="2147"/>
                </a:lnSpc>
              </a:pPr>
            </a:p>
          </p:txBody>
        </p:sp>
      </p:grpSp>
      <p:grpSp>
        <p:nvGrpSpPr>
          <p:cNvPr name="Group 16" id="16"/>
          <p:cNvGrpSpPr/>
          <p:nvPr/>
        </p:nvGrpSpPr>
        <p:grpSpPr>
          <a:xfrm rot="0">
            <a:off x="8172156" y="8761697"/>
            <a:ext cx="1543050" cy="1884625"/>
            <a:chOff x="0" y="0"/>
            <a:chExt cx="406400" cy="496362"/>
          </a:xfrm>
        </p:grpSpPr>
        <p:sp>
          <p:nvSpPr>
            <p:cNvPr name="Freeform 17" id="17"/>
            <p:cNvSpPr/>
            <p:nvPr/>
          </p:nvSpPr>
          <p:spPr>
            <a:xfrm flipH="false" flipV="false" rot="0">
              <a:off x="0" y="0"/>
              <a:ext cx="406400" cy="496362"/>
            </a:xfrm>
            <a:custGeom>
              <a:avLst/>
              <a:gdLst/>
              <a:ahLst/>
              <a:cxnLst/>
              <a:rect r="r" b="b" t="t" l="l"/>
              <a:pathLst>
                <a:path h="496362" w="406400">
                  <a:moveTo>
                    <a:pt x="203200" y="0"/>
                  </a:moveTo>
                  <a:lnTo>
                    <a:pt x="203200" y="0"/>
                  </a:lnTo>
                  <a:cubicBezTo>
                    <a:pt x="315424" y="0"/>
                    <a:pt x="406400" y="90976"/>
                    <a:pt x="406400" y="203200"/>
                  </a:cubicBezTo>
                  <a:lnTo>
                    <a:pt x="406400" y="293162"/>
                  </a:lnTo>
                  <a:cubicBezTo>
                    <a:pt x="406400" y="347054"/>
                    <a:pt x="384991" y="398739"/>
                    <a:pt x="346884" y="436846"/>
                  </a:cubicBezTo>
                  <a:cubicBezTo>
                    <a:pt x="308777" y="474953"/>
                    <a:pt x="257092" y="496362"/>
                    <a:pt x="203200" y="496362"/>
                  </a:cubicBezTo>
                  <a:lnTo>
                    <a:pt x="203200" y="496362"/>
                  </a:lnTo>
                  <a:cubicBezTo>
                    <a:pt x="90976" y="496362"/>
                    <a:pt x="0" y="405386"/>
                    <a:pt x="0" y="293162"/>
                  </a:cubicBezTo>
                  <a:lnTo>
                    <a:pt x="0" y="203200"/>
                  </a:lnTo>
                  <a:cubicBezTo>
                    <a:pt x="0" y="90976"/>
                    <a:pt x="90976" y="0"/>
                    <a:pt x="203200" y="0"/>
                  </a:cubicBezTo>
                  <a:close/>
                </a:path>
              </a:pathLst>
            </a:custGeom>
            <a:solidFill>
              <a:srgbClr val="FFFFFF"/>
            </a:solidFill>
          </p:spPr>
        </p:sp>
        <p:sp>
          <p:nvSpPr>
            <p:cNvPr name="TextBox 18" id="18"/>
            <p:cNvSpPr txBox="true"/>
            <p:nvPr/>
          </p:nvSpPr>
          <p:spPr>
            <a:xfrm>
              <a:off x="0" y="-28575"/>
              <a:ext cx="406400" cy="524937"/>
            </a:xfrm>
            <a:prstGeom prst="rect">
              <a:avLst/>
            </a:prstGeom>
          </p:spPr>
          <p:txBody>
            <a:bodyPr anchor="ctr" rtlCol="false" tIns="50800" lIns="50800" bIns="50800" rIns="50800"/>
            <a:lstStyle/>
            <a:p>
              <a:pPr algn="ctr">
                <a:lnSpc>
                  <a:spcPts val="2147"/>
                </a:lnSpc>
              </a:pPr>
            </a:p>
          </p:txBody>
        </p:sp>
      </p:grpSp>
      <p:sp>
        <p:nvSpPr>
          <p:cNvPr name="Freeform 19" id="19"/>
          <p:cNvSpPr/>
          <p:nvPr/>
        </p:nvSpPr>
        <p:spPr>
          <a:xfrm flipH="false" flipV="false" rot="0">
            <a:off x="8240187" y="889100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20" id="20"/>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TextBox 21" id="21"/>
          <p:cNvSpPr txBox="true"/>
          <p:nvPr/>
        </p:nvSpPr>
        <p:spPr>
          <a:xfrm rot="0">
            <a:off x="338469" y="1663881"/>
            <a:ext cx="17207966" cy="2038967"/>
          </a:xfrm>
          <a:prstGeom prst="rect">
            <a:avLst/>
          </a:prstGeom>
        </p:spPr>
        <p:txBody>
          <a:bodyPr anchor="t" rtlCol="false" tIns="0" lIns="0" bIns="0" rIns="0">
            <a:spAutoFit/>
          </a:bodyPr>
          <a:lstStyle/>
          <a:p>
            <a:pPr algn="ctr">
              <a:lnSpc>
                <a:spcPts val="7560"/>
              </a:lnSpc>
            </a:pPr>
            <a:r>
              <a:rPr lang="en-US" b="true" sz="5400" spc="658">
                <a:solidFill>
                  <a:srgbClr val="000000"/>
                </a:solidFill>
                <a:latin typeface="Barlow Bold"/>
                <a:ea typeface="Barlow Bold"/>
                <a:cs typeface="Barlow Bold"/>
                <a:sym typeface="Barlow Bold"/>
              </a:rPr>
              <a:t>AVÈTISMAN AN</a:t>
            </a:r>
          </a:p>
          <a:p>
            <a:pPr algn="ctr">
              <a:lnSpc>
                <a:spcPts val="6580"/>
              </a:lnSpc>
            </a:pPr>
            <a:r>
              <a:rPr lang="en-US" sz="4700" spc="573">
                <a:solidFill>
                  <a:srgbClr val="000000"/>
                </a:solidFill>
                <a:latin typeface="Barlow"/>
                <a:ea typeface="Barlow"/>
                <a:cs typeface="Barlow"/>
                <a:sym typeface="Barlow"/>
              </a:rPr>
              <a:t>Egzanp pèp Izray﻿èl la Benefis gras Bondye a</a:t>
            </a:r>
          </a:p>
          <a:p>
            <a:pPr algn="ctr" marL="0" indent="0" lvl="0">
              <a:lnSpc>
                <a:spcPts val="1821"/>
              </a:lnSpc>
              <a:spcBef>
                <a:spcPct val="0"/>
              </a:spcBef>
            </a:pPr>
          </a:p>
        </p:txBody>
      </p:sp>
      <p:sp>
        <p:nvSpPr>
          <p:cNvPr name="TextBox 22" id="22"/>
          <p:cNvSpPr txBox="true"/>
          <p:nvPr/>
        </p:nvSpPr>
        <p:spPr>
          <a:xfrm rot="0">
            <a:off x="1454825" y="4078049"/>
            <a:ext cx="15514809" cy="2456180"/>
          </a:xfrm>
          <a:prstGeom prst="rect">
            <a:avLst/>
          </a:prstGeom>
        </p:spPr>
        <p:txBody>
          <a:bodyPr anchor="t" rtlCol="false" tIns="0" lIns="0" bIns="0" rIns="0">
            <a:spAutoFit/>
          </a:bodyPr>
          <a:lstStyle/>
          <a:p>
            <a:pPr algn="just">
              <a:lnSpc>
                <a:spcPts val="3834"/>
              </a:lnSpc>
            </a:pPr>
            <a:r>
              <a:rPr lang="en-US" b="true" sz="3249" spc="263">
                <a:solidFill>
                  <a:srgbClr val="000000"/>
                </a:solidFill>
                <a:latin typeface="Arimo Bold"/>
                <a:ea typeface="Arimo Bold"/>
                <a:cs typeface="Arimo Bold"/>
                <a:sym typeface="Arimo Bold"/>
              </a:rPr>
              <a:t>3."... nan Moyiz yo tout te batize nan nwaj la ak nan lanmè a" (v. 2).</a:t>
            </a:r>
          </a:p>
          <a:p>
            <a:pPr algn="just">
              <a:lnSpc>
                <a:spcPts val="3834"/>
              </a:lnSpc>
            </a:pPr>
          </a:p>
          <a:p>
            <a:pPr algn="just">
              <a:lnSpc>
                <a:spcPts val="3834"/>
              </a:lnSpc>
            </a:pPr>
            <a:r>
              <a:rPr lang="en-US" sz="3249" spc="263">
                <a:solidFill>
                  <a:srgbClr val="000000"/>
                </a:solidFill>
                <a:latin typeface="Arimo"/>
                <a:ea typeface="Arimo"/>
                <a:cs typeface="Arimo"/>
                <a:sym typeface="Arimo"/>
              </a:rPr>
              <a:t>Pase nan tè sèk (tranpe nan lanmè wouj pa Moyiz, men plonje san dlo).</a:t>
            </a:r>
          </a:p>
          <a:p>
            <a:pPr algn="just">
              <a:lnSpc>
                <a:spcPts val="3834"/>
              </a:lnSpc>
            </a:pPr>
          </a:p>
          <a:p>
            <a:pPr algn="just" marL="701674" indent="-350837" lvl="1">
              <a:lnSpc>
                <a:spcPts val="3834"/>
              </a:lnSpc>
              <a:buFont typeface="Arial"/>
              <a:buChar char="•"/>
            </a:pPr>
            <a:r>
              <a:rPr lang="en-US" sz="3249" spc="263">
                <a:solidFill>
                  <a:srgbClr val="000000"/>
                </a:solidFill>
                <a:latin typeface="Arimo"/>
                <a:ea typeface="Arimo"/>
                <a:cs typeface="Arimo"/>
                <a:sym typeface="Arimo"/>
              </a:rPr>
              <a:t>Batize nan Kris la (Galat 3:27; Women 6:3)</a:t>
            </a:r>
          </a:p>
        </p:txBody>
      </p:sp>
      <p:sp>
        <p:nvSpPr>
          <p:cNvPr name="Freeform 23" id="23"/>
          <p:cNvSpPr/>
          <p:nvPr/>
        </p:nvSpPr>
        <p:spPr>
          <a:xfrm flipH="false" flipV="false" rot="0">
            <a:off x="16693527" y="8774662"/>
            <a:ext cx="1309423" cy="1029331"/>
          </a:xfrm>
          <a:custGeom>
            <a:avLst/>
            <a:gdLst/>
            <a:ahLst/>
            <a:cxnLst/>
            <a:rect r="r" b="b" t="t" l="l"/>
            <a:pathLst>
              <a:path h="1029331" w="1309423">
                <a:moveTo>
                  <a:pt x="0" y="0"/>
                </a:moveTo>
                <a:lnTo>
                  <a:pt x="1309423" y="0"/>
                </a:lnTo>
                <a:lnTo>
                  <a:pt x="1309423" y="1029331"/>
                </a:lnTo>
                <a:lnTo>
                  <a:pt x="0" y="1029331"/>
                </a:lnTo>
                <a:lnTo>
                  <a:pt x="0" y="0"/>
                </a:lnTo>
                <a:close/>
              </a:path>
            </a:pathLst>
          </a:custGeom>
          <a:blipFill>
            <a:blip r:embed="rId5"/>
            <a:stretch>
              <a:fillRect l="-29809" t="-100115" r="-98132" b="-89851"/>
            </a:stretch>
          </a:blipFill>
        </p:spPr>
      </p:sp>
      <p:grpSp>
        <p:nvGrpSpPr>
          <p:cNvPr name="Group 24" id="24"/>
          <p:cNvGrpSpPr/>
          <p:nvPr/>
        </p:nvGrpSpPr>
        <p:grpSpPr>
          <a:xfrm rot="0">
            <a:off x="639570" y="8774226"/>
            <a:ext cx="3022360" cy="968149"/>
            <a:chOff x="0" y="0"/>
            <a:chExt cx="4029813" cy="1290865"/>
          </a:xfrm>
        </p:grpSpPr>
        <p:sp>
          <p:nvSpPr>
            <p:cNvPr name="TextBox 25" id="25"/>
            <p:cNvSpPr txBox="true"/>
            <p:nvPr/>
          </p:nvSpPr>
          <p:spPr>
            <a:xfrm rot="0">
              <a:off x="0" y="152400"/>
              <a:ext cx="4029813" cy="1138465"/>
            </a:xfrm>
            <a:prstGeom prst="rect">
              <a:avLst/>
            </a:prstGeom>
          </p:spPr>
          <p:txBody>
            <a:bodyPr anchor="t" rtlCol="false" tIns="0" lIns="0" bIns="0" rIns="0">
              <a:spAutoFit/>
            </a:bodyPr>
            <a:lstStyle/>
            <a:p>
              <a:pPr algn="ctr">
                <a:lnSpc>
                  <a:spcPts val="2987"/>
                </a:lnSpc>
              </a:pPr>
            </a:p>
            <a:p>
              <a:pPr algn="ctr">
                <a:lnSpc>
                  <a:spcPts val="2987"/>
                </a:lnSpc>
              </a:pPr>
              <a:r>
                <a:rPr lang="en-US" sz="3879">
                  <a:solidFill>
                    <a:srgbClr val="737373"/>
                  </a:solidFill>
                  <a:latin typeface="Bernoru SemiCondensed"/>
                  <a:ea typeface="Bernoru SemiCondensed"/>
                  <a:cs typeface="Bernoru SemiCondensed"/>
                  <a:sym typeface="Bernoru SemiCondensed"/>
                </a:rPr>
                <a:t>nan Lidèchip</a:t>
              </a:r>
            </a:p>
          </p:txBody>
        </p:sp>
        <p:sp>
          <p:nvSpPr>
            <p:cNvPr name="TextBox 26" id="26"/>
            <p:cNvSpPr txBox="true"/>
            <p:nvPr/>
          </p:nvSpPr>
          <p:spPr>
            <a:xfrm rot="0">
              <a:off x="47279" y="113510"/>
              <a:ext cx="3935254" cy="531923"/>
            </a:xfrm>
            <a:prstGeom prst="rect">
              <a:avLst/>
            </a:prstGeom>
          </p:spPr>
          <p:txBody>
            <a:bodyPr anchor="t" rtlCol="false" tIns="0" lIns="0" bIns="0" rIns="0">
              <a:spAutoFit/>
            </a:bodyPr>
            <a:lstStyle/>
            <a:p>
              <a:pPr algn="l">
                <a:lnSpc>
                  <a:spcPts val="3369"/>
                </a:lnSpc>
                <a:spcBef>
                  <a:spcPct val="0"/>
                </a:spcBef>
              </a:pPr>
              <a:r>
                <a:rPr lang="en-US" sz="2406" spc="115">
                  <a:solidFill>
                    <a:srgbClr val="000000"/>
                  </a:solidFill>
                  <a:latin typeface="Brittany"/>
                  <a:ea typeface="Brittany"/>
                  <a:cs typeface="Brittany"/>
                  <a:sym typeface="Brittany"/>
                </a:rPr>
                <a:t>Tantasyon yo</a:t>
              </a:r>
            </a:p>
          </p:txBody>
        </p:sp>
      </p:gr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bg>
      <p:bgPr>
        <a:solidFill>
          <a:srgbClr val="FCF9D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9977114" y="9995572"/>
            <a:ext cx="8310886" cy="147357"/>
            <a:chOff x="0" y="0"/>
            <a:chExt cx="2832662" cy="50225"/>
          </a:xfrm>
        </p:grpSpPr>
        <p:sp>
          <p:nvSpPr>
            <p:cNvPr name="Freeform 4" id="4"/>
            <p:cNvSpPr/>
            <p:nvPr/>
          </p:nvSpPr>
          <p:spPr>
            <a:xfrm flipH="false" flipV="false" rot="0">
              <a:off x="0" y="0"/>
              <a:ext cx="2832662" cy="50225"/>
            </a:xfrm>
            <a:custGeom>
              <a:avLst/>
              <a:gdLst/>
              <a:ahLst/>
              <a:cxnLst/>
              <a:rect r="r" b="b" t="t" l="l"/>
              <a:pathLst>
                <a:path h="50225" w="2832662">
                  <a:moveTo>
                    <a:pt x="0" y="0"/>
                  </a:moveTo>
                  <a:lnTo>
                    <a:pt x="2832662" y="0"/>
                  </a:lnTo>
                  <a:lnTo>
                    <a:pt x="2832662" y="50225"/>
                  </a:lnTo>
                  <a:lnTo>
                    <a:pt x="0" y="50225"/>
                  </a:lnTo>
                  <a:close/>
                </a:path>
              </a:pathLst>
            </a:custGeom>
            <a:solidFill>
              <a:srgbClr val="545454"/>
            </a:solidFill>
          </p:spPr>
        </p:sp>
        <p:sp>
          <p:nvSpPr>
            <p:cNvPr name="TextBox 5" id="5"/>
            <p:cNvSpPr txBox="true"/>
            <p:nvPr/>
          </p:nvSpPr>
          <p:spPr>
            <a:xfrm>
              <a:off x="0" y="-28575"/>
              <a:ext cx="2832662" cy="78800"/>
            </a:xfrm>
            <a:prstGeom prst="rect">
              <a:avLst/>
            </a:prstGeom>
          </p:spPr>
          <p:txBody>
            <a:bodyPr anchor="ctr" rtlCol="false" tIns="51955" lIns="51955" bIns="51955" rIns="51955"/>
            <a:lstStyle/>
            <a:p>
              <a:pPr algn="ctr">
                <a:lnSpc>
                  <a:spcPts val="2147"/>
                </a:lnSpc>
              </a:pPr>
            </a:p>
          </p:txBody>
        </p:sp>
      </p:grpSp>
      <p:sp>
        <p:nvSpPr>
          <p:cNvPr name="Freeform 6" id="6"/>
          <p:cNvSpPr/>
          <p:nvPr/>
        </p:nvSpPr>
        <p:spPr>
          <a:xfrm flipH="false" flipV="false" rot="0">
            <a:off x="8480428" y="9205417"/>
            <a:ext cx="1166746" cy="884629"/>
          </a:xfrm>
          <a:custGeom>
            <a:avLst/>
            <a:gdLst/>
            <a:ahLst/>
            <a:cxnLst/>
            <a:rect r="r" b="b" t="t" l="l"/>
            <a:pathLst>
              <a:path h="884629" w="1166746">
                <a:moveTo>
                  <a:pt x="0" y="0"/>
                </a:moveTo>
                <a:lnTo>
                  <a:pt x="1166746" y="0"/>
                </a:lnTo>
                <a:lnTo>
                  <a:pt x="1166746" y="884629"/>
                </a:lnTo>
                <a:lnTo>
                  <a:pt x="0" y="884629"/>
                </a:lnTo>
                <a:lnTo>
                  <a:pt x="0" y="0"/>
                </a:lnTo>
                <a:close/>
              </a:path>
            </a:pathLst>
          </a:custGeom>
          <a:blipFill>
            <a:blip r:embed="rId4"/>
            <a:stretch>
              <a:fillRect l="0" t="-26835" r="0" b="-5055"/>
            </a:stretch>
          </a:blipFill>
        </p:spPr>
      </p:sp>
      <p:sp>
        <p:nvSpPr>
          <p:cNvPr name="TextBox 7" id="7"/>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TextBox 8" id="8"/>
          <p:cNvSpPr txBox="true"/>
          <p:nvPr/>
        </p:nvSpPr>
        <p:spPr>
          <a:xfrm rot="0">
            <a:off x="3390671" y="913594"/>
            <a:ext cx="12513006" cy="2500700"/>
          </a:xfrm>
          <a:prstGeom prst="rect">
            <a:avLst/>
          </a:prstGeom>
        </p:spPr>
        <p:txBody>
          <a:bodyPr anchor="t" rtlCol="false" tIns="0" lIns="0" bIns="0" rIns="0">
            <a:spAutoFit/>
          </a:bodyPr>
          <a:lstStyle/>
          <a:p>
            <a:pPr algn="ctr">
              <a:lnSpc>
                <a:spcPts val="7678"/>
              </a:lnSpc>
            </a:pPr>
            <a:r>
              <a:rPr lang="en-US" b="true" sz="5484" spc="669">
                <a:solidFill>
                  <a:srgbClr val="000000"/>
                </a:solidFill>
                <a:latin typeface="Barlow Bold"/>
                <a:ea typeface="Barlow Bold"/>
                <a:cs typeface="Barlow Bold"/>
                <a:sym typeface="Barlow Bold"/>
              </a:rPr>
              <a:t>KONSEKANS YO</a:t>
            </a:r>
          </a:p>
          <a:p>
            <a:pPr algn="ctr">
              <a:lnSpc>
                <a:spcPts val="7678"/>
              </a:lnSpc>
            </a:pPr>
            <a:r>
              <a:rPr lang="en-US" b="true" sz="5484" spc="669">
                <a:solidFill>
                  <a:srgbClr val="000000"/>
                </a:solidFill>
                <a:latin typeface="Barlow Bold"/>
                <a:ea typeface="Barlow Bold"/>
                <a:cs typeface="Barlow Bold"/>
                <a:sym typeface="Barlow Bold"/>
              </a:rPr>
              <a:t> NAN REBELYON AN</a:t>
            </a:r>
          </a:p>
          <a:p>
            <a:pPr algn="ctr" marL="0" indent="0" lvl="0">
              <a:lnSpc>
                <a:spcPts val="4353"/>
              </a:lnSpc>
              <a:spcBef>
                <a:spcPct val="0"/>
              </a:spcBef>
            </a:pPr>
            <a:r>
              <a:rPr lang="en-US" sz="3109" spc="379">
                <a:solidFill>
                  <a:srgbClr val="000000"/>
                </a:solidFill>
                <a:latin typeface="Barlow"/>
                <a:ea typeface="Barlow"/>
                <a:cs typeface="Barlow"/>
                <a:sym typeface="Barlow"/>
              </a:rPr>
              <a:t>Egzanp pèp Izrayèl la Benefisye gras Bondye a</a:t>
            </a:r>
          </a:p>
        </p:txBody>
      </p:sp>
      <p:sp>
        <p:nvSpPr>
          <p:cNvPr name="TextBox 9" id="9"/>
          <p:cNvSpPr txBox="true"/>
          <p:nvPr/>
        </p:nvSpPr>
        <p:spPr>
          <a:xfrm rot="0">
            <a:off x="1744846" y="4336805"/>
            <a:ext cx="14945471" cy="2815526"/>
          </a:xfrm>
          <a:prstGeom prst="rect">
            <a:avLst/>
          </a:prstGeom>
        </p:spPr>
        <p:txBody>
          <a:bodyPr anchor="t" rtlCol="false" tIns="0" lIns="0" bIns="0" rIns="0">
            <a:spAutoFit/>
          </a:bodyPr>
          <a:lstStyle/>
          <a:p>
            <a:pPr algn="l">
              <a:lnSpc>
                <a:spcPts val="3690"/>
              </a:lnSpc>
            </a:pPr>
            <a:r>
              <a:rPr lang="en-US" sz="3050" spc="61">
                <a:solidFill>
                  <a:srgbClr val="000000"/>
                </a:solidFill>
                <a:latin typeface="Arimo"/>
                <a:ea typeface="Arimo"/>
                <a:cs typeface="Arimo"/>
                <a:sym typeface="Arimo"/>
              </a:rPr>
              <a:t>4. « Yo tout te manje menm manje espirityèl » (v. 3). (Egzòd 16:4, 14-18)</a:t>
            </a:r>
          </a:p>
          <a:p>
            <a:pPr algn="l">
              <a:lnSpc>
                <a:spcPts val="3690"/>
              </a:lnSpc>
            </a:pPr>
          </a:p>
          <a:p>
            <a:pPr algn="l">
              <a:lnSpc>
                <a:spcPts val="3690"/>
              </a:lnSpc>
            </a:pPr>
            <a:r>
              <a:rPr lang="en-US" sz="3050" spc="61">
                <a:solidFill>
                  <a:srgbClr val="000000"/>
                </a:solidFill>
                <a:latin typeface="Arimo"/>
                <a:ea typeface="Arimo"/>
                <a:cs typeface="Arimo"/>
                <a:sym typeface="Arimo"/>
              </a:rPr>
              <a:t>Mana</a:t>
            </a:r>
          </a:p>
          <a:p>
            <a:pPr algn="l">
              <a:lnSpc>
                <a:spcPts val="3690"/>
              </a:lnSpc>
            </a:pPr>
          </a:p>
          <a:p>
            <a:pPr algn="l" marL="658496" indent="-329248" lvl="1">
              <a:lnSpc>
                <a:spcPts val="3690"/>
              </a:lnSpc>
              <a:buFont typeface="Arial"/>
              <a:buChar char="•"/>
            </a:pPr>
            <a:r>
              <a:rPr lang="en-US" sz="3050" spc="61">
                <a:solidFill>
                  <a:srgbClr val="000000"/>
                </a:solidFill>
                <a:latin typeface="Arimo"/>
                <a:ea typeface="Arimo"/>
                <a:cs typeface="Arimo"/>
                <a:sym typeface="Arimo"/>
              </a:rPr>
              <a:t> Jezi di yo: “Mwen se pen ki bay lavi a; Moun ki vin jwenn mwen p'ap grangou, moun ki kwè nan mwen p'ap janm swaf dlo. Jan 6:35</a:t>
            </a:r>
          </a:p>
        </p:txBody>
      </p:sp>
      <p:sp>
        <p:nvSpPr>
          <p:cNvPr name="Freeform 10" id="10"/>
          <p:cNvSpPr/>
          <p:nvPr/>
        </p:nvSpPr>
        <p:spPr>
          <a:xfrm flipH="false" flipV="false" rot="0">
            <a:off x="16693527" y="8774662"/>
            <a:ext cx="1309423" cy="1029331"/>
          </a:xfrm>
          <a:custGeom>
            <a:avLst/>
            <a:gdLst/>
            <a:ahLst/>
            <a:cxnLst/>
            <a:rect r="r" b="b" t="t" l="l"/>
            <a:pathLst>
              <a:path h="1029331" w="1309423">
                <a:moveTo>
                  <a:pt x="0" y="0"/>
                </a:moveTo>
                <a:lnTo>
                  <a:pt x="1309423" y="0"/>
                </a:lnTo>
                <a:lnTo>
                  <a:pt x="1309423" y="1029331"/>
                </a:lnTo>
                <a:lnTo>
                  <a:pt x="0" y="1029331"/>
                </a:lnTo>
                <a:lnTo>
                  <a:pt x="0" y="0"/>
                </a:lnTo>
                <a:close/>
              </a:path>
            </a:pathLst>
          </a:custGeom>
          <a:blipFill>
            <a:blip r:embed="rId5"/>
            <a:stretch>
              <a:fillRect l="-29809" t="-100115" r="-98132" b="-89851"/>
            </a:stretch>
          </a:blipFill>
        </p:spPr>
      </p:sp>
      <p:grpSp>
        <p:nvGrpSpPr>
          <p:cNvPr name="Group 11" id="11"/>
          <p:cNvGrpSpPr/>
          <p:nvPr/>
        </p:nvGrpSpPr>
        <p:grpSpPr>
          <a:xfrm rot="0">
            <a:off x="-208957" y="8378225"/>
            <a:ext cx="4403300" cy="1662891"/>
            <a:chOff x="0" y="0"/>
            <a:chExt cx="1500810" cy="566776"/>
          </a:xfrm>
        </p:grpSpPr>
        <p:sp>
          <p:nvSpPr>
            <p:cNvPr name="Freeform 12" id="12"/>
            <p:cNvSpPr/>
            <p:nvPr/>
          </p:nvSpPr>
          <p:spPr>
            <a:xfrm flipH="false" flipV="false" rot="0">
              <a:off x="0" y="0"/>
              <a:ext cx="1500810" cy="566776"/>
            </a:xfrm>
            <a:custGeom>
              <a:avLst/>
              <a:gdLst/>
              <a:ahLst/>
              <a:cxnLst/>
              <a:rect r="r" b="b" t="t" l="l"/>
              <a:pathLst>
                <a:path h="566776" w="1500810">
                  <a:moveTo>
                    <a:pt x="0" y="0"/>
                  </a:moveTo>
                  <a:lnTo>
                    <a:pt x="1500810" y="0"/>
                  </a:lnTo>
                  <a:lnTo>
                    <a:pt x="1500810" y="566776"/>
                  </a:lnTo>
                  <a:lnTo>
                    <a:pt x="0" y="566776"/>
                  </a:lnTo>
                  <a:close/>
                </a:path>
              </a:pathLst>
            </a:custGeom>
            <a:solidFill>
              <a:srgbClr val="FBFF00">
                <a:alpha val="80784"/>
              </a:srgbClr>
            </a:solidFill>
          </p:spPr>
        </p:sp>
        <p:sp>
          <p:nvSpPr>
            <p:cNvPr name="TextBox 13" id="13"/>
            <p:cNvSpPr txBox="true"/>
            <p:nvPr/>
          </p:nvSpPr>
          <p:spPr>
            <a:xfrm>
              <a:off x="0" y="-28575"/>
              <a:ext cx="1500810" cy="595351"/>
            </a:xfrm>
            <a:prstGeom prst="rect">
              <a:avLst/>
            </a:prstGeom>
          </p:spPr>
          <p:txBody>
            <a:bodyPr anchor="ctr" rtlCol="false" tIns="51955" lIns="51955" bIns="51955" rIns="51955"/>
            <a:lstStyle/>
            <a:p>
              <a:pPr algn="ctr">
                <a:lnSpc>
                  <a:spcPts val="2147"/>
                </a:lnSpc>
              </a:pPr>
            </a:p>
          </p:txBody>
        </p:sp>
      </p:grpSp>
      <p:grpSp>
        <p:nvGrpSpPr>
          <p:cNvPr name="Group 14" id="14"/>
          <p:cNvGrpSpPr/>
          <p:nvPr/>
        </p:nvGrpSpPr>
        <p:grpSpPr>
          <a:xfrm rot="0">
            <a:off x="152400" y="6995021"/>
            <a:ext cx="4301499" cy="3444379"/>
            <a:chOff x="0" y="0"/>
            <a:chExt cx="5735332" cy="4592506"/>
          </a:xfrm>
        </p:grpSpPr>
        <p:grpSp>
          <p:nvGrpSpPr>
            <p:cNvPr name="Group 15" id="15"/>
            <p:cNvGrpSpPr/>
            <p:nvPr/>
          </p:nvGrpSpPr>
          <p:grpSpPr>
            <a:xfrm rot="0">
              <a:off x="0" y="3984614"/>
              <a:ext cx="2475827" cy="445614"/>
              <a:chOff x="0" y="0"/>
              <a:chExt cx="1266403" cy="227935"/>
            </a:xfrm>
          </p:grpSpPr>
          <p:sp>
            <p:nvSpPr>
              <p:cNvPr name="Freeform 16" id="16"/>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17" id="17"/>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18" id="18"/>
            <p:cNvGrpSpPr/>
            <p:nvPr/>
          </p:nvGrpSpPr>
          <p:grpSpPr>
            <a:xfrm rot="0">
              <a:off x="687139" y="4157628"/>
              <a:ext cx="5048193" cy="434877"/>
              <a:chOff x="0" y="0"/>
              <a:chExt cx="2582188" cy="222443"/>
            </a:xfrm>
          </p:grpSpPr>
          <p:sp>
            <p:nvSpPr>
              <p:cNvPr name="Freeform 19" id="19"/>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20" id="20"/>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21" id="21"/>
            <p:cNvGrpSpPr/>
            <p:nvPr/>
          </p:nvGrpSpPr>
          <p:grpSpPr>
            <a:xfrm rot="5400000">
              <a:off x="-1920094" y="2192145"/>
              <a:ext cx="4592506" cy="208217"/>
              <a:chOff x="0" y="0"/>
              <a:chExt cx="2349100" cy="106504"/>
            </a:xfrm>
          </p:grpSpPr>
          <p:sp>
            <p:nvSpPr>
              <p:cNvPr name="Freeform 22" id="22"/>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23" id="23"/>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24" id="24"/>
          <p:cNvGrpSpPr/>
          <p:nvPr/>
        </p:nvGrpSpPr>
        <p:grpSpPr>
          <a:xfrm rot="0">
            <a:off x="0" y="9831081"/>
            <a:ext cx="4301499" cy="455919"/>
            <a:chOff x="0" y="0"/>
            <a:chExt cx="5735332" cy="607892"/>
          </a:xfrm>
        </p:grpSpPr>
        <p:grpSp>
          <p:nvGrpSpPr>
            <p:cNvPr name="Group 25" id="25"/>
            <p:cNvGrpSpPr/>
            <p:nvPr/>
          </p:nvGrpSpPr>
          <p:grpSpPr>
            <a:xfrm rot="0">
              <a:off x="0" y="0"/>
              <a:ext cx="2475827" cy="445614"/>
              <a:chOff x="0" y="0"/>
              <a:chExt cx="1266403" cy="227935"/>
            </a:xfrm>
          </p:grpSpPr>
          <p:sp>
            <p:nvSpPr>
              <p:cNvPr name="Freeform 26" id="26"/>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27" id="27"/>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28" id="28"/>
            <p:cNvGrpSpPr/>
            <p:nvPr/>
          </p:nvGrpSpPr>
          <p:grpSpPr>
            <a:xfrm rot="0">
              <a:off x="687139" y="173015"/>
              <a:ext cx="5048193" cy="434877"/>
              <a:chOff x="0" y="0"/>
              <a:chExt cx="2582188" cy="222443"/>
            </a:xfrm>
          </p:grpSpPr>
          <p:sp>
            <p:nvSpPr>
              <p:cNvPr name="Freeform 29" id="29"/>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30" id="30"/>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grpSp>
        <p:nvGrpSpPr>
          <p:cNvPr name="Group 31" id="31"/>
          <p:cNvGrpSpPr/>
          <p:nvPr/>
        </p:nvGrpSpPr>
        <p:grpSpPr>
          <a:xfrm rot="0">
            <a:off x="791970" y="8717210"/>
            <a:ext cx="3022360" cy="968149"/>
            <a:chOff x="0" y="0"/>
            <a:chExt cx="4029813" cy="1290865"/>
          </a:xfrm>
        </p:grpSpPr>
        <p:sp>
          <p:nvSpPr>
            <p:cNvPr name="TextBox 32" id="32"/>
            <p:cNvSpPr txBox="true"/>
            <p:nvPr/>
          </p:nvSpPr>
          <p:spPr>
            <a:xfrm rot="0">
              <a:off x="0" y="152400"/>
              <a:ext cx="4029813" cy="1138465"/>
            </a:xfrm>
            <a:prstGeom prst="rect">
              <a:avLst/>
            </a:prstGeom>
          </p:spPr>
          <p:txBody>
            <a:bodyPr anchor="t" rtlCol="false" tIns="0" lIns="0" bIns="0" rIns="0">
              <a:spAutoFit/>
            </a:bodyPr>
            <a:lstStyle/>
            <a:p>
              <a:pPr algn="ctr">
                <a:lnSpc>
                  <a:spcPts val="2987"/>
                </a:lnSpc>
              </a:pPr>
            </a:p>
            <a:p>
              <a:pPr algn="ctr">
                <a:lnSpc>
                  <a:spcPts val="2987"/>
                </a:lnSpc>
              </a:pPr>
              <a:r>
                <a:rPr lang="en-US" sz="3879">
                  <a:solidFill>
                    <a:srgbClr val="737373"/>
                  </a:solidFill>
                  <a:latin typeface="Bernoru SemiCondensed"/>
                  <a:ea typeface="Bernoru SemiCondensed"/>
                  <a:cs typeface="Bernoru SemiCondensed"/>
                  <a:sym typeface="Bernoru SemiCondensed"/>
                </a:rPr>
                <a:t>nan Lidèchip</a:t>
              </a:r>
            </a:p>
          </p:txBody>
        </p:sp>
        <p:sp>
          <p:nvSpPr>
            <p:cNvPr name="TextBox 33" id="33"/>
            <p:cNvSpPr txBox="true"/>
            <p:nvPr/>
          </p:nvSpPr>
          <p:spPr>
            <a:xfrm rot="0">
              <a:off x="47279" y="113510"/>
              <a:ext cx="3935254" cy="531923"/>
            </a:xfrm>
            <a:prstGeom prst="rect">
              <a:avLst/>
            </a:prstGeom>
          </p:spPr>
          <p:txBody>
            <a:bodyPr anchor="t" rtlCol="false" tIns="0" lIns="0" bIns="0" rIns="0">
              <a:spAutoFit/>
            </a:bodyPr>
            <a:lstStyle/>
            <a:p>
              <a:pPr algn="l">
                <a:lnSpc>
                  <a:spcPts val="3369"/>
                </a:lnSpc>
                <a:spcBef>
                  <a:spcPct val="0"/>
                </a:spcBef>
              </a:pPr>
              <a:r>
                <a:rPr lang="en-US" sz="2406" spc="115">
                  <a:solidFill>
                    <a:srgbClr val="000000"/>
                  </a:solidFill>
                  <a:latin typeface="Brittany"/>
                  <a:ea typeface="Brittany"/>
                  <a:cs typeface="Brittany"/>
                  <a:sym typeface="Brittany"/>
                </a:rPr>
                <a:t>Tantasyon yo</a:t>
              </a:r>
            </a:p>
          </p:txBody>
        </p:sp>
      </p:gr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0" y="8698419"/>
            <a:ext cx="1942007" cy="1588581"/>
            <a:chOff x="0" y="0"/>
            <a:chExt cx="661909" cy="541448"/>
          </a:xfrm>
        </p:grpSpPr>
        <p:sp>
          <p:nvSpPr>
            <p:cNvPr name="Freeform 4" id="4"/>
            <p:cNvSpPr/>
            <p:nvPr/>
          </p:nvSpPr>
          <p:spPr>
            <a:xfrm flipH="false" flipV="false" rot="0">
              <a:off x="0" y="0"/>
              <a:ext cx="661909" cy="541448"/>
            </a:xfrm>
            <a:custGeom>
              <a:avLst/>
              <a:gdLst/>
              <a:ahLst/>
              <a:cxnLst/>
              <a:rect r="r" b="b" t="t" l="l"/>
              <a:pathLst>
                <a:path h="541448" w="661909">
                  <a:moveTo>
                    <a:pt x="0" y="0"/>
                  </a:moveTo>
                  <a:lnTo>
                    <a:pt x="661909" y="0"/>
                  </a:lnTo>
                  <a:lnTo>
                    <a:pt x="661909" y="541448"/>
                  </a:lnTo>
                  <a:lnTo>
                    <a:pt x="0" y="541448"/>
                  </a:lnTo>
                  <a:close/>
                </a:path>
              </a:pathLst>
            </a:custGeom>
            <a:solidFill>
              <a:srgbClr val="FFFFFF"/>
            </a:solidFill>
          </p:spPr>
        </p:sp>
        <p:sp>
          <p:nvSpPr>
            <p:cNvPr name="TextBox 5" id="5"/>
            <p:cNvSpPr txBox="true"/>
            <p:nvPr/>
          </p:nvSpPr>
          <p:spPr>
            <a:xfrm>
              <a:off x="0" y="-28575"/>
              <a:ext cx="661909" cy="570023"/>
            </a:xfrm>
            <a:prstGeom prst="rect">
              <a:avLst/>
            </a:prstGeom>
          </p:spPr>
          <p:txBody>
            <a:bodyPr anchor="ctr" rtlCol="false" tIns="51955" lIns="51955" bIns="51955" rIns="51955"/>
            <a:lstStyle/>
            <a:p>
              <a:pPr algn="ctr">
                <a:lnSpc>
                  <a:spcPts val="2147"/>
                </a:lnSpc>
              </a:pPr>
            </a:p>
          </p:txBody>
        </p:sp>
      </p:grpSp>
      <p:grpSp>
        <p:nvGrpSpPr>
          <p:cNvPr name="Group 6" id="6"/>
          <p:cNvGrpSpPr/>
          <p:nvPr/>
        </p:nvGrpSpPr>
        <p:grpSpPr>
          <a:xfrm rot="5400000">
            <a:off x="-523779" y="304286"/>
            <a:ext cx="4301499" cy="3444379"/>
            <a:chOff x="0" y="0"/>
            <a:chExt cx="5735332" cy="4592506"/>
          </a:xfrm>
        </p:grpSpPr>
        <p:grpSp>
          <p:nvGrpSpPr>
            <p:cNvPr name="Group 7" id="7"/>
            <p:cNvGrpSpPr/>
            <p:nvPr/>
          </p:nvGrpSpPr>
          <p:grpSpPr>
            <a:xfrm rot="0">
              <a:off x="0" y="3984614"/>
              <a:ext cx="2475827" cy="445614"/>
              <a:chOff x="0" y="0"/>
              <a:chExt cx="1266403" cy="227935"/>
            </a:xfrm>
          </p:grpSpPr>
          <p:sp>
            <p:nvSpPr>
              <p:cNvPr name="Freeform 8" id="8"/>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9" id="9"/>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10" id="10"/>
            <p:cNvGrpSpPr/>
            <p:nvPr/>
          </p:nvGrpSpPr>
          <p:grpSpPr>
            <a:xfrm rot="0">
              <a:off x="687139" y="4157628"/>
              <a:ext cx="5048193" cy="434877"/>
              <a:chOff x="0" y="0"/>
              <a:chExt cx="2582188" cy="222443"/>
            </a:xfrm>
          </p:grpSpPr>
          <p:sp>
            <p:nvSpPr>
              <p:cNvPr name="Freeform 11" id="11"/>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12" id="12"/>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13" id="13"/>
            <p:cNvGrpSpPr/>
            <p:nvPr/>
          </p:nvGrpSpPr>
          <p:grpSpPr>
            <a:xfrm rot="5400000">
              <a:off x="-1920094" y="2192145"/>
              <a:ext cx="4592506" cy="208217"/>
              <a:chOff x="0" y="0"/>
              <a:chExt cx="2349100" cy="106504"/>
            </a:xfrm>
          </p:grpSpPr>
          <p:sp>
            <p:nvSpPr>
              <p:cNvPr name="Freeform 14" id="14"/>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15" id="15"/>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16" id="16"/>
          <p:cNvGrpSpPr/>
          <p:nvPr/>
        </p:nvGrpSpPr>
        <p:grpSpPr>
          <a:xfrm rot="0">
            <a:off x="8814324" y="9892397"/>
            <a:ext cx="9473676" cy="126406"/>
            <a:chOff x="0" y="0"/>
            <a:chExt cx="3228985" cy="43084"/>
          </a:xfrm>
        </p:grpSpPr>
        <p:sp>
          <p:nvSpPr>
            <p:cNvPr name="Freeform 17" id="17"/>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18" id="18"/>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19" id="19"/>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20" id="20"/>
          <p:cNvSpPr/>
          <p:nvPr/>
        </p:nvSpPr>
        <p:spPr>
          <a:xfrm flipH="false" flipV="false" rot="0">
            <a:off x="251103" y="889100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21" id="21"/>
          <p:cNvSpPr txBox="true"/>
          <p:nvPr/>
        </p:nvSpPr>
        <p:spPr>
          <a:xfrm rot="0">
            <a:off x="3273463" y="1498825"/>
            <a:ext cx="13894836" cy="2947018"/>
          </a:xfrm>
          <a:prstGeom prst="rect">
            <a:avLst/>
          </a:prstGeom>
        </p:spPr>
        <p:txBody>
          <a:bodyPr anchor="t" rtlCol="false" tIns="0" lIns="0" bIns="0" rIns="0">
            <a:spAutoFit/>
          </a:bodyPr>
          <a:lstStyle/>
          <a:p>
            <a:pPr algn="r">
              <a:lnSpc>
                <a:spcPts val="10080"/>
              </a:lnSpc>
            </a:pPr>
            <a:r>
              <a:rPr lang="en-US" b="true" sz="7200" spc="878">
                <a:solidFill>
                  <a:srgbClr val="000000"/>
                </a:solidFill>
                <a:latin typeface="Barlow Bold"/>
                <a:ea typeface="Barlow Bold"/>
                <a:cs typeface="Barlow Bold"/>
                <a:sym typeface="Barlow Bold"/>
              </a:rPr>
              <a:t>AVÈTISMAN AN</a:t>
            </a:r>
          </a:p>
          <a:p>
            <a:pPr algn="r">
              <a:lnSpc>
                <a:spcPts val="8960"/>
              </a:lnSpc>
            </a:pPr>
            <a:r>
              <a:rPr lang="en-US" sz="6400" spc="780">
                <a:solidFill>
                  <a:srgbClr val="000000"/>
                </a:solidFill>
                <a:latin typeface="Barlow"/>
                <a:ea typeface="Barlow"/>
                <a:cs typeface="Barlow"/>
                <a:sym typeface="Barlow"/>
              </a:rPr>
              <a:t>Egzanp pèp Izrayèl la</a:t>
            </a:r>
          </a:p>
          <a:p>
            <a:pPr algn="r" marL="0" indent="0" lvl="0">
              <a:lnSpc>
                <a:spcPts val="4200"/>
              </a:lnSpc>
              <a:spcBef>
                <a:spcPct val="0"/>
              </a:spcBef>
            </a:pPr>
            <a:r>
              <a:rPr lang="en-US" sz="3000" spc="366">
                <a:solidFill>
                  <a:srgbClr val="000000"/>
                </a:solidFill>
                <a:latin typeface="Barlow"/>
                <a:ea typeface="Barlow"/>
                <a:cs typeface="Barlow"/>
                <a:sym typeface="Barlow"/>
              </a:rPr>
              <a:t>Benefisye gras Bondye a</a:t>
            </a:r>
          </a:p>
        </p:txBody>
      </p:sp>
      <p:sp>
        <p:nvSpPr>
          <p:cNvPr name="TextBox 22" id="22"/>
          <p:cNvSpPr txBox="true"/>
          <p:nvPr/>
        </p:nvSpPr>
        <p:spPr>
          <a:xfrm rot="0">
            <a:off x="1251353" y="4788089"/>
            <a:ext cx="15775553" cy="3767455"/>
          </a:xfrm>
          <a:prstGeom prst="rect">
            <a:avLst/>
          </a:prstGeom>
        </p:spPr>
        <p:txBody>
          <a:bodyPr anchor="t" rtlCol="false" tIns="0" lIns="0" bIns="0" rIns="0">
            <a:spAutoFit/>
          </a:bodyPr>
          <a:lstStyle/>
          <a:p>
            <a:pPr algn="just">
              <a:lnSpc>
                <a:spcPts val="4969"/>
              </a:lnSpc>
            </a:pPr>
            <a:r>
              <a:rPr lang="en-US" b="true" sz="3549" spc="70">
                <a:solidFill>
                  <a:srgbClr val="000000"/>
                </a:solidFill>
                <a:latin typeface="Arimo Bold"/>
                <a:ea typeface="Arimo Bold"/>
                <a:cs typeface="Arimo Bold"/>
                <a:sym typeface="Arimo Bold"/>
              </a:rPr>
              <a:t>5. "Yo tout te bwè nan menm bwason espirityèl la, paske yo te bwè nan yon wòch espirityèl ki te swiv yo, e wòch la te Kris la" (v. 4).</a:t>
            </a:r>
          </a:p>
          <a:p>
            <a:pPr algn="just">
              <a:lnSpc>
                <a:spcPts val="4969"/>
              </a:lnSpc>
            </a:pPr>
          </a:p>
          <a:p>
            <a:pPr algn="just">
              <a:lnSpc>
                <a:spcPts val="4969"/>
              </a:lnSpc>
            </a:pPr>
            <a:r>
              <a:rPr lang="en-US" sz="3549" spc="70">
                <a:solidFill>
                  <a:srgbClr val="000000"/>
                </a:solidFill>
                <a:latin typeface="Arimo"/>
                <a:ea typeface="Arimo"/>
                <a:cs typeface="Arimo"/>
                <a:sym typeface="Arimo"/>
              </a:rPr>
              <a:t>Bondye bay dlo atravè Moyiz:</a:t>
            </a:r>
          </a:p>
          <a:p>
            <a:pPr algn="just">
              <a:lnSpc>
                <a:spcPts val="4969"/>
              </a:lnSpc>
            </a:pPr>
            <a:r>
              <a:rPr lang="en-US" sz="3549" spc="70">
                <a:solidFill>
                  <a:srgbClr val="000000"/>
                </a:solidFill>
                <a:latin typeface="Arimo"/>
                <a:ea typeface="Arimo"/>
                <a:cs typeface="Arimo"/>
                <a:sym typeface="Arimo"/>
              </a:rPr>
              <a:t>Egzòd 17:6-7, NKJV.</a:t>
            </a:r>
          </a:p>
          <a:p>
            <a:pPr algn="just">
              <a:lnSpc>
                <a:spcPts val="4969"/>
              </a:lnSpc>
              <a:spcBef>
                <a:spcPct val="0"/>
              </a:spcBef>
            </a:pPr>
            <a:r>
              <a:rPr lang="en-US" sz="3549" spc="70">
                <a:solidFill>
                  <a:srgbClr val="000000"/>
                </a:solidFill>
                <a:latin typeface="Arimo"/>
                <a:ea typeface="Arimo"/>
                <a:cs typeface="Arimo"/>
                <a:sym typeface="Arimo"/>
              </a:rPr>
              <a:t>Nonm 20:7-13</a:t>
            </a:r>
          </a:p>
        </p:txBody>
      </p:sp>
      <p:sp>
        <p:nvSpPr>
          <p:cNvPr name="TextBox 23" id="23"/>
          <p:cNvSpPr txBox="true"/>
          <p:nvPr/>
        </p:nvSpPr>
        <p:spPr>
          <a:xfrm rot="0">
            <a:off x="6622286" y="9229725"/>
            <a:ext cx="4384076" cy="517936"/>
          </a:xfrm>
          <a:prstGeom prst="rect">
            <a:avLst/>
          </a:prstGeom>
        </p:spPr>
        <p:txBody>
          <a:bodyPr anchor="t" rtlCol="false" tIns="0" lIns="0" bIns="0" rIns="0">
            <a:spAutoFit/>
          </a:bodyPr>
          <a:lstStyle/>
          <a:p>
            <a:pPr algn="ctr">
              <a:lnSpc>
                <a:spcPts val="2171"/>
              </a:lnSpc>
            </a:pPr>
            <a:r>
              <a:rPr lang="en-US" b="true" sz="1520" i="true">
                <a:solidFill>
                  <a:srgbClr val="737373"/>
                </a:solidFill>
                <a:latin typeface="Open Sans Bold Italics"/>
                <a:ea typeface="Open Sans Bold Italics"/>
                <a:cs typeface="Open Sans Bold Italics"/>
                <a:sym typeface="Open Sans Bold Italics"/>
              </a:rPr>
              <a:t>Dr. Christian Sarmiento </a:t>
            </a:r>
          </a:p>
          <a:p>
            <a:pPr algn="ctr">
              <a:lnSpc>
                <a:spcPts val="2171"/>
              </a:lnSpc>
            </a:pPr>
            <a:r>
              <a:rPr lang="en-US" b="true" sz="1520" i="true">
                <a:solidFill>
                  <a:srgbClr val="737373"/>
                </a:solidFill>
                <a:latin typeface="Open Sans Bold Italics"/>
                <a:ea typeface="Open Sans Bold Italics"/>
                <a:cs typeface="Open Sans Bold Italics"/>
                <a:sym typeface="Open Sans Bold Italics"/>
              </a:rPr>
              <a:t>General Superintendent, Mesoamerican Region</a:t>
            </a:r>
          </a:p>
        </p:txBody>
      </p:sp>
      <p:sp>
        <p:nvSpPr>
          <p:cNvPr name="Freeform 24" id="24"/>
          <p:cNvSpPr/>
          <p:nvPr/>
        </p:nvSpPr>
        <p:spPr>
          <a:xfrm flipH="false" flipV="false" rot="0">
            <a:off x="16693527" y="8774662"/>
            <a:ext cx="1309423" cy="1029331"/>
          </a:xfrm>
          <a:custGeom>
            <a:avLst/>
            <a:gdLst/>
            <a:ahLst/>
            <a:cxnLst/>
            <a:rect r="r" b="b" t="t" l="l"/>
            <a:pathLst>
              <a:path h="1029331" w="1309423">
                <a:moveTo>
                  <a:pt x="0" y="0"/>
                </a:moveTo>
                <a:lnTo>
                  <a:pt x="1309423" y="0"/>
                </a:lnTo>
                <a:lnTo>
                  <a:pt x="1309423" y="1029331"/>
                </a:lnTo>
                <a:lnTo>
                  <a:pt x="0" y="1029331"/>
                </a:lnTo>
                <a:lnTo>
                  <a:pt x="0" y="0"/>
                </a:lnTo>
                <a:close/>
              </a:path>
            </a:pathLst>
          </a:custGeom>
          <a:blipFill>
            <a:blip r:embed="rId5"/>
            <a:stretch>
              <a:fillRect l="-29809" t="-100115" r="-98132" b="-89851"/>
            </a:stretch>
          </a:blipFill>
        </p:spPr>
      </p:sp>
      <p:grpSp>
        <p:nvGrpSpPr>
          <p:cNvPr name="Group 25" id="25"/>
          <p:cNvGrpSpPr/>
          <p:nvPr/>
        </p:nvGrpSpPr>
        <p:grpSpPr>
          <a:xfrm rot="0">
            <a:off x="251103" y="261131"/>
            <a:ext cx="3022360" cy="968149"/>
            <a:chOff x="0" y="0"/>
            <a:chExt cx="4029813" cy="1290865"/>
          </a:xfrm>
        </p:grpSpPr>
        <p:sp>
          <p:nvSpPr>
            <p:cNvPr name="TextBox 26" id="26"/>
            <p:cNvSpPr txBox="true"/>
            <p:nvPr/>
          </p:nvSpPr>
          <p:spPr>
            <a:xfrm rot="0">
              <a:off x="0" y="152400"/>
              <a:ext cx="4029813" cy="1138465"/>
            </a:xfrm>
            <a:prstGeom prst="rect">
              <a:avLst/>
            </a:prstGeom>
          </p:spPr>
          <p:txBody>
            <a:bodyPr anchor="t" rtlCol="false" tIns="0" lIns="0" bIns="0" rIns="0">
              <a:spAutoFit/>
            </a:bodyPr>
            <a:lstStyle/>
            <a:p>
              <a:pPr algn="ctr">
                <a:lnSpc>
                  <a:spcPts val="2987"/>
                </a:lnSpc>
              </a:pPr>
            </a:p>
            <a:p>
              <a:pPr algn="ctr">
                <a:lnSpc>
                  <a:spcPts val="2987"/>
                </a:lnSpc>
              </a:pPr>
              <a:r>
                <a:rPr lang="en-US" sz="3879">
                  <a:solidFill>
                    <a:srgbClr val="737373"/>
                  </a:solidFill>
                  <a:latin typeface="Bernoru SemiCondensed"/>
                  <a:ea typeface="Bernoru SemiCondensed"/>
                  <a:cs typeface="Bernoru SemiCondensed"/>
                  <a:sym typeface="Bernoru SemiCondensed"/>
                </a:rPr>
                <a:t>nan Lidèchip</a:t>
              </a:r>
            </a:p>
          </p:txBody>
        </p:sp>
        <p:sp>
          <p:nvSpPr>
            <p:cNvPr name="TextBox 27" id="27"/>
            <p:cNvSpPr txBox="true"/>
            <p:nvPr/>
          </p:nvSpPr>
          <p:spPr>
            <a:xfrm rot="0">
              <a:off x="47279" y="113510"/>
              <a:ext cx="3935254" cy="531923"/>
            </a:xfrm>
            <a:prstGeom prst="rect">
              <a:avLst/>
            </a:prstGeom>
          </p:spPr>
          <p:txBody>
            <a:bodyPr anchor="t" rtlCol="false" tIns="0" lIns="0" bIns="0" rIns="0">
              <a:spAutoFit/>
            </a:bodyPr>
            <a:lstStyle/>
            <a:p>
              <a:pPr algn="l">
                <a:lnSpc>
                  <a:spcPts val="3369"/>
                </a:lnSpc>
                <a:spcBef>
                  <a:spcPct val="0"/>
                </a:spcBef>
              </a:pPr>
              <a:r>
                <a:rPr lang="en-US" sz="2406" spc="115">
                  <a:solidFill>
                    <a:srgbClr val="000000"/>
                  </a:solidFill>
                  <a:latin typeface="Brittany"/>
                  <a:ea typeface="Brittany"/>
                  <a:cs typeface="Brittany"/>
                  <a:sym typeface="Brittany"/>
                </a:rPr>
                <a:t>Tantasyon yo</a:t>
              </a:r>
            </a:p>
          </p:txBody>
        </p:sp>
      </p:gr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bg>
      <p:bgPr>
        <a:solidFill>
          <a:srgbClr val="FCF9D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8814324" y="9892397"/>
            <a:ext cx="9473676" cy="126406"/>
            <a:chOff x="0" y="0"/>
            <a:chExt cx="3228985" cy="43084"/>
          </a:xfrm>
        </p:grpSpPr>
        <p:sp>
          <p:nvSpPr>
            <p:cNvPr name="Freeform 4" id="4"/>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5" id="5"/>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6" id="6"/>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7" id="7"/>
          <p:cNvSpPr/>
          <p:nvPr/>
        </p:nvSpPr>
        <p:spPr>
          <a:xfrm flipH="false" flipV="false" rot="0">
            <a:off x="125552" y="9035071"/>
            <a:ext cx="1501419" cy="1251929"/>
          </a:xfrm>
          <a:custGeom>
            <a:avLst/>
            <a:gdLst/>
            <a:ahLst/>
            <a:cxnLst/>
            <a:rect r="r" b="b" t="t" l="l"/>
            <a:pathLst>
              <a:path h="1251929" w="1501419">
                <a:moveTo>
                  <a:pt x="0" y="0"/>
                </a:moveTo>
                <a:lnTo>
                  <a:pt x="1501418" y="0"/>
                </a:lnTo>
                <a:lnTo>
                  <a:pt x="1501418" y="1251929"/>
                </a:lnTo>
                <a:lnTo>
                  <a:pt x="0" y="1251929"/>
                </a:lnTo>
                <a:lnTo>
                  <a:pt x="0" y="0"/>
                </a:lnTo>
                <a:close/>
              </a:path>
            </a:pathLst>
          </a:custGeom>
          <a:blipFill>
            <a:blip r:embed="rId4"/>
            <a:stretch>
              <a:fillRect l="0" t="-11975" r="0" b="-7952"/>
            </a:stretch>
          </a:blipFill>
        </p:spPr>
      </p:sp>
      <p:sp>
        <p:nvSpPr>
          <p:cNvPr name="TextBox 8" id="8"/>
          <p:cNvSpPr txBox="true"/>
          <p:nvPr/>
        </p:nvSpPr>
        <p:spPr>
          <a:xfrm rot="0">
            <a:off x="3225870" y="1240313"/>
            <a:ext cx="13715903" cy="2493450"/>
          </a:xfrm>
          <a:prstGeom prst="rect">
            <a:avLst/>
          </a:prstGeom>
        </p:spPr>
        <p:txBody>
          <a:bodyPr anchor="t" rtlCol="false" tIns="0" lIns="0" bIns="0" rIns="0">
            <a:spAutoFit/>
          </a:bodyPr>
          <a:lstStyle/>
          <a:p>
            <a:pPr algn="r">
              <a:lnSpc>
                <a:spcPts val="7850"/>
              </a:lnSpc>
            </a:pPr>
            <a:r>
              <a:rPr lang="en-US" b="true" sz="5607" spc="684">
                <a:solidFill>
                  <a:srgbClr val="000000"/>
                </a:solidFill>
                <a:latin typeface="Barlow Bold"/>
                <a:ea typeface="Barlow Bold"/>
                <a:cs typeface="Barlow Bold"/>
                <a:sym typeface="Barlow Bold"/>
              </a:rPr>
              <a:t>AVÈTISMAN AN</a:t>
            </a:r>
          </a:p>
          <a:p>
            <a:pPr algn="r">
              <a:lnSpc>
                <a:spcPts val="6030"/>
              </a:lnSpc>
            </a:pPr>
            <a:r>
              <a:rPr lang="en-US" sz="4307" spc="525">
                <a:solidFill>
                  <a:srgbClr val="000000"/>
                </a:solidFill>
                <a:latin typeface="Barlow"/>
                <a:ea typeface="Barlow"/>
                <a:cs typeface="Barlow"/>
                <a:sym typeface="Barlow"/>
              </a:rPr>
              <a:t>Egzanp pèp Izrayèl la</a:t>
            </a:r>
          </a:p>
          <a:p>
            <a:pPr algn="r" marL="0" indent="0" lvl="0">
              <a:lnSpc>
                <a:spcPts val="6030"/>
              </a:lnSpc>
              <a:spcBef>
                <a:spcPct val="0"/>
              </a:spcBef>
            </a:pPr>
            <a:r>
              <a:rPr lang="en-US" sz="4307" spc="525">
                <a:solidFill>
                  <a:srgbClr val="000000"/>
                </a:solidFill>
                <a:latin typeface="Barlow"/>
                <a:ea typeface="Barlow"/>
                <a:cs typeface="Barlow"/>
                <a:sym typeface="Barlow"/>
              </a:rPr>
              <a:t>Benefisye gras Bondye a</a:t>
            </a:r>
          </a:p>
        </p:txBody>
      </p:sp>
      <p:sp>
        <p:nvSpPr>
          <p:cNvPr name="TextBox 9" id="9"/>
          <p:cNvSpPr txBox="true"/>
          <p:nvPr/>
        </p:nvSpPr>
        <p:spPr>
          <a:xfrm rot="0">
            <a:off x="1626970" y="4474426"/>
            <a:ext cx="15813510" cy="4284346"/>
          </a:xfrm>
          <a:prstGeom prst="rect">
            <a:avLst/>
          </a:prstGeom>
        </p:spPr>
        <p:txBody>
          <a:bodyPr anchor="t" rtlCol="false" tIns="0" lIns="0" bIns="0" rIns="0">
            <a:spAutoFit/>
          </a:bodyPr>
          <a:lstStyle/>
          <a:p>
            <a:pPr algn="l" marL="582919" indent="-291459" lvl="1">
              <a:lnSpc>
                <a:spcPts val="3779"/>
              </a:lnSpc>
              <a:buFont typeface="Arial"/>
              <a:buChar char="•"/>
            </a:pPr>
            <a:r>
              <a:rPr lang="en-US" b="true" sz="2699" spc="318">
                <a:solidFill>
                  <a:srgbClr val="000000"/>
                </a:solidFill>
                <a:latin typeface="Arimo Bold"/>
                <a:ea typeface="Arimo Bold"/>
                <a:cs typeface="Arimo Bold"/>
                <a:sym typeface="Arimo Bold"/>
              </a:rPr>
              <a:t>Jezi dlo ki bay lavi a: ". . . men moun ki bwè nan dlo ke mwen pral ba li a p'ap janm swaf dlo, men dlo ke mwen pral ba li a pral tounen nan li yon sous dlo ki koule pou lavi etènèl" (Jan 4: 14, NKJV).</a:t>
            </a:r>
          </a:p>
          <a:p>
            <a:pPr algn="l" marL="582919" indent="-291459" lvl="1">
              <a:lnSpc>
                <a:spcPts val="3779"/>
              </a:lnSpc>
              <a:buFont typeface="Arial"/>
              <a:buChar char="•"/>
            </a:pPr>
          </a:p>
          <a:p>
            <a:pPr algn="l" marL="582919" indent="-291459" lvl="1">
              <a:lnSpc>
                <a:spcPts val="3779"/>
              </a:lnSpc>
              <a:buFont typeface="Arial"/>
              <a:buChar char="•"/>
            </a:pPr>
            <a:r>
              <a:rPr lang="en-US" sz="2699" spc="318">
                <a:solidFill>
                  <a:srgbClr val="000000"/>
                </a:solidFill>
                <a:latin typeface="Arimo"/>
                <a:ea typeface="Arimo"/>
                <a:cs typeface="Arimo"/>
                <a:sym typeface="Arimo"/>
              </a:rPr>
              <a:t>"Si yon moun swaf, se pou l' vin jwenn mwen, pou l' bwè. Moun ki mete konfyans yo nan mwen, jan sa ekri nan Liv la te di:</a:t>
            </a:r>
            <a:r>
              <a:rPr lang="en-US" b="true" sz="2699" spc="318">
                <a:solidFill>
                  <a:srgbClr val="000000"/>
                </a:solidFill>
                <a:latin typeface="Arimo Bold"/>
                <a:ea typeface="Arimo Bold"/>
                <a:cs typeface="Arimo Bold"/>
                <a:sym typeface="Arimo Bold"/>
              </a:rPr>
              <a:t> 'Soti nan pwofondè yo nan larivyè dlo vivan an ap koule. </a:t>
            </a:r>
            <a:r>
              <a:rPr lang="en-US" sz="2699" spc="318">
                <a:solidFill>
                  <a:srgbClr val="000000"/>
                </a:solidFill>
                <a:latin typeface="Arimo"/>
                <a:ea typeface="Arimo"/>
                <a:cs typeface="Arimo"/>
                <a:sym typeface="Arimo"/>
              </a:rPr>
              <a:t>moun ki te kwè nan li ta dwe resevwa, paske Lespri a pa t ko resevwa, paske Jezi pa t ko resevwa glwa.” (Jan 7:37-39, NKJV).</a:t>
            </a:r>
          </a:p>
        </p:txBody>
      </p:sp>
      <p:grpSp>
        <p:nvGrpSpPr>
          <p:cNvPr name="Group 10" id="10"/>
          <p:cNvGrpSpPr/>
          <p:nvPr/>
        </p:nvGrpSpPr>
        <p:grpSpPr>
          <a:xfrm rot="0">
            <a:off x="-208957" y="194347"/>
            <a:ext cx="4403300" cy="1662891"/>
            <a:chOff x="0" y="0"/>
            <a:chExt cx="1500810" cy="566776"/>
          </a:xfrm>
        </p:grpSpPr>
        <p:sp>
          <p:nvSpPr>
            <p:cNvPr name="Freeform 11" id="11"/>
            <p:cNvSpPr/>
            <p:nvPr/>
          </p:nvSpPr>
          <p:spPr>
            <a:xfrm flipH="false" flipV="false" rot="0">
              <a:off x="0" y="0"/>
              <a:ext cx="1500810" cy="566776"/>
            </a:xfrm>
            <a:custGeom>
              <a:avLst/>
              <a:gdLst/>
              <a:ahLst/>
              <a:cxnLst/>
              <a:rect r="r" b="b" t="t" l="l"/>
              <a:pathLst>
                <a:path h="566776" w="1500810">
                  <a:moveTo>
                    <a:pt x="0" y="0"/>
                  </a:moveTo>
                  <a:lnTo>
                    <a:pt x="1500810" y="0"/>
                  </a:lnTo>
                  <a:lnTo>
                    <a:pt x="1500810" y="566776"/>
                  </a:lnTo>
                  <a:lnTo>
                    <a:pt x="0" y="566776"/>
                  </a:lnTo>
                  <a:close/>
                </a:path>
              </a:pathLst>
            </a:custGeom>
            <a:solidFill>
              <a:srgbClr val="FBFF00">
                <a:alpha val="80784"/>
              </a:srgbClr>
            </a:solidFill>
          </p:spPr>
        </p:sp>
        <p:sp>
          <p:nvSpPr>
            <p:cNvPr name="TextBox 12" id="12"/>
            <p:cNvSpPr txBox="true"/>
            <p:nvPr/>
          </p:nvSpPr>
          <p:spPr>
            <a:xfrm>
              <a:off x="0" y="-28575"/>
              <a:ext cx="1500810" cy="595351"/>
            </a:xfrm>
            <a:prstGeom prst="rect">
              <a:avLst/>
            </a:prstGeom>
          </p:spPr>
          <p:txBody>
            <a:bodyPr anchor="ctr" rtlCol="false" tIns="51955" lIns="51955" bIns="51955" rIns="51955"/>
            <a:lstStyle/>
            <a:p>
              <a:pPr algn="ctr">
                <a:lnSpc>
                  <a:spcPts val="2147"/>
                </a:lnSpc>
              </a:pPr>
            </a:p>
          </p:txBody>
        </p:sp>
      </p:grpSp>
      <p:grpSp>
        <p:nvGrpSpPr>
          <p:cNvPr name="Group 13" id="13"/>
          <p:cNvGrpSpPr/>
          <p:nvPr/>
        </p:nvGrpSpPr>
        <p:grpSpPr>
          <a:xfrm rot="0">
            <a:off x="152400" y="-1188857"/>
            <a:ext cx="4301499" cy="3444379"/>
            <a:chOff x="0" y="0"/>
            <a:chExt cx="5735332" cy="4592506"/>
          </a:xfrm>
        </p:grpSpPr>
        <p:grpSp>
          <p:nvGrpSpPr>
            <p:cNvPr name="Group 14" id="14"/>
            <p:cNvGrpSpPr/>
            <p:nvPr/>
          </p:nvGrpSpPr>
          <p:grpSpPr>
            <a:xfrm rot="0">
              <a:off x="0" y="3984614"/>
              <a:ext cx="2475827" cy="445614"/>
              <a:chOff x="0" y="0"/>
              <a:chExt cx="1266403" cy="227935"/>
            </a:xfrm>
          </p:grpSpPr>
          <p:sp>
            <p:nvSpPr>
              <p:cNvPr name="Freeform 15" id="15"/>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16" id="16"/>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17" id="17"/>
            <p:cNvGrpSpPr/>
            <p:nvPr/>
          </p:nvGrpSpPr>
          <p:grpSpPr>
            <a:xfrm rot="0">
              <a:off x="687139" y="4157628"/>
              <a:ext cx="5048193" cy="434877"/>
              <a:chOff x="0" y="0"/>
              <a:chExt cx="2582188" cy="222443"/>
            </a:xfrm>
          </p:grpSpPr>
          <p:sp>
            <p:nvSpPr>
              <p:cNvPr name="Freeform 18" id="18"/>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19" id="19"/>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20" id="20"/>
            <p:cNvGrpSpPr/>
            <p:nvPr/>
          </p:nvGrpSpPr>
          <p:grpSpPr>
            <a:xfrm rot="5400000">
              <a:off x="-1920094" y="2192145"/>
              <a:ext cx="4592506" cy="208217"/>
              <a:chOff x="0" y="0"/>
              <a:chExt cx="2349100" cy="106504"/>
            </a:xfrm>
          </p:grpSpPr>
          <p:sp>
            <p:nvSpPr>
              <p:cNvPr name="Freeform 21" id="21"/>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22" id="22"/>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23" id="23"/>
          <p:cNvGrpSpPr/>
          <p:nvPr/>
        </p:nvGrpSpPr>
        <p:grpSpPr>
          <a:xfrm rot="0">
            <a:off x="791970" y="533332"/>
            <a:ext cx="3022360" cy="968149"/>
            <a:chOff x="0" y="0"/>
            <a:chExt cx="4029813" cy="1290865"/>
          </a:xfrm>
        </p:grpSpPr>
        <p:sp>
          <p:nvSpPr>
            <p:cNvPr name="TextBox 24" id="24"/>
            <p:cNvSpPr txBox="true"/>
            <p:nvPr/>
          </p:nvSpPr>
          <p:spPr>
            <a:xfrm rot="0">
              <a:off x="0" y="152400"/>
              <a:ext cx="4029813" cy="1138465"/>
            </a:xfrm>
            <a:prstGeom prst="rect">
              <a:avLst/>
            </a:prstGeom>
          </p:spPr>
          <p:txBody>
            <a:bodyPr anchor="t" rtlCol="false" tIns="0" lIns="0" bIns="0" rIns="0">
              <a:spAutoFit/>
            </a:bodyPr>
            <a:lstStyle/>
            <a:p>
              <a:pPr algn="ctr">
                <a:lnSpc>
                  <a:spcPts val="2987"/>
                </a:lnSpc>
              </a:pPr>
            </a:p>
            <a:p>
              <a:pPr algn="ctr">
                <a:lnSpc>
                  <a:spcPts val="2987"/>
                </a:lnSpc>
              </a:pPr>
              <a:r>
                <a:rPr lang="en-US" sz="3879">
                  <a:solidFill>
                    <a:srgbClr val="737373"/>
                  </a:solidFill>
                  <a:latin typeface="Bernoru SemiCondensed"/>
                  <a:ea typeface="Bernoru SemiCondensed"/>
                  <a:cs typeface="Bernoru SemiCondensed"/>
                  <a:sym typeface="Bernoru SemiCondensed"/>
                </a:rPr>
                <a:t>nan Lidèchip</a:t>
              </a:r>
            </a:p>
          </p:txBody>
        </p:sp>
        <p:sp>
          <p:nvSpPr>
            <p:cNvPr name="TextBox 25" id="25"/>
            <p:cNvSpPr txBox="true"/>
            <p:nvPr/>
          </p:nvSpPr>
          <p:spPr>
            <a:xfrm rot="0">
              <a:off x="47279" y="113510"/>
              <a:ext cx="3935254" cy="531923"/>
            </a:xfrm>
            <a:prstGeom prst="rect">
              <a:avLst/>
            </a:prstGeom>
          </p:spPr>
          <p:txBody>
            <a:bodyPr anchor="t" rtlCol="false" tIns="0" lIns="0" bIns="0" rIns="0">
              <a:spAutoFit/>
            </a:bodyPr>
            <a:lstStyle/>
            <a:p>
              <a:pPr algn="l">
                <a:lnSpc>
                  <a:spcPts val="3369"/>
                </a:lnSpc>
                <a:spcBef>
                  <a:spcPct val="0"/>
                </a:spcBef>
              </a:pPr>
              <a:r>
                <a:rPr lang="en-US" sz="2406" spc="115">
                  <a:solidFill>
                    <a:srgbClr val="000000"/>
                  </a:solidFill>
                  <a:latin typeface="Brittany"/>
                  <a:ea typeface="Brittany"/>
                  <a:cs typeface="Brittany"/>
                  <a:sym typeface="Brittany"/>
                </a:rPr>
                <a:t>Tantasyon yo</a:t>
              </a:r>
            </a:p>
          </p:txBody>
        </p:sp>
      </p:gr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361357" y="0"/>
            <a:ext cx="19147172" cy="522263"/>
            <a:chOff x="0" y="0"/>
            <a:chExt cx="6526076" cy="178007"/>
          </a:xfrm>
        </p:grpSpPr>
        <p:sp>
          <p:nvSpPr>
            <p:cNvPr name="Freeform 4" id="4"/>
            <p:cNvSpPr/>
            <p:nvPr/>
          </p:nvSpPr>
          <p:spPr>
            <a:xfrm flipH="false" flipV="false" rot="0">
              <a:off x="0" y="0"/>
              <a:ext cx="6526075" cy="178007"/>
            </a:xfrm>
            <a:custGeom>
              <a:avLst/>
              <a:gdLst/>
              <a:ahLst/>
              <a:cxnLst/>
              <a:rect r="r" b="b" t="t" l="l"/>
              <a:pathLst>
                <a:path h="178007" w="6526075">
                  <a:moveTo>
                    <a:pt x="0" y="0"/>
                  </a:moveTo>
                  <a:lnTo>
                    <a:pt x="6526075" y="0"/>
                  </a:lnTo>
                  <a:lnTo>
                    <a:pt x="6526075" y="178007"/>
                  </a:lnTo>
                  <a:lnTo>
                    <a:pt x="0" y="178007"/>
                  </a:lnTo>
                  <a:close/>
                </a:path>
              </a:pathLst>
            </a:custGeom>
            <a:solidFill>
              <a:srgbClr val="FFFFFF"/>
            </a:solidFill>
          </p:spPr>
        </p:sp>
        <p:sp>
          <p:nvSpPr>
            <p:cNvPr name="TextBox 5" id="5"/>
            <p:cNvSpPr txBox="true"/>
            <p:nvPr/>
          </p:nvSpPr>
          <p:spPr>
            <a:xfrm>
              <a:off x="0" y="-28575"/>
              <a:ext cx="6526076" cy="206582"/>
            </a:xfrm>
            <a:prstGeom prst="rect">
              <a:avLst/>
            </a:prstGeom>
          </p:spPr>
          <p:txBody>
            <a:bodyPr anchor="ctr" rtlCol="false" tIns="51955" lIns="51955" bIns="51955" rIns="51955"/>
            <a:lstStyle/>
            <a:p>
              <a:pPr algn="ctr">
                <a:lnSpc>
                  <a:spcPts val="2147"/>
                </a:lnSpc>
              </a:pPr>
            </a:p>
          </p:txBody>
        </p:sp>
      </p:grpSp>
      <p:grpSp>
        <p:nvGrpSpPr>
          <p:cNvPr name="Group 6" id="6"/>
          <p:cNvGrpSpPr/>
          <p:nvPr/>
        </p:nvGrpSpPr>
        <p:grpSpPr>
          <a:xfrm rot="0">
            <a:off x="16442424" y="-45541"/>
            <a:ext cx="2195187" cy="1588581"/>
            <a:chOff x="0" y="0"/>
            <a:chExt cx="748202" cy="541448"/>
          </a:xfrm>
        </p:grpSpPr>
        <p:sp>
          <p:nvSpPr>
            <p:cNvPr name="Freeform 7" id="7"/>
            <p:cNvSpPr/>
            <p:nvPr/>
          </p:nvSpPr>
          <p:spPr>
            <a:xfrm flipH="false" flipV="false" rot="0">
              <a:off x="0" y="0"/>
              <a:ext cx="748202" cy="541448"/>
            </a:xfrm>
            <a:custGeom>
              <a:avLst/>
              <a:gdLst/>
              <a:ahLst/>
              <a:cxnLst/>
              <a:rect r="r" b="b" t="t" l="l"/>
              <a:pathLst>
                <a:path h="541448" w="748202">
                  <a:moveTo>
                    <a:pt x="0" y="0"/>
                  </a:moveTo>
                  <a:lnTo>
                    <a:pt x="748202" y="0"/>
                  </a:lnTo>
                  <a:lnTo>
                    <a:pt x="748202" y="541448"/>
                  </a:lnTo>
                  <a:lnTo>
                    <a:pt x="0" y="541448"/>
                  </a:lnTo>
                  <a:close/>
                </a:path>
              </a:pathLst>
            </a:custGeom>
            <a:solidFill>
              <a:srgbClr val="FFFFFF"/>
            </a:solidFill>
          </p:spPr>
        </p:sp>
        <p:sp>
          <p:nvSpPr>
            <p:cNvPr name="TextBox 8" id="8"/>
            <p:cNvSpPr txBox="true"/>
            <p:nvPr/>
          </p:nvSpPr>
          <p:spPr>
            <a:xfrm>
              <a:off x="0" y="-28575"/>
              <a:ext cx="748202" cy="570023"/>
            </a:xfrm>
            <a:prstGeom prst="rect">
              <a:avLst/>
            </a:prstGeom>
          </p:spPr>
          <p:txBody>
            <a:bodyPr anchor="ctr" rtlCol="false" tIns="51955" lIns="51955" bIns="51955" rIns="51955"/>
            <a:lstStyle/>
            <a:p>
              <a:pPr algn="ctr">
                <a:lnSpc>
                  <a:spcPts val="2147"/>
                </a:lnSpc>
              </a:pPr>
            </a:p>
          </p:txBody>
        </p:sp>
      </p:grpSp>
      <p:grpSp>
        <p:nvGrpSpPr>
          <p:cNvPr name="Group 9" id="9"/>
          <p:cNvGrpSpPr/>
          <p:nvPr/>
        </p:nvGrpSpPr>
        <p:grpSpPr>
          <a:xfrm rot="0">
            <a:off x="0" y="6842621"/>
            <a:ext cx="6021037" cy="3444379"/>
            <a:chOff x="0" y="0"/>
            <a:chExt cx="8028049" cy="4592506"/>
          </a:xfrm>
        </p:grpSpPr>
        <p:grpSp>
          <p:nvGrpSpPr>
            <p:cNvPr name="Group 10" id="10"/>
            <p:cNvGrpSpPr/>
            <p:nvPr/>
          </p:nvGrpSpPr>
          <p:grpSpPr>
            <a:xfrm rot="0">
              <a:off x="0" y="3984614"/>
              <a:ext cx="3465546" cy="445614"/>
              <a:chOff x="0" y="0"/>
              <a:chExt cx="1772652" cy="227935"/>
            </a:xfrm>
          </p:grpSpPr>
          <p:sp>
            <p:nvSpPr>
              <p:cNvPr name="Freeform 11" id="11"/>
              <p:cNvSpPr/>
              <p:nvPr/>
            </p:nvSpPr>
            <p:spPr>
              <a:xfrm flipH="false" flipV="false" rot="0">
                <a:off x="0" y="0"/>
                <a:ext cx="1772652" cy="227935"/>
              </a:xfrm>
              <a:custGeom>
                <a:avLst/>
                <a:gdLst/>
                <a:ahLst/>
                <a:cxnLst/>
                <a:rect r="r" b="b" t="t" l="l"/>
                <a:pathLst>
                  <a:path h="227935" w="1772652">
                    <a:moveTo>
                      <a:pt x="0" y="0"/>
                    </a:moveTo>
                    <a:lnTo>
                      <a:pt x="1772652" y="0"/>
                    </a:lnTo>
                    <a:lnTo>
                      <a:pt x="1772652" y="227935"/>
                    </a:lnTo>
                    <a:lnTo>
                      <a:pt x="0" y="227935"/>
                    </a:lnTo>
                    <a:close/>
                  </a:path>
                </a:pathLst>
              </a:custGeom>
              <a:solidFill>
                <a:srgbClr val="FFFFFF"/>
              </a:solidFill>
            </p:spPr>
          </p:sp>
          <p:sp>
            <p:nvSpPr>
              <p:cNvPr name="TextBox 12" id="12"/>
              <p:cNvSpPr txBox="true"/>
              <p:nvPr/>
            </p:nvSpPr>
            <p:spPr>
              <a:xfrm>
                <a:off x="0" y="-28575"/>
                <a:ext cx="1772652" cy="256510"/>
              </a:xfrm>
              <a:prstGeom prst="rect">
                <a:avLst/>
              </a:prstGeom>
            </p:spPr>
            <p:txBody>
              <a:bodyPr anchor="ctr" rtlCol="false" tIns="51955" lIns="51955" bIns="51955" rIns="51955"/>
              <a:lstStyle/>
              <a:p>
                <a:pPr algn="ctr">
                  <a:lnSpc>
                    <a:spcPts val="2147"/>
                  </a:lnSpc>
                </a:pPr>
              </a:p>
            </p:txBody>
          </p:sp>
        </p:grpSp>
        <p:grpSp>
          <p:nvGrpSpPr>
            <p:cNvPr name="Group 13" id="13"/>
            <p:cNvGrpSpPr/>
            <p:nvPr/>
          </p:nvGrpSpPr>
          <p:grpSpPr>
            <a:xfrm rot="0">
              <a:off x="961825" y="4157628"/>
              <a:ext cx="7066225" cy="434877"/>
              <a:chOff x="0" y="0"/>
              <a:chExt cx="3614425" cy="222443"/>
            </a:xfrm>
          </p:grpSpPr>
          <p:sp>
            <p:nvSpPr>
              <p:cNvPr name="Freeform 14" id="14"/>
              <p:cNvSpPr/>
              <p:nvPr/>
            </p:nvSpPr>
            <p:spPr>
              <a:xfrm flipH="false" flipV="false" rot="0">
                <a:off x="0" y="0"/>
                <a:ext cx="3614426" cy="222443"/>
              </a:xfrm>
              <a:custGeom>
                <a:avLst/>
                <a:gdLst/>
                <a:ahLst/>
                <a:cxnLst/>
                <a:rect r="r" b="b" t="t" l="l"/>
                <a:pathLst>
                  <a:path h="222443" w="3614426">
                    <a:moveTo>
                      <a:pt x="0" y="0"/>
                    </a:moveTo>
                    <a:lnTo>
                      <a:pt x="3614426" y="0"/>
                    </a:lnTo>
                    <a:lnTo>
                      <a:pt x="3614426" y="222443"/>
                    </a:lnTo>
                    <a:lnTo>
                      <a:pt x="0" y="222443"/>
                    </a:lnTo>
                    <a:close/>
                  </a:path>
                </a:pathLst>
              </a:custGeom>
              <a:solidFill>
                <a:srgbClr val="FFFFFF"/>
              </a:solidFill>
            </p:spPr>
          </p:sp>
          <p:sp>
            <p:nvSpPr>
              <p:cNvPr name="TextBox 15" id="15"/>
              <p:cNvSpPr txBox="true"/>
              <p:nvPr/>
            </p:nvSpPr>
            <p:spPr>
              <a:xfrm>
                <a:off x="0" y="-28575"/>
                <a:ext cx="3614425" cy="251018"/>
              </a:xfrm>
              <a:prstGeom prst="rect">
                <a:avLst/>
              </a:prstGeom>
            </p:spPr>
            <p:txBody>
              <a:bodyPr anchor="ctr" rtlCol="false" tIns="51955" lIns="51955" bIns="51955" rIns="51955"/>
              <a:lstStyle/>
              <a:p>
                <a:pPr algn="ctr">
                  <a:lnSpc>
                    <a:spcPts val="2147"/>
                  </a:lnSpc>
                </a:pPr>
              </a:p>
            </p:txBody>
          </p:sp>
        </p:grpSp>
        <p:grpSp>
          <p:nvGrpSpPr>
            <p:cNvPr name="Group 16" id="16"/>
            <p:cNvGrpSpPr/>
            <p:nvPr/>
          </p:nvGrpSpPr>
          <p:grpSpPr>
            <a:xfrm rot="5400000">
              <a:off x="-1769723" y="2150527"/>
              <a:ext cx="4592506" cy="291452"/>
              <a:chOff x="0" y="0"/>
              <a:chExt cx="2349100" cy="149080"/>
            </a:xfrm>
          </p:grpSpPr>
          <p:sp>
            <p:nvSpPr>
              <p:cNvPr name="Freeform 17" id="17"/>
              <p:cNvSpPr/>
              <p:nvPr/>
            </p:nvSpPr>
            <p:spPr>
              <a:xfrm flipH="false" flipV="false" rot="0">
                <a:off x="0" y="0"/>
                <a:ext cx="2349100" cy="149080"/>
              </a:xfrm>
              <a:custGeom>
                <a:avLst/>
                <a:gdLst/>
                <a:ahLst/>
                <a:cxnLst/>
                <a:rect r="r" b="b" t="t" l="l"/>
                <a:pathLst>
                  <a:path h="149080" w="2349100">
                    <a:moveTo>
                      <a:pt x="0" y="0"/>
                    </a:moveTo>
                    <a:lnTo>
                      <a:pt x="2349100" y="0"/>
                    </a:lnTo>
                    <a:lnTo>
                      <a:pt x="2349100" y="149080"/>
                    </a:lnTo>
                    <a:lnTo>
                      <a:pt x="0" y="149080"/>
                    </a:lnTo>
                    <a:close/>
                  </a:path>
                </a:pathLst>
              </a:custGeom>
              <a:solidFill>
                <a:srgbClr val="545454"/>
              </a:solidFill>
            </p:spPr>
          </p:sp>
          <p:sp>
            <p:nvSpPr>
              <p:cNvPr name="TextBox 18" id="18"/>
              <p:cNvSpPr txBox="true"/>
              <p:nvPr/>
            </p:nvSpPr>
            <p:spPr>
              <a:xfrm>
                <a:off x="0" y="-28575"/>
                <a:ext cx="2349100" cy="177655"/>
              </a:xfrm>
              <a:prstGeom prst="rect">
                <a:avLst/>
              </a:prstGeom>
            </p:spPr>
            <p:txBody>
              <a:bodyPr anchor="ctr" rtlCol="false" tIns="51955" lIns="51955" bIns="51955" rIns="51955"/>
              <a:lstStyle/>
              <a:p>
                <a:pPr algn="ctr">
                  <a:lnSpc>
                    <a:spcPts val="2147"/>
                  </a:lnSpc>
                </a:pPr>
              </a:p>
            </p:txBody>
          </p:sp>
        </p:grpSp>
      </p:grpSp>
      <p:grpSp>
        <p:nvGrpSpPr>
          <p:cNvPr name="Group 19" id="19"/>
          <p:cNvGrpSpPr/>
          <p:nvPr/>
        </p:nvGrpSpPr>
        <p:grpSpPr>
          <a:xfrm rot="0">
            <a:off x="8814324" y="9892397"/>
            <a:ext cx="9473676" cy="126406"/>
            <a:chOff x="0" y="0"/>
            <a:chExt cx="3228985" cy="43084"/>
          </a:xfrm>
        </p:grpSpPr>
        <p:sp>
          <p:nvSpPr>
            <p:cNvPr name="Freeform 20" id="20"/>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21" id="21"/>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22" id="22"/>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23" id="23"/>
          <p:cNvSpPr/>
          <p:nvPr/>
        </p:nvSpPr>
        <p:spPr>
          <a:xfrm flipH="false" flipV="false" rot="0">
            <a:off x="16693527" y="14704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24" id="24"/>
          <p:cNvSpPr txBox="true"/>
          <p:nvPr/>
        </p:nvSpPr>
        <p:spPr>
          <a:xfrm rot="0">
            <a:off x="863312" y="1493785"/>
            <a:ext cx="16156682" cy="3309599"/>
          </a:xfrm>
          <a:prstGeom prst="rect">
            <a:avLst/>
          </a:prstGeom>
        </p:spPr>
        <p:txBody>
          <a:bodyPr anchor="t" rtlCol="false" tIns="0" lIns="0" bIns="0" rIns="0">
            <a:spAutoFit/>
          </a:bodyPr>
          <a:lstStyle/>
          <a:p>
            <a:pPr algn="ctr">
              <a:lnSpc>
                <a:spcPts val="10746"/>
              </a:lnSpc>
            </a:pPr>
            <a:r>
              <a:rPr lang="en-US" b="true" sz="7675" spc="936">
                <a:solidFill>
                  <a:srgbClr val="000000"/>
                </a:solidFill>
                <a:latin typeface="Barlow Bold"/>
                <a:ea typeface="Barlow Bold"/>
                <a:cs typeface="Barlow Bold"/>
                <a:sym typeface="Barlow Bold"/>
              </a:rPr>
              <a:t>AVÈTISMAN AN</a:t>
            </a:r>
          </a:p>
          <a:p>
            <a:pPr algn="ctr">
              <a:lnSpc>
                <a:spcPts val="9766"/>
              </a:lnSpc>
            </a:pPr>
            <a:r>
              <a:rPr lang="en-US" sz="6975" spc="851">
                <a:solidFill>
                  <a:srgbClr val="000000"/>
                </a:solidFill>
                <a:latin typeface="Barlow"/>
                <a:ea typeface="Barlow"/>
                <a:cs typeface="Barlow"/>
                <a:sym typeface="Barlow"/>
              </a:rPr>
              <a:t>Egzanp pèp Izrayèl la</a:t>
            </a:r>
          </a:p>
          <a:p>
            <a:pPr algn="ctr">
              <a:lnSpc>
                <a:spcPts val="5566"/>
              </a:lnSpc>
            </a:pPr>
            <a:r>
              <a:rPr lang="en-US" sz="3975" spc="485">
                <a:solidFill>
                  <a:srgbClr val="000000"/>
                </a:solidFill>
                <a:latin typeface="Barlow"/>
                <a:ea typeface="Barlow"/>
                <a:cs typeface="Barlow"/>
                <a:sym typeface="Barlow"/>
              </a:rPr>
              <a:t>Benefisye gras Bondye a</a:t>
            </a:r>
          </a:p>
        </p:txBody>
      </p:sp>
      <p:sp>
        <p:nvSpPr>
          <p:cNvPr name="TextBox 25" id="25"/>
          <p:cNvSpPr txBox="true"/>
          <p:nvPr/>
        </p:nvSpPr>
        <p:spPr>
          <a:xfrm rot="0">
            <a:off x="2035292" y="5268220"/>
            <a:ext cx="14099794" cy="2135506"/>
          </a:xfrm>
          <a:prstGeom prst="rect">
            <a:avLst/>
          </a:prstGeom>
        </p:spPr>
        <p:txBody>
          <a:bodyPr anchor="t" rtlCol="false" tIns="0" lIns="0" bIns="0" rIns="0">
            <a:spAutoFit/>
          </a:bodyPr>
          <a:lstStyle/>
          <a:p>
            <a:pPr algn="l" marL="874390" indent="-437195" lvl="1">
              <a:lnSpc>
                <a:spcPts val="5669"/>
              </a:lnSpc>
              <a:buFont typeface="Arial"/>
              <a:buChar char="•"/>
            </a:pPr>
            <a:r>
              <a:rPr lang="en-US" sz="4049" spc="141">
                <a:solidFill>
                  <a:srgbClr val="000000"/>
                </a:solidFill>
                <a:latin typeface="Arimo"/>
                <a:ea typeface="Arimo"/>
                <a:cs typeface="Arimo"/>
                <a:sym typeface="Arimo"/>
              </a:rPr>
              <a:t>"Menmtan... (v. 5) Ak tout benefis ki anwo yo</a:t>
            </a:r>
          </a:p>
          <a:p>
            <a:pPr algn="l" marL="874390" indent="-437195" lvl="1">
              <a:lnSpc>
                <a:spcPts val="5669"/>
              </a:lnSpc>
              <a:buFont typeface="Arial"/>
              <a:buChar char="•"/>
            </a:pPr>
            <a:r>
              <a:rPr lang="en-US" b="true" sz="4049" spc="141">
                <a:solidFill>
                  <a:srgbClr val="000000"/>
                </a:solidFill>
                <a:latin typeface="Arimo Bold"/>
                <a:ea typeface="Arimo Bold"/>
                <a:cs typeface="Arimo Bold"/>
                <a:sym typeface="Arimo Bold"/>
              </a:rPr>
              <a:t>Malè a:</a:t>
            </a:r>
            <a:r>
              <a:rPr lang="en-US" sz="4049" spc="141">
                <a:solidFill>
                  <a:srgbClr val="000000"/>
                </a:solidFill>
                <a:latin typeface="Arimo"/>
                <a:ea typeface="Arimo"/>
                <a:cs typeface="Arimo"/>
                <a:sym typeface="Arimo"/>
              </a:rPr>
              <a:t> “Bondye pa t kontan anpil nan yo, paske yo te kouche nan dezè a” (v. 5).</a:t>
            </a:r>
          </a:p>
        </p:txBody>
      </p:sp>
      <p:sp>
        <p:nvSpPr>
          <p:cNvPr name="Freeform 26" id="26"/>
          <p:cNvSpPr/>
          <p:nvPr/>
        </p:nvSpPr>
        <p:spPr>
          <a:xfrm flipH="false" flipV="false" rot="0">
            <a:off x="16693527" y="8774662"/>
            <a:ext cx="1309423" cy="1029331"/>
          </a:xfrm>
          <a:custGeom>
            <a:avLst/>
            <a:gdLst/>
            <a:ahLst/>
            <a:cxnLst/>
            <a:rect r="r" b="b" t="t" l="l"/>
            <a:pathLst>
              <a:path h="1029331" w="1309423">
                <a:moveTo>
                  <a:pt x="0" y="0"/>
                </a:moveTo>
                <a:lnTo>
                  <a:pt x="1309423" y="0"/>
                </a:lnTo>
                <a:lnTo>
                  <a:pt x="1309423" y="1029331"/>
                </a:lnTo>
                <a:lnTo>
                  <a:pt x="0" y="1029331"/>
                </a:lnTo>
                <a:lnTo>
                  <a:pt x="0" y="0"/>
                </a:lnTo>
                <a:close/>
              </a:path>
            </a:pathLst>
          </a:custGeom>
          <a:blipFill>
            <a:blip r:embed="rId5"/>
            <a:stretch>
              <a:fillRect l="-29809" t="-100115" r="-98132" b="-89851"/>
            </a:stretch>
          </a:blipFill>
        </p:spPr>
      </p:sp>
      <p:grpSp>
        <p:nvGrpSpPr>
          <p:cNvPr name="Group 27" id="27"/>
          <p:cNvGrpSpPr/>
          <p:nvPr/>
        </p:nvGrpSpPr>
        <p:grpSpPr>
          <a:xfrm rot="0">
            <a:off x="639570" y="8774226"/>
            <a:ext cx="3022360" cy="968149"/>
            <a:chOff x="0" y="0"/>
            <a:chExt cx="4029813" cy="1290865"/>
          </a:xfrm>
        </p:grpSpPr>
        <p:sp>
          <p:nvSpPr>
            <p:cNvPr name="TextBox 28" id="28"/>
            <p:cNvSpPr txBox="true"/>
            <p:nvPr/>
          </p:nvSpPr>
          <p:spPr>
            <a:xfrm rot="0">
              <a:off x="0" y="152400"/>
              <a:ext cx="4029813" cy="1138465"/>
            </a:xfrm>
            <a:prstGeom prst="rect">
              <a:avLst/>
            </a:prstGeom>
          </p:spPr>
          <p:txBody>
            <a:bodyPr anchor="t" rtlCol="false" tIns="0" lIns="0" bIns="0" rIns="0">
              <a:spAutoFit/>
            </a:bodyPr>
            <a:lstStyle/>
            <a:p>
              <a:pPr algn="ctr">
                <a:lnSpc>
                  <a:spcPts val="2987"/>
                </a:lnSpc>
              </a:pPr>
            </a:p>
            <a:p>
              <a:pPr algn="ctr">
                <a:lnSpc>
                  <a:spcPts val="2987"/>
                </a:lnSpc>
              </a:pPr>
              <a:r>
                <a:rPr lang="en-US" sz="3879">
                  <a:solidFill>
                    <a:srgbClr val="737373"/>
                  </a:solidFill>
                  <a:latin typeface="Bernoru SemiCondensed"/>
                  <a:ea typeface="Bernoru SemiCondensed"/>
                  <a:cs typeface="Bernoru SemiCondensed"/>
                  <a:sym typeface="Bernoru SemiCondensed"/>
                </a:rPr>
                <a:t>nan Lidèchip</a:t>
              </a:r>
            </a:p>
          </p:txBody>
        </p:sp>
        <p:sp>
          <p:nvSpPr>
            <p:cNvPr name="TextBox 29" id="29"/>
            <p:cNvSpPr txBox="true"/>
            <p:nvPr/>
          </p:nvSpPr>
          <p:spPr>
            <a:xfrm rot="0">
              <a:off x="47279" y="113510"/>
              <a:ext cx="3935254" cy="531923"/>
            </a:xfrm>
            <a:prstGeom prst="rect">
              <a:avLst/>
            </a:prstGeom>
          </p:spPr>
          <p:txBody>
            <a:bodyPr anchor="t" rtlCol="false" tIns="0" lIns="0" bIns="0" rIns="0">
              <a:spAutoFit/>
            </a:bodyPr>
            <a:lstStyle/>
            <a:p>
              <a:pPr algn="l">
                <a:lnSpc>
                  <a:spcPts val="3369"/>
                </a:lnSpc>
                <a:spcBef>
                  <a:spcPct val="0"/>
                </a:spcBef>
              </a:pPr>
              <a:r>
                <a:rPr lang="en-US" sz="2406" spc="115">
                  <a:solidFill>
                    <a:srgbClr val="000000"/>
                  </a:solidFill>
                  <a:latin typeface="Brittany"/>
                  <a:ea typeface="Brittany"/>
                  <a:cs typeface="Brittany"/>
                  <a:sym typeface="Brittany"/>
                </a:rPr>
                <a:t>Tantasyon yo</a:t>
              </a:r>
            </a:p>
          </p:txBody>
        </p:sp>
      </p:gr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bg>
      <p:bgPr>
        <a:solidFill>
          <a:srgbClr val="FCF9D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9977114" y="9995572"/>
            <a:ext cx="8310886" cy="147357"/>
            <a:chOff x="0" y="0"/>
            <a:chExt cx="2832662" cy="50225"/>
          </a:xfrm>
        </p:grpSpPr>
        <p:sp>
          <p:nvSpPr>
            <p:cNvPr name="Freeform 4" id="4"/>
            <p:cNvSpPr/>
            <p:nvPr/>
          </p:nvSpPr>
          <p:spPr>
            <a:xfrm flipH="false" flipV="false" rot="0">
              <a:off x="0" y="0"/>
              <a:ext cx="2832662" cy="50225"/>
            </a:xfrm>
            <a:custGeom>
              <a:avLst/>
              <a:gdLst/>
              <a:ahLst/>
              <a:cxnLst/>
              <a:rect r="r" b="b" t="t" l="l"/>
              <a:pathLst>
                <a:path h="50225" w="2832662">
                  <a:moveTo>
                    <a:pt x="0" y="0"/>
                  </a:moveTo>
                  <a:lnTo>
                    <a:pt x="2832662" y="0"/>
                  </a:lnTo>
                  <a:lnTo>
                    <a:pt x="2832662" y="50225"/>
                  </a:lnTo>
                  <a:lnTo>
                    <a:pt x="0" y="50225"/>
                  </a:lnTo>
                  <a:close/>
                </a:path>
              </a:pathLst>
            </a:custGeom>
            <a:solidFill>
              <a:srgbClr val="545454"/>
            </a:solidFill>
          </p:spPr>
        </p:sp>
        <p:sp>
          <p:nvSpPr>
            <p:cNvPr name="TextBox 5" id="5"/>
            <p:cNvSpPr txBox="true"/>
            <p:nvPr/>
          </p:nvSpPr>
          <p:spPr>
            <a:xfrm>
              <a:off x="0" y="-28575"/>
              <a:ext cx="2832662" cy="78800"/>
            </a:xfrm>
            <a:prstGeom prst="rect">
              <a:avLst/>
            </a:prstGeom>
          </p:spPr>
          <p:txBody>
            <a:bodyPr anchor="ctr" rtlCol="false" tIns="51955" lIns="51955" bIns="51955" rIns="51955"/>
            <a:lstStyle/>
            <a:p>
              <a:pPr algn="ctr">
                <a:lnSpc>
                  <a:spcPts val="2147"/>
                </a:lnSpc>
              </a:pPr>
            </a:p>
          </p:txBody>
        </p:sp>
      </p:grpSp>
      <p:sp>
        <p:nvSpPr>
          <p:cNvPr name="Freeform 6" id="6"/>
          <p:cNvSpPr/>
          <p:nvPr/>
        </p:nvSpPr>
        <p:spPr>
          <a:xfrm flipH="false" flipV="false" rot="0">
            <a:off x="8480428" y="9205417"/>
            <a:ext cx="1166746" cy="884629"/>
          </a:xfrm>
          <a:custGeom>
            <a:avLst/>
            <a:gdLst/>
            <a:ahLst/>
            <a:cxnLst/>
            <a:rect r="r" b="b" t="t" l="l"/>
            <a:pathLst>
              <a:path h="884629" w="1166746">
                <a:moveTo>
                  <a:pt x="0" y="0"/>
                </a:moveTo>
                <a:lnTo>
                  <a:pt x="1166746" y="0"/>
                </a:lnTo>
                <a:lnTo>
                  <a:pt x="1166746" y="884629"/>
                </a:lnTo>
                <a:lnTo>
                  <a:pt x="0" y="884629"/>
                </a:lnTo>
                <a:lnTo>
                  <a:pt x="0" y="0"/>
                </a:lnTo>
                <a:close/>
              </a:path>
            </a:pathLst>
          </a:custGeom>
          <a:blipFill>
            <a:blip r:embed="rId4"/>
            <a:stretch>
              <a:fillRect l="0" t="-26835" r="0" b="-5055"/>
            </a:stretch>
          </a:blipFill>
        </p:spPr>
      </p:sp>
      <p:sp>
        <p:nvSpPr>
          <p:cNvPr name="TextBox 7" id="7"/>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TextBox 8" id="8"/>
          <p:cNvSpPr txBox="true"/>
          <p:nvPr/>
        </p:nvSpPr>
        <p:spPr>
          <a:xfrm rot="0">
            <a:off x="2202347" y="904875"/>
            <a:ext cx="13883306" cy="2818542"/>
          </a:xfrm>
          <a:prstGeom prst="rect">
            <a:avLst/>
          </a:prstGeom>
        </p:spPr>
        <p:txBody>
          <a:bodyPr anchor="t" rtlCol="false" tIns="0" lIns="0" bIns="0" rIns="0">
            <a:spAutoFit/>
          </a:bodyPr>
          <a:lstStyle/>
          <a:p>
            <a:pPr algn="ctr">
              <a:lnSpc>
                <a:spcPts val="8610"/>
              </a:lnSpc>
            </a:pPr>
            <a:r>
              <a:rPr lang="en-US" b="true" sz="6150" spc="750">
                <a:solidFill>
                  <a:srgbClr val="000000"/>
                </a:solidFill>
                <a:latin typeface="Barlow Bold"/>
                <a:ea typeface="Barlow Bold"/>
                <a:cs typeface="Barlow Bold"/>
                <a:sym typeface="Barlow Bold"/>
              </a:rPr>
              <a:t>KONSEKANS YO</a:t>
            </a:r>
          </a:p>
          <a:p>
            <a:pPr algn="ctr">
              <a:lnSpc>
                <a:spcPts val="8610"/>
              </a:lnSpc>
            </a:pPr>
            <a:r>
              <a:rPr lang="en-US" b="true" sz="6150" spc="750">
                <a:solidFill>
                  <a:srgbClr val="000000"/>
                </a:solidFill>
                <a:latin typeface="Barlow Bold"/>
                <a:ea typeface="Barlow Bold"/>
                <a:cs typeface="Barlow Bold"/>
                <a:sym typeface="Barlow Bold"/>
              </a:rPr>
              <a:t>NAN REBELYON AN</a:t>
            </a:r>
          </a:p>
          <a:p>
            <a:pPr algn="ctr" marL="0" indent="0" lvl="0">
              <a:lnSpc>
                <a:spcPts val="5134"/>
              </a:lnSpc>
              <a:spcBef>
                <a:spcPct val="0"/>
              </a:spcBef>
            </a:pPr>
            <a:r>
              <a:rPr lang="en-US" sz="3667" spc="447">
                <a:solidFill>
                  <a:srgbClr val="000000"/>
                </a:solidFill>
                <a:latin typeface="Barlow"/>
                <a:ea typeface="Barlow"/>
                <a:cs typeface="Barlow"/>
                <a:sym typeface="Barlow"/>
              </a:rPr>
              <a:t>Egzanp pèp Izrayèl la Benefisye gras Bondye a</a:t>
            </a:r>
          </a:p>
        </p:txBody>
      </p:sp>
      <p:sp>
        <p:nvSpPr>
          <p:cNvPr name="TextBox 9" id="9"/>
          <p:cNvSpPr txBox="true"/>
          <p:nvPr/>
        </p:nvSpPr>
        <p:spPr>
          <a:xfrm rot="0">
            <a:off x="1609901" y="4289046"/>
            <a:ext cx="15068199" cy="3083560"/>
          </a:xfrm>
          <a:prstGeom prst="rect">
            <a:avLst/>
          </a:prstGeom>
        </p:spPr>
        <p:txBody>
          <a:bodyPr anchor="t" rtlCol="false" tIns="0" lIns="0" bIns="0" rIns="0">
            <a:spAutoFit/>
          </a:bodyPr>
          <a:lstStyle/>
          <a:p>
            <a:pPr algn="ctr">
              <a:lnSpc>
                <a:spcPts val="6229"/>
              </a:lnSpc>
            </a:pPr>
            <a:r>
              <a:rPr lang="en-US" b="true" sz="4449">
                <a:solidFill>
                  <a:srgbClr val="000000"/>
                </a:solidFill>
                <a:latin typeface="Arimo Bold"/>
                <a:ea typeface="Arimo Bold"/>
                <a:cs typeface="Arimo Bold"/>
                <a:sym typeface="Arimo Bold"/>
              </a:rPr>
              <a:t>POUKISA?</a:t>
            </a:r>
          </a:p>
          <a:p>
            <a:pPr algn="l">
              <a:lnSpc>
                <a:spcPts val="4549"/>
              </a:lnSpc>
            </a:pPr>
          </a:p>
          <a:p>
            <a:pPr algn="l">
              <a:lnSpc>
                <a:spcPts val="4549"/>
              </a:lnSpc>
            </a:pPr>
            <a:r>
              <a:rPr lang="en-US" sz="3249">
                <a:solidFill>
                  <a:srgbClr val="000000"/>
                </a:solidFill>
                <a:latin typeface="Arimo"/>
                <a:ea typeface="Arimo"/>
                <a:cs typeface="Arimo"/>
                <a:sym typeface="Arimo"/>
              </a:rPr>
              <a:t>1. "PÈP LA CHITA POU MANJE AK BWÈ, EPI LEVE KANPE POU JWE" (V. 7)</a:t>
            </a:r>
          </a:p>
          <a:p>
            <a:pPr algn="l">
              <a:lnSpc>
                <a:spcPts val="4549"/>
              </a:lnSpc>
            </a:pPr>
            <a:r>
              <a:rPr lang="en-US" sz="3249">
                <a:solidFill>
                  <a:srgbClr val="000000"/>
                </a:solidFill>
                <a:latin typeface="Arimo"/>
                <a:ea typeface="Arimo"/>
                <a:cs typeface="Arimo"/>
                <a:sym typeface="Arimo"/>
              </a:rPr>
              <a:t>TI BÈF AN LÒ (EGZÒD 32:6).</a:t>
            </a:r>
          </a:p>
          <a:p>
            <a:pPr algn="l">
              <a:lnSpc>
                <a:spcPts val="4549"/>
              </a:lnSpc>
            </a:pPr>
            <a:r>
              <a:rPr lang="en-US" sz="3249">
                <a:solidFill>
                  <a:srgbClr val="000000"/>
                </a:solidFill>
                <a:latin typeface="Arimo"/>
                <a:ea typeface="Arimo"/>
                <a:cs typeface="Arimo"/>
                <a:sym typeface="Arimo"/>
              </a:rPr>
              <a:t>2. "... KÈK NAN YO TE FÈ JENNÈS" (V. 8).</a:t>
            </a:r>
          </a:p>
        </p:txBody>
      </p:sp>
      <p:sp>
        <p:nvSpPr>
          <p:cNvPr name="Freeform 10" id="10"/>
          <p:cNvSpPr/>
          <p:nvPr/>
        </p:nvSpPr>
        <p:spPr>
          <a:xfrm flipH="false" flipV="false" rot="0">
            <a:off x="16693527" y="8774662"/>
            <a:ext cx="1309423" cy="1029331"/>
          </a:xfrm>
          <a:custGeom>
            <a:avLst/>
            <a:gdLst/>
            <a:ahLst/>
            <a:cxnLst/>
            <a:rect r="r" b="b" t="t" l="l"/>
            <a:pathLst>
              <a:path h="1029331" w="1309423">
                <a:moveTo>
                  <a:pt x="0" y="0"/>
                </a:moveTo>
                <a:lnTo>
                  <a:pt x="1309423" y="0"/>
                </a:lnTo>
                <a:lnTo>
                  <a:pt x="1309423" y="1029331"/>
                </a:lnTo>
                <a:lnTo>
                  <a:pt x="0" y="1029331"/>
                </a:lnTo>
                <a:lnTo>
                  <a:pt x="0" y="0"/>
                </a:lnTo>
                <a:close/>
              </a:path>
            </a:pathLst>
          </a:custGeom>
          <a:blipFill>
            <a:blip r:embed="rId5"/>
            <a:stretch>
              <a:fillRect l="-29809" t="-100115" r="-98132" b="-89851"/>
            </a:stretch>
          </a:blipFill>
        </p:spPr>
      </p:sp>
      <p:grpSp>
        <p:nvGrpSpPr>
          <p:cNvPr name="Group 11" id="11"/>
          <p:cNvGrpSpPr/>
          <p:nvPr/>
        </p:nvGrpSpPr>
        <p:grpSpPr>
          <a:xfrm rot="0">
            <a:off x="-208957" y="8378225"/>
            <a:ext cx="4403300" cy="1662891"/>
            <a:chOff x="0" y="0"/>
            <a:chExt cx="1500810" cy="566776"/>
          </a:xfrm>
        </p:grpSpPr>
        <p:sp>
          <p:nvSpPr>
            <p:cNvPr name="Freeform 12" id="12"/>
            <p:cNvSpPr/>
            <p:nvPr/>
          </p:nvSpPr>
          <p:spPr>
            <a:xfrm flipH="false" flipV="false" rot="0">
              <a:off x="0" y="0"/>
              <a:ext cx="1500810" cy="566776"/>
            </a:xfrm>
            <a:custGeom>
              <a:avLst/>
              <a:gdLst/>
              <a:ahLst/>
              <a:cxnLst/>
              <a:rect r="r" b="b" t="t" l="l"/>
              <a:pathLst>
                <a:path h="566776" w="1500810">
                  <a:moveTo>
                    <a:pt x="0" y="0"/>
                  </a:moveTo>
                  <a:lnTo>
                    <a:pt x="1500810" y="0"/>
                  </a:lnTo>
                  <a:lnTo>
                    <a:pt x="1500810" y="566776"/>
                  </a:lnTo>
                  <a:lnTo>
                    <a:pt x="0" y="566776"/>
                  </a:lnTo>
                  <a:close/>
                </a:path>
              </a:pathLst>
            </a:custGeom>
            <a:solidFill>
              <a:srgbClr val="FBFF00">
                <a:alpha val="80784"/>
              </a:srgbClr>
            </a:solidFill>
          </p:spPr>
        </p:sp>
        <p:sp>
          <p:nvSpPr>
            <p:cNvPr name="TextBox 13" id="13"/>
            <p:cNvSpPr txBox="true"/>
            <p:nvPr/>
          </p:nvSpPr>
          <p:spPr>
            <a:xfrm>
              <a:off x="0" y="-28575"/>
              <a:ext cx="1500810" cy="595351"/>
            </a:xfrm>
            <a:prstGeom prst="rect">
              <a:avLst/>
            </a:prstGeom>
          </p:spPr>
          <p:txBody>
            <a:bodyPr anchor="ctr" rtlCol="false" tIns="51955" lIns="51955" bIns="51955" rIns="51955"/>
            <a:lstStyle/>
            <a:p>
              <a:pPr algn="ctr">
                <a:lnSpc>
                  <a:spcPts val="2147"/>
                </a:lnSpc>
              </a:pPr>
            </a:p>
          </p:txBody>
        </p:sp>
      </p:grpSp>
      <p:grpSp>
        <p:nvGrpSpPr>
          <p:cNvPr name="Group 14" id="14"/>
          <p:cNvGrpSpPr/>
          <p:nvPr/>
        </p:nvGrpSpPr>
        <p:grpSpPr>
          <a:xfrm rot="0">
            <a:off x="152400" y="6995021"/>
            <a:ext cx="4301499" cy="3444379"/>
            <a:chOff x="0" y="0"/>
            <a:chExt cx="5735332" cy="4592506"/>
          </a:xfrm>
        </p:grpSpPr>
        <p:grpSp>
          <p:nvGrpSpPr>
            <p:cNvPr name="Group 15" id="15"/>
            <p:cNvGrpSpPr/>
            <p:nvPr/>
          </p:nvGrpSpPr>
          <p:grpSpPr>
            <a:xfrm rot="0">
              <a:off x="0" y="3984614"/>
              <a:ext cx="2475827" cy="445614"/>
              <a:chOff x="0" y="0"/>
              <a:chExt cx="1266403" cy="227935"/>
            </a:xfrm>
          </p:grpSpPr>
          <p:sp>
            <p:nvSpPr>
              <p:cNvPr name="Freeform 16" id="16"/>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17" id="17"/>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18" id="18"/>
            <p:cNvGrpSpPr/>
            <p:nvPr/>
          </p:nvGrpSpPr>
          <p:grpSpPr>
            <a:xfrm rot="0">
              <a:off x="687139" y="4157628"/>
              <a:ext cx="5048193" cy="434877"/>
              <a:chOff x="0" y="0"/>
              <a:chExt cx="2582188" cy="222443"/>
            </a:xfrm>
          </p:grpSpPr>
          <p:sp>
            <p:nvSpPr>
              <p:cNvPr name="Freeform 19" id="19"/>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20" id="20"/>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21" id="21"/>
            <p:cNvGrpSpPr/>
            <p:nvPr/>
          </p:nvGrpSpPr>
          <p:grpSpPr>
            <a:xfrm rot="5400000">
              <a:off x="-1920094" y="2192145"/>
              <a:ext cx="4592506" cy="208217"/>
              <a:chOff x="0" y="0"/>
              <a:chExt cx="2349100" cy="106504"/>
            </a:xfrm>
          </p:grpSpPr>
          <p:sp>
            <p:nvSpPr>
              <p:cNvPr name="Freeform 22" id="22"/>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23" id="23"/>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24" id="24"/>
          <p:cNvGrpSpPr/>
          <p:nvPr/>
        </p:nvGrpSpPr>
        <p:grpSpPr>
          <a:xfrm rot="0">
            <a:off x="791970" y="8717210"/>
            <a:ext cx="3022360" cy="968149"/>
            <a:chOff x="0" y="0"/>
            <a:chExt cx="4029813" cy="1290865"/>
          </a:xfrm>
        </p:grpSpPr>
        <p:sp>
          <p:nvSpPr>
            <p:cNvPr name="TextBox 25" id="25"/>
            <p:cNvSpPr txBox="true"/>
            <p:nvPr/>
          </p:nvSpPr>
          <p:spPr>
            <a:xfrm rot="0">
              <a:off x="0" y="152400"/>
              <a:ext cx="4029813" cy="1138465"/>
            </a:xfrm>
            <a:prstGeom prst="rect">
              <a:avLst/>
            </a:prstGeom>
          </p:spPr>
          <p:txBody>
            <a:bodyPr anchor="t" rtlCol="false" tIns="0" lIns="0" bIns="0" rIns="0">
              <a:spAutoFit/>
            </a:bodyPr>
            <a:lstStyle/>
            <a:p>
              <a:pPr algn="ctr">
                <a:lnSpc>
                  <a:spcPts val="2987"/>
                </a:lnSpc>
              </a:pPr>
            </a:p>
            <a:p>
              <a:pPr algn="ctr">
                <a:lnSpc>
                  <a:spcPts val="2987"/>
                </a:lnSpc>
              </a:pPr>
              <a:r>
                <a:rPr lang="en-US" sz="3879">
                  <a:solidFill>
                    <a:srgbClr val="737373"/>
                  </a:solidFill>
                  <a:latin typeface="Bernoru SemiCondensed"/>
                  <a:ea typeface="Bernoru SemiCondensed"/>
                  <a:cs typeface="Bernoru SemiCondensed"/>
                  <a:sym typeface="Bernoru SemiCondensed"/>
                </a:rPr>
                <a:t>nan Lidèchip</a:t>
              </a:r>
            </a:p>
          </p:txBody>
        </p:sp>
        <p:sp>
          <p:nvSpPr>
            <p:cNvPr name="TextBox 26" id="26"/>
            <p:cNvSpPr txBox="true"/>
            <p:nvPr/>
          </p:nvSpPr>
          <p:spPr>
            <a:xfrm rot="0">
              <a:off x="47279" y="113510"/>
              <a:ext cx="3935254" cy="531923"/>
            </a:xfrm>
            <a:prstGeom prst="rect">
              <a:avLst/>
            </a:prstGeom>
          </p:spPr>
          <p:txBody>
            <a:bodyPr anchor="t" rtlCol="false" tIns="0" lIns="0" bIns="0" rIns="0">
              <a:spAutoFit/>
            </a:bodyPr>
            <a:lstStyle/>
            <a:p>
              <a:pPr algn="l">
                <a:lnSpc>
                  <a:spcPts val="3369"/>
                </a:lnSpc>
                <a:spcBef>
                  <a:spcPct val="0"/>
                </a:spcBef>
              </a:pPr>
              <a:r>
                <a:rPr lang="en-US" sz="2406" spc="115">
                  <a:solidFill>
                    <a:srgbClr val="000000"/>
                  </a:solidFill>
                  <a:latin typeface="Brittany"/>
                  <a:ea typeface="Brittany"/>
                  <a:cs typeface="Brittany"/>
                  <a:sym typeface="Brittany"/>
                </a:rPr>
                <a:t>Tantasyon yo</a:t>
              </a:r>
            </a:p>
          </p:txBody>
        </p:sp>
      </p:gr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361357" y="0"/>
            <a:ext cx="19147172" cy="522263"/>
            <a:chOff x="0" y="0"/>
            <a:chExt cx="6526076" cy="178007"/>
          </a:xfrm>
        </p:grpSpPr>
        <p:sp>
          <p:nvSpPr>
            <p:cNvPr name="Freeform 4" id="4"/>
            <p:cNvSpPr/>
            <p:nvPr/>
          </p:nvSpPr>
          <p:spPr>
            <a:xfrm flipH="false" flipV="false" rot="0">
              <a:off x="0" y="0"/>
              <a:ext cx="6526075" cy="178007"/>
            </a:xfrm>
            <a:custGeom>
              <a:avLst/>
              <a:gdLst/>
              <a:ahLst/>
              <a:cxnLst/>
              <a:rect r="r" b="b" t="t" l="l"/>
              <a:pathLst>
                <a:path h="178007" w="6526075">
                  <a:moveTo>
                    <a:pt x="0" y="0"/>
                  </a:moveTo>
                  <a:lnTo>
                    <a:pt x="6526075" y="0"/>
                  </a:lnTo>
                  <a:lnTo>
                    <a:pt x="6526075" y="178007"/>
                  </a:lnTo>
                  <a:lnTo>
                    <a:pt x="0" y="178007"/>
                  </a:lnTo>
                  <a:close/>
                </a:path>
              </a:pathLst>
            </a:custGeom>
            <a:solidFill>
              <a:srgbClr val="FFFFFF"/>
            </a:solidFill>
          </p:spPr>
        </p:sp>
        <p:sp>
          <p:nvSpPr>
            <p:cNvPr name="TextBox 5" id="5"/>
            <p:cNvSpPr txBox="true"/>
            <p:nvPr/>
          </p:nvSpPr>
          <p:spPr>
            <a:xfrm>
              <a:off x="0" y="-28575"/>
              <a:ext cx="6526076" cy="206582"/>
            </a:xfrm>
            <a:prstGeom prst="rect">
              <a:avLst/>
            </a:prstGeom>
          </p:spPr>
          <p:txBody>
            <a:bodyPr anchor="ctr" rtlCol="false" tIns="51955" lIns="51955" bIns="51955" rIns="51955"/>
            <a:lstStyle/>
            <a:p>
              <a:pPr algn="ctr">
                <a:lnSpc>
                  <a:spcPts val="2147"/>
                </a:lnSpc>
              </a:pPr>
            </a:p>
          </p:txBody>
        </p:sp>
      </p:grpSp>
      <p:grpSp>
        <p:nvGrpSpPr>
          <p:cNvPr name="Group 6" id="6"/>
          <p:cNvGrpSpPr/>
          <p:nvPr/>
        </p:nvGrpSpPr>
        <p:grpSpPr>
          <a:xfrm rot="0">
            <a:off x="0" y="8698419"/>
            <a:ext cx="1942007" cy="1588581"/>
            <a:chOff x="0" y="0"/>
            <a:chExt cx="661909" cy="541448"/>
          </a:xfrm>
        </p:grpSpPr>
        <p:sp>
          <p:nvSpPr>
            <p:cNvPr name="Freeform 7" id="7"/>
            <p:cNvSpPr/>
            <p:nvPr/>
          </p:nvSpPr>
          <p:spPr>
            <a:xfrm flipH="false" flipV="false" rot="0">
              <a:off x="0" y="0"/>
              <a:ext cx="661909" cy="541448"/>
            </a:xfrm>
            <a:custGeom>
              <a:avLst/>
              <a:gdLst/>
              <a:ahLst/>
              <a:cxnLst/>
              <a:rect r="r" b="b" t="t" l="l"/>
              <a:pathLst>
                <a:path h="541448" w="661909">
                  <a:moveTo>
                    <a:pt x="0" y="0"/>
                  </a:moveTo>
                  <a:lnTo>
                    <a:pt x="661909" y="0"/>
                  </a:lnTo>
                  <a:lnTo>
                    <a:pt x="661909" y="541448"/>
                  </a:lnTo>
                  <a:lnTo>
                    <a:pt x="0" y="541448"/>
                  </a:lnTo>
                  <a:close/>
                </a:path>
              </a:pathLst>
            </a:custGeom>
            <a:solidFill>
              <a:srgbClr val="FFFFFF"/>
            </a:solidFill>
          </p:spPr>
        </p:sp>
        <p:sp>
          <p:nvSpPr>
            <p:cNvPr name="TextBox 8" id="8"/>
            <p:cNvSpPr txBox="true"/>
            <p:nvPr/>
          </p:nvSpPr>
          <p:spPr>
            <a:xfrm>
              <a:off x="0" y="-28575"/>
              <a:ext cx="661909" cy="570023"/>
            </a:xfrm>
            <a:prstGeom prst="rect">
              <a:avLst/>
            </a:prstGeom>
          </p:spPr>
          <p:txBody>
            <a:bodyPr anchor="ctr" rtlCol="false" tIns="51955" lIns="51955" bIns="51955" rIns="51955"/>
            <a:lstStyle/>
            <a:p>
              <a:pPr algn="ctr">
                <a:lnSpc>
                  <a:spcPts val="2147"/>
                </a:lnSpc>
              </a:pPr>
            </a:p>
          </p:txBody>
        </p:sp>
      </p:grpSp>
      <p:grpSp>
        <p:nvGrpSpPr>
          <p:cNvPr name="Group 9" id="9"/>
          <p:cNvGrpSpPr/>
          <p:nvPr/>
        </p:nvGrpSpPr>
        <p:grpSpPr>
          <a:xfrm rot="5400000">
            <a:off x="-523779" y="323336"/>
            <a:ext cx="4301499" cy="3444379"/>
            <a:chOff x="0" y="0"/>
            <a:chExt cx="5735332" cy="4592506"/>
          </a:xfrm>
        </p:grpSpPr>
        <p:grpSp>
          <p:nvGrpSpPr>
            <p:cNvPr name="Group 10" id="10"/>
            <p:cNvGrpSpPr/>
            <p:nvPr/>
          </p:nvGrpSpPr>
          <p:grpSpPr>
            <a:xfrm rot="0">
              <a:off x="0" y="3984614"/>
              <a:ext cx="2475827" cy="445614"/>
              <a:chOff x="0" y="0"/>
              <a:chExt cx="1266403" cy="227935"/>
            </a:xfrm>
          </p:grpSpPr>
          <p:sp>
            <p:nvSpPr>
              <p:cNvPr name="Freeform 11" id="11"/>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12" id="12"/>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13" id="13"/>
            <p:cNvGrpSpPr/>
            <p:nvPr/>
          </p:nvGrpSpPr>
          <p:grpSpPr>
            <a:xfrm rot="0">
              <a:off x="687139" y="4157628"/>
              <a:ext cx="5048193" cy="434877"/>
              <a:chOff x="0" y="0"/>
              <a:chExt cx="2582188" cy="222443"/>
            </a:xfrm>
          </p:grpSpPr>
          <p:sp>
            <p:nvSpPr>
              <p:cNvPr name="Freeform 14" id="14"/>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15" id="15"/>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16" id="16"/>
            <p:cNvGrpSpPr/>
            <p:nvPr/>
          </p:nvGrpSpPr>
          <p:grpSpPr>
            <a:xfrm rot="5400000">
              <a:off x="-1920094" y="2192145"/>
              <a:ext cx="4592506" cy="208217"/>
              <a:chOff x="0" y="0"/>
              <a:chExt cx="2349100" cy="106504"/>
            </a:xfrm>
          </p:grpSpPr>
          <p:sp>
            <p:nvSpPr>
              <p:cNvPr name="Freeform 17" id="17"/>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18" id="18"/>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19" id="19"/>
          <p:cNvGrpSpPr/>
          <p:nvPr/>
        </p:nvGrpSpPr>
        <p:grpSpPr>
          <a:xfrm rot="0">
            <a:off x="8814324" y="9892397"/>
            <a:ext cx="9473676" cy="126406"/>
            <a:chOff x="0" y="0"/>
            <a:chExt cx="3228985" cy="43084"/>
          </a:xfrm>
        </p:grpSpPr>
        <p:sp>
          <p:nvSpPr>
            <p:cNvPr name="Freeform 20" id="20"/>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21" id="21"/>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22" id="22"/>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23" id="23"/>
          <p:cNvSpPr/>
          <p:nvPr/>
        </p:nvSpPr>
        <p:spPr>
          <a:xfrm flipH="false" flipV="false" rot="0">
            <a:off x="251103" y="889100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24" id="24"/>
          <p:cNvSpPr txBox="true"/>
          <p:nvPr/>
        </p:nvSpPr>
        <p:spPr>
          <a:xfrm rot="0">
            <a:off x="4016375" y="1860789"/>
            <a:ext cx="12479484" cy="2361584"/>
          </a:xfrm>
          <a:prstGeom prst="rect">
            <a:avLst/>
          </a:prstGeom>
        </p:spPr>
        <p:txBody>
          <a:bodyPr anchor="t" rtlCol="false" tIns="0" lIns="0" bIns="0" rIns="0">
            <a:spAutoFit/>
          </a:bodyPr>
          <a:lstStyle/>
          <a:p>
            <a:pPr algn="r">
              <a:lnSpc>
                <a:spcPts val="7110"/>
              </a:lnSpc>
            </a:pPr>
            <a:r>
              <a:rPr lang="en-US" b="true" sz="5079" spc="619">
                <a:solidFill>
                  <a:srgbClr val="000000"/>
                </a:solidFill>
                <a:latin typeface="Barlow Bold"/>
                <a:ea typeface="Barlow Bold"/>
                <a:cs typeface="Barlow Bold"/>
                <a:sym typeface="Barlow Bold"/>
              </a:rPr>
              <a:t>KONSEKANS YO</a:t>
            </a:r>
          </a:p>
          <a:p>
            <a:pPr algn="r">
              <a:lnSpc>
                <a:spcPts val="7110"/>
              </a:lnSpc>
            </a:pPr>
            <a:r>
              <a:rPr lang="en-US" b="true" sz="5079" spc="619">
                <a:solidFill>
                  <a:srgbClr val="000000"/>
                </a:solidFill>
                <a:latin typeface="Barlow Bold"/>
                <a:ea typeface="Barlow Bold"/>
                <a:cs typeface="Barlow Bold"/>
                <a:sym typeface="Barlow Bold"/>
              </a:rPr>
              <a:t>NAN REBELYON AN</a:t>
            </a:r>
          </a:p>
          <a:p>
            <a:pPr algn="r" marL="0" indent="0" lvl="0">
              <a:lnSpc>
                <a:spcPts val="4506"/>
              </a:lnSpc>
              <a:spcBef>
                <a:spcPct val="0"/>
              </a:spcBef>
            </a:pPr>
            <a:r>
              <a:rPr lang="en-US" sz="3219" spc="392">
                <a:solidFill>
                  <a:srgbClr val="000000"/>
                </a:solidFill>
                <a:latin typeface="Barlow"/>
                <a:ea typeface="Barlow"/>
                <a:cs typeface="Barlow"/>
                <a:sym typeface="Barlow"/>
              </a:rPr>
              <a:t>Egzanp pèp Izrayèl la Benefis gras Bondye a</a:t>
            </a:r>
          </a:p>
        </p:txBody>
      </p:sp>
      <p:sp>
        <p:nvSpPr>
          <p:cNvPr name="TextBox 25" id="25"/>
          <p:cNvSpPr txBox="true"/>
          <p:nvPr/>
        </p:nvSpPr>
        <p:spPr>
          <a:xfrm rot="0">
            <a:off x="1571534" y="4620754"/>
            <a:ext cx="15144932" cy="3379481"/>
          </a:xfrm>
          <a:prstGeom prst="rect">
            <a:avLst/>
          </a:prstGeom>
        </p:spPr>
        <p:txBody>
          <a:bodyPr anchor="t" rtlCol="false" tIns="0" lIns="0" bIns="0" rIns="0">
            <a:spAutoFit/>
          </a:bodyPr>
          <a:lstStyle/>
          <a:p>
            <a:pPr algn="just">
              <a:lnSpc>
                <a:spcPts val="3369"/>
              </a:lnSpc>
            </a:pPr>
            <a:r>
              <a:rPr lang="en-US" sz="2612" spc="39">
                <a:solidFill>
                  <a:srgbClr val="000000"/>
                </a:solidFill>
                <a:latin typeface="Arimo"/>
                <a:ea typeface="Arimo"/>
                <a:cs typeface="Arimo"/>
                <a:sym typeface="Arimo"/>
              </a:rPr>
              <a:t>5. "... kèk nan yo te pwovoke l ', epi yo te detwi pa sèpan yo"</a:t>
            </a:r>
          </a:p>
          <a:p>
            <a:pPr algn="just">
              <a:lnSpc>
                <a:spcPts val="3369"/>
              </a:lnSpc>
            </a:pPr>
            <a:r>
              <a:rPr lang="en-US" sz="2612" spc="39">
                <a:solidFill>
                  <a:srgbClr val="000000"/>
                </a:solidFill>
                <a:latin typeface="Arimo"/>
                <a:ea typeface="Arimo"/>
                <a:cs typeface="Arimo"/>
                <a:sym typeface="Arimo"/>
              </a:rPr>
              <a:t> (v. 9). (Nonb 21:6)</a:t>
            </a:r>
          </a:p>
          <a:p>
            <a:pPr algn="just">
              <a:lnSpc>
                <a:spcPts val="3369"/>
              </a:lnSpc>
            </a:pPr>
            <a:r>
              <a:rPr lang="en-US" sz="2612" spc="39">
                <a:solidFill>
                  <a:srgbClr val="000000"/>
                </a:solidFill>
                <a:latin typeface="Arimo"/>
                <a:ea typeface="Arimo"/>
                <a:cs typeface="Arimo"/>
                <a:sym typeface="Arimo"/>
              </a:rPr>
              <a:t>“Epi menm jan Moyiz te leve sèpan an nan dezè a, se konsa tou, Moun Bondye voye nan lachè a dwe leve, pou tout moun ki kwè yo ka gen lavi etènèl nan li.” (Jan 3:14-15, NKJV).</a:t>
            </a:r>
          </a:p>
          <a:p>
            <a:pPr algn="just">
              <a:lnSpc>
                <a:spcPts val="3369"/>
              </a:lnSpc>
            </a:pPr>
            <a:r>
              <a:rPr lang="en-US" sz="2612" spc="39">
                <a:solidFill>
                  <a:srgbClr val="000000"/>
                </a:solidFill>
                <a:latin typeface="Arimo"/>
                <a:ea typeface="Arimo"/>
                <a:cs typeface="Arimo"/>
                <a:sym typeface="Arimo"/>
              </a:rPr>
              <a:t>". . . . . . .. gade Jezi, otè a ak fini nan lafwa nou an, ki pou lajwa ki te mete devan l ', li te andire kwa a, meprize wont la, e li te chita adwat fotèy Bondye a" (Ebre 12: 2, NASB).</a:t>
            </a:r>
          </a:p>
          <a:p>
            <a:pPr algn="just">
              <a:lnSpc>
                <a:spcPts val="3369"/>
              </a:lnSpc>
            </a:pPr>
          </a:p>
          <a:p>
            <a:pPr algn="just">
              <a:lnSpc>
                <a:spcPts val="3507"/>
              </a:lnSpc>
            </a:pPr>
            <a:r>
              <a:rPr lang="en-US" sz="2719" spc="40">
                <a:solidFill>
                  <a:srgbClr val="000000"/>
                </a:solidFill>
                <a:latin typeface="Arimo"/>
                <a:ea typeface="Arimo"/>
                <a:cs typeface="Arimo"/>
                <a:sym typeface="Arimo"/>
              </a:rPr>
              <a:t>6. "... kèk nan yo te bougonnen, e yo te detwi pa destriksyon an" (v.10).</a:t>
            </a:r>
          </a:p>
        </p:txBody>
      </p:sp>
      <p:sp>
        <p:nvSpPr>
          <p:cNvPr name="Freeform 26" id="26"/>
          <p:cNvSpPr/>
          <p:nvPr/>
        </p:nvSpPr>
        <p:spPr>
          <a:xfrm flipH="false" flipV="false" rot="0">
            <a:off x="16693527" y="8774662"/>
            <a:ext cx="1309423" cy="1029331"/>
          </a:xfrm>
          <a:custGeom>
            <a:avLst/>
            <a:gdLst/>
            <a:ahLst/>
            <a:cxnLst/>
            <a:rect r="r" b="b" t="t" l="l"/>
            <a:pathLst>
              <a:path h="1029331" w="1309423">
                <a:moveTo>
                  <a:pt x="0" y="0"/>
                </a:moveTo>
                <a:lnTo>
                  <a:pt x="1309423" y="0"/>
                </a:lnTo>
                <a:lnTo>
                  <a:pt x="1309423" y="1029331"/>
                </a:lnTo>
                <a:lnTo>
                  <a:pt x="0" y="1029331"/>
                </a:lnTo>
                <a:lnTo>
                  <a:pt x="0" y="0"/>
                </a:lnTo>
                <a:close/>
              </a:path>
            </a:pathLst>
          </a:custGeom>
          <a:blipFill>
            <a:blip r:embed="rId5"/>
            <a:stretch>
              <a:fillRect l="-29809" t="-100115" r="-98132" b="-89851"/>
            </a:stretch>
          </a:blipFill>
        </p:spPr>
      </p:sp>
      <p:grpSp>
        <p:nvGrpSpPr>
          <p:cNvPr name="Group 27" id="27"/>
          <p:cNvGrpSpPr/>
          <p:nvPr/>
        </p:nvGrpSpPr>
        <p:grpSpPr>
          <a:xfrm rot="0">
            <a:off x="232053" y="299231"/>
            <a:ext cx="3022360" cy="968149"/>
            <a:chOff x="0" y="0"/>
            <a:chExt cx="4029813" cy="1290865"/>
          </a:xfrm>
        </p:grpSpPr>
        <p:sp>
          <p:nvSpPr>
            <p:cNvPr name="TextBox 28" id="28"/>
            <p:cNvSpPr txBox="true"/>
            <p:nvPr/>
          </p:nvSpPr>
          <p:spPr>
            <a:xfrm rot="0">
              <a:off x="0" y="152400"/>
              <a:ext cx="4029813" cy="1138465"/>
            </a:xfrm>
            <a:prstGeom prst="rect">
              <a:avLst/>
            </a:prstGeom>
          </p:spPr>
          <p:txBody>
            <a:bodyPr anchor="t" rtlCol="false" tIns="0" lIns="0" bIns="0" rIns="0">
              <a:spAutoFit/>
            </a:bodyPr>
            <a:lstStyle/>
            <a:p>
              <a:pPr algn="ctr">
                <a:lnSpc>
                  <a:spcPts val="2987"/>
                </a:lnSpc>
              </a:pPr>
            </a:p>
            <a:p>
              <a:pPr algn="ctr">
                <a:lnSpc>
                  <a:spcPts val="2987"/>
                </a:lnSpc>
              </a:pPr>
              <a:r>
                <a:rPr lang="en-US" sz="3879">
                  <a:solidFill>
                    <a:srgbClr val="737373"/>
                  </a:solidFill>
                  <a:latin typeface="Bernoru SemiCondensed"/>
                  <a:ea typeface="Bernoru SemiCondensed"/>
                  <a:cs typeface="Bernoru SemiCondensed"/>
                  <a:sym typeface="Bernoru SemiCondensed"/>
                </a:rPr>
                <a:t>nan Lidèchip</a:t>
              </a:r>
            </a:p>
          </p:txBody>
        </p:sp>
        <p:sp>
          <p:nvSpPr>
            <p:cNvPr name="TextBox 29" id="29"/>
            <p:cNvSpPr txBox="true"/>
            <p:nvPr/>
          </p:nvSpPr>
          <p:spPr>
            <a:xfrm rot="0">
              <a:off x="47279" y="113510"/>
              <a:ext cx="3935254" cy="531923"/>
            </a:xfrm>
            <a:prstGeom prst="rect">
              <a:avLst/>
            </a:prstGeom>
          </p:spPr>
          <p:txBody>
            <a:bodyPr anchor="t" rtlCol="false" tIns="0" lIns="0" bIns="0" rIns="0">
              <a:spAutoFit/>
            </a:bodyPr>
            <a:lstStyle/>
            <a:p>
              <a:pPr algn="l">
                <a:lnSpc>
                  <a:spcPts val="3369"/>
                </a:lnSpc>
                <a:spcBef>
                  <a:spcPct val="0"/>
                </a:spcBef>
              </a:pPr>
              <a:r>
                <a:rPr lang="en-US" sz="2406" spc="115">
                  <a:solidFill>
                    <a:srgbClr val="000000"/>
                  </a:solidFill>
                  <a:latin typeface="Brittany"/>
                  <a:ea typeface="Brittany"/>
                  <a:cs typeface="Brittany"/>
                  <a:sym typeface="Brittany"/>
                </a:rPr>
                <a:t>Tantasyon yo</a:t>
              </a:r>
            </a:p>
          </p:txBody>
        </p:sp>
      </p:grpSp>
    </p:spTree>
  </p:cSld>
  <p:clrMapOvr>
    <a:masterClrMapping/>
  </p:clrMapOvr>
</p:sld>
</file>

<file path=ppt/slides/slide14.xml><?xml version="1.0" encoding="utf-8"?>
<p:sld xmlns:p="http://schemas.openxmlformats.org/presentationml/2006/main" xmlns:a="http://schemas.openxmlformats.org/drawingml/2006/main" xmlns:r="http://schemas.openxmlformats.org/officeDocument/2006/relationships">
  <p:cSld>
    <p:bg>
      <p:bgPr>
        <a:solidFill>
          <a:srgbClr val="FCF9D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5964382" y="8782257"/>
            <a:ext cx="7154141" cy="1662891"/>
            <a:chOff x="0" y="0"/>
            <a:chExt cx="2438400" cy="566776"/>
          </a:xfrm>
        </p:grpSpPr>
        <p:sp>
          <p:nvSpPr>
            <p:cNvPr name="Freeform 4" id="4"/>
            <p:cNvSpPr/>
            <p:nvPr/>
          </p:nvSpPr>
          <p:spPr>
            <a:xfrm flipH="false" flipV="false" rot="0">
              <a:off x="0" y="0"/>
              <a:ext cx="2438400" cy="566776"/>
            </a:xfrm>
            <a:custGeom>
              <a:avLst/>
              <a:gdLst/>
              <a:ahLst/>
              <a:cxnLst/>
              <a:rect r="r" b="b" t="t" l="l"/>
              <a:pathLst>
                <a:path h="566776" w="2438400">
                  <a:moveTo>
                    <a:pt x="0" y="0"/>
                  </a:moveTo>
                  <a:lnTo>
                    <a:pt x="2438400" y="0"/>
                  </a:lnTo>
                  <a:lnTo>
                    <a:pt x="2438400" y="566776"/>
                  </a:lnTo>
                  <a:lnTo>
                    <a:pt x="0" y="566776"/>
                  </a:lnTo>
                  <a:close/>
                </a:path>
              </a:pathLst>
            </a:custGeom>
            <a:solidFill>
              <a:srgbClr val="FCF9DA">
                <a:alpha val="80784"/>
              </a:srgbClr>
            </a:solidFill>
          </p:spPr>
        </p:sp>
        <p:sp>
          <p:nvSpPr>
            <p:cNvPr name="TextBox 5" id="5"/>
            <p:cNvSpPr txBox="true"/>
            <p:nvPr/>
          </p:nvSpPr>
          <p:spPr>
            <a:xfrm>
              <a:off x="0" y="-28575"/>
              <a:ext cx="2438400" cy="595351"/>
            </a:xfrm>
            <a:prstGeom prst="rect">
              <a:avLst/>
            </a:prstGeom>
          </p:spPr>
          <p:txBody>
            <a:bodyPr anchor="ctr" rtlCol="false" tIns="51955" lIns="51955" bIns="51955" rIns="51955"/>
            <a:lstStyle/>
            <a:p>
              <a:pPr algn="ctr">
                <a:lnSpc>
                  <a:spcPts val="2147"/>
                </a:lnSpc>
              </a:pPr>
            </a:p>
          </p:txBody>
        </p:sp>
      </p:grpSp>
      <p:grpSp>
        <p:nvGrpSpPr>
          <p:cNvPr name="Group 6" id="6"/>
          <p:cNvGrpSpPr/>
          <p:nvPr/>
        </p:nvGrpSpPr>
        <p:grpSpPr>
          <a:xfrm rot="0">
            <a:off x="8814324" y="9892397"/>
            <a:ext cx="9473676" cy="126406"/>
            <a:chOff x="0" y="0"/>
            <a:chExt cx="3228985" cy="43084"/>
          </a:xfrm>
        </p:grpSpPr>
        <p:sp>
          <p:nvSpPr>
            <p:cNvPr name="Freeform 7" id="7"/>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8" id="8"/>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9" id="9"/>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10" id="10"/>
          <p:cNvSpPr/>
          <p:nvPr/>
        </p:nvSpPr>
        <p:spPr>
          <a:xfrm flipH="false" flipV="false" rot="0">
            <a:off x="16693527" y="14704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11" id="11"/>
          <p:cNvSpPr txBox="true"/>
          <p:nvPr/>
        </p:nvSpPr>
        <p:spPr>
          <a:xfrm rot="0">
            <a:off x="2657105" y="1116454"/>
            <a:ext cx="12973790" cy="1936965"/>
          </a:xfrm>
          <a:prstGeom prst="rect">
            <a:avLst/>
          </a:prstGeom>
        </p:spPr>
        <p:txBody>
          <a:bodyPr anchor="t" rtlCol="false" tIns="0" lIns="0" bIns="0" rIns="0">
            <a:spAutoFit/>
          </a:bodyPr>
          <a:lstStyle/>
          <a:p>
            <a:pPr algn="ctr">
              <a:lnSpc>
                <a:spcPts val="8808"/>
              </a:lnSpc>
            </a:pPr>
            <a:r>
              <a:rPr lang="en-US" b="true" sz="6291" spc="767">
                <a:solidFill>
                  <a:srgbClr val="000000"/>
                </a:solidFill>
                <a:latin typeface="Barlow Bold"/>
                <a:ea typeface="Barlow Bold"/>
                <a:cs typeface="Barlow Bold"/>
                <a:sym typeface="Barlow Bold"/>
              </a:rPr>
              <a:t>TANTASYON JODI A</a:t>
            </a:r>
          </a:p>
          <a:p>
            <a:pPr algn="ctr" marL="0" indent="0" lvl="0">
              <a:lnSpc>
                <a:spcPts val="6568"/>
              </a:lnSpc>
              <a:spcBef>
                <a:spcPct val="0"/>
              </a:spcBef>
            </a:pPr>
            <a:r>
              <a:rPr lang="en-US" sz="4691" spc="572">
                <a:solidFill>
                  <a:srgbClr val="000000"/>
                </a:solidFill>
                <a:latin typeface="Barlow"/>
                <a:ea typeface="Barlow"/>
                <a:cs typeface="Barlow"/>
                <a:sym typeface="Barlow"/>
              </a:rPr>
              <a:t>Poukisa?</a:t>
            </a:r>
          </a:p>
        </p:txBody>
      </p:sp>
      <p:sp>
        <p:nvSpPr>
          <p:cNvPr name="TextBox 12" id="12"/>
          <p:cNvSpPr txBox="true"/>
          <p:nvPr/>
        </p:nvSpPr>
        <p:spPr>
          <a:xfrm rot="0">
            <a:off x="2394979" y="4158318"/>
            <a:ext cx="12838691" cy="3432175"/>
          </a:xfrm>
          <a:prstGeom prst="rect">
            <a:avLst/>
          </a:prstGeom>
        </p:spPr>
        <p:txBody>
          <a:bodyPr anchor="t" rtlCol="false" tIns="0" lIns="0" bIns="0" rIns="0">
            <a:spAutoFit/>
          </a:bodyPr>
          <a:lstStyle/>
          <a:p>
            <a:pPr algn="just" marL="701674" indent="-350837" lvl="1">
              <a:lnSpc>
                <a:spcPts val="4549"/>
              </a:lnSpc>
              <a:buFont typeface="Arial"/>
              <a:buChar char="•"/>
            </a:pPr>
            <a:r>
              <a:rPr lang="en-US" sz="3249" spc="32">
                <a:solidFill>
                  <a:srgbClr val="000000"/>
                </a:solidFill>
                <a:latin typeface="Arimo"/>
                <a:ea typeface="Arimo"/>
                <a:cs typeface="Arimo"/>
                <a:sym typeface="Arimo"/>
              </a:rPr>
              <a:t>DISTRAKSYON MALSEN</a:t>
            </a:r>
          </a:p>
          <a:p>
            <a:pPr algn="just" marL="701674" indent="-350837" lvl="1">
              <a:lnSpc>
                <a:spcPts val="4549"/>
              </a:lnSpc>
              <a:buFont typeface="Arial"/>
              <a:buChar char="•"/>
            </a:pPr>
            <a:r>
              <a:rPr lang="en-US" sz="3249" spc="32">
                <a:solidFill>
                  <a:srgbClr val="000000"/>
                </a:solidFill>
                <a:latin typeface="Arimo"/>
                <a:ea typeface="Arimo"/>
                <a:cs typeface="Arimo"/>
                <a:sym typeface="Arimo"/>
              </a:rPr>
              <a:t>Fònikasyon</a:t>
            </a:r>
          </a:p>
          <a:p>
            <a:pPr algn="just" marL="701674" indent="-350837" lvl="1">
              <a:lnSpc>
                <a:spcPts val="4549"/>
              </a:lnSpc>
              <a:buFont typeface="Arial"/>
              <a:buChar char="•"/>
            </a:pPr>
            <a:r>
              <a:rPr lang="en-US" sz="3249" spc="32">
                <a:solidFill>
                  <a:srgbClr val="000000"/>
                </a:solidFill>
                <a:latin typeface="Arimo"/>
                <a:ea typeface="Arimo"/>
                <a:cs typeface="Arimo"/>
                <a:sym typeface="Arimo"/>
              </a:rPr>
              <a:t>Pwovoke Seyè a (tante li)</a:t>
            </a:r>
          </a:p>
          <a:p>
            <a:pPr algn="just" marL="701674" indent="-350837" lvl="1">
              <a:lnSpc>
                <a:spcPts val="4549"/>
              </a:lnSpc>
              <a:buFont typeface="Arial"/>
              <a:buChar char="•"/>
            </a:pPr>
            <a:r>
              <a:rPr lang="en-US" sz="3249" spc="32">
                <a:solidFill>
                  <a:srgbClr val="000000"/>
                </a:solidFill>
                <a:latin typeface="Arimo"/>
                <a:ea typeface="Arimo"/>
                <a:cs typeface="Arimo"/>
                <a:sym typeface="Arimo"/>
              </a:rPr>
              <a:t>Kritik ak degoutans</a:t>
            </a:r>
          </a:p>
          <a:p>
            <a:pPr algn="just" marL="701674" indent="-350837" lvl="1">
              <a:lnSpc>
                <a:spcPts val="4549"/>
              </a:lnSpc>
              <a:buFont typeface="Arial"/>
              <a:buChar char="•"/>
            </a:pPr>
            <a:r>
              <a:rPr lang="en-US" sz="3249" spc="32">
                <a:solidFill>
                  <a:srgbClr val="000000"/>
                </a:solidFill>
                <a:latin typeface="Arimo"/>
                <a:ea typeface="Arimo"/>
                <a:cs typeface="Arimo"/>
                <a:sym typeface="Arimo"/>
              </a:rPr>
              <a:t>Bay manti</a:t>
            </a:r>
          </a:p>
          <a:p>
            <a:pPr algn="just" marL="701674" indent="-350837" lvl="1">
              <a:lnSpc>
                <a:spcPts val="4549"/>
              </a:lnSpc>
              <a:buFont typeface="Arial"/>
              <a:buChar char="•"/>
            </a:pPr>
            <a:r>
              <a:rPr lang="en-US" sz="3249" spc="32">
                <a:solidFill>
                  <a:srgbClr val="000000"/>
                </a:solidFill>
                <a:latin typeface="Arimo"/>
                <a:ea typeface="Arimo"/>
                <a:cs typeface="Arimo"/>
                <a:sym typeface="Arimo"/>
              </a:rPr>
              <a:t>Awogans</a:t>
            </a:r>
          </a:p>
        </p:txBody>
      </p:sp>
      <p:sp>
        <p:nvSpPr>
          <p:cNvPr name="Freeform 13" id="13"/>
          <p:cNvSpPr/>
          <p:nvPr/>
        </p:nvSpPr>
        <p:spPr>
          <a:xfrm flipH="false" flipV="false" rot="0">
            <a:off x="16693527" y="8774662"/>
            <a:ext cx="1309423" cy="1029331"/>
          </a:xfrm>
          <a:custGeom>
            <a:avLst/>
            <a:gdLst/>
            <a:ahLst/>
            <a:cxnLst/>
            <a:rect r="r" b="b" t="t" l="l"/>
            <a:pathLst>
              <a:path h="1029331" w="1309423">
                <a:moveTo>
                  <a:pt x="0" y="0"/>
                </a:moveTo>
                <a:lnTo>
                  <a:pt x="1309423" y="0"/>
                </a:lnTo>
                <a:lnTo>
                  <a:pt x="1309423" y="1029331"/>
                </a:lnTo>
                <a:lnTo>
                  <a:pt x="0" y="1029331"/>
                </a:lnTo>
                <a:lnTo>
                  <a:pt x="0" y="0"/>
                </a:lnTo>
                <a:close/>
              </a:path>
            </a:pathLst>
          </a:custGeom>
          <a:blipFill>
            <a:blip r:embed="rId5"/>
            <a:stretch>
              <a:fillRect l="-29809" t="-100115" r="-98132" b="-89851"/>
            </a:stretch>
          </a:blipFill>
        </p:spPr>
      </p:sp>
      <p:grpSp>
        <p:nvGrpSpPr>
          <p:cNvPr name="Group 14" id="14"/>
          <p:cNvGrpSpPr/>
          <p:nvPr/>
        </p:nvGrpSpPr>
        <p:grpSpPr>
          <a:xfrm rot="0">
            <a:off x="-208957" y="8378225"/>
            <a:ext cx="4403300" cy="1662891"/>
            <a:chOff x="0" y="0"/>
            <a:chExt cx="1500810" cy="566776"/>
          </a:xfrm>
        </p:grpSpPr>
        <p:sp>
          <p:nvSpPr>
            <p:cNvPr name="Freeform 15" id="15"/>
            <p:cNvSpPr/>
            <p:nvPr/>
          </p:nvSpPr>
          <p:spPr>
            <a:xfrm flipH="false" flipV="false" rot="0">
              <a:off x="0" y="0"/>
              <a:ext cx="1500810" cy="566776"/>
            </a:xfrm>
            <a:custGeom>
              <a:avLst/>
              <a:gdLst/>
              <a:ahLst/>
              <a:cxnLst/>
              <a:rect r="r" b="b" t="t" l="l"/>
              <a:pathLst>
                <a:path h="566776" w="1500810">
                  <a:moveTo>
                    <a:pt x="0" y="0"/>
                  </a:moveTo>
                  <a:lnTo>
                    <a:pt x="1500810" y="0"/>
                  </a:lnTo>
                  <a:lnTo>
                    <a:pt x="1500810" y="566776"/>
                  </a:lnTo>
                  <a:lnTo>
                    <a:pt x="0" y="566776"/>
                  </a:lnTo>
                  <a:close/>
                </a:path>
              </a:pathLst>
            </a:custGeom>
            <a:solidFill>
              <a:srgbClr val="FBFF00">
                <a:alpha val="80784"/>
              </a:srgbClr>
            </a:solidFill>
          </p:spPr>
        </p:sp>
        <p:sp>
          <p:nvSpPr>
            <p:cNvPr name="TextBox 16" id="16"/>
            <p:cNvSpPr txBox="true"/>
            <p:nvPr/>
          </p:nvSpPr>
          <p:spPr>
            <a:xfrm>
              <a:off x="0" y="-28575"/>
              <a:ext cx="1500810" cy="595351"/>
            </a:xfrm>
            <a:prstGeom prst="rect">
              <a:avLst/>
            </a:prstGeom>
          </p:spPr>
          <p:txBody>
            <a:bodyPr anchor="ctr" rtlCol="false" tIns="51955" lIns="51955" bIns="51955" rIns="51955"/>
            <a:lstStyle/>
            <a:p>
              <a:pPr algn="ctr">
                <a:lnSpc>
                  <a:spcPts val="2147"/>
                </a:lnSpc>
              </a:pPr>
            </a:p>
          </p:txBody>
        </p:sp>
      </p:grpSp>
      <p:grpSp>
        <p:nvGrpSpPr>
          <p:cNvPr name="Group 17" id="17"/>
          <p:cNvGrpSpPr/>
          <p:nvPr/>
        </p:nvGrpSpPr>
        <p:grpSpPr>
          <a:xfrm rot="0">
            <a:off x="152400" y="6995021"/>
            <a:ext cx="4301499" cy="3444379"/>
            <a:chOff x="0" y="0"/>
            <a:chExt cx="5735332" cy="4592506"/>
          </a:xfrm>
        </p:grpSpPr>
        <p:grpSp>
          <p:nvGrpSpPr>
            <p:cNvPr name="Group 18" id="18"/>
            <p:cNvGrpSpPr/>
            <p:nvPr/>
          </p:nvGrpSpPr>
          <p:grpSpPr>
            <a:xfrm rot="0">
              <a:off x="0" y="3984614"/>
              <a:ext cx="2475827" cy="445614"/>
              <a:chOff x="0" y="0"/>
              <a:chExt cx="1266403" cy="227935"/>
            </a:xfrm>
          </p:grpSpPr>
          <p:sp>
            <p:nvSpPr>
              <p:cNvPr name="Freeform 19" id="19"/>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20" id="20"/>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21" id="21"/>
            <p:cNvGrpSpPr/>
            <p:nvPr/>
          </p:nvGrpSpPr>
          <p:grpSpPr>
            <a:xfrm rot="0">
              <a:off x="687139" y="4157628"/>
              <a:ext cx="5048193" cy="434877"/>
              <a:chOff x="0" y="0"/>
              <a:chExt cx="2582188" cy="222443"/>
            </a:xfrm>
          </p:grpSpPr>
          <p:sp>
            <p:nvSpPr>
              <p:cNvPr name="Freeform 22" id="22"/>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23" id="23"/>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24" id="24"/>
            <p:cNvGrpSpPr/>
            <p:nvPr/>
          </p:nvGrpSpPr>
          <p:grpSpPr>
            <a:xfrm rot="5400000">
              <a:off x="-1920094" y="2192145"/>
              <a:ext cx="4592506" cy="208217"/>
              <a:chOff x="0" y="0"/>
              <a:chExt cx="2349100" cy="106504"/>
            </a:xfrm>
          </p:grpSpPr>
          <p:sp>
            <p:nvSpPr>
              <p:cNvPr name="Freeform 25" id="25"/>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26" id="26"/>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27" id="27"/>
          <p:cNvGrpSpPr/>
          <p:nvPr/>
        </p:nvGrpSpPr>
        <p:grpSpPr>
          <a:xfrm rot="0">
            <a:off x="791970" y="8717210"/>
            <a:ext cx="3022360" cy="968149"/>
            <a:chOff x="0" y="0"/>
            <a:chExt cx="4029813" cy="1290865"/>
          </a:xfrm>
        </p:grpSpPr>
        <p:sp>
          <p:nvSpPr>
            <p:cNvPr name="TextBox 28" id="28"/>
            <p:cNvSpPr txBox="true"/>
            <p:nvPr/>
          </p:nvSpPr>
          <p:spPr>
            <a:xfrm rot="0">
              <a:off x="0" y="152400"/>
              <a:ext cx="4029813" cy="1138465"/>
            </a:xfrm>
            <a:prstGeom prst="rect">
              <a:avLst/>
            </a:prstGeom>
          </p:spPr>
          <p:txBody>
            <a:bodyPr anchor="t" rtlCol="false" tIns="0" lIns="0" bIns="0" rIns="0">
              <a:spAutoFit/>
            </a:bodyPr>
            <a:lstStyle/>
            <a:p>
              <a:pPr algn="ctr">
                <a:lnSpc>
                  <a:spcPts val="2987"/>
                </a:lnSpc>
              </a:pPr>
            </a:p>
            <a:p>
              <a:pPr algn="ctr">
                <a:lnSpc>
                  <a:spcPts val="2987"/>
                </a:lnSpc>
              </a:pPr>
              <a:r>
                <a:rPr lang="en-US" sz="3879">
                  <a:solidFill>
                    <a:srgbClr val="737373"/>
                  </a:solidFill>
                  <a:latin typeface="Bernoru SemiCondensed"/>
                  <a:ea typeface="Bernoru SemiCondensed"/>
                  <a:cs typeface="Bernoru SemiCondensed"/>
                  <a:sym typeface="Bernoru SemiCondensed"/>
                </a:rPr>
                <a:t>nan Lidèchip</a:t>
              </a:r>
            </a:p>
          </p:txBody>
        </p:sp>
        <p:sp>
          <p:nvSpPr>
            <p:cNvPr name="TextBox 29" id="29"/>
            <p:cNvSpPr txBox="true"/>
            <p:nvPr/>
          </p:nvSpPr>
          <p:spPr>
            <a:xfrm rot="0">
              <a:off x="47279" y="113510"/>
              <a:ext cx="3935254" cy="531923"/>
            </a:xfrm>
            <a:prstGeom prst="rect">
              <a:avLst/>
            </a:prstGeom>
          </p:spPr>
          <p:txBody>
            <a:bodyPr anchor="t" rtlCol="false" tIns="0" lIns="0" bIns="0" rIns="0">
              <a:spAutoFit/>
            </a:bodyPr>
            <a:lstStyle/>
            <a:p>
              <a:pPr algn="l">
                <a:lnSpc>
                  <a:spcPts val="3369"/>
                </a:lnSpc>
                <a:spcBef>
                  <a:spcPct val="0"/>
                </a:spcBef>
              </a:pPr>
              <a:r>
                <a:rPr lang="en-US" sz="2406" spc="115">
                  <a:solidFill>
                    <a:srgbClr val="000000"/>
                  </a:solidFill>
                  <a:latin typeface="Brittany"/>
                  <a:ea typeface="Brittany"/>
                  <a:cs typeface="Brittany"/>
                  <a:sym typeface="Brittany"/>
                </a:rPr>
                <a:t>Tantasyon yo</a:t>
              </a:r>
            </a:p>
          </p:txBody>
        </p:sp>
      </p:grpSp>
    </p:spTree>
  </p:cSld>
  <p:clrMapOvr>
    <a:masterClrMapping/>
  </p:clrMapOvr>
</p:sld>
</file>

<file path=ppt/slides/slide1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361357" y="0"/>
            <a:ext cx="19147172" cy="522263"/>
            <a:chOff x="0" y="0"/>
            <a:chExt cx="6526076" cy="178007"/>
          </a:xfrm>
        </p:grpSpPr>
        <p:sp>
          <p:nvSpPr>
            <p:cNvPr name="Freeform 4" id="4"/>
            <p:cNvSpPr/>
            <p:nvPr/>
          </p:nvSpPr>
          <p:spPr>
            <a:xfrm flipH="false" flipV="false" rot="0">
              <a:off x="0" y="0"/>
              <a:ext cx="6526075" cy="178007"/>
            </a:xfrm>
            <a:custGeom>
              <a:avLst/>
              <a:gdLst/>
              <a:ahLst/>
              <a:cxnLst/>
              <a:rect r="r" b="b" t="t" l="l"/>
              <a:pathLst>
                <a:path h="178007" w="6526075">
                  <a:moveTo>
                    <a:pt x="0" y="0"/>
                  </a:moveTo>
                  <a:lnTo>
                    <a:pt x="6526075" y="0"/>
                  </a:lnTo>
                  <a:lnTo>
                    <a:pt x="6526075" y="178007"/>
                  </a:lnTo>
                  <a:lnTo>
                    <a:pt x="0" y="178007"/>
                  </a:lnTo>
                  <a:close/>
                </a:path>
              </a:pathLst>
            </a:custGeom>
            <a:solidFill>
              <a:srgbClr val="FFFFFF"/>
            </a:solidFill>
          </p:spPr>
        </p:sp>
        <p:sp>
          <p:nvSpPr>
            <p:cNvPr name="TextBox 5" id="5"/>
            <p:cNvSpPr txBox="true"/>
            <p:nvPr/>
          </p:nvSpPr>
          <p:spPr>
            <a:xfrm>
              <a:off x="0" y="-28575"/>
              <a:ext cx="6526076" cy="206582"/>
            </a:xfrm>
            <a:prstGeom prst="rect">
              <a:avLst/>
            </a:prstGeom>
          </p:spPr>
          <p:txBody>
            <a:bodyPr anchor="ctr" rtlCol="false" tIns="51955" lIns="51955" bIns="51955" rIns="51955"/>
            <a:lstStyle/>
            <a:p>
              <a:pPr algn="ctr">
                <a:lnSpc>
                  <a:spcPts val="2147"/>
                </a:lnSpc>
              </a:pPr>
            </a:p>
          </p:txBody>
        </p:sp>
      </p:grpSp>
      <p:grpSp>
        <p:nvGrpSpPr>
          <p:cNvPr name="Group 6" id="6"/>
          <p:cNvGrpSpPr/>
          <p:nvPr/>
        </p:nvGrpSpPr>
        <p:grpSpPr>
          <a:xfrm rot="0">
            <a:off x="16442424" y="-45541"/>
            <a:ext cx="2195187" cy="1588581"/>
            <a:chOff x="0" y="0"/>
            <a:chExt cx="748202" cy="541448"/>
          </a:xfrm>
        </p:grpSpPr>
        <p:sp>
          <p:nvSpPr>
            <p:cNvPr name="Freeform 7" id="7"/>
            <p:cNvSpPr/>
            <p:nvPr/>
          </p:nvSpPr>
          <p:spPr>
            <a:xfrm flipH="false" flipV="false" rot="0">
              <a:off x="0" y="0"/>
              <a:ext cx="748202" cy="541448"/>
            </a:xfrm>
            <a:custGeom>
              <a:avLst/>
              <a:gdLst/>
              <a:ahLst/>
              <a:cxnLst/>
              <a:rect r="r" b="b" t="t" l="l"/>
              <a:pathLst>
                <a:path h="541448" w="748202">
                  <a:moveTo>
                    <a:pt x="0" y="0"/>
                  </a:moveTo>
                  <a:lnTo>
                    <a:pt x="748202" y="0"/>
                  </a:lnTo>
                  <a:lnTo>
                    <a:pt x="748202" y="541448"/>
                  </a:lnTo>
                  <a:lnTo>
                    <a:pt x="0" y="541448"/>
                  </a:lnTo>
                  <a:close/>
                </a:path>
              </a:pathLst>
            </a:custGeom>
            <a:solidFill>
              <a:srgbClr val="FFFFFF"/>
            </a:solidFill>
          </p:spPr>
        </p:sp>
        <p:sp>
          <p:nvSpPr>
            <p:cNvPr name="TextBox 8" id="8"/>
            <p:cNvSpPr txBox="true"/>
            <p:nvPr/>
          </p:nvSpPr>
          <p:spPr>
            <a:xfrm>
              <a:off x="0" y="-28575"/>
              <a:ext cx="748202" cy="570023"/>
            </a:xfrm>
            <a:prstGeom prst="rect">
              <a:avLst/>
            </a:prstGeom>
          </p:spPr>
          <p:txBody>
            <a:bodyPr anchor="ctr" rtlCol="false" tIns="51955" lIns="51955" bIns="51955" rIns="51955"/>
            <a:lstStyle/>
            <a:p>
              <a:pPr algn="ctr">
                <a:lnSpc>
                  <a:spcPts val="2147"/>
                </a:lnSpc>
              </a:pPr>
            </a:p>
          </p:txBody>
        </p:sp>
      </p:grpSp>
      <p:grpSp>
        <p:nvGrpSpPr>
          <p:cNvPr name="Group 9" id="9"/>
          <p:cNvGrpSpPr/>
          <p:nvPr/>
        </p:nvGrpSpPr>
        <p:grpSpPr>
          <a:xfrm rot="0">
            <a:off x="0" y="6842621"/>
            <a:ext cx="6021037" cy="3444379"/>
            <a:chOff x="0" y="0"/>
            <a:chExt cx="8028049" cy="4592506"/>
          </a:xfrm>
        </p:grpSpPr>
        <p:grpSp>
          <p:nvGrpSpPr>
            <p:cNvPr name="Group 10" id="10"/>
            <p:cNvGrpSpPr/>
            <p:nvPr/>
          </p:nvGrpSpPr>
          <p:grpSpPr>
            <a:xfrm rot="0">
              <a:off x="0" y="3984614"/>
              <a:ext cx="3465546" cy="445614"/>
              <a:chOff x="0" y="0"/>
              <a:chExt cx="1772652" cy="227935"/>
            </a:xfrm>
          </p:grpSpPr>
          <p:sp>
            <p:nvSpPr>
              <p:cNvPr name="Freeform 11" id="11"/>
              <p:cNvSpPr/>
              <p:nvPr/>
            </p:nvSpPr>
            <p:spPr>
              <a:xfrm flipH="false" flipV="false" rot="0">
                <a:off x="0" y="0"/>
                <a:ext cx="1772652" cy="227935"/>
              </a:xfrm>
              <a:custGeom>
                <a:avLst/>
                <a:gdLst/>
                <a:ahLst/>
                <a:cxnLst/>
                <a:rect r="r" b="b" t="t" l="l"/>
                <a:pathLst>
                  <a:path h="227935" w="1772652">
                    <a:moveTo>
                      <a:pt x="0" y="0"/>
                    </a:moveTo>
                    <a:lnTo>
                      <a:pt x="1772652" y="0"/>
                    </a:lnTo>
                    <a:lnTo>
                      <a:pt x="1772652" y="227935"/>
                    </a:lnTo>
                    <a:lnTo>
                      <a:pt x="0" y="227935"/>
                    </a:lnTo>
                    <a:close/>
                  </a:path>
                </a:pathLst>
              </a:custGeom>
              <a:solidFill>
                <a:srgbClr val="FFFFFF"/>
              </a:solidFill>
            </p:spPr>
          </p:sp>
          <p:sp>
            <p:nvSpPr>
              <p:cNvPr name="TextBox 12" id="12"/>
              <p:cNvSpPr txBox="true"/>
              <p:nvPr/>
            </p:nvSpPr>
            <p:spPr>
              <a:xfrm>
                <a:off x="0" y="-28575"/>
                <a:ext cx="1772652" cy="256510"/>
              </a:xfrm>
              <a:prstGeom prst="rect">
                <a:avLst/>
              </a:prstGeom>
            </p:spPr>
            <p:txBody>
              <a:bodyPr anchor="ctr" rtlCol="false" tIns="51955" lIns="51955" bIns="51955" rIns="51955"/>
              <a:lstStyle/>
              <a:p>
                <a:pPr algn="ctr">
                  <a:lnSpc>
                    <a:spcPts val="2147"/>
                  </a:lnSpc>
                </a:pPr>
              </a:p>
            </p:txBody>
          </p:sp>
        </p:grpSp>
        <p:grpSp>
          <p:nvGrpSpPr>
            <p:cNvPr name="Group 13" id="13"/>
            <p:cNvGrpSpPr/>
            <p:nvPr/>
          </p:nvGrpSpPr>
          <p:grpSpPr>
            <a:xfrm rot="0">
              <a:off x="961825" y="4157628"/>
              <a:ext cx="7066225" cy="434877"/>
              <a:chOff x="0" y="0"/>
              <a:chExt cx="3614425" cy="222443"/>
            </a:xfrm>
          </p:grpSpPr>
          <p:sp>
            <p:nvSpPr>
              <p:cNvPr name="Freeform 14" id="14"/>
              <p:cNvSpPr/>
              <p:nvPr/>
            </p:nvSpPr>
            <p:spPr>
              <a:xfrm flipH="false" flipV="false" rot="0">
                <a:off x="0" y="0"/>
                <a:ext cx="3614426" cy="222443"/>
              </a:xfrm>
              <a:custGeom>
                <a:avLst/>
                <a:gdLst/>
                <a:ahLst/>
                <a:cxnLst/>
                <a:rect r="r" b="b" t="t" l="l"/>
                <a:pathLst>
                  <a:path h="222443" w="3614426">
                    <a:moveTo>
                      <a:pt x="0" y="0"/>
                    </a:moveTo>
                    <a:lnTo>
                      <a:pt x="3614426" y="0"/>
                    </a:lnTo>
                    <a:lnTo>
                      <a:pt x="3614426" y="222443"/>
                    </a:lnTo>
                    <a:lnTo>
                      <a:pt x="0" y="222443"/>
                    </a:lnTo>
                    <a:close/>
                  </a:path>
                </a:pathLst>
              </a:custGeom>
              <a:solidFill>
                <a:srgbClr val="FFFFFF"/>
              </a:solidFill>
            </p:spPr>
          </p:sp>
          <p:sp>
            <p:nvSpPr>
              <p:cNvPr name="TextBox 15" id="15"/>
              <p:cNvSpPr txBox="true"/>
              <p:nvPr/>
            </p:nvSpPr>
            <p:spPr>
              <a:xfrm>
                <a:off x="0" y="-28575"/>
                <a:ext cx="3614425" cy="251018"/>
              </a:xfrm>
              <a:prstGeom prst="rect">
                <a:avLst/>
              </a:prstGeom>
            </p:spPr>
            <p:txBody>
              <a:bodyPr anchor="ctr" rtlCol="false" tIns="51955" lIns="51955" bIns="51955" rIns="51955"/>
              <a:lstStyle/>
              <a:p>
                <a:pPr algn="ctr">
                  <a:lnSpc>
                    <a:spcPts val="2147"/>
                  </a:lnSpc>
                </a:pPr>
              </a:p>
            </p:txBody>
          </p:sp>
        </p:grpSp>
        <p:grpSp>
          <p:nvGrpSpPr>
            <p:cNvPr name="Group 16" id="16"/>
            <p:cNvGrpSpPr/>
            <p:nvPr/>
          </p:nvGrpSpPr>
          <p:grpSpPr>
            <a:xfrm rot="5400000">
              <a:off x="-1769723" y="2150527"/>
              <a:ext cx="4592506" cy="291452"/>
              <a:chOff x="0" y="0"/>
              <a:chExt cx="2349100" cy="149080"/>
            </a:xfrm>
          </p:grpSpPr>
          <p:sp>
            <p:nvSpPr>
              <p:cNvPr name="Freeform 17" id="17"/>
              <p:cNvSpPr/>
              <p:nvPr/>
            </p:nvSpPr>
            <p:spPr>
              <a:xfrm flipH="false" flipV="false" rot="0">
                <a:off x="0" y="0"/>
                <a:ext cx="2349100" cy="149080"/>
              </a:xfrm>
              <a:custGeom>
                <a:avLst/>
                <a:gdLst/>
                <a:ahLst/>
                <a:cxnLst/>
                <a:rect r="r" b="b" t="t" l="l"/>
                <a:pathLst>
                  <a:path h="149080" w="2349100">
                    <a:moveTo>
                      <a:pt x="0" y="0"/>
                    </a:moveTo>
                    <a:lnTo>
                      <a:pt x="2349100" y="0"/>
                    </a:lnTo>
                    <a:lnTo>
                      <a:pt x="2349100" y="149080"/>
                    </a:lnTo>
                    <a:lnTo>
                      <a:pt x="0" y="149080"/>
                    </a:lnTo>
                    <a:close/>
                  </a:path>
                </a:pathLst>
              </a:custGeom>
              <a:solidFill>
                <a:srgbClr val="545454"/>
              </a:solidFill>
            </p:spPr>
          </p:sp>
          <p:sp>
            <p:nvSpPr>
              <p:cNvPr name="TextBox 18" id="18"/>
              <p:cNvSpPr txBox="true"/>
              <p:nvPr/>
            </p:nvSpPr>
            <p:spPr>
              <a:xfrm>
                <a:off x="0" y="-28575"/>
                <a:ext cx="2349100" cy="177655"/>
              </a:xfrm>
              <a:prstGeom prst="rect">
                <a:avLst/>
              </a:prstGeom>
            </p:spPr>
            <p:txBody>
              <a:bodyPr anchor="ctr" rtlCol="false" tIns="51955" lIns="51955" bIns="51955" rIns="51955"/>
              <a:lstStyle/>
              <a:p>
                <a:pPr algn="ctr">
                  <a:lnSpc>
                    <a:spcPts val="2147"/>
                  </a:lnSpc>
                </a:pPr>
              </a:p>
            </p:txBody>
          </p:sp>
        </p:grpSp>
      </p:grpSp>
      <p:grpSp>
        <p:nvGrpSpPr>
          <p:cNvPr name="Group 19" id="19"/>
          <p:cNvGrpSpPr/>
          <p:nvPr/>
        </p:nvGrpSpPr>
        <p:grpSpPr>
          <a:xfrm rot="0">
            <a:off x="8814324" y="9892397"/>
            <a:ext cx="9473676" cy="126406"/>
            <a:chOff x="0" y="0"/>
            <a:chExt cx="3228985" cy="43084"/>
          </a:xfrm>
        </p:grpSpPr>
        <p:sp>
          <p:nvSpPr>
            <p:cNvPr name="Freeform 20" id="20"/>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21" id="21"/>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22" id="22"/>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23" id="23"/>
          <p:cNvSpPr/>
          <p:nvPr/>
        </p:nvSpPr>
        <p:spPr>
          <a:xfrm flipH="false" flipV="false" rot="0">
            <a:off x="16693527" y="14704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24" id="24"/>
          <p:cNvSpPr txBox="true"/>
          <p:nvPr/>
        </p:nvSpPr>
        <p:spPr>
          <a:xfrm rot="0">
            <a:off x="1231690" y="1805201"/>
            <a:ext cx="15461837" cy="2285514"/>
          </a:xfrm>
          <a:prstGeom prst="rect">
            <a:avLst/>
          </a:prstGeom>
        </p:spPr>
        <p:txBody>
          <a:bodyPr anchor="t" rtlCol="false" tIns="0" lIns="0" bIns="0" rIns="0">
            <a:spAutoFit/>
          </a:bodyPr>
          <a:lstStyle/>
          <a:p>
            <a:pPr algn="l">
              <a:lnSpc>
                <a:spcPts val="7401"/>
              </a:lnSpc>
            </a:pPr>
            <a:r>
              <a:rPr lang="en-US" b="true" sz="5286" spc="644">
                <a:solidFill>
                  <a:srgbClr val="000000"/>
                </a:solidFill>
                <a:latin typeface="Barlow Bold"/>
                <a:ea typeface="Barlow Bold"/>
                <a:cs typeface="Barlow Bold"/>
                <a:sym typeface="Barlow Bold"/>
              </a:rPr>
              <a:t>IDOLATRI</a:t>
            </a:r>
          </a:p>
          <a:p>
            <a:pPr algn="l">
              <a:lnSpc>
                <a:spcPts val="7401"/>
              </a:lnSpc>
            </a:pPr>
            <a:r>
              <a:rPr lang="en-US" sz="5286" spc="644">
                <a:solidFill>
                  <a:srgbClr val="000000"/>
                </a:solidFill>
                <a:latin typeface="Barlow"/>
                <a:ea typeface="Barlow"/>
                <a:cs typeface="Barlow"/>
                <a:sym typeface="Barlow"/>
              </a:rPr>
              <a:t>Sous ki soti nan rebelyon an</a:t>
            </a:r>
          </a:p>
          <a:p>
            <a:pPr algn="l">
              <a:lnSpc>
                <a:spcPts val="3152"/>
              </a:lnSpc>
            </a:pPr>
            <a:r>
              <a:rPr lang="en-US" sz="2251" spc="274">
                <a:solidFill>
                  <a:srgbClr val="000000"/>
                </a:solidFill>
                <a:latin typeface="Barlow"/>
                <a:ea typeface="Barlow"/>
                <a:cs typeface="Barlow"/>
                <a:sym typeface="Barlow"/>
              </a:rPr>
              <a:t>nan pèp Bondye a nan tout tan.</a:t>
            </a:r>
          </a:p>
        </p:txBody>
      </p:sp>
      <p:sp>
        <p:nvSpPr>
          <p:cNvPr name="TextBox 25" id="25"/>
          <p:cNvSpPr txBox="true"/>
          <p:nvPr/>
        </p:nvSpPr>
        <p:spPr>
          <a:xfrm rot="0">
            <a:off x="1614799" y="4718808"/>
            <a:ext cx="15078728" cy="2986774"/>
          </a:xfrm>
          <a:prstGeom prst="rect">
            <a:avLst/>
          </a:prstGeom>
        </p:spPr>
        <p:txBody>
          <a:bodyPr anchor="t" rtlCol="false" tIns="0" lIns="0" bIns="0" rIns="0">
            <a:spAutoFit/>
          </a:bodyPr>
          <a:lstStyle/>
          <a:p>
            <a:pPr algn="just" marL="509627" indent="-254813" lvl="1">
              <a:lnSpc>
                <a:spcPts val="3304"/>
              </a:lnSpc>
              <a:buFont typeface="Arial"/>
              <a:buChar char="•"/>
            </a:pPr>
            <a:r>
              <a:rPr lang="en-US" b="true" sz="2360" spc="11">
                <a:solidFill>
                  <a:srgbClr val="000000"/>
                </a:solidFill>
                <a:latin typeface="Arimo Bold"/>
                <a:ea typeface="Arimo Bold"/>
                <a:cs typeface="Arimo Bold"/>
                <a:sym typeface="Arimo Bold"/>
              </a:rPr>
              <a:t>"Se poutèt sa, pa sèvi zidòl" (v. 7).</a:t>
            </a:r>
          </a:p>
          <a:p>
            <a:pPr algn="just">
              <a:lnSpc>
                <a:spcPts val="3304"/>
              </a:lnSpc>
            </a:pPr>
          </a:p>
          <a:p>
            <a:pPr algn="just">
              <a:lnSpc>
                <a:spcPts val="3444"/>
              </a:lnSpc>
            </a:pPr>
            <a:r>
              <a:rPr lang="en-US" sz="2460" spc="12">
                <a:solidFill>
                  <a:srgbClr val="000000"/>
                </a:solidFill>
                <a:latin typeface="Arimo"/>
                <a:ea typeface="Arimo"/>
                <a:cs typeface="Arimo"/>
                <a:sym typeface="Arimo"/>
              </a:rPr>
              <a:t>"Lè sa a, tout pèp la wete zanno an lò ki te nan zòrèy yo, yo pote yo bay Arawon. Li wete yo nan men yo, li fè yo ak yon tonb, li fè yon estati ti towo bèf yo. Se bondye nou, Izrayèl, ki te fè nou soti kite peyi Lejip la. Lè Arawon wè sa, li bati yon lotèl devan ti towo bèf la Nan denmen, yo leve byen bonè, yo ofri bèt pou boule nèt, yo pote ofrann pou di Bondye mèsi, epi pèp la chita pou yo manje, pou yo bwè, yo leve pou yo kontan.” (Egzòd 32:3-6).</a:t>
            </a:r>
          </a:p>
        </p:txBody>
      </p:sp>
      <p:sp>
        <p:nvSpPr>
          <p:cNvPr name="Freeform 26" id="26"/>
          <p:cNvSpPr/>
          <p:nvPr/>
        </p:nvSpPr>
        <p:spPr>
          <a:xfrm flipH="false" flipV="false" rot="0">
            <a:off x="16693527" y="8774662"/>
            <a:ext cx="1309423" cy="1029331"/>
          </a:xfrm>
          <a:custGeom>
            <a:avLst/>
            <a:gdLst/>
            <a:ahLst/>
            <a:cxnLst/>
            <a:rect r="r" b="b" t="t" l="l"/>
            <a:pathLst>
              <a:path h="1029331" w="1309423">
                <a:moveTo>
                  <a:pt x="0" y="0"/>
                </a:moveTo>
                <a:lnTo>
                  <a:pt x="1309423" y="0"/>
                </a:lnTo>
                <a:lnTo>
                  <a:pt x="1309423" y="1029331"/>
                </a:lnTo>
                <a:lnTo>
                  <a:pt x="0" y="1029331"/>
                </a:lnTo>
                <a:lnTo>
                  <a:pt x="0" y="0"/>
                </a:lnTo>
                <a:close/>
              </a:path>
            </a:pathLst>
          </a:custGeom>
          <a:blipFill>
            <a:blip r:embed="rId5"/>
            <a:stretch>
              <a:fillRect l="-29809" t="-100115" r="-98132" b="-89851"/>
            </a:stretch>
          </a:blipFill>
        </p:spPr>
      </p:sp>
      <p:grpSp>
        <p:nvGrpSpPr>
          <p:cNvPr name="Group 27" id="27"/>
          <p:cNvGrpSpPr/>
          <p:nvPr/>
        </p:nvGrpSpPr>
        <p:grpSpPr>
          <a:xfrm rot="0">
            <a:off x="639570" y="8774226"/>
            <a:ext cx="3022360" cy="968149"/>
            <a:chOff x="0" y="0"/>
            <a:chExt cx="4029813" cy="1290865"/>
          </a:xfrm>
        </p:grpSpPr>
        <p:sp>
          <p:nvSpPr>
            <p:cNvPr name="TextBox 28" id="28"/>
            <p:cNvSpPr txBox="true"/>
            <p:nvPr/>
          </p:nvSpPr>
          <p:spPr>
            <a:xfrm rot="0">
              <a:off x="0" y="152400"/>
              <a:ext cx="4029813" cy="1138465"/>
            </a:xfrm>
            <a:prstGeom prst="rect">
              <a:avLst/>
            </a:prstGeom>
          </p:spPr>
          <p:txBody>
            <a:bodyPr anchor="t" rtlCol="false" tIns="0" lIns="0" bIns="0" rIns="0">
              <a:spAutoFit/>
            </a:bodyPr>
            <a:lstStyle/>
            <a:p>
              <a:pPr algn="ctr">
                <a:lnSpc>
                  <a:spcPts val="2987"/>
                </a:lnSpc>
              </a:pPr>
            </a:p>
            <a:p>
              <a:pPr algn="ctr">
                <a:lnSpc>
                  <a:spcPts val="2987"/>
                </a:lnSpc>
              </a:pPr>
              <a:r>
                <a:rPr lang="en-US" sz="3879">
                  <a:solidFill>
                    <a:srgbClr val="737373"/>
                  </a:solidFill>
                  <a:latin typeface="Bernoru SemiCondensed"/>
                  <a:ea typeface="Bernoru SemiCondensed"/>
                  <a:cs typeface="Bernoru SemiCondensed"/>
                  <a:sym typeface="Bernoru SemiCondensed"/>
                </a:rPr>
                <a:t>nan Lidèchip</a:t>
              </a:r>
            </a:p>
          </p:txBody>
        </p:sp>
        <p:sp>
          <p:nvSpPr>
            <p:cNvPr name="TextBox 29" id="29"/>
            <p:cNvSpPr txBox="true"/>
            <p:nvPr/>
          </p:nvSpPr>
          <p:spPr>
            <a:xfrm rot="0">
              <a:off x="47279" y="113510"/>
              <a:ext cx="3935254" cy="531923"/>
            </a:xfrm>
            <a:prstGeom prst="rect">
              <a:avLst/>
            </a:prstGeom>
          </p:spPr>
          <p:txBody>
            <a:bodyPr anchor="t" rtlCol="false" tIns="0" lIns="0" bIns="0" rIns="0">
              <a:spAutoFit/>
            </a:bodyPr>
            <a:lstStyle/>
            <a:p>
              <a:pPr algn="l">
                <a:lnSpc>
                  <a:spcPts val="3369"/>
                </a:lnSpc>
                <a:spcBef>
                  <a:spcPct val="0"/>
                </a:spcBef>
              </a:pPr>
              <a:r>
                <a:rPr lang="en-US" sz="2406" spc="115">
                  <a:solidFill>
                    <a:srgbClr val="000000"/>
                  </a:solidFill>
                  <a:latin typeface="Brittany"/>
                  <a:ea typeface="Brittany"/>
                  <a:cs typeface="Brittany"/>
                  <a:sym typeface="Brittany"/>
                </a:rPr>
                <a:t>Tantasyon yo</a:t>
              </a:r>
            </a:p>
          </p:txBody>
        </p:sp>
      </p:grpSp>
    </p:spTree>
  </p:cSld>
  <p:clrMapOvr>
    <a:masterClrMapping/>
  </p:clrMapOvr>
</p:sld>
</file>

<file path=ppt/slides/slide16.xml><?xml version="1.0" encoding="utf-8"?>
<p:sld xmlns:p="http://schemas.openxmlformats.org/presentationml/2006/main" xmlns:a="http://schemas.openxmlformats.org/drawingml/2006/main" xmlns:r="http://schemas.openxmlformats.org/officeDocument/2006/relationships">
  <p:cSld>
    <p:bg>
      <p:bgPr>
        <a:solidFill>
          <a:srgbClr val="FCF9D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8814324" y="9892397"/>
            <a:ext cx="9473676" cy="126406"/>
            <a:chOff x="0" y="0"/>
            <a:chExt cx="3228985" cy="43084"/>
          </a:xfrm>
        </p:grpSpPr>
        <p:sp>
          <p:nvSpPr>
            <p:cNvPr name="Freeform 4" id="4"/>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5" id="5"/>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6" id="6"/>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7" id="7"/>
          <p:cNvSpPr/>
          <p:nvPr/>
        </p:nvSpPr>
        <p:spPr>
          <a:xfrm flipH="false" flipV="false" rot="0">
            <a:off x="251103" y="889100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8" id="8"/>
          <p:cNvSpPr txBox="true"/>
          <p:nvPr/>
        </p:nvSpPr>
        <p:spPr>
          <a:xfrm rot="0">
            <a:off x="4265090" y="1895188"/>
            <a:ext cx="12994210" cy="2051669"/>
          </a:xfrm>
          <a:prstGeom prst="rect">
            <a:avLst/>
          </a:prstGeom>
        </p:spPr>
        <p:txBody>
          <a:bodyPr anchor="t" rtlCol="false" tIns="0" lIns="0" bIns="0" rIns="0">
            <a:spAutoFit/>
          </a:bodyPr>
          <a:lstStyle/>
          <a:p>
            <a:pPr algn="r">
              <a:lnSpc>
                <a:spcPts val="9940"/>
              </a:lnSpc>
            </a:pPr>
            <a:r>
              <a:rPr lang="en-US" b="true" sz="7100" spc="866">
                <a:solidFill>
                  <a:srgbClr val="000000"/>
                </a:solidFill>
                <a:latin typeface="Barlow Bold"/>
                <a:ea typeface="Barlow Bold"/>
                <a:cs typeface="Barlow Bold"/>
                <a:sym typeface="Barlow Bold"/>
              </a:rPr>
              <a:t>AVÈTISMAN AN</a:t>
            </a:r>
          </a:p>
          <a:p>
            <a:pPr algn="r" marL="0" indent="0" lvl="0">
              <a:lnSpc>
                <a:spcPts val="6440"/>
              </a:lnSpc>
              <a:spcBef>
                <a:spcPct val="0"/>
              </a:spcBef>
            </a:pPr>
            <a:r>
              <a:rPr lang="en-US" sz="4600" spc="561">
                <a:solidFill>
                  <a:srgbClr val="000000"/>
                </a:solidFill>
                <a:latin typeface="Barlow"/>
                <a:ea typeface="Barlow"/>
                <a:cs typeface="Barlow"/>
                <a:sym typeface="Barlow"/>
              </a:rPr>
              <a:t>Pawòl Bondye a pou nou jodi a</a:t>
            </a:r>
          </a:p>
        </p:txBody>
      </p:sp>
      <p:sp>
        <p:nvSpPr>
          <p:cNvPr name="TextBox 9" id="9"/>
          <p:cNvSpPr txBox="true"/>
          <p:nvPr/>
        </p:nvSpPr>
        <p:spPr>
          <a:xfrm rot="0">
            <a:off x="1701889" y="5214647"/>
            <a:ext cx="15020679" cy="2860675"/>
          </a:xfrm>
          <a:prstGeom prst="rect">
            <a:avLst/>
          </a:prstGeom>
        </p:spPr>
        <p:txBody>
          <a:bodyPr anchor="t" rtlCol="false" tIns="0" lIns="0" bIns="0" rIns="0">
            <a:spAutoFit/>
          </a:bodyPr>
          <a:lstStyle/>
          <a:p>
            <a:pPr algn="l" marL="701674" indent="-350837" lvl="1">
              <a:lnSpc>
                <a:spcPts val="4549"/>
              </a:lnSpc>
              <a:buAutoNum type="arabicPeriod" startAt="1"/>
            </a:pPr>
            <a:r>
              <a:rPr lang="en-US" sz="3249" spc="48">
                <a:solidFill>
                  <a:srgbClr val="000000"/>
                </a:solidFill>
                <a:latin typeface="Arimo"/>
                <a:ea typeface="Arimo"/>
                <a:cs typeface="Arimo"/>
                <a:sym typeface="Arimo"/>
              </a:rPr>
              <a:t>"Bagay sa yo te rive yo kòm egzanp, epi yo te ekri kòm yon ansèyman pou nou, pou moun ki fen tan an rive" (v. 11).</a:t>
            </a:r>
          </a:p>
          <a:p>
            <a:pPr algn="l">
              <a:lnSpc>
                <a:spcPts val="4549"/>
              </a:lnSpc>
            </a:pPr>
          </a:p>
          <a:p>
            <a:pPr algn="l">
              <a:lnSpc>
                <a:spcPts val="4549"/>
              </a:lnSpc>
            </a:pPr>
            <a:r>
              <a:rPr lang="en-US" sz="3249" spc="48">
                <a:solidFill>
                  <a:srgbClr val="000000"/>
                </a:solidFill>
                <a:latin typeface="Arimo"/>
                <a:ea typeface="Arimo"/>
                <a:cs typeface="Arimo"/>
                <a:sym typeface="Arimo"/>
              </a:rPr>
              <a:t>2. « Kidonk, moun ki kwè li kanpe, se pou l fè atansyon pou l pa tonbe » (v. 12).</a:t>
            </a:r>
          </a:p>
        </p:txBody>
      </p:sp>
      <p:sp>
        <p:nvSpPr>
          <p:cNvPr name="TextBox 10" id="10"/>
          <p:cNvSpPr txBox="true"/>
          <p:nvPr/>
        </p:nvSpPr>
        <p:spPr>
          <a:xfrm rot="0">
            <a:off x="6622286" y="9229725"/>
            <a:ext cx="4384076" cy="517936"/>
          </a:xfrm>
          <a:prstGeom prst="rect">
            <a:avLst/>
          </a:prstGeom>
        </p:spPr>
        <p:txBody>
          <a:bodyPr anchor="t" rtlCol="false" tIns="0" lIns="0" bIns="0" rIns="0">
            <a:spAutoFit/>
          </a:bodyPr>
          <a:lstStyle/>
          <a:p>
            <a:pPr algn="ctr">
              <a:lnSpc>
                <a:spcPts val="2171"/>
              </a:lnSpc>
            </a:pPr>
            <a:r>
              <a:rPr lang="en-US" b="true" sz="1520" i="true">
                <a:solidFill>
                  <a:srgbClr val="737373"/>
                </a:solidFill>
                <a:latin typeface="Open Sans Bold Italics"/>
                <a:ea typeface="Open Sans Bold Italics"/>
                <a:cs typeface="Open Sans Bold Italics"/>
                <a:sym typeface="Open Sans Bold Italics"/>
              </a:rPr>
              <a:t>Dr. Christian Sarmiento </a:t>
            </a:r>
          </a:p>
          <a:p>
            <a:pPr algn="ctr">
              <a:lnSpc>
                <a:spcPts val="2171"/>
              </a:lnSpc>
            </a:pPr>
            <a:r>
              <a:rPr lang="en-US" b="true" sz="1520" i="true">
                <a:solidFill>
                  <a:srgbClr val="737373"/>
                </a:solidFill>
                <a:latin typeface="Open Sans Bold Italics"/>
                <a:ea typeface="Open Sans Bold Italics"/>
                <a:cs typeface="Open Sans Bold Italics"/>
                <a:sym typeface="Open Sans Bold Italics"/>
              </a:rPr>
              <a:t>General Superintendent, Mesoamerican Region</a:t>
            </a:r>
          </a:p>
        </p:txBody>
      </p:sp>
      <p:sp>
        <p:nvSpPr>
          <p:cNvPr name="Freeform 11" id="11"/>
          <p:cNvSpPr/>
          <p:nvPr/>
        </p:nvSpPr>
        <p:spPr>
          <a:xfrm flipH="false" flipV="false" rot="0">
            <a:off x="16693527" y="8774662"/>
            <a:ext cx="1309423" cy="1029331"/>
          </a:xfrm>
          <a:custGeom>
            <a:avLst/>
            <a:gdLst/>
            <a:ahLst/>
            <a:cxnLst/>
            <a:rect r="r" b="b" t="t" l="l"/>
            <a:pathLst>
              <a:path h="1029331" w="1309423">
                <a:moveTo>
                  <a:pt x="0" y="0"/>
                </a:moveTo>
                <a:lnTo>
                  <a:pt x="1309423" y="0"/>
                </a:lnTo>
                <a:lnTo>
                  <a:pt x="1309423" y="1029331"/>
                </a:lnTo>
                <a:lnTo>
                  <a:pt x="0" y="1029331"/>
                </a:lnTo>
                <a:lnTo>
                  <a:pt x="0" y="0"/>
                </a:lnTo>
                <a:close/>
              </a:path>
            </a:pathLst>
          </a:custGeom>
          <a:blipFill>
            <a:blip r:embed="rId5"/>
            <a:stretch>
              <a:fillRect l="-29809" t="-100115" r="-98132" b="-89851"/>
            </a:stretch>
          </a:blipFill>
        </p:spPr>
      </p:sp>
      <p:grpSp>
        <p:nvGrpSpPr>
          <p:cNvPr name="Group 12" id="12"/>
          <p:cNvGrpSpPr/>
          <p:nvPr/>
        </p:nvGrpSpPr>
        <p:grpSpPr>
          <a:xfrm rot="0">
            <a:off x="-208957" y="194347"/>
            <a:ext cx="4403300" cy="1662891"/>
            <a:chOff x="0" y="0"/>
            <a:chExt cx="1500810" cy="566776"/>
          </a:xfrm>
        </p:grpSpPr>
        <p:sp>
          <p:nvSpPr>
            <p:cNvPr name="Freeform 13" id="13"/>
            <p:cNvSpPr/>
            <p:nvPr/>
          </p:nvSpPr>
          <p:spPr>
            <a:xfrm flipH="false" flipV="false" rot="0">
              <a:off x="0" y="0"/>
              <a:ext cx="1500810" cy="566776"/>
            </a:xfrm>
            <a:custGeom>
              <a:avLst/>
              <a:gdLst/>
              <a:ahLst/>
              <a:cxnLst/>
              <a:rect r="r" b="b" t="t" l="l"/>
              <a:pathLst>
                <a:path h="566776" w="1500810">
                  <a:moveTo>
                    <a:pt x="0" y="0"/>
                  </a:moveTo>
                  <a:lnTo>
                    <a:pt x="1500810" y="0"/>
                  </a:lnTo>
                  <a:lnTo>
                    <a:pt x="1500810" y="566776"/>
                  </a:lnTo>
                  <a:lnTo>
                    <a:pt x="0" y="566776"/>
                  </a:lnTo>
                  <a:close/>
                </a:path>
              </a:pathLst>
            </a:custGeom>
            <a:solidFill>
              <a:srgbClr val="FBFF00">
                <a:alpha val="80784"/>
              </a:srgbClr>
            </a:solidFill>
          </p:spPr>
        </p:sp>
        <p:sp>
          <p:nvSpPr>
            <p:cNvPr name="TextBox 14" id="14"/>
            <p:cNvSpPr txBox="true"/>
            <p:nvPr/>
          </p:nvSpPr>
          <p:spPr>
            <a:xfrm>
              <a:off x="0" y="-28575"/>
              <a:ext cx="1500810" cy="595351"/>
            </a:xfrm>
            <a:prstGeom prst="rect">
              <a:avLst/>
            </a:prstGeom>
          </p:spPr>
          <p:txBody>
            <a:bodyPr anchor="ctr" rtlCol="false" tIns="51955" lIns="51955" bIns="51955" rIns="51955"/>
            <a:lstStyle/>
            <a:p>
              <a:pPr algn="ctr">
                <a:lnSpc>
                  <a:spcPts val="2147"/>
                </a:lnSpc>
              </a:pPr>
            </a:p>
          </p:txBody>
        </p:sp>
      </p:grpSp>
      <p:grpSp>
        <p:nvGrpSpPr>
          <p:cNvPr name="Group 15" id="15"/>
          <p:cNvGrpSpPr/>
          <p:nvPr/>
        </p:nvGrpSpPr>
        <p:grpSpPr>
          <a:xfrm rot="0">
            <a:off x="152400" y="-1188857"/>
            <a:ext cx="4301499" cy="3444379"/>
            <a:chOff x="0" y="0"/>
            <a:chExt cx="5735332" cy="4592506"/>
          </a:xfrm>
        </p:grpSpPr>
        <p:grpSp>
          <p:nvGrpSpPr>
            <p:cNvPr name="Group 16" id="16"/>
            <p:cNvGrpSpPr/>
            <p:nvPr/>
          </p:nvGrpSpPr>
          <p:grpSpPr>
            <a:xfrm rot="0">
              <a:off x="0" y="3984614"/>
              <a:ext cx="2475827" cy="445614"/>
              <a:chOff x="0" y="0"/>
              <a:chExt cx="1266403" cy="227935"/>
            </a:xfrm>
          </p:grpSpPr>
          <p:sp>
            <p:nvSpPr>
              <p:cNvPr name="Freeform 17" id="17"/>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18" id="18"/>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19" id="19"/>
            <p:cNvGrpSpPr/>
            <p:nvPr/>
          </p:nvGrpSpPr>
          <p:grpSpPr>
            <a:xfrm rot="0">
              <a:off x="687139" y="4157628"/>
              <a:ext cx="5048193" cy="434877"/>
              <a:chOff x="0" y="0"/>
              <a:chExt cx="2582188" cy="222443"/>
            </a:xfrm>
          </p:grpSpPr>
          <p:sp>
            <p:nvSpPr>
              <p:cNvPr name="Freeform 20" id="20"/>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21" id="21"/>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22" id="22"/>
            <p:cNvGrpSpPr/>
            <p:nvPr/>
          </p:nvGrpSpPr>
          <p:grpSpPr>
            <a:xfrm rot="5400000">
              <a:off x="-1920094" y="2192145"/>
              <a:ext cx="4592506" cy="208217"/>
              <a:chOff x="0" y="0"/>
              <a:chExt cx="2349100" cy="106504"/>
            </a:xfrm>
          </p:grpSpPr>
          <p:sp>
            <p:nvSpPr>
              <p:cNvPr name="Freeform 23" id="23"/>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24" id="24"/>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25" id="25"/>
          <p:cNvGrpSpPr/>
          <p:nvPr/>
        </p:nvGrpSpPr>
        <p:grpSpPr>
          <a:xfrm rot="0">
            <a:off x="791970" y="533332"/>
            <a:ext cx="3022360" cy="968149"/>
            <a:chOff x="0" y="0"/>
            <a:chExt cx="4029813" cy="1290865"/>
          </a:xfrm>
        </p:grpSpPr>
        <p:sp>
          <p:nvSpPr>
            <p:cNvPr name="TextBox 26" id="26"/>
            <p:cNvSpPr txBox="true"/>
            <p:nvPr/>
          </p:nvSpPr>
          <p:spPr>
            <a:xfrm rot="0">
              <a:off x="0" y="152400"/>
              <a:ext cx="4029813" cy="1138465"/>
            </a:xfrm>
            <a:prstGeom prst="rect">
              <a:avLst/>
            </a:prstGeom>
          </p:spPr>
          <p:txBody>
            <a:bodyPr anchor="t" rtlCol="false" tIns="0" lIns="0" bIns="0" rIns="0">
              <a:spAutoFit/>
            </a:bodyPr>
            <a:lstStyle/>
            <a:p>
              <a:pPr algn="ctr">
                <a:lnSpc>
                  <a:spcPts val="2987"/>
                </a:lnSpc>
              </a:pPr>
            </a:p>
            <a:p>
              <a:pPr algn="ctr">
                <a:lnSpc>
                  <a:spcPts val="2987"/>
                </a:lnSpc>
              </a:pPr>
              <a:r>
                <a:rPr lang="en-US" sz="3879">
                  <a:solidFill>
                    <a:srgbClr val="737373"/>
                  </a:solidFill>
                  <a:latin typeface="Bernoru SemiCondensed"/>
                  <a:ea typeface="Bernoru SemiCondensed"/>
                  <a:cs typeface="Bernoru SemiCondensed"/>
                  <a:sym typeface="Bernoru SemiCondensed"/>
                </a:rPr>
                <a:t>nan Lidèchip</a:t>
              </a:r>
            </a:p>
          </p:txBody>
        </p:sp>
        <p:sp>
          <p:nvSpPr>
            <p:cNvPr name="TextBox 27" id="27"/>
            <p:cNvSpPr txBox="true"/>
            <p:nvPr/>
          </p:nvSpPr>
          <p:spPr>
            <a:xfrm rot="0">
              <a:off x="47279" y="113510"/>
              <a:ext cx="3935254" cy="531923"/>
            </a:xfrm>
            <a:prstGeom prst="rect">
              <a:avLst/>
            </a:prstGeom>
          </p:spPr>
          <p:txBody>
            <a:bodyPr anchor="t" rtlCol="false" tIns="0" lIns="0" bIns="0" rIns="0">
              <a:spAutoFit/>
            </a:bodyPr>
            <a:lstStyle/>
            <a:p>
              <a:pPr algn="l">
                <a:lnSpc>
                  <a:spcPts val="3369"/>
                </a:lnSpc>
                <a:spcBef>
                  <a:spcPct val="0"/>
                </a:spcBef>
              </a:pPr>
              <a:r>
                <a:rPr lang="en-US" sz="2406" spc="115">
                  <a:solidFill>
                    <a:srgbClr val="000000"/>
                  </a:solidFill>
                  <a:latin typeface="Brittany"/>
                  <a:ea typeface="Brittany"/>
                  <a:cs typeface="Brittany"/>
                  <a:sym typeface="Brittany"/>
                </a:rPr>
                <a:t>Tantasyon yo</a:t>
              </a:r>
            </a:p>
          </p:txBody>
        </p:sp>
      </p:grpSp>
    </p:spTree>
  </p:cSld>
  <p:clrMapOvr>
    <a:masterClrMapping/>
  </p:clrMapOvr>
</p:sld>
</file>

<file path=ppt/slides/slide1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361357" y="0"/>
            <a:ext cx="19147172" cy="522263"/>
            <a:chOff x="0" y="0"/>
            <a:chExt cx="6526076" cy="178007"/>
          </a:xfrm>
        </p:grpSpPr>
        <p:sp>
          <p:nvSpPr>
            <p:cNvPr name="Freeform 4" id="4"/>
            <p:cNvSpPr/>
            <p:nvPr/>
          </p:nvSpPr>
          <p:spPr>
            <a:xfrm flipH="false" flipV="false" rot="0">
              <a:off x="0" y="0"/>
              <a:ext cx="6526075" cy="178007"/>
            </a:xfrm>
            <a:custGeom>
              <a:avLst/>
              <a:gdLst/>
              <a:ahLst/>
              <a:cxnLst/>
              <a:rect r="r" b="b" t="t" l="l"/>
              <a:pathLst>
                <a:path h="178007" w="6526075">
                  <a:moveTo>
                    <a:pt x="0" y="0"/>
                  </a:moveTo>
                  <a:lnTo>
                    <a:pt x="6526075" y="0"/>
                  </a:lnTo>
                  <a:lnTo>
                    <a:pt x="6526075" y="178007"/>
                  </a:lnTo>
                  <a:lnTo>
                    <a:pt x="0" y="178007"/>
                  </a:lnTo>
                  <a:close/>
                </a:path>
              </a:pathLst>
            </a:custGeom>
            <a:solidFill>
              <a:srgbClr val="FFFFFF"/>
            </a:solidFill>
          </p:spPr>
        </p:sp>
        <p:sp>
          <p:nvSpPr>
            <p:cNvPr name="TextBox 5" id="5"/>
            <p:cNvSpPr txBox="true"/>
            <p:nvPr/>
          </p:nvSpPr>
          <p:spPr>
            <a:xfrm>
              <a:off x="0" y="-28575"/>
              <a:ext cx="6526076" cy="206582"/>
            </a:xfrm>
            <a:prstGeom prst="rect">
              <a:avLst/>
            </a:prstGeom>
          </p:spPr>
          <p:txBody>
            <a:bodyPr anchor="ctr" rtlCol="false" tIns="51955" lIns="51955" bIns="51955" rIns="51955"/>
            <a:lstStyle/>
            <a:p>
              <a:pPr algn="ctr">
                <a:lnSpc>
                  <a:spcPts val="2147"/>
                </a:lnSpc>
              </a:pPr>
            </a:p>
          </p:txBody>
        </p:sp>
      </p:grpSp>
      <p:grpSp>
        <p:nvGrpSpPr>
          <p:cNvPr name="Group 6" id="6"/>
          <p:cNvGrpSpPr/>
          <p:nvPr/>
        </p:nvGrpSpPr>
        <p:grpSpPr>
          <a:xfrm rot="0">
            <a:off x="0" y="8698419"/>
            <a:ext cx="1942007" cy="1588581"/>
            <a:chOff x="0" y="0"/>
            <a:chExt cx="661909" cy="541448"/>
          </a:xfrm>
        </p:grpSpPr>
        <p:sp>
          <p:nvSpPr>
            <p:cNvPr name="Freeform 7" id="7"/>
            <p:cNvSpPr/>
            <p:nvPr/>
          </p:nvSpPr>
          <p:spPr>
            <a:xfrm flipH="false" flipV="false" rot="0">
              <a:off x="0" y="0"/>
              <a:ext cx="661909" cy="541448"/>
            </a:xfrm>
            <a:custGeom>
              <a:avLst/>
              <a:gdLst/>
              <a:ahLst/>
              <a:cxnLst/>
              <a:rect r="r" b="b" t="t" l="l"/>
              <a:pathLst>
                <a:path h="541448" w="661909">
                  <a:moveTo>
                    <a:pt x="0" y="0"/>
                  </a:moveTo>
                  <a:lnTo>
                    <a:pt x="661909" y="0"/>
                  </a:lnTo>
                  <a:lnTo>
                    <a:pt x="661909" y="541448"/>
                  </a:lnTo>
                  <a:lnTo>
                    <a:pt x="0" y="541448"/>
                  </a:lnTo>
                  <a:close/>
                </a:path>
              </a:pathLst>
            </a:custGeom>
            <a:solidFill>
              <a:srgbClr val="FFFFFF"/>
            </a:solidFill>
          </p:spPr>
        </p:sp>
        <p:sp>
          <p:nvSpPr>
            <p:cNvPr name="TextBox 8" id="8"/>
            <p:cNvSpPr txBox="true"/>
            <p:nvPr/>
          </p:nvSpPr>
          <p:spPr>
            <a:xfrm>
              <a:off x="0" y="-28575"/>
              <a:ext cx="661909" cy="570023"/>
            </a:xfrm>
            <a:prstGeom prst="rect">
              <a:avLst/>
            </a:prstGeom>
          </p:spPr>
          <p:txBody>
            <a:bodyPr anchor="ctr" rtlCol="false" tIns="51955" lIns="51955" bIns="51955" rIns="51955"/>
            <a:lstStyle/>
            <a:p>
              <a:pPr algn="ctr">
                <a:lnSpc>
                  <a:spcPts val="2147"/>
                </a:lnSpc>
              </a:pPr>
            </a:p>
          </p:txBody>
        </p:sp>
      </p:grpSp>
      <p:grpSp>
        <p:nvGrpSpPr>
          <p:cNvPr name="Group 9" id="9"/>
          <p:cNvGrpSpPr/>
          <p:nvPr/>
        </p:nvGrpSpPr>
        <p:grpSpPr>
          <a:xfrm rot="5400000">
            <a:off x="-523779" y="323336"/>
            <a:ext cx="4301499" cy="3444379"/>
            <a:chOff x="0" y="0"/>
            <a:chExt cx="5735332" cy="4592506"/>
          </a:xfrm>
        </p:grpSpPr>
        <p:grpSp>
          <p:nvGrpSpPr>
            <p:cNvPr name="Group 10" id="10"/>
            <p:cNvGrpSpPr/>
            <p:nvPr/>
          </p:nvGrpSpPr>
          <p:grpSpPr>
            <a:xfrm rot="0">
              <a:off x="0" y="3984614"/>
              <a:ext cx="2475827" cy="445614"/>
              <a:chOff x="0" y="0"/>
              <a:chExt cx="1266403" cy="227935"/>
            </a:xfrm>
          </p:grpSpPr>
          <p:sp>
            <p:nvSpPr>
              <p:cNvPr name="Freeform 11" id="11"/>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12" id="12"/>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13" id="13"/>
            <p:cNvGrpSpPr/>
            <p:nvPr/>
          </p:nvGrpSpPr>
          <p:grpSpPr>
            <a:xfrm rot="0">
              <a:off x="687139" y="4157628"/>
              <a:ext cx="5048193" cy="434877"/>
              <a:chOff x="0" y="0"/>
              <a:chExt cx="2582188" cy="222443"/>
            </a:xfrm>
          </p:grpSpPr>
          <p:sp>
            <p:nvSpPr>
              <p:cNvPr name="Freeform 14" id="14"/>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15" id="15"/>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16" id="16"/>
            <p:cNvGrpSpPr/>
            <p:nvPr/>
          </p:nvGrpSpPr>
          <p:grpSpPr>
            <a:xfrm rot="5400000">
              <a:off x="-1920094" y="2192145"/>
              <a:ext cx="4592506" cy="208217"/>
              <a:chOff x="0" y="0"/>
              <a:chExt cx="2349100" cy="106504"/>
            </a:xfrm>
          </p:grpSpPr>
          <p:sp>
            <p:nvSpPr>
              <p:cNvPr name="Freeform 17" id="17"/>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18" id="18"/>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19" id="19"/>
          <p:cNvGrpSpPr/>
          <p:nvPr/>
        </p:nvGrpSpPr>
        <p:grpSpPr>
          <a:xfrm rot="0">
            <a:off x="8814324" y="9892397"/>
            <a:ext cx="9473676" cy="126406"/>
            <a:chOff x="0" y="0"/>
            <a:chExt cx="3228985" cy="43084"/>
          </a:xfrm>
        </p:grpSpPr>
        <p:sp>
          <p:nvSpPr>
            <p:cNvPr name="Freeform 20" id="20"/>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21" id="21"/>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22" id="22"/>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23" id="23"/>
          <p:cNvSpPr/>
          <p:nvPr/>
        </p:nvSpPr>
        <p:spPr>
          <a:xfrm flipH="false" flipV="false" rot="0">
            <a:off x="251103" y="889100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24" id="24"/>
          <p:cNvSpPr txBox="true"/>
          <p:nvPr/>
        </p:nvSpPr>
        <p:spPr>
          <a:xfrm rot="0">
            <a:off x="4828361" y="2069893"/>
            <a:ext cx="12430939" cy="3254176"/>
          </a:xfrm>
          <a:prstGeom prst="rect">
            <a:avLst/>
          </a:prstGeom>
        </p:spPr>
        <p:txBody>
          <a:bodyPr anchor="t" rtlCol="false" tIns="0" lIns="0" bIns="0" rIns="0">
            <a:spAutoFit/>
          </a:bodyPr>
          <a:lstStyle/>
          <a:p>
            <a:pPr algn="r">
              <a:lnSpc>
                <a:spcPts val="9600"/>
              </a:lnSpc>
            </a:pPr>
            <a:r>
              <a:rPr lang="en-US" b="true" sz="6857" spc="836">
                <a:solidFill>
                  <a:srgbClr val="000000"/>
                </a:solidFill>
                <a:latin typeface="Barlow Bold"/>
                <a:ea typeface="Barlow Bold"/>
                <a:cs typeface="Barlow Bold"/>
                <a:sym typeface="Barlow Bold"/>
              </a:rPr>
              <a:t>POU KRETYEN SÈLMAN</a:t>
            </a:r>
          </a:p>
          <a:p>
            <a:pPr algn="r">
              <a:lnSpc>
                <a:spcPts val="9600"/>
              </a:lnSpc>
            </a:pPr>
            <a:r>
              <a:rPr lang="en-US" sz="6857" spc="836">
                <a:solidFill>
                  <a:srgbClr val="000000"/>
                </a:solidFill>
                <a:latin typeface="Barlow"/>
                <a:ea typeface="Barlow"/>
                <a:cs typeface="Barlow"/>
                <a:sym typeface="Barlow"/>
              </a:rPr>
              <a:t>Benediksyon Bondye</a:t>
            </a:r>
          </a:p>
          <a:p>
            <a:pPr algn="r" marL="0" indent="0" lvl="0">
              <a:lnSpc>
                <a:spcPts val="6521"/>
              </a:lnSpc>
              <a:spcBef>
                <a:spcPct val="0"/>
              </a:spcBef>
            </a:pPr>
            <a:r>
              <a:rPr lang="en-US" sz="4657" spc="568">
                <a:solidFill>
                  <a:srgbClr val="000000"/>
                </a:solidFill>
                <a:latin typeface="Barlow"/>
                <a:ea typeface="Barlow"/>
                <a:cs typeface="Barlow"/>
                <a:sym typeface="Barlow"/>
              </a:rPr>
              <a:t>Pou legliz jodi a</a:t>
            </a:r>
          </a:p>
        </p:txBody>
      </p:sp>
      <p:sp>
        <p:nvSpPr>
          <p:cNvPr name="TextBox 25" id="25"/>
          <p:cNvSpPr txBox="true"/>
          <p:nvPr/>
        </p:nvSpPr>
        <p:spPr>
          <a:xfrm rot="0">
            <a:off x="2446208" y="5674872"/>
            <a:ext cx="14195722" cy="2399360"/>
          </a:xfrm>
          <a:prstGeom prst="rect">
            <a:avLst/>
          </a:prstGeom>
        </p:spPr>
        <p:txBody>
          <a:bodyPr anchor="t" rtlCol="false" tIns="0" lIns="0" bIns="0" rIns="0">
            <a:spAutoFit/>
          </a:bodyPr>
          <a:lstStyle/>
          <a:p>
            <a:pPr algn="l">
              <a:lnSpc>
                <a:spcPts val="4776"/>
              </a:lnSpc>
              <a:spcBef>
                <a:spcPct val="0"/>
              </a:spcBef>
            </a:pPr>
            <a:r>
              <a:rPr lang="en-US" sz="3412" spc="17">
                <a:solidFill>
                  <a:srgbClr val="000000"/>
                </a:solidFill>
                <a:latin typeface="Arimo"/>
                <a:ea typeface="Arimo"/>
                <a:cs typeface="Arimo"/>
                <a:sym typeface="Arimo"/>
              </a:rPr>
              <a:t>"Pa gen okenn tantasyon ki pran nou, eksepte sa ki komen pou lèzòm: e Bondye fidèl, li p'ap kite nou tante plis pase sa nou kapab; men, avèk tantasyon an, l'ap bay tou yon chemen pou nou sove, pou nou kapab. kapab sipòte li" (1 Korentyen 10:13, NASB).</a:t>
            </a:r>
          </a:p>
        </p:txBody>
      </p:sp>
      <p:sp>
        <p:nvSpPr>
          <p:cNvPr name="Freeform 26" id="26"/>
          <p:cNvSpPr/>
          <p:nvPr/>
        </p:nvSpPr>
        <p:spPr>
          <a:xfrm flipH="false" flipV="false" rot="0">
            <a:off x="16693527" y="8774662"/>
            <a:ext cx="1309423" cy="1029331"/>
          </a:xfrm>
          <a:custGeom>
            <a:avLst/>
            <a:gdLst/>
            <a:ahLst/>
            <a:cxnLst/>
            <a:rect r="r" b="b" t="t" l="l"/>
            <a:pathLst>
              <a:path h="1029331" w="1309423">
                <a:moveTo>
                  <a:pt x="0" y="0"/>
                </a:moveTo>
                <a:lnTo>
                  <a:pt x="1309423" y="0"/>
                </a:lnTo>
                <a:lnTo>
                  <a:pt x="1309423" y="1029331"/>
                </a:lnTo>
                <a:lnTo>
                  <a:pt x="0" y="1029331"/>
                </a:lnTo>
                <a:lnTo>
                  <a:pt x="0" y="0"/>
                </a:lnTo>
                <a:close/>
              </a:path>
            </a:pathLst>
          </a:custGeom>
          <a:blipFill>
            <a:blip r:embed="rId5"/>
            <a:stretch>
              <a:fillRect l="-29809" t="-100115" r="-98132" b="-89851"/>
            </a:stretch>
          </a:blipFill>
        </p:spPr>
      </p:sp>
      <p:grpSp>
        <p:nvGrpSpPr>
          <p:cNvPr name="Group 27" id="27"/>
          <p:cNvGrpSpPr/>
          <p:nvPr/>
        </p:nvGrpSpPr>
        <p:grpSpPr>
          <a:xfrm rot="0">
            <a:off x="326800" y="380016"/>
            <a:ext cx="3022360" cy="968149"/>
            <a:chOff x="0" y="0"/>
            <a:chExt cx="4029813" cy="1290865"/>
          </a:xfrm>
        </p:grpSpPr>
        <p:sp>
          <p:nvSpPr>
            <p:cNvPr name="TextBox 28" id="28"/>
            <p:cNvSpPr txBox="true"/>
            <p:nvPr/>
          </p:nvSpPr>
          <p:spPr>
            <a:xfrm rot="0">
              <a:off x="0" y="152400"/>
              <a:ext cx="4029813" cy="1138465"/>
            </a:xfrm>
            <a:prstGeom prst="rect">
              <a:avLst/>
            </a:prstGeom>
          </p:spPr>
          <p:txBody>
            <a:bodyPr anchor="t" rtlCol="false" tIns="0" lIns="0" bIns="0" rIns="0">
              <a:spAutoFit/>
            </a:bodyPr>
            <a:lstStyle/>
            <a:p>
              <a:pPr algn="ctr">
                <a:lnSpc>
                  <a:spcPts val="2987"/>
                </a:lnSpc>
              </a:pPr>
            </a:p>
            <a:p>
              <a:pPr algn="ctr">
                <a:lnSpc>
                  <a:spcPts val="2987"/>
                </a:lnSpc>
              </a:pPr>
              <a:r>
                <a:rPr lang="en-US" sz="3879">
                  <a:solidFill>
                    <a:srgbClr val="737373"/>
                  </a:solidFill>
                  <a:latin typeface="Bernoru SemiCondensed"/>
                  <a:ea typeface="Bernoru SemiCondensed"/>
                  <a:cs typeface="Bernoru SemiCondensed"/>
                  <a:sym typeface="Bernoru SemiCondensed"/>
                </a:rPr>
                <a:t>nan Lidèchip</a:t>
              </a:r>
            </a:p>
          </p:txBody>
        </p:sp>
        <p:sp>
          <p:nvSpPr>
            <p:cNvPr name="TextBox 29" id="29"/>
            <p:cNvSpPr txBox="true"/>
            <p:nvPr/>
          </p:nvSpPr>
          <p:spPr>
            <a:xfrm rot="0">
              <a:off x="47279" y="113510"/>
              <a:ext cx="3935254" cy="531923"/>
            </a:xfrm>
            <a:prstGeom prst="rect">
              <a:avLst/>
            </a:prstGeom>
          </p:spPr>
          <p:txBody>
            <a:bodyPr anchor="t" rtlCol="false" tIns="0" lIns="0" bIns="0" rIns="0">
              <a:spAutoFit/>
            </a:bodyPr>
            <a:lstStyle/>
            <a:p>
              <a:pPr algn="l">
                <a:lnSpc>
                  <a:spcPts val="3369"/>
                </a:lnSpc>
                <a:spcBef>
                  <a:spcPct val="0"/>
                </a:spcBef>
              </a:pPr>
              <a:r>
                <a:rPr lang="en-US" sz="2406" spc="115">
                  <a:solidFill>
                    <a:srgbClr val="000000"/>
                  </a:solidFill>
                  <a:latin typeface="Brittany"/>
                  <a:ea typeface="Brittany"/>
                  <a:cs typeface="Brittany"/>
                  <a:sym typeface="Brittany"/>
                </a:rPr>
                <a:t>Tantasyon yo</a:t>
              </a:r>
            </a:p>
          </p:txBody>
        </p:sp>
      </p:grpSp>
    </p:spTree>
  </p:cSld>
  <p:clrMapOvr>
    <a:masterClrMapping/>
  </p:clrMapOvr>
</p:sld>
</file>

<file path=ppt/slides/slide18.xml><?xml version="1.0" encoding="utf-8"?>
<p:sld xmlns:p="http://schemas.openxmlformats.org/presentationml/2006/main" xmlns:a="http://schemas.openxmlformats.org/drawingml/2006/main" xmlns:r="http://schemas.openxmlformats.org/officeDocument/2006/relationships">
  <p:cSld>
    <p:bg>
      <p:bgPr>
        <a:solidFill>
          <a:srgbClr val="FCF9D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8814324" y="9892397"/>
            <a:ext cx="9473676" cy="126406"/>
            <a:chOff x="0" y="0"/>
            <a:chExt cx="3228985" cy="43084"/>
          </a:xfrm>
        </p:grpSpPr>
        <p:sp>
          <p:nvSpPr>
            <p:cNvPr name="Freeform 4" id="4"/>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5" id="5"/>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6" id="6"/>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7" id="7"/>
          <p:cNvSpPr/>
          <p:nvPr/>
        </p:nvSpPr>
        <p:spPr>
          <a:xfrm flipH="false" flipV="false" rot="0">
            <a:off x="251103" y="889100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8" id="8"/>
          <p:cNvSpPr txBox="true"/>
          <p:nvPr/>
        </p:nvSpPr>
        <p:spPr>
          <a:xfrm rot="0">
            <a:off x="4174089" y="1800258"/>
            <a:ext cx="12994210" cy="2473942"/>
          </a:xfrm>
          <a:prstGeom prst="rect">
            <a:avLst/>
          </a:prstGeom>
        </p:spPr>
        <p:txBody>
          <a:bodyPr anchor="t" rtlCol="false" tIns="0" lIns="0" bIns="0" rIns="0">
            <a:spAutoFit/>
          </a:bodyPr>
          <a:lstStyle/>
          <a:p>
            <a:pPr algn="r">
              <a:lnSpc>
                <a:spcPts val="8680"/>
              </a:lnSpc>
            </a:pPr>
            <a:r>
              <a:rPr lang="en-US" b="true" sz="6200" spc="756">
                <a:solidFill>
                  <a:srgbClr val="000000"/>
                </a:solidFill>
                <a:latin typeface="Barlow Bold"/>
                <a:ea typeface="Barlow Bold"/>
                <a:cs typeface="Barlow Bold"/>
                <a:sym typeface="Barlow Bold"/>
              </a:rPr>
              <a:t>SÈLMAN POU FIDÈL</a:t>
            </a:r>
          </a:p>
          <a:p>
            <a:pPr algn="r">
              <a:lnSpc>
                <a:spcPts val="8680"/>
              </a:lnSpc>
            </a:pPr>
            <a:r>
              <a:rPr lang="en-US" b="true" sz="6200" spc="756">
                <a:solidFill>
                  <a:srgbClr val="000000"/>
                </a:solidFill>
                <a:latin typeface="Barlow Bold"/>
                <a:ea typeface="Barlow Bold"/>
                <a:cs typeface="Barlow Bold"/>
                <a:sym typeface="Barlow Bold"/>
              </a:rPr>
              <a:t>KRETYEN</a:t>
            </a:r>
          </a:p>
          <a:p>
            <a:pPr algn="r" marL="0" indent="0" lvl="0">
              <a:lnSpc>
                <a:spcPts val="2101"/>
              </a:lnSpc>
              <a:spcBef>
                <a:spcPct val="0"/>
              </a:spcBef>
            </a:pPr>
            <a:r>
              <a:rPr lang="en-US" b="true" sz="1500" spc="183">
                <a:solidFill>
                  <a:srgbClr val="000000"/>
                </a:solidFill>
                <a:latin typeface="Barlow Bold"/>
                <a:ea typeface="Barlow Bold"/>
                <a:cs typeface="Barlow Bold"/>
                <a:sym typeface="Barlow Bold"/>
              </a:rPr>
              <a:t>Benediksyon Bondye pou legliz la jodi a</a:t>
            </a:r>
          </a:p>
        </p:txBody>
      </p:sp>
      <p:sp>
        <p:nvSpPr>
          <p:cNvPr name="TextBox 9" id="9"/>
          <p:cNvSpPr txBox="true"/>
          <p:nvPr/>
        </p:nvSpPr>
        <p:spPr>
          <a:xfrm rot="0">
            <a:off x="1701889" y="4508796"/>
            <a:ext cx="15020679" cy="3406775"/>
          </a:xfrm>
          <a:prstGeom prst="rect">
            <a:avLst/>
          </a:prstGeom>
        </p:spPr>
        <p:txBody>
          <a:bodyPr anchor="t" rtlCol="false" tIns="0" lIns="0" bIns="0" rIns="0">
            <a:spAutoFit/>
          </a:bodyPr>
          <a:lstStyle/>
          <a:p>
            <a:pPr algn="just" marL="593727" indent="-296864" lvl="1">
              <a:lnSpc>
                <a:spcPts val="3850"/>
              </a:lnSpc>
              <a:buAutoNum type="arabicPeriod" startAt="1"/>
            </a:pPr>
            <a:r>
              <a:rPr lang="en-US" b="true" sz="2750">
                <a:solidFill>
                  <a:srgbClr val="000000"/>
                </a:solidFill>
                <a:latin typeface="Arimo Bold"/>
                <a:ea typeface="Arimo Bold"/>
                <a:cs typeface="Arimo Bold"/>
                <a:sym typeface="Arimo Bold"/>
              </a:rPr>
              <a:t>Fidelite Bondye ("Bondye fidèl," v. 13)</a:t>
            </a:r>
          </a:p>
          <a:p>
            <a:pPr algn="just">
              <a:lnSpc>
                <a:spcPts val="3850"/>
              </a:lnSpc>
            </a:pPr>
          </a:p>
          <a:p>
            <a:pPr algn="just">
              <a:lnSpc>
                <a:spcPts val="3850"/>
              </a:lnSpc>
            </a:pPr>
            <a:r>
              <a:rPr lang="en-US" sz="2750">
                <a:solidFill>
                  <a:srgbClr val="000000"/>
                </a:solidFill>
                <a:latin typeface="Arimo"/>
                <a:ea typeface="Arimo"/>
                <a:cs typeface="Arimo"/>
                <a:sym typeface="Arimo"/>
              </a:rPr>
              <a:t>Se poutèt sa, konnen Seyè a, Bondye nou an, li se Bondye, Bondye fidèl la, ki kenbe alyans li a ak fidelite li pou mil jenerasyon pou moun ki renmen l ', epi ki obeyi kòmandman l' yo (Detewonòm 7:9).</a:t>
            </a:r>
          </a:p>
          <a:p>
            <a:pPr algn="just">
              <a:lnSpc>
                <a:spcPts val="3850"/>
              </a:lnSpc>
            </a:pPr>
          </a:p>
          <a:p>
            <a:pPr algn="just">
              <a:lnSpc>
                <a:spcPts val="3850"/>
              </a:lnSpc>
            </a:pPr>
            <a:r>
              <a:rPr lang="en-US" sz="2750">
                <a:solidFill>
                  <a:srgbClr val="000000"/>
                </a:solidFill>
                <a:latin typeface="Arimo"/>
                <a:ea typeface="Arimo"/>
                <a:cs typeface="Arimo"/>
                <a:sym typeface="Arimo"/>
              </a:rPr>
              <a:t>...Akoz Senyè a ki fidèl la, Sen Izrayèl la ki te chwazi w la.” (Ezayi 49:7)</a:t>
            </a:r>
          </a:p>
        </p:txBody>
      </p:sp>
      <p:sp>
        <p:nvSpPr>
          <p:cNvPr name="TextBox 10" id="10"/>
          <p:cNvSpPr txBox="true"/>
          <p:nvPr/>
        </p:nvSpPr>
        <p:spPr>
          <a:xfrm rot="0">
            <a:off x="6622286" y="9229725"/>
            <a:ext cx="4384076" cy="517936"/>
          </a:xfrm>
          <a:prstGeom prst="rect">
            <a:avLst/>
          </a:prstGeom>
        </p:spPr>
        <p:txBody>
          <a:bodyPr anchor="t" rtlCol="false" tIns="0" lIns="0" bIns="0" rIns="0">
            <a:spAutoFit/>
          </a:bodyPr>
          <a:lstStyle/>
          <a:p>
            <a:pPr algn="ctr">
              <a:lnSpc>
                <a:spcPts val="2171"/>
              </a:lnSpc>
            </a:pPr>
            <a:r>
              <a:rPr lang="en-US" b="true" sz="1520" i="true">
                <a:solidFill>
                  <a:srgbClr val="737373"/>
                </a:solidFill>
                <a:latin typeface="Open Sans Bold Italics"/>
                <a:ea typeface="Open Sans Bold Italics"/>
                <a:cs typeface="Open Sans Bold Italics"/>
                <a:sym typeface="Open Sans Bold Italics"/>
              </a:rPr>
              <a:t>Dr. Christian Sarmiento </a:t>
            </a:r>
          </a:p>
          <a:p>
            <a:pPr algn="ctr">
              <a:lnSpc>
                <a:spcPts val="2171"/>
              </a:lnSpc>
            </a:pPr>
            <a:r>
              <a:rPr lang="en-US" b="true" sz="1520" i="true">
                <a:solidFill>
                  <a:srgbClr val="737373"/>
                </a:solidFill>
                <a:latin typeface="Open Sans Bold Italics"/>
                <a:ea typeface="Open Sans Bold Italics"/>
                <a:cs typeface="Open Sans Bold Italics"/>
                <a:sym typeface="Open Sans Bold Italics"/>
              </a:rPr>
              <a:t>General Superintendent, Mesoamerican Region</a:t>
            </a:r>
          </a:p>
        </p:txBody>
      </p:sp>
      <p:sp>
        <p:nvSpPr>
          <p:cNvPr name="Freeform 11" id="11"/>
          <p:cNvSpPr/>
          <p:nvPr/>
        </p:nvSpPr>
        <p:spPr>
          <a:xfrm flipH="false" flipV="false" rot="0">
            <a:off x="16693527" y="8774662"/>
            <a:ext cx="1309423" cy="1029331"/>
          </a:xfrm>
          <a:custGeom>
            <a:avLst/>
            <a:gdLst/>
            <a:ahLst/>
            <a:cxnLst/>
            <a:rect r="r" b="b" t="t" l="l"/>
            <a:pathLst>
              <a:path h="1029331" w="1309423">
                <a:moveTo>
                  <a:pt x="0" y="0"/>
                </a:moveTo>
                <a:lnTo>
                  <a:pt x="1309423" y="0"/>
                </a:lnTo>
                <a:lnTo>
                  <a:pt x="1309423" y="1029331"/>
                </a:lnTo>
                <a:lnTo>
                  <a:pt x="0" y="1029331"/>
                </a:lnTo>
                <a:lnTo>
                  <a:pt x="0" y="0"/>
                </a:lnTo>
                <a:close/>
              </a:path>
            </a:pathLst>
          </a:custGeom>
          <a:blipFill>
            <a:blip r:embed="rId5"/>
            <a:stretch>
              <a:fillRect l="-29809" t="-100115" r="-98132" b="-89851"/>
            </a:stretch>
          </a:blipFill>
        </p:spPr>
      </p:sp>
      <p:grpSp>
        <p:nvGrpSpPr>
          <p:cNvPr name="Group 12" id="12"/>
          <p:cNvGrpSpPr/>
          <p:nvPr/>
        </p:nvGrpSpPr>
        <p:grpSpPr>
          <a:xfrm rot="0">
            <a:off x="-208957" y="194347"/>
            <a:ext cx="4403300" cy="1662891"/>
            <a:chOff x="0" y="0"/>
            <a:chExt cx="1500810" cy="566776"/>
          </a:xfrm>
        </p:grpSpPr>
        <p:sp>
          <p:nvSpPr>
            <p:cNvPr name="Freeform 13" id="13"/>
            <p:cNvSpPr/>
            <p:nvPr/>
          </p:nvSpPr>
          <p:spPr>
            <a:xfrm flipH="false" flipV="false" rot="0">
              <a:off x="0" y="0"/>
              <a:ext cx="1500810" cy="566776"/>
            </a:xfrm>
            <a:custGeom>
              <a:avLst/>
              <a:gdLst/>
              <a:ahLst/>
              <a:cxnLst/>
              <a:rect r="r" b="b" t="t" l="l"/>
              <a:pathLst>
                <a:path h="566776" w="1500810">
                  <a:moveTo>
                    <a:pt x="0" y="0"/>
                  </a:moveTo>
                  <a:lnTo>
                    <a:pt x="1500810" y="0"/>
                  </a:lnTo>
                  <a:lnTo>
                    <a:pt x="1500810" y="566776"/>
                  </a:lnTo>
                  <a:lnTo>
                    <a:pt x="0" y="566776"/>
                  </a:lnTo>
                  <a:close/>
                </a:path>
              </a:pathLst>
            </a:custGeom>
            <a:solidFill>
              <a:srgbClr val="FBFF00">
                <a:alpha val="80784"/>
              </a:srgbClr>
            </a:solidFill>
          </p:spPr>
        </p:sp>
        <p:sp>
          <p:nvSpPr>
            <p:cNvPr name="TextBox 14" id="14"/>
            <p:cNvSpPr txBox="true"/>
            <p:nvPr/>
          </p:nvSpPr>
          <p:spPr>
            <a:xfrm>
              <a:off x="0" y="-28575"/>
              <a:ext cx="1500810" cy="595351"/>
            </a:xfrm>
            <a:prstGeom prst="rect">
              <a:avLst/>
            </a:prstGeom>
          </p:spPr>
          <p:txBody>
            <a:bodyPr anchor="ctr" rtlCol="false" tIns="51955" lIns="51955" bIns="51955" rIns="51955"/>
            <a:lstStyle/>
            <a:p>
              <a:pPr algn="ctr">
                <a:lnSpc>
                  <a:spcPts val="2147"/>
                </a:lnSpc>
              </a:pPr>
            </a:p>
          </p:txBody>
        </p:sp>
      </p:grpSp>
      <p:grpSp>
        <p:nvGrpSpPr>
          <p:cNvPr name="Group 15" id="15"/>
          <p:cNvGrpSpPr/>
          <p:nvPr/>
        </p:nvGrpSpPr>
        <p:grpSpPr>
          <a:xfrm rot="0">
            <a:off x="152400" y="-1188857"/>
            <a:ext cx="4301499" cy="3444379"/>
            <a:chOff x="0" y="0"/>
            <a:chExt cx="5735332" cy="4592506"/>
          </a:xfrm>
        </p:grpSpPr>
        <p:grpSp>
          <p:nvGrpSpPr>
            <p:cNvPr name="Group 16" id="16"/>
            <p:cNvGrpSpPr/>
            <p:nvPr/>
          </p:nvGrpSpPr>
          <p:grpSpPr>
            <a:xfrm rot="0">
              <a:off x="0" y="3984614"/>
              <a:ext cx="2475827" cy="445614"/>
              <a:chOff x="0" y="0"/>
              <a:chExt cx="1266403" cy="227935"/>
            </a:xfrm>
          </p:grpSpPr>
          <p:sp>
            <p:nvSpPr>
              <p:cNvPr name="Freeform 17" id="17"/>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18" id="18"/>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19" id="19"/>
            <p:cNvGrpSpPr/>
            <p:nvPr/>
          </p:nvGrpSpPr>
          <p:grpSpPr>
            <a:xfrm rot="0">
              <a:off x="687139" y="4157628"/>
              <a:ext cx="5048193" cy="434877"/>
              <a:chOff x="0" y="0"/>
              <a:chExt cx="2582188" cy="222443"/>
            </a:xfrm>
          </p:grpSpPr>
          <p:sp>
            <p:nvSpPr>
              <p:cNvPr name="Freeform 20" id="20"/>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21" id="21"/>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22" id="22"/>
            <p:cNvGrpSpPr/>
            <p:nvPr/>
          </p:nvGrpSpPr>
          <p:grpSpPr>
            <a:xfrm rot="5400000">
              <a:off x="-1920094" y="2192145"/>
              <a:ext cx="4592506" cy="208217"/>
              <a:chOff x="0" y="0"/>
              <a:chExt cx="2349100" cy="106504"/>
            </a:xfrm>
          </p:grpSpPr>
          <p:sp>
            <p:nvSpPr>
              <p:cNvPr name="Freeform 23" id="23"/>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24" id="24"/>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25" id="25"/>
          <p:cNvGrpSpPr/>
          <p:nvPr/>
        </p:nvGrpSpPr>
        <p:grpSpPr>
          <a:xfrm rot="0">
            <a:off x="791970" y="533332"/>
            <a:ext cx="3022360" cy="968149"/>
            <a:chOff x="0" y="0"/>
            <a:chExt cx="4029813" cy="1290865"/>
          </a:xfrm>
        </p:grpSpPr>
        <p:sp>
          <p:nvSpPr>
            <p:cNvPr name="TextBox 26" id="26"/>
            <p:cNvSpPr txBox="true"/>
            <p:nvPr/>
          </p:nvSpPr>
          <p:spPr>
            <a:xfrm rot="0">
              <a:off x="0" y="152400"/>
              <a:ext cx="4029813" cy="1138465"/>
            </a:xfrm>
            <a:prstGeom prst="rect">
              <a:avLst/>
            </a:prstGeom>
          </p:spPr>
          <p:txBody>
            <a:bodyPr anchor="t" rtlCol="false" tIns="0" lIns="0" bIns="0" rIns="0">
              <a:spAutoFit/>
            </a:bodyPr>
            <a:lstStyle/>
            <a:p>
              <a:pPr algn="ctr">
                <a:lnSpc>
                  <a:spcPts val="2987"/>
                </a:lnSpc>
              </a:pPr>
            </a:p>
            <a:p>
              <a:pPr algn="ctr">
                <a:lnSpc>
                  <a:spcPts val="2987"/>
                </a:lnSpc>
              </a:pPr>
              <a:r>
                <a:rPr lang="en-US" sz="3879">
                  <a:solidFill>
                    <a:srgbClr val="737373"/>
                  </a:solidFill>
                  <a:latin typeface="Bernoru SemiCondensed"/>
                  <a:ea typeface="Bernoru SemiCondensed"/>
                  <a:cs typeface="Bernoru SemiCondensed"/>
                  <a:sym typeface="Bernoru SemiCondensed"/>
                </a:rPr>
                <a:t>nan Lidèchip</a:t>
              </a:r>
            </a:p>
          </p:txBody>
        </p:sp>
        <p:sp>
          <p:nvSpPr>
            <p:cNvPr name="TextBox 27" id="27"/>
            <p:cNvSpPr txBox="true"/>
            <p:nvPr/>
          </p:nvSpPr>
          <p:spPr>
            <a:xfrm rot="0">
              <a:off x="47279" y="113510"/>
              <a:ext cx="3935254" cy="531923"/>
            </a:xfrm>
            <a:prstGeom prst="rect">
              <a:avLst/>
            </a:prstGeom>
          </p:spPr>
          <p:txBody>
            <a:bodyPr anchor="t" rtlCol="false" tIns="0" lIns="0" bIns="0" rIns="0">
              <a:spAutoFit/>
            </a:bodyPr>
            <a:lstStyle/>
            <a:p>
              <a:pPr algn="l">
                <a:lnSpc>
                  <a:spcPts val="3369"/>
                </a:lnSpc>
                <a:spcBef>
                  <a:spcPct val="0"/>
                </a:spcBef>
              </a:pPr>
              <a:r>
                <a:rPr lang="en-US" sz="2406" spc="115">
                  <a:solidFill>
                    <a:srgbClr val="000000"/>
                  </a:solidFill>
                  <a:latin typeface="Brittany"/>
                  <a:ea typeface="Brittany"/>
                  <a:cs typeface="Brittany"/>
                  <a:sym typeface="Brittany"/>
                </a:rPr>
                <a:t>Tantasyon yo</a:t>
              </a:r>
            </a:p>
          </p:txBody>
        </p:sp>
      </p:grpSp>
    </p:spTree>
  </p:cSld>
  <p:clrMapOvr>
    <a:masterClrMapping/>
  </p:clrMapOvr>
</p:sld>
</file>

<file path=ppt/slides/slide1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361357" y="0"/>
            <a:ext cx="19147172" cy="522263"/>
            <a:chOff x="0" y="0"/>
            <a:chExt cx="6526076" cy="178007"/>
          </a:xfrm>
        </p:grpSpPr>
        <p:sp>
          <p:nvSpPr>
            <p:cNvPr name="Freeform 4" id="4"/>
            <p:cNvSpPr/>
            <p:nvPr/>
          </p:nvSpPr>
          <p:spPr>
            <a:xfrm flipH="false" flipV="false" rot="0">
              <a:off x="0" y="0"/>
              <a:ext cx="6526075" cy="178007"/>
            </a:xfrm>
            <a:custGeom>
              <a:avLst/>
              <a:gdLst/>
              <a:ahLst/>
              <a:cxnLst/>
              <a:rect r="r" b="b" t="t" l="l"/>
              <a:pathLst>
                <a:path h="178007" w="6526075">
                  <a:moveTo>
                    <a:pt x="0" y="0"/>
                  </a:moveTo>
                  <a:lnTo>
                    <a:pt x="6526075" y="0"/>
                  </a:lnTo>
                  <a:lnTo>
                    <a:pt x="6526075" y="178007"/>
                  </a:lnTo>
                  <a:lnTo>
                    <a:pt x="0" y="178007"/>
                  </a:lnTo>
                  <a:close/>
                </a:path>
              </a:pathLst>
            </a:custGeom>
            <a:solidFill>
              <a:srgbClr val="FFFFFF"/>
            </a:solidFill>
          </p:spPr>
        </p:sp>
        <p:sp>
          <p:nvSpPr>
            <p:cNvPr name="TextBox 5" id="5"/>
            <p:cNvSpPr txBox="true"/>
            <p:nvPr/>
          </p:nvSpPr>
          <p:spPr>
            <a:xfrm>
              <a:off x="0" y="-28575"/>
              <a:ext cx="6526076" cy="206582"/>
            </a:xfrm>
            <a:prstGeom prst="rect">
              <a:avLst/>
            </a:prstGeom>
          </p:spPr>
          <p:txBody>
            <a:bodyPr anchor="ctr" rtlCol="false" tIns="51955" lIns="51955" bIns="51955" rIns="51955"/>
            <a:lstStyle/>
            <a:p>
              <a:pPr algn="ctr">
                <a:lnSpc>
                  <a:spcPts val="2147"/>
                </a:lnSpc>
              </a:pPr>
            </a:p>
          </p:txBody>
        </p:sp>
      </p:grpSp>
      <p:grpSp>
        <p:nvGrpSpPr>
          <p:cNvPr name="Group 6" id="6"/>
          <p:cNvGrpSpPr/>
          <p:nvPr/>
        </p:nvGrpSpPr>
        <p:grpSpPr>
          <a:xfrm rot="0">
            <a:off x="16442424" y="-45541"/>
            <a:ext cx="2195187" cy="1588581"/>
            <a:chOff x="0" y="0"/>
            <a:chExt cx="748202" cy="541448"/>
          </a:xfrm>
        </p:grpSpPr>
        <p:sp>
          <p:nvSpPr>
            <p:cNvPr name="Freeform 7" id="7"/>
            <p:cNvSpPr/>
            <p:nvPr/>
          </p:nvSpPr>
          <p:spPr>
            <a:xfrm flipH="false" flipV="false" rot="0">
              <a:off x="0" y="0"/>
              <a:ext cx="748202" cy="541448"/>
            </a:xfrm>
            <a:custGeom>
              <a:avLst/>
              <a:gdLst/>
              <a:ahLst/>
              <a:cxnLst/>
              <a:rect r="r" b="b" t="t" l="l"/>
              <a:pathLst>
                <a:path h="541448" w="748202">
                  <a:moveTo>
                    <a:pt x="0" y="0"/>
                  </a:moveTo>
                  <a:lnTo>
                    <a:pt x="748202" y="0"/>
                  </a:lnTo>
                  <a:lnTo>
                    <a:pt x="748202" y="541448"/>
                  </a:lnTo>
                  <a:lnTo>
                    <a:pt x="0" y="541448"/>
                  </a:lnTo>
                  <a:close/>
                </a:path>
              </a:pathLst>
            </a:custGeom>
            <a:solidFill>
              <a:srgbClr val="FFFFFF"/>
            </a:solidFill>
          </p:spPr>
        </p:sp>
        <p:sp>
          <p:nvSpPr>
            <p:cNvPr name="TextBox 8" id="8"/>
            <p:cNvSpPr txBox="true"/>
            <p:nvPr/>
          </p:nvSpPr>
          <p:spPr>
            <a:xfrm>
              <a:off x="0" y="-28575"/>
              <a:ext cx="748202" cy="570023"/>
            </a:xfrm>
            <a:prstGeom prst="rect">
              <a:avLst/>
            </a:prstGeom>
          </p:spPr>
          <p:txBody>
            <a:bodyPr anchor="ctr" rtlCol="false" tIns="51955" lIns="51955" bIns="51955" rIns="51955"/>
            <a:lstStyle/>
            <a:p>
              <a:pPr algn="ctr">
                <a:lnSpc>
                  <a:spcPts val="2147"/>
                </a:lnSpc>
              </a:pPr>
            </a:p>
          </p:txBody>
        </p:sp>
      </p:grpSp>
      <p:grpSp>
        <p:nvGrpSpPr>
          <p:cNvPr name="Group 9" id="9"/>
          <p:cNvGrpSpPr/>
          <p:nvPr/>
        </p:nvGrpSpPr>
        <p:grpSpPr>
          <a:xfrm rot="0">
            <a:off x="0" y="6842621"/>
            <a:ext cx="6021037" cy="3444379"/>
            <a:chOff x="0" y="0"/>
            <a:chExt cx="8028049" cy="4592506"/>
          </a:xfrm>
        </p:grpSpPr>
        <p:grpSp>
          <p:nvGrpSpPr>
            <p:cNvPr name="Group 10" id="10"/>
            <p:cNvGrpSpPr/>
            <p:nvPr/>
          </p:nvGrpSpPr>
          <p:grpSpPr>
            <a:xfrm rot="0">
              <a:off x="0" y="3984614"/>
              <a:ext cx="3465546" cy="445614"/>
              <a:chOff x="0" y="0"/>
              <a:chExt cx="1772652" cy="227935"/>
            </a:xfrm>
          </p:grpSpPr>
          <p:sp>
            <p:nvSpPr>
              <p:cNvPr name="Freeform 11" id="11"/>
              <p:cNvSpPr/>
              <p:nvPr/>
            </p:nvSpPr>
            <p:spPr>
              <a:xfrm flipH="false" flipV="false" rot="0">
                <a:off x="0" y="0"/>
                <a:ext cx="1772652" cy="227935"/>
              </a:xfrm>
              <a:custGeom>
                <a:avLst/>
                <a:gdLst/>
                <a:ahLst/>
                <a:cxnLst/>
                <a:rect r="r" b="b" t="t" l="l"/>
                <a:pathLst>
                  <a:path h="227935" w="1772652">
                    <a:moveTo>
                      <a:pt x="0" y="0"/>
                    </a:moveTo>
                    <a:lnTo>
                      <a:pt x="1772652" y="0"/>
                    </a:lnTo>
                    <a:lnTo>
                      <a:pt x="1772652" y="227935"/>
                    </a:lnTo>
                    <a:lnTo>
                      <a:pt x="0" y="227935"/>
                    </a:lnTo>
                    <a:close/>
                  </a:path>
                </a:pathLst>
              </a:custGeom>
              <a:solidFill>
                <a:srgbClr val="FFFFFF"/>
              </a:solidFill>
            </p:spPr>
          </p:sp>
          <p:sp>
            <p:nvSpPr>
              <p:cNvPr name="TextBox 12" id="12"/>
              <p:cNvSpPr txBox="true"/>
              <p:nvPr/>
            </p:nvSpPr>
            <p:spPr>
              <a:xfrm>
                <a:off x="0" y="-28575"/>
                <a:ext cx="1772652" cy="256510"/>
              </a:xfrm>
              <a:prstGeom prst="rect">
                <a:avLst/>
              </a:prstGeom>
            </p:spPr>
            <p:txBody>
              <a:bodyPr anchor="ctr" rtlCol="false" tIns="51955" lIns="51955" bIns="51955" rIns="51955"/>
              <a:lstStyle/>
              <a:p>
                <a:pPr algn="ctr">
                  <a:lnSpc>
                    <a:spcPts val="2147"/>
                  </a:lnSpc>
                </a:pPr>
              </a:p>
            </p:txBody>
          </p:sp>
        </p:grpSp>
        <p:grpSp>
          <p:nvGrpSpPr>
            <p:cNvPr name="Group 13" id="13"/>
            <p:cNvGrpSpPr/>
            <p:nvPr/>
          </p:nvGrpSpPr>
          <p:grpSpPr>
            <a:xfrm rot="0">
              <a:off x="961825" y="4157628"/>
              <a:ext cx="7066225" cy="434877"/>
              <a:chOff x="0" y="0"/>
              <a:chExt cx="3614425" cy="222443"/>
            </a:xfrm>
          </p:grpSpPr>
          <p:sp>
            <p:nvSpPr>
              <p:cNvPr name="Freeform 14" id="14"/>
              <p:cNvSpPr/>
              <p:nvPr/>
            </p:nvSpPr>
            <p:spPr>
              <a:xfrm flipH="false" flipV="false" rot="0">
                <a:off x="0" y="0"/>
                <a:ext cx="3614426" cy="222443"/>
              </a:xfrm>
              <a:custGeom>
                <a:avLst/>
                <a:gdLst/>
                <a:ahLst/>
                <a:cxnLst/>
                <a:rect r="r" b="b" t="t" l="l"/>
                <a:pathLst>
                  <a:path h="222443" w="3614426">
                    <a:moveTo>
                      <a:pt x="0" y="0"/>
                    </a:moveTo>
                    <a:lnTo>
                      <a:pt x="3614426" y="0"/>
                    </a:lnTo>
                    <a:lnTo>
                      <a:pt x="3614426" y="222443"/>
                    </a:lnTo>
                    <a:lnTo>
                      <a:pt x="0" y="222443"/>
                    </a:lnTo>
                    <a:close/>
                  </a:path>
                </a:pathLst>
              </a:custGeom>
              <a:solidFill>
                <a:srgbClr val="FFFFFF"/>
              </a:solidFill>
            </p:spPr>
          </p:sp>
          <p:sp>
            <p:nvSpPr>
              <p:cNvPr name="TextBox 15" id="15"/>
              <p:cNvSpPr txBox="true"/>
              <p:nvPr/>
            </p:nvSpPr>
            <p:spPr>
              <a:xfrm>
                <a:off x="0" y="-28575"/>
                <a:ext cx="3614425" cy="251018"/>
              </a:xfrm>
              <a:prstGeom prst="rect">
                <a:avLst/>
              </a:prstGeom>
            </p:spPr>
            <p:txBody>
              <a:bodyPr anchor="ctr" rtlCol="false" tIns="51955" lIns="51955" bIns="51955" rIns="51955"/>
              <a:lstStyle/>
              <a:p>
                <a:pPr algn="ctr">
                  <a:lnSpc>
                    <a:spcPts val="2147"/>
                  </a:lnSpc>
                </a:pPr>
              </a:p>
            </p:txBody>
          </p:sp>
        </p:grpSp>
        <p:grpSp>
          <p:nvGrpSpPr>
            <p:cNvPr name="Group 16" id="16"/>
            <p:cNvGrpSpPr/>
            <p:nvPr/>
          </p:nvGrpSpPr>
          <p:grpSpPr>
            <a:xfrm rot="5400000">
              <a:off x="-1769723" y="2150527"/>
              <a:ext cx="4592506" cy="291452"/>
              <a:chOff x="0" y="0"/>
              <a:chExt cx="2349100" cy="149080"/>
            </a:xfrm>
          </p:grpSpPr>
          <p:sp>
            <p:nvSpPr>
              <p:cNvPr name="Freeform 17" id="17"/>
              <p:cNvSpPr/>
              <p:nvPr/>
            </p:nvSpPr>
            <p:spPr>
              <a:xfrm flipH="false" flipV="false" rot="0">
                <a:off x="0" y="0"/>
                <a:ext cx="2349100" cy="149080"/>
              </a:xfrm>
              <a:custGeom>
                <a:avLst/>
                <a:gdLst/>
                <a:ahLst/>
                <a:cxnLst/>
                <a:rect r="r" b="b" t="t" l="l"/>
                <a:pathLst>
                  <a:path h="149080" w="2349100">
                    <a:moveTo>
                      <a:pt x="0" y="0"/>
                    </a:moveTo>
                    <a:lnTo>
                      <a:pt x="2349100" y="0"/>
                    </a:lnTo>
                    <a:lnTo>
                      <a:pt x="2349100" y="149080"/>
                    </a:lnTo>
                    <a:lnTo>
                      <a:pt x="0" y="149080"/>
                    </a:lnTo>
                    <a:close/>
                  </a:path>
                </a:pathLst>
              </a:custGeom>
              <a:solidFill>
                <a:srgbClr val="545454"/>
              </a:solidFill>
            </p:spPr>
          </p:sp>
          <p:sp>
            <p:nvSpPr>
              <p:cNvPr name="TextBox 18" id="18"/>
              <p:cNvSpPr txBox="true"/>
              <p:nvPr/>
            </p:nvSpPr>
            <p:spPr>
              <a:xfrm>
                <a:off x="0" y="-28575"/>
                <a:ext cx="2349100" cy="177655"/>
              </a:xfrm>
              <a:prstGeom prst="rect">
                <a:avLst/>
              </a:prstGeom>
            </p:spPr>
            <p:txBody>
              <a:bodyPr anchor="ctr" rtlCol="false" tIns="51955" lIns="51955" bIns="51955" rIns="51955"/>
              <a:lstStyle/>
              <a:p>
                <a:pPr algn="ctr">
                  <a:lnSpc>
                    <a:spcPts val="2147"/>
                  </a:lnSpc>
                </a:pPr>
              </a:p>
            </p:txBody>
          </p:sp>
        </p:grpSp>
      </p:grpSp>
      <p:grpSp>
        <p:nvGrpSpPr>
          <p:cNvPr name="Group 19" id="19"/>
          <p:cNvGrpSpPr/>
          <p:nvPr/>
        </p:nvGrpSpPr>
        <p:grpSpPr>
          <a:xfrm rot="0">
            <a:off x="8814324" y="9892397"/>
            <a:ext cx="9473676" cy="126406"/>
            <a:chOff x="0" y="0"/>
            <a:chExt cx="3228985" cy="43084"/>
          </a:xfrm>
        </p:grpSpPr>
        <p:sp>
          <p:nvSpPr>
            <p:cNvPr name="Freeform 20" id="20"/>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21" id="21"/>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22" id="22"/>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23" id="23"/>
          <p:cNvSpPr/>
          <p:nvPr/>
        </p:nvSpPr>
        <p:spPr>
          <a:xfrm flipH="false" flipV="false" rot="0">
            <a:off x="16693527" y="14704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24" id="24"/>
          <p:cNvSpPr txBox="true"/>
          <p:nvPr/>
        </p:nvSpPr>
        <p:spPr>
          <a:xfrm rot="0">
            <a:off x="3904918" y="1275144"/>
            <a:ext cx="11017719" cy="2838703"/>
          </a:xfrm>
          <a:prstGeom prst="rect">
            <a:avLst/>
          </a:prstGeom>
        </p:spPr>
        <p:txBody>
          <a:bodyPr anchor="t" rtlCol="false" tIns="0" lIns="0" bIns="0" rIns="0">
            <a:spAutoFit/>
          </a:bodyPr>
          <a:lstStyle/>
          <a:p>
            <a:pPr algn="ctr">
              <a:lnSpc>
                <a:spcPts val="8786"/>
              </a:lnSpc>
            </a:pPr>
            <a:r>
              <a:rPr lang="en-US" b="true" sz="6275" spc="765">
                <a:solidFill>
                  <a:srgbClr val="000000"/>
                </a:solidFill>
                <a:latin typeface="Barlow Bold"/>
                <a:ea typeface="Barlow Bold"/>
                <a:cs typeface="Barlow Bold"/>
                <a:sym typeface="Barlow Bold"/>
              </a:rPr>
              <a:t>SÈLMAN POU FIDÈL</a:t>
            </a:r>
          </a:p>
          <a:p>
            <a:pPr algn="ctr">
              <a:lnSpc>
                <a:spcPts val="8786"/>
              </a:lnSpc>
            </a:pPr>
            <a:r>
              <a:rPr lang="en-US" b="true" sz="6275" spc="765">
                <a:solidFill>
                  <a:srgbClr val="000000"/>
                </a:solidFill>
                <a:latin typeface="Barlow Bold"/>
                <a:ea typeface="Barlow Bold"/>
                <a:cs typeface="Barlow Bold"/>
                <a:sym typeface="Barlow Bold"/>
              </a:rPr>
              <a:t>KRETYEN</a:t>
            </a:r>
          </a:p>
          <a:p>
            <a:pPr algn="ctr">
              <a:lnSpc>
                <a:spcPts val="4835"/>
              </a:lnSpc>
            </a:pPr>
            <a:r>
              <a:rPr lang="en-US" sz="3454" spc="421">
                <a:solidFill>
                  <a:srgbClr val="000000"/>
                </a:solidFill>
                <a:latin typeface="Barlow"/>
                <a:ea typeface="Barlow"/>
                <a:cs typeface="Barlow"/>
                <a:sym typeface="Barlow"/>
              </a:rPr>
              <a:t>Benediksyon Bondye pou legliz la jodi a</a:t>
            </a:r>
          </a:p>
        </p:txBody>
      </p:sp>
      <p:sp>
        <p:nvSpPr>
          <p:cNvPr name="TextBox 25" id="25"/>
          <p:cNvSpPr txBox="true"/>
          <p:nvPr/>
        </p:nvSpPr>
        <p:spPr>
          <a:xfrm rot="0">
            <a:off x="3485479" y="7144271"/>
            <a:ext cx="13208048" cy="489331"/>
          </a:xfrm>
          <a:prstGeom prst="rect">
            <a:avLst/>
          </a:prstGeom>
        </p:spPr>
        <p:txBody>
          <a:bodyPr anchor="t" rtlCol="false" tIns="0" lIns="0" bIns="0" rIns="0">
            <a:spAutoFit/>
          </a:bodyPr>
          <a:lstStyle/>
          <a:p>
            <a:pPr algn="l" marL="658496" indent="-329248" lvl="1">
              <a:lnSpc>
                <a:spcPts val="3782"/>
              </a:lnSpc>
              <a:buFont typeface="Arial"/>
              <a:buChar char="•"/>
            </a:pPr>
            <a:r>
              <a:rPr lang="en-US" sz="3050" spc="106">
                <a:solidFill>
                  <a:srgbClr val="000000"/>
                </a:solidFill>
                <a:latin typeface="Arimo"/>
                <a:ea typeface="Arimo"/>
                <a:cs typeface="Arimo"/>
                <a:sym typeface="Arimo"/>
              </a:rPr>
              <a:t>Moun ki rele nou an se fidèl, e l ap fè sa tou. (1 Tesalonisyen 5:24).</a:t>
            </a:r>
          </a:p>
        </p:txBody>
      </p:sp>
      <p:sp>
        <p:nvSpPr>
          <p:cNvPr name="TextBox 26" id="26"/>
          <p:cNvSpPr txBox="true"/>
          <p:nvPr/>
        </p:nvSpPr>
        <p:spPr>
          <a:xfrm rot="0">
            <a:off x="667243" y="4953253"/>
            <a:ext cx="14127975" cy="532130"/>
          </a:xfrm>
          <a:prstGeom prst="rect">
            <a:avLst/>
          </a:prstGeom>
        </p:spPr>
        <p:txBody>
          <a:bodyPr anchor="t" rtlCol="false" tIns="0" lIns="0" bIns="0" rIns="0">
            <a:spAutoFit/>
          </a:bodyPr>
          <a:lstStyle/>
          <a:p>
            <a:pPr algn="l" marL="658496" indent="-329248" lvl="1">
              <a:lnSpc>
                <a:spcPts val="4270"/>
              </a:lnSpc>
              <a:buFont typeface="Arial"/>
              <a:buChar char="•"/>
            </a:pPr>
            <a:r>
              <a:rPr lang="en-US" sz="3050">
                <a:solidFill>
                  <a:srgbClr val="000000"/>
                </a:solidFill>
                <a:latin typeface="Arimo"/>
                <a:ea typeface="Arimo"/>
                <a:cs typeface="Arimo"/>
                <a:sym typeface="Arimo"/>
              </a:rPr>
              <a:t>Men, kòm Bondye fidèl, pawòl nou pou ou pa wi e non. (2 Korentyen 1:18)</a:t>
            </a:r>
          </a:p>
        </p:txBody>
      </p:sp>
      <p:sp>
        <p:nvSpPr>
          <p:cNvPr name="TextBox 27" id="27"/>
          <p:cNvSpPr txBox="true"/>
          <p:nvPr/>
        </p:nvSpPr>
        <p:spPr>
          <a:xfrm rot="0">
            <a:off x="1810648" y="6024949"/>
            <a:ext cx="15145169" cy="532130"/>
          </a:xfrm>
          <a:prstGeom prst="rect">
            <a:avLst/>
          </a:prstGeom>
        </p:spPr>
        <p:txBody>
          <a:bodyPr anchor="t" rtlCol="false" tIns="0" lIns="0" bIns="0" rIns="0">
            <a:spAutoFit/>
          </a:bodyPr>
          <a:lstStyle/>
          <a:p>
            <a:pPr algn="l" marL="658496" indent="-329248" lvl="1">
              <a:lnSpc>
                <a:spcPts val="4270"/>
              </a:lnSpc>
              <a:spcBef>
                <a:spcPct val="0"/>
              </a:spcBef>
              <a:buFont typeface="Arial"/>
              <a:buChar char="•"/>
            </a:pPr>
            <a:r>
              <a:rPr lang="en-US" sz="3050">
                <a:solidFill>
                  <a:srgbClr val="000000"/>
                </a:solidFill>
                <a:latin typeface="Arimo"/>
                <a:ea typeface="Arimo"/>
                <a:cs typeface="Arimo"/>
                <a:sym typeface="Arimo"/>
              </a:rPr>
              <a:t>...Akoz Senyè a ki fidèl la, Sen Izrayèl la ki te chwazi w la.” ( Ezayi 49:7 )</a:t>
            </a:r>
          </a:p>
        </p:txBody>
      </p:sp>
      <p:sp>
        <p:nvSpPr>
          <p:cNvPr name="Freeform 28" id="28"/>
          <p:cNvSpPr/>
          <p:nvPr/>
        </p:nvSpPr>
        <p:spPr>
          <a:xfrm flipH="false" flipV="false" rot="0">
            <a:off x="16693527" y="8774662"/>
            <a:ext cx="1309423" cy="1029331"/>
          </a:xfrm>
          <a:custGeom>
            <a:avLst/>
            <a:gdLst/>
            <a:ahLst/>
            <a:cxnLst/>
            <a:rect r="r" b="b" t="t" l="l"/>
            <a:pathLst>
              <a:path h="1029331" w="1309423">
                <a:moveTo>
                  <a:pt x="0" y="0"/>
                </a:moveTo>
                <a:lnTo>
                  <a:pt x="1309423" y="0"/>
                </a:lnTo>
                <a:lnTo>
                  <a:pt x="1309423" y="1029331"/>
                </a:lnTo>
                <a:lnTo>
                  <a:pt x="0" y="1029331"/>
                </a:lnTo>
                <a:lnTo>
                  <a:pt x="0" y="0"/>
                </a:lnTo>
                <a:close/>
              </a:path>
            </a:pathLst>
          </a:custGeom>
          <a:blipFill>
            <a:blip r:embed="rId5"/>
            <a:stretch>
              <a:fillRect l="-29809" t="-100115" r="-98132" b="-89851"/>
            </a:stretch>
          </a:blipFill>
        </p:spPr>
      </p:sp>
      <p:grpSp>
        <p:nvGrpSpPr>
          <p:cNvPr name="Group 29" id="29"/>
          <p:cNvGrpSpPr/>
          <p:nvPr/>
        </p:nvGrpSpPr>
        <p:grpSpPr>
          <a:xfrm rot="0">
            <a:off x="667243" y="9050654"/>
            <a:ext cx="3022360" cy="968149"/>
            <a:chOff x="0" y="0"/>
            <a:chExt cx="4029813" cy="1290865"/>
          </a:xfrm>
        </p:grpSpPr>
        <p:sp>
          <p:nvSpPr>
            <p:cNvPr name="TextBox 30" id="30"/>
            <p:cNvSpPr txBox="true"/>
            <p:nvPr/>
          </p:nvSpPr>
          <p:spPr>
            <a:xfrm rot="0">
              <a:off x="0" y="152400"/>
              <a:ext cx="4029813" cy="1138465"/>
            </a:xfrm>
            <a:prstGeom prst="rect">
              <a:avLst/>
            </a:prstGeom>
          </p:spPr>
          <p:txBody>
            <a:bodyPr anchor="t" rtlCol="false" tIns="0" lIns="0" bIns="0" rIns="0">
              <a:spAutoFit/>
            </a:bodyPr>
            <a:lstStyle/>
            <a:p>
              <a:pPr algn="ctr">
                <a:lnSpc>
                  <a:spcPts val="2987"/>
                </a:lnSpc>
              </a:pPr>
            </a:p>
            <a:p>
              <a:pPr algn="ctr">
                <a:lnSpc>
                  <a:spcPts val="2987"/>
                </a:lnSpc>
              </a:pPr>
              <a:r>
                <a:rPr lang="en-US" sz="3879">
                  <a:solidFill>
                    <a:srgbClr val="737373"/>
                  </a:solidFill>
                  <a:latin typeface="Bernoru SemiCondensed"/>
                  <a:ea typeface="Bernoru SemiCondensed"/>
                  <a:cs typeface="Bernoru SemiCondensed"/>
                  <a:sym typeface="Bernoru SemiCondensed"/>
                </a:rPr>
                <a:t>nan Lidèchip</a:t>
              </a:r>
            </a:p>
          </p:txBody>
        </p:sp>
        <p:sp>
          <p:nvSpPr>
            <p:cNvPr name="TextBox 31" id="31"/>
            <p:cNvSpPr txBox="true"/>
            <p:nvPr/>
          </p:nvSpPr>
          <p:spPr>
            <a:xfrm rot="0">
              <a:off x="47279" y="113510"/>
              <a:ext cx="3935254" cy="531923"/>
            </a:xfrm>
            <a:prstGeom prst="rect">
              <a:avLst/>
            </a:prstGeom>
          </p:spPr>
          <p:txBody>
            <a:bodyPr anchor="t" rtlCol="false" tIns="0" lIns="0" bIns="0" rIns="0">
              <a:spAutoFit/>
            </a:bodyPr>
            <a:lstStyle/>
            <a:p>
              <a:pPr algn="l">
                <a:lnSpc>
                  <a:spcPts val="3369"/>
                </a:lnSpc>
                <a:spcBef>
                  <a:spcPct val="0"/>
                </a:spcBef>
              </a:pPr>
              <a:r>
                <a:rPr lang="en-US" sz="2406" spc="115">
                  <a:solidFill>
                    <a:srgbClr val="000000"/>
                  </a:solidFill>
                  <a:latin typeface="Brittany"/>
                  <a:ea typeface="Brittany"/>
                  <a:cs typeface="Brittany"/>
                  <a:sym typeface="Brittany"/>
                </a:rPr>
                <a:t>Tantasyon yo</a:t>
              </a:r>
            </a:p>
          </p:txBody>
        </p:sp>
      </p:grpSp>
    </p:spTree>
  </p:cSld>
  <p:clrMapOvr>
    <a:masterClrMapping/>
  </p:clrMapOvr>
</p:sld>
</file>

<file path=ppt/slides/slide20.xml><?xml version="1.0" encoding="utf-8"?>
<p:sld xmlns:p="http://schemas.openxmlformats.org/presentationml/2006/main" xmlns:a="http://schemas.openxmlformats.org/drawingml/2006/main" xmlns:r="http://schemas.openxmlformats.org/officeDocument/2006/relationships">
  <p:cSld>
    <p:bg>
      <p:bgPr>
        <a:solidFill>
          <a:srgbClr val="FCF9D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8814324" y="9892397"/>
            <a:ext cx="9473676" cy="126406"/>
            <a:chOff x="0" y="0"/>
            <a:chExt cx="3228985" cy="43084"/>
          </a:xfrm>
        </p:grpSpPr>
        <p:sp>
          <p:nvSpPr>
            <p:cNvPr name="Freeform 4" id="4"/>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5" id="5"/>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6" id="6"/>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7" id="7"/>
          <p:cNvSpPr/>
          <p:nvPr/>
        </p:nvSpPr>
        <p:spPr>
          <a:xfrm flipH="false" flipV="false" rot="0">
            <a:off x="251103" y="889100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8" id="8"/>
          <p:cNvSpPr txBox="true"/>
          <p:nvPr/>
        </p:nvSpPr>
        <p:spPr>
          <a:xfrm rot="0">
            <a:off x="1701889" y="3992671"/>
            <a:ext cx="15466410" cy="4128135"/>
          </a:xfrm>
          <a:prstGeom prst="rect">
            <a:avLst/>
          </a:prstGeom>
        </p:spPr>
        <p:txBody>
          <a:bodyPr anchor="t" rtlCol="false" tIns="0" lIns="0" bIns="0" rIns="0">
            <a:spAutoFit/>
          </a:bodyPr>
          <a:lstStyle/>
          <a:p>
            <a:pPr algn="just">
              <a:lnSpc>
                <a:spcPts val="4094"/>
              </a:lnSpc>
            </a:pPr>
            <a:r>
              <a:rPr lang="en-US" sz="3249" b="true">
                <a:solidFill>
                  <a:srgbClr val="000000"/>
                </a:solidFill>
                <a:latin typeface="Arimo Bold"/>
                <a:ea typeface="Arimo Bold"/>
                <a:cs typeface="Arimo Bold"/>
                <a:sym typeface="Arimo Bold"/>
              </a:rPr>
              <a:t>2.Swen Bondye</a:t>
            </a:r>
          </a:p>
          <a:p>
            <a:pPr algn="just">
              <a:lnSpc>
                <a:spcPts val="4094"/>
              </a:lnSpc>
            </a:pPr>
          </a:p>
          <a:p>
            <a:pPr algn="just">
              <a:lnSpc>
                <a:spcPts val="4094"/>
              </a:lnSpc>
            </a:pPr>
            <a:r>
              <a:rPr lang="en-US" sz="3249">
                <a:solidFill>
                  <a:srgbClr val="000000"/>
                </a:solidFill>
                <a:latin typeface="Arimo"/>
                <a:ea typeface="Arimo"/>
                <a:cs typeface="Arimo"/>
                <a:sym typeface="Arimo"/>
              </a:rPr>
              <a:t>"Bondye... ki p'ap kite nou tante plis pase sa nou ka sipòte" (v. 13).</a:t>
            </a:r>
          </a:p>
          <a:p>
            <a:pPr algn="just">
              <a:lnSpc>
                <a:spcPts val="4094"/>
              </a:lnSpc>
            </a:pPr>
          </a:p>
          <a:p>
            <a:pPr algn="just">
              <a:lnSpc>
                <a:spcPts val="4094"/>
              </a:lnSpc>
            </a:pPr>
            <a:r>
              <a:rPr lang="en-US" sz="3249">
                <a:solidFill>
                  <a:srgbClr val="000000"/>
                </a:solidFill>
                <a:latin typeface="Arimo"/>
                <a:ea typeface="Arimo"/>
                <a:cs typeface="Arimo"/>
                <a:sym typeface="Arimo"/>
              </a:rPr>
              <a:t>"Bondye... pa tante pèsonn" (Jak 1:13).</a:t>
            </a:r>
          </a:p>
          <a:p>
            <a:pPr algn="just">
              <a:lnSpc>
                <a:spcPts val="4094"/>
              </a:lnSpc>
            </a:pPr>
          </a:p>
          <a:p>
            <a:pPr algn="just">
              <a:lnSpc>
                <a:spcPts val="4094"/>
              </a:lnSpc>
            </a:pPr>
            <a:r>
              <a:rPr lang="en-US" sz="3249" b="true">
                <a:solidFill>
                  <a:srgbClr val="000000"/>
                </a:solidFill>
                <a:latin typeface="Arimo Bold"/>
                <a:ea typeface="Arimo Bold"/>
                <a:cs typeface="Arimo Bold"/>
                <a:sym typeface="Arimo Bold"/>
              </a:rPr>
              <a:t>“... Senyè a konnen ki jan pou l delivre moun k ap fè Bondye anba tantasyon” (2 Pyè 2:9).</a:t>
            </a:r>
          </a:p>
        </p:txBody>
      </p:sp>
      <p:sp>
        <p:nvSpPr>
          <p:cNvPr name="Freeform 9" id="9"/>
          <p:cNvSpPr/>
          <p:nvPr/>
        </p:nvSpPr>
        <p:spPr>
          <a:xfrm flipH="false" flipV="false" rot="0">
            <a:off x="16693527" y="8774662"/>
            <a:ext cx="1309423" cy="1029331"/>
          </a:xfrm>
          <a:custGeom>
            <a:avLst/>
            <a:gdLst/>
            <a:ahLst/>
            <a:cxnLst/>
            <a:rect r="r" b="b" t="t" l="l"/>
            <a:pathLst>
              <a:path h="1029331" w="1309423">
                <a:moveTo>
                  <a:pt x="0" y="0"/>
                </a:moveTo>
                <a:lnTo>
                  <a:pt x="1309423" y="0"/>
                </a:lnTo>
                <a:lnTo>
                  <a:pt x="1309423" y="1029331"/>
                </a:lnTo>
                <a:lnTo>
                  <a:pt x="0" y="1029331"/>
                </a:lnTo>
                <a:lnTo>
                  <a:pt x="0" y="0"/>
                </a:lnTo>
                <a:close/>
              </a:path>
            </a:pathLst>
          </a:custGeom>
          <a:blipFill>
            <a:blip r:embed="rId5"/>
            <a:stretch>
              <a:fillRect l="-29809" t="-100115" r="-98132" b="-89851"/>
            </a:stretch>
          </a:blipFill>
        </p:spPr>
      </p:sp>
      <p:sp>
        <p:nvSpPr>
          <p:cNvPr name="TextBox 10" id="10"/>
          <p:cNvSpPr txBox="true"/>
          <p:nvPr/>
        </p:nvSpPr>
        <p:spPr>
          <a:xfrm rot="0">
            <a:off x="1463933" y="2423383"/>
            <a:ext cx="15942322" cy="1325227"/>
          </a:xfrm>
          <a:prstGeom prst="rect">
            <a:avLst/>
          </a:prstGeom>
        </p:spPr>
        <p:txBody>
          <a:bodyPr anchor="t" rtlCol="false" tIns="0" lIns="0" bIns="0" rIns="0">
            <a:spAutoFit/>
          </a:bodyPr>
          <a:lstStyle/>
          <a:p>
            <a:pPr algn="r">
              <a:lnSpc>
                <a:spcPts val="7420"/>
              </a:lnSpc>
            </a:pPr>
            <a:r>
              <a:rPr lang="en-US" b="true" sz="5300" spc="646">
                <a:solidFill>
                  <a:srgbClr val="000000"/>
                </a:solidFill>
                <a:latin typeface="Barlow Bold"/>
                <a:ea typeface="Barlow Bold"/>
                <a:cs typeface="Barlow Bold"/>
                <a:sym typeface="Barlow Bold"/>
              </a:rPr>
              <a:t>SÈLMAN POU KRETYEN FIDÈL</a:t>
            </a:r>
          </a:p>
          <a:p>
            <a:pPr algn="r" marL="0" indent="0" lvl="0">
              <a:lnSpc>
                <a:spcPts val="2941"/>
              </a:lnSpc>
              <a:spcBef>
                <a:spcPct val="0"/>
              </a:spcBef>
            </a:pPr>
            <a:r>
              <a:rPr lang="en-US" b="true" sz="2100" spc="256">
                <a:solidFill>
                  <a:srgbClr val="000000"/>
                </a:solidFill>
                <a:latin typeface="Barlow Bold"/>
                <a:ea typeface="Barlow Bold"/>
                <a:cs typeface="Barlow Bold"/>
                <a:sym typeface="Barlow Bold"/>
              </a:rPr>
              <a:t>Benediksyon Bondye pou legliz la jodi a</a:t>
            </a:r>
          </a:p>
        </p:txBody>
      </p:sp>
      <p:sp>
        <p:nvSpPr>
          <p:cNvPr name="TextBox 11" id="11"/>
          <p:cNvSpPr txBox="true"/>
          <p:nvPr/>
        </p:nvSpPr>
        <p:spPr>
          <a:xfrm rot="0">
            <a:off x="6622286" y="9229725"/>
            <a:ext cx="4384076" cy="517936"/>
          </a:xfrm>
          <a:prstGeom prst="rect">
            <a:avLst/>
          </a:prstGeom>
        </p:spPr>
        <p:txBody>
          <a:bodyPr anchor="t" rtlCol="false" tIns="0" lIns="0" bIns="0" rIns="0">
            <a:spAutoFit/>
          </a:bodyPr>
          <a:lstStyle/>
          <a:p>
            <a:pPr algn="ctr">
              <a:lnSpc>
                <a:spcPts val="2171"/>
              </a:lnSpc>
            </a:pPr>
            <a:r>
              <a:rPr lang="en-US" b="true" sz="1520" i="true">
                <a:solidFill>
                  <a:srgbClr val="737373"/>
                </a:solidFill>
                <a:latin typeface="Open Sans Bold Italics"/>
                <a:ea typeface="Open Sans Bold Italics"/>
                <a:cs typeface="Open Sans Bold Italics"/>
                <a:sym typeface="Open Sans Bold Italics"/>
              </a:rPr>
              <a:t>Dr. Christian Sarmiento </a:t>
            </a:r>
          </a:p>
          <a:p>
            <a:pPr algn="ctr">
              <a:lnSpc>
                <a:spcPts val="2171"/>
              </a:lnSpc>
            </a:pPr>
            <a:r>
              <a:rPr lang="en-US" b="true" sz="1520" i="true">
                <a:solidFill>
                  <a:srgbClr val="737373"/>
                </a:solidFill>
                <a:latin typeface="Open Sans Bold Italics"/>
                <a:ea typeface="Open Sans Bold Italics"/>
                <a:cs typeface="Open Sans Bold Italics"/>
                <a:sym typeface="Open Sans Bold Italics"/>
              </a:rPr>
              <a:t>General Superintendent, Mesoamerican Region</a:t>
            </a:r>
          </a:p>
        </p:txBody>
      </p:sp>
      <p:grpSp>
        <p:nvGrpSpPr>
          <p:cNvPr name="Group 12" id="12"/>
          <p:cNvGrpSpPr/>
          <p:nvPr/>
        </p:nvGrpSpPr>
        <p:grpSpPr>
          <a:xfrm rot="0">
            <a:off x="-208957" y="194347"/>
            <a:ext cx="4403300" cy="1662891"/>
            <a:chOff x="0" y="0"/>
            <a:chExt cx="1500810" cy="566776"/>
          </a:xfrm>
        </p:grpSpPr>
        <p:sp>
          <p:nvSpPr>
            <p:cNvPr name="Freeform 13" id="13"/>
            <p:cNvSpPr/>
            <p:nvPr/>
          </p:nvSpPr>
          <p:spPr>
            <a:xfrm flipH="false" flipV="false" rot="0">
              <a:off x="0" y="0"/>
              <a:ext cx="1500810" cy="566776"/>
            </a:xfrm>
            <a:custGeom>
              <a:avLst/>
              <a:gdLst/>
              <a:ahLst/>
              <a:cxnLst/>
              <a:rect r="r" b="b" t="t" l="l"/>
              <a:pathLst>
                <a:path h="566776" w="1500810">
                  <a:moveTo>
                    <a:pt x="0" y="0"/>
                  </a:moveTo>
                  <a:lnTo>
                    <a:pt x="1500810" y="0"/>
                  </a:lnTo>
                  <a:lnTo>
                    <a:pt x="1500810" y="566776"/>
                  </a:lnTo>
                  <a:lnTo>
                    <a:pt x="0" y="566776"/>
                  </a:lnTo>
                  <a:close/>
                </a:path>
              </a:pathLst>
            </a:custGeom>
            <a:solidFill>
              <a:srgbClr val="FBFF00">
                <a:alpha val="80784"/>
              </a:srgbClr>
            </a:solidFill>
          </p:spPr>
        </p:sp>
        <p:sp>
          <p:nvSpPr>
            <p:cNvPr name="TextBox 14" id="14"/>
            <p:cNvSpPr txBox="true"/>
            <p:nvPr/>
          </p:nvSpPr>
          <p:spPr>
            <a:xfrm>
              <a:off x="0" y="-28575"/>
              <a:ext cx="1500810" cy="595351"/>
            </a:xfrm>
            <a:prstGeom prst="rect">
              <a:avLst/>
            </a:prstGeom>
          </p:spPr>
          <p:txBody>
            <a:bodyPr anchor="ctr" rtlCol="false" tIns="51955" lIns="51955" bIns="51955" rIns="51955"/>
            <a:lstStyle/>
            <a:p>
              <a:pPr algn="ctr">
                <a:lnSpc>
                  <a:spcPts val="2147"/>
                </a:lnSpc>
              </a:pPr>
            </a:p>
          </p:txBody>
        </p:sp>
      </p:grpSp>
      <p:grpSp>
        <p:nvGrpSpPr>
          <p:cNvPr name="Group 15" id="15"/>
          <p:cNvGrpSpPr/>
          <p:nvPr/>
        </p:nvGrpSpPr>
        <p:grpSpPr>
          <a:xfrm rot="0">
            <a:off x="152400" y="-1188857"/>
            <a:ext cx="4301499" cy="3444379"/>
            <a:chOff x="0" y="0"/>
            <a:chExt cx="5735332" cy="4592506"/>
          </a:xfrm>
        </p:grpSpPr>
        <p:grpSp>
          <p:nvGrpSpPr>
            <p:cNvPr name="Group 16" id="16"/>
            <p:cNvGrpSpPr/>
            <p:nvPr/>
          </p:nvGrpSpPr>
          <p:grpSpPr>
            <a:xfrm rot="0">
              <a:off x="0" y="3984614"/>
              <a:ext cx="2475827" cy="445614"/>
              <a:chOff x="0" y="0"/>
              <a:chExt cx="1266403" cy="227935"/>
            </a:xfrm>
          </p:grpSpPr>
          <p:sp>
            <p:nvSpPr>
              <p:cNvPr name="Freeform 17" id="17"/>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18" id="18"/>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19" id="19"/>
            <p:cNvGrpSpPr/>
            <p:nvPr/>
          </p:nvGrpSpPr>
          <p:grpSpPr>
            <a:xfrm rot="0">
              <a:off x="687139" y="4157628"/>
              <a:ext cx="5048193" cy="434877"/>
              <a:chOff x="0" y="0"/>
              <a:chExt cx="2582188" cy="222443"/>
            </a:xfrm>
          </p:grpSpPr>
          <p:sp>
            <p:nvSpPr>
              <p:cNvPr name="Freeform 20" id="20"/>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21" id="21"/>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22" id="22"/>
            <p:cNvGrpSpPr/>
            <p:nvPr/>
          </p:nvGrpSpPr>
          <p:grpSpPr>
            <a:xfrm rot="5400000">
              <a:off x="-1920094" y="2192145"/>
              <a:ext cx="4592506" cy="208217"/>
              <a:chOff x="0" y="0"/>
              <a:chExt cx="2349100" cy="106504"/>
            </a:xfrm>
          </p:grpSpPr>
          <p:sp>
            <p:nvSpPr>
              <p:cNvPr name="Freeform 23" id="23"/>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24" id="24"/>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25" id="25"/>
          <p:cNvGrpSpPr/>
          <p:nvPr/>
        </p:nvGrpSpPr>
        <p:grpSpPr>
          <a:xfrm rot="0">
            <a:off x="791970" y="533332"/>
            <a:ext cx="3022360" cy="968149"/>
            <a:chOff x="0" y="0"/>
            <a:chExt cx="4029813" cy="1290865"/>
          </a:xfrm>
        </p:grpSpPr>
        <p:sp>
          <p:nvSpPr>
            <p:cNvPr name="TextBox 26" id="26"/>
            <p:cNvSpPr txBox="true"/>
            <p:nvPr/>
          </p:nvSpPr>
          <p:spPr>
            <a:xfrm rot="0">
              <a:off x="0" y="152400"/>
              <a:ext cx="4029813" cy="1138465"/>
            </a:xfrm>
            <a:prstGeom prst="rect">
              <a:avLst/>
            </a:prstGeom>
          </p:spPr>
          <p:txBody>
            <a:bodyPr anchor="t" rtlCol="false" tIns="0" lIns="0" bIns="0" rIns="0">
              <a:spAutoFit/>
            </a:bodyPr>
            <a:lstStyle/>
            <a:p>
              <a:pPr algn="ctr">
                <a:lnSpc>
                  <a:spcPts val="2987"/>
                </a:lnSpc>
              </a:pPr>
            </a:p>
            <a:p>
              <a:pPr algn="ctr">
                <a:lnSpc>
                  <a:spcPts val="2987"/>
                </a:lnSpc>
              </a:pPr>
              <a:r>
                <a:rPr lang="en-US" sz="3879">
                  <a:solidFill>
                    <a:srgbClr val="737373"/>
                  </a:solidFill>
                  <a:latin typeface="Bernoru SemiCondensed"/>
                  <a:ea typeface="Bernoru SemiCondensed"/>
                  <a:cs typeface="Bernoru SemiCondensed"/>
                  <a:sym typeface="Bernoru SemiCondensed"/>
                </a:rPr>
                <a:t>nan Lidèchip</a:t>
              </a:r>
            </a:p>
          </p:txBody>
        </p:sp>
        <p:sp>
          <p:nvSpPr>
            <p:cNvPr name="TextBox 27" id="27"/>
            <p:cNvSpPr txBox="true"/>
            <p:nvPr/>
          </p:nvSpPr>
          <p:spPr>
            <a:xfrm rot="0">
              <a:off x="47279" y="113510"/>
              <a:ext cx="3935254" cy="531923"/>
            </a:xfrm>
            <a:prstGeom prst="rect">
              <a:avLst/>
            </a:prstGeom>
          </p:spPr>
          <p:txBody>
            <a:bodyPr anchor="t" rtlCol="false" tIns="0" lIns="0" bIns="0" rIns="0">
              <a:spAutoFit/>
            </a:bodyPr>
            <a:lstStyle/>
            <a:p>
              <a:pPr algn="l">
                <a:lnSpc>
                  <a:spcPts val="3369"/>
                </a:lnSpc>
                <a:spcBef>
                  <a:spcPct val="0"/>
                </a:spcBef>
              </a:pPr>
              <a:r>
                <a:rPr lang="en-US" sz="2406" spc="115">
                  <a:solidFill>
                    <a:srgbClr val="000000"/>
                  </a:solidFill>
                  <a:latin typeface="Brittany"/>
                  <a:ea typeface="Brittany"/>
                  <a:cs typeface="Brittany"/>
                  <a:sym typeface="Brittany"/>
                </a:rPr>
                <a:t>Tantasyon yo</a:t>
              </a:r>
            </a:p>
          </p:txBody>
        </p:sp>
      </p:grpSp>
    </p:spTree>
  </p:cSld>
  <p:clrMapOvr>
    <a:masterClrMapping/>
  </p:clrMapOvr>
</p:sld>
</file>

<file path=ppt/slides/slide2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361357" y="0"/>
            <a:ext cx="19147172" cy="522263"/>
            <a:chOff x="0" y="0"/>
            <a:chExt cx="6526076" cy="178007"/>
          </a:xfrm>
        </p:grpSpPr>
        <p:sp>
          <p:nvSpPr>
            <p:cNvPr name="Freeform 4" id="4"/>
            <p:cNvSpPr/>
            <p:nvPr/>
          </p:nvSpPr>
          <p:spPr>
            <a:xfrm flipH="false" flipV="false" rot="0">
              <a:off x="0" y="0"/>
              <a:ext cx="6526075" cy="178007"/>
            </a:xfrm>
            <a:custGeom>
              <a:avLst/>
              <a:gdLst/>
              <a:ahLst/>
              <a:cxnLst/>
              <a:rect r="r" b="b" t="t" l="l"/>
              <a:pathLst>
                <a:path h="178007" w="6526075">
                  <a:moveTo>
                    <a:pt x="0" y="0"/>
                  </a:moveTo>
                  <a:lnTo>
                    <a:pt x="6526075" y="0"/>
                  </a:lnTo>
                  <a:lnTo>
                    <a:pt x="6526075" y="178007"/>
                  </a:lnTo>
                  <a:lnTo>
                    <a:pt x="0" y="178007"/>
                  </a:lnTo>
                  <a:close/>
                </a:path>
              </a:pathLst>
            </a:custGeom>
            <a:solidFill>
              <a:srgbClr val="FFFFFF"/>
            </a:solidFill>
          </p:spPr>
        </p:sp>
        <p:sp>
          <p:nvSpPr>
            <p:cNvPr name="TextBox 5" id="5"/>
            <p:cNvSpPr txBox="true"/>
            <p:nvPr/>
          </p:nvSpPr>
          <p:spPr>
            <a:xfrm>
              <a:off x="0" y="-28575"/>
              <a:ext cx="6526076" cy="206582"/>
            </a:xfrm>
            <a:prstGeom prst="rect">
              <a:avLst/>
            </a:prstGeom>
          </p:spPr>
          <p:txBody>
            <a:bodyPr anchor="ctr" rtlCol="false" tIns="51955" lIns="51955" bIns="51955" rIns="51955"/>
            <a:lstStyle/>
            <a:p>
              <a:pPr algn="ctr">
                <a:lnSpc>
                  <a:spcPts val="2147"/>
                </a:lnSpc>
              </a:pPr>
            </a:p>
          </p:txBody>
        </p:sp>
      </p:grpSp>
      <p:grpSp>
        <p:nvGrpSpPr>
          <p:cNvPr name="Group 6" id="6"/>
          <p:cNvGrpSpPr/>
          <p:nvPr/>
        </p:nvGrpSpPr>
        <p:grpSpPr>
          <a:xfrm rot="0">
            <a:off x="0" y="8698419"/>
            <a:ext cx="1942007" cy="1588581"/>
            <a:chOff x="0" y="0"/>
            <a:chExt cx="661909" cy="541448"/>
          </a:xfrm>
        </p:grpSpPr>
        <p:sp>
          <p:nvSpPr>
            <p:cNvPr name="Freeform 7" id="7"/>
            <p:cNvSpPr/>
            <p:nvPr/>
          </p:nvSpPr>
          <p:spPr>
            <a:xfrm flipH="false" flipV="false" rot="0">
              <a:off x="0" y="0"/>
              <a:ext cx="661909" cy="541448"/>
            </a:xfrm>
            <a:custGeom>
              <a:avLst/>
              <a:gdLst/>
              <a:ahLst/>
              <a:cxnLst/>
              <a:rect r="r" b="b" t="t" l="l"/>
              <a:pathLst>
                <a:path h="541448" w="661909">
                  <a:moveTo>
                    <a:pt x="0" y="0"/>
                  </a:moveTo>
                  <a:lnTo>
                    <a:pt x="661909" y="0"/>
                  </a:lnTo>
                  <a:lnTo>
                    <a:pt x="661909" y="541448"/>
                  </a:lnTo>
                  <a:lnTo>
                    <a:pt x="0" y="541448"/>
                  </a:lnTo>
                  <a:close/>
                </a:path>
              </a:pathLst>
            </a:custGeom>
            <a:solidFill>
              <a:srgbClr val="FFFFFF"/>
            </a:solidFill>
          </p:spPr>
        </p:sp>
        <p:sp>
          <p:nvSpPr>
            <p:cNvPr name="TextBox 8" id="8"/>
            <p:cNvSpPr txBox="true"/>
            <p:nvPr/>
          </p:nvSpPr>
          <p:spPr>
            <a:xfrm>
              <a:off x="0" y="-28575"/>
              <a:ext cx="661909" cy="570023"/>
            </a:xfrm>
            <a:prstGeom prst="rect">
              <a:avLst/>
            </a:prstGeom>
          </p:spPr>
          <p:txBody>
            <a:bodyPr anchor="ctr" rtlCol="false" tIns="51955" lIns="51955" bIns="51955" rIns="51955"/>
            <a:lstStyle/>
            <a:p>
              <a:pPr algn="ctr">
                <a:lnSpc>
                  <a:spcPts val="2147"/>
                </a:lnSpc>
              </a:pPr>
            </a:p>
          </p:txBody>
        </p:sp>
      </p:grpSp>
      <p:grpSp>
        <p:nvGrpSpPr>
          <p:cNvPr name="Group 9" id="9"/>
          <p:cNvGrpSpPr/>
          <p:nvPr/>
        </p:nvGrpSpPr>
        <p:grpSpPr>
          <a:xfrm rot="5400000">
            <a:off x="-734840" y="656105"/>
            <a:ext cx="1856870" cy="334210"/>
            <a:chOff x="0" y="0"/>
            <a:chExt cx="1266403" cy="227935"/>
          </a:xfrm>
        </p:grpSpPr>
        <p:sp>
          <p:nvSpPr>
            <p:cNvPr name="Freeform 10" id="10"/>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11" id="11"/>
            <p:cNvSpPr txBox="true"/>
            <p:nvPr/>
          </p:nvSpPr>
          <p:spPr>
            <a:xfrm>
              <a:off x="0" y="-28575"/>
              <a:ext cx="1266403" cy="256510"/>
            </a:xfrm>
            <a:prstGeom prst="rect">
              <a:avLst/>
            </a:prstGeom>
          </p:spPr>
          <p:txBody>
            <a:bodyPr anchor="ctr" rtlCol="false" tIns="25965" lIns="25965" bIns="25965" rIns="25965"/>
            <a:lstStyle/>
            <a:p>
              <a:pPr algn="ctr">
                <a:lnSpc>
                  <a:spcPts val="2147"/>
                </a:lnSpc>
              </a:pPr>
            </a:p>
          </p:txBody>
        </p:sp>
      </p:grpSp>
      <p:grpSp>
        <p:nvGrpSpPr>
          <p:cNvPr name="Group 12" id="12"/>
          <p:cNvGrpSpPr/>
          <p:nvPr/>
        </p:nvGrpSpPr>
        <p:grpSpPr>
          <a:xfrm rot="5400000">
            <a:off x="-1825213" y="2140123"/>
            <a:ext cx="3786145" cy="326158"/>
            <a:chOff x="0" y="0"/>
            <a:chExt cx="2582188" cy="222443"/>
          </a:xfrm>
        </p:grpSpPr>
        <p:sp>
          <p:nvSpPr>
            <p:cNvPr name="Freeform 13" id="13"/>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14" id="14"/>
            <p:cNvSpPr txBox="true"/>
            <p:nvPr/>
          </p:nvSpPr>
          <p:spPr>
            <a:xfrm>
              <a:off x="0" y="-28575"/>
              <a:ext cx="2582188" cy="251018"/>
            </a:xfrm>
            <a:prstGeom prst="rect">
              <a:avLst/>
            </a:prstGeom>
          </p:spPr>
          <p:txBody>
            <a:bodyPr anchor="ctr" rtlCol="false" tIns="25965" lIns="25965" bIns="25965" rIns="25965"/>
            <a:lstStyle/>
            <a:p>
              <a:pPr algn="ctr">
                <a:lnSpc>
                  <a:spcPts val="2147"/>
                </a:lnSpc>
              </a:pPr>
            </a:p>
          </p:txBody>
        </p:sp>
      </p:grpSp>
      <p:grpSp>
        <p:nvGrpSpPr>
          <p:cNvPr name="Group 15" id="15"/>
          <p:cNvGrpSpPr/>
          <p:nvPr/>
        </p:nvGrpSpPr>
        <p:grpSpPr>
          <a:xfrm rot="-10800000">
            <a:off x="-95219" y="98814"/>
            <a:ext cx="3444379" cy="156162"/>
            <a:chOff x="0" y="0"/>
            <a:chExt cx="2349100" cy="106504"/>
          </a:xfrm>
        </p:grpSpPr>
        <p:sp>
          <p:nvSpPr>
            <p:cNvPr name="Freeform 16" id="16"/>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17" id="17"/>
            <p:cNvSpPr txBox="true"/>
            <p:nvPr/>
          </p:nvSpPr>
          <p:spPr>
            <a:xfrm>
              <a:off x="0" y="-28575"/>
              <a:ext cx="2349100" cy="135079"/>
            </a:xfrm>
            <a:prstGeom prst="rect">
              <a:avLst/>
            </a:prstGeom>
          </p:spPr>
          <p:txBody>
            <a:bodyPr anchor="ctr" rtlCol="false" tIns="25965" lIns="25965" bIns="25965" rIns="25965"/>
            <a:lstStyle/>
            <a:p>
              <a:pPr algn="ctr">
                <a:lnSpc>
                  <a:spcPts val="2147"/>
                </a:lnSpc>
              </a:pPr>
            </a:p>
          </p:txBody>
        </p:sp>
      </p:grpSp>
      <p:grpSp>
        <p:nvGrpSpPr>
          <p:cNvPr name="Group 18" id="18"/>
          <p:cNvGrpSpPr/>
          <p:nvPr/>
        </p:nvGrpSpPr>
        <p:grpSpPr>
          <a:xfrm rot="0">
            <a:off x="8814324" y="9892397"/>
            <a:ext cx="9473676" cy="126406"/>
            <a:chOff x="0" y="0"/>
            <a:chExt cx="3228985" cy="43084"/>
          </a:xfrm>
        </p:grpSpPr>
        <p:sp>
          <p:nvSpPr>
            <p:cNvPr name="Freeform 19" id="19"/>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20" id="20"/>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21" id="21"/>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22" id="22"/>
          <p:cNvSpPr/>
          <p:nvPr/>
        </p:nvSpPr>
        <p:spPr>
          <a:xfrm flipH="false" flipV="false" rot="0">
            <a:off x="251103" y="889100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23" id="23"/>
          <p:cNvSpPr txBox="true"/>
          <p:nvPr/>
        </p:nvSpPr>
        <p:spPr>
          <a:xfrm rot="0">
            <a:off x="4919991" y="1183460"/>
            <a:ext cx="12078735" cy="2918238"/>
          </a:xfrm>
          <a:prstGeom prst="rect">
            <a:avLst/>
          </a:prstGeom>
        </p:spPr>
        <p:txBody>
          <a:bodyPr anchor="t" rtlCol="false" tIns="0" lIns="0" bIns="0" rIns="0">
            <a:spAutoFit/>
          </a:bodyPr>
          <a:lstStyle/>
          <a:p>
            <a:pPr algn="r">
              <a:lnSpc>
                <a:spcPts val="8781"/>
              </a:lnSpc>
            </a:pPr>
            <a:r>
              <a:rPr lang="en-US" b="true" sz="6272" spc="765">
                <a:solidFill>
                  <a:srgbClr val="000000"/>
                </a:solidFill>
                <a:latin typeface="Barlow Bold"/>
                <a:ea typeface="Barlow Bold"/>
                <a:cs typeface="Barlow Bold"/>
                <a:sym typeface="Barlow Bold"/>
              </a:rPr>
              <a:t>POU KRETYEN FIDE SÈLMAN</a:t>
            </a:r>
          </a:p>
          <a:p>
            <a:pPr algn="r" marL="0" indent="0" lvl="0">
              <a:lnSpc>
                <a:spcPts val="5523"/>
              </a:lnSpc>
              <a:spcBef>
                <a:spcPct val="0"/>
              </a:spcBef>
            </a:pPr>
            <a:r>
              <a:rPr lang="en-US" sz="3945" spc="481">
                <a:solidFill>
                  <a:srgbClr val="000000"/>
                </a:solidFill>
                <a:latin typeface="Barlow"/>
                <a:ea typeface="Barlow"/>
                <a:cs typeface="Barlow"/>
                <a:sym typeface="Barlow"/>
              </a:rPr>
              <a:t>Benediksyon Bondye pou legliz jodi a</a:t>
            </a:r>
          </a:p>
        </p:txBody>
      </p:sp>
      <p:sp>
        <p:nvSpPr>
          <p:cNvPr name="TextBox 24" id="24"/>
          <p:cNvSpPr txBox="true"/>
          <p:nvPr/>
        </p:nvSpPr>
        <p:spPr>
          <a:xfrm rot="0">
            <a:off x="2041268" y="5484751"/>
            <a:ext cx="14195722" cy="2936794"/>
          </a:xfrm>
          <a:prstGeom prst="rect">
            <a:avLst/>
          </a:prstGeom>
        </p:spPr>
        <p:txBody>
          <a:bodyPr anchor="t" rtlCol="false" tIns="0" lIns="0" bIns="0" rIns="0">
            <a:spAutoFit/>
          </a:bodyPr>
          <a:lstStyle/>
          <a:p>
            <a:pPr algn="just">
              <a:lnSpc>
                <a:spcPts val="3875"/>
              </a:lnSpc>
            </a:pPr>
            <a:r>
              <a:rPr lang="en-US" sz="3312" spc="33">
                <a:solidFill>
                  <a:srgbClr val="000000"/>
                </a:solidFill>
                <a:latin typeface="Arimo"/>
                <a:ea typeface="Arimo"/>
                <a:cs typeface="Arimo"/>
                <a:sym typeface="Arimo"/>
              </a:rPr>
              <a:t>3.</a:t>
            </a:r>
            <a:r>
              <a:rPr lang="en-US" b="true" sz="3312" spc="33">
                <a:solidFill>
                  <a:srgbClr val="000000"/>
                </a:solidFill>
                <a:latin typeface="Arimo Bold"/>
                <a:ea typeface="Arimo Bold"/>
                <a:cs typeface="Arimo Bold"/>
                <a:sym typeface="Arimo Bold"/>
              </a:rPr>
              <a:t> Pwovizyon Bondye a</a:t>
            </a:r>
          </a:p>
          <a:p>
            <a:pPr algn="just">
              <a:lnSpc>
                <a:spcPts val="3875"/>
              </a:lnSpc>
            </a:pPr>
            <a:r>
              <a:rPr lang="en-US" sz="3312" spc="33">
                <a:solidFill>
                  <a:srgbClr val="000000"/>
                </a:solidFill>
                <a:latin typeface="Arimo"/>
                <a:ea typeface="Arimo"/>
                <a:cs typeface="Arimo"/>
                <a:sym typeface="Arimo"/>
              </a:rPr>
              <a:t>". . . men ak tantasyon, li pral bay tou yon fason pou chape" (v. 13).</a:t>
            </a:r>
          </a:p>
          <a:p>
            <a:pPr algn="just">
              <a:lnSpc>
                <a:spcPts val="3875"/>
              </a:lnSpc>
            </a:pPr>
          </a:p>
          <a:p>
            <a:pPr algn="just" marL="715064" indent="-357532" lvl="1">
              <a:lnSpc>
                <a:spcPts val="3875"/>
              </a:lnSpc>
              <a:buFont typeface="Arial"/>
              <a:buChar char="•"/>
            </a:pPr>
            <a:r>
              <a:rPr lang="en-US" sz="3312" spc="33">
                <a:solidFill>
                  <a:srgbClr val="000000"/>
                </a:solidFill>
                <a:latin typeface="Arimo"/>
                <a:ea typeface="Arimo"/>
                <a:cs typeface="Arimo"/>
                <a:sym typeface="Arimo"/>
              </a:rPr>
              <a:t>"Seyè a pral fè lènmi ki leve kont ou yo bat devan ou, yo pral soti kont ou nan yon sèl chemen, yo pral kouri devan ou nan sèt chemen." (Detewonòm 28:7, NASB).</a:t>
            </a:r>
          </a:p>
        </p:txBody>
      </p:sp>
      <p:sp>
        <p:nvSpPr>
          <p:cNvPr name="Freeform 25" id="25"/>
          <p:cNvSpPr/>
          <p:nvPr/>
        </p:nvSpPr>
        <p:spPr>
          <a:xfrm flipH="false" flipV="false" rot="0">
            <a:off x="16693527" y="8774662"/>
            <a:ext cx="1309423" cy="1029331"/>
          </a:xfrm>
          <a:custGeom>
            <a:avLst/>
            <a:gdLst/>
            <a:ahLst/>
            <a:cxnLst/>
            <a:rect r="r" b="b" t="t" l="l"/>
            <a:pathLst>
              <a:path h="1029331" w="1309423">
                <a:moveTo>
                  <a:pt x="0" y="0"/>
                </a:moveTo>
                <a:lnTo>
                  <a:pt x="1309423" y="0"/>
                </a:lnTo>
                <a:lnTo>
                  <a:pt x="1309423" y="1029331"/>
                </a:lnTo>
                <a:lnTo>
                  <a:pt x="0" y="1029331"/>
                </a:lnTo>
                <a:lnTo>
                  <a:pt x="0" y="0"/>
                </a:lnTo>
                <a:close/>
              </a:path>
            </a:pathLst>
          </a:custGeom>
          <a:blipFill>
            <a:blip r:embed="rId5"/>
            <a:stretch>
              <a:fillRect l="-29809" t="-100115" r="-98132" b="-89851"/>
            </a:stretch>
          </a:blipFill>
        </p:spPr>
      </p:sp>
      <p:grpSp>
        <p:nvGrpSpPr>
          <p:cNvPr name="Group 26" id="26"/>
          <p:cNvGrpSpPr/>
          <p:nvPr/>
        </p:nvGrpSpPr>
        <p:grpSpPr>
          <a:xfrm rot="0">
            <a:off x="193595" y="339136"/>
            <a:ext cx="3022360" cy="968149"/>
            <a:chOff x="0" y="0"/>
            <a:chExt cx="4029813" cy="1290865"/>
          </a:xfrm>
        </p:grpSpPr>
        <p:sp>
          <p:nvSpPr>
            <p:cNvPr name="TextBox 27" id="27"/>
            <p:cNvSpPr txBox="true"/>
            <p:nvPr/>
          </p:nvSpPr>
          <p:spPr>
            <a:xfrm rot="0">
              <a:off x="0" y="152400"/>
              <a:ext cx="4029813" cy="1138465"/>
            </a:xfrm>
            <a:prstGeom prst="rect">
              <a:avLst/>
            </a:prstGeom>
          </p:spPr>
          <p:txBody>
            <a:bodyPr anchor="t" rtlCol="false" tIns="0" lIns="0" bIns="0" rIns="0">
              <a:spAutoFit/>
            </a:bodyPr>
            <a:lstStyle/>
            <a:p>
              <a:pPr algn="ctr">
                <a:lnSpc>
                  <a:spcPts val="2987"/>
                </a:lnSpc>
              </a:pPr>
            </a:p>
            <a:p>
              <a:pPr algn="ctr">
                <a:lnSpc>
                  <a:spcPts val="2987"/>
                </a:lnSpc>
              </a:pPr>
              <a:r>
                <a:rPr lang="en-US" sz="3879">
                  <a:solidFill>
                    <a:srgbClr val="737373"/>
                  </a:solidFill>
                  <a:latin typeface="Bernoru SemiCondensed"/>
                  <a:ea typeface="Bernoru SemiCondensed"/>
                  <a:cs typeface="Bernoru SemiCondensed"/>
                  <a:sym typeface="Bernoru SemiCondensed"/>
                </a:rPr>
                <a:t>nan Lidèchip</a:t>
              </a:r>
            </a:p>
          </p:txBody>
        </p:sp>
        <p:sp>
          <p:nvSpPr>
            <p:cNvPr name="TextBox 28" id="28"/>
            <p:cNvSpPr txBox="true"/>
            <p:nvPr/>
          </p:nvSpPr>
          <p:spPr>
            <a:xfrm rot="0">
              <a:off x="47279" y="113510"/>
              <a:ext cx="3935254" cy="531923"/>
            </a:xfrm>
            <a:prstGeom prst="rect">
              <a:avLst/>
            </a:prstGeom>
          </p:spPr>
          <p:txBody>
            <a:bodyPr anchor="t" rtlCol="false" tIns="0" lIns="0" bIns="0" rIns="0">
              <a:spAutoFit/>
            </a:bodyPr>
            <a:lstStyle/>
            <a:p>
              <a:pPr algn="l">
                <a:lnSpc>
                  <a:spcPts val="3369"/>
                </a:lnSpc>
                <a:spcBef>
                  <a:spcPct val="0"/>
                </a:spcBef>
              </a:pPr>
              <a:r>
                <a:rPr lang="en-US" sz="2406" spc="115">
                  <a:solidFill>
                    <a:srgbClr val="000000"/>
                  </a:solidFill>
                  <a:latin typeface="Brittany"/>
                  <a:ea typeface="Brittany"/>
                  <a:cs typeface="Brittany"/>
                  <a:sym typeface="Brittany"/>
                </a:rPr>
                <a:t>Tantasyon yo</a:t>
              </a:r>
            </a:p>
          </p:txBody>
        </p:sp>
      </p:grpSp>
    </p:spTree>
  </p:cSld>
  <p:clrMapOvr>
    <a:masterClrMapping/>
  </p:clrMapOvr>
</p:sld>
</file>

<file path=ppt/slides/slide22.xml><?xml version="1.0" encoding="utf-8"?>
<p:sld xmlns:p="http://schemas.openxmlformats.org/presentationml/2006/main" xmlns:a="http://schemas.openxmlformats.org/drawingml/2006/main" xmlns:r="http://schemas.openxmlformats.org/officeDocument/2006/relationships">
  <p:cSld>
    <p:bg>
      <p:bgPr>
        <a:solidFill>
          <a:srgbClr val="FCF9D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5964382" y="8782257"/>
            <a:ext cx="7154141" cy="1662891"/>
            <a:chOff x="0" y="0"/>
            <a:chExt cx="2438400" cy="566776"/>
          </a:xfrm>
        </p:grpSpPr>
        <p:sp>
          <p:nvSpPr>
            <p:cNvPr name="Freeform 4" id="4"/>
            <p:cNvSpPr/>
            <p:nvPr/>
          </p:nvSpPr>
          <p:spPr>
            <a:xfrm flipH="false" flipV="false" rot="0">
              <a:off x="0" y="0"/>
              <a:ext cx="2438400" cy="566776"/>
            </a:xfrm>
            <a:custGeom>
              <a:avLst/>
              <a:gdLst/>
              <a:ahLst/>
              <a:cxnLst/>
              <a:rect r="r" b="b" t="t" l="l"/>
              <a:pathLst>
                <a:path h="566776" w="2438400">
                  <a:moveTo>
                    <a:pt x="0" y="0"/>
                  </a:moveTo>
                  <a:lnTo>
                    <a:pt x="2438400" y="0"/>
                  </a:lnTo>
                  <a:lnTo>
                    <a:pt x="2438400" y="566776"/>
                  </a:lnTo>
                  <a:lnTo>
                    <a:pt x="0" y="566776"/>
                  </a:lnTo>
                  <a:close/>
                </a:path>
              </a:pathLst>
            </a:custGeom>
            <a:solidFill>
              <a:srgbClr val="FCF9DA">
                <a:alpha val="80784"/>
              </a:srgbClr>
            </a:solidFill>
          </p:spPr>
        </p:sp>
        <p:sp>
          <p:nvSpPr>
            <p:cNvPr name="TextBox 5" id="5"/>
            <p:cNvSpPr txBox="true"/>
            <p:nvPr/>
          </p:nvSpPr>
          <p:spPr>
            <a:xfrm>
              <a:off x="0" y="-28575"/>
              <a:ext cx="2438400" cy="595351"/>
            </a:xfrm>
            <a:prstGeom prst="rect">
              <a:avLst/>
            </a:prstGeom>
          </p:spPr>
          <p:txBody>
            <a:bodyPr anchor="ctr" rtlCol="false" tIns="51955" lIns="51955" bIns="51955" rIns="51955"/>
            <a:lstStyle/>
            <a:p>
              <a:pPr algn="ctr">
                <a:lnSpc>
                  <a:spcPts val="2147"/>
                </a:lnSpc>
              </a:pPr>
            </a:p>
          </p:txBody>
        </p:sp>
      </p:grpSp>
      <p:grpSp>
        <p:nvGrpSpPr>
          <p:cNvPr name="Group 6" id="6"/>
          <p:cNvGrpSpPr/>
          <p:nvPr/>
        </p:nvGrpSpPr>
        <p:grpSpPr>
          <a:xfrm rot="0">
            <a:off x="8814324" y="9892397"/>
            <a:ext cx="9473676" cy="126406"/>
            <a:chOff x="0" y="0"/>
            <a:chExt cx="3228985" cy="43084"/>
          </a:xfrm>
        </p:grpSpPr>
        <p:sp>
          <p:nvSpPr>
            <p:cNvPr name="Freeform 7" id="7"/>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8" id="8"/>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9" id="9"/>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10" id="10"/>
          <p:cNvSpPr/>
          <p:nvPr/>
        </p:nvSpPr>
        <p:spPr>
          <a:xfrm flipH="false" flipV="false" rot="0">
            <a:off x="16693527" y="14704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11" id="11"/>
          <p:cNvSpPr txBox="true"/>
          <p:nvPr/>
        </p:nvSpPr>
        <p:spPr>
          <a:xfrm rot="0">
            <a:off x="2782557" y="2879350"/>
            <a:ext cx="12722887" cy="1815044"/>
          </a:xfrm>
          <a:prstGeom prst="rect">
            <a:avLst/>
          </a:prstGeom>
        </p:spPr>
        <p:txBody>
          <a:bodyPr anchor="t" rtlCol="false" tIns="0" lIns="0" bIns="0" rIns="0">
            <a:spAutoFit/>
          </a:bodyPr>
          <a:lstStyle/>
          <a:p>
            <a:pPr algn="ctr">
              <a:lnSpc>
                <a:spcPts val="10208"/>
              </a:lnSpc>
            </a:pPr>
            <a:r>
              <a:rPr lang="en-US" b="true" sz="7291" spc="889">
                <a:solidFill>
                  <a:srgbClr val="000000"/>
                </a:solidFill>
                <a:latin typeface="Barlow Bold"/>
                <a:ea typeface="Barlow Bold"/>
                <a:cs typeface="Barlow Bold"/>
                <a:sym typeface="Barlow Bold"/>
              </a:rPr>
              <a:t>KISA NOU PATAJE?</a:t>
            </a:r>
          </a:p>
          <a:p>
            <a:pPr algn="ctr" marL="0" indent="0" lvl="0">
              <a:lnSpc>
                <a:spcPts val="3908"/>
              </a:lnSpc>
              <a:spcBef>
                <a:spcPct val="0"/>
              </a:spcBef>
            </a:pPr>
            <a:r>
              <a:rPr lang="en-US" sz="2791" spc="340">
                <a:solidFill>
                  <a:srgbClr val="000000"/>
                </a:solidFill>
                <a:latin typeface="Barlow"/>
                <a:ea typeface="Barlow"/>
                <a:cs typeface="Barlow"/>
                <a:sym typeface="Barlow"/>
              </a:rPr>
              <a:t>Enperatif lavi a pou lavi plenitid</a:t>
            </a:r>
          </a:p>
        </p:txBody>
      </p:sp>
      <p:sp>
        <p:nvSpPr>
          <p:cNvPr name="TextBox 12" id="12"/>
          <p:cNvSpPr txBox="true"/>
          <p:nvPr/>
        </p:nvSpPr>
        <p:spPr>
          <a:xfrm rot="0">
            <a:off x="1816576" y="5931275"/>
            <a:ext cx="15115216" cy="1323975"/>
          </a:xfrm>
          <a:prstGeom prst="rect">
            <a:avLst/>
          </a:prstGeom>
        </p:spPr>
        <p:txBody>
          <a:bodyPr anchor="t" rtlCol="false" tIns="0" lIns="0" bIns="0" rIns="0">
            <a:spAutoFit/>
          </a:bodyPr>
          <a:lstStyle/>
          <a:p>
            <a:pPr algn="ctr" marL="809622" indent="-404811" lvl="1">
              <a:lnSpc>
                <a:spcPts val="5249"/>
              </a:lnSpc>
              <a:buAutoNum type="arabicPeriod" startAt="1"/>
            </a:pPr>
            <a:r>
              <a:rPr lang="en-US" sz="3749">
                <a:solidFill>
                  <a:srgbClr val="000000"/>
                </a:solidFill>
                <a:latin typeface="Arimo"/>
                <a:ea typeface="Arimo"/>
                <a:cs typeface="Arimo"/>
                <a:sym typeface="Arimo"/>
              </a:rPr>
              <a:t>Se poutèt sa, mezanmi, sove anba idolatri. . pou w ka reziste [tantasyon]” (v. 14).</a:t>
            </a:r>
          </a:p>
        </p:txBody>
      </p:sp>
      <p:sp>
        <p:nvSpPr>
          <p:cNvPr name="Freeform 13" id="13"/>
          <p:cNvSpPr/>
          <p:nvPr/>
        </p:nvSpPr>
        <p:spPr>
          <a:xfrm flipH="false" flipV="false" rot="0">
            <a:off x="16693527" y="8774662"/>
            <a:ext cx="1309423" cy="1029331"/>
          </a:xfrm>
          <a:custGeom>
            <a:avLst/>
            <a:gdLst/>
            <a:ahLst/>
            <a:cxnLst/>
            <a:rect r="r" b="b" t="t" l="l"/>
            <a:pathLst>
              <a:path h="1029331" w="1309423">
                <a:moveTo>
                  <a:pt x="0" y="0"/>
                </a:moveTo>
                <a:lnTo>
                  <a:pt x="1309423" y="0"/>
                </a:lnTo>
                <a:lnTo>
                  <a:pt x="1309423" y="1029331"/>
                </a:lnTo>
                <a:lnTo>
                  <a:pt x="0" y="1029331"/>
                </a:lnTo>
                <a:lnTo>
                  <a:pt x="0" y="0"/>
                </a:lnTo>
                <a:close/>
              </a:path>
            </a:pathLst>
          </a:custGeom>
          <a:blipFill>
            <a:blip r:embed="rId5"/>
            <a:stretch>
              <a:fillRect l="-29809" t="-100115" r="-98132" b="-89851"/>
            </a:stretch>
          </a:blipFill>
        </p:spPr>
      </p:sp>
      <p:grpSp>
        <p:nvGrpSpPr>
          <p:cNvPr name="Group 14" id="14"/>
          <p:cNvGrpSpPr/>
          <p:nvPr/>
        </p:nvGrpSpPr>
        <p:grpSpPr>
          <a:xfrm rot="0">
            <a:off x="-208957" y="8378225"/>
            <a:ext cx="4403300" cy="1662891"/>
            <a:chOff x="0" y="0"/>
            <a:chExt cx="1500810" cy="566776"/>
          </a:xfrm>
        </p:grpSpPr>
        <p:sp>
          <p:nvSpPr>
            <p:cNvPr name="Freeform 15" id="15"/>
            <p:cNvSpPr/>
            <p:nvPr/>
          </p:nvSpPr>
          <p:spPr>
            <a:xfrm flipH="false" flipV="false" rot="0">
              <a:off x="0" y="0"/>
              <a:ext cx="1500810" cy="566776"/>
            </a:xfrm>
            <a:custGeom>
              <a:avLst/>
              <a:gdLst/>
              <a:ahLst/>
              <a:cxnLst/>
              <a:rect r="r" b="b" t="t" l="l"/>
              <a:pathLst>
                <a:path h="566776" w="1500810">
                  <a:moveTo>
                    <a:pt x="0" y="0"/>
                  </a:moveTo>
                  <a:lnTo>
                    <a:pt x="1500810" y="0"/>
                  </a:lnTo>
                  <a:lnTo>
                    <a:pt x="1500810" y="566776"/>
                  </a:lnTo>
                  <a:lnTo>
                    <a:pt x="0" y="566776"/>
                  </a:lnTo>
                  <a:close/>
                </a:path>
              </a:pathLst>
            </a:custGeom>
            <a:solidFill>
              <a:srgbClr val="FBFF00">
                <a:alpha val="80784"/>
              </a:srgbClr>
            </a:solidFill>
          </p:spPr>
        </p:sp>
        <p:sp>
          <p:nvSpPr>
            <p:cNvPr name="TextBox 16" id="16"/>
            <p:cNvSpPr txBox="true"/>
            <p:nvPr/>
          </p:nvSpPr>
          <p:spPr>
            <a:xfrm>
              <a:off x="0" y="-28575"/>
              <a:ext cx="1500810" cy="595351"/>
            </a:xfrm>
            <a:prstGeom prst="rect">
              <a:avLst/>
            </a:prstGeom>
          </p:spPr>
          <p:txBody>
            <a:bodyPr anchor="ctr" rtlCol="false" tIns="51955" lIns="51955" bIns="51955" rIns="51955"/>
            <a:lstStyle/>
            <a:p>
              <a:pPr algn="ctr">
                <a:lnSpc>
                  <a:spcPts val="2147"/>
                </a:lnSpc>
              </a:pPr>
            </a:p>
          </p:txBody>
        </p:sp>
      </p:grpSp>
      <p:grpSp>
        <p:nvGrpSpPr>
          <p:cNvPr name="Group 17" id="17"/>
          <p:cNvGrpSpPr/>
          <p:nvPr/>
        </p:nvGrpSpPr>
        <p:grpSpPr>
          <a:xfrm rot="0">
            <a:off x="152400" y="6995021"/>
            <a:ext cx="4301499" cy="3444379"/>
            <a:chOff x="0" y="0"/>
            <a:chExt cx="5735332" cy="4592506"/>
          </a:xfrm>
        </p:grpSpPr>
        <p:grpSp>
          <p:nvGrpSpPr>
            <p:cNvPr name="Group 18" id="18"/>
            <p:cNvGrpSpPr/>
            <p:nvPr/>
          </p:nvGrpSpPr>
          <p:grpSpPr>
            <a:xfrm rot="0">
              <a:off x="0" y="3984614"/>
              <a:ext cx="2475827" cy="445614"/>
              <a:chOff x="0" y="0"/>
              <a:chExt cx="1266403" cy="227935"/>
            </a:xfrm>
          </p:grpSpPr>
          <p:sp>
            <p:nvSpPr>
              <p:cNvPr name="Freeform 19" id="19"/>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20" id="20"/>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21" id="21"/>
            <p:cNvGrpSpPr/>
            <p:nvPr/>
          </p:nvGrpSpPr>
          <p:grpSpPr>
            <a:xfrm rot="0">
              <a:off x="687139" y="4157628"/>
              <a:ext cx="5048193" cy="434877"/>
              <a:chOff x="0" y="0"/>
              <a:chExt cx="2582188" cy="222443"/>
            </a:xfrm>
          </p:grpSpPr>
          <p:sp>
            <p:nvSpPr>
              <p:cNvPr name="Freeform 22" id="22"/>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23" id="23"/>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24" id="24"/>
            <p:cNvGrpSpPr/>
            <p:nvPr/>
          </p:nvGrpSpPr>
          <p:grpSpPr>
            <a:xfrm rot="5400000">
              <a:off x="-1920094" y="2192145"/>
              <a:ext cx="4592506" cy="208217"/>
              <a:chOff x="0" y="0"/>
              <a:chExt cx="2349100" cy="106504"/>
            </a:xfrm>
          </p:grpSpPr>
          <p:sp>
            <p:nvSpPr>
              <p:cNvPr name="Freeform 25" id="25"/>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26" id="26"/>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27" id="27"/>
          <p:cNvGrpSpPr/>
          <p:nvPr/>
        </p:nvGrpSpPr>
        <p:grpSpPr>
          <a:xfrm rot="0">
            <a:off x="0" y="9831081"/>
            <a:ext cx="4301499" cy="455919"/>
            <a:chOff x="0" y="0"/>
            <a:chExt cx="5735332" cy="607892"/>
          </a:xfrm>
        </p:grpSpPr>
        <p:grpSp>
          <p:nvGrpSpPr>
            <p:cNvPr name="Group 28" id="28"/>
            <p:cNvGrpSpPr/>
            <p:nvPr/>
          </p:nvGrpSpPr>
          <p:grpSpPr>
            <a:xfrm rot="0">
              <a:off x="0" y="0"/>
              <a:ext cx="2475827" cy="445614"/>
              <a:chOff x="0" y="0"/>
              <a:chExt cx="1266403" cy="227935"/>
            </a:xfrm>
          </p:grpSpPr>
          <p:sp>
            <p:nvSpPr>
              <p:cNvPr name="Freeform 29" id="29"/>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30" id="30"/>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31" id="31"/>
            <p:cNvGrpSpPr/>
            <p:nvPr/>
          </p:nvGrpSpPr>
          <p:grpSpPr>
            <a:xfrm rot="0">
              <a:off x="687139" y="173015"/>
              <a:ext cx="5048193" cy="434877"/>
              <a:chOff x="0" y="0"/>
              <a:chExt cx="2582188" cy="222443"/>
            </a:xfrm>
          </p:grpSpPr>
          <p:sp>
            <p:nvSpPr>
              <p:cNvPr name="Freeform 32" id="32"/>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33" id="33"/>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grpSp>
        <p:nvGrpSpPr>
          <p:cNvPr name="Group 34" id="34"/>
          <p:cNvGrpSpPr/>
          <p:nvPr/>
        </p:nvGrpSpPr>
        <p:grpSpPr>
          <a:xfrm rot="0">
            <a:off x="791970" y="8717210"/>
            <a:ext cx="3022360" cy="968149"/>
            <a:chOff x="0" y="0"/>
            <a:chExt cx="4029813" cy="1290865"/>
          </a:xfrm>
        </p:grpSpPr>
        <p:sp>
          <p:nvSpPr>
            <p:cNvPr name="TextBox 35" id="35"/>
            <p:cNvSpPr txBox="true"/>
            <p:nvPr/>
          </p:nvSpPr>
          <p:spPr>
            <a:xfrm rot="0">
              <a:off x="0" y="152400"/>
              <a:ext cx="4029813" cy="1138465"/>
            </a:xfrm>
            <a:prstGeom prst="rect">
              <a:avLst/>
            </a:prstGeom>
          </p:spPr>
          <p:txBody>
            <a:bodyPr anchor="t" rtlCol="false" tIns="0" lIns="0" bIns="0" rIns="0">
              <a:spAutoFit/>
            </a:bodyPr>
            <a:lstStyle/>
            <a:p>
              <a:pPr algn="ctr">
                <a:lnSpc>
                  <a:spcPts val="2987"/>
                </a:lnSpc>
              </a:pPr>
            </a:p>
            <a:p>
              <a:pPr algn="ctr">
                <a:lnSpc>
                  <a:spcPts val="2987"/>
                </a:lnSpc>
              </a:pPr>
              <a:r>
                <a:rPr lang="en-US" sz="3879">
                  <a:solidFill>
                    <a:srgbClr val="737373"/>
                  </a:solidFill>
                  <a:latin typeface="Bernoru SemiCondensed"/>
                  <a:ea typeface="Bernoru SemiCondensed"/>
                  <a:cs typeface="Bernoru SemiCondensed"/>
                  <a:sym typeface="Bernoru SemiCondensed"/>
                </a:rPr>
                <a:t>nan Lidèchip</a:t>
              </a:r>
            </a:p>
          </p:txBody>
        </p:sp>
        <p:sp>
          <p:nvSpPr>
            <p:cNvPr name="TextBox 36" id="36"/>
            <p:cNvSpPr txBox="true"/>
            <p:nvPr/>
          </p:nvSpPr>
          <p:spPr>
            <a:xfrm rot="0">
              <a:off x="47279" y="113510"/>
              <a:ext cx="3935254" cy="531923"/>
            </a:xfrm>
            <a:prstGeom prst="rect">
              <a:avLst/>
            </a:prstGeom>
          </p:spPr>
          <p:txBody>
            <a:bodyPr anchor="t" rtlCol="false" tIns="0" lIns="0" bIns="0" rIns="0">
              <a:spAutoFit/>
            </a:bodyPr>
            <a:lstStyle/>
            <a:p>
              <a:pPr algn="l">
                <a:lnSpc>
                  <a:spcPts val="3369"/>
                </a:lnSpc>
                <a:spcBef>
                  <a:spcPct val="0"/>
                </a:spcBef>
              </a:pPr>
              <a:r>
                <a:rPr lang="en-US" sz="2406" spc="115">
                  <a:solidFill>
                    <a:srgbClr val="000000"/>
                  </a:solidFill>
                  <a:latin typeface="Brittany"/>
                  <a:ea typeface="Brittany"/>
                  <a:cs typeface="Brittany"/>
                  <a:sym typeface="Brittany"/>
                </a:rPr>
                <a:t>Tantasyon yo</a:t>
              </a:r>
            </a:p>
          </p:txBody>
        </p:sp>
      </p:grpSp>
    </p:spTree>
  </p:cSld>
  <p:clrMapOvr>
    <a:masterClrMapping/>
  </p:clrMapOvr>
</p:sld>
</file>

<file path=ppt/slides/slide2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361357" y="0"/>
            <a:ext cx="19147172" cy="522263"/>
            <a:chOff x="0" y="0"/>
            <a:chExt cx="6526076" cy="178007"/>
          </a:xfrm>
        </p:grpSpPr>
        <p:sp>
          <p:nvSpPr>
            <p:cNvPr name="Freeform 4" id="4"/>
            <p:cNvSpPr/>
            <p:nvPr/>
          </p:nvSpPr>
          <p:spPr>
            <a:xfrm flipH="false" flipV="false" rot="0">
              <a:off x="0" y="0"/>
              <a:ext cx="6526075" cy="178007"/>
            </a:xfrm>
            <a:custGeom>
              <a:avLst/>
              <a:gdLst/>
              <a:ahLst/>
              <a:cxnLst/>
              <a:rect r="r" b="b" t="t" l="l"/>
              <a:pathLst>
                <a:path h="178007" w="6526075">
                  <a:moveTo>
                    <a:pt x="0" y="0"/>
                  </a:moveTo>
                  <a:lnTo>
                    <a:pt x="6526075" y="0"/>
                  </a:lnTo>
                  <a:lnTo>
                    <a:pt x="6526075" y="178007"/>
                  </a:lnTo>
                  <a:lnTo>
                    <a:pt x="0" y="178007"/>
                  </a:lnTo>
                  <a:close/>
                </a:path>
              </a:pathLst>
            </a:custGeom>
            <a:solidFill>
              <a:srgbClr val="FFFFFF"/>
            </a:solidFill>
          </p:spPr>
        </p:sp>
        <p:sp>
          <p:nvSpPr>
            <p:cNvPr name="TextBox 5" id="5"/>
            <p:cNvSpPr txBox="true"/>
            <p:nvPr/>
          </p:nvSpPr>
          <p:spPr>
            <a:xfrm>
              <a:off x="0" y="-28575"/>
              <a:ext cx="6526076" cy="206582"/>
            </a:xfrm>
            <a:prstGeom prst="rect">
              <a:avLst/>
            </a:prstGeom>
          </p:spPr>
          <p:txBody>
            <a:bodyPr anchor="ctr" rtlCol="false" tIns="51955" lIns="51955" bIns="51955" rIns="51955"/>
            <a:lstStyle/>
            <a:p>
              <a:pPr algn="ctr">
                <a:lnSpc>
                  <a:spcPts val="2147"/>
                </a:lnSpc>
              </a:pPr>
            </a:p>
          </p:txBody>
        </p:sp>
      </p:grpSp>
      <p:grpSp>
        <p:nvGrpSpPr>
          <p:cNvPr name="Group 6" id="6"/>
          <p:cNvGrpSpPr/>
          <p:nvPr/>
        </p:nvGrpSpPr>
        <p:grpSpPr>
          <a:xfrm rot="0">
            <a:off x="16442424" y="-45541"/>
            <a:ext cx="2195187" cy="1588581"/>
            <a:chOff x="0" y="0"/>
            <a:chExt cx="748202" cy="541448"/>
          </a:xfrm>
        </p:grpSpPr>
        <p:sp>
          <p:nvSpPr>
            <p:cNvPr name="Freeform 7" id="7"/>
            <p:cNvSpPr/>
            <p:nvPr/>
          </p:nvSpPr>
          <p:spPr>
            <a:xfrm flipH="false" flipV="false" rot="0">
              <a:off x="0" y="0"/>
              <a:ext cx="748202" cy="541448"/>
            </a:xfrm>
            <a:custGeom>
              <a:avLst/>
              <a:gdLst/>
              <a:ahLst/>
              <a:cxnLst/>
              <a:rect r="r" b="b" t="t" l="l"/>
              <a:pathLst>
                <a:path h="541448" w="748202">
                  <a:moveTo>
                    <a:pt x="0" y="0"/>
                  </a:moveTo>
                  <a:lnTo>
                    <a:pt x="748202" y="0"/>
                  </a:lnTo>
                  <a:lnTo>
                    <a:pt x="748202" y="541448"/>
                  </a:lnTo>
                  <a:lnTo>
                    <a:pt x="0" y="541448"/>
                  </a:lnTo>
                  <a:close/>
                </a:path>
              </a:pathLst>
            </a:custGeom>
            <a:solidFill>
              <a:srgbClr val="FFFFFF"/>
            </a:solidFill>
          </p:spPr>
        </p:sp>
        <p:sp>
          <p:nvSpPr>
            <p:cNvPr name="TextBox 8" id="8"/>
            <p:cNvSpPr txBox="true"/>
            <p:nvPr/>
          </p:nvSpPr>
          <p:spPr>
            <a:xfrm>
              <a:off x="0" y="-28575"/>
              <a:ext cx="748202" cy="570023"/>
            </a:xfrm>
            <a:prstGeom prst="rect">
              <a:avLst/>
            </a:prstGeom>
          </p:spPr>
          <p:txBody>
            <a:bodyPr anchor="ctr" rtlCol="false" tIns="51955" lIns="51955" bIns="51955" rIns="51955"/>
            <a:lstStyle/>
            <a:p>
              <a:pPr algn="ctr">
                <a:lnSpc>
                  <a:spcPts val="2147"/>
                </a:lnSpc>
              </a:pPr>
            </a:p>
          </p:txBody>
        </p:sp>
      </p:grpSp>
      <p:grpSp>
        <p:nvGrpSpPr>
          <p:cNvPr name="Group 9" id="9"/>
          <p:cNvGrpSpPr/>
          <p:nvPr/>
        </p:nvGrpSpPr>
        <p:grpSpPr>
          <a:xfrm rot="0">
            <a:off x="0" y="6842621"/>
            <a:ext cx="6021037" cy="3444379"/>
            <a:chOff x="0" y="0"/>
            <a:chExt cx="8028049" cy="4592506"/>
          </a:xfrm>
        </p:grpSpPr>
        <p:grpSp>
          <p:nvGrpSpPr>
            <p:cNvPr name="Group 10" id="10"/>
            <p:cNvGrpSpPr/>
            <p:nvPr/>
          </p:nvGrpSpPr>
          <p:grpSpPr>
            <a:xfrm rot="0">
              <a:off x="0" y="3984614"/>
              <a:ext cx="3465546" cy="445614"/>
              <a:chOff x="0" y="0"/>
              <a:chExt cx="1772652" cy="227935"/>
            </a:xfrm>
          </p:grpSpPr>
          <p:sp>
            <p:nvSpPr>
              <p:cNvPr name="Freeform 11" id="11"/>
              <p:cNvSpPr/>
              <p:nvPr/>
            </p:nvSpPr>
            <p:spPr>
              <a:xfrm flipH="false" flipV="false" rot="0">
                <a:off x="0" y="0"/>
                <a:ext cx="1772652" cy="227935"/>
              </a:xfrm>
              <a:custGeom>
                <a:avLst/>
                <a:gdLst/>
                <a:ahLst/>
                <a:cxnLst/>
                <a:rect r="r" b="b" t="t" l="l"/>
                <a:pathLst>
                  <a:path h="227935" w="1772652">
                    <a:moveTo>
                      <a:pt x="0" y="0"/>
                    </a:moveTo>
                    <a:lnTo>
                      <a:pt x="1772652" y="0"/>
                    </a:lnTo>
                    <a:lnTo>
                      <a:pt x="1772652" y="227935"/>
                    </a:lnTo>
                    <a:lnTo>
                      <a:pt x="0" y="227935"/>
                    </a:lnTo>
                    <a:close/>
                  </a:path>
                </a:pathLst>
              </a:custGeom>
              <a:solidFill>
                <a:srgbClr val="FFFFFF"/>
              </a:solidFill>
            </p:spPr>
          </p:sp>
          <p:sp>
            <p:nvSpPr>
              <p:cNvPr name="TextBox 12" id="12"/>
              <p:cNvSpPr txBox="true"/>
              <p:nvPr/>
            </p:nvSpPr>
            <p:spPr>
              <a:xfrm>
                <a:off x="0" y="-28575"/>
                <a:ext cx="1772652" cy="256510"/>
              </a:xfrm>
              <a:prstGeom prst="rect">
                <a:avLst/>
              </a:prstGeom>
            </p:spPr>
            <p:txBody>
              <a:bodyPr anchor="ctr" rtlCol="false" tIns="51955" lIns="51955" bIns="51955" rIns="51955"/>
              <a:lstStyle/>
              <a:p>
                <a:pPr algn="ctr">
                  <a:lnSpc>
                    <a:spcPts val="2147"/>
                  </a:lnSpc>
                </a:pPr>
              </a:p>
            </p:txBody>
          </p:sp>
        </p:grpSp>
        <p:grpSp>
          <p:nvGrpSpPr>
            <p:cNvPr name="Group 13" id="13"/>
            <p:cNvGrpSpPr/>
            <p:nvPr/>
          </p:nvGrpSpPr>
          <p:grpSpPr>
            <a:xfrm rot="0">
              <a:off x="961825" y="4157628"/>
              <a:ext cx="7066225" cy="434877"/>
              <a:chOff x="0" y="0"/>
              <a:chExt cx="3614425" cy="222443"/>
            </a:xfrm>
          </p:grpSpPr>
          <p:sp>
            <p:nvSpPr>
              <p:cNvPr name="Freeform 14" id="14"/>
              <p:cNvSpPr/>
              <p:nvPr/>
            </p:nvSpPr>
            <p:spPr>
              <a:xfrm flipH="false" flipV="false" rot="0">
                <a:off x="0" y="0"/>
                <a:ext cx="3614426" cy="222443"/>
              </a:xfrm>
              <a:custGeom>
                <a:avLst/>
                <a:gdLst/>
                <a:ahLst/>
                <a:cxnLst/>
                <a:rect r="r" b="b" t="t" l="l"/>
                <a:pathLst>
                  <a:path h="222443" w="3614426">
                    <a:moveTo>
                      <a:pt x="0" y="0"/>
                    </a:moveTo>
                    <a:lnTo>
                      <a:pt x="3614426" y="0"/>
                    </a:lnTo>
                    <a:lnTo>
                      <a:pt x="3614426" y="222443"/>
                    </a:lnTo>
                    <a:lnTo>
                      <a:pt x="0" y="222443"/>
                    </a:lnTo>
                    <a:close/>
                  </a:path>
                </a:pathLst>
              </a:custGeom>
              <a:solidFill>
                <a:srgbClr val="FFFFFF"/>
              </a:solidFill>
            </p:spPr>
          </p:sp>
          <p:sp>
            <p:nvSpPr>
              <p:cNvPr name="TextBox 15" id="15"/>
              <p:cNvSpPr txBox="true"/>
              <p:nvPr/>
            </p:nvSpPr>
            <p:spPr>
              <a:xfrm>
                <a:off x="0" y="-28575"/>
                <a:ext cx="3614425" cy="251018"/>
              </a:xfrm>
              <a:prstGeom prst="rect">
                <a:avLst/>
              </a:prstGeom>
            </p:spPr>
            <p:txBody>
              <a:bodyPr anchor="ctr" rtlCol="false" tIns="51955" lIns="51955" bIns="51955" rIns="51955"/>
              <a:lstStyle/>
              <a:p>
                <a:pPr algn="ctr">
                  <a:lnSpc>
                    <a:spcPts val="2147"/>
                  </a:lnSpc>
                </a:pPr>
              </a:p>
            </p:txBody>
          </p:sp>
        </p:grpSp>
        <p:grpSp>
          <p:nvGrpSpPr>
            <p:cNvPr name="Group 16" id="16"/>
            <p:cNvGrpSpPr/>
            <p:nvPr/>
          </p:nvGrpSpPr>
          <p:grpSpPr>
            <a:xfrm rot="5400000">
              <a:off x="-1769723" y="2150527"/>
              <a:ext cx="4592506" cy="291452"/>
              <a:chOff x="0" y="0"/>
              <a:chExt cx="2349100" cy="149080"/>
            </a:xfrm>
          </p:grpSpPr>
          <p:sp>
            <p:nvSpPr>
              <p:cNvPr name="Freeform 17" id="17"/>
              <p:cNvSpPr/>
              <p:nvPr/>
            </p:nvSpPr>
            <p:spPr>
              <a:xfrm flipH="false" flipV="false" rot="0">
                <a:off x="0" y="0"/>
                <a:ext cx="2349100" cy="149080"/>
              </a:xfrm>
              <a:custGeom>
                <a:avLst/>
                <a:gdLst/>
                <a:ahLst/>
                <a:cxnLst/>
                <a:rect r="r" b="b" t="t" l="l"/>
                <a:pathLst>
                  <a:path h="149080" w="2349100">
                    <a:moveTo>
                      <a:pt x="0" y="0"/>
                    </a:moveTo>
                    <a:lnTo>
                      <a:pt x="2349100" y="0"/>
                    </a:lnTo>
                    <a:lnTo>
                      <a:pt x="2349100" y="149080"/>
                    </a:lnTo>
                    <a:lnTo>
                      <a:pt x="0" y="149080"/>
                    </a:lnTo>
                    <a:close/>
                  </a:path>
                </a:pathLst>
              </a:custGeom>
              <a:solidFill>
                <a:srgbClr val="545454"/>
              </a:solidFill>
            </p:spPr>
          </p:sp>
          <p:sp>
            <p:nvSpPr>
              <p:cNvPr name="TextBox 18" id="18"/>
              <p:cNvSpPr txBox="true"/>
              <p:nvPr/>
            </p:nvSpPr>
            <p:spPr>
              <a:xfrm>
                <a:off x="0" y="-28575"/>
                <a:ext cx="2349100" cy="177655"/>
              </a:xfrm>
              <a:prstGeom prst="rect">
                <a:avLst/>
              </a:prstGeom>
            </p:spPr>
            <p:txBody>
              <a:bodyPr anchor="ctr" rtlCol="false" tIns="51955" lIns="51955" bIns="51955" rIns="51955"/>
              <a:lstStyle/>
              <a:p>
                <a:pPr algn="ctr">
                  <a:lnSpc>
                    <a:spcPts val="2147"/>
                  </a:lnSpc>
                </a:pPr>
              </a:p>
            </p:txBody>
          </p:sp>
        </p:grpSp>
      </p:grpSp>
      <p:grpSp>
        <p:nvGrpSpPr>
          <p:cNvPr name="Group 19" id="19"/>
          <p:cNvGrpSpPr/>
          <p:nvPr/>
        </p:nvGrpSpPr>
        <p:grpSpPr>
          <a:xfrm rot="0">
            <a:off x="8814324" y="9892397"/>
            <a:ext cx="9473676" cy="126406"/>
            <a:chOff x="0" y="0"/>
            <a:chExt cx="3228985" cy="43084"/>
          </a:xfrm>
        </p:grpSpPr>
        <p:sp>
          <p:nvSpPr>
            <p:cNvPr name="Freeform 20" id="20"/>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21" id="21"/>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22" id="22"/>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23" id="23"/>
          <p:cNvSpPr/>
          <p:nvPr/>
        </p:nvSpPr>
        <p:spPr>
          <a:xfrm flipH="false" flipV="false" rot="0">
            <a:off x="16693527" y="14704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24" id="24"/>
          <p:cNvSpPr txBox="true"/>
          <p:nvPr/>
        </p:nvSpPr>
        <p:spPr>
          <a:xfrm rot="0">
            <a:off x="764098" y="868022"/>
            <a:ext cx="15511999" cy="2208231"/>
          </a:xfrm>
          <a:prstGeom prst="rect">
            <a:avLst/>
          </a:prstGeom>
        </p:spPr>
        <p:txBody>
          <a:bodyPr anchor="t" rtlCol="false" tIns="0" lIns="0" bIns="0" rIns="0">
            <a:spAutoFit/>
          </a:bodyPr>
          <a:lstStyle/>
          <a:p>
            <a:pPr algn="l">
              <a:lnSpc>
                <a:spcPts val="7681"/>
              </a:lnSpc>
            </a:pPr>
            <a:r>
              <a:rPr lang="en-US" b="true" sz="5486" spc="669">
                <a:solidFill>
                  <a:srgbClr val="000000"/>
                </a:solidFill>
                <a:latin typeface="Barlow Bold"/>
                <a:ea typeface="Barlow Bold"/>
                <a:cs typeface="Barlow Bold"/>
                <a:sym typeface="Barlow Bold"/>
              </a:rPr>
              <a:t>KISA NOU PATAJE?</a:t>
            </a:r>
          </a:p>
          <a:p>
            <a:pPr algn="l">
              <a:lnSpc>
                <a:spcPts val="7681"/>
              </a:lnSpc>
            </a:pPr>
            <a:r>
              <a:rPr lang="en-US" sz="5486" spc="669">
                <a:solidFill>
                  <a:srgbClr val="000000"/>
                </a:solidFill>
                <a:latin typeface="Barlow"/>
                <a:ea typeface="Barlow"/>
                <a:cs typeface="Barlow"/>
                <a:sym typeface="Barlow"/>
              </a:rPr>
              <a:t>Enperatif lavi a pou lavi plenitid</a:t>
            </a:r>
          </a:p>
          <a:p>
            <a:pPr algn="l">
              <a:lnSpc>
                <a:spcPts val="1941"/>
              </a:lnSpc>
            </a:pPr>
          </a:p>
        </p:txBody>
      </p:sp>
      <p:sp>
        <p:nvSpPr>
          <p:cNvPr name="TextBox 25" id="25"/>
          <p:cNvSpPr txBox="true"/>
          <p:nvPr/>
        </p:nvSpPr>
        <p:spPr>
          <a:xfrm rot="0">
            <a:off x="1672865" y="3842699"/>
            <a:ext cx="15078728" cy="3798939"/>
          </a:xfrm>
          <a:prstGeom prst="rect">
            <a:avLst/>
          </a:prstGeom>
        </p:spPr>
        <p:txBody>
          <a:bodyPr anchor="t" rtlCol="false" tIns="0" lIns="0" bIns="0" rIns="0">
            <a:spAutoFit/>
          </a:bodyPr>
          <a:lstStyle/>
          <a:p>
            <a:pPr algn="just">
              <a:lnSpc>
                <a:spcPts val="4284"/>
              </a:lnSpc>
            </a:pPr>
            <a:r>
              <a:rPr lang="en-US" b="true" sz="3060" spc="376">
                <a:solidFill>
                  <a:srgbClr val="000000"/>
                </a:solidFill>
                <a:latin typeface="Arimo Bold"/>
                <a:ea typeface="Arimo Bold"/>
                <a:cs typeface="Arimo Bold"/>
                <a:sym typeface="Arimo Bold"/>
              </a:rPr>
              <a:t>2 "PWOCHE BÒ KOTE BONDYE, LI PRAL PWOCHE BÒ KOTE OU" (JAK 4:8).</a:t>
            </a:r>
          </a:p>
          <a:p>
            <a:pPr algn="just">
              <a:lnSpc>
                <a:spcPts val="4284"/>
              </a:lnSpc>
            </a:pPr>
            <a:r>
              <a:rPr lang="en-US" sz="3060" spc="376">
                <a:solidFill>
                  <a:srgbClr val="000000"/>
                </a:solidFill>
                <a:latin typeface="Arimo"/>
                <a:ea typeface="Arimo"/>
                <a:cs typeface="Arimo"/>
                <a:sym typeface="Arimo"/>
              </a:rPr>
              <a:t>. </a:t>
            </a:r>
            <a:r>
              <a:rPr lang="en-US" sz="3060" spc="376">
                <a:solidFill>
                  <a:srgbClr val="000000"/>
                </a:solidFill>
                <a:latin typeface="Arimo"/>
                <a:ea typeface="Arimo"/>
                <a:cs typeface="Arimo"/>
                <a:sym typeface="Arimo"/>
              </a:rPr>
              <a:t>Ki kote pou m ale nan Lespri w la, oswa ki kote pou m kouri devan prezans ou?” (Sòm 139:7, NKJV).. </a:t>
            </a:r>
          </a:p>
          <a:p>
            <a:pPr algn="just">
              <a:lnSpc>
                <a:spcPts val="4284"/>
              </a:lnSpc>
            </a:pPr>
            <a:r>
              <a:rPr lang="en-US" sz="3060" spc="376">
                <a:solidFill>
                  <a:srgbClr val="000000"/>
                </a:solidFill>
                <a:latin typeface="Arimo"/>
                <a:ea typeface="Arimo"/>
                <a:cs typeface="Arimo"/>
                <a:sym typeface="Arimo"/>
              </a:rPr>
              <a:t>. </a:t>
            </a:r>
            <a:r>
              <a:rPr lang="en-US" sz="3060" spc="376">
                <a:solidFill>
                  <a:srgbClr val="000000"/>
                </a:solidFill>
                <a:latin typeface="Arimo"/>
                <a:ea typeface="Arimo"/>
                <a:cs typeface="Arimo"/>
                <a:sym typeface="Arimo"/>
              </a:rPr>
              <a:t>Pratik prezans Bondye.</a:t>
            </a:r>
          </a:p>
          <a:p>
            <a:pPr algn="just">
              <a:lnSpc>
                <a:spcPts val="4284"/>
              </a:lnSpc>
            </a:pPr>
            <a:r>
              <a:rPr lang="en-US" sz="3060" spc="376">
                <a:solidFill>
                  <a:srgbClr val="000000"/>
                </a:solidFill>
                <a:latin typeface="Arimo"/>
                <a:ea typeface="Arimo"/>
                <a:cs typeface="Arimo"/>
                <a:sym typeface="Arimo"/>
              </a:rPr>
              <a:t>. </a:t>
            </a:r>
            <a:r>
              <a:rPr lang="en-US" sz="3060" spc="376">
                <a:solidFill>
                  <a:srgbClr val="000000"/>
                </a:solidFill>
                <a:latin typeface="Arimo"/>
                <a:ea typeface="Arimo"/>
                <a:cs typeface="Arimo"/>
                <a:sym typeface="Arimo"/>
              </a:rPr>
              <a:t>Lide a isit la se ke nou pa ka sove nan prezans Bondye.</a:t>
            </a:r>
          </a:p>
          <a:p>
            <a:pPr algn="just" marL="660753" indent="-330376" lvl="1">
              <a:lnSpc>
                <a:spcPts val="4284"/>
              </a:lnSpc>
              <a:buFont typeface="Arial"/>
              <a:buChar char="•"/>
            </a:pPr>
            <a:r>
              <a:rPr lang="en-US" sz="3060" spc="376">
                <a:solidFill>
                  <a:srgbClr val="000000"/>
                </a:solidFill>
                <a:latin typeface="Arimo"/>
                <a:ea typeface="Arimo"/>
                <a:cs typeface="Arimo"/>
                <a:sym typeface="Arimo"/>
              </a:rPr>
              <a:t>“Men, Jonas leve pou l kouri al Tasis.”(Jonas 1:3).</a:t>
            </a:r>
          </a:p>
        </p:txBody>
      </p:sp>
      <p:sp>
        <p:nvSpPr>
          <p:cNvPr name="Freeform 26" id="26"/>
          <p:cNvSpPr/>
          <p:nvPr/>
        </p:nvSpPr>
        <p:spPr>
          <a:xfrm flipH="false" flipV="false" rot="0">
            <a:off x="16693527" y="8774662"/>
            <a:ext cx="1309423" cy="1029331"/>
          </a:xfrm>
          <a:custGeom>
            <a:avLst/>
            <a:gdLst/>
            <a:ahLst/>
            <a:cxnLst/>
            <a:rect r="r" b="b" t="t" l="l"/>
            <a:pathLst>
              <a:path h="1029331" w="1309423">
                <a:moveTo>
                  <a:pt x="0" y="0"/>
                </a:moveTo>
                <a:lnTo>
                  <a:pt x="1309423" y="0"/>
                </a:lnTo>
                <a:lnTo>
                  <a:pt x="1309423" y="1029331"/>
                </a:lnTo>
                <a:lnTo>
                  <a:pt x="0" y="1029331"/>
                </a:lnTo>
                <a:lnTo>
                  <a:pt x="0" y="0"/>
                </a:lnTo>
                <a:close/>
              </a:path>
            </a:pathLst>
          </a:custGeom>
          <a:blipFill>
            <a:blip r:embed="rId5"/>
            <a:stretch>
              <a:fillRect l="-29809" t="-100115" r="-98132" b="-89851"/>
            </a:stretch>
          </a:blipFill>
        </p:spPr>
      </p:sp>
      <p:grpSp>
        <p:nvGrpSpPr>
          <p:cNvPr name="Group 27" id="27"/>
          <p:cNvGrpSpPr/>
          <p:nvPr/>
        </p:nvGrpSpPr>
        <p:grpSpPr>
          <a:xfrm rot="0">
            <a:off x="639570" y="9050654"/>
            <a:ext cx="3022360" cy="968149"/>
            <a:chOff x="0" y="0"/>
            <a:chExt cx="4029813" cy="1290865"/>
          </a:xfrm>
        </p:grpSpPr>
        <p:sp>
          <p:nvSpPr>
            <p:cNvPr name="TextBox 28" id="28"/>
            <p:cNvSpPr txBox="true"/>
            <p:nvPr/>
          </p:nvSpPr>
          <p:spPr>
            <a:xfrm rot="0">
              <a:off x="0" y="152400"/>
              <a:ext cx="4029813" cy="1138465"/>
            </a:xfrm>
            <a:prstGeom prst="rect">
              <a:avLst/>
            </a:prstGeom>
          </p:spPr>
          <p:txBody>
            <a:bodyPr anchor="t" rtlCol="false" tIns="0" lIns="0" bIns="0" rIns="0">
              <a:spAutoFit/>
            </a:bodyPr>
            <a:lstStyle/>
            <a:p>
              <a:pPr algn="ctr">
                <a:lnSpc>
                  <a:spcPts val="2987"/>
                </a:lnSpc>
              </a:pPr>
            </a:p>
            <a:p>
              <a:pPr algn="ctr">
                <a:lnSpc>
                  <a:spcPts val="2987"/>
                </a:lnSpc>
              </a:pPr>
              <a:r>
                <a:rPr lang="en-US" sz="3879">
                  <a:solidFill>
                    <a:srgbClr val="737373"/>
                  </a:solidFill>
                  <a:latin typeface="Bernoru SemiCondensed"/>
                  <a:ea typeface="Bernoru SemiCondensed"/>
                  <a:cs typeface="Bernoru SemiCondensed"/>
                  <a:sym typeface="Bernoru SemiCondensed"/>
                </a:rPr>
                <a:t>nan Lidèchip</a:t>
              </a:r>
            </a:p>
          </p:txBody>
        </p:sp>
        <p:sp>
          <p:nvSpPr>
            <p:cNvPr name="TextBox 29" id="29"/>
            <p:cNvSpPr txBox="true"/>
            <p:nvPr/>
          </p:nvSpPr>
          <p:spPr>
            <a:xfrm rot="0">
              <a:off x="47279" y="113510"/>
              <a:ext cx="3935254" cy="531923"/>
            </a:xfrm>
            <a:prstGeom prst="rect">
              <a:avLst/>
            </a:prstGeom>
          </p:spPr>
          <p:txBody>
            <a:bodyPr anchor="t" rtlCol="false" tIns="0" lIns="0" bIns="0" rIns="0">
              <a:spAutoFit/>
            </a:bodyPr>
            <a:lstStyle/>
            <a:p>
              <a:pPr algn="l">
                <a:lnSpc>
                  <a:spcPts val="3369"/>
                </a:lnSpc>
                <a:spcBef>
                  <a:spcPct val="0"/>
                </a:spcBef>
              </a:pPr>
              <a:r>
                <a:rPr lang="en-US" sz="2406" spc="115">
                  <a:solidFill>
                    <a:srgbClr val="000000"/>
                  </a:solidFill>
                  <a:latin typeface="Brittany"/>
                  <a:ea typeface="Brittany"/>
                  <a:cs typeface="Brittany"/>
                  <a:sym typeface="Brittany"/>
                </a:rPr>
                <a:t>Tantasyon yo</a:t>
              </a:r>
            </a:p>
          </p:txBody>
        </p:sp>
      </p:grpSp>
    </p:spTree>
  </p:cSld>
  <p:clrMapOvr>
    <a:masterClrMapping/>
  </p:clrMapOvr>
</p:sld>
</file>

<file path=ppt/slides/slide2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361357" y="0"/>
            <a:ext cx="19147172" cy="522263"/>
            <a:chOff x="0" y="0"/>
            <a:chExt cx="6526076" cy="178007"/>
          </a:xfrm>
        </p:grpSpPr>
        <p:sp>
          <p:nvSpPr>
            <p:cNvPr name="Freeform 4" id="4"/>
            <p:cNvSpPr/>
            <p:nvPr/>
          </p:nvSpPr>
          <p:spPr>
            <a:xfrm flipH="false" flipV="false" rot="0">
              <a:off x="0" y="0"/>
              <a:ext cx="6526075" cy="178007"/>
            </a:xfrm>
            <a:custGeom>
              <a:avLst/>
              <a:gdLst/>
              <a:ahLst/>
              <a:cxnLst/>
              <a:rect r="r" b="b" t="t" l="l"/>
              <a:pathLst>
                <a:path h="178007" w="6526075">
                  <a:moveTo>
                    <a:pt x="0" y="0"/>
                  </a:moveTo>
                  <a:lnTo>
                    <a:pt x="6526075" y="0"/>
                  </a:lnTo>
                  <a:lnTo>
                    <a:pt x="6526075" y="178007"/>
                  </a:lnTo>
                  <a:lnTo>
                    <a:pt x="0" y="178007"/>
                  </a:lnTo>
                  <a:close/>
                </a:path>
              </a:pathLst>
            </a:custGeom>
            <a:solidFill>
              <a:srgbClr val="FFFFFF"/>
            </a:solidFill>
          </p:spPr>
        </p:sp>
        <p:sp>
          <p:nvSpPr>
            <p:cNvPr name="TextBox 5" id="5"/>
            <p:cNvSpPr txBox="true"/>
            <p:nvPr/>
          </p:nvSpPr>
          <p:spPr>
            <a:xfrm>
              <a:off x="0" y="-28575"/>
              <a:ext cx="6526076" cy="206582"/>
            </a:xfrm>
            <a:prstGeom prst="rect">
              <a:avLst/>
            </a:prstGeom>
          </p:spPr>
          <p:txBody>
            <a:bodyPr anchor="ctr" rtlCol="false" tIns="51955" lIns="51955" bIns="51955" rIns="51955"/>
            <a:lstStyle/>
            <a:p>
              <a:pPr algn="ctr">
                <a:lnSpc>
                  <a:spcPts val="2147"/>
                </a:lnSpc>
              </a:pPr>
            </a:p>
          </p:txBody>
        </p:sp>
      </p:grpSp>
      <p:grpSp>
        <p:nvGrpSpPr>
          <p:cNvPr name="Group 6" id="6"/>
          <p:cNvGrpSpPr/>
          <p:nvPr/>
        </p:nvGrpSpPr>
        <p:grpSpPr>
          <a:xfrm rot="0">
            <a:off x="16442424" y="-45541"/>
            <a:ext cx="2195187" cy="1588581"/>
            <a:chOff x="0" y="0"/>
            <a:chExt cx="748202" cy="541448"/>
          </a:xfrm>
        </p:grpSpPr>
        <p:sp>
          <p:nvSpPr>
            <p:cNvPr name="Freeform 7" id="7"/>
            <p:cNvSpPr/>
            <p:nvPr/>
          </p:nvSpPr>
          <p:spPr>
            <a:xfrm flipH="false" flipV="false" rot="0">
              <a:off x="0" y="0"/>
              <a:ext cx="748202" cy="541448"/>
            </a:xfrm>
            <a:custGeom>
              <a:avLst/>
              <a:gdLst/>
              <a:ahLst/>
              <a:cxnLst/>
              <a:rect r="r" b="b" t="t" l="l"/>
              <a:pathLst>
                <a:path h="541448" w="748202">
                  <a:moveTo>
                    <a:pt x="0" y="0"/>
                  </a:moveTo>
                  <a:lnTo>
                    <a:pt x="748202" y="0"/>
                  </a:lnTo>
                  <a:lnTo>
                    <a:pt x="748202" y="541448"/>
                  </a:lnTo>
                  <a:lnTo>
                    <a:pt x="0" y="541448"/>
                  </a:lnTo>
                  <a:close/>
                </a:path>
              </a:pathLst>
            </a:custGeom>
            <a:solidFill>
              <a:srgbClr val="FFFFFF"/>
            </a:solidFill>
          </p:spPr>
        </p:sp>
        <p:sp>
          <p:nvSpPr>
            <p:cNvPr name="TextBox 8" id="8"/>
            <p:cNvSpPr txBox="true"/>
            <p:nvPr/>
          </p:nvSpPr>
          <p:spPr>
            <a:xfrm>
              <a:off x="0" y="-28575"/>
              <a:ext cx="748202" cy="570023"/>
            </a:xfrm>
            <a:prstGeom prst="rect">
              <a:avLst/>
            </a:prstGeom>
          </p:spPr>
          <p:txBody>
            <a:bodyPr anchor="ctr" rtlCol="false" tIns="51955" lIns="51955" bIns="51955" rIns="51955"/>
            <a:lstStyle/>
            <a:p>
              <a:pPr algn="ctr">
                <a:lnSpc>
                  <a:spcPts val="2147"/>
                </a:lnSpc>
              </a:pPr>
            </a:p>
          </p:txBody>
        </p:sp>
      </p:grpSp>
      <p:grpSp>
        <p:nvGrpSpPr>
          <p:cNvPr name="Group 9" id="9"/>
          <p:cNvGrpSpPr/>
          <p:nvPr/>
        </p:nvGrpSpPr>
        <p:grpSpPr>
          <a:xfrm rot="0">
            <a:off x="0" y="6842621"/>
            <a:ext cx="6021037" cy="3444379"/>
            <a:chOff x="0" y="0"/>
            <a:chExt cx="8028049" cy="4592506"/>
          </a:xfrm>
        </p:grpSpPr>
        <p:grpSp>
          <p:nvGrpSpPr>
            <p:cNvPr name="Group 10" id="10"/>
            <p:cNvGrpSpPr/>
            <p:nvPr/>
          </p:nvGrpSpPr>
          <p:grpSpPr>
            <a:xfrm rot="0">
              <a:off x="0" y="3984614"/>
              <a:ext cx="3465546" cy="445614"/>
              <a:chOff x="0" y="0"/>
              <a:chExt cx="1772652" cy="227935"/>
            </a:xfrm>
          </p:grpSpPr>
          <p:sp>
            <p:nvSpPr>
              <p:cNvPr name="Freeform 11" id="11"/>
              <p:cNvSpPr/>
              <p:nvPr/>
            </p:nvSpPr>
            <p:spPr>
              <a:xfrm flipH="false" flipV="false" rot="0">
                <a:off x="0" y="0"/>
                <a:ext cx="1772652" cy="227935"/>
              </a:xfrm>
              <a:custGeom>
                <a:avLst/>
                <a:gdLst/>
                <a:ahLst/>
                <a:cxnLst/>
                <a:rect r="r" b="b" t="t" l="l"/>
                <a:pathLst>
                  <a:path h="227935" w="1772652">
                    <a:moveTo>
                      <a:pt x="0" y="0"/>
                    </a:moveTo>
                    <a:lnTo>
                      <a:pt x="1772652" y="0"/>
                    </a:lnTo>
                    <a:lnTo>
                      <a:pt x="1772652" y="227935"/>
                    </a:lnTo>
                    <a:lnTo>
                      <a:pt x="0" y="227935"/>
                    </a:lnTo>
                    <a:close/>
                  </a:path>
                </a:pathLst>
              </a:custGeom>
              <a:solidFill>
                <a:srgbClr val="FFFFFF"/>
              </a:solidFill>
            </p:spPr>
          </p:sp>
          <p:sp>
            <p:nvSpPr>
              <p:cNvPr name="TextBox 12" id="12"/>
              <p:cNvSpPr txBox="true"/>
              <p:nvPr/>
            </p:nvSpPr>
            <p:spPr>
              <a:xfrm>
                <a:off x="0" y="-28575"/>
                <a:ext cx="1772652" cy="256510"/>
              </a:xfrm>
              <a:prstGeom prst="rect">
                <a:avLst/>
              </a:prstGeom>
            </p:spPr>
            <p:txBody>
              <a:bodyPr anchor="ctr" rtlCol="false" tIns="51955" lIns="51955" bIns="51955" rIns="51955"/>
              <a:lstStyle/>
              <a:p>
                <a:pPr algn="ctr">
                  <a:lnSpc>
                    <a:spcPts val="2147"/>
                  </a:lnSpc>
                </a:pPr>
              </a:p>
            </p:txBody>
          </p:sp>
        </p:grpSp>
        <p:grpSp>
          <p:nvGrpSpPr>
            <p:cNvPr name="Group 13" id="13"/>
            <p:cNvGrpSpPr/>
            <p:nvPr/>
          </p:nvGrpSpPr>
          <p:grpSpPr>
            <a:xfrm rot="0">
              <a:off x="961825" y="4157628"/>
              <a:ext cx="7066225" cy="434877"/>
              <a:chOff x="0" y="0"/>
              <a:chExt cx="3614425" cy="222443"/>
            </a:xfrm>
          </p:grpSpPr>
          <p:sp>
            <p:nvSpPr>
              <p:cNvPr name="Freeform 14" id="14"/>
              <p:cNvSpPr/>
              <p:nvPr/>
            </p:nvSpPr>
            <p:spPr>
              <a:xfrm flipH="false" flipV="false" rot="0">
                <a:off x="0" y="0"/>
                <a:ext cx="3614426" cy="222443"/>
              </a:xfrm>
              <a:custGeom>
                <a:avLst/>
                <a:gdLst/>
                <a:ahLst/>
                <a:cxnLst/>
                <a:rect r="r" b="b" t="t" l="l"/>
                <a:pathLst>
                  <a:path h="222443" w="3614426">
                    <a:moveTo>
                      <a:pt x="0" y="0"/>
                    </a:moveTo>
                    <a:lnTo>
                      <a:pt x="3614426" y="0"/>
                    </a:lnTo>
                    <a:lnTo>
                      <a:pt x="3614426" y="222443"/>
                    </a:lnTo>
                    <a:lnTo>
                      <a:pt x="0" y="222443"/>
                    </a:lnTo>
                    <a:close/>
                  </a:path>
                </a:pathLst>
              </a:custGeom>
              <a:solidFill>
                <a:srgbClr val="FFFFFF"/>
              </a:solidFill>
            </p:spPr>
          </p:sp>
          <p:sp>
            <p:nvSpPr>
              <p:cNvPr name="TextBox 15" id="15"/>
              <p:cNvSpPr txBox="true"/>
              <p:nvPr/>
            </p:nvSpPr>
            <p:spPr>
              <a:xfrm>
                <a:off x="0" y="-28575"/>
                <a:ext cx="3614425" cy="251018"/>
              </a:xfrm>
              <a:prstGeom prst="rect">
                <a:avLst/>
              </a:prstGeom>
            </p:spPr>
            <p:txBody>
              <a:bodyPr anchor="ctr" rtlCol="false" tIns="51955" lIns="51955" bIns="51955" rIns="51955"/>
              <a:lstStyle/>
              <a:p>
                <a:pPr algn="ctr">
                  <a:lnSpc>
                    <a:spcPts val="2147"/>
                  </a:lnSpc>
                </a:pPr>
              </a:p>
            </p:txBody>
          </p:sp>
        </p:grpSp>
        <p:grpSp>
          <p:nvGrpSpPr>
            <p:cNvPr name="Group 16" id="16"/>
            <p:cNvGrpSpPr/>
            <p:nvPr/>
          </p:nvGrpSpPr>
          <p:grpSpPr>
            <a:xfrm rot="5400000">
              <a:off x="-1769723" y="2150527"/>
              <a:ext cx="4592506" cy="291452"/>
              <a:chOff x="0" y="0"/>
              <a:chExt cx="2349100" cy="149080"/>
            </a:xfrm>
          </p:grpSpPr>
          <p:sp>
            <p:nvSpPr>
              <p:cNvPr name="Freeform 17" id="17"/>
              <p:cNvSpPr/>
              <p:nvPr/>
            </p:nvSpPr>
            <p:spPr>
              <a:xfrm flipH="false" flipV="false" rot="0">
                <a:off x="0" y="0"/>
                <a:ext cx="2349100" cy="149080"/>
              </a:xfrm>
              <a:custGeom>
                <a:avLst/>
                <a:gdLst/>
                <a:ahLst/>
                <a:cxnLst/>
                <a:rect r="r" b="b" t="t" l="l"/>
                <a:pathLst>
                  <a:path h="149080" w="2349100">
                    <a:moveTo>
                      <a:pt x="0" y="0"/>
                    </a:moveTo>
                    <a:lnTo>
                      <a:pt x="2349100" y="0"/>
                    </a:lnTo>
                    <a:lnTo>
                      <a:pt x="2349100" y="149080"/>
                    </a:lnTo>
                    <a:lnTo>
                      <a:pt x="0" y="149080"/>
                    </a:lnTo>
                    <a:close/>
                  </a:path>
                </a:pathLst>
              </a:custGeom>
              <a:solidFill>
                <a:srgbClr val="545454"/>
              </a:solidFill>
            </p:spPr>
          </p:sp>
          <p:sp>
            <p:nvSpPr>
              <p:cNvPr name="TextBox 18" id="18"/>
              <p:cNvSpPr txBox="true"/>
              <p:nvPr/>
            </p:nvSpPr>
            <p:spPr>
              <a:xfrm>
                <a:off x="0" y="-28575"/>
                <a:ext cx="2349100" cy="177655"/>
              </a:xfrm>
              <a:prstGeom prst="rect">
                <a:avLst/>
              </a:prstGeom>
            </p:spPr>
            <p:txBody>
              <a:bodyPr anchor="ctr" rtlCol="false" tIns="51955" lIns="51955" bIns="51955" rIns="51955"/>
              <a:lstStyle/>
              <a:p>
                <a:pPr algn="ctr">
                  <a:lnSpc>
                    <a:spcPts val="2147"/>
                  </a:lnSpc>
                </a:pPr>
              </a:p>
            </p:txBody>
          </p:sp>
        </p:grpSp>
      </p:grpSp>
      <p:grpSp>
        <p:nvGrpSpPr>
          <p:cNvPr name="Group 19" id="19"/>
          <p:cNvGrpSpPr/>
          <p:nvPr/>
        </p:nvGrpSpPr>
        <p:grpSpPr>
          <a:xfrm rot="0">
            <a:off x="8814324" y="9892397"/>
            <a:ext cx="9473676" cy="126406"/>
            <a:chOff x="0" y="0"/>
            <a:chExt cx="3228985" cy="43084"/>
          </a:xfrm>
        </p:grpSpPr>
        <p:sp>
          <p:nvSpPr>
            <p:cNvPr name="Freeform 20" id="20"/>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21" id="21"/>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22" id="22"/>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23" id="23"/>
          <p:cNvSpPr/>
          <p:nvPr/>
        </p:nvSpPr>
        <p:spPr>
          <a:xfrm flipH="false" flipV="false" rot="0">
            <a:off x="16693527" y="14704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24" id="24"/>
          <p:cNvSpPr txBox="true"/>
          <p:nvPr/>
        </p:nvSpPr>
        <p:spPr>
          <a:xfrm rot="0">
            <a:off x="2618343" y="839447"/>
            <a:ext cx="10932819" cy="1831677"/>
          </a:xfrm>
          <a:prstGeom prst="rect">
            <a:avLst/>
          </a:prstGeom>
        </p:spPr>
        <p:txBody>
          <a:bodyPr anchor="t" rtlCol="false" tIns="0" lIns="0" bIns="0" rIns="0">
            <a:spAutoFit/>
          </a:bodyPr>
          <a:lstStyle/>
          <a:p>
            <a:pPr algn="l">
              <a:lnSpc>
                <a:spcPts val="10061"/>
              </a:lnSpc>
            </a:pPr>
            <a:r>
              <a:rPr lang="en-US" b="true" sz="7186" spc="876">
                <a:solidFill>
                  <a:srgbClr val="000000"/>
                </a:solidFill>
                <a:latin typeface="Barlow Bold"/>
                <a:ea typeface="Barlow Bold"/>
                <a:cs typeface="Barlow Bold"/>
                <a:sym typeface="Barlow Bold"/>
              </a:rPr>
              <a:t>KISA NOU PATAJE?</a:t>
            </a:r>
          </a:p>
          <a:p>
            <a:pPr algn="l">
              <a:lnSpc>
                <a:spcPts val="4321"/>
              </a:lnSpc>
            </a:pPr>
            <a:r>
              <a:rPr lang="en-US" sz="3086" spc="376">
                <a:solidFill>
                  <a:srgbClr val="000000"/>
                </a:solidFill>
                <a:latin typeface="Barlow"/>
                <a:ea typeface="Barlow"/>
                <a:cs typeface="Barlow"/>
                <a:sym typeface="Barlow"/>
              </a:rPr>
              <a:t>Enperatif lavi a pou lavi plenite</a:t>
            </a:r>
          </a:p>
        </p:txBody>
      </p:sp>
      <p:sp>
        <p:nvSpPr>
          <p:cNvPr name="TextBox 25" id="25"/>
          <p:cNvSpPr txBox="true"/>
          <p:nvPr/>
        </p:nvSpPr>
        <p:spPr>
          <a:xfrm rot="0">
            <a:off x="1672865" y="3505811"/>
            <a:ext cx="15078728" cy="3798939"/>
          </a:xfrm>
          <a:prstGeom prst="rect">
            <a:avLst/>
          </a:prstGeom>
        </p:spPr>
        <p:txBody>
          <a:bodyPr anchor="t" rtlCol="false" tIns="0" lIns="0" bIns="0" rIns="0">
            <a:spAutoFit/>
          </a:bodyPr>
          <a:lstStyle/>
          <a:p>
            <a:pPr algn="just">
              <a:lnSpc>
                <a:spcPts val="4284"/>
              </a:lnSpc>
            </a:pPr>
            <a:r>
              <a:rPr lang="en-US" b="true" sz="3060" spc="376">
                <a:solidFill>
                  <a:srgbClr val="000000"/>
                </a:solidFill>
                <a:latin typeface="Arimo Bold"/>
                <a:ea typeface="Arimo Bold"/>
                <a:cs typeface="Arimo Bold"/>
                <a:sym typeface="Arimo Bold"/>
              </a:rPr>
              <a:t>3. "SE POUTÈT SA, SOUMÈT DEVAN BONDYE." (JAK 4:7).</a:t>
            </a:r>
          </a:p>
          <a:p>
            <a:pPr algn="just">
              <a:lnSpc>
                <a:spcPts val="4284"/>
              </a:lnSpc>
            </a:pPr>
          </a:p>
          <a:p>
            <a:pPr algn="just">
              <a:lnSpc>
                <a:spcPts val="4284"/>
              </a:lnSpc>
            </a:pPr>
            <a:r>
              <a:rPr lang="en-US" sz="3060" spc="376">
                <a:solidFill>
                  <a:srgbClr val="000000"/>
                </a:solidFill>
                <a:latin typeface="Arimo"/>
                <a:ea typeface="Arimo"/>
                <a:cs typeface="Arimo"/>
                <a:sym typeface="Arimo"/>
              </a:rPr>
              <a:t>. </a:t>
            </a:r>
            <a:r>
              <a:rPr lang="en-US" sz="3060" spc="376">
                <a:solidFill>
                  <a:srgbClr val="000000"/>
                </a:solidFill>
                <a:latin typeface="Arimo"/>
                <a:ea typeface="Arimo"/>
                <a:cs typeface="Arimo"/>
                <a:sym typeface="Arimo"/>
              </a:rPr>
              <a:t>Netwaye men nou, nou menm pechè yo; epi pirifye kè nou, nou menm ki gen de lide.</a:t>
            </a:r>
          </a:p>
          <a:p>
            <a:pPr algn="just">
              <a:lnSpc>
                <a:spcPts val="4284"/>
              </a:lnSpc>
            </a:pPr>
            <a:r>
              <a:rPr lang="en-US" sz="3060" spc="376">
                <a:solidFill>
                  <a:srgbClr val="000000"/>
                </a:solidFill>
                <a:latin typeface="Arimo"/>
                <a:ea typeface="Arimo"/>
                <a:cs typeface="Arimo"/>
                <a:sym typeface="Arimo"/>
              </a:rPr>
              <a:t>. </a:t>
            </a:r>
            <a:r>
              <a:rPr lang="en-US" sz="3060" spc="376">
                <a:solidFill>
                  <a:srgbClr val="000000"/>
                </a:solidFill>
                <a:latin typeface="Arimo"/>
                <a:ea typeface="Arimo"/>
                <a:cs typeface="Arimo"/>
                <a:sym typeface="Arimo"/>
              </a:rPr>
              <a:t>Fè mizè, kriye, kriye! Se pou ri ou tounen nan lapenn, ak kè kontan ou nan tenèb.</a:t>
            </a:r>
          </a:p>
          <a:p>
            <a:pPr algn="just" marL="660753" indent="-330376" lvl="1">
              <a:lnSpc>
                <a:spcPts val="4284"/>
              </a:lnSpc>
              <a:buFont typeface="Arial"/>
              <a:buChar char="•"/>
            </a:pPr>
            <a:r>
              <a:rPr lang="en-US" sz="3060" spc="376">
                <a:solidFill>
                  <a:srgbClr val="000000"/>
                </a:solidFill>
                <a:latin typeface="Arimo"/>
                <a:ea typeface="Arimo"/>
                <a:cs typeface="Arimo"/>
                <a:sym typeface="Arimo"/>
              </a:rPr>
              <a:t>Imilite nou devan Senyè a, e l ap leve nou </a:t>
            </a:r>
            <a:r>
              <a:rPr lang="en-US" b="true" sz="3060" spc="376">
                <a:solidFill>
                  <a:srgbClr val="000000"/>
                </a:solidFill>
                <a:latin typeface="Arimo Bold"/>
                <a:ea typeface="Arimo Bold"/>
                <a:cs typeface="Arimo Bold"/>
                <a:sym typeface="Arimo Bold"/>
              </a:rPr>
              <a:t>(Jak 4:7-10).</a:t>
            </a:r>
          </a:p>
        </p:txBody>
      </p:sp>
      <p:sp>
        <p:nvSpPr>
          <p:cNvPr name="Freeform 26" id="26"/>
          <p:cNvSpPr/>
          <p:nvPr/>
        </p:nvSpPr>
        <p:spPr>
          <a:xfrm flipH="false" flipV="false" rot="0">
            <a:off x="16693527" y="8774662"/>
            <a:ext cx="1309423" cy="1029331"/>
          </a:xfrm>
          <a:custGeom>
            <a:avLst/>
            <a:gdLst/>
            <a:ahLst/>
            <a:cxnLst/>
            <a:rect r="r" b="b" t="t" l="l"/>
            <a:pathLst>
              <a:path h="1029331" w="1309423">
                <a:moveTo>
                  <a:pt x="0" y="0"/>
                </a:moveTo>
                <a:lnTo>
                  <a:pt x="1309423" y="0"/>
                </a:lnTo>
                <a:lnTo>
                  <a:pt x="1309423" y="1029331"/>
                </a:lnTo>
                <a:lnTo>
                  <a:pt x="0" y="1029331"/>
                </a:lnTo>
                <a:lnTo>
                  <a:pt x="0" y="0"/>
                </a:lnTo>
                <a:close/>
              </a:path>
            </a:pathLst>
          </a:custGeom>
          <a:blipFill>
            <a:blip r:embed="rId5"/>
            <a:stretch>
              <a:fillRect l="-29809" t="-100115" r="-98132" b="-89851"/>
            </a:stretch>
          </a:blipFill>
        </p:spPr>
      </p:sp>
      <p:grpSp>
        <p:nvGrpSpPr>
          <p:cNvPr name="Group 27" id="27"/>
          <p:cNvGrpSpPr/>
          <p:nvPr/>
        </p:nvGrpSpPr>
        <p:grpSpPr>
          <a:xfrm rot="0">
            <a:off x="616348" y="9258300"/>
            <a:ext cx="3022360" cy="968149"/>
            <a:chOff x="0" y="0"/>
            <a:chExt cx="4029813" cy="1290865"/>
          </a:xfrm>
        </p:grpSpPr>
        <p:sp>
          <p:nvSpPr>
            <p:cNvPr name="TextBox 28" id="28"/>
            <p:cNvSpPr txBox="true"/>
            <p:nvPr/>
          </p:nvSpPr>
          <p:spPr>
            <a:xfrm rot="0">
              <a:off x="0" y="152400"/>
              <a:ext cx="4029813" cy="1138465"/>
            </a:xfrm>
            <a:prstGeom prst="rect">
              <a:avLst/>
            </a:prstGeom>
          </p:spPr>
          <p:txBody>
            <a:bodyPr anchor="t" rtlCol="false" tIns="0" lIns="0" bIns="0" rIns="0">
              <a:spAutoFit/>
            </a:bodyPr>
            <a:lstStyle/>
            <a:p>
              <a:pPr algn="ctr">
                <a:lnSpc>
                  <a:spcPts val="2987"/>
                </a:lnSpc>
              </a:pPr>
            </a:p>
            <a:p>
              <a:pPr algn="ctr">
                <a:lnSpc>
                  <a:spcPts val="2987"/>
                </a:lnSpc>
              </a:pPr>
              <a:r>
                <a:rPr lang="en-US" sz="3879">
                  <a:solidFill>
                    <a:srgbClr val="737373"/>
                  </a:solidFill>
                  <a:latin typeface="Bernoru SemiCondensed"/>
                  <a:ea typeface="Bernoru SemiCondensed"/>
                  <a:cs typeface="Bernoru SemiCondensed"/>
                  <a:sym typeface="Bernoru SemiCondensed"/>
                </a:rPr>
                <a:t>nan Lidèchip</a:t>
              </a:r>
            </a:p>
          </p:txBody>
        </p:sp>
        <p:sp>
          <p:nvSpPr>
            <p:cNvPr name="TextBox 29" id="29"/>
            <p:cNvSpPr txBox="true"/>
            <p:nvPr/>
          </p:nvSpPr>
          <p:spPr>
            <a:xfrm rot="0">
              <a:off x="47279" y="113510"/>
              <a:ext cx="3935254" cy="531923"/>
            </a:xfrm>
            <a:prstGeom prst="rect">
              <a:avLst/>
            </a:prstGeom>
          </p:spPr>
          <p:txBody>
            <a:bodyPr anchor="t" rtlCol="false" tIns="0" lIns="0" bIns="0" rIns="0">
              <a:spAutoFit/>
            </a:bodyPr>
            <a:lstStyle/>
            <a:p>
              <a:pPr algn="l">
                <a:lnSpc>
                  <a:spcPts val="3369"/>
                </a:lnSpc>
                <a:spcBef>
                  <a:spcPct val="0"/>
                </a:spcBef>
              </a:pPr>
              <a:r>
                <a:rPr lang="en-US" sz="2406" spc="115">
                  <a:solidFill>
                    <a:srgbClr val="000000"/>
                  </a:solidFill>
                  <a:latin typeface="Brittany"/>
                  <a:ea typeface="Brittany"/>
                  <a:cs typeface="Brittany"/>
                  <a:sym typeface="Brittany"/>
                </a:rPr>
                <a:t>Tantasyon yo</a:t>
              </a:r>
            </a:p>
          </p:txBody>
        </p:sp>
      </p:grpSp>
    </p:spTree>
  </p:cSld>
  <p:clrMapOvr>
    <a:masterClrMapping/>
  </p:clrMapOvr>
</p:sld>
</file>

<file path=ppt/slides/slide25.xml><?xml version="1.0" encoding="utf-8"?>
<p:sld xmlns:p="http://schemas.openxmlformats.org/presentationml/2006/main" xmlns:a="http://schemas.openxmlformats.org/drawingml/2006/main" xmlns:r="http://schemas.openxmlformats.org/officeDocument/2006/relationships">
  <p:cSld>
    <p:bg>
      <p:bgPr>
        <a:solidFill>
          <a:srgbClr val="FCF9D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8814324" y="9892397"/>
            <a:ext cx="9473676" cy="126406"/>
            <a:chOff x="0" y="0"/>
            <a:chExt cx="3228985" cy="43084"/>
          </a:xfrm>
        </p:grpSpPr>
        <p:sp>
          <p:nvSpPr>
            <p:cNvPr name="Freeform 4" id="4"/>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5" id="5"/>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6" id="6"/>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TextBox 7" id="7"/>
          <p:cNvSpPr txBox="true"/>
          <p:nvPr/>
        </p:nvSpPr>
        <p:spPr>
          <a:xfrm rot="0">
            <a:off x="6622286" y="9229725"/>
            <a:ext cx="4384076" cy="517936"/>
          </a:xfrm>
          <a:prstGeom prst="rect">
            <a:avLst/>
          </a:prstGeom>
        </p:spPr>
        <p:txBody>
          <a:bodyPr anchor="t" rtlCol="false" tIns="0" lIns="0" bIns="0" rIns="0">
            <a:spAutoFit/>
          </a:bodyPr>
          <a:lstStyle/>
          <a:p>
            <a:pPr algn="ctr">
              <a:lnSpc>
                <a:spcPts val="2171"/>
              </a:lnSpc>
            </a:pPr>
            <a:r>
              <a:rPr lang="en-US" b="true" sz="1520" i="true">
                <a:solidFill>
                  <a:srgbClr val="737373"/>
                </a:solidFill>
                <a:latin typeface="Open Sans Bold Italics"/>
                <a:ea typeface="Open Sans Bold Italics"/>
                <a:cs typeface="Open Sans Bold Italics"/>
                <a:sym typeface="Open Sans Bold Italics"/>
              </a:rPr>
              <a:t>Dr. Christian Sarmiento </a:t>
            </a:r>
          </a:p>
          <a:p>
            <a:pPr algn="ctr">
              <a:lnSpc>
                <a:spcPts val="2171"/>
              </a:lnSpc>
            </a:pPr>
            <a:r>
              <a:rPr lang="en-US" b="true" sz="1520" i="true">
                <a:solidFill>
                  <a:srgbClr val="737373"/>
                </a:solidFill>
                <a:latin typeface="Open Sans Bold Italics"/>
                <a:ea typeface="Open Sans Bold Italics"/>
                <a:cs typeface="Open Sans Bold Italics"/>
                <a:sym typeface="Open Sans Bold Italics"/>
              </a:rPr>
              <a:t>General Superintendent, Mesoamerican Region</a:t>
            </a:r>
          </a:p>
        </p:txBody>
      </p:sp>
      <p:sp>
        <p:nvSpPr>
          <p:cNvPr name="Freeform 8" id="8"/>
          <p:cNvSpPr/>
          <p:nvPr/>
        </p:nvSpPr>
        <p:spPr>
          <a:xfrm flipH="false" flipV="false" rot="0">
            <a:off x="251103" y="889100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9" id="9"/>
          <p:cNvSpPr txBox="true"/>
          <p:nvPr/>
        </p:nvSpPr>
        <p:spPr>
          <a:xfrm rot="0">
            <a:off x="4174089" y="2527277"/>
            <a:ext cx="12994210" cy="1882123"/>
          </a:xfrm>
          <a:prstGeom prst="rect">
            <a:avLst/>
          </a:prstGeom>
        </p:spPr>
        <p:txBody>
          <a:bodyPr anchor="t" rtlCol="false" tIns="0" lIns="0" bIns="0" rIns="0">
            <a:spAutoFit/>
          </a:bodyPr>
          <a:lstStyle/>
          <a:p>
            <a:pPr algn="r">
              <a:lnSpc>
                <a:spcPts val="8680"/>
              </a:lnSpc>
            </a:pPr>
            <a:r>
              <a:rPr lang="en-US" b="true" sz="6200" spc="756">
                <a:solidFill>
                  <a:srgbClr val="000000"/>
                </a:solidFill>
                <a:latin typeface="Barlow Bold"/>
                <a:ea typeface="Barlow Bold"/>
                <a:cs typeface="Barlow Bold"/>
                <a:sym typeface="Barlow Bold"/>
              </a:rPr>
              <a:t>TANTAYON MOIZ</a:t>
            </a:r>
          </a:p>
          <a:p>
            <a:pPr algn="r" marL="0" indent="0" lvl="0">
              <a:lnSpc>
                <a:spcPts val="6440"/>
              </a:lnSpc>
              <a:spcBef>
                <a:spcPct val="0"/>
              </a:spcBef>
            </a:pPr>
            <a:r>
              <a:rPr lang="en-US" sz="4600" spc="561">
                <a:solidFill>
                  <a:srgbClr val="000000"/>
                </a:solidFill>
                <a:latin typeface="Barlow"/>
                <a:ea typeface="Barlow"/>
                <a:cs typeface="Barlow"/>
                <a:sym typeface="Barlow"/>
              </a:rPr>
              <a:t>Egzanp pou lidè (1)</a:t>
            </a:r>
          </a:p>
        </p:txBody>
      </p:sp>
      <p:sp>
        <p:nvSpPr>
          <p:cNvPr name="TextBox 10" id="10"/>
          <p:cNvSpPr txBox="true"/>
          <p:nvPr/>
        </p:nvSpPr>
        <p:spPr>
          <a:xfrm rot="0">
            <a:off x="2138094" y="5419051"/>
            <a:ext cx="15020679" cy="2215515"/>
          </a:xfrm>
          <a:prstGeom prst="rect">
            <a:avLst/>
          </a:prstGeom>
        </p:spPr>
        <p:txBody>
          <a:bodyPr anchor="t" rtlCol="false" tIns="0" lIns="0" bIns="0" rIns="0">
            <a:spAutoFit/>
          </a:bodyPr>
          <a:lstStyle/>
          <a:p>
            <a:pPr algn="just">
              <a:lnSpc>
                <a:spcPts val="4409"/>
              </a:lnSpc>
            </a:pPr>
            <a:r>
              <a:rPr lang="en-US" sz="3150" spc="-47">
                <a:solidFill>
                  <a:srgbClr val="000000"/>
                </a:solidFill>
                <a:latin typeface="Arimo"/>
                <a:ea typeface="Arimo"/>
                <a:cs typeface="Arimo"/>
                <a:sym typeface="Arimo"/>
              </a:rPr>
              <a:t>"Seyè a di Moyiz konsa: -Ale devan pèp la, pran kèk nan chèf fanmi pèp Izrayèl yo avèk ou, pran baton ou te frape larivyè a nan men ou, epi ale. Gade, m'ap kanpe la devan ou. W'a frape wòch la nan lavil Orèb la, epi dlo va soti ladan l', konsa Moyiz te fè sa devan chèf fanmi pèp Izrayèl yo.</a:t>
            </a:r>
          </a:p>
        </p:txBody>
      </p:sp>
      <p:sp>
        <p:nvSpPr>
          <p:cNvPr name="Freeform 11" id="11"/>
          <p:cNvSpPr/>
          <p:nvPr/>
        </p:nvSpPr>
        <p:spPr>
          <a:xfrm flipH="false" flipV="false" rot="0">
            <a:off x="16693527" y="8774662"/>
            <a:ext cx="1309423" cy="1029331"/>
          </a:xfrm>
          <a:custGeom>
            <a:avLst/>
            <a:gdLst/>
            <a:ahLst/>
            <a:cxnLst/>
            <a:rect r="r" b="b" t="t" l="l"/>
            <a:pathLst>
              <a:path h="1029331" w="1309423">
                <a:moveTo>
                  <a:pt x="0" y="0"/>
                </a:moveTo>
                <a:lnTo>
                  <a:pt x="1309423" y="0"/>
                </a:lnTo>
                <a:lnTo>
                  <a:pt x="1309423" y="1029331"/>
                </a:lnTo>
                <a:lnTo>
                  <a:pt x="0" y="1029331"/>
                </a:lnTo>
                <a:lnTo>
                  <a:pt x="0" y="0"/>
                </a:lnTo>
                <a:close/>
              </a:path>
            </a:pathLst>
          </a:custGeom>
          <a:blipFill>
            <a:blip r:embed="rId5"/>
            <a:stretch>
              <a:fillRect l="-29809" t="-100115" r="-98132" b="-89851"/>
            </a:stretch>
          </a:blipFill>
        </p:spPr>
      </p:sp>
      <p:grpSp>
        <p:nvGrpSpPr>
          <p:cNvPr name="Group 12" id="12"/>
          <p:cNvGrpSpPr/>
          <p:nvPr/>
        </p:nvGrpSpPr>
        <p:grpSpPr>
          <a:xfrm rot="0">
            <a:off x="-208957" y="194347"/>
            <a:ext cx="4403300" cy="1662891"/>
            <a:chOff x="0" y="0"/>
            <a:chExt cx="1500810" cy="566776"/>
          </a:xfrm>
        </p:grpSpPr>
        <p:sp>
          <p:nvSpPr>
            <p:cNvPr name="Freeform 13" id="13"/>
            <p:cNvSpPr/>
            <p:nvPr/>
          </p:nvSpPr>
          <p:spPr>
            <a:xfrm flipH="false" flipV="false" rot="0">
              <a:off x="0" y="0"/>
              <a:ext cx="1500810" cy="566776"/>
            </a:xfrm>
            <a:custGeom>
              <a:avLst/>
              <a:gdLst/>
              <a:ahLst/>
              <a:cxnLst/>
              <a:rect r="r" b="b" t="t" l="l"/>
              <a:pathLst>
                <a:path h="566776" w="1500810">
                  <a:moveTo>
                    <a:pt x="0" y="0"/>
                  </a:moveTo>
                  <a:lnTo>
                    <a:pt x="1500810" y="0"/>
                  </a:lnTo>
                  <a:lnTo>
                    <a:pt x="1500810" y="566776"/>
                  </a:lnTo>
                  <a:lnTo>
                    <a:pt x="0" y="566776"/>
                  </a:lnTo>
                  <a:close/>
                </a:path>
              </a:pathLst>
            </a:custGeom>
            <a:solidFill>
              <a:srgbClr val="FBFF00">
                <a:alpha val="80784"/>
              </a:srgbClr>
            </a:solidFill>
          </p:spPr>
        </p:sp>
        <p:sp>
          <p:nvSpPr>
            <p:cNvPr name="TextBox 14" id="14"/>
            <p:cNvSpPr txBox="true"/>
            <p:nvPr/>
          </p:nvSpPr>
          <p:spPr>
            <a:xfrm>
              <a:off x="0" y="-28575"/>
              <a:ext cx="1500810" cy="595351"/>
            </a:xfrm>
            <a:prstGeom prst="rect">
              <a:avLst/>
            </a:prstGeom>
          </p:spPr>
          <p:txBody>
            <a:bodyPr anchor="ctr" rtlCol="false" tIns="51955" lIns="51955" bIns="51955" rIns="51955"/>
            <a:lstStyle/>
            <a:p>
              <a:pPr algn="ctr">
                <a:lnSpc>
                  <a:spcPts val="2147"/>
                </a:lnSpc>
              </a:pPr>
            </a:p>
          </p:txBody>
        </p:sp>
      </p:grpSp>
      <p:grpSp>
        <p:nvGrpSpPr>
          <p:cNvPr name="Group 15" id="15"/>
          <p:cNvGrpSpPr/>
          <p:nvPr/>
        </p:nvGrpSpPr>
        <p:grpSpPr>
          <a:xfrm rot="0">
            <a:off x="152400" y="-1188857"/>
            <a:ext cx="4301499" cy="3444379"/>
            <a:chOff x="0" y="0"/>
            <a:chExt cx="5735332" cy="4592506"/>
          </a:xfrm>
        </p:grpSpPr>
        <p:grpSp>
          <p:nvGrpSpPr>
            <p:cNvPr name="Group 16" id="16"/>
            <p:cNvGrpSpPr/>
            <p:nvPr/>
          </p:nvGrpSpPr>
          <p:grpSpPr>
            <a:xfrm rot="0">
              <a:off x="0" y="3984614"/>
              <a:ext cx="2475827" cy="445614"/>
              <a:chOff x="0" y="0"/>
              <a:chExt cx="1266403" cy="227935"/>
            </a:xfrm>
          </p:grpSpPr>
          <p:sp>
            <p:nvSpPr>
              <p:cNvPr name="Freeform 17" id="17"/>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18" id="18"/>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19" id="19"/>
            <p:cNvGrpSpPr/>
            <p:nvPr/>
          </p:nvGrpSpPr>
          <p:grpSpPr>
            <a:xfrm rot="0">
              <a:off x="687139" y="4157628"/>
              <a:ext cx="5048193" cy="434877"/>
              <a:chOff x="0" y="0"/>
              <a:chExt cx="2582188" cy="222443"/>
            </a:xfrm>
          </p:grpSpPr>
          <p:sp>
            <p:nvSpPr>
              <p:cNvPr name="Freeform 20" id="20"/>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21" id="21"/>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22" id="22"/>
            <p:cNvGrpSpPr/>
            <p:nvPr/>
          </p:nvGrpSpPr>
          <p:grpSpPr>
            <a:xfrm rot="5400000">
              <a:off x="-1920094" y="2192145"/>
              <a:ext cx="4592506" cy="208217"/>
              <a:chOff x="0" y="0"/>
              <a:chExt cx="2349100" cy="106504"/>
            </a:xfrm>
          </p:grpSpPr>
          <p:sp>
            <p:nvSpPr>
              <p:cNvPr name="Freeform 23" id="23"/>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24" id="24"/>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25" id="25"/>
          <p:cNvGrpSpPr/>
          <p:nvPr/>
        </p:nvGrpSpPr>
        <p:grpSpPr>
          <a:xfrm rot="0">
            <a:off x="791970" y="533332"/>
            <a:ext cx="3022360" cy="968149"/>
            <a:chOff x="0" y="0"/>
            <a:chExt cx="4029813" cy="1290865"/>
          </a:xfrm>
        </p:grpSpPr>
        <p:sp>
          <p:nvSpPr>
            <p:cNvPr name="TextBox 26" id="26"/>
            <p:cNvSpPr txBox="true"/>
            <p:nvPr/>
          </p:nvSpPr>
          <p:spPr>
            <a:xfrm rot="0">
              <a:off x="0" y="152400"/>
              <a:ext cx="4029813" cy="1138465"/>
            </a:xfrm>
            <a:prstGeom prst="rect">
              <a:avLst/>
            </a:prstGeom>
          </p:spPr>
          <p:txBody>
            <a:bodyPr anchor="t" rtlCol="false" tIns="0" lIns="0" bIns="0" rIns="0">
              <a:spAutoFit/>
            </a:bodyPr>
            <a:lstStyle/>
            <a:p>
              <a:pPr algn="ctr">
                <a:lnSpc>
                  <a:spcPts val="2987"/>
                </a:lnSpc>
              </a:pPr>
            </a:p>
            <a:p>
              <a:pPr algn="ctr">
                <a:lnSpc>
                  <a:spcPts val="2987"/>
                </a:lnSpc>
              </a:pPr>
              <a:r>
                <a:rPr lang="en-US" sz="3879">
                  <a:solidFill>
                    <a:srgbClr val="737373"/>
                  </a:solidFill>
                  <a:latin typeface="Bernoru SemiCondensed"/>
                  <a:ea typeface="Bernoru SemiCondensed"/>
                  <a:cs typeface="Bernoru SemiCondensed"/>
                  <a:sym typeface="Bernoru SemiCondensed"/>
                </a:rPr>
                <a:t>nan Lidèchip</a:t>
              </a:r>
            </a:p>
          </p:txBody>
        </p:sp>
        <p:sp>
          <p:nvSpPr>
            <p:cNvPr name="TextBox 27" id="27"/>
            <p:cNvSpPr txBox="true"/>
            <p:nvPr/>
          </p:nvSpPr>
          <p:spPr>
            <a:xfrm rot="0">
              <a:off x="47279" y="113510"/>
              <a:ext cx="3935254" cy="531923"/>
            </a:xfrm>
            <a:prstGeom prst="rect">
              <a:avLst/>
            </a:prstGeom>
          </p:spPr>
          <p:txBody>
            <a:bodyPr anchor="t" rtlCol="false" tIns="0" lIns="0" bIns="0" rIns="0">
              <a:spAutoFit/>
            </a:bodyPr>
            <a:lstStyle/>
            <a:p>
              <a:pPr algn="l">
                <a:lnSpc>
                  <a:spcPts val="3369"/>
                </a:lnSpc>
                <a:spcBef>
                  <a:spcPct val="0"/>
                </a:spcBef>
              </a:pPr>
              <a:r>
                <a:rPr lang="en-US" sz="2406" spc="115">
                  <a:solidFill>
                    <a:srgbClr val="000000"/>
                  </a:solidFill>
                  <a:latin typeface="Brittany"/>
                  <a:ea typeface="Brittany"/>
                  <a:cs typeface="Brittany"/>
                  <a:sym typeface="Brittany"/>
                </a:rPr>
                <a:t>Tantasyon yo</a:t>
              </a:r>
            </a:p>
          </p:txBody>
        </p:sp>
      </p:grpSp>
    </p:spTree>
  </p:cSld>
  <p:clrMapOvr>
    <a:masterClrMapping/>
  </p:clrMapOvr>
</p:sld>
</file>

<file path=ppt/slides/slide26.xml><?xml version="1.0" encoding="utf-8"?>
<p:sld xmlns:p="http://schemas.openxmlformats.org/presentationml/2006/main" xmlns:a="http://schemas.openxmlformats.org/drawingml/2006/main" xmlns:r="http://schemas.openxmlformats.org/officeDocument/2006/relationships">
  <p:cSld>
    <p:bg>
      <p:bgPr>
        <a:solidFill>
          <a:srgbClr val="FCF9D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8814324" y="9892397"/>
            <a:ext cx="9473676" cy="126406"/>
            <a:chOff x="0" y="0"/>
            <a:chExt cx="3228985" cy="43084"/>
          </a:xfrm>
        </p:grpSpPr>
        <p:sp>
          <p:nvSpPr>
            <p:cNvPr name="Freeform 4" id="4"/>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5" id="5"/>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6" id="6"/>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TextBox 7" id="7"/>
          <p:cNvSpPr txBox="true"/>
          <p:nvPr/>
        </p:nvSpPr>
        <p:spPr>
          <a:xfrm rot="0">
            <a:off x="6622286" y="9229725"/>
            <a:ext cx="4384076" cy="517936"/>
          </a:xfrm>
          <a:prstGeom prst="rect">
            <a:avLst/>
          </a:prstGeom>
        </p:spPr>
        <p:txBody>
          <a:bodyPr anchor="t" rtlCol="false" tIns="0" lIns="0" bIns="0" rIns="0">
            <a:spAutoFit/>
          </a:bodyPr>
          <a:lstStyle/>
          <a:p>
            <a:pPr algn="ctr">
              <a:lnSpc>
                <a:spcPts val="2171"/>
              </a:lnSpc>
            </a:pPr>
            <a:r>
              <a:rPr lang="en-US" b="true" sz="1520" i="true">
                <a:solidFill>
                  <a:srgbClr val="737373"/>
                </a:solidFill>
                <a:latin typeface="Open Sans Bold Italics"/>
                <a:ea typeface="Open Sans Bold Italics"/>
                <a:cs typeface="Open Sans Bold Italics"/>
                <a:sym typeface="Open Sans Bold Italics"/>
              </a:rPr>
              <a:t>Dr. Christian Sarmiento </a:t>
            </a:r>
          </a:p>
          <a:p>
            <a:pPr algn="ctr">
              <a:lnSpc>
                <a:spcPts val="2171"/>
              </a:lnSpc>
            </a:pPr>
            <a:r>
              <a:rPr lang="en-US" b="true" sz="1520" i="true">
                <a:solidFill>
                  <a:srgbClr val="737373"/>
                </a:solidFill>
                <a:latin typeface="Open Sans Bold Italics"/>
                <a:ea typeface="Open Sans Bold Italics"/>
                <a:cs typeface="Open Sans Bold Italics"/>
                <a:sym typeface="Open Sans Bold Italics"/>
              </a:rPr>
              <a:t>General Superintendent, Mesoamerican Region</a:t>
            </a:r>
          </a:p>
        </p:txBody>
      </p:sp>
      <p:sp>
        <p:nvSpPr>
          <p:cNvPr name="Freeform 8" id="8"/>
          <p:cNvSpPr/>
          <p:nvPr/>
        </p:nvSpPr>
        <p:spPr>
          <a:xfrm flipH="false" flipV="false" rot="0">
            <a:off x="251103" y="889100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9" id="9"/>
          <p:cNvSpPr txBox="true"/>
          <p:nvPr/>
        </p:nvSpPr>
        <p:spPr>
          <a:xfrm rot="0">
            <a:off x="1626970" y="2589308"/>
            <a:ext cx="15541329" cy="1705593"/>
          </a:xfrm>
          <a:prstGeom prst="rect">
            <a:avLst/>
          </a:prstGeom>
        </p:spPr>
        <p:txBody>
          <a:bodyPr anchor="t" rtlCol="false" tIns="0" lIns="0" bIns="0" rIns="0">
            <a:spAutoFit/>
          </a:bodyPr>
          <a:lstStyle/>
          <a:p>
            <a:pPr algn="r">
              <a:lnSpc>
                <a:spcPts val="8680"/>
              </a:lnSpc>
            </a:pPr>
            <a:r>
              <a:rPr lang="en-US" b="true" sz="6200" spc="756">
                <a:solidFill>
                  <a:srgbClr val="000000"/>
                </a:solidFill>
                <a:latin typeface="Barlow Bold"/>
                <a:ea typeface="Barlow Bold"/>
                <a:cs typeface="Barlow Bold"/>
                <a:sym typeface="Barlow Bold"/>
              </a:rPr>
              <a:t>TANTAYON MOIZ</a:t>
            </a:r>
          </a:p>
          <a:p>
            <a:pPr algn="r" marL="0" indent="0" lvl="0">
              <a:lnSpc>
                <a:spcPts val="4900"/>
              </a:lnSpc>
              <a:spcBef>
                <a:spcPct val="0"/>
              </a:spcBef>
            </a:pPr>
            <a:r>
              <a:rPr lang="en-US" sz="3500" spc="427">
                <a:solidFill>
                  <a:srgbClr val="000000"/>
                </a:solidFill>
                <a:latin typeface="Barlow"/>
                <a:ea typeface="Barlow"/>
                <a:cs typeface="Barlow"/>
                <a:sym typeface="Barlow"/>
              </a:rPr>
              <a:t>Egzanp pou dirijan yo (1) Egzòd 17:6-7, NASB</a:t>
            </a:r>
          </a:p>
        </p:txBody>
      </p:sp>
      <p:sp>
        <p:nvSpPr>
          <p:cNvPr name="TextBox 10" id="10"/>
          <p:cNvSpPr txBox="true"/>
          <p:nvPr/>
        </p:nvSpPr>
        <p:spPr>
          <a:xfrm rot="0">
            <a:off x="2138094" y="5184737"/>
            <a:ext cx="15020679" cy="2215515"/>
          </a:xfrm>
          <a:prstGeom prst="rect">
            <a:avLst/>
          </a:prstGeom>
        </p:spPr>
        <p:txBody>
          <a:bodyPr anchor="t" rtlCol="false" tIns="0" lIns="0" bIns="0" rIns="0">
            <a:spAutoFit/>
          </a:bodyPr>
          <a:lstStyle/>
          <a:p>
            <a:pPr algn="just">
              <a:lnSpc>
                <a:spcPts val="4409"/>
              </a:lnSpc>
            </a:pPr>
            <a:r>
              <a:rPr lang="en-US" sz="3150" spc="-47">
                <a:solidFill>
                  <a:srgbClr val="000000"/>
                </a:solidFill>
                <a:latin typeface="Arimo"/>
                <a:ea typeface="Arimo"/>
                <a:cs typeface="Arimo"/>
                <a:sym typeface="Arimo"/>
              </a:rPr>
              <a:t>"Seyè a di Moyiz konsa: -Ale devan pèp la, </a:t>
            </a:r>
            <a:r>
              <a:rPr lang="en-US" b="true" sz="3150" spc="-47">
                <a:solidFill>
                  <a:srgbClr val="000000"/>
                </a:solidFill>
                <a:latin typeface="Arimo Bold"/>
                <a:ea typeface="Arimo Bold"/>
                <a:cs typeface="Arimo Bold"/>
                <a:sym typeface="Arimo Bold"/>
              </a:rPr>
              <a:t>pran kèk nan chèf</a:t>
            </a:r>
            <a:r>
              <a:rPr lang="en-US" sz="3150" spc="-47">
                <a:solidFill>
                  <a:srgbClr val="000000"/>
                </a:solidFill>
                <a:latin typeface="Arimo"/>
                <a:ea typeface="Arimo"/>
                <a:cs typeface="Arimo"/>
                <a:sym typeface="Arimo"/>
              </a:rPr>
              <a:t> fanmi pèp Izrayèl yo avèk ou, pran baton ou te frape larivyè a nan men ou, </a:t>
            </a:r>
            <a:r>
              <a:rPr lang="en-US" b="true" sz="3150" spc="-47">
                <a:solidFill>
                  <a:srgbClr val="000000"/>
                </a:solidFill>
                <a:latin typeface="Arimo Bold"/>
                <a:ea typeface="Arimo Bold"/>
                <a:cs typeface="Arimo Bold"/>
                <a:sym typeface="Arimo Bold"/>
              </a:rPr>
              <a:t>epi ale</a:t>
            </a:r>
            <a:r>
              <a:rPr lang="en-US" sz="3150" spc="-47">
                <a:solidFill>
                  <a:srgbClr val="000000"/>
                </a:solidFill>
                <a:latin typeface="Arimo"/>
                <a:ea typeface="Arimo"/>
                <a:cs typeface="Arimo"/>
                <a:sym typeface="Arimo"/>
              </a:rPr>
              <a:t>. Gade, m'ap kanpe la devan ou. W'a frape wòch la nan lavil Orèb la, epi dlo va soti ladan l', konsa Moyiz te fè sa devan chèf fanmi pèp Izrayèl yo.</a:t>
            </a:r>
          </a:p>
        </p:txBody>
      </p:sp>
      <p:sp>
        <p:nvSpPr>
          <p:cNvPr name="Freeform 11" id="11"/>
          <p:cNvSpPr/>
          <p:nvPr/>
        </p:nvSpPr>
        <p:spPr>
          <a:xfrm flipH="false" flipV="false" rot="0">
            <a:off x="16693527" y="8774662"/>
            <a:ext cx="1309423" cy="1029331"/>
          </a:xfrm>
          <a:custGeom>
            <a:avLst/>
            <a:gdLst/>
            <a:ahLst/>
            <a:cxnLst/>
            <a:rect r="r" b="b" t="t" l="l"/>
            <a:pathLst>
              <a:path h="1029331" w="1309423">
                <a:moveTo>
                  <a:pt x="0" y="0"/>
                </a:moveTo>
                <a:lnTo>
                  <a:pt x="1309423" y="0"/>
                </a:lnTo>
                <a:lnTo>
                  <a:pt x="1309423" y="1029331"/>
                </a:lnTo>
                <a:lnTo>
                  <a:pt x="0" y="1029331"/>
                </a:lnTo>
                <a:lnTo>
                  <a:pt x="0" y="0"/>
                </a:lnTo>
                <a:close/>
              </a:path>
            </a:pathLst>
          </a:custGeom>
          <a:blipFill>
            <a:blip r:embed="rId5"/>
            <a:stretch>
              <a:fillRect l="-29809" t="-100115" r="-98132" b="-89851"/>
            </a:stretch>
          </a:blipFill>
        </p:spPr>
      </p:sp>
      <p:grpSp>
        <p:nvGrpSpPr>
          <p:cNvPr name="Group 12" id="12"/>
          <p:cNvGrpSpPr/>
          <p:nvPr/>
        </p:nvGrpSpPr>
        <p:grpSpPr>
          <a:xfrm rot="0">
            <a:off x="-208957" y="194347"/>
            <a:ext cx="4403300" cy="1662891"/>
            <a:chOff x="0" y="0"/>
            <a:chExt cx="1500810" cy="566776"/>
          </a:xfrm>
        </p:grpSpPr>
        <p:sp>
          <p:nvSpPr>
            <p:cNvPr name="Freeform 13" id="13"/>
            <p:cNvSpPr/>
            <p:nvPr/>
          </p:nvSpPr>
          <p:spPr>
            <a:xfrm flipH="false" flipV="false" rot="0">
              <a:off x="0" y="0"/>
              <a:ext cx="1500810" cy="566776"/>
            </a:xfrm>
            <a:custGeom>
              <a:avLst/>
              <a:gdLst/>
              <a:ahLst/>
              <a:cxnLst/>
              <a:rect r="r" b="b" t="t" l="l"/>
              <a:pathLst>
                <a:path h="566776" w="1500810">
                  <a:moveTo>
                    <a:pt x="0" y="0"/>
                  </a:moveTo>
                  <a:lnTo>
                    <a:pt x="1500810" y="0"/>
                  </a:lnTo>
                  <a:lnTo>
                    <a:pt x="1500810" y="566776"/>
                  </a:lnTo>
                  <a:lnTo>
                    <a:pt x="0" y="566776"/>
                  </a:lnTo>
                  <a:close/>
                </a:path>
              </a:pathLst>
            </a:custGeom>
            <a:solidFill>
              <a:srgbClr val="FBFF00">
                <a:alpha val="80784"/>
              </a:srgbClr>
            </a:solidFill>
          </p:spPr>
        </p:sp>
        <p:sp>
          <p:nvSpPr>
            <p:cNvPr name="TextBox 14" id="14"/>
            <p:cNvSpPr txBox="true"/>
            <p:nvPr/>
          </p:nvSpPr>
          <p:spPr>
            <a:xfrm>
              <a:off x="0" y="-28575"/>
              <a:ext cx="1500810" cy="595351"/>
            </a:xfrm>
            <a:prstGeom prst="rect">
              <a:avLst/>
            </a:prstGeom>
          </p:spPr>
          <p:txBody>
            <a:bodyPr anchor="ctr" rtlCol="false" tIns="51955" lIns="51955" bIns="51955" rIns="51955"/>
            <a:lstStyle/>
            <a:p>
              <a:pPr algn="ctr">
                <a:lnSpc>
                  <a:spcPts val="2147"/>
                </a:lnSpc>
              </a:pPr>
            </a:p>
          </p:txBody>
        </p:sp>
      </p:grpSp>
      <p:grpSp>
        <p:nvGrpSpPr>
          <p:cNvPr name="Group 15" id="15"/>
          <p:cNvGrpSpPr/>
          <p:nvPr/>
        </p:nvGrpSpPr>
        <p:grpSpPr>
          <a:xfrm rot="0">
            <a:off x="152400" y="-1188857"/>
            <a:ext cx="4301499" cy="3444379"/>
            <a:chOff x="0" y="0"/>
            <a:chExt cx="5735332" cy="4592506"/>
          </a:xfrm>
        </p:grpSpPr>
        <p:grpSp>
          <p:nvGrpSpPr>
            <p:cNvPr name="Group 16" id="16"/>
            <p:cNvGrpSpPr/>
            <p:nvPr/>
          </p:nvGrpSpPr>
          <p:grpSpPr>
            <a:xfrm rot="0">
              <a:off x="0" y="3984614"/>
              <a:ext cx="2475827" cy="445614"/>
              <a:chOff x="0" y="0"/>
              <a:chExt cx="1266403" cy="227935"/>
            </a:xfrm>
          </p:grpSpPr>
          <p:sp>
            <p:nvSpPr>
              <p:cNvPr name="Freeform 17" id="17"/>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18" id="18"/>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19" id="19"/>
            <p:cNvGrpSpPr/>
            <p:nvPr/>
          </p:nvGrpSpPr>
          <p:grpSpPr>
            <a:xfrm rot="0">
              <a:off x="687139" y="4157628"/>
              <a:ext cx="5048193" cy="434877"/>
              <a:chOff x="0" y="0"/>
              <a:chExt cx="2582188" cy="222443"/>
            </a:xfrm>
          </p:grpSpPr>
          <p:sp>
            <p:nvSpPr>
              <p:cNvPr name="Freeform 20" id="20"/>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21" id="21"/>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22" id="22"/>
            <p:cNvGrpSpPr/>
            <p:nvPr/>
          </p:nvGrpSpPr>
          <p:grpSpPr>
            <a:xfrm rot="5400000">
              <a:off x="-1920094" y="2192145"/>
              <a:ext cx="4592506" cy="208217"/>
              <a:chOff x="0" y="0"/>
              <a:chExt cx="2349100" cy="106504"/>
            </a:xfrm>
          </p:grpSpPr>
          <p:sp>
            <p:nvSpPr>
              <p:cNvPr name="Freeform 23" id="23"/>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24" id="24"/>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25" id="25"/>
          <p:cNvGrpSpPr/>
          <p:nvPr/>
        </p:nvGrpSpPr>
        <p:grpSpPr>
          <a:xfrm rot="0">
            <a:off x="791970" y="533332"/>
            <a:ext cx="3022360" cy="968149"/>
            <a:chOff x="0" y="0"/>
            <a:chExt cx="4029813" cy="1290865"/>
          </a:xfrm>
        </p:grpSpPr>
        <p:sp>
          <p:nvSpPr>
            <p:cNvPr name="TextBox 26" id="26"/>
            <p:cNvSpPr txBox="true"/>
            <p:nvPr/>
          </p:nvSpPr>
          <p:spPr>
            <a:xfrm rot="0">
              <a:off x="0" y="152400"/>
              <a:ext cx="4029813" cy="1138465"/>
            </a:xfrm>
            <a:prstGeom prst="rect">
              <a:avLst/>
            </a:prstGeom>
          </p:spPr>
          <p:txBody>
            <a:bodyPr anchor="t" rtlCol="false" tIns="0" lIns="0" bIns="0" rIns="0">
              <a:spAutoFit/>
            </a:bodyPr>
            <a:lstStyle/>
            <a:p>
              <a:pPr algn="ctr">
                <a:lnSpc>
                  <a:spcPts val="2987"/>
                </a:lnSpc>
              </a:pPr>
            </a:p>
            <a:p>
              <a:pPr algn="ctr">
                <a:lnSpc>
                  <a:spcPts val="2987"/>
                </a:lnSpc>
              </a:pPr>
              <a:r>
                <a:rPr lang="en-US" sz="3879">
                  <a:solidFill>
                    <a:srgbClr val="737373"/>
                  </a:solidFill>
                  <a:latin typeface="Bernoru SemiCondensed"/>
                  <a:ea typeface="Bernoru SemiCondensed"/>
                  <a:cs typeface="Bernoru SemiCondensed"/>
                  <a:sym typeface="Bernoru SemiCondensed"/>
                </a:rPr>
                <a:t>nan Lidèchip</a:t>
              </a:r>
            </a:p>
          </p:txBody>
        </p:sp>
        <p:sp>
          <p:nvSpPr>
            <p:cNvPr name="TextBox 27" id="27"/>
            <p:cNvSpPr txBox="true"/>
            <p:nvPr/>
          </p:nvSpPr>
          <p:spPr>
            <a:xfrm rot="0">
              <a:off x="47279" y="113510"/>
              <a:ext cx="3935254" cy="531923"/>
            </a:xfrm>
            <a:prstGeom prst="rect">
              <a:avLst/>
            </a:prstGeom>
          </p:spPr>
          <p:txBody>
            <a:bodyPr anchor="t" rtlCol="false" tIns="0" lIns="0" bIns="0" rIns="0">
              <a:spAutoFit/>
            </a:bodyPr>
            <a:lstStyle/>
            <a:p>
              <a:pPr algn="l">
                <a:lnSpc>
                  <a:spcPts val="3369"/>
                </a:lnSpc>
                <a:spcBef>
                  <a:spcPct val="0"/>
                </a:spcBef>
              </a:pPr>
              <a:r>
                <a:rPr lang="en-US" sz="2406" spc="115">
                  <a:solidFill>
                    <a:srgbClr val="000000"/>
                  </a:solidFill>
                  <a:latin typeface="Brittany"/>
                  <a:ea typeface="Brittany"/>
                  <a:cs typeface="Brittany"/>
                  <a:sym typeface="Brittany"/>
                </a:rPr>
                <a:t>Tantasyon yo</a:t>
              </a:r>
            </a:p>
          </p:txBody>
        </p:sp>
      </p:grpSp>
    </p:spTree>
  </p:cSld>
  <p:clrMapOvr>
    <a:masterClrMapping/>
  </p:clrMapOvr>
</p:sld>
</file>

<file path=ppt/slides/slide2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361357" y="0"/>
            <a:ext cx="19147172" cy="522263"/>
            <a:chOff x="0" y="0"/>
            <a:chExt cx="6526076" cy="178007"/>
          </a:xfrm>
        </p:grpSpPr>
        <p:sp>
          <p:nvSpPr>
            <p:cNvPr name="Freeform 4" id="4"/>
            <p:cNvSpPr/>
            <p:nvPr/>
          </p:nvSpPr>
          <p:spPr>
            <a:xfrm flipH="false" flipV="false" rot="0">
              <a:off x="0" y="0"/>
              <a:ext cx="6526075" cy="178007"/>
            </a:xfrm>
            <a:custGeom>
              <a:avLst/>
              <a:gdLst/>
              <a:ahLst/>
              <a:cxnLst/>
              <a:rect r="r" b="b" t="t" l="l"/>
              <a:pathLst>
                <a:path h="178007" w="6526075">
                  <a:moveTo>
                    <a:pt x="0" y="0"/>
                  </a:moveTo>
                  <a:lnTo>
                    <a:pt x="6526075" y="0"/>
                  </a:lnTo>
                  <a:lnTo>
                    <a:pt x="6526075" y="178007"/>
                  </a:lnTo>
                  <a:lnTo>
                    <a:pt x="0" y="178007"/>
                  </a:lnTo>
                  <a:close/>
                </a:path>
              </a:pathLst>
            </a:custGeom>
            <a:solidFill>
              <a:srgbClr val="FFFFFF"/>
            </a:solidFill>
          </p:spPr>
        </p:sp>
        <p:sp>
          <p:nvSpPr>
            <p:cNvPr name="TextBox 5" id="5"/>
            <p:cNvSpPr txBox="true"/>
            <p:nvPr/>
          </p:nvSpPr>
          <p:spPr>
            <a:xfrm>
              <a:off x="0" y="-28575"/>
              <a:ext cx="6526076" cy="206582"/>
            </a:xfrm>
            <a:prstGeom prst="rect">
              <a:avLst/>
            </a:prstGeom>
          </p:spPr>
          <p:txBody>
            <a:bodyPr anchor="ctr" rtlCol="false" tIns="51955" lIns="51955" bIns="51955" rIns="51955"/>
            <a:lstStyle/>
            <a:p>
              <a:pPr algn="ctr">
                <a:lnSpc>
                  <a:spcPts val="2147"/>
                </a:lnSpc>
              </a:pPr>
            </a:p>
          </p:txBody>
        </p:sp>
      </p:grpSp>
      <p:grpSp>
        <p:nvGrpSpPr>
          <p:cNvPr name="Group 6" id="6"/>
          <p:cNvGrpSpPr/>
          <p:nvPr/>
        </p:nvGrpSpPr>
        <p:grpSpPr>
          <a:xfrm rot="0">
            <a:off x="16442424" y="-45541"/>
            <a:ext cx="2195187" cy="1588581"/>
            <a:chOff x="0" y="0"/>
            <a:chExt cx="748202" cy="541448"/>
          </a:xfrm>
        </p:grpSpPr>
        <p:sp>
          <p:nvSpPr>
            <p:cNvPr name="Freeform 7" id="7"/>
            <p:cNvSpPr/>
            <p:nvPr/>
          </p:nvSpPr>
          <p:spPr>
            <a:xfrm flipH="false" flipV="false" rot="0">
              <a:off x="0" y="0"/>
              <a:ext cx="748202" cy="541448"/>
            </a:xfrm>
            <a:custGeom>
              <a:avLst/>
              <a:gdLst/>
              <a:ahLst/>
              <a:cxnLst/>
              <a:rect r="r" b="b" t="t" l="l"/>
              <a:pathLst>
                <a:path h="541448" w="748202">
                  <a:moveTo>
                    <a:pt x="0" y="0"/>
                  </a:moveTo>
                  <a:lnTo>
                    <a:pt x="748202" y="0"/>
                  </a:lnTo>
                  <a:lnTo>
                    <a:pt x="748202" y="541448"/>
                  </a:lnTo>
                  <a:lnTo>
                    <a:pt x="0" y="541448"/>
                  </a:lnTo>
                  <a:close/>
                </a:path>
              </a:pathLst>
            </a:custGeom>
            <a:solidFill>
              <a:srgbClr val="FFFFFF"/>
            </a:solidFill>
          </p:spPr>
        </p:sp>
        <p:sp>
          <p:nvSpPr>
            <p:cNvPr name="TextBox 8" id="8"/>
            <p:cNvSpPr txBox="true"/>
            <p:nvPr/>
          </p:nvSpPr>
          <p:spPr>
            <a:xfrm>
              <a:off x="0" y="-28575"/>
              <a:ext cx="748202" cy="570023"/>
            </a:xfrm>
            <a:prstGeom prst="rect">
              <a:avLst/>
            </a:prstGeom>
          </p:spPr>
          <p:txBody>
            <a:bodyPr anchor="ctr" rtlCol="false" tIns="51955" lIns="51955" bIns="51955" rIns="51955"/>
            <a:lstStyle/>
            <a:p>
              <a:pPr algn="ctr">
                <a:lnSpc>
                  <a:spcPts val="2147"/>
                </a:lnSpc>
              </a:pPr>
            </a:p>
          </p:txBody>
        </p:sp>
      </p:grpSp>
      <p:grpSp>
        <p:nvGrpSpPr>
          <p:cNvPr name="Group 9" id="9"/>
          <p:cNvGrpSpPr/>
          <p:nvPr/>
        </p:nvGrpSpPr>
        <p:grpSpPr>
          <a:xfrm rot="0">
            <a:off x="0" y="6842621"/>
            <a:ext cx="6021037" cy="3444379"/>
            <a:chOff x="0" y="0"/>
            <a:chExt cx="8028049" cy="4592506"/>
          </a:xfrm>
        </p:grpSpPr>
        <p:grpSp>
          <p:nvGrpSpPr>
            <p:cNvPr name="Group 10" id="10"/>
            <p:cNvGrpSpPr/>
            <p:nvPr/>
          </p:nvGrpSpPr>
          <p:grpSpPr>
            <a:xfrm rot="0">
              <a:off x="0" y="3984614"/>
              <a:ext cx="3465546" cy="445614"/>
              <a:chOff x="0" y="0"/>
              <a:chExt cx="1772652" cy="227935"/>
            </a:xfrm>
          </p:grpSpPr>
          <p:sp>
            <p:nvSpPr>
              <p:cNvPr name="Freeform 11" id="11"/>
              <p:cNvSpPr/>
              <p:nvPr/>
            </p:nvSpPr>
            <p:spPr>
              <a:xfrm flipH="false" flipV="false" rot="0">
                <a:off x="0" y="0"/>
                <a:ext cx="1772652" cy="227935"/>
              </a:xfrm>
              <a:custGeom>
                <a:avLst/>
                <a:gdLst/>
                <a:ahLst/>
                <a:cxnLst/>
                <a:rect r="r" b="b" t="t" l="l"/>
                <a:pathLst>
                  <a:path h="227935" w="1772652">
                    <a:moveTo>
                      <a:pt x="0" y="0"/>
                    </a:moveTo>
                    <a:lnTo>
                      <a:pt x="1772652" y="0"/>
                    </a:lnTo>
                    <a:lnTo>
                      <a:pt x="1772652" y="227935"/>
                    </a:lnTo>
                    <a:lnTo>
                      <a:pt x="0" y="227935"/>
                    </a:lnTo>
                    <a:close/>
                  </a:path>
                </a:pathLst>
              </a:custGeom>
              <a:solidFill>
                <a:srgbClr val="FFFFFF"/>
              </a:solidFill>
            </p:spPr>
          </p:sp>
          <p:sp>
            <p:nvSpPr>
              <p:cNvPr name="TextBox 12" id="12"/>
              <p:cNvSpPr txBox="true"/>
              <p:nvPr/>
            </p:nvSpPr>
            <p:spPr>
              <a:xfrm>
                <a:off x="0" y="-28575"/>
                <a:ext cx="1772652" cy="256510"/>
              </a:xfrm>
              <a:prstGeom prst="rect">
                <a:avLst/>
              </a:prstGeom>
            </p:spPr>
            <p:txBody>
              <a:bodyPr anchor="ctr" rtlCol="false" tIns="51955" lIns="51955" bIns="51955" rIns="51955"/>
              <a:lstStyle/>
              <a:p>
                <a:pPr algn="ctr">
                  <a:lnSpc>
                    <a:spcPts val="2147"/>
                  </a:lnSpc>
                </a:pPr>
              </a:p>
            </p:txBody>
          </p:sp>
        </p:grpSp>
        <p:grpSp>
          <p:nvGrpSpPr>
            <p:cNvPr name="Group 13" id="13"/>
            <p:cNvGrpSpPr/>
            <p:nvPr/>
          </p:nvGrpSpPr>
          <p:grpSpPr>
            <a:xfrm rot="0">
              <a:off x="961825" y="4157628"/>
              <a:ext cx="7066225" cy="434877"/>
              <a:chOff x="0" y="0"/>
              <a:chExt cx="3614425" cy="222443"/>
            </a:xfrm>
          </p:grpSpPr>
          <p:sp>
            <p:nvSpPr>
              <p:cNvPr name="Freeform 14" id="14"/>
              <p:cNvSpPr/>
              <p:nvPr/>
            </p:nvSpPr>
            <p:spPr>
              <a:xfrm flipH="false" flipV="false" rot="0">
                <a:off x="0" y="0"/>
                <a:ext cx="3614426" cy="222443"/>
              </a:xfrm>
              <a:custGeom>
                <a:avLst/>
                <a:gdLst/>
                <a:ahLst/>
                <a:cxnLst/>
                <a:rect r="r" b="b" t="t" l="l"/>
                <a:pathLst>
                  <a:path h="222443" w="3614426">
                    <a:moveTo>
                      <a:pt x="0" y="0"/>
                    </a:moveTo>
                    <a:lnTo>
                      <a:pt x="3614426" y="0"/>
                    </a:lnTo>
                    <a:lnTo>
                      <a:pt x="3614426" y="222443"/>
                    </a:lnTo>
                    <a:lnTo>
                      <a:pt x="0" y="222443"/>
                    </a:lnTo>
                    <a:close/>
                  </a:path>
                </a:pathLst>
              </a:custGeom>
              <a:solidFill>
                <a:srgbClr val="FFFFFF"/>
              </a:solidFill>
            </p:spPr>
          </p:sp>
          <p:sp>
            <p:nvSpPr>
              <p:cNvPr name="TextBox 15" id="15"/>
              <p:cNvSpPr txBox="true"/>
              <p:nvPr/>
            </p:nvSpPr>
            <p:spPr>
              <a:xfrm>
                <a:off x="0" y="-28575"/>
                <a:ext cx="3614425" cy="251018"/>
              </a:xfrm>
              <a:prstGeom prst="rect">
                <a:avLst/>
              </a:prstGeom>
            </p:spPr>
            <p:txBody>
              <a:bodyPr anchor="ctr" rtlCol="false" tIns="51955" lIns="51955" bIns="51955" rIns="51955"/>
              <a:lstStyle/>
              <a:p>
                <a:pPr algn="ctr">
                  <a:lnSpc>
                    <a:spcPts val="2147"/>
                  </a:lnSpc>
                </a:pPr>
              </a:p>
            </p:txBody>
          </p:sp>
        </p:grpSp>
        <p:grpSp>
          <p:nvGrpSpPr>
            <p:cNvPr name="Group 16" id="16"/>
            <p:cNvGrpSpPr/>
            <p:nvPr/>
          </p:nvGrpSpPr>
          <p:grpSpPr>
            <a:xfrm rot="5400000">
              <a:off x="-1769723" y="2150527"/>
              <a:ext cx="4592506" cy="291452"/>
              <a:chOff x="0" y="0"/>
              <a:chExt cx="2349100" cy="149080"/>
            </a:xfrm>
          </p:grpSpPr>
          <p:sp>
            <p:nvSpPr>
              <p:cNvPr name="Freeform 17" id="17"/>
              <p:cNvSpPr/>
              <p:nvPr/>
            </p:nvSpPr>
            <p:spPr>
              <a:xfrm flipH="false" flipV="false" rot="0">
                <a:off x="0" y="0"/>
                <a:ext cx="2349100" cy="149080"/>
              </a:xfrm>
              <a:custGeom>
                <a:avLst/>
                <a:gdLst/>
                <a:ahLst/>
                <a:cxnLst/>
                <a:rect r="r" b="b" t="t" l="l"/>
                <a:pathLst>
                  <a:path h="149080" w="2349100">
                    <a:moveTo>
                      <a:pt x="0" y="0"/>
                    </a:moveTo>
                    <a:lnTo>
                      <a:pt x="2349100" y="0"/>
                    </a:lnTo>
                    <a:lnTo>
                      <a:pt x="2349100" y="149080"/>
                    </a:lnTo>
                    <a:lnTo>
                      <a:pt x="0" y="149080"/>
                    </a:lnTo>
                    <a:close/>
                  </a:path>
                </a:pathLst>
              </a:custGeom>
              <a:solidFill>
                <a:srgbClr val="545454"/>
              </a:solidFill>
            </p:spPr>
          </p:sp>
          <p:sp>
            <p:nvSpPr>
              <p:cNvPr name="TextBox 18" id="18"/>
              <p:cNvSpPr txBox="true"/>
              <p:nvPr/>
            </p:nvSpPr>
            <p:spPr>
              <a:xfrm>
                <a:off x="0" y="-28575"/>
                <a:ext cx="2349100" cy="177655"/>
              </a:xfrm>
              <a:prstGeom prst="rect">
                <a:avLst/>
              </a:prstGeom>
            </p:spPr>
            <p:txBody>
              <a:bodyPr anchor="ctr" rtlCol="false" tIns="51955" lIns="51955" bIns="51955" rIns="51955"/>
              <a:lstStyle/>
              <a:p>
                <a:pPr algn="ctr">
                  <a:lnSpc>
                    <a:spcPts val="2147"/>
                  </a:lnSpc>
                </a:pPr>
              </a:p>
            </p:txBody>
          </p:sp>
        </p:grpSp>
      </p:grpSp>
      <p:grpSp>
        <p:nvGrpSpPr>
          <p:cNvPr name="Group 19" id="19"/>
          <p:cNvGrpSpPr/>
          <p:nvPr/>
        </p:nvGrpSpPr>
        <p:grpSpPr>
          <a:xfrm rot="0">
            <a:off x="8814324" y="9892397"/>
            <a:ext cx="9473676" cy="126406"/>
            <a:chOff x="0" y="0"/>
            <a:chExt cx="3228985" cy="43084"/>
          </a:xfrm>
        </p:grpSpPr>
        <p:sp>
          <p:nvSpPr>
            <p:cNvPr name="Freeform 20" id="20"/>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21" id="21"/>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22" id="22"/>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23" id="23"/>
          <p:cNvSpPr/>
          <p:nvPr/>
        </p:nvSpPr>
        <p:spPr>
          <a:xfrm flipH="false" flipV="false" rot="0">
            <a:off x="16693527" y="14704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24" id="24"/>
          <p:cNvSpPr txBox="true"/>
          <p:nvPr/>
        </p:nvSpPr>
        <p:spPr>
          <a:xfrm rot="0">
            <a:off x="3904918" y="1996269"/>
            <a:ext cx="10614622" cy="2927327"/>
          </a:xfrm>
          <a:prstGeom prst="rect">
            <a:avLst/>
          </a:prstGeom>
        </p:spPr>
        <p:txBody>
          <a:bodyPr anchor="t" rtlCol="false" tIns="0" lIns="0" bIns="0" rIns="0">
            <a:spAutoFit/>
          </a:bodyPr>
          <a:lstStyle/>
          <a:p>
            <a:pPr algn="ctr">
              <a:lnSpc>
                <a:spcPts val="8786"/>
              </a:lnSpc>
            </a:pPr>
            <a:r>
              <a:rPr lang="en-US" b="true" sz="6275" i="true" spc="765">
                <a:solidFill>
                  <a:srgbClr val="000000"/>
                </a:solidFill>
                <a:latin typeface="Barlow Bold Italics"/>
                <a:ea typeface="Barlow Bold Italics"/>
                <a:cs typeface="Barlow Bold Italics"/>
                <a:sym typeface="Barlow Bold Italics"/>
              </a:rPr>
              <a:t>TANTAYON MOIZ</a:t>
            </a:r>
          </a:p>
          <a:p>
            <a:pPr algn="ctr">
              <a:lnSpc>
                <a:spcPts val="8786"/>
              </a:lnSpc>
            </a:pPr>
            <a:r>
              <a:rPr lang="en-US" sz="6275" i="true" spc="765">
                <a:solidFill>
                  <a:srgbClr val="000000"/>
                </a:solidFill>
                <a:latin typeface="Barlow Italics"/>
                <a:ea typeface="Barlow Italics"/>
                <a:cs typeface="Barlow Italics"/>
                <a:sym typeface="Barlow Italics"/>
              </a:rPr>
              <a:t>Egzanp pou lidè (2)</a:t>
            </a:r>
          </a:p>
          <a:p>
            <a:pPr algn="ctr">
              <a:lnSpc>
                <a:spcPts val="5566"/>
              </a:lnSpc>
            </a:pPr>
            <a:r>
              <a:rPr lang="en-US" sz="3975" i="true" spc="485">
                <a:solidFill>
                  <a:srgbClr val="000000"/>
                </a:solidFill>
                <a:latin typeface="Barlow Italics"/>
                <a:ea typeface="Barlow Italics"/>
                <a:cs typeface="Barlow Italics"/>
                <a:sym typeface="Barlow Italics"/>
              </a:rPr>
              <a:t>Nonm 20:7-13, NKJV</a:t>
            </a:r>
          </a:p>
        </p:txBody>
      </p:sp>
      <p:sp>
        <p:nvSpPr>
          <p:cNvPr name="TextBox 25" id="25"/>
          <p:cNvSpPr txBox="true"/>
          <p:nvPr/>
        </p:nvSpPr>
        <p:spPr>
          <a:xfrm rot="0">
            <a:off x="2251852" y="4994739"/>
            <a:ext cx="14127975" cy="2132330"/>
          </a:xfrm>
          <a:prstGeom prst="rect">
            <a:avLst/>
          </a:prstGeom>
        </p:spPr>
        <p:txBody>
          <a:bodyPr anchor="t" rtlCol="false" tIns="0" lIns="0" bIns="0" rIns="0">
            <a:spAutoFit/>
          </a:bodyPr>
          <a:lstStyle/>
          <a:p>
            <a:pPr algn="ctr">
              <a:lnSpc>
                <a:spcPts val="4270"/>
              </a:lnSpc>
            </a:pPr>
            <a:r>
              <a:rPr lang="en-US" sz="3050">
                <a:solidFill>
                  <a:srgbClr val="000000"/>
                </a:solidFill>
                <a:latin typeface="Arimo"/>
                <a:ea typeface="Arimo"/>
                <a:cs typeface="Arimo"/>
                <a:sym typeface="Arimo"/>
              </a:rPr>
              <a:t>Seyè a pale ak Moyiz, li di l' konsa: -Pran baton an, sanble tout pèp la ansanm ak Arawon, frè ou la. Konsa, w'a tire dlo </a:t>
            </a:r>
            <a:r>
              <a:rPr lang="en-US" b="true" sz="3050">
                <a:solidFill>
                  <a:srgbClr val="000000"/>
                </a:solidFill>
                <a:latin typeface="Arimo Bold"/>
                <a:ea typeface="Arimo Bold"/>
                <a:cs typeface="Arimo Bold"/>
                <a:sym typeface="Arimo Bold"/>
              </a:rPr>
              <a:t>pou yo nan wòch la</a:t>
            </a:r>
            <a:r>
              <a:rPr lang="en-US" sz="3050">
                <a:solidFill>
                  <a:srgbClr val="000000"/>
                </a:solidFill>
                <a:latin typeface="Arimo"/>
                <a:ea typeface="Arimo"/>
                <a:cs typeface="Arimo"/>
                <a:sym typeface="Arimo"/>
              </a:rPr>
              <a:t>, pou pèp la ak bèt yo ka bwè. Moyiz pran baton an ki te devan Seyè a, jan li te ba li lòd la. Moyiz ak Arawon reyini pèp la devan wòch la.</a:t>
            </a:r>
          </a:p>
        </p:txBody>
      </p:sp>
      <p:sp>
        <p:nvSpPr>
          <p:cNvPr name="Freeform 26" id="26"/>
          <p:cNvSpPr/>
          <p:nvPr/>
        </p:nvSpPr>
        <p:spPr>
          <a:xfrm flipH="false" flipV="false" rot="0">
            <a:off x="16693527" y="8774662"/>
            <a:ext cx="1309423" cy="1029331"/>
          </a:xfrm>
          <a:custGeom>
            <a:avLst/>
            <a:gdLst/>
            <a:ahLst/>
            <a:cxnLst/>
            <a:rect r="r" b="b" t="t" l="l"/>
            <a:pathLst>
              <a:path h="1029331" w="1309423">
                <a:moveTo>
                  <a:pt x="0" y="0"/>
                </a:moveTo>
                <a:lnTo>
                  <a:pt x="1309423" y="0"/>
                </a:lnTo>
                <a:lnTo>
                  <a:pt x="1309423" y="1029331"/>
                </a:lnTo>
                <a:lnTo>
                  <a:pt x="0" y="1029331"/>
                </a:lnTo>
                <a:lnTo>
                  <a:pt x="0" y="0"/>
                </a:lnTo>
                <a:close/>
              </a:path>
            </a:pathLst>
          </a:custGeom>
          <a:blipFill>
            <a:blip r:embed="rId5"/>
            <a:stretch>
              <a:fillRect l="-29809" t="-100115" r="-98132" b="-89851"/>
            </a:stretch>
          </a:blipFill>
        </p:spPr>
      </p:sp>
      <p:grpSp>
        <p:nvGrpSpPr>
          <p:cNvPr name="Group 27" id="27"/>
          <p:cNvGrpSpPr/>
          <p:nvPr/>
        </p:nvGrpSpPr>
        <p:grpSpPr>
          <a:xfrm rot="0">
            <a:off x="593127" y="9258300"/>
            <a:ext cx="3022360" cy="968149"/>
            <a:chOff x="0" y="0"/>
            <a:chExt cx="4029813" cy="1290865"/>
          </a:xfrm>
        </p:grpSpPr>
        <p:sp>
          <p:nvSpPr>
            <p:cNvPr name="TextBox 28" id="28"/>
            <p:cNvSpPr txBox="true"/>
            <p:nvPr/>
          </p:nvSpPr>
          <p:spPr>
            <a:xfrm rot="0">
              <a:off x="0" y="152400"/>
              <a:ext cx="4029813" cy="1138465"/>
            </a:xfrm>
            <a:prstGeom prst="rect">
              <a:avLst/>
            </a:prstGeom>
          </p:spPr>
          <p:txBody>
            <a:bodyPr anchor="t" rtlCol="false" tIns="0" lIns="0" bIns="0" rIns="0">
              <a:spAutoFit/>
            </a:bodyPr>
            <a:lstStyle/>
            <a:p>
              <a:pPr algn="ctr">
                <a:lnSpc>
                  <a:spcPts val="2987"/>
                </a:lnSpc>
              </a:pPr>
            </a:p>
            <a:p>
              <a:pPr algn="ctr">
                <a:lnSpc>
                  <a:spcPts val="2987"/>
                </a:lnSpc>
              </a:pPr>
              <a:r>
                <a:rPr lang="en-US" sz="3879">
                  <a:solidFill>
                    <a:srgbClr val="737373"/>
                  </a:solidFill>
                  <a:latin typeface="Bernoru SemiCondensed"/>
                  <a:ea typeface="Bernoru SemiCondensed"/>
                  <a:cs typeface="Bernoru SemiCondensed"/>
                  <a:sym typeface="Bernoru SemiCondensed"/>
                </a:rPr>
                <a:t>nan Lidèchip</a:t>
              </a:r>
            </a:p>
          </p:txBody>
        </p:sp>
        <p:sp>
          <p:nvSpPr>
            <p:cNvPr name="TextBox 29" id="29"/>
            <p:cNvSpPr txBox="true"/>
            <p:nvPr/>
          </p:nvSpPr>
          <p:spPr>
            <a:xfrm rot="0">
              <a:off x="47279" y="113510"/>
              <a:ext cx="3935254" cy="531923"/>
            </a:xfrm>
            <a:prstGeom prst="rect">
              <a:avLst/>
            </a:prstGeom>
          </p:spPr>
          <p:txBody>
            <a:bodyPr anchor="t" rtlCol="false" tIns="0" lIns="0" bIns="0" rIns="0">
              <a:spAutoFit/>
            </a:bodyPr>
            <a:lstStyle/>
            <a:p>
              <a:pPr algn="l">
                <a:lnSpc>
                  <a:spcPts val="3369"/>
                </a:lnSpc>
                <a:spcBef>
                  <a:spcPct val="0"/>
                </a:spcBef>
              </a:pPr>
              <a:r>
                <a:rPr lang="en-US" sz="2406" spc="115">
                  <a:solidFill>
                    <a:srgbClr val="000000"/>
                  </a:solidFill>
                  <a:latin typeface="Brittany"/>
                  <a:ea typeface="Brittany"/>
                  <a:cs typeface="Brittany"/>
                  <a:sym typeface="Brittany"/>
                </a:rPr>
                <a:t>Tantasyon yo</a:t>
              </a:r>
            </a:p>
          </p:txBody>
        </p:sp>
      </p:grpSp>
    </p:spTree>
  </p:cSld>
  <p:clrMapOvr>
    <a:masterClrMapping/>
  </p:clrMapOvr>
</p:sld>
</file>

<file path=ppt/slides/slide28.xml><?xml version="1.0" encoding="utf-8"?>
<p:sld xmlns:p="http://schemas.openxmlformats.org/presentationml/2006/main" xmlns:a="http://schemas.openxmlformats.org/drawingml/2006/main" xmlns:r="http://schemas.openxmlformats.org/officeDocument/2006/relationships">
  <p:cSld>
    <p:bg>
      <p:bgPr>
        <a:solidFill>
          <a:srgbClr val="FCF9D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5964382" y="8782257"/>
            <a:ext cx="7154141" cy="1662891"/>
            <a:chOff x="0" y="0"/>
            <a:chExt cx="2438400" cy="566776"/>
          </a:xfrm>
        </p:grpSpPr>
        <p:sp>
          <p:nvSpPr>
            <p:cNvPr name="Freeform 4" id="4"/>
            <p:cNvSpPr/>
            <p:nvPr/>
          </p:nvSpPr>
          <p:spPr>
            <a:xfrm flipH="false" flipV="false" rot="0">
              <a:off x="0" y="0"/>
              <a:ext cx="2438400" cy="566776"/>
            </a:xfrm>
            <a:custGeom>
              <a:avLst/>
              <a:gdLst/>
              <a:ahLst/>
              <a:cxnLst/>
              <a:rect r="r" b="b" t="t" l="l"/>
              <a:pathLst>
                <a:path h="566776" w="2438400">
                  <a:moveTo>
                    <a:pt x="0" y="0"/>
                  </a:moveTo>
                  <a:lnTo>
                    <a:pt x="2438400" y="0"/>
                  </a:lnTo>
                  <a:lnTo>
                    <a:pt x="2438400" y="566776"/>
                  </a:lnTo>
                  <a:lnTo>
                    <a:pt x="0" y="566776"/>
                  </a:lnTo>
                  <a:close/>
                </a:path>
              </a:pathLst>
            </a:custGeom>
            <a:solidFill>
              <a:srgbClr val="FCF9DA">
                <a:alpha val="80784"/>
              </a:srgbClr>
            </a:solidFill>
          </p:spPr>
        </p:sp>
        <p:sp>
          <p:nvSpPr>
            <p:cNvPr name="TextBox 5" id="5"/>
            <p:cNvSpPr txBox="true"/>
            <p:nvPr/>
          </p:nvSpPr>
          <p:spPr>
            <a:xfrm>
              <a:off x="0" y="-28575"/>
              <a:ext cx="2438400" cy="595351"/>
            </a:xfrm>
            <a:prstGeom prst="rect">
              <a:avLst/>
            </a:prstGeom>
          </p:spPr>
          <p:txBody>
            <a:bodyPr anchor="ctr" rtlCol="false" tIns="51955" lIns="51955" bIns="51955" rIns="51955"/>
            <a:lstStyle/>
            <a:p>
              <a:pPr algn="ctr">
                <a:lnSpc>
                  <a:spcPts val="2147"/>
                </a:lnSpc>
              </a:pPr>
            </a:p>
          </p:txBody>
        </p:sp>
      </p:grpSp>
      <p:grpSp>
        <p:nvGrpSpPr>
          <p:cNvPr name="Group 6" id="6"/>
          <p:cNvGrpSpPr/>
          <p:nvPr/>
        </p:nvGrpSpPr>
        <p:grpSpPr>
          <a:xfrm rot="0">
            <a:off x="8814324" y="9892397"/>
            <a:ext cx="9473676" cy="126406"/>
            <a:chOff x="0" y="0"/>
            <a:chExt cx="3228985" cy="43084"/>
          </a:xfrm>
        </p:grpSpPr>
        <p:sp>
          <p:nvSpPr>
            <p:cNvPr name="Freeform 7" id="7"/>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8" id="8"/>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9" id="9"/>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10" id="10"/>
          <p:cNvSpPr/>
          <p:nvPr/>
        </p:nvSpPr>
        <p:spPr>
          <a:xfrm flipH="false" flipV="false" rot="0">
            <a:off x="16693527" y="14704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11" id="11"/>
          <p:cNvSpPr txBox="true"/>
          <p:nvPr/>
        </p:nvSpPr>
        <p:spPr>
          <a:xfrm rot="0">
            <a:off x="3179702" y="1860470"/>
            <a:ext cx="11928596" cy="1795994"/>
          </a:xfrm>
          <a:prstGeom prst="rect">
            <a:avLst/>
          </a:prstGeom>
        </p:spPr>
        <p:txBody>
          <a:bodyPr anchor="t" rtlCol="false" tIns="0" lIns="0" bIns="0" rIns="0">
            <a:spAutoFit/>
          </a:bodyPr>
          <a:lstStyle/>
          <a:p>
            <a:pPr algn="ctr">
              <a:lnSpc>
                <a:spcPts val="9648"/>
              </a:lnSpc>
            </a:pPr>
            <a:r>
              <a:rPr lang="en-US" b="true" sz="6891" i="true" spc="840">
                <a:solidFill>
                  <a:srgbClr val="000000"/>
                </a:solidFill>
                <a:latin typeface="Barlow Bold Italics"/>
                <a:ea typeface="Barlow Bold Italics"/>
                <a:cs typeface="Barlow Bold Italics"/>
                <a:sym typeface="Barlow Bold Italics"/>
              </a:rPr>
              <a:t>TANTAYON MOIZ</a:t>
            </a:r>
          </a:p>
          <a:p>
            <a:pPr algn="ctr" marL="0" indent="0" lvl="0">
              <a:lnSpc>
                <a:spcPts val="4468"/>
              </a:lnSpc>
              <a:spcBef>
                <a:spcPct val="0"/>
              </a:spcBef>
            </a:pPr>
            <a:r>
              <a:rPr lang="en-US" sz="3191" i="true" spc="389">
                <a:solidFill>
                  <a:srgbClr val="000000"/>
                </a:solidFill>
                <a:latin typeface="Barlow Italics"/>
                <a:ea typeface="Barlow Italics"/>
                <a:cs typeface="Barlow Italics"/>
                <a:sym typeface="Barlow Italics"/>
              </a:rPr>
              <a:t>Egzanp pou dirijan yo (2) Nonm 20:7-13, NKJV</a:t>
            </a:r>
          </a:p>
        </p:txBody>
      </p:sp>
      <p:sp>
        <p:nvSpPr>
          <p:cNvPr name="TextBox 12" id="12"/>
          <p:cNvSpPr txBox="true"/>
          <p:nvPr/>
        </p:nvSpPr>
        <p:spPr>
          <a:xfrm rot="0">
            <a:off x="2724654" y="4832280"/>
            <a:ext cx="12838691" cy="1598930"/>
          </a:xfrm>
          <a:prstGeom prst="rect">
            <a:avLst/>
          </a:prstGeom>
        </p:spPr>
        <p:txBody>
          <a:bodyPr anchor="t" rtlCol="false" tIns="0" lIns="0" bIns="0" rIns="0">
            <a:spAutoFit/>
          </a:bodyPr>
          <a:lstStyle/>
          <a:p>
            <a:pPr algn="ctr">
              <a:lnSpc>
                <a:spcPts val="4270"/>
              </a:lnSpc>
            </a:pPr>
            <a:r>
              <a:rPr lang="en-US" sz="3050">
                <a:solidFill>
                  <a:srgbClr val="000000"/>
                </a:solidFill>
                <a:latin typeface="Arimo"/>
                <a:ea typeface="Arimo"/>
                <a:cs typeface="Arimo"/>
                <a:sym typeface="Arimo"/>
              </a:rPr>
              <a:t>Apre sa, li di yo: Koute byen, nou menm moun k'ap fè rebèl: èske n'ap tire dlo nan wòch sa a pou nou? Moyiz leve men l', </a:t>
            </a:r>
            <a:r>
              <a:rPr lang="en-US" sz="3050" b="true">
                <a:solidFill>
                  <a:srgbClr val="000000"/>
                </a:solidFill>
                <a:latin typeface="Arimo Bold"/>
                <a:ea typeface="Arimo Bold"/>
                <a:cs typeface="Arimo Bold"/>
                <a:sym typeface="Arimo Bold"/>
              </a:rPr>
              <a:t>li frape wòch la de fwa ak baton l' la</a:t>
            </a:r>
            <a:r>
              <a:rPr lang="en-US" sz="3050">
                <a:solidFill>
                  <a:srgbClr val="000000"/>
                </a:solidFill>
                <a:latin typeface="Arimo"/>
                <a:ea typeface="Arimo"/>
                <a:cs typeface="Arimo"/>
                <a:sym typeface="Arimo"/>
              </a:rPr>
              <a:t>. Dlo te koule anpil, pèp la ak tout bèt yo bwè.</a:t>
            </a:r>
          </a:p>
        </p:txBody>
      </p:sp>
      <p:sp>
        <p:nvSpPr>
          <p:cNvPr name="Freeform 13" id="13"/>
          <p:cNvSpPr/>
          <p:nvPr/>
        </p:nvSpPr>
        <p:spPr>
          <a:xfrm flipH="false" flipV="false" rot="0">
            <a:off x="16693527" y="8774662"/>
            <a:ext cx="1309423" cy="1029331"/>
          </a:xfrm>
          <a:custGeom>
            <a:avLst/>
            <a:gdLst/>
            <a:ahLst/>
            <a:cxnLst/>
            <a:rect r="r" b="b" t="t" l="l"/>
            <a:pathLst>
              <a:path h="1029331" w="1309423">
                <a:moveTo>
                  <a:pt x="0" y="0"/>
                </a:moveTo>
                <a:lnTo>
                  <a:pt x="1309423" y="0"/>
                </a:lnTo>
                <a:lnTo>
                  <a:pt x="1309423" y="1029331"/>
                </a:lnTo>
                <a:lnTo>
                  <a:pt x="0" y="1029331"/>
                </a:lnTo>
                <a:lnTo>
                  <a:pt x="0" y="0"/>
                </a:lnTo>
                <a:close/>
              </a:path>
            </a:pathLst>
          </a:custGeom>
          <a:blipFill>
            <a:blip r:embed="rId5"/>
            <a:stretch>
              <a:fillRect l="-29809" t="-100115" r="-98132" b="-89851"/>
            </a:stretch>
          </a:blipFill>
        </p:spPr>
      </p:sp>
      <p:grpSp>
        <p:nvGrpSpPr>
          <p:cNvPr name="Group 14" id="14"/>
          <p:cNvGrpSpPr/>
          <p:nvPr/>
        </p:nvGrpSpPr>
        <p:grpSpPr>
          <a:xfrm rot="0">
            <a:off x="-208957" y="8378225"/>
            <a:ext cx="4403300" cy="1662891"/>
            <a:chOff x="0" y="0"/>
            <a:chExt cx="1500810" cy="566776"/>
          </a:xfrm>
        </p:grpSpPr>
        <p:sp>
          <p:nvSpPr>
            <p:cNvPr name="Freeform 15" id="15"/>
            <p:cNvSpPr/>
            <p:nvPr/>
          </p:nvSpPr>
          <p:spPr>
            <a:xfrm flipH="false" flipV="false" rot="0">
              <a:off x="0" y="0"/>
              <a:ext cx="1500810" cy="566776"/>
            </a:xfrm>
            <a:custGeom>
              <a:avLst/>
              <a:gdLst/>
              <a:ahLst/>
              <a:cxnLst/>
              <a:rect r="r" b="b" t="t" l="l"/>
              <a:pathLst>
                <a:path h="566776" w="1500810">
                  <a:moveTo>
                    <a:pt x="0" y="0"/>
                  </a:moveTo>
                  <a:lnTo>
                    <a:pt x="1500810" y="0"/>
                  </a:lnTo>
                  <a:lnTo>
                    <a:pt x="1500810" y="566776"/>
                  </a:lnTo>
                  <a:lnTo>
                    <a:pt x="0" y="566776"/>
                  </a:lnTo>
                  <a:close/>
                </a:path>
              </a:pathLst>
            </a:custGeom>
            <a:solidFill>
              <a:srgbClr val="FBFF00">
                <a:alpha val="80784"/>
              </a:srgbClr>
            </a:solidFill>
          </p:spPr>
        </p:sp>
        <p:sp>
          <p:nvSpPr>
            <p:cNvPr name="TextBox 16" id="16"/>
            <p:cNvSpPr txBox="true"/>
            <p:nvPr/>
          </p:nvSpPr>
          <p:spPr>
            <a:xfrm>
              <a:off x="0" y="-28575"/>
              <a:ext cx="1500810" cy="595351"/>
            </a:xfrm>
            <a:prstGeom prst="rect">
              <a:avLst/>
            </a:prstGeom>
          </p:spPr>
          <p:txBody>
            <a:bodyPr anchor="ctr" rtlCol="false" tIns="51955" lIns="51955" bIns="51955" rIns="51955"/>
            <a:lstStyle/>
            <a:p>
              <a:pPr algn="ctr">
                <a:lnSpc>
                  <a:spcPts val="2147"/>
                </a:lnSpc>
              </a:pPr>
            </a:p>
          </p:txBody>
        </p:sp>
      </p:grpSp>
      <p:grpSp>
        <p:nvGrpSpPr>
          <p:cNvPr name="Group 17" id="17"/>
          <p:cNvGrpSpPr/>
          <p:nvPr/>
        </p:nvGrpSpPr>
        <p:grpSpPr>
          <a:xfrm rot="0">
            <a:off x="152400" y="6995021"/>
            <a:ext cx="4301499" cy="3444379"/>
            <a:chOff x="0" y="0"/>
            <a:chExt cx="5735332" cy="4592506"/>
          </a:xfrm>
        </p:grpSpPr>
        <p:grpSp>
          <p:nvGrpSpPr>
            <p:cNvPr name="Group 18" id="18"/>
            <p:cNvGrpSpPr/>
            <p:nvPr/>
          </p:nvGrpSpPr>
          <p:grpSpPr>
            <a:xfrm rot="0">
              <a:off x="0" y="3984614"/>
              <a:ext cx="2475827" cy="445614"/>
              <a:chOff x="0" y="0"/>
              <a:chExt cx="1266403" cy="227935"/>
            </a:xfrm>
          </p:grpSpPr>
          <p:sp>
            <p:nvSpPr>
              <p:cNvPr name="Freeform 19" id="19"/>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20" id="20"/>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21" id="21"/>
            <p:cNvGrpSpPr/>
            <p:nvPr/>
          </p:nvGrpSpPr>
          <p:grpSpPr>
            <a:xfrm rot="0">
              <a:off x="687139" y="4157628"/>
              <a:ext cx="5048193" cy="434877"/>
              <a:chOff x="0" y="0"/>
              <a:chExt cx="2582188" cy="222443"/>
            </a:xfrm>
          </p:grpSpPr>
          <p:sp>
            <p:nvSpPr>
              <p:cNvPr name="Freeform 22" id="22"/>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23" id="23"/>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24" id="24"/>
            <p:cNvGrpSpPr/>
            <p:nvPr/>
          </p:nvGrpSpPr>
          <p:grpSpPr>
            <a:xfrm rot="5400000">
              <a:off x="-1920094" y="2192145"/>
              <a:ext cx="4592506" cy="208217"/>
              <a:chOff x="0" y="0"/>
              <a:chExt cx="2349100" cy="106504"/>
            </a:xfrm>
          </p:grpSpPr>
          <p:sp>
            <p:nvSpPr>
              <p:cNvPr name="Freeform 25" id="25"/>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26" id="26"/>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27" id="27"/>
          <p:cNvGrpSpPr/>
          <p:nvPr/>
        </p:nvGrpSpPr>
        <p:grpSpPr>
          <a:xfrm rot="0">
            <a:off x="791970" y="8717210"/>
            <a:ext cx="3022360" cy="968149"/>
            <a:chOff x="0" y="0"/>
            <a:chExt cx="4029813" cy="1290865"/>
          </a:xfrm>
        </p:grpSpPr>
        <p:sp>
          <p:nvSpPr>
            <p:cNvPr name="TextBox 28" id="28"/>
            <p:cNvSpPr txBox="true"/>
            <p:nvPr/>
          </p:nvSpPr>
          <p:spPr>
            <a:xfrm rot="0">
              <a:off x="0" y="152400"/>
              <a:ext cx="4029813" cy="1138465"/>
            </a:xfrm>
            <a:prstGeom prst="rect">
              <a:avLst/>
            </a:prstGeom>
          </p:spPr>
          <p:txBody>
            <a:bodyPr anchor="t" rtlCol="false" tIns="0" lIns="0" bIns="0" rIns="0">
              <a:spAutoFit/>
            </a:bodyPr>
            <a:lstStyle/>
            <a:p>
              <a:pPr algn="ctr">
                <a:lnSpc>
                  <a:spcPts val="2987"/>
                </a:lnSpc>
              </a:pPr>
            </a:p>
            <a:p>
              <a:pPr algn="ctr">
                <a:lnSpc>
                  <a:spcPts val="2987"/>
                </a:lnSpc>
              </a:pPr>
              <a:r>
                <a:rPr lang="en-US" sz="3879">
                  <a:solidFill>
                    <a:srgbClr val="737373"/>
                  </a:solidFill>
                  <a:latin typeface="Bernoru SemiCondensed"/>
                  <a:ea typeface="Bernoru SemiCondensed"/>
                  <a:cs typeface="Bernoru SemiCondensed"/>
                  <a:sym typeface="Bernoru SemiCondensed"/>
                </a:rPr>
                <a:t>nan Lidèchip</a:t>
              </a:r>
            </a:p>
          </p:txBody>
        </p:sp>
        <p:sp>
          <p:nvSpPr>
            <p:cNvPr name="TextBox 29" id="29"/>
            <p:cNvSpPr txBox="true"/>
            <p:nvPr/>
          </p:nvSpPr>
          <p:spPr>
            <a:xfrm rot="0">
              <a:off x="47279" y="113510"/>
              <a:ext cx="3935254" cy="531923"/>
            </a:xfrm>
            <a:prstGeom prst="rect">
              <a:avLst/>
            </a:prstGeom>
          </p:spPr>
          <p:txBody>
            <a:bodyPr anchor="t" rtlCol="false" tIns="0" lIns="0" bIns="0" rIns="0">
              <a:spAutoFit/>
            </a:bodyPr>
            <a:lstStyle/>
            <a:p>
              <a:pPr algn="l">
                <a:lnSpc>
                  <a:spcPts val="3369"/>
                </a:lnSpc>
                <a:spcBef>
                  <a:spcPct val="0"/>
                </a:spcBef>
              </a:pPr>
              <a:r>
                <a:rPr lang="en-US" sz="2406" spc="115">
                  <a:solidFill>
                    <a:srgbClr val="000000"/>
                  </a:solidFill>
                  <a:latin typeface="Brittany"/>
                  <a:ea typeface="Brittany"/>
                  <a:cs typeface="Brittany"/>
                  <a:sym typeface="Brittany"/>
                </a:rPr>
                <a:t>Tantasyon yo</a:t>
              </a:r>
            </a:p>
          </p:txBody>
        </p:sp>
      </p:grpSp>
    </p:spTree>
  </p:cSld>
  <p:clrMapOvr>
    <a:masterClrMapping/>
  </p:clrMapOvr>
</p:sld>
</file>

<file path=ppt/slides/slide2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361357" y="0"/>
            <a:ext cx="19147172" cy="522263"/>
            <a:chOff x="0" y="0"/>
            <a:chExt cx="6526076" cy="178007"/>
          </a:xfrm>
        </p:grpSpPr>
        <p:sp>
          <p:nvSpPr>
            <p:cNvPr name="Freeform 4" id="4"/>
            <p:cNvSpPr/>
            <p:nvPr/>
          </p:nvSpPr>
          <p:spPr>
            <a:xfrm flipH="false" flipV="false" rot="0">
              <a:off x="0" y="0"/>
              <a:ext cx="6526075" cy="178007"/>
            </a:xfrm>
            <a:custGeom>
              <a:avLst/>
              <a:gdLst/>
              <a:ahLst/>
              <a:cxnLst/>
              <a:rect r="r" b="b" t="t" l="l"/>
              <a:pathLst>
                <a:path h="178007" w="6526075">
                  <a:moveTo>
                    <a:pt x="0" y="0"/>
                  </a:moveTo>
                  <a:lnTo>
                    <a:pt x="6526075" y="0"/>
                  </a:lnTo>
                  <a:lnTo>
                    <a:pt x="6526075" y="178007"/>
                  </a:lnTo>
                  <a:lnTo>
                    <a:pt x="0" y="178007"/>
                  </a:lnTo>
                  <a:close/>
                </a:path>
              </a:pathLst>
            </a:custGeom>
            <a:solidFill>
              <a:srgbClr val="FFFFFF"/>
            </a:solidFill>
          </p:spPr>
        </p:sp>
        <p:sp>
          <p:nvSpPr>
            <p:cNvPr name="TextBox 5" id="5"/>
            <p:cNvSpPr txBox="true"/>
            <p:nvPr/>
          </p:nvSpPr>
          <p:spPr>
            <a:xfrm>
              <a:off x="0" y="-28575"/>
              <a:ext cx="6526076" cy="206582"/>
            </a:xfrm>
            <a:prstGeom prst="rect">
              <a:avLst/>
            </a:prstGeom>
          </p:spPr>
          <p:txBody>
            <a:bodyPr anchor="ctr" rtlCol="false" tIns="51955" lIns="51955" bIns="51955" rIns="51955"/>
            <a:lstStyle/>
            <a:p>
              <a:pPr algn="ctr">
                <a:lnSpc>
                  <a:spcPts val="2147"/>
                </a:lnSpc>
              </a:pPr>
            </a:p>
          </p:txBody>
        </p:sp>
      </p:grpSp>
      <p:grpSp>
        <p:nvGrpSpPr>
          <p:cNvPr name="Group 6" id="6"/>
          <p:cNvGrpSpPr/>
          <p:nvPr/>
        </p:nvGrpSpPr>
        <p:grpSpPr>
          <a:xfrm rot="0">
            <a:off x="0" y="8698419"/>
            <a:ext cx="1942007" cy="1588581"/>
            <a:chOff x="0" y="0"/>
            <a:chExt cx="661909" cy="541448"/>
          </a:xfrm>
        </p:grpSpPr>
        <p:sp>
          <p:nvSpPr>
            <p:cNvPr name="Freeform 7" id="7"/>
            <p:cNvSpPr/>
            <p:nvPr/>
          </p:nvSpPr>
          <p:spPr>
            <a:xfrm flipH="false" flipV="false" rot="0">
              <a:off x="0" y="0"/>
              <a:ext cx="661909" cy="541448"/>
            </a:xfrm>
            <a:custGeom>
              <a:avLst/>
              <a:gdLst/>
              <a:ahLst/>
              <a:cxnLst/>
              <a:rect r="r" b="b" t="t" l="l"/>
              <a:pathLst>
                <a:path h="541448" w="661909">
                  <a:moveTo>
                    <a:pt x="0" y="0"/>
                  </a:moveTo>
                  <a:lnTo>
                    <a:pt x="661909" y="0"/>
                  </a:lnTo>
                  <a:lnTo>
                    <a:pt x="661909" y="541448"/>
                  </a:lnTo>
                  <a:lnTo>
                    <a:pt x="0" y="541448"/>
                  </a:lnTo>
                  <a:close/>
                </a:path>
              </a:pathLst>
            </a:custGeom>
            <a:solidFill>
              <a:srgbClr val="FFFFFF"/>
            </a:solidFill>
          </p:spPr>
        </p:sp>
        <p:sp>
          <p:nvSpPr>
            <p:cNvPr name="TextBox 8" id="8"/>
            <p:cNvSpPr txBox="true"/>
            <p:nvPr/>
          </p:nvSpPr>
          <p:spPr>
            <a:xfrm>
              <a:off x="0" y="-28575"/>
              <a:ext cx="661909" cy="570023"/>
            </a:xfrm>
            <a:prstGeom prst="rect">
              <a:avLst/>
            </a:prstGeom>
          </p:spPr>
          <p:txBody>
            <a:bodyPr anchor="ctr" rtlCol="false" tIns="51955" lIns="51955" bIns="51955" rIns="51955"/>
            <a:lstStyle/>
            <a:p>
              <a:pPr algn="ctr">
                <a:lnSpc>
                  <a:spcPts val="2147"/>
                </a:lnSpc>
              </a:pPr>
            </a:p>
          </p:txBody>
        </p:sp>
      </p:grpSp>
      <p:grpSp>
        <p:nvGrpSpPr>
          <p:cNvPr name="Group 9" id="9"/>
          <p:cNvGrpSpPr/>
          <p:nvPr/>
        </p:nvGrpSpPr>
        <p:grpSpPr>
          <a:xfrm rot="5400000">
            <a:off x="-523779" y="323336"/>
            <a:ext cx="4301499" cy="3444379"/>
            <a:chOff x="0" y="0"/>
            <a:chExt cx="5735332" cy="4592506"/>
          </a:xfrm>
        </p:grpSpPr>
        <p:grpSp>
          <p:nvGrpSpPr>
            <p:cNvPr name="Group 10" id="10"/>
            <p:cNvGrpSpPr/>
            <p:nvPr/>
          </p:nvGrpSpPr>
          <p:grpSpPr>
            <a:xfrm rot="0">
              <a:off x="0" y="3984614"/>
              <a:ext cx="2475827" cy="445614"/>
              <a:chOff x="0" y="0"/>
              <a:chExt cx="1266403" cy="227935"/>
            </a:xfrm>
          </p:grpSpPr>
          <p:sp>
            <p:nvSpPr>
              <p:cNvPr name="Freeform 11" id="11"/>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12" id="12"/>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13" id="13"/>
            <p:cNvGrpSpPr/>
            <p:nvPr/>
          </p:nvGrpSpPr>
          <p:grpSpPr>
            <a:xfrm rot="0">
              <a:off x="687139" y="4157628"/>
              <a:ext cx="5048193" cy="434877"/>
              <a:chOff x="0" y="0"/>
              <a:chExt cx="2582188" cy="222443"/>
            </a:xfrm>
          </p:grpSpPr>
          <p:sp>
            <p:nvSpPr>
              <p:cNvPr name="Freeform 14" id="14"/>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15" id="15"/>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16" id="16"/>
            <p:cNvGrpSpPr/>
            <p:nvPr/>
          </p:nvGrpSpPr>
          <p:grpSpPr>
            <a:xfrm rot="5400000">
              <a:off x="-1920094" y="2192145"/>
              <a:ext cx="4592506" cy="208217"/>
              <a:chOff x="0" y="0"/>
              <a:chExt cx="2349100" cy="106504"/>
            </a:xfrm>
          </p:grpSpPr>
          <p:sp>
            <p:nvSpPr>
              <p:cNvPr name="Freeform 17" id="17"/>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18" id="18"/>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19" id="19"/>
          <p:cNvGrpSpPr/>
          <p:nvPr/>
        </p:nvGrpSpPr>
        <p:grpSpPr>
          <a:xfrm rot="0">
            <a:off x="8814324" y="9892397"/>
            <a:ext cx="9473676" cy="126406"/>
            <a:chOff x="0" y="0"/>
            <a:chExt cx="3228985" cy="43084"/>
          </a:xfrm>
        </p:grpSpPr>
        <p:sp>
          <p:nvSpPr>
            <p:cNvPr name="Freeform 20" id="20"/>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21" id="21"/>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22" id="22"/>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23" id="23"/>
          <p:cNvSpPr/>
          <p:nvPr/>
        </p:nvSpPr>
        <p:spPr>
          <a:xfrm flipH="false" flipV="false" rot="0">
            <a:off x="251103" y="889100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24" id="24"/>
          <p:cNvSpPr txBox="true"/>
          <p:nvPr/>
        </p:nvSpPr>
        <p:spPr>
          <a:xfrm rot="0">
            <a:off x="6521957" y="2606153"/>
            <a:ext cx="10497677" cy="2818196"/>
          </a:xfrm>
          <a:prstGeom prst="rect">
            <a:avLst/>
          </a:prstGeom>
        </p:spPr>
        <p:txBody>
          <a:bodyPr anchor="t" rtlCol="false" tIns="0" lIns="0" bIns="0" rIns="0">
            <a:spAutoFit/>
          </a:bodyPr>
          <a:lstStyle/>
          <a:p>
            <a:pPr algn="r">
              <a:lnSpc>
                <a:spcPts val="8921"/>
              </a:lnSpc>
            </a:pPr>
            <a:r>
              <a:rPr lang="en-US" b="true" sz="6372" i="true" spc="777">
                <a:solidFill>
                  <a:srgbClr val="000000"/>
                </a:solidFill>
                <a:latin typeface="Barlow Bold Italics"/>
                <a:ea typeface="Barlow Bold Italics"/>
                <a:cs typeface="Barlow Bold Italics"/>
                <a:sym typeface="Barlow Bold Italics"/>
              </a:rPr>
              <a:t>TANTAYON MOIZ</a:t>
            </a:r>
          </a:p>
          <a:p>
            <a:pPr algn="r">
              <a:lnSpc>
                <a:spcPts val="8501"/>
              </a:lnSpc>
            </a:pPr>
            <a:r>
              <a:rPr lang="en-US" sz="6072" i="true" spc="740">
                <a:solidFill>
                  <a:srgbClr val="000000"/>
                </a:solidFill>
                <a:latin typeface="Barlow Italics"/>
                <a:ea typeface="Barlow Italics"/>
                <a:cs typeface="Barlow Italics"/>
                <a:sym typeface="Barlow Italics"/>
              </a:rPr>
              <a:t>Egzanp pou lidè (2)</a:t>
            </a:r>
          </a:p>
          <a:p>
            <a:pPr algn="r" marL="0" indent="0" lvl="0">
              <a:lnSpc>
                <a:spcPts val="4861"/>
              </a:lnSpc>
              <a:spcBef>
                <a:spcPct val="0"/>
              </a:spcBef>
            </a:pPr>
            <a:r>
              <a:rPr lang="en-US" sz="3472" i="true" spc="423">
                <a:solidFill>
                  <a:srgbClr val="000000"/>
                </a:solidFill>
                <a:latin typeface="Barlow Italics"/>
                <a:ea typeface="Barlow Italics"/>
                <a:cs typeface="Barlow Italics"/>
                <a:sym typeface="Barlow Italics"/>
              </a:rPr>
              <a:t>Nonm 20:7-13, NKJV</a:t>
            </a:r>
          </a:p>
        </p:txBody>
      </p:sp>
      <p:sp>
        <p:nvSpPr>
          <p:cNvPr name="TextBox 25" id="25"/>
          <p:cNvSpPr txBox="true"/>
          <p:nvPr/>
        </p:nvSpPr>
        <p:spPr>
          <a:xfrm rot="0">
            <a:off x="2041268" y="5985962"/>
            <a:ext cx="14195722" cy="1744675"/>
          </a:xfrm>
          <a:prstGeom prst="rect">
            <a:avLst/>
          </a:prstGeom>
        </p:spPr>
        <p:txBody>
          <a:bodyPr anchor="t" rtlCol="false" tIns="0" lIns="0" bIns="0" rIns="0">
            <a:spAutoFit/>
          </a:bodyPr>
          <a:lstStyle/>
          <a:p>
            <a:pPr algn="just">
              <a:lnSpc>
                <a:spcPts val="4636"/>
              </a:lnSpc>
            </a:pPr>
            <a:r>
              <a:rPr lang="en-US" sz="3312" spc="33">
                <a:solidFill>
                  <a:srgbClr val="000000"/>
                </a:solidFill>
                <a:latin typeface="Arimo"/>
                <a:ea typeface="Arimo"/>
                <a:cs typeface="Arimo"/>
                <a:sym typeface="Arimo"/>
              </a:rPr>
              <a:t>Lè sa a, Seyè a di Moyiz ak Arawon: -</a:t>
            </a:r>
            <a:r>
              <a:rPr lang="en-US" b="true" sz="3312" spc="33">
                <a:solidFill>
                  <a:srgbClr val="000000"/>
                </a:solidFill>
                <a:latin typeface="Arimo Bold"/>
                <a:ea typeface="Arimo Bold"/>
                <a:cs typeface="Arimo Bold"/>
                <a:sym typeface="Arimo Bold"/>
              </a:rPr>
              <a:t>Nou pa t' kwè m', pou nou ta fè m' apa pou pèp Izrayèl la.</a:t>
            </a:r>
            <a:r>
              <a:rPr lang="en-US" sz="3312" spc="33">
                <a:solidFill>
                  <a:srgbClr val="000000"/>
                </a:solidFill>
                <a:latin typeface="Arimo"/>
                <a:ea typeface="Arimo"/>
                <a:cs typeface="Arimo"/>
                <a:sym typeface="Arimo"/>
              </a:rPr>
              <a:t> Se yo ki te dlo Meriba a, paske moun pèp Izrayèl yo t'ap goumen ak Seyè a, e li te montre yo apa pou Bondye.</a:t>
            </a:r>
          </a:p>
        </p:txBody>
      </p:sp>
      <p:sp>
        <p:nvSpPr>
          <p:cNvPr name="Freeform 26" id="26"/>
          <p:cNvSpPr/>
          <p:nvPr/>
        </p:nvSpPr>
        <p:spPr>
          <a:xfrm flipH="false" flipV="false" rot="0">
            <a:off x="16693527" y="8774662"/>
            <a:ext cx="1309423" cy="1029331"/>
          </a:xfrm>
          <a:custGeom>
            <a:avLst/>
            <a:gdLst/>
            <a:ahLst/>
            <a:cxnLst/>
            <a:rect r="r" b="b" t="t" l="l"/>
            <a:pathLst>
              <a:path h="1029331" w="1309423">
                <a:moveTo>
                  <a:pt x="0" y="0"/>
                </a:moveTo>
                <a:lnTo>
                  <a:pt x="1309423" y="0"/>
                </a:lnTo>
                <a:lnTo>
                  <a:pt x="1309423" y="1029331"/>
                </a:lnTo>
                <a:lnTo>
                  <a:pt x="0" y="1029331"/>
                </a:lnTo>
                <a:lnTo>
                  <a:pt x="0" y="0"/>
                </a:lnTo>
                <a:close/>
              </a:path>
            </a:pathLst>
          </a:custGeom>
          <a:blipFill>
            <a:blip r:embed="rId5"/>
            <a:stretch>
              <a:fillRect l="-29809" t="-100115" r="-98132" b="-89851"/>
            </a:stretch>
          </a:blipFill>
        </p:spPr>
      </p:sp>
      <p:grpSp>
        <p:nvGrpSpPr>
          <p:cNvPr name="Group 27" id="27"/>
          <p:cNvGrpSpPr/>
          <p:nvPr/>
        </p:nvGrpSpPr>
        <p:grpSpPr>
          <a:xfrm rot="0">
            <a:off x="326800" y="380016"/>
            <a:ext cx="3022360" cy="968149"/>
            <a:chOff x="0" y="0"/>
            <a:chExt cx="4029813" cy="1290865"/>
          </a:xfrm>
        </p:grpSpPr>
        <p:sp>
          <p:nvSpPr>
            <p:cNvPr name="TextBox 28" id="28"/>
            <p:cNvSpPr txBox="true"/>
            <p:nvPr/>
          </p:nvSpPr>
          <p:spPr>
            <a:xfrm rot="0">
              <a:off x="0" y="152400"/>
              <a:ext cx="4029813" cy="1138465"/>
            </a:xfrm>
            <a:prstGeom prst="rect">
              <a:avLst/>
            </a:prstGeom>
          </p:spPr>
          <p:txBody>
            <a:bodyPr anchor="t" rtlCol="false" tIns="0" lIns="0" bIns="0" rIns="0">
              <a:spAutoFit/>
            </a:bodyPr>
            <a:lstStyle/>
            <a:p>
              <a:pPr algn="ctr">
                <a:lnSpc>
                  <a:spcPts val="2987"/>
                </a:lnSpc>
              </a:pPr>
            </a:p>
            <a:p>
              <a:pPr algn="ctr">
                <a:lnSpc>
                  <a:spcPts val="2987"/>
                </a:lnSpc>
              </a:pPr>
              <a:r>
                <a:rPr lang="en-US" sz="3879">
                  <a:solidFill>
                    <a:srgbClr val="737373"/>
                  </a:solidFill>
                  <a:latin typeface="Bernoru SemiCondensed"/>
                  <a:ea typeface="Bernoru SemiCondensed"/>
                  <a:cs typeface="Bernoru SemiCondensed"/>
                  <a:sym typeface="Bernoru SemiCondensed"/>
                </a:rPr>
                <a:t>nan Lidèchip</a:t>
              </a:r>
            </a:p>
          </p:txBody>
        </p:sp>
        <p:sp>
          <p:nvSpPr>
            <p:cNvPr name="TextBox 29" id="29"/>
            <p:cNvSpPr txBox="true"/>
            <p:nvPr/>
          </p:nvSpPr>
          <p:spPr>
            <a:xfrm rot="0">
              <a:off x="47279" y="113510"/>
              <a:ext cx="3935254" cy="531923"/>
            </a:xfrm>
            <a:prstGeom prst="rect">
              <a:avLst/>
            </a:prstGeom>
          </p:spPr>
          <p:txBody>
            <a:bodyPr anchor="t" rtlCol="false" tIns="0" lIns="0" bIns="0" rIns="0">
              <a:spAutoFit/>
            </a:bodyPr>
            <a:lstStyle/>
            <a:p>
              <a:pPr algn="l">
                <a:lnSpc>
                  <a:spcPts val="3369"/>
                </a:lnSpc>
                <a:spcBef>
                  <a:spcPct val="0"/>
                </a:spcBef>
              </a:pPr>
              <a:r>
                <a:rPr lang="en-US" sz="2406" spc="115">
                  <a:solidFill>
                    <a:srgbClr val="000000"/>
                  </a:solidFill>
                  <a:latin typeface="Brittany"/>
                  <a:ea typeface="Brittany"/>
                  <a:cs typeface="Brittany"/>
                  <a:sym typeface="Brittany"/>
                </a:rPr>
                <a:t>Tantasyon yo</a:t>
              </a:r>
            </a:p>
          </p:txBody>
        </p:sp>
      </p:grpSp>
    </p:spTree>
  </p:cSld>
  <p:clrMapOvr>
    <a:masterClrMapping/>
  </p:clrMapOvr>
</p:sld>
</file>

<file path=ppt/slides/slide30.xml><?xml version="1.0" encoding="utf-8"?>
<p:sld xmlns:p="http://schemas.openxmlformats.org/presentationml/2006/main" xmlns:a="http://schemas.openxmlformats.org/drawingml/2006/main" xmlns:r="http://schemas.openxmlformats.org/officeDocument/2006/relationships">
  <p:cSld>
    <p:bg>
      <p:bgPr>
        <a:solidFill>
          <a:srgbClr val="FCF9D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8814324" y="9892397"/>
            <a:ext cx="9473676" cy="126406"/>
            <a:chOff x="0" y="0"/>
            <a:chExt cx="3228985" cy="43084"/>
          </a:xfrm>
        </p:grpSpPr>
        <p:sp>
          <p:nvSpPr>
            <p:cNvPr name="Freeform 4" id="4"/>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5" id="5"/>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6" id="6"/>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7" id="7"/>
          <p:cNvSpPr/>
          <p:nvPr/>
        </p:nvSpPr>
        <p:spPr>
          <a:xfrm flipH="false" flipV="false" rot="0">
            <a:off x="251103" y="889100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8" id="8"/>
          <p:cNvSpPr txBox="true"/>
          <p:nvPr/>
        </p:nvSpPr>
        <p:spPr>
          <a:xfrm rot="0">
            <a:off x="1658090" y="4041335"/>
            <a:ext cx="15601210" cy="4265930"/>
          </a:xfrm>
          <a:prstGeom prst="rect">
            <a:avLst/>
          </a:prstGeom>
        </p:spPr>
        <p:txBody>
          <a:bodyPr anchor="t" rtlCol="false" tIns="0" lIns="0" bIns="0" rIns="0">
            <a:spAutoFit/>
          </a:bodyPr>
          <a:lstStyle/>
          <a:p>
            <a:pPr algn="just">
              <a:lnSpc>
                <a:spcPts val="4270"/>
              </a:lnSpc>
            </a:pPr>
            <a:r>
              <a:rPr lang="en-US" sz="3050" b="true">
                <a:solidFill>
                  <a:srgbClr val="000000"/>
                </a:solidFill>
                <a:latin typeface="Arimo Bold"/>
                <a:ea typeface="Arimo Bold"/>
                <a:cs typeface="Arimo Bold"/>
                <a:sym typeface="Arimo Bold"/>
              </a:rPr>
              <a:t>Tantasyon an nan kòlè</a:t>
            </a:r>
          </a:p>
          <a:p>
            <a:pPr algn="just">
              <a:lnSpc>
                <a:spcPts val="4270"/>
              </a:lnSpc>
            </a:pPr>
          </a:p>
          <a:p>
            <a:pPr algn="just">
              <a:lnSpc>
                <a:spcPts val="4270"/>
              </a:lnSpc>
            </a:pPr>
            <a:r>
              <a:rPr lang="en-US" sz="3050">
                <a:solidFill>
                  <a:srgbClr val="000000"/>
                </a:solidFill>
                <a:latin typeface="Arimo"/>
                <a:ea typeface="Arimo"/>
                <a:cs typeface="Arimo"/>
                <a:sym typeface="Arimo"/>
              </a:rPr>
              <a:t>. </a:t>
            </a:r>
            <a:r>
              <a:rPr lang="en-US" sz="3050">
                <a:solidFill>
                  <a:srgbClr val="000000"/>
                </a:solidFill>
                <a:latin typeface="Arimo"/>
                <a:ea typeface="Arimo"/>
                <a:cs typeface="Arimo"/>
                <a:sym typeface="Arimo"/>
              </a:rPr>
              <a:t>Touye yon moun peyi Lejip (Egzòd 2:11-14)</a:t>
            </a:r>
          </a:p>
          <a:p>
            <a:pPr algn="just">
              <a:lnSpc>
                <a:spcPts val="4270"/>
              </a:lnSpc>
            </a:pPr>
            <a:r>
              <a:rPr lang="en-US" sz="3050">
                <a:solidFill>
                  <a:srgbClr val="000000"/>
                </a:solidFill>
                <a:latin typeface="Arimo"/>
                <a:ea typeface="Arimo"/>
                <a:cs typeface="Arimo"/>
                <a:sym typeface="Arimo"/>
              </a:rPr>
              <a:t>. </a:t>
            </a:r>
            <a:r>
              <a:rPr lang="en-US" sz="3050">
                <a:solidFill>
                  <a:srgbClr val="000000"/>
                </a:solidFill>
                <a:latin typeface="Arimo"/>
                <a:ea typeface="Arimo"/>
                <a:cs typeface="Arimo"/>
                <a:sym typeface="Arimo"/>
              </a:rPr>
              <a:t>Li te pèdi kontwòl e li kase tablèt lalwa yo lè li te wè pèp la nan mitan idolatri (Egzòd 32:15-20)</a:t>
            </a:r>
          </a:p>
          <a:p>
            <a:pPr algn="just">
              <a:lnSpc>
                <a:spcPts val="4270"/>
              </a:lnSpc>
            </a:pPr>
            <a:r>
              <a:rPr lang="en-US" sz="3050">
                <a:solidFill>
                  <a:srgbClr val="000000"/>
                </a:solidFill>
                <a:latin typeface="Arimo"/>
                <a:ea typeface="Arimo"/>
                <a:cs typeface="Arimo"/>
                <a:sym typeface="Arimo"/>
              </a:rPr>
              <a:t>. </a:t>
            </a:r>
            <a:r>
              <a:rPr lang="en-US" sz="3050">
                <a:solidFill>
                  <a:srgbClr val="000000"/>
                </a:solidFill>
                <a:latin typeface="Arimo"/>
                <a:ea typeface="Arimo"/>
                <a:cs typeface="Arimo"/>
                <a:sym typeface="Arimo"/>
              </a:rPr>
              <a:t>Fache, li frape wòch la olye li pale avè l (Nonb 20:7-13).</a:t>
            </a:r>
          </a:p>
          <a:p>
            <a:pPr algn="just" marL="658496" indent="-329248" lvl="1">
              <a:lnSpc>
                <a:spcPts val="4270"/>
              </a:lnSpc>
              <a:buFont typeface="Arial"/>
              <a:buChar char="•"/>
            </a:pPr>
            <a:r>
              <a:rPr lang="en-US" sz="3050">
                <a:solidFill>
                  <a:srgbClr val="000000"/>
                </a:solidFill>
                <a:latin typeface="Arimo"/>
                <a:ea typeface="Arimo"/>
                <a:cs typeface="Arimo"/>
                <a:sym typeface="Arimo"/>
              </a:rPr>
              <a:t>"... paske yo te bwè nan yon wòch espirityèl ki te swiv yo; e wòch la te Kris la" (2 Korentyen 10:4).</a:t>
            </a:r>
          </a:p>
        </p:txBody>
      </p:sp>
      <p:sp>
        <p:nvSpPr>
          <p:cNvPr name="TextBox 9" id="9"/>
          <p:cNvSpPr txBox="true"/>
          <p:nvPr/>
        </p:nvSpPr>
        <p:spPr>
          <a:xfrm rot="0">
            <a:off x="4265090" y="1240363"/>
            <a:ext cx="12994210" cy="2915903"/>
          </a:xfrm>
          <a:prstGeom prst="rect">
            <a:avLst/>
          </a:prstGeom>
        </p:spPr>
        <p:txBody>
          <a:bodyPr anchor="t" rtlCol="false" tIns="0" lIns="0" bIns="0" rIns="0">
            <a:spAutoFit/>
          </a:bodyPr>
          <a:lstStyle/>
          <a:p>
            <a:pPr algn="r">
              <a:lnSpc>
                <a:spcPts val="8400"/>
              </a:lnSpc>
            </a:pPr>
            <a:r>
              <a:rPr lang="en-US" b="true" sz="6000" i="true" spc="732">
                <a:solidFill>
                  <a:srgbClr val="000000"/>
                </a:solidFill>
                <a:latin typeface="Barlow Bold Italics"/>
                <a:ea typeface="Barlow Bold Italics"/>
                <a:cs typeface="Barlow Bold Italics"/>
                <a:sym typeface="Barlow Bold Italics"/>
              </a:rPr>
              <a:t>TANTAYON MOIZ</a:t>
            </a:r>
          </a:p>
          <a:p>
            <a:pPr algn="r">
              <a:lnSpc>
                <a:spcPts val="8400"/>
              </a:lnSpc>
            </a:pPr>
            <a:r>
              <a:rPr lang="en-US" sz="6000" i="true" spc="732">
                <a:solidFill>
                  <a:srgbClr val="000000"/>
                </a:solidFill>
                <a:latin typeface="Barlow Italics"/>
                <a:ea typeface="Barlow Italics"/>
                <a:cs typeface="Barlow Italics"/>
                <a:sym typeface="Barlow Italics"/>
              </a:rPr>
              <a:t>Egzanp pou lidè (2)</a:t>
            </a:r>
          </a:p>
          <a:p>
            <a:pPr algn="r" marL="0" indent="0" lvl="0">
              <a:lnSpc>
                <a:spcPts val="6160"/>
              </a:lnSpc>
              <a:spcBef>
                <a:spcPct val="0"/>
              </a:spcBef>
            </a:pPr>
            <a:r>
              <a:rPr lang="en-US" sz="4400" i="true" spc="536">
                <a:solidFill>
                  <a:srgbClr val="000000"/>
                </a:solidFill>
                <a:latin typeface="Barlow Italics"/>
                <a:ea typeface="Barlow Italics"/>
                <a:cs typeface="Barlow Italics"/>
                <a:sym typeface="Barlow Italics"/>
              </a:rPr>
              <a:t>Nonm 20:7-13, NKJV</a:t>
            </a:r>
          </a:p>
        </p:txBody>
      </p:sp>
      <p:sp>
        <p:nvSpPr>
          <p:cNvPr name="TextBox 10" id="10"/>
          <p:cNvSpPr txBox="true"/>
          <p:nvPr/>
        </p:nvSpPr>
        <p:spPr>
          <a:xfrm rot="0">
            <a:off x="6515823" y="9197157"/>
            <a:ext cx="4597003" cy="523009"/>
          </a:xfrm>
          <a:prstGeom prst="rect">
            <a:avLst/>
          </a:prstGeom>
        </p:spPr>
        <p:txBody>
          <a:bodyPr anchor="t" rtlCol="false" tIns="0" lIns="0" bIns="0" rIns="0">
            <a:spAutoFit/>
          </a:bodyPr>
          <a:lstStyle/>
          <a:p>
            <a:pPr algn="ctr">
              <a:lnSpc>
                <a:spcPts val="2147"/>
              </a:lnSpc>
              <a:spcBef>
                <a:spcPct val="0"/>
              </a:spcBef>
            </a:pPr>
            <a:r>
              <a:rPr lang="en-US" b="true" sz="1534">
                <a:solidFill>
                  <a:srgbClr val="000000"/>
                </a:solidFill>
                <a:latin typeface="Open Sans Bold"/>
                <a:ea typeface="Open Sans Bold"/>
                <a:cs typeface="Open Sans Bold"/>
                <a:sym typeface="Open Sans Bold"/>
              </a:rPr>
              <a:t>Dr. Christian Sarmiento </a:t>
            </a:r>
          </a:p>
          <a:p>
            <a:pPr algn="ctr">
              <a:lnSpc>
                <a:spcPts val="2147"/>
              </a:lnSpc>
              <a:spcBef>
                <a:spcPct val="0"/>
              </a:spcBef>
            </a:pPr>
            <a:r>
              <a:rPr lang="en-US" b="true" sz="1534">
                <a:solidFill>
                  <a:srgbClr val="000000"/>
                </a:solidFill>
                <a:latin typeface="Open Sans Bold"/>
                <a:ea typeface="Open Sans Bold"/>
                <a:cs typeface="Open Sans Bold"/>
                <a:sym typeface="Open Sans Bold"/>
              </a:rPr>
              <a:t>General Superintendent, Mesoamerican Region</a:t>
            </a:r>
          </a:p>
        </p:txBody>
      </p:sp>
      <p:sp>
        <p:nvSpPr>
          <p:cNvPr name="Freeform 11" id="11"/>
          <p:cNvSpPr/>
          <p:nvPr/>
        </p:nvSpPr>
        <p:spPr>
          <a:xfrm flipH="false" flipV="false" rot="0">
            <a:off x="16693527" y="8774662"/>
            <a:ext cx="1309423" cy="1029331"/>
          </a:xfrm>
          <a:custGeom>
            <a:avLst/>
            <a:gdLst/>
            <a:ahLst/>
            <a:cxnLst/>
            <a:rect r="r" b="b" t="t" l="l"/>
            <a:pathLst>
              <a:path h="1029331" w="1309423">
                <a:moveTo>
                  <a:pt x="0" y="0"/>
                </a:moveTo>
                <a:lnTo>
                  <a:pt x="1309423" y="0"/>
                </a:lnTo>
                <a:lnTo>
                  <a:pt x="1309423" y="1029331"/>
                </a:lnTo>
                <a:lnTo>
                  <a:pt x="0" y="1029331"/>
                </a:lnTo>
                <a:lnTo>
                  <a:pt x="0" y="0"/>
                </a:lnTo>
                <a:close/>
              </a:path>
            </a:pathLst>
          </a:custGeom>
          <a:blipFill>
            <a:blip r:embed="rId5"/>
            <a:stretch>
              <a:fillRect l="-29809" t="-100115" r="-98132" b="-89851"/>
            </a:stretch>
          </a:blipFill>
        </p:spPr>
      </p:sp>
      <p:grpSp>
        <p:nvGrpSpPr>
          <p:cNvPr name="Group 12" id="12"/>
          <p:cNvGrpSpPr/>
          <p:nvPr/>
        </p:nvGrpSpPr>
        <p:grpSpPr>
          <a:xfrm rot="0">
            <a:off x="-208957" y="194347"/>
            <a:ext cx="4403300" cy="1662891"/>
            <a:chOff x="0" y="0"/>
            <a:chExt cx="1500810" cy="566776"/>
          </a:xfrm>
        </p:grpSpPr>
        <p:sp>
          <p:nvSpPr>
            <p:cNvPr name="Freeform 13" id="13"/>
            <p:cNvSpPr/>
            <p:nvPr/>
          </p:nvSpPr>
          <p:spPr>
            <a:xfrm flipH="false" flipV="false" rot="0">
              <a:off x="0" y="0"/>
              <a:ext cx="1500810" cy="566776"/>
            </a:xfrm>
            <a:custGeom>
              <a:avLst/>
              <a:gdLst/>
              <a:ahLst/>
              <a:cxnLst/>
              <a:rect r="r" b="b" t="t" l="l"/>
              <a:pathLst>
                <a:path h="566776" w="1500810">
                  <a:moveTo>
                    <a:pt x="0" y="0"/>
                  </a:moveTo>
                  <a:lnTo>
                    <a:pt x="1500810" y="0"/>
                  </a:lnTo>
                  <a:lnTo>
                    <a:pt x="1500810" y="566776"/>
                  </a:lnTo>
                  <a:lnTo>
                    <a:pt x="0" y="566776"/>
                  </a:lnTo>
                  <a:close/>
                </a:path>
              </a:pathLst>
            </a:custGeom>
            <a:solidFill>
              <a:srgbClr val="FBFF00">
                <a:alpha val="80784"/>
              </a:srgbClr>
            </a:solidFill>
          </p:spPr>
        </p:sp>
        <p:sp>
          <p:nvSpPr>
            <p:cNvPr name="TextBox 14" id="14"/>
            <p:cNvSpPr txBox="true"/>
            <p:nvPr/>
          </p:nvSpPr>
          <p:spPr>
            <a:xfrm>
              <a:off x="0" y="-28575"/>
              <a:ext cx="1500810" cy="595351"/>
            </a:xfrm>
            <a:prstGeom prst="rect">
              <a:avLst/>
            </a:prstGeom>
          </p:spPr>
          <p:txBody>
            <a:bodyPr anchor="ctr" rtlCol="false" tIns="51955" lIns="51955" bIns="51955" rIns="51955"/>
            <a:lstStyle/>
            <a:p>
              <a:pPr algn="ctr">
                <a:lnSpc>
                  <a:spcPts val="2147"/>
                </a:lnSpc>
              </a:pPr>
            </a:p>
          </p:txBody>
        </p:sp>
      </p:grpSp>
      <p:grpSp>
        <p:nvGrpSpPr>
          <p:cNvPr name="Group 15" id="15"/>
          <p:cNvGrpSpPr/>
          <p:nvPr/>
        </p:nvGrpSpPr>
        <p:grpSpPr>
          <a:xfrm rot="0">
            <a:off x="152400" y="-1188857"/>
            <a:ext cx="4301499" cy="3444379"/>
            <a:chOff x="0" y="0"/>
            <a:chExt cx="5735332" cy="4592506"/>
          </a:xfrm>
        </p:grpSpPr>
        <p:grpSp>
          <p:nvGrpSpPr>
            <p:cNvPr name="Group 16" id="16"/>
            <p:cNvGrpSpPr/>
            <p:nvPr/>
          </p:nvGrpSpPr>
          <p:grpSpPr>
            <a:xfrm rot="0">
              <a:off x="0" y="3984614"/>
              <a:ext cx="2475827" cy="445614"/>
              <a:chOff x="0" y="0"/>
              <a:chExt cx="1266403" cy="227935"/>
            </a:xfrm>
          </p:grpSpPr>
          <p:sp>
            <p:nvSpPr>
              <p:cNvPr name="Freeform 17" id="17"/>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18" id="18"/>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19" id="19"/>
            <p:cNvGrpSpPr/>
            <p:nvPr/>
          </p:nvGrpSpPr>
          <p:grpSpPr>
            <a:xfrm rot="0">
              <a:off x="687139" y="4157628"/>
              <a:ext cx="5048193" cy="434877"/>
              <a:chOff x="0" y="0"/>
              <a:chExt cx="2582188" cy="222443"/>
            </a:xfrm>
          </p:grpSpPr>
          <p:sp>
            <p:nvSpPr>
              <p:cNvPr name="Freeform 20" id="20"/>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21" id="21"/>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22" id="22"/>
            <p:cNvGrpSpPr/>
            <p:nvPr/>
          </p:nvGrpSpPr>
          <p:grpSpPr>
            <a:xfrm rot="5400000">
              <a:off x="-1920094" y="2192145"/>
              <a:ext cx="4592506" cy="208217"/>
              <a:chOff x="0" y="0"/>
              <a:chExt cx="2349100" cy="106504"/>
            </a:xfrm>
          </p:grpSpPr>
          <p:sp>
            <p:nvSpPr>
              <p:cNvPr name="Freeform 23" id="23"/>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24" id="24"/>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25" id="25"/>
          <p:cNvGrpSpPr/>
          <p:nvPr/>
        </p:nvGrpSpPr>
        <p:grpSpPr>
          <a:xfrm rot="0">
            <a:off x="791970" y="533332"/>
            <a:ext cx="3022360" cy="968149"/>
            <a:chOff x="0" y="0"/>
            <a:chExt cx="4029813" cy="1290865"/>
          </a:xfrm>
        </p:grpSpPr>
        <p:sp>
          <p:nvSpPr>
            <p:cNvPr name="TextBox 26" id="26"/>
            <p:cNvSpPr txBox="true"/>
            <p:nvPr/>
          </p:nvSpPr>
          <p:spPr>
            <a:xfrm rot="0">
              <a:off x="0" y="152400"/>
              <a:ext cx="4029813" cy="1138465"/>
            </a:xfrm>
            <a:prstGeom prst="rect">
              <a:avLst/>
            </a:prstGeom>
          </p:spPr>
          <p:txBody>
            <a:bodyPr anchor="t" rtlCol="false" tIns="0" lIns="0" bIns="0" rIns="0">
              <a:spAutoFit/>
            </a:bodyPr>
            <a:lstStyle/>
            <a:p>
              <a:pPr algn="ctr">
                <a:lnSpc>
                  <a:spcPts val="2987"/>
                </a:lnSpc>
              </a:pPr>
            </a:p>
            <a:p>
              <a:pPr algn="ctr">
                <a:lnSpc>
                  <a:spcPts val="2987"/>
                </a:lnSpc>
              </a:pPr>
              <a:r>
                <a:rPr lang="en-US" sz="3879">
                  <a:solidFill>
                    <a:srgbClr val="737373"/>
                  </a:solidFill>
                  <a:latin typeface="Bernoru SemiCondensed"/>
                  <a:ea typeface="Bernoru SemiCondensed"/>
                  <a:cs typeface="Bernoru SemiCondensed"/>
                  <a:sym typeface="Bernoru SemiCondensed"/>
                </a:rPr>
                <a:t>nan Lidèchip</a:t>
              </a:r>
            </a:p>
          </p:txBody>
        </p:sp>
        <p:sp>
          <p:nvSpPr>
            <p:cNvPr name="TextBox 27" id="27"/>
            <p:cNvSpPr txBox="true"/>
            <p:nvPr/>
          </p:nvSpPr>
          <p:spPr>
            <a:xfrm rot="0">
              <a:off x="47279" y="113510"/>
              <a:ext cx="3935254" cy="531923"/>
            </a:xfrm>
            <a:prstGeom prst="rect">
              <a:avLst/>
            </a:prstGeom>
          </p:spPr>
          <p:txBody>
            <a:bodyPr anchor="t" rtlCol="false" tIns="0" lIns="0" bIns="0" rIns="0">
              <a:spAutoFit/>
            </a:bodyPr>
            <a:lstStyle/>
            <a:p>
              <a:pPr algn="l">
                <a:lnSpc>
                  <a:spcPts val="3369"/>
                </a:lnSpc>
                <a:spcBef>
                  <a:spcPct val="0"/>
                </a:spcBef>
              </a:pPr>
              <a:r>
                <a:rPr lang="en-US" sz="2406" spc="115">
                  <a:solidFill>
                    <a:srgbClr val="000000"/>
                  </a:solidFill>
                  <a:latin typeface="Brittany"/>
                  <a:ea typeface="Brittany"/>
                  <a:cs typeface="Brittany"/>
                  <a:sym typeface="Brittany"/>
                </a:rPr>
                <a:t>Tantasyon yo</a:t>
              </a:r>
            </a:p>
          </p:txBody>
        </p:sp>
      </p:grpSp>
    </p:spTree>
  </p:cSld>
  <p:clrMapOvr>
    <a:masterClrMapping/>
  </p:clrMapOvr>
</p:sld>
</file>

<file path=ppt/slides/slide3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0" y="6842621"/>
            <a:ext cx="6021037" cy="3444379"/>
            <a:chOff x="0" y="0"/>
            <a:chExt cx="8028049" cy="4592506"/>
          </a:xfrm>
        </p:grpSpPr>
        <p:grpSp>
          <p:nvGrpSpPr>
            <p:cNvPr name="Group 4" id="4"/>
            <p:cNvGrpSpPr/>
            <p:nvPr/>
          </p:nvGrpSpPr>
          <p:grpSpPr>
            <a:xfrm rot="0">
              <a:off x="0" y="3984614"/>
              <a:ext cx="3465546" cy="445614"/>
              <a:chOff x="0" y="0"/>
              <a:chExt cx="1772652" cy="227935"/>
            </a:xfrm>
          </p:grpSpPr>
          <p:sp>
            <p:nvSpPr>
              <p:cNvPr name="Freeform 5" id="5"/>
              <p:cNvSpPr/>
              <p:nvPr/>
            </p:nvSpPr>
            <p:spPr>
              <a:xfrm flipH="false" flipV="false" rot="0">
                <a:off x="0" y="0"/>
                <a:ext cx="1772652" cy="227935"/>
              </a:xfrm>
              <a:custGeom>
                <a:avLst/>
                <a:gdLst/>
                <a:ahLst/>
                <a:cxnLst/>
                <a:rect r="r" b="b" t="t" l="l"/>
                <a:pathLst>
                  <a:path h="227935" w="1772652">
                    <a:moveTo>
                      <a:pt x="0" y="0"/>
                    </a:moveTo>
                    <a:lnTo>
                      <a:pt x="1772652" y="0"/>
                    </a:lnTo>
                    <a:lnTo>
                      <a:pt x="1772652" y="227935"/>
                    </a:lnTo>
                    <a:lnTo>
                      <a:pt x="0" y="227935"/>
                    </a:lnTo>
                    <a:close/>
                  </a:path>
                </a:pathLst>
              </a:custGeom>
              <a:solidFill>
                <a:srgbClr val="FFFFFF"/>
              </a:solidFill>
            </p:spPr>
          </p:sp>
          <p:sp>
            <p:nvSpPr>
              <p:cNvPr name="TextBox 6" id="6"/>
              <p:cNvSpPr txBox="true"/>
              <p:nvPr/>
            </p:nvSpPr>
            <p:spPr>
              <a:xfrm>
                <a:off x="0" y="-28575"/>
                <a:ext cx="1772652" cy="256510"/>
              </a:xfrm>
              <a:prstGeom prst="rect">
                <a:avLst/>
              </a:prstGeom>
            </p:spPr>
            <p:txBody>
              <a:bodyPr anchor="ctr" rtlCol="false" tIns="51955" lIns="51955" bIns="51955" rIns="51955"/>
              <a:lstStyle/>
              <a:p>
                <a:pPr algn="ctr">
                  <a:lnSpc>
                    <a:spcPts val="2147"/>
                  </a:lnSpc>
                </a:pPr>
              </a:p>
            </p:txBody>
          </p:sp>
        </p:grpSp>
        <p:grpSp>
          <p:nvGrpSpPr>
            <p:cNvPr name="Group 7" id="7"/>
            <p:cNvGrpSpPr/>
            <p:nvPr/>
          </p:nvGrpSpPr>
          <p:grpSpPr>
            <a:xfrm rot="0">
              <a:off x="961825" y="4157628"/>
              <a:ext cx="7066225" cy="434877"/>
              <a:chOff x="0" y="0"/>
              <a:chExt cx="3614425" cy="222443"/>
            </a:xfrm>
          </p:grpSpPr>
          <p:sp>
            <p:nvSpPr>
              <p:cNvPr name="Freeform 8" id="8"/>
              <p:cNvSpPr/>
              <p:nvPr/>
            </p:nvSpPr>
            <p:spPr>
              <a:xfrm flipH="false" flipV="false" rot="0">
                <a:off x="0" y="0"/>
                <a:ext cx="3614426" cy="222443"/>
              </a:xfrm>
              <a:custGeom>
                <a:avLst/>
                <a:gdLst/>
                <a:ahLst/>
                <a:cxnLst/>
                <a:rect r="r" b="b" t="t" l="l"/>
                <a:pathLst>
                  <a:path h="222443" w="3614426">
                    <a:moveTo>
                      <a:pt x="0" y="0"/>
                    </a:moveTo>
                    <a:lnTo>
                      <a:pt x="3614426" y="0"/>
                    </a:lnTo>
                    <a:lnTo>
                      <a:pt x="3614426" y="222443"/>
                    </a:lnTo>
                    <a:lnTo>
                      <a:pt x="0" y="222443"/>
                    </a:lnTo>
                    <a:close/>
                  </a:path>
                </a:pathLst>
              </a:custGeom>
              <a:solidFill>
                <a:srgbClr val="FFFFFF"/>
              </a:solidFill>
            </p:spPr>
          </p:sp>
          <p:sp>
            <p:nvSpPr>
              <p:cNvPr name="TextBox 9" id="9"/>
              <p:cNvSpPr txBox="true"/>
              <p:nvPr/>
            </p:nvSpPr>
            <p:spPr>
              <a:xfrm>
                <a:off x="0" y="-28575"/>
                <a:ext cx="3614425" cy="251018"/>
              </a:xfrm>
              <a:prstGeom prst="rect">
                <a:avLst/>
              </a:prstGeom>
            </p:spPr>
            <p:txBody>
              <a:bodyPr anchor="ctr" rtlCol="false" tIns="51955" lIns="51955" bIns="51955" rIns="51955"/>
              <a:lstStyle/>
              <a:p>
                <a:pPr algn="ctr">
                  <a:lnSpc>
                    <a:spcPts val="2147"/>
                  </a:lnSpc>
                </a:pPr>
              </a:p>
            </p:txBody>
          </p:sp>
        </p:grpSp>
        <p:grpSp>
          <p:nvGrpSpPr>
            <p:cNvPr name="Group 10" id="10"/>
            <p:cNvGrpSpPr/>
            <p:nvPr/>
          </p:nvGrpSpPr>
          <p:grpSpPr>
            <a:xfrm rot="5400000">
              <a:off x="-1769723" y="2150527"/>
              <a:ext cx="4592506" cy="291452"/>
              <a:chOff x="0" y="0"/>
              <a:chExt cx="2349100" cy="149080"/>
            </a:xfrm>
          </p:grpSpPr>
          <p:sp>
            <p:nvSpPr>
              <p:cNvPr name="Freeform 11" id="11"/>
              <p:cNvSpPr/>
              <p:nvPr/>
            </p:nvSpPr>
            <p:spPr>
              <a:xfrm flipH="false" flipV="false" rot="0">
                <a:off x="0" y="0"/>
                <a:ext cx="2349100" cy="149080"/>
              </a:xfrm>
              <a:custGeom>
                <a:avLst/>
                <a:gdLst/>
                <a:ahLst/>
                <a:cxnLst/>
                <a:rect r="r" b="b" t="t" l="l"/>
                <a:pathLst>
                  <a:path h="149080" w="2349100">
                    <a:moveTo>
                      <a:pt x="0" y="0"/>
                    </a:moveTo>
                    <a:lnTo>
                      <a:pt x="2349100" y="0"/>
                    </a:lnTo>
                    <a:lnTo>
                      <a:pt x="2349100" y="149080"/>
                    </a:lnTo>
                    <a:lnTo>
                      <a:pt x="0" y="149080"/>
                    </a:lnTo>
                    <a:close/>
                  </a:path>
                </a:pathLst>
              </a:custGeom>
              <a:solidFill>
                <a:srgbClr val="545454"/>
              </a:solidFill>
            </p:spPr>
          </p:sp>
          <p:sp>
            <p:nvSpPr>
              <p:cNvPr name="TextBox 12" id="12"/>
              <p:cNvSpPr txBox="true"/>
              <p:nvPr/>
            </p:nvSpPr>
            <p:spPr>
              <a:xfrm>
                <a:off x="0" y="-28575"/>
                <a:ext cx="2349100" cy="177655"/>
              </a:xfrm>
              <a:prstGeom prst="rect">
                <a:avLst/>
              </a:prstGeom>
            </p:spPr>
            <p:txBody>
              <a:bodyPr anchor="ctr" rtlCol="false" tIns="51955" lIns="51955" bIns="51955" rIns="51955"/>
              <a:lstStyle/>
              <a:p>
                <a:pPr algn="ctr">
                  <a:lnSpc>
                    <a:spcPts val="2147"/>
                  </a:lnSpc>
                </a:pPr>
              </a:p>
            </p:txBody>
          </p:sp>
        </p:grpSp>
      </p:grpSp>
      <p:grpSp>
        <p:nvGrpSpPr>
          <p:cNvPr name="Group 13" id="13"/>
          <p:cNvGrpSpPr/>
          <p:nvPr/>
        </p:nvGrpSpPr>
        <p:grpSpPr>
          <a:xfrm rot="0">
            <a:off x="8814324" y="9892397"/>
            <a:ext cx="9473676" cy="126406"/>
            <a:chOff x="0" y="0"/>
            <a:chExt cx="3228985" cy="43084"/>
          </a:xfrm>
        </p:grpSpPr>
        <p:sp>
          <p:nvSpPr>
            <p:cNvPr name="Freeform 14" id="14"/>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15" id="15"/>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16" id="16"/>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17" id="17"/>
          <p:cNvSpPr/>
          <p:nvPr/>
        </p:nvSpPr>
        <p:spPr>
          <a:xfrm flipH="false" flipV="false" rot="0">
            <a:off x="16693527" y="14704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18" id="18"/>
          <p:cNvSpPr txBox="true"/>
          <p:nvPr/>
        </p:nvSpPr>
        <p:spPr>
          <a:xfrm rot="0">
            <a:off x="3841560" y="1517527"/>
            <a:ext cx="10614622" cy="2386942"/>
          </a:xfrm>
          <a:prstGeom prst="rect">
            <a:avLst/>
          </a:prstGeom>
        </p:spPr>
        <p:txBody>
          <a:bodyPr anchor="t" rtlCol="false" tIns="0" lIns="0" bIns="0" rIns="0">
            <a:spAutoFit/>
          </a:bodyPr>
          <a:lstStyle/>
          <a:p>
            <a:pPr algn="ctr">
              <a:lnSpc>
                <a:spcPts val="7246"/>
              </a:lnSpc>
            </a:pPr>
            <a:r>
              <a:rPr lang="en-US" b="true" sz="5175" i="true" spc="631">
                <a:solidFill>
                  <a:srgbClr val="000000"/>
                </a:solidFill>
                <a:latin typeface="Barlow Bold Italics"/>
                <a:ea typeface="Barlow Bold Italics"/>
                <a:cs typeface="Barlow Bold Italics"/>
                <a:sym typeface="Barlow Bold Italics"/>
              </a:rPr>
              <a:t>TANTAYON JODI A</a:t>
            </a:r>
          </a:p>
          <a:p>
            <a:pPr algn="ctr">
              <a:lnSpc>
                <a:spcPts val="6966"/>
              </a:lnSpc>
            </a:pPr>
            <a:r>
              <a:rPr lang="en-US" sz="4975" i="true" spc="607">
                <a:solidFill>
                  <a:srgbClr val="000000"/>
                </a:solidFill>
                <a:latin typeface="Barlow Italics"/>
                <a:ea typeface="Barlow Italics"/>
                <a:cs typeface="Barlow Italics"/>
                <a:sym typeface="Barlow Italics"/>
              </a:rPr>
              <a:t>Egzanp pou lidè (2)</a:t>
            </a:r>
          </a:p>
          <a:p>
            <a:pPr algn="ctr">
              <a:lnSpc>
                <a:spcPts val="4726"/>
              </a:lnSpc>
            </a:pPr>
            <a:r>
              <a:rPr lang="en-US" sz="3375" i="true" spc="411">
                <a:solidFill>
                  <a:srgbClr val="000000"/>
                </a:solidFill>
                <a:latin typeface="Barlow Italics"/>
                <a:ea typeface="Barlow Italics"/>
                <a:cs typeface="Barlow Italics"/>
                <a:sym typeface="Barlow Italics"/>
              </a:rPr>
              <a:t>Nonm 20:7-13, NKJV</a:t>
            </a:r>
          </a:p>
        </p:txBody>
      </p:sp>
      <p:sp>
        <p:nvSpPr>
          <p:cNvPr name="TextBox 19" id="19"/>
          <p:cNvSpPr txBox="true"/>
          <p:nvPr/>
        </p:nvSpPr>
        <p:spPr>
          <a:xfrm rot="0">
            <a:off x="1979058" y="4126989"/>
            <a:ext cx="15417962" cy="4032885"/>
          </a:xfrm>
          <a:prstGeom prst="rect">
            <a:avLst/>
          </a:prstGeom>
        </p:spPr>
        <p:txBody>
          <a:bodyPr anchor="t" rtlCol="false" tIns="0" lIns="0" bIns="0" rIns="0">
            <a:spAutoFit/>
          </a:bodyPr>
          <a:lstStyle/>
          <a:p>
            <a:pPr algn="ctr">
              <a:lnSpc>
                <a:spcPts val="3990"/>
              </a:lnSpc>
            </a:pPr>
            <a:r>
              <a:rPr lang="en-US" b="true" sz="2850" spc="-57">
                <a:solidFill>
                  <a:srgbClr val="000000"/>
                </a:solidFill>
                <a:latin typeface="Arimo Bold"/>
                <a:ea typeface="Arimo Bold"/>
                <a:cs typeface="Arimo Bold"/>
                <a:sym typeface="Arimo Bold"/>
              </a:rPr>
              <a:t>Tantasyon an konfonn mwayen yo ak fen a</a:t>
            </a:r>
          </a:p>
          <a:p>
            <a:pPr algn="ctr">
              <a:lnSpc>
                <a:spcPts val="3990"/>
              </a:lnSpc>
            </a:pPr>
            <a:r>
              <a:rPr lang="en-US" b="true" sz="2850" spc="-57">
                <a:solidFill>
                  <a:srgbClr val="000000"/>
                </a:solidFill>
                <a:latin typeface="Arimo Bold"/>
                <a:ea typeface="Arimo Bold"/>
                <a:cs typeface="Arimo Bold"/>
                <a:sym typeface="Arimo Bold"/>
              </a:rPr>
              <a:t>Metodoloji vs objektif</a:t>
            </a:r>
          </a:p>
          <a:p>
            <a:pPr algn="just">
              <a:lnSpc>
                <a:spcPts val="3990"/>
              </a:lnSpc>
            </a:pPr>
            <a:r>
              <a:rPr lang="en-US" sz="2850" spc="-57">
                <a:solidFill>
                  <a:srgbClr val="000000"/>
                </a:solidFill>
                <a:latin typeface="Arimo"/>
                <a:ea typeface="Arimo"/>
                <a:cs typeface="Arimo"/>
                <a:sym typeface="Arimo"/>
              </a:rPr>
              <a:t>. </a:t>
            </a:r>
            <a:r>
              <a:rPr lang="en-US" sz="2850" spc="-57">
                <a:solidFill>
                  <a:srgbClr val="000000"/>
                </a:solidFill>
                <a:latin typeface="Arimo"/>
                <a:ea typeface="Arimo"/>
                <a:cs typeface="Arimo"/>
                <a:sym typeface="Arimo"/>
              </a:rPr>
              <a:t>Baton ki fè siy.</a:t>
            </a:r>
          </a:p>
          <a:p>
            <a:pPr algn="just">
              <a:lnSpc>
                <a:spcPts val="3990"/>
              </a:lnSpc>
            </a:pPr>
            <a:r>
              <a:rPr lang="en-US" sz="2850" spc="-57">
                <a:solidFill>
                  <a:srgbClr val="000000"/>
                </a:solidFill>
                <a:latin typeface="Arimo"/>
                <a:ea typeface="Arimo"/>
                <a:cs typeface="Arimo"/>
                <a:sym typeface="Arimo"/>
              </a:rPr>
              <a:t>. </a:t>
            </a:r>
            <a:r>
              <a:rPr lang="en-US" sz="2850" spc="-57">
                <a:solidFill>
                  <a:srgbClr val="000000"/>
                </a:solidFill>
                <a:latin typeface="Arimo"/>
                <a:ea typeface="Arimo"/>
                <a:cs typeface="Arimo"/>
                <a:sym typeface="Arimo"/>
              </a:rPr>
              <a:t>Konfizyon vle di ak BONDYE, ki moun ki aktyèlman fè siy yo.</a:t>
            </a:r>
          </a:p>
          <a:p>
            <a:pPr algn="just">
              <a:lnSpc>
                <a:spcPts val="3990"/>
              </a:lnSpc>
            </a:pPr>
            <a:r>
              <a:rPr lang="en-US" sz="2850" spc="-57">
                <a:solidFill>
                  <a:srgbClr val="000000"/>
                </a:solidFill>
                <a:latin typeface="Arimo"/>
                <a:ea typeface="Arimo"/>
                <a:cs typeface="Arimo"/>
                <a:sym typeface="Arimo"/>
              </a:rPr>
              <a:t>. </a:t>
            </a:r>
            <a:r>
              <a:rPr lang="en-US" sz="2850" spc="-57">
                <a:solidFill>
                  <a:srgbClr val="000000"/>
                </a:solidFill>
                <a:latin typeface="Arimo"/>
                <a:ea typeface="Arimo"/>
                <a:cs typeface="Arimo"/>
                <a:sym typeface="Arimo"/>
              </a:rPr>
              <a:t>"Eske n'ap tire dlo nan wòch sa a pou ou?</a:t>
            </a:r>
          </a:p>
          <a:p>
            <a:pPr algn="just">
              <a:lnSpc>
                <a:spcPts val="3990"/>
              </a:lnSpc>
            </a:pPr>
            <a:r>
              <a:rPr lang="en-US" sz="2850" spc="-57">
                <a:solidFill>
                  <a:srgbClr val="000000"/>
                </a:solidFill>
                <a:latin typeface="Arimo"/>
                <a:ea typeface="Arimo"/>
                <a:cs typeface="Arimo"/>
                <a:sym typeface="Arimo"/>
              </a:rPr>
              <a:t>. </a:t>
            </a:r>
            <a:r>
              <a:rPr lang="en-US" sz="2850" spc="-57">
                <a:solidFill>
                  <a:srgbClr val="000000"/>
                </a:solidFill>
                <a:latin typeface="Arimo"/>
                <a:ea typeface="Arimo"/>
                <a:cs typeface="Arimo"/>
                <a:sym typeface="Arimo"/>
              </a:rPr>
              <a:t>"FÒCHE, MEN PA PECHE; pa kite solèy la kouche sou kòlè nou, pa kite dyab la opòtinite" (Efezyen 4:26-27, NKJV).</a:t>
            </a:r>
          </a:p>
          <a:p>
            <a:pPr algn="just">
              <a:lnSpc>
                <a:spcPts val="3990"/>
              </a:lnSpc>
            </a:pPr>
            <a:r>
              <a:rPr lang="en-US" sz="2850" spc="-57">
                <a:solidFill>
                  <a:srgbClr val="000000"/>
                </a:solidFill>
                <a:latin typeface="Arimo"/>
                <a:ea typeface="Arimo"/>
                <a:cs typeface="Arimo"/>
                <a:sym typeface="Arimo"/>
              </a:rPr>
              <a:t>. </a:t>
            </a:r>
            <a:r>
              <a:rPr lang="en-US" sz="2850" spc="-57">
                <a:solidFill>
                  <a:srgbClr val="000000"/>
                </a:solidFill>
                <a:latin typeface="Arimo"/>
                <a:ea typeface="Arimo"/>
                <a:cs typeface="Arimo"/>
                <a:sym typeface="Arimo"/>
              </a:rPr>
              <a:t>"Sispann kòlè, abandone kòlè; pa enkyete, ou ta sèlman fè sa ki mal" (Sòm 37:8, NKJV).</a:t>
            </a:r>
          </a:p>
        </p:txBody>
      </p:sp>
      <p:sp>
        <p:nvSpPr>
          <p:cNvPr name="Freeform 20" id="20"/>
          <p:cNvSpPr/>
          <p:nvPr/>
        </p:nvSpPr>
        <p:spPr>
          <a:xfrm flipH="false" flipV="false" rot="0">
            <a:off x="16693527" y="8774662"/>
            <a:ext cx="1309423" cy="1029331"/>
          </a:xfrm>
          <a:custGeom>
            <a:avLst/>
            <a:gdLst/>
            <a:ahLst/>
            <a:cxnLst/>
            <a:rect r="r" b="b" t="t" l="l"/>
            <a:pathLst>
              <a:path h="1029331" w="1309423">
                <a:moveTo>
                  <a:pt x="0" y="0"/>
                </a:moveTo>
                <a:lnTo>
                  <a:pt x="1309423" y="0"/>
                </a:lnTo>
                <a:lnTo>
                  <a:pt x="1309423" y="1029331"/>
                </a:lnTo>
                <a:lnTo>
                  <a:pt x="0" y="1029331"/>
                </a:lnTo>
                <a:lnTo>
                  <a:pt x="0" y="0"/>
                </a:lnTo>
                <a:close/>
              </a:path>
            </a:pathLst>
          </a:custGeom>
          <a:blipFill>
            <a:blip r:embed="rId5"/>
            <a:stretch>
              <a:fillRect l="-29809" t="-100115" r="-98132" b="-89851"/>
            </a:stretch>
          </a:blipFill>
        </p:spPr>
      </p:sp>
      <p:grpSp>
        <p:nvGrpSpPr>
          <p:cNvPr name="Group 21" id="21"/>
          <p:cNvGrpSpPr/>
          <p:nvPr/>
        </p:nvGrpSpPr>
        <p:grpSpPr>
          <a:xfrm rot="0">
            <a:off x="639570" y="9258300"/>
            <a:ext cx="3022360" cy="968149"/>
            <a:chOff x="0" y="0"/>
            <a:chExt cx="4029813" cy="1290865"/>
          </a:xfrm>
        </p:grpSpPr>
        <p:sp>
          <p:nvSpPr>
            <p:cNvPr name="TextBox 22" id="22"/>
            <p:cNvSpPr txBox="true"/>
            <p:nvPr/>
          </p:nvSpPr>
          <p:spPr>
            <a:xfrm rot="0">
              <a:off x="0" y="152400"/>
              <a:ext cx="4029813" cy="1138465"/>
            </a:xfrm>
            <a:prstGeom prst="rect">
              <a:avLst/>
            </a:prstGeom>
          </p:spPr>
          <p:txBody>
            <a:bodyPr anchor="t" rtlCol="false" tIns="0" lIns="0" bIns="0" rIns="0">
              <a:spAutoFit/>
            </a:bodyPr>
            <a:lstStyle/>
            <a:p>
              <a:pPr algn="ctr">
                <a:lnSpc>
                  <a:spcPts val="2987"/>
                </a:lnSpc>
              </a:pPr>
            </a:p>
            <a:p>
              <a:pPr algn="ctr">
                <a:lnSpc>
                  <a:spcPts val="2987"/>
                </a:lnSpc>
              </a:pPr>
              <a:r>
                <a:rPr lang="en-US" sz="3879">
                  <a:solidFill>
                    <a:srgbClr val="737373"/>
                  </a:solidFill>
                  <a:latin typeface="Bernoru SemiCondensed"/>
                  <a:ea typeface="Bernoru SemiCondensed"/>
                  <a:cs typeface="Bernoru SemiCondensed"/>
                  <a:sym typeface="Bernoru SemiCondensed"/>
                </a:rPr>
                <a:t>nan Lidèchip</a:t>
              </a:r>
            </a:p>
          </p:txBody>
        </p:sp>
        <p:sp>
          <p:nvSpPr>
            <p:cNvPr name="TextBox 23" id="23"/>
            <p:cNvSpPr txBox="true"/>
            <p:nvPr/>
          </p:nvSpPr>
          <p:spPr>
            <a:xfrm rot="0">
              <a:off x="47279" y="113510"/>
              <a:ext cx="3935254" cy="531923"/>
            </a:xfrm>
            <a:prstGeom prst="rect">
              <a:avLst/>
            </a:prstGeom>
          </p:spPr>
          <p:txBody>
            <a:bodyPr anchor="t" rtlCol="false" tIns="0" lIns="0" bIns="0" rIns="0">
              <a:spAutoFit/>
            </a:bodyPr>
            <a:lstStyle/>
            <a:p>
              <a:pPr algn="l">
                <a:lnSpc>
                  <a:spcPts val="3369"/>
                </a:lnSpc>
                <a:spcBef>
                  <a:spcPct val="0"/>
                </a:spcBef>
              </a:pPr>
              <a:r>
                <a:rPr lang="en-US" sz="2406" spc="115">
                  <a:solidFill>
                    <a:srgbClr val="000000"/>
                  </a:solidFill>
                  <a:latin typeface="Brittany"/>
                  <a:ea typeface="Brittany"/>
                  <a:cs typeface="Brittany"/>
                  <a:sym typeface="Brittany"/>
                </a:rPr>
                <a:t>Tantasyon yo</a:t>
              </a:r>
            </a:p>
          </p:txBody>
        </p:sp>
      </p:grpSp>
    </p:spTree>
  </p:cSld>
  <p:clrMapOvr>
    <a:masterClrMapping/>
  </p:clrMapOvr>
</p:sld>
</file>

<file path=ppt/slides/slide32.xml><?xml version="1.0" encoding="utf-8"?>
<p:sld xmlns:p="http://schemas.openxmlformats.org/presentationml/2006/main" xmlns:a="http://schemas.openxmlformats.org/drawingml/2006/main" xmlns:r="http://schemas.openxmlformats.org/officeDocument/2006/relationships">
  <p:cSld>
    <p:bg>
      <p:bgPr>
        <a:solidFill>
          <a:srgbClr val="FCF9D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5964382" y="8782257"/>
            <a:ext cx="7154141" cy="1662891"/>
            <a:chOff x="0" y="0"/>
            <a:chExt cx="2438400" cy="566776"/>
          </a:xfrm>
        </p:grpSpPr>
        <p:sp>
          <p:nvSpPr>
            <p:cNvPr name="Freeform 4" id="4"/>
            <p:cNvSpPr/>
            <p:nvPr/>
          </p:nvSpPr>
          <p:spPr>
            <a:xfrm flipH="false" flipV="false" rot="0">
              <a:off x="0" y="0"/>
              <a:ext cx="2438400" cy="566776"/>
            </a:xfrm>
            <a:custGeom>
              <a:avLst/>
              <a:gdLst/>
              <a:ahLst/>
              <a:cxnLst/>
              <a:rect r="r" b="b" t="t" l="l"/>
              <a:pathLst>
                <a:path h="566776" w="2438400">
                  <a:moveTo>
                    <a:pt x="0" y="0"/>
                  </a:moveTo>
                  <a:lnTo>
                    <a:pt x="2438400" y="0"/>
                  </a:lnTo>
                  <a:lnTo>
                    <a:pt x="2438400" y="566776"/>
                  </a:lnTo>
                  <a:lnTo>
                    <a:pt x="0" y="566776"/>
                  </a:lnTo>
                  <a:close/>
                </a:path>
              </a:pathLst>
            </a:custGeom>
            <a:solidFill>
              <a:srgbClr val="FCF9DA">
                <a:alpha val="80784"/>
              </a:srgbClr>
            </a:solidFill>
          </p:spPr>
        </p:sp>
        <p:sp>
          <p:nvSpPr>
            <p:cNvPr name="TextBox 5" id="5"/>
            <p:cNvSpPr txBox="true"/>
            <p:nvPr/>
          </p:nvSpPr>
          <p:spPr>
            <a:xfrm>
              <a:off x="0" y="-28575"/>
              <a:ext cx="2438400" cy="595351"/>
            </a:xfrm>
            <a:prstGeom prst="rect">
              <a:avLst/>
            </a:prstGeom>
          </p:spPr>
          <p:txBody>
            <a:bodyPr anchor="ctr" rtlCol="false" tIns="51955" lIns="51955" bIns="51955" rIns="51955"/>
            <a:lstStyle/>
            <a:p>
              <a:pPr algn="ctr">
                <a:lnSpc>
                  <a:spcPts val="2147"/>
                </a:lnSpc>
              </a:pPr>
            </a:p>
          </p:txBody>
        </p:sp>
      </p:grpSp>
      <p:grpSp>
        <p:nvGrpSpPr>
          <p:cNvPr name="Group 6" id="6"/>
          <p:cNvGrpSpPr/>
          <p:nvPr/>
        </p:nvGrpSpPr>
        <p:grpSpPr>
          <a:xfrm rot="0">
            <a:off x="8814324" y="9892397"/>
            <a:ext cx="9473676" cy="126406"/>
            <a:chOff x="0" y="0"/>
            <a:chExt cx="3228985" cy="43084"/>
          </a:xfrm>
        </p:grpSpPr>
        <p:sp>
          <p:nvSpPr>
            <p:cNvPr name="Freeform 7" id="7"/>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8" id="8"/>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9" id="9"/>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10" id="10"/>
          <p:cNvSpPr/>
          <p:nvPr/>
        </p:nvSpPr>
        <p:spPr>
          <a:xfrm flipH="false" flipV="false" rot="0">
            <a:off x="16693527" y="14704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11" id="11"/>
          <p:cNvSpPr txBox="true"/>
          <p:nvPr/>
        </p:nvSpPr>
        <p:spPr>
          <a:xfrm rot="0">
            <a:off x="1028700" y="1773880"/>
            <a:ext cx="15962278" cy="2912324"/>
          </a:xfrm>
          <a:prstGeom prst="rect">
            <a:avLst/>
          </a:prstGeom>
        </p:spPr>
        <p:txBody>
          <a:bodyPr anchor="t" rtlCol="false" tIns="0" lIns="0" bIns="0" rIns="0">
            <a:spAutoFit/>
          </a:bodyPr>
          <a:lstStyle/>
          <a:p>
            <a:pPr algn="ctr">
              <a:lnSpc>
                <a:spcPts val="9368"/>
              </a:lnSpc>
            </a:pPr>
            <a:r>
              <a:rPr lang="en-US" b="true" sz="6691" spc="816">
                <a:solidFill>
                  <a:srgbClr val="000000"/>
                </a:solidFill>
                <a:latin typeface="Barlow Bold"/>
                <a:ea typeface="Barlow Bold"/>
                <a:cs typeface="Barlow Bold"/>
                <a:sym typeface="Barlow Bold"/>
              </a:rPr>
              <a:t>PI BON KONSEY</a:t>
            </a:r>
          </a:p>
          <a:p>
            <a:pPr algn="ctr">
              <a:lnSpc>
                <a:spcPts val="8108"/>
              </a:lnSpc>
            </a:pPr>
            <a:r>
              <a:rPr lang="en-US" sz="5791" spc="706">
                <a:solidFill>
                  <a:srgbClr val="000000"/>
                </a:solidFill>
                <a:latin typeface="Barlow"/>
                <a:ea typeface="Barlow"/>
                <a:cs typeface="Barlow"/>
                <a:sym typeface="Barlow"/>
              </a:rPr>
              <a:t>Kle a pou legliz la ak pou mwen</a:t>
            </a:r>
          </a:p>
          <a:p>
            <a:pPr algn="ctr" marL="0" indent="0" lvl="0">
              <a:lnSpc>
                <a:spcPts val="5588"/>
              </a:lnSpc>
              <a:spcBef>
                <a:spcPct val="0"/>
              </a:spcBef>
            </a:pPr>
            <a:r>
              <a:rPr lang="en-US" sz="3991" spc="486">
                <a:solidFill>
                  <a:srgbClr val="000000"/>
                </a:solidFill>
                <a:latin typeface="Barlow"/>
                <a:ea typeface="Barlow"/>
                <a:cs typeface="Barlow"/>
                <a:sym typeface="Barlow"/>
              </a:rPr>
              <a:t>1 Korentyen 10:32-11:1</a:t>
            </a:r>
          </a:p>
        </p:txBody>
      </p:sp>
      <p:sp>
        <p:nvSpPr>
          <p:cNvPr name="TextBox 12" id="12"/>
          <p:cNvSpPr txBox="true"/>
          <p:nvPr/>
        </p:nvSpPr>
        <p:spPr>
          <a:xfrm rot="0">
            <a:off x="1028700" y="5498158"/>
            <a:ext cx="15310103" cy="2132330"/>
          </a:xfrm>
          <a:prstGeom prst="rect">
            <a:avLst/>
          </a:prstGeom>
        </p:spPr>
        <p:txBody>
          <a:bodyPr anchor="t" rtlCol="false" tIns="0" lIns="0" bIns="0" rIns="0">
            <a:spAutoFit/>
          </a:bodyPr>
          <a:lstStyle/>
          <a:p>
            <a:pPr algn="just">
              <a:lnSpc>
                <a:spcPts val="4270"/>
              </a:lnSpc>
            </a:pPr>
            <a:r>
              <a:rPr lang="en-US" sz="3050" spc="15">
                <a:solidFill>
                  <a:srgbClr val="000000"/>
                </a:solidFill>
                <a:latin typeface="Arimo"/>
                <a:ea typeface="Arimo"/>
                <a:cs typeface="Arimo"/>
                <a:sym typeface="Arimo"/>
              </a:rPr>
              <a:t>"Pa fè yon obstak </a:t>
            </a:r>
            <a:r>
              <a:rPr lang="en-US" b="true" sz="3050" spc="15">
                <a:solidFill>
                  <a:srgbClr val="000000"/>
                </a:solidFill>
                <a:latin typeface="Arimo Bold"/>
                <a:ea typeface="Arimo Bold"/>
                <a:cs typeface="Arimo Bold"/>
                <a:sym typeface="Arimo Bold"/>
              </a:rPr>
              <a:t>ni pou jwif yo</a:t>
            </a:r>
            <a:r>
              <a:rPr lang="en-US" sz="3050" spc="15">
                <a:solidFill>
                  <a:srgbClr val="000000"/>
                </a:solidFill>
                <a:latin typeface="Arimo"/>
                <a:ea typeface="Arimo"/>
                <a:cs typeface="Arimo"/>
                <a:sym typeface="Arimo"/>
              </a:rPr>
              <a:t>, ni pou moun Lagrès yo, ni pou legliz Bondye a, menm jan mwen menm tou mwen chèche fè tout moun plezi nan tout bagay, pa chache pwofi pa m ', men pwofi nan anpil moun, pou yo ka sove. imite mwen, menm jan mwen menm tou mwen ye nan Kris la."</a:t>
            </a:r>
          </a:p>
        </p:txBody>
      </p:sp>
      <p:sp>
        <p:nvSpPr>
          <p:cNvPr name="Freeform 13" id="13"/>
          <p:cNvSpPr/>
          <p:nvPr/>
        </p:nvSpPr>
        <p:spPr>
          <a:xfrm flipH="false" flipV="false" rot="0">
            <a:off x="16693527" y="8774662"/>
            <a:ext cx="1309423" cy="1029331"/>
          </a:xfrm>
          <a:custGeom>
            <a:avLst/>
            <a:gdLst/>
            <a:ahLst/>
            <a:cxnLst/>
            <a:rect r="r" b="b" t="t" l="l"/>
            <a:pathLst>
              <a:path h="1029331" w="1309423">
                <a:moveTo>
                  <a:pt x="0" y="0"/>
                </a:moveTo>
                <a:lnTo>
                  <a:pt x="1309423" y="0"/>
                </a:lnTo>
                <a:lnTo>
                  <a:pt x="1309423" y="1029331"/>
                </a:lnTo>
                <a:lnTo>
                  <a:pt x="0" y="1029331"/>
                </a:lnTo>
                <a:lnTo>
                  <a:pt x="0" y="0"/>
                </a:lnTo>
                <a:close/>
              </a:path>
            </a:pathLst>
          </a:custGeom>
          <a:blipFill>
            <a:blip r:embed="rId5"/>
            <a:stretch>
              <a:fillRect l="-29809" t="-100115" r="-98132" b="-89851"/>
            </a:stretch>
          </a:blipFill>
        </p:spPr>
      </p:sp>
      <p:grpSp>
        <p:nvGrpSpPr>
          <p:cNvPr name="Group 14" id="14"/>
          <p:cNvGrpSpPr/>
          <p:nvPr/>
        </p:nvGrpSpPr>
        <p:grpSpPr>
          <a:xfrm rot="0">
            <a:off x="-208957" y="8378225"/>
            <a:ext cx="4403300" cy="1662891"/>
            <a:chOff x="0" y="0"/>
            <a:chExt cx="1500810" cy="566776"/>
          </a:xfrm>
        </p:grpSpPr>
        <p:sp>
          <p:nvSpPr>
            <p:cNvPr name="Freeform 15" id="15"/>
            <p:cNvSpPr/>
            <p:nvPr/>
          </p:nvSpPr>
          <p:spPr>
            <a:xfrm flipH="false" flipV="false" rot="0">
              <a:off x="0" y="0"/>
              <a:ext cx="1500810" cy="566776"/>
            </a:xfrm>
            <a:custGeom>
              <a:avLst/>
              <a:gdLst/>
              <a:ahLst/>
              <a:cxnLst/>
              <a:rect r="r" b="b" t="t" l="l"/>
              <a:pathLst>
                <a:path h="566776" w="1500810">
                  <a:moveTo>
                    <a:pt x="0" y="0"/>
                  </a:moveTo>
                  <a:lnTo>
                    <a:pt x="1500810" y="0"/>
                  </a:lnTo>
                  <a:lnTo>
                    <a:pt x="1500810" y="566776"/>
                  </a:lnTo>
                  <a:lnTo>
                    <a:pt x="0" y="566776"/>
                  </a:lnTo>
                  <a:close/>
                </a:path>
              </a:pathLst>
            </a:custGeom>
            <a:solidFill>
              <a:srgbClr val="FBFF00">
                <a:alpha val="80784"/>
              </a:srgbClr>
            </a:solidFill>
          </p:spPr>
        </p:sp>
        <p:sp>
          <p:nvSpPr>
            <p:cNvPr name="TextBox 16" id="16"/>
            <p:cNvSpPr txBox="true"/>
            <p:nvPr/>
          </p:nvSpPr>
          <p:spPr>
            <a:xfrm>
              <a:off x="0" y="-28575"/>
              <a:ext cx="1500810" cy="595351"/>
            </a:xfrm>
            <a:prstGeom prst="rect">
              <a:avLst/>
            </a:prstGeom>
          </p:spPr>
          <p:txBody>
            <a:bodyPr anchor="ctr" rtlCol="false" tIns="51955" lIns="51955" bIns="51955" rIns="51955"/>
            <a:lstStyle/>
            <a:p>
              <a:pPr algn="ctr">
                <a:lnSpc>
                  <a:spcPts val="2147"/>
                </a:lnSpc>
              </a:pPr>
            </a:p>
          </p:txBody>
        </p:sp>
      </p:grpSp>
      <p:grpSp>
        <p:nvGrpSpPr>
          <p:cNvPr name="Group 17" id="17"/>
          <p:cNvGrpSpPr/>
          <p:nvPr/>
        </p:nvGrpSpPr>
        <p:grpSpPr>
          <a:xfrm rot="0">
            <a:off x="152400" y="6995021"/>
            <a:ext cx="4301499" cy="3444379"/>
            <a:chOff x="0" y="0"/>
            <a:chExt cx="5735332" cy="4592506"/>
          </a:xfrm>
        </p:grpSpPr>
        <p:grpSp>
          <p:nvGrpSpPr>
            <p:cNvPr name="Group 18" id="18"/>
            <p:cNvGrpSpPr/>
            <p:nvPr/>
          </p:nvGrpSpPr>
          <p:grpSpPr>
            <a:xfrm rot="0">
              <a:off x="0" y="3984614"/>
              <a:ext cx="2475827" cy="445614"/>
              <a:chOff x="0" y="0"/>
              <a:chExt cx="1266403" cy="227935"/>
            </a:xfrm>
          </p:grpSpPr>
          <p:sp>
            <p:nvSpPr>
              <p:cNvPr name="Freeform 19" id="19"/>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20" id="20"/>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21" id="21"/>
            <p:cNvGrpSpPr/>
            <p:nvPr/>
          </p:nvGrpSpPr>
          <p:grpSpPr>
            <a:xfrm rot="0">
              <a:off x="687139" y="4157628"/>
              <a:ext cx="5048193" cy="434877"/>
              <a:chOff x="0" y="0"/>
              <a:chExt cx="2582188" cy="222443"/>
            </a:xfrm>
          </p:grpSpPr>
          <p:sp>
            <p:nvSpPr>
              <p:cNvPr name="Freeform 22" id="22"/>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23" id="23"/>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24" id="24"/>
            <p:cNvGrpSpPr/>
            <p:nvPr/>
          </p:nvGrpSpPr>
          <p:grpSpPr>
            <a:xfrm rot="5400000">
              <a:off x="-1920094" y="2192145"/>
              <a:ext cx="4592506" cy="208217"/>
              <a:chOff x="0" y="0"/>
              <a:chExt cx="2349100" cy="106504"/>
            </a:xfrm>
          </p:grpSpPr>
          <p:sp>
            <p:nvSpPr>
              <p:cNvPr name="Freeform 25" id="25"/>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26" id="26"/>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27" id="27"/>
          <p:cNvGrpSpPr/>
          <p:nvPr/>
        </p:nvGrpSpPr>
        <p:grpSpPr>
          <a:xfrm rot="0">
            <a:off x="0" y="9831081"/>
            <a:ext cx="4301499" cy="455919"/>
            <a:chOff x="0" y="0"/>
            <a:chExt cx="5735332" cy="607892"/>
          </a:xfrm>
        </p:grpSpPr>
        <p:grpSp>
          <p:nvGrpSpPr>
            <p:cNvPr name="Group 28" id="28"/>
            <p:cNvGrpSpPr/>
            <p:nvPr/>
          </p:nvGrpSpPr>
          <p:grpSpPr>
            <a:xfrm rot="0">
              <a:off x="0" y="0"/>
              <a:ext cx="2475827" cy="445614"/>
              <a:chOff x="0" y="0"/>
              <a:chExt cx="1266403" cy="227935"/>
            </a:xfrm>
          </p:grpSpPr>
          <p:sp>
            <p:nvSpPr>
              <p:cNvPr name="Freeform 29" id="29"/>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30" id="30"/>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31" id="31"/>
            <p:cNvGrpSpPr/>
            <p:nvPr/>
          </p:nvGrpSpPr>
          <p:grpSpPr>
            <a:xfrm rot="0">
              <a:off x="687139" y="173015"/>
              <a:ext cx="5048193" cy="434877"/>
              <a:chOff x="0" y="0"/>
              <a:chExt cx="2582188" cy="222443"/>
            </a:xfrm>
          </p:grpSpPr>
          <p:sp>
            <p:nvSpPr>
              <p:cNvPr name="Freeform 32" id="32"/>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33" id="33"/>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grpSp>
        <p:nvGrpSpPr>
          <p:cNvPr name="Group 34" id="34"/>
          <p:cNvGrpSpPr/>
          <p:nvPr/>
        </p:nvGrpSpPr>
        <p:grpSpPr>
          <a:xfrm rot="0">
            <a:off x="791970" y="8717210"/>
            <a:ext cx="3022360" cy="968149"/>
            <a:chOff x="0" y="0"/>
            <a:chExt cx="4029813" cy="1290865"/>
          </a:xfrm>
        </p:grpSpPr>
        <p:sp>
          <p:nvSpPr>
            <p:cNvPr name="TextBox 35" id="35"/>
            <p:cNvSpPr txBox="true"/>
            <p:nvPr/>
          </p:nvSpPr>
          <p:spPr>
            <a:xfrm rot="0">
              <a:off x="0" y="152400"/>
              <a:ext cx="4029813" cy="1138465"/>
            </a:xfrm>
            <a:prstGeom prst="rect">
              <a:avLst/>
            </a:prstGeom>
          </p:spPr>
          <p:txBody>
            <a:bodyPr anchor="t" rtlCol="false" tIns="0" lIns="0" bIns="0" rIns="0">
              <a:spAutoFit/>
            </a:bodyPr>
            <a:lstStyle/>
            <a:p>
              <a:pPr algn="ctr">
                <a:lnSpc>
                  <a:spcPts val="2987"/>
                </a:lnSpc>
              </a:pPr>
            </a:p>
            <a:p>
              <a:pPr algn="ctr">
                <a:lnSpc>
                  <a:spcPts val="2987"/>
                </a:lnSpc>
              </a:pPr>
              <a:r>
                <a:rPr lang="en-US" sz="3879">
                  <a:solidFill>
                    <a:srgbClr val="737373"/>
                  </a:solidFill>
                  <a:latin typeface="Bernoru SemiCondensed"/>
                  <a:ea typeface="Bernoru SemiCondensed"/>
                  <a:cs typeface="Bernoru SemiCondensed"/>
                  <a:sym typeface="Bernoru SemiCondensed"/>
                </a:rPr>
                <a:t>nan Lidèchip</a:t>
              </a:r>
            </a:p>
          </p:txBody>
        </p:sp>
        <p:sp>
          <p:nvSpPr>
            <p:cNvPr name="TextBox 36" id="36"/>
            <p:cNvSpPr txBox="true"/>
            <p:nvPr/>
          </p:nvSpPr>
          <p:spPr>
            <a:xfrm rot="0">
              <a:off x="47279" y="113510"/>
              <a:ext cx="3935254" cy="531923"/>
            </a:xfrm>
            <a:prstGeom prst="rect">
              <a:avLst/>
            </a:prstGeom>
          </p:spPr>
          <p:txBody>
            <a:bodyPr anchor="t" rtlCol="false" tIns="0" lIns="0" bIns="0" rIns="0">
              <a:spAutoFit/>
            </a:bodyPr>
            <a:lstStyle/>
            <a:p>
              <a:pPr algn="l">
                <a:lnSpc>
                  <a:spcPts val="3369"/>
                </a:lnSpc>
                <a:spcBef>
                  <a:spcPct val="0"/>
                </a:spcBef>
              </a:pPr>
              <a:r>
                <a:rPr lang="en-US" sz="2406" spc="115">
                  <a:solidFill>
                    <a:srgbClr val="000000"/>
                  </a:solidFill>
                  <a:latin typeface="Brittany"/>
                  <a:ea typeface="Brittany"/>
                  <a:cs typeface="Brittany"/>
                  <a:sym typeface="Brittany"/>
                </a:rPr>
                <a:t>Tantasyon yo</a:t>
              </a:r>
            </a:p>
          </p:txBody>
        </p:sp>
      </p:grpSp>
    </p:spTree>
  </p:cSld>
  <p:clrMapOvr>
    <a:masterClrMapping/>
  </p:clrMapOvr>
</p:sld>
</file>

<file path=ppt/slides/slide33.xml><?xml version="1.0" encoding="utf-8"?>
<p:sld xmlns:p="http://schemas.openxmlformats.org/presentationml/2006/main" xmlns:a="http://schemas.openxmlformats.org/drawingml/2006/main" xmlns:r="http://schemas.openxmlformats.org/officeDocument/2006/relationships">
  <p:cSld>
    <p:bg>
      <p:bgPr>
        <a:solidFill>
          <a:srgbClr val="FCF9D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464475" y="-3295980"/>
            <a:ext cx="21197924" cy="18861797"/>
          </a:xfrm>
          <a:custGeom>
            <a:avLst/>
            <a:gdLst/>
            <a:ahLst/>
            <a:cxnLst/>
            <a:rect r="r" b="b" t="t" l="l"/>
            <a:pathLst>
              <a:path h="18861797" w="21197924">
                <a:moveTo>
                  <a:pt x="0" y="0"/>
                </a:moveTo>
                <a:lnTo>
                  <a:pt x="21197924" y="0"/>
                </a:lnTo>
                <a:lnTo>
                  <a:pt x="21197924" y="18861797"/>
                </a:lnTo>
                <a:lnTo>
                  <a:pt x="0" y="18861797"/>
                </a:lnTo>
                <a:lnTo>
                  <a:pt x="0" y="0"/>
                </a:lnTo>
                <a:close/>
              </a:path>
            </a:pathLst>
          </a:custGeom>
          <a:blipFill>
            <a:blip r:embed="rId4">
              <a:alphaModFix amt="15000"/>
            </a:blip>
            <a:stretch>
              <a:fillRect l="0" t="-8077" r="0" b="-4307"/>
            </a:stretch>
          </a:blipFill>
        </p:spPr>
      </p:sp>
      <p:grpSp>
        <p:nvGrpSpPr>
          <p:cNvPr name="Group 4" id="4"/>
          <p:cNvGrpSpPr/>
          <p:nvPr/>
        </p:nvGrpSpPr>
        <p:grpSpPr>
          <a:xfrm rot="0">
            <a:off x="0" y="6842621"/>
            <a:ext cx="4301499" cy="3444379"/>
            <a:chOff x="0" y="0"/>
            <a:chExt cx="5735332" cy="4592506"/>
          </a:xfrm>
        </p:grpSpPr>
        <p:grpSp>
          <p:nvGrpSpPr>
            <p:cNvPr name="Group 5" id="5"/>
            <p:cNvGrpSpPr/>
            <p:nvPr/>
          </p:nvGrpSpPr>
          <p:grpSpPr>
            <a:xfrm rot="0">
              <a:off x="0" y="3984614"/>
              <a:ext cx="2475827" cy="445614"/>
              <a:chOff x="0" y="0"/>
              <a:chExt cx="1266403" cy="227935"/>
            </a:xfrm>
          </p:grpSpPr>
          <p:sp>
            <p:nvSpPr>
              <p:cNvPr name="Freeform 6" id="6"/>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7" id="7"/>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8" id="8"/>
            <p:cNvGrpSpPr/>
            <p:nvPr/>
          </p:nvGrpSpPr>
          <p:grpSpPr>
            <a:xfrm rot="0">
              <a:off x="687139" y="4157628"/>
              <a:ext cx="5048193" cy="434877"/>
              <a:chOff x="0" y="0"/>
              <a:chExt cx="2582188" cy="222443"/>
            </a:xfrm>
          </p:grpSpPr>
          <p:sp>
            <p:nvSpPr>
              <p:cNvPr name="Freeform 9" id="9"/>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10" id="10"/>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11" id="11"/>
            <p:cNvGrpSpPr/>
            <p:nvPr/>
          </p:nvGrpSpPr>
          <p:grpSpPr>
            <a:xfrm rot="5400000">
              <a:off x="-1920094" y="2192145"/>
              <a:ext cx="4592506" cy="208217"/>
              <a:chOff x="0" y="0"/>
              <a:chExt cx="2349100" cy="106504"/>
            </a:xfrm>
          </p:grpSpPr>
          <p:sp>
            <p:nvSpPr>
              <p:cNvPr name="Freeform 12" id="12"/>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13" id="13"/>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14" id="14"/>
          <p:cNvGrpSpPr/>
          <p:nvPr/>
        </p:nvGrpSpPr>
        <p:grpSpPr>
          <a:xfrm rot="0">
            <a:off x="8814324" y="9892397"/>
            <a:ext cx="9473676" cy="126406"/>
            <a:chOff x="0" y="0"/>
            <a:chExt cx="3228985" cy="43084"/>
          </a:xfrm>
        </p:grpSpPr>
        <p:sp>
          <p:nvSpPr>
            <p:cNvPr name="Freeform 15" id="15"/>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16" id="16"/>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17" id="17"/>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TextBox 18" id="18"/>
          <p:cNvSpPr txBox="true"/>
          <p:nvPr/>
        </p:nvSpPr>
        <p:spPr>
          <a:xfrm rot="0">
            <a:off x="6882966" y="3996780"/>
            <a:ext cx="4691732" cy="2438850"/>
          </a:xfrm>
          <a:prstGeom prst="rect">
            <a:avLst/>
          </a:prstGeom>
        </p:spPr>
        <p:txBody>
          <a:bodyPr anchor="t" rtlCol="false" tIns="0" lIns="0" bIns="0" rIns="0">
            <a:spAutoFit/>
          </a:bodyPr>
          <a:lstStyle/>
          <a:p>
            <a:pPr algn="ctr">
              <a:lnSpc>
                <a:spcPts val="19925"/>
              </a:lnSpc>
              <a:spcBef>
                <a:spcPct val="0"/>
              </a:spcBef>
            </a:pPr>
            <a:r>
              <a:rPr lang="en-US" b="true" sz="14232">
                <a:solidFill>
                  <a:srgbClr val="000000"/>
                </a:solidFill>
                <a:latin typeface="Open Sans Bold"/>
                <a:ea typeface="Open Sans Bold"/>
                <a:cs typeface="Open Sans Bold"/>
                <a:sym typeface="Open Sans Bold"/>
              </a:rPr>
              <a:t>Mesi </a:t>
            </a:r>
          </a:p>
        </p:txBody>
      </p:sp>
      <p:sp>
        <p:nvSpPr>
          <p:cNvPr name="TextBox 19" id="19"/>
          <p:cNvSpPr txBox="true"/>
          <p:nvPr/>
        </p:nvSpPr>
        <p:spPr>
          <a:xfrm rot="0">
            <a:off x="6203296" y="8625668"/>
            <a:ext cx="6017865" cy="688111"/>
          </a:xfrm>
          <a:prstGeom prst="rect">
            <a:avLst/>
          </a:prstGeom>
        </p:spPr>
        <p:txBody>
          <a:bodyPr anchor="t" rtlCol="false" tIns="0" lIns="0" bIns="0" rIns="0">
            <a:spAutoFit/>
          </a:bodyPr>
          <a:lstStyle/>
          <a:p>
            <a:pPr algn="ctr">
              <a:lnSpc>
                <a:spcPts val="5647"/>
              </a:lnSpc>
              <a:spcBef>
                <a:spcPct val="0"/>
              </a:spcBef>
            </a:pPr>
            <a:r>
              <a:rPr lang="en-US" b="true" sz="4034">
                <a:solidFill>
                  <a:srgbClr val="000000"/>
                </a:solidFill>
                <a:latin typeface="Open Sans Bold"/>
                <a:ea typeface="Open Sans Bold"/>
                <a:cs typeface="Open Sans Bold"/>
                <a:sym typeface="Open Sans Bold"/>
              </a:rPr>
              <a:t>Dr. Christian Sarmiento</a:t>
            </a:r>
          </a:p>
        </p:txBody>
      </p:sp>
      <p:sp>
        <p:nvSpPr>
          <p:cNvPr name="Freeform 20" id="20"/>
          <p:cNvSpPr/>
          <p:nvPr/>
        </p:nvSpPr>
        <p:spPr>
          <a:xfrm flipH="false" flipV="false" rot="0">
            <a:off x="16693527" y="8774662"/>
            <a:ext cx="1309423" cy="1029331"/>
          </a:xfrm>
          <a:custGeom>
            <a:avLst/>
            <a:gdLst/>
            <a:ahLst/>
            <a:cxnLst/>
            <a:rect r="r" b="b" t="t" l="l"/>
            <a:pathLst>
              <a:path h="1029331" w="1309423">
                <a:moveTo>
                  <a:pt x="0" y="0"/>
                </a:moveTo>
                <a:lnTo>
                  <a:pt x="1309423" y="0"/>
                </a:lnTo>
                <a:lnTo>
                  <a:pt x="1309423" y="1029331"/>
                </a:lnTo>
                <a:lnTo>
                  <a:pt x="0" y="1029331"/>
                </a:lnTo>
                <a:lnTo>
                  <a:pt x="0" y="0"/>
                </a:lnTo>
                <a:close/>
              </a:path>
            </a:pathLst>
          </a:custGeom>
          <a:blipFill>
            <a:blip r:embed="rId5"/>
            <a:stretch>
              <a:fillRect l="-29809" t="-100115" r="-98132" b="-89851"/>
            </a:stretch>
          </a:blipFill>
        </p:spPr>
      </p:sp>
      <p:grpSp>
        <p:nvGrpSpPr>
          <p:cNvPr name="Group 21" id="21"/>
          <p:cNvGrpSpPr/>
          <p:nvPr/>
        </p:nvGrpSpPr>
        <p:grpSpPr>
          <a:xfrm rot="0">
            <a:off x="885630" y="662437"/>
            <a:ext cx="6657394" cy="2132555"/>
            <a:chOff x="0" y="0"/>
            <a:chExt cx="8876526" cy="2843406"/>
          </a:xfrm>
        </p:grpSpPr>
        <p:sp>
          <p:nvSpPr>
            <p:cNvPr name="TextBox 22" id="22"/>
            <p:cNvSpPr txBox="true"/>
            <p:nvPr/>
          </p:nvSpPr>
          <p:spPr>
            <a:xfrm rot="0">
              <a:off x="0" y="342900"/>
              <a:ext cx="8876526" cy="2500506"/>
            </a:xfrm>
            <a:prstGeom prst="rect">
              <a:avLst/>
            </a:prstGeom>
          </p:spPr>
          <p:txBody>
            <a:bodyPr anchor="t" rtlCol="false" tIns="0" lIns="0" bIns="0" rIns="0">
              <a:spAutoFit/>
            </a:bodyPr>
            <a:lstStyle/>
            <a:p>
              <a:pPr algn="ctr">
                <a:lnSpc>
                  <a:spcPts val="6580"/>
                </a:lnSpc>
              </a:pPr>
            </a:p>
            <a:p>
              <a:pPr algn="ctr">
                <a:lnSpc>
                  <a:spcPts val="6580"/>
                </a:lnSpc>
              </a:pPr>
              <a:r>
                <a:rPr lang="en-US" sz="8546">
                  <a:solidFill>
                    <a:srgbClr val="737373"/>
                  </a:solidFill>
                  <a:latin typeface="Bernoru SemiCondensed"/>
                  <a:ea typeface="Bernoru SemiCondensed"/>
                  <a:cs typeface="Bernoru SemiCondensed"/>
                  <a:sym typeface="Bernoru SemiCondensed"/>
                </a:rPr>
                <a:t>nan Lidèchip</a:t>
              </a:r>
            </a:p>
          </p:txBody>
        </p:sp>
        <p:sp>
          <p:nvSpPr>
            <p:cNvPr name="TextBox 23" id="23"/>
            <p:cNvSpPr txBox="true"/>
            <p:nvPr/>
          </p:nvSpPr>
          <p:spPr>
            <a:xfrm rot="0">
              <a:off x="104143" y="259683"/>
              <a:ext cx="8668239" cy="1162020"/>
            </a:xfrm>
            <a:prstGeom prst="rect">
              <a:avLst/>
            </a:prstGeom>
          </p:spPr>
          <p:txBody>
            <a:bodyPr anchor="t" rtlCol="false" tIns="0" lIns="0" bIns="0" rIns="0">
              <a:spAutoFit/>
            </a:bodyPr>
            <a:lstStyle/>
            <a:p>
              <a:pPr algn="l">
                <a:lnSpc>
                  <a:spcPts val="7421"/>
                </a:lnSpc>
                <a:spcBef>
                  <a:spcPct val="0"/>
                </a:spcBef>
              </a:pPr>
              <a:r>
                <a:rPr lang="en-US" sz="5301" spc="254">
                  <a:solidFill>
                    <a:srgbClr val="000000"/>
                  </a:solidFill>
                  <a:latin typeface="Brittany"/>
                  <a:ea typeface="Brittany"/>
                  <a:cs typeface="Brittany"/>
                  <a:sym typeface="Brittany"/>
                </a:rPr>
                <a:t>Tantasyon yo</a:t>
              </a:r>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DAGIyG-kmHg</dc:identifier>
  <dcterms:modified xsi:type="dcterms:W3CDTF">2011-08-01T06:04:30Z</dcterms:modified>
  <cp:revision>1</cp:revision>
  <dc:title>CREOL Presentación 06 MI (Presentación)</dc:title>
</cp:coreProperties>
</file>