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8" r:id="rId11"/>
    <p:sldId id="270" r:id="rId12"/>
    <p:sldId id="272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8288000" cy="10287000"/>
  <p:notesSz cx="6858000" cy="9144000"/>
  <p:embeddedFontLst>
    <p:embeddedFont>
      <p:font typeface="Arimo Bold" panose="020B0604020202020204" charset="0"/>
      <p:regular r:id="rId29"/>
      <p:bold r:id="rId30"/>
    </p:embeddedFont>
    <p:embeddedFont>
      <p:font typeface="Arimo Italics" panose="020B060402020202020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 Bold" panose="020B0604020202020204" charset="0"/>
      <p:regular r:id="rId37"/>
      <p:bold r:id="rId38"/>
    </p:embeddedFont>
    <p:embeddedFont>
      <p:font typeface="League Gothic" panose="00000500000000000000" pitchFamily="50" charset="0"/>
      <p:regular r:id="rId39"/>
    </p:embeddedFont>
    <p:embeddedFont>
      <p:font typeface="Open Sans Italics" panose="020B0604020202020204" charset="0"/>
      <p:regular r:id="rId40"/>
      <p: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Bold" panose="02000000000000000000" pitchFamily="2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CA6C52"/>
    <a:srgbClr val="E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20039-71B2-4758-B43B-FF03669ADB83}" v="50" dt="2021-05-10T16:58:23.341"/>
    <p1510:client id="{DBF117B0-7079-4FFA-9520-84AF8C012930}" v="2" dt="2021-05-10T16:20:29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 autoAdjust="0"/>
    <p:restoredTop sz="94620" autoAdjust="0"/>
  </p:normalViewPr>
  <p:slideViewPr>
    <p:cSldViewPr>
      <p:cViewPr varScale="1">
        <p:scale>
          <a:sx n="54" d="100"/>
          <a:sy n="54" d="100"/>
        </p:scale>
        <p:origin x="10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gelismo Mesoamérica Iglesia del Nazareno" userId="06c8f85579488c7f" providerId="LiveId" clId="{DBF117B0-7079-4FFA-9520-84AF8C012930}"/>
    <pc:docChg chg="modSld">
      <pc:chgData name="Evangelismo Mesoamérica Iglesia del Nazareno" userId="06c8f85579488c7f" providerId="LiveId" clId="{DBF117B0-7079-4FFA-9520-84AF8C012930}" dt="2021-05-10T16:35:32.444" v="50" actId="20577"/>
      <pc:docMkLst>
        <pc:docMk/>
      </pc:docMkLst>
      <pc:sldChg chg="modSp mod">
        <pc:chgData name="Evangelismo Mesoamérica Iglesia del Nazareno" userId="06c8f85579488c7f" providerId="LiveId" clId="{DBF117B0-7079-4FFA-9520-84AF8C012930}" dt="2021-05-10T16:19:02.579" v="13" actId="1076"/>
        <pc:sldMkLst>
          <pc:docMk/>
          <pc:sldMk cId="0" sldId="262"/>
        </pc:sldMkLst>
        <pc:spChg chg="mod">
          <ac:chgData name="Evangelismo Mesoamérica Iglesia del Nazareno" userId="06c8f85579488c7f" providerId="LiveId" clId="{DBF117B0-7079-4FFA-9520-84AF8C012930}" dt="2021-05-10T16:18:54.909" v="11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19:02.579" v="13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18:06.721" v="4" actId="113"/>
          <ac:spMkLst>
            <pc:docMk/>
            <pc:sldMk cId="0" sldId="262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0:49.126" v="18" actId="255"/>
        <pc:sldMkLst>
          <pc:docMk/>
          <pc:sldMk cId="0" sldId="270"/>
        </pc:sldMkLst>
        <pc:spChg chg="mod">
          <ac:chgData name="Evangelismo Mesoamérica Iglesia del Nazareno" userId="06c8f85579488c7f" providerId="LiveId" clId="{DBF117B0-7079-4FFA-9520-84AF8C012930}" dt="2021-05-10T16:20:37.079" v="17" actId="113"/>
          <ac:spMkLst>
            <pc:docMk/>
            <pc:sldMk cId="0" sldId="270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0:33.272" v="16" actId="113"/>
          <ac:spMkLst>
            <pc:docMk/>
            <pc:sldMk cId="0" sldId="27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0:49.126" v="18" actId="255"/>
          <ac:spMkLst>
            <pc:docMk/>
            <pc:sldMk cId="0" sldId="270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1:12.400" v="21" actId="113"/>
        <pc:sldMkLst>
          <pc:docMk/>
          <pc:sldMk cId="0" sldId="272"/>
        </pc:sldMkLst>
        <pc:spChg chg="mod">
          <ac:chgData name="Evangelismo Mesoamérica Iglesia del Nazareno" userId="06c8f85579488c7f" providerId="LiveId" clId="{DBF117B0-7079-4FFA-9520-84AF8C012930}" dt="2021-05-10T16:21:12.400" v="21" actId="113"/>
          <ac:spMkLst>
            <pc:docMk/>
            <pc:sldMk cId="0" sldId="27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08.929" v="20" actId="113"/>
          <ac:spMkLst>
            <pc:docMk/>
            <pc:sldMk cId="0" sldId="272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06.851" v="19" actId="113"/>
          <ac:spMkLst>
            <pc:docMk/>
            <pc:sldMk cId="0" sldId="272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1:31.649" v="24" actId="113"/>
        <pc:sldMkLst>
          <pc:docMk/>
          <pc:sldMk cId="0" sldId="274"/>
        </pc:sldMkLst>
        <pc:spChg chg="mod">
          <ac:chgData name="Evangelismo Mesoamérica Iglesia del Nazareno" userId="06c8f85579488c7f" providerId="LiveId" clId="{DBF117B0-7079-4FFA-9520-84AF8C012930}" dt="2021-05-10T16:21:29.082" v="23" actId="113"/>
          <ac:spMkLst>
            <pc:docMk/>
            <pc:sldMk cId="0" sldId="27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31.649" v="24" actId="113"/>
          <ac:spMkLst>
            <pc:docMk/>
            <pc:sldMk cId="0" sldId="274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26.673" v="22" actId="113"/>
          <ac:spMkLst>
            <pc:docMk/>
            <pc:sldMk cId="0" sldId="27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7:45.932" v="34" actId="1076"/>
        <pc:sldMkLst>
          <pc:docMk/>
          <pc:sldMk cId="0" sldId="277"/>
        </pc:sldMkLst>
        <pc:spChg chg="mod">
          <ac:chgData name="Evangelismo Mesoamérica Iglesia del Nazareno" userId="06c8f85579488c7f" providerId="LiveId" clId="{DBF117B0-7079-4FFA-9520-84AF8C012930}" dt="2021-05-10T16:27:45.932" v="34" actId="1076"/>
          <ac:spMkLst>
            <pc:docMk/>
            <pc:sldMk cId="0" sldId="277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7:37.203" v="33" actId="1076"/>
          <ac:spMkLst>
            <pc:docMk/>
            <pc:sldMk cId="0" sldId="277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7:34.220" v="32" actId="1076"/>
          <ac:spMkLst>
            <pc:docMk/>
            <pc:sldMk cId="0" sldId="277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35:32.444" v="50" actId="20577"/>
        <pc:sldMkLst>
          <pc:docMk/>
          <pc:sldMk cId="0" sldId="281"/>
        </pc:sldMkLst>
        <pc:spChg chg="mod">
          <ac:chgData name="Evangelismo Mesoamérica Iglesia del Nazareno" userId="06c8f85579488c7f" providerId="LiveId" clId="{DBF117B0-7079-4FFA-9520-84AF8C012930}" dt="2021-05-10T16:35:32.444" v="50" actId="20577"/>
          <ac:spMkLst>
            <pc:docMk/>
            <pc:sldMk cId="0" sldId="281"/>
            <ac:spMk id="8" creationId="{00000000-0000-0000-0000-000000000000}"/>
          </ac:spMkLst>
        </pc:spChg>
      </pc:sldChg>
    </pc:docChg>
  </pc:docChgLst>
  <pc:docChgLst>
    <pc:chgData name="Evangelismo Mesoamérica Iglesia del Nazareno" userId="06c8f85579488c7f" providerId="LiveId" clId="{01520039-71B2-4758-B43B-FF03669ADB83}"/>
    <pc:docChg chg="undo custSel modSld">
      <pc:chgData name="Evangelismo Mesoamérica Iglesia del Nazareno" userId="06c8f85579488c7f" providerId="LiveId" clId="{01520039-71B2-4758-B43B-FF03669ADB83}" dt="2021-05-10T19:15:20.137" v="291" actId="255"/>
      <pc:docMkLst>
        <pc:docMk/>
      </pc:docMkLst>
      <pc:sldChg chg="delSp modSp mod">
        <pc:chgData name="Evangelismo Mesoamérica Iglesia del Nazareno" userId="06c8f85579488c7f" providerId="LiveId" clId="{01520039-71B2-4758-B43B-FF03669ADB83}" dt="2021-05-10T16:57:59.015" v="191" actId="14826"/>
        <pc:sldMkLst>
          <pc:docMk/>
          <pc:sldMk cId="0" sldId="256"/>
        </pc:sldMkLst>
        <pc:spChg chg="mod">
          <ac:chgData name="Evangelismo Mesoamérica Iglesia del Nazareno" userId="06c8f85579488c7f" providerId="LiveId" clId="{01520039-71B2-4758-B43B-FF03669ADB83}" dt="2021-05-10T16:38:09.401" v="26" actId="20577"/>
          <ac:spMkLst>
            <pc:docMk/>
            <pc:sldMk cId="0" sldId="256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38:16.847" v="28" actId="478"/>
          <ac:spMkLst>
            <pc:docMk/>
            <pc:sldMk cId="0" sldId="256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38:14.954" v="27" actId="478"/>
          <ac:spMkLst>
            <pc:docMk/>
            <pc:sldMk cId="0" sldId="256"/>
            <ac:spMk id="12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7:59.015" v="191" actId="14826"/>
          <ac:grpSpMkLst>
            <pc:docMk/>
            <pc:sldMk cId="0" sldId="256"/>
            <ac:grpSpMk id="5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7:49.969" v="190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7:59.015" v="191" actId="14826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7:59.015" v="191" actId="14826"/>
          <ac:picMkLst>
            <pc:docMk/>
            <pc:sldMk cId="0" sldId="256"/>
            <ac:picMk id="7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5:01.301" v="288" actId="113"/>
        <pc:sldMkLst>
          <pc:docMk/>
          <pc:sldMk cId="0" sldId="258"/>
        </pc:sldMkLst>
        <pc:spChg chg="mod">
          <ac:chgData name="Evangelismo Mesoamérica Iglesia del Nazareno" userId="06c8f85579488c7f" providerId="LiveId" clId="{01520039-71B2-4758-B43B-FF03669ADB83}" dt="2021-05-10T19:15:01.301" v="288" actId="113"/>
          <ac:spMkLst>
            <pc:docMk/>
            <pc:sldMk cId="0" sldId="258"/>
            <ac:spMk id="12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42:07.645" v="36" actId="1076"/>
          <ac:spMkLst>
            <pc:docMk/>
            <pc:sldMk cId="0" sldId="258"/>
            <ac:spMk id="13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8:23.341" v="192" actId="14826"/>
          <ac:grpSpMkLst>
            <pc:docMk/>
            <pc:sldMk cId="0" sldId="258"/>
            <ac:grpSpMk id="3" creationId="{00000000-0000-0000-0000-000000000000}"/>
          </ac:grpSpMkLst>
        </pc:grpChg>
        <pc:grpChg chg="del">
          <ac:chgData name="Evangelismo Mesoamérica Iglesia del Nazareno" userId="06c8f85579488c7f" providerId="LiveId" clId="{01520039-71B2-4758-B43B-FF03669ADB83}" dt="2021-05-10T16:42:02.892" v="35" actId="478"/>
          <ac:grpSpMkLst>
            <pc:docMk/>
            <pc:sldMk cId="0" sldId="258"/>
            <ac:grpSpMk id="6" creationId="{00000000-0000-0000-0000-000000000000}"/>
          </ac:grpSpMkLst>
        </pc:grpChg>
        <pc:grpChg chg="del">
          <ac:chgData name="Evangelismo Mesoamérica Iglesia del Nazareno" userId="06c8f85579488c7f" providerId="LiveId" clId="{01520039-71B2-4758-B43B-FF03669ADB83}" dt="2021-05-10T16:42:00.958" v="34" actId="478"/>
          <ac:grpSpMkLst>
            <pc:docMk/>
            <pc:sldMk cId="0" sldId="258"/>
            <ac:grpSpMk id="9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8:23.341" v="192" actId="14826"/>
          <ac:picMkLst>
            <pc:docMk/>
            <pc:sldMk cId="0" sldId="25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8:23.341" v="192" actId="14826"/>
          <ac:picMkLst>
            <pc:docMk/>
            <pc:sldMk cId="0" sldId="258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5:20.137" v="291" actId="255"/>
        <pc:sldMkLst>
          <pc:docMk/>
          <pc:sldMk cId="0" sldId="259"/>
        </pc:sldMkLst>
        <pc:spChg chg="mod">
          <ac:chgData name="Evangelismo Mesoamérica Iglesia del Nazareno" userId="06c8f85579488c7f" providerId="LiveId" clId="{01520039-71B2-4758-B43B-FF03669ADB83}" dt="2021-05-10T19:15:20.137" v="291" actId="255"/>
          <ac:spMkLst>
            <pc:docMk/>
            <pc:sldMk cId="0" sldId="259"/>
            <ac:spMk id="10" creationId="{00000000-0000-0000-0000-000000000000}"/>
          </ac:spMkLst>
        </pc:spChg>
        <pc:grpChg chg="del">
          <ac:chgData name="Evangelismo Mesoamérica Iglesia del Nazareno" userId="06c8f85579488c7f" providerId="LiveId" clId="{01520039-71B2-4758-B43B-FF03669ADB83}" dt="2021-05-10T16:42:38.391" v="38" actId="478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Evangelismo Mesoamérica Iglesia del Nazareno" userId="06c8f85579488c7f" providerId="LiveId" clId="{01520039-71B2-4758-B43B-FF03669ADB83}" dt="2021-05-10T16:42:40.206" v="39" actId="478"/>
          <ac:grpSpMkLst>
            <pc:docMk/>
            <pc:sldMk cId="0" sldId="259"/>
            <ac:grpSpMk id="6" creationId="{00000000-0000-0000-0000-000000000000}"/>
          </ac:grpSpMkLst>
        </pc:grpChg>
        <pc:grpChg chg="mod">
          <ac:chgData name="Evangelismo Mesoamérica Iglesia del Nazareno" userId="06c8f85579488c7f" providerId="LiveId" clId="{01520039-71B2-4758-B43B-FF03669ADB83}" dt="2021-05-10T16:42:44.877" v="40" actId="1076"/>
          <ac:grpSpMkLst>
            <pc:docMk/>
            <pc:sldMk cId="0" sldId="259"/>
            <ac:grpSpMk id="9" creationId="{00000000-0000-0000-0000-000000000000}"/>
          </ac:grpSpMkLst>
        </pc:grpChg>
        <pc:grpChg chg="mod">
          <ac:chgData name="Evangelismo Mesoamérica Iglesia del Nazareno" userId="06c8f85579488c7f" providerId="LiveId" clId="{01520039-71B2-4758-B43B-FF03669ADB83}" dt="2021-05-10T16:43:37.121" v="42" actId="14826"/>
          <ac:grpSpMkLst>
            <pc:docMk/>
            <pc:sldMk cId="0" sldId="259"/>
            <ac:grpSpMk id="12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43:37.121" v="42" actId="14826"/>
          <ac:picMkLst>
            <pc:docMk/>
            <pc:sldMk cId="0" sldId="259"/>
            <ac:picMk id="13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3:41.741" v="43" actId="14100"/>
          <ac:picMkLst>
            <pc:docMk/>
            <pc:sldMk cId="0" sldId="259"/>
            <ac:picMk id="14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6:43:59.076" v="47" actId="1076"/>
        <pc:sldMkLst>
          <pc:docMk/>
          <pc:sldMk cId="0" sldId="260"/>
        </pc:sldMkLst>
        <pc:spChg chg="del">
          <ac:chgData name="Evangelismo Mesoamérica Iglesia del Nazareno" userId="06c8f85579488c7f" providerId="LiveId" clId="{01520039-71B2-4758-B43B-FF03669ADB83}" dt="2021-05-10T16:43:50.283" v="44" actId="478"/>
          <ac:spMkLst>
            <pc:docMk/>
            <pc:sldMk cId="0" sldId="260"/>
            <ac:spMk id="5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3:52.131" v="45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43:59.076" v="47" actId="1076"/>
          <ac:spMkLst>
            <pc:docMk/>
            <pc:sldMk cId="0" sldId="260"/>
            <ac:spMk id="7" creationId="{00000000-0000-0000-0000-000000000000}"/>
          </ac:spMkLst>
        </pc:spChg>
      </pc:sldChg>
      <pc:sldChg chg="delSp modSp mod">
        <pc:chgData name="Evangelismo Mesoamérica Iglesia del Nazareno" userId="06c8f85579488c7f" providerId="LiveId" clId="{01520039-71B2-4758-B43B-FF03669ADB83}" dt="2021-05-10T16:59:17.150" v="194" actId="1076"/>
        <pc:sldMkLst>
          <pc:docMk/>
          <pc:sldMk cId="0" sldId="261"/>
        </pc:sldMkLst>
        <pc:spChg chg="del">
          <ac:chgData name="Evangelismo Mesoamérica Iglesia del Nazareno" userId="06c8f85579488c7f" providerId="LiveId" clId="{01520039-71B2-4758-B43B-FF03669ADB83}" dt="2021-05-10T16:44:05.531" v="49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4:03.761" v="48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44:08.981" v="50" actId="1076"/>
          <ac:spMkLst>
            <pc:docMk/>
            <pc:sldMk cId="0" sldId="261"/>
            <ac:spMk id="7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44:35.731" v="52" actId="14826"/>
          <ac:grpSpMkLst>
            <pc:docMk/>
            <pc:sldMk cId="0" sldId="261"/>
            <ac:grpSpMk id="8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44:35.731" v="52" actId="14826"/>
          <ac:picMkLst>
            <pc:docMk/>
            <pc:sldMk cId="0" sldId="261"/>
            <ac:picMk id="9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9:17.150" v="194" actId="1076"/>
          <ac:picMkLst>
            <pc:docMk/>
            <pc:sldMk cId="0" sldId="261"/>
            <ac:picMk id="10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6:59:33.798" v="196" actId="1076"/>
        <pc:sldMkLst>
          <pc:docMk/>
          <pc:sldMk cId="0" sldId="262"/>
        </pc:sldMkLst>
        <pc:spChg chg="del">
          <ac:chgData name="Evangelismo Mesoamérica Iglesia del Nazareno" userId="06c8f85579488c7f" providerId="LiveId" clId="{01520039-71B2-4758-B43B-FF03669ADB83}" dt="2021-05-10T16:44:53.212" v="54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4:54.599" v="55" actId="478"/>
          <ac:spMkLst>
            <pc:docMk/>
            <pc:sldMk cId="0" sldId="26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44:56.813" v="56" actId="1076"/>
          <ac:spMkLst>
            <pc:docMk/>
            <pc:sldMk cId="0" sldId="262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45:01.062" v="57" actId="14100"/>
          <ac:grpSpMkLst>
            <pc:docMk/>
            <pc:sldMk cId="0" sldId="262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01520039-71B2-4758-B43B-FF03669ADB83}" dt="2021-05-10T16:46:09.076" v="59" actId="14826"/>
          <ac:grpSpMkLst>
            <pc:docMk/>
            <pc:sldMk cId="0" sldId="262"/>
            <ac:grpSpMk id="9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46:09.076" v="59" actId="14826"/>
          <ac:picMkLst>
            <pc:docMk/>
            <pc:sldMk cId="0" sldId="262"/>
            <ac:picMk id="10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9:33.798" v="196" actId="1076"/>
          <ac:picMkLst>
            <pc:docMk/>
            <pc:sldMk cId="0" sldId="262"/>
            <ac:picMk id="11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6:47:09.927" v="69" actId="14826"/>
        <pc:sldMkLst>
          <pc:docMk/>
          <pc:sldMk cId="0" sldId="264"/>
        </pc:sldMkLst>
        <pc:spChg chg="del">
          <ac:chgData name="Evangelismo Mesoamérica Iglesia del Nazareno" userId="06c8f85579488c7f" providerId="LiveId" clId="{01520039-71B2-4758-B43B-FF03669ADB83}" dt="2021-05-10T16:46:37.600" v="61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6:39.116" v="62" actId="478"/>
          <ac:spMkLst>
            <pc:docMk/>
            <pc:sldMk cId="0" sldId="264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46:53.589" v="67" actId="1076"/>
          <ac:spMkLst>
            <pc:docMk/>
            <pc:sldMk cId="0" sldId="264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47:09.927" v="69" actId="14826"/>
          <ac:grpSpMkLst>
            <pc:docMk/>
            <pc:sldMk cId="0" sldId="264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47:09.927" v="69" actId="14826"/>
          <ac:picMkLst>
            <pc:docMk/>
            <pc:sldMk cId="0" sldId="26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7:09.927" v="69" actId="14826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6:49.949" v="66" actId="1076"/>
          <ac:picMkLst>
            <pc:docMk/>
            <pc:sldMk cId="0" sldId="264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0:53.142" v="214" actId="404"/>
        <pc:sldMkLst>
          <pc:docMk/>
          <pc:sldMk cId="0" sldId="266"/>
        </pc:sldMkLst>
        <pc:spChg chg="del">
          <ac:chgData name="Evangelismo Mesoamérica Iglesia del Nazareno" userId="06c8f85579488c7f" providerId="LiveId" clId="{01520039-71B2-4758-B43B-FF03669ADB83}" dt="2021-05-10T16:47:16.471" v="71" actId="478"/>
          <ac:spMkLst>
            <pc:docMk/>
            <pc:sldMk cId="0" sldId="266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7:15.185" v="70" actId="478"/>
          <ac:spMkLst>
            <pc:docMk/>
            <pc:sldMk cId="0" sldId="26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0:53.142" v="214" actId="404"/>
          <ac:spMkLst>
            <pc:docMk/>
            <pc:sldMk cId="0" sldId="266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47:38.997" v="75" actId="14826"/>
          <ac:grpSpMkLst>
            <pc:docMk/>
            <pc:sldMk cId="0" sldId="26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47:38.997" v="75" actId="14826"/>
          <ac:picMkLst>
            <pc:docMk/>
            <pc:sldMk cId="0" sldId="26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7:43.566" v="76" actId="14100"/>
          <ac:picMkLst>
            <pc:docMk/>
            <pc:sldMk cId="0" sldId="266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7:21.580" v="73" actId="1076"/>
          <ac:picMkLst>
            <pc:docMk/>
            <pc:sldMk cId="0" sldId="266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0:30.683" v="211" actId="255"/>
        <pc:sldMkLst>
          <pc:docMk/>
          <pc:sldMk cId="0" sldId="268"/>
        </pc:sldMkLst>
        <pc:spChg chg="del">
          <ac:chgData name="Evangelismo Mesoamérica Iglesia del Nazareno" userId="06c8f85579488c7f" providerId="LiveId" clId="{01520039-71B2-4758-B43B-FF03669ADB83}" dt="2021-05-10T16:47:51.204" v="78" actId="478"/>
          <ac:spMkLst>
            <pc:docMk/>
            <pc:sldMk cId="0" sldId="268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7:49.548" v="77" actId="478"/>
          <ac:spMkLst>
            <pc:docMk/>
            <pc:sldMk cId="0" sldId="268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0:30.683" v="211" actId="255"/>
          <ac:spMkLst>
            <pc:docMk/>
            <pc:sldMk cId="0" sldId="268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48:17.015" v="82" actId="14826"/>
          <ac:grpSpMkLst>
            <pc:docMk/>
            <pc:sldMk cId="0" sldId="26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48:17.015" v="82" actId="14826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7:00:24.127" v="198" actId="1076"/>
          <ac:picMkLst>
            <pc:docMk/>
            <pc:sldMk cId="0" sldId="268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7:55.765" v="80" actId="1076"/>
          <ac:picMkLst>
            <pc:docMk/>
            <pc:sldMk cId="0" sldId="268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09:34.517" v="203" actId="255"/>
        <pc:sldMkLst>
          <pc:docMk/>
          <pc:sldMk cId="0" sldId="270"/>
        </pc:sldMkLst>
        <pc:spChg chg="del mod">
          <ac:chgData name="Evangelismo Mesoamérica Iglesia del Nazareno" userId="06c8f85579488c7f" providerId="LiveId" clId="{01520039-71B2-4758-B43B-FF03669ADB83}" dt="2021-05-10T16:48:39.682" v="87" actId="478"/>
          <ac:spMkLst>
            <pc:docMk/>
            <pc:sldMk cId="0" sldId="270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8:37.853" v="85" actId="478"/>
          <ac:spMkLst>
            <pc:docMk/>
            <pc:sldMk cId="0" sldId="27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09:34.517" v="203" actId="255"/>
          <ac:spMkLst>
            <pc:docMk/>
            <pc:sldMk cId="0" sldId="270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49:09.420" v="93" actId="14826"/>
          <ac:grpSpMkLst>
            <pc:docMk/>
            <pc:sldMk cId="0" sldId="270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49:09.420" v="93" actId="14826"/>
          <ac:picMkLst>
            <pc:docMk/>
            <pc:sldMk cId="0" sldId="270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9:09.420" v="93" actId="14826"/>
          <ac:picMkLst>
            <pc:docMk/>
            <pc:sldMk cId="0" sldId="270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8:48.814" v="91" actId="14100"/>
          <ac:picMkLst>
            <pc:docMk/>
            <pc:sldMk cId="0" sldId="270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09:50.605" v="206" actId="255"/>
        <pc:sldMkLst>
          <pc:docMk/>
          <pc:sldMk cId="0" sldId="272"/>
        </pc:sldMkLst>
        <pc:spChg chg="del">
          <ac:chgData name="Evangelismo Mesoamérica Iglesia del Nazareno" userId="06c8f85579488c7f" providerId="LiveId" clId="{01520039-71B2-4758-B43B-FF03669ADB83}" dt="2021-05-10T16:49:17.648" v="94" actId="478"/>
          <ac:spMkLst>
            <pc:docMk/>
            <pc:sldMk cId="0" sldId="272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9:19.229" v="95" actId="478"/>
          <ac:spMkLst>
            <pc:docMk/>
            <pc:sldMk cId="0" sldId="272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09:50.605" v="206" actId="255"/>
          <ac:spMkLst>
            <pc:docMk/>
            <pc:sldMk cId="0" sldId="272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49:38.063" v="98" actId="14826"/>
          <ac:grpSpMkLst>
            <pc:docMk/>
            <pc:sldMk cId="0" sldId="272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49:38.063" v="98" actId="14826"/>
          <ac:picMkLst>
            <pc:docMk/>
            <pc:sldMk cId="0" sldId="272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49:38.063" v="98" actId="14826"/>
          <ac:picMkLst>
            <pc:docMk/>
            <pc:sldMk cId="0" sldId="272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09:58.670" v="207" actId="113"/>
        <pc:sldMkLst>
          <pc:docMk/>
          <pc:sldMk cId="0" sldId="274"/>
        </pc:sldMkLst>
        <pc:spChg chg="del">
          <ac:chgData name="Evangelismo Mesoamérica Iglesia del Nazareno" userId="06c8f85579488c7f" providerId="LiveId" clId="{01520039-71B2-4758-B43B-FF03669ADB83}" dt="2021-05-10T16:49:44.340" v="100" actId="478"/>
          <ac:spMkLst>
            <pc:docMk/>
            <pc:sldMk cId="0" sldId="274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49:42.993" v="99" actId="478"/>
          <ac:spMkLst>
            <pc:docMk/>
            <pc:sldMk cId="0" sldId="274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09:58.670" v="207" actId="113"/>
          <ac:spMkLst>
            <pc:docMk/>
            <pc:sldMk cId="0" sldId="274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0:27.771" v="108" actId="14826"/>
          <ac:grpSpMkLst>
            <pc:docMk/>
            <pc:sldMk cId="0" sldId="274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0:27.771" v="108" actId="14826"/>
          <ac:picMkLst>
            <pc:docMk/>
            <pc:sldMk cId="0" sldId="27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0:27.771" v="108" actId="14826"/>
          <ac:picMkLst>
            <pc:docMk/>
            <pc:sldMk cId="0" sldId="274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0:07.044" v="210" actId="404"/>
        <pc:sldMkLst>
          <pc:docMk/>
          <pc:sldMk cId="0" sldId="276"/>
        </pc:sldMkLst>
        <pc:spChg chg="del">
          <ac:chgData name="Evangelismo Mesoamérica Iglesia del Nazareno" userId="06c8f85579488c7f" providerId="LiveId" clId="{01520039-71B2-4758-B43B-FF03669ADB83}" dt="2021-05-10T16:50:32.968" v="109" actId="478"/>
          <ac:spMkLst>
            <pc:docMk/>
            <pc:sldMk cId="0" sldId="276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0:34.846" v="110" actId="478"/>
          <ac:spMkLst>
            <pc:docMk/>
            <pc:sldMk cId="0" sldId="27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0:07.044" v="210" actId="404"/>
          <ac:spMkLst>
            <pc:docMk/>
            <pc:sldMk cId="0" sldId="276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0:54.776" v="114" actId="14826"/>
          <ac:grpSpMkLst>
            <pc:docMk/>
            <pc:sldMk cId="0" sldId="27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0:54.776" v="114" actId="14826"/>
          <ac:picMkLst>
            <pc:docMk/>
            <pc:sldMk cId="0" sldId="27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0:54.776" v="114" actId="14826"/>
          <ac:picMkLst>
            <pc:docMk/>
            <pc:sldMk cId="0" sldId="276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0:41.317" v="112" actId="1076"/>
          <ac:picMkLst>
            <pc:docMk/>
            <pc:sldMk cId="0" sldId="276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6:51:40.964" v="132" actId="14826"/>
        <pc:sldMkLst>
          <pc:docMk/>
          <pc:sldMk cId="0" sldId="277"/>
        </pc:sldMkLst>
        <pc:spChg chg="del">
          <ac:chgData name="Evangelismo Mesoamérica Iglesia del Nazareno" userId="06c8f85579488c7f" providerId="LiveId" clId="{01520039-71B2-4758-B43B-FF03669ADB83}" dt="2021-05-10T16:51:00.670" v="116" actId="478"/>
          <ac:spMkLst>
            <pc:docMk/>
            <pc:sldMk cId="0" sldId="277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0:59.266" v="115" actId="478"/>
          <ac:spMkLst>
            <pc:docMk/>
            <pc:sldMk cId="0" sldId="277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51:24.126" v="130" actId="1076"/>
          <ac:spMkLst>
            <pc:docMk/>
            <pc:sldMk cId="0" sldId="277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1:40.964" v="132" actId="14826"/>
          <ac:grpSpMkLst>
            <pc:docMk/>
            <pc:sldMk cId="0" sldId="277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1:40.964" v="132" actId="14826"/>
          <ac:picMkLst>
            <pc:docMk/>
            <pc:sldMk cId="0" sldId="277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1:40.964" v="132" actId="14826"/>
          <ac:picMkLst>
            <pc:docMk/>
            <pc:sldMk cId="0" sldId="277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6:52:07.681" v="137" actId="14826"/>
        <pc:sldMkLst>
          <pc:docMk/>
          <pc:sldMk cId="0" sldId="278"/>
        </pc:sldMkLst>
        <pc:spChg chg="del">
          <ac:chgData name="Evangelismo Mesoamérica Iglesia del Nazareno" userId="06c8f85579488c7f" providerId="LiveId" clId="{01520039-71B2-4758-B43B-FF03669ADB83}" dt="2021-05-10T16:51:51.253" v="133" actId="478"/>
          <ac:spMkLst>
            <pc:docMk/>
            <pc:sldMk cId="0" sldId="278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1:52.798" v="134" actId="478"/>
          <ac:spMkLst>
            <pc:docMk/>
            <pc:sldMk cId="0" sldId="278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51:56.206" v="135" actId="1076"/>
          <ac:spMkLst>
            <pc:docMk/>
            <pc:sldMk cId="0" sldId="278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2:07.681" v="137" actId="14826"/>
          <ac:grpSpMkLst>
            <pc:docMk/>
            <pc:sldMk cId="0" sldId="27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2:07.681" v="137" actId="14826"/>
          <ac:picMkLst>
            <pc:docMk/>
            <pc:sldMk cId="0" sldId="27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2:07.681" v="137" actId="14826"/>
          <ac:picMkLst>
            <pc:docMk/>
            <pc:sldMk cId="0" sldId="278"/>
            <ac:picMk id="5" creationId="{00000000-0000-0000-0000-000000000000}"/>
          </ac:picMkLst>
        </pc:picChg>
      </pc:sldChg>
      <pc:sldChg chg="addSp delSp modSp mod delAnim modAnim">
        <pc:chgData name="Evangelismo Mesoamérica Iglesia del Nazareno" userId="06c8f85579488c7f" providerId="LiveId" clId="{01520039-71B2-4758-B43B-FF03669ADB83}" dt="2021-05-10T16:53:40.134" v="146" actId="1076"/>
        <pc:sldMkLst>
          <pc:docMk/>
          <pc:sldMk cId="0" sldId="279"/>
        </pc:sldMkLst>
        <pc:spChg chg="del">
          <ac:chgData name="Evangelismo Mesoamérica Iglesia del Nazareno" userId="06c8f85579488c7f" providerId="LiveId" clId="{01520039-71B2-4758-B43B-FF03669ADB83}" dt="2021-05-10T16:52:13.479" v="138" actId="478"/>
          <ac:spMkLst>
            <pc:docMk/>
            <pc:sldMk cId="0" sldId="27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52:18.102" v="140" actId="1076"/>
          <ac:spMkLst>
            <pc:docMk/>
            <pc:sldMk cId="0" sldId="279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2:15.198" v="139" actId="478"/>
          <ac:spMkLst>
            <pc:docMk/>
            <pc:sldMk cId="0" sldId="279"/>
            <ac:spMk id="10" creationId="{00000000-0000-0000-0000-000000000000}"/>
          </ac:spMkLst>
        </pc:spChg>
        <pc:picChg chg="add mod">
          <ac:chgData name="Evangelismo Mesoamérica Iglesia del Nazareno" userId="06c8f85579488c7f" providerId="LiveId" clId="{01520039-71B2-4758-B43B-FF03669ADB83}" dt="2021-05-10T16:53:40.134" v="146" actId="1076"/>
          <ac:picMkLst>
            <pc:docMk/>
            <pc:sldMk cId="0" sldId="279"/>
            <ac:picMk id="2" creationId="{C781F0D9-EDFE-4263-835F-AF08F4AEDC60}"/>
          </ac:picMkLst>
        </pc:picChg>
        <pc:picChg chg="del">
          <ac:chgData name="Evangelismo Mesoamérica Iglesia del Nazareno" userId="06c8f85579488c7f" providerId="LiveId" clId="{01520039-71B2-4758-B43B-FF03669ADB83}" dt="2021-05-10T16:52:54.101" v="141" actId="478"/>
          <ac:picMkLst>
            <pc:docMk/>
            <pc:sldMk cId="0" sldId="279"/>
            <ac:picMk id="11" creationId="{1E402A9F-722B-4090-9BF2-665AA5A407A3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6:54:24.853" v="151" actId="14826"/>
        <pc:sldMkLst>
          <pc:docMk/>
          <pc:sldMk cId="0" sldId="280"/>
        </pc:sldMkLst>
        <pc:spChg chg="del">
          <ac:chgData name="Evangelismo Mesoamérica Iglesia del Nazareno" userId="06c8f85579488c7f" providerId="LiveId" clId="{01520039-71B2-4758-B43B-FF03669ADB83}" dt="2021-05-10T16:54:08.425" v="148" actId="478"/>
          <ac:spMkLst>
            <pc:docMk/>
            <pc:sldMk cId="0" sldId="28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54:11.662" v="149" actId="1076"/>
          <ac:spMkLst>
            <pc:docMk/>
            <pc:sldMk cId="0" sldId="280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4:07.124" v="147" actId="478"/>
          <ac:spMkLst>
            <pc:docMk/>
            <pc:sldMk cId="0" sldId="280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4:24.853" v="151" actId="14826"/>
          <ac:grpSpMkLst>
            <pc:docMk/>
            <pc:sldMk cId="0" sldId="280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4:24.853" v="151" actId="14826"/>
          <ac:picMkLst>
            <pc:docMk/>
            <pc:sldMk cId="0" sldId="280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4:24.853" v="151" actId="14826"/>
          <ac:picMkLst>
            <pc:docMk/>
            <pc:sldMk cId="0" sldId="280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1:39.464" v="227" actId="1076"/>
        <pc:sldMkLst>
          <pc:docMk/>
          <pc:sldMk cId="0" sldId="281"/>
        </pc:sldMkLst>
        <pc:spChg chg="del">
          <ac:chgData name="Evangelismo Mesoamérica Iglesia del Nazareno" userId="06c8f85579488c7f" providerId="LiveId" clId="{01520039-71B2-4758-B43B-FF03669ADB83}" dt="2021-05-10T16:54:31.942" v="153" actId="478"/>
          <ac:spMkLst>
            <pc:docMk/>
            <pc:sldMk cId="0" sldId="281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1:36.857" v="226" actId="1076"/>
          <ac:spMkLst>
            <pc:docMk/>
            <pc:sldMk cId="0" sldId="281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4:30.516" v="152" actId="478"/>
          <ac:spMkLst>
            <pc:docMk/>
            <pc:sldMk cId="0" sldId="281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4:48.341" v="156" actId="14826"/>
          <ac:grpSpMkLst>
            <pc:docMk/>
            <pc:sldMk cId="0" sldId="281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01520039-71B2-4758-B43B-FF03669ADB83}" dt="2021-05-10T19:11:39.464" v="227" actId="1076"/>
          <ac:grpSpMkLst>
            <pc:docMk/>
            <pc:sldMk cId="0" sldId="281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4:48.341" v="156" actId="14826"/>
          <ac:picMkLst>
            <pc:docMk/>
            <pc:sldMk cId="0" sldId="281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4:48.341" v="156" actId="14826"/>
          <ac:picMkLst>
            <pc:docMk/>
            <pc:sldMk cId="0" sldId="281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2:30.201" v="240" actId="1076"/>
        <pc:sldMkLst>
          <pc:docMk/>
          <pc:sldMk cId="0" sldId="282"/>
        </pc:sldMkLst>
        <pc:spChg chg="ord">
          <ac:chgData name="Evangelismo Mesoamérica Iglesia del Nazareno" userId="06c8f85579488c7f" providerId="LiveId" clId="{01520039-71B2-4758-B43B-FF03669ADB83}" dt="2021-05-10T19:12:05.289" v="233" actId="167"/>
          <ac:spMkLst>
            <pc:docMk/>
            <pc:sldMk cId="0" sldId="282"/>
            <ac:spMk id="2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1:49.392" v="231" actId="1076"/>
          <ac:spMkLst>
            <pc:docMk/>
            <pc:sldMk cId="0" sldId="282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4:53.412" v="157" actId="478"/>
          <ac:spMkLst>
            <pc:docMk/>
            <pc:sldMk cId="0" sldId="282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4:55.636" v="158" actId="478"/>
          <ac:spMkLst>
            <pc:docMk/>
            <pc:sldMk cId="0" sldId="282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2:30.201" v="240" actId="1076"/>
          <ac:spMkLst>
            <pc:docMk/>
            <pc:sldMk cId="0" sldId="282"/>
            <ac:spMk id="11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5:12.933" v="161" actId="14826"/>
          <ac:grpSpMkLst>
            <pc:docMk/>
            <pc:sldMk cId="0" sldId="282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01520039-71B2-4758-B43B-FF03669ADB83}" dt="2021-05-10T19:12:10.328" v="235" actId="1076"/>
          <ac:grpSpMkLst>
            <pc:docMk/>
            <pc:sldMk cId="0" sldId="282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5:12.933" v="161" actId="14826"/>
          <ac:picMkLst>
            <pc:docMk/>
            <pc:sldMk cId="0" sldId="282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5:12.933" v="161" actId="14826"/>
          <ac:picMkLst>
            <pc:docMk/>
            <pc:sldMk cId="0" sldId="282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2:49.959" v="246" actId="14100"/>
        <pc:sldMkLst>
          <pc:docMk/>
          <pc:sldMk cId="0" sldId="283"/>
        </pc:sldMkLst>
        <pc:spChg chg="del">
          <ac:chgData name="Evangelismo Mesoamérica Iglesia del Nazareno" userId="06c8f85579488c7f" providerId="LiveId" clId="{01520039-71B2-4758-B43B-FF03669ADB83}" dt="2021-05-10T16:55:17.795" v="162" actId="478"/>
          <ac:spMkLst>
            <pc:docMk/>
            <pc:sldMk cId="0" sldId="283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2:44.841" v="244" actId="1076"/>
          <ac:spMkLst>
            <pc:docMk/>
            <pc:sldMk cId="0" sldId="283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5:19.325" v="163" actId="478"/>
          <ac:spMkLst>
            <pc:docMk/>
            <pc:sldMk cId="0" sldId="283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5:36.938" v="166" actId="14826"/>
          <ac:grpSpMkLst>
            <pc:docMk/>
            <pc:sldMk cId="0" sldId="283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01520039-71B2-4758-B43B-FF03669ADB83}" dt="2021-05-10T19:12:49.959" v="246" actId="14100"/>
          <ac:grpSpMkLst>
            <pc:docMk/>
            <pc:sldMk cId="0" sldId="283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5:36.938" v="166" actId="14826"/>
          <ac:picMkLst>
            <pc:docMk/>
            <pc:sldMk cId="0" sldId="283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5:36.938" v="166" actId="14826"/>
          <ac:picMkLst>
            <pc:docMk/>
            <pc:sldMk cId="0" sldId="283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3:22.097" v="258" actId="1076"/>
        <pc:sldMkLst>
          <pc:docMk/>
          <pc:sldMk cId="0" sldId="284"/>
        </pc:sldMkLst>
        <pc:spChg chg="mod">
          <ac:chgData name="Evangelismo Mesoamérica Iglesia del Nazareno" userId="06c8f85579488c7f" providerId="LiveId" clId="{01520039-71B2-4758-B43B-FF03669ADB83}" dt="2021-05-10T19:13:07.040" v="251" actId="207"/>
          <ac:spMkLst>
            <pc:docMk/>
            <pc:sldMk cId="0" sldId="284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5:43.156" v="168" actId="478"/>
          <ac:spMkLst>
            <pc:docMk/>
            <pc:sldMk cId="0" sldId="284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5:41.895" v="167" actId="478"/>
          <ac:spMkLst>
            <pc:docMk/>
            <pc:sldMk cId="0" sldId="284"/>
            <ac:spMk id="10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3:19.617" v="257" actId="1076"/>
          <ac:spMkLst>
            <pc:docMk/>
            <pc:sldMk cId="0" sldId="284"/>
            <ac:spMk id="11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6:02.382" v="171" actId="14826"/>
          <ac:grpSpMkLst>
            <pc:docMk/>
            <pc:sldMk cId="0" sldId="284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01520039-71B2-4758-B43B-FF03669ADB83}" dt="2021-05-10T19:13:22.097" v="258" actId="1076"/>
          <ac:grpSpMkLst>
            <pc:docMk/>
            <pc:sldMk cId="0" sldId="284"/>
            <ac:grpSpMk id="7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6:02.382" v="171" actId="14826"/>
          <ac:picMkLst>
            <pc:docMk/>
            <pc:sldMk cId="0" sldId="28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6:02.382" v="171" actId="14826"/>
          <ac:picMkLst>
            <pc:docMk/>
            <pc:sldMk cId="0" sldId="284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3:44.729" v="265" actId="167"/>
        <pc:sldMkLst>
          <pc:docMk/>
          <pc:sldMk cId="0" sldId="285"/>
        </pc:sldMkLst>
        <pc:spChg chg="del">
          <ac:chgData name="Evangelismo Mesoamérica Iglesia del Nazareno" userId="06c8f85579488c7f" providerId="LiveId" clId="{01520039-71B2-4758-B43B-FF03669ADB83}" dt="2021-05-10T19:13:35.710" v="261" actId="478"/>
          <ac:spMkLst>
            <pc:docMk/>
            <pc:sldMk cId="0" sldId="285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9:13:36.982" v="262" actId="478"/>
          <ac:spMkLst>
            <pc:docMk/>
            <pc:sldMk cId="0" sldId="285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3:40.969" v="263" actId="1076"/>
          <ac:spMkLst>
            <pc:docMk/>
            <pc:sldMk cId="0" sldId="285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6:18.482" v="173" actId="14826"/>
          <ac:grpSpMkLst>
            <pc:docMk/>
            <pc:sldMk cId="0" sldId="285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01520039-71B2-4758-B43B-FF03669ADB83}" dt="2021-05-10T19:13:44.729" v="265" actId="167"/>
          <ac:grpSpMkLst>
            <pc:docMk/>
            <pc:sldMk cId="0" sldId="285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6:18.482" v="173" actId="14826"/>
          <ac:picMkLst>
            <pc:docMk/>
            <pc:sldMk cId="0" sldId="285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6:18.482" v="173" actId="14826"/>
          <ac:picMkLst>
            <pc:docMk/>
            <pc:sldMk cId="0" sldId="285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4:40.097" v="282" actId="1076"/>
        <pc:sldMkLst>
          <pc:docMk/>
          <pc:sldMk cId="0" sldId="286"/>
        </pc:sldMkLst>
        <pc:spChg chg="del">
          <ac:chgData name="Evangelismo Mesoamérica Iglesia del Nazareno" userId="06c8f85579488c7f" providerId="LiveId" clId="{01520039-71B2-4758-B43B-FF03669ADB83}" dt="2021-05-10T16:56:25.404" v="175" actId="478"/>
          <ac:spMkLst>
            <pc:docMk/>
            <pc:sldMk cId="0" sldId="286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4:40.097" v="282" actId="1076"/>
          <ac:spMkLst>
            <pc:docMk/>
            <pc:sldMk cId="0" sldId="286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6:24.127" v="174" actId="478"/>
          <ac:spMkLst>
            <pc:docMk/>
            <pc:sldMk cId="0" sldId="286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6:42.146" v="179" actId="14826"/>
          <ac:grpSpMkLst>
            <pc:docMk/>
            <pc:sldMk cId="0" sldId="28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6:42.146" v="179" actId="14826"/>
          <ac:picMkLst>
            <pc:docMk/>
            <pc:sldMk cId="0" sldId="28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6:42.146" v="179" actId="14826"/>
          <ac:picMkLst>
            <pc:docMk/>
            <pc:sldMk cId="0" sldId="286"/>
            <ac:picMk id="5" creationId="{00000000-0000-0000-0000-000000000000}"/>
          </ac:picMkLst>
        </pc:picChg>
        <pc:picChg chg="mod ord">
          <ac:chgData name="Evangelismo Mesoamérica Iglesia del Nazareno" userId="06c8f85579488c7f" providerId="LiveId" clId="{01520039-71B2-4758-B43B-FF03669ADB83}" dt="2021-05-10T19:14:31.419" v="279" actId="167"/>
          <ac:picMkLst>
            <pc:docMk/>
            <pc:sldMk cId="0" sldId="286"/>
            <ac:picMk id="11" creationId="{DFD28F4D-EDBF-4EA2-8944-1231365135BF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9:14:07.369" v="270" actId="1076"/>
        <pc:sldMkLst>
          <pc:docMk/>
          <pc:sldMk cId="0" sldId="287"/>
        </pc:sldMkLst>
        <pc:spChg chg="del">
          <ac:chgData name="Evangelismo Mesoamérica Iglesia del Nazareno" userId="06c8f85579488c7f" providerId="LiveId" clId="{01520039-71B2-4758-B43B-FF03669ADB83}" dt="2021-05-10T16:56:48.019" v="181" actId="478"/>
          <ac:spMkLst>
            <pc:docMk/>
            <pc:sldMk cId="0" sldId="287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6:46.290" v="180" actId="478"/>
          <ac:spMkLst>
            <pc:docMk/>
            <pc:sldMk cId="0" sldId="287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9:14:07.369" v="270" actId="1076"/>
          <ac:spMkLst>
            <pc:docMk/>
            <pc:sldMk cId="0" sldId="287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7:04.816" v="184" actId="14826"/>
          <ac:grpSpMkLst>
            <pc:docMk/>
            <pc:sldMk cId="0" sldId="287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7:04.816" v="184" actId="14826"/>
          <ac:picMkLst>
            <pc:docMk/>
            <pc:sldMk cId="0" sldId="287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7:04.816" v="184" actId="14826"/>
          <ac:picMkLst>
            <pc:docMk/>
            <pc:sldMk cId="0" sldId="287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9:14:01.985" v="267" actId="1076"/>
          <ac:picMkLst>
            <pc:docMk/>
            <pc:sldMk cId="0" sldId="287"/>
            <ac:picMk id="11" creationId="{8D9965F9-5516-4EF3-985A-B18EDBA26A20}"/>
          </ac:picMkLst>
        </pc:picChg>
      </pc:sldChg>
      <pc:sldChg chg="delSp modSp mod">
        <pc:chgData name="Evangelismo Mesoamérica Iglesia del Nazareno" userId="06c8f85579488c7f" providerId="LiveId" clId="{01520039-71B2-4758-B43B-FF03669ADB83}" dt="2021-05-10T16:57:29.458" v="189" actId="14826"/>
        <pc:sldMkLst>
          <pc:docMk/>
          <pc:sldMk cId="0" sldId="288"/>
        </pc:sldMkLst>
        <pc:spChg chg="del">
          <ac:chgData name="Evangelismo Mesoamérica Iglesia del Nazareno" userId="06c8f85579488c7f" providerId="LiveId" clId="{01520039-71B2-4758-B43B-FF03669ADB83}" dt="2021-05-10T16:57:09.448" v="185" actId="478"/>
          <ac:spMkLst>
            <pc:docMk/>
            <pc:sldMk cId="0" sldId="288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1520039-71B2-4758-B43B-FF03669ADB83}" dt="2021-05-10T16:57:10.804" v="186" actId="478"/>
          <ac:spMkLst>
            <pc:docMk/>
            <pc:sldMk cId="0" sldId="288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1520039-71B2-4758-B43B-FF03669ADB83}" dt="2021-05-10T16:57:13.734" v="187" actId="1076"/>
          <ac:spMkLst>
            <pc:docMk/>
            <pc:sldMk cId="0" sldId="288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01520039-71B2-4758-B43B-FF03669ADB83}" dt="2021-05-10T16:57:29.458" v="189" actId="14826"/>
          <ac:grpSpMkLst>
            <pc:docMk/>
            <pc:sldMk cId="0" sldId="28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01520039-71B2-4758-B43B-FF03669ADB83}" dt="2021-05-10T16:57:29.458" v="189" actId="14826"/>
          <ac:picMkLst>
            <pc:docMk/>
            <pc:sldMk cId="0" sldId="28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01520039-71B2-4758-B43B-FF03669ADB83}" dt="2021-05-10T16:57:29.458" v="189" actId="14826"/>
          <ac:picMkLst>
            <pc:docMk/>
            <pc:sldMk cId="0" sldId="288"/>
            <ac:picMk id="5" creationId="{00000000-0000-0000-0000-000000000000}"/>
          </ac:picMkLst>
        </pc:picChg>
      </pc:sldChg>
    </pc:docChg>
  </pc:docChgLst>
  <pc:docChgLst>
    <pc:chgData name="Evangelismo Mesoamérica Iglesia del Nazareno" userId="06c8f85579488c7f" providerId="LiveId" clId="{8E870408-2B44-4CB1-AE74-7C7AEB9DA1D9}"/>
    <pc:docChg chg="modSld">
      <pc:chgData name="Evangelismo Mesoamérica Iglesia del Nazareno" userId="06c8f85579488c7f" providerId="LiveId" clId="{8E870408-2B44-4CB1-AE74-7C7AEB9DA1D9}" dt="2021-05-05T00:18:19.135" v="103" actId="255"/>
      <pc:docMkLst>
        <pc:docMk/>
      </pc:docMkLst>
      <pc:sldChg chg="modSp mod">
        <pc:chgData name="Evangelismo Mesoamérica Iglesia del Nazareno" userId="06c8f85579488c7f" providerId="LiveId" clId="{8E870408-2B44-4CB1-AE74-7C7AEB9DA1D9}" dt="2021-05-05T00:11:05.909" v="66" actId="1076"/>
        <pc:sldMkLst>
          <pc:docMk/>
          <pc:sldMk cId="0" sldId="260"/>
        </pc:sldMkLst>
        <pc:spChg chg="mod">
          <ac:chgData name="Evangelismo Mesoamérica Iglesia del Nazareno" userId="06c8f85579488c7f" providerId="LiveId" clId="{8E870408-2B44-4CB1-AE74-7C7AEB9DA1D9}" dt="2021-05-05T00:11:02.146" v="65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0:56.386" v="64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1:05.909" v="66" actId="1076"/>
          <ac:spMkLst>
            <pc:docMk/>
            <pc:sldMk cId="0" sldId="260"/>
            <ac:spMk id="7" creationId="{00000000-0000-0000-0000-000000000000}"/>
          </ac:spMkLst>
        </pc:spChg>
        <pc:picChg chg="mod">
          <ac:chgData name="Evangelismo Mesoamérica Iglesia del Nazareno" userId="06c8f85579488c7f" providerId="LiveId" clId="{8E870408-2B44-4CB1-AE74-7C7AEB9DA1D9}" dt="2021-05-05T00:10:51.411" v="63" actId="1076"/>
          <ac:picMkLst>
            <pc:docMk/>
            <pc:sldMk cId="0" sldId="260"/>
            <ac:picMk id="3" creationId="{00000000-0000-0000-0000-000000000000}"/>
          </ac:picMkLst>
        </pc:picChg>
      </pc:sldChg>
      <pc:sldChg chg="modSp mod">
        <pc:chgData name="Evangelismo Mesoamérica Iglesia del Nazareno" userId="06c8f85579488c7f" providerId="LiveId" clId="{8E870408-2B44-4CB1-AE74-7C7AEB9DA1D9}" dt="2021-05-05T00:12:24.618" v="73" actId="255"/>
        <pc:sldMkLst>
          <pc:docMk/>
          <pc:sldMk cId="0" sldId="262"/>
        </pc:sldMkLst>
        <pc:spChg chg="mod">
          <ac:chgData name="Evangelismo Mesoamérica Iglesia del Nazareno" userId="06c8f85579488c7f" providerId="LiveId" clId="{8E870408-2B44-4CB1-AE74-7C7AEB9DA1D9}" dt="2021-05-05T00:12:24.618" v="73" actId="255"/>
          <ac:spMkLst>
            <pc:docMk/>
            <pc:sldMk cId="0" sldId="262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1:55.686" v="69" actId="14100"/>
          <ac:spMkLst>
            <pc:docMk/>
            <pc:sldMk cId="0" sldId="262"/>
            <ac:spMk id="8" creationId="{00000000-0000-0000-0000-000000000000}"/>
          </ac:spMkLst>
        </pc:spChg>
        <pc:grpChg chg="mod ord">
          <ac:chgData name="Evangelismo Mesoamérica Iglesia del Nazareno" userId="06c8f85579488c7f" providerId="LiveId" clId="{8E870408-2B44-4CB1-AE74-7C7AEB9DA1D9}" dt="2021-05-05T00:12:15.928" v="72" actId="1076"/>
          <ac:grpSpMkLst>
            <pc:docMk/>
            <pc:sldMk cId="0" sldId="262"/>
            <ac:grpSpMk id="3" creationId="{00000000-0000-0000-0000-000000000000}"/>
          </ac:grpSpMkLst>
        </pc:grpChg>
      </pc:sldChg>
      <pc:sldChg chg="modSp mod">
        <pc:chgData name="Evangelismo Mesoamérica Iglesia del Nazareno" userId="06c8f85579488c7f" providerId="LiveId" clId="{8E870408-2B44-4CB1-AE74-7C7AEB9DA1D9}" dt="2021-05-05T00:13:14.383" v="82" actId="1076"/>
        <pc:sldMkLst>
          <pc:docMk/>
          <pc:sldMk cId="0" sldId="263"/>
        </pc:sldMkLst>
        <pc:spChg chg="mod">
          <ac:chgData name="Evangelismo Mesoamérica Iglesia del Nazareno" userId="06c8f85579488c7f" providerId="LiveId" clId="{8E870408-2B44-4CB1-AE74-7C7AEB9DA1D9}" dt="2021-05-05T00:12:37.971" v="74" actId="255"/>
          <ac:spMkLst>
            <pc:docMk/>
            <pc:sldMk cId="0" sldId="263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10.278" v="81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14.383" v="82" actId="1076"/>
          <ac:spMkLst>
            <pc:docMk/>
            <pc:sldMk cId="0" sldId="263"/>
            <ac:spMk id="7" creationId="{00000000-0000-0000-0000-000000000000}"/>
          </ac:spMkLst>
        </pc:spChg>
        <pc:grpChg chg="mod">
          <ac:chgData name="Evangelismo Mesoamérica Iglesia del Nazareno" userId="06c8f85579488c7f" providerId="LiveId" clId="{8E870408-2B44-4CB1-AE74-7C7AEB9DA1D9}" dt="2021-05-05T00:12:57.841" v="78" actId="1076"/>
          <ac:grpSpMkLst>
            <pc:docMk/>
            <pc:sldMk cId="0" sldId="263"/>
            <ac:grpSpMk id="3" creationId="{00000000-0000-0000-0000-000000000000}"/>
          </ac:grpSpMkLst>
        </pc:grpChg>
      </pc:sldChg>
      <pc:sldChg chg="modSp mod">
        <pc:chgData name="Evangelismo Mesoamérica Iglesia del Nazareno" userId="06c8f85579488c7f" providerId="LiveId" clId="{8E870408-2B44-4CB1-AE74-7C7AEB9DA1D9}" dt="2021-05-05T00:13:50.850" v="84" actId="255"/>
        <pc:sldMkLst>
          <pc:docMk/>
          <pc:sldMk cId="0" sldId="264"/>
        </pc:sldMkLst>
        <pc:spChg chg="mod">
          <ac:chgData name="Evangelismo Mesoamérica Iglesia del Nazareno" userId="06c8f85579488c7f" providerId="LiveId" clId="{8E870408-2B44-4CB1-AE74-7C7AEB9DA1D9}" dt="2021-05-05T00:13:50.850" v="84" actId="255"/>
          <ac:spMkLst>
            <pc:docMk/>
            <pc:sldMk cId="0" sldId="26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35.191" v="83" actId="255"/>
          <ac:spMkLst>
            <pc:docMk/>
            <pc:sldMk cId="0" sldId="26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5:21.998" v="88" actId="1076"/>
        <pc:sldMkLst>
          <pc:docMk/>
          <pc:sldMk cId="0" sldId="265"/>
        </pc:sldMkLst>
        <pc:spChg chg="mod">
          <ac:chgData name="Evangelismo Mesoamérica Iglesia del Nazareno" userId="06c8f85579488c7f" providerId="LiveId" clId="{8E870408-2B44-4CB1-AE74-7C7AEB9DA1D9}" dt="2021-05-05T00:15:21.998" v="88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04.878" v="85" actId="255"/>
          <ac:spMkLst>
            <pc:docMk/>
            <pc:sldMk cId="0" sldId="265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5:58.155" v="92" actId="1076"/>
        <pc:sldMkLst>
          <pc:docMk/>
          <pc:sldMk cId="0" sldId="266"/>
        </pc:sldMkLst>
        <pc:spChg chg="mod">
          <ac:chgData name="Evangelismo Mesoamérica Iglesia del Nazareno" userId="06c8f85579488c7f" providerId="LiveId" clId="{8E870408-2B44-4CB1-AE74-7C7AEB9DA1D9}" dt="2021-05-05T00:15:48.108" v="91" actId="255"/>
          <ac:spMkLst>
            <pc:docMk/>
            <pc:sldMk cId="0" sldId="266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58.155" v="92" actId="1076"/>
          <ac:spMkLst>
            <pc:docMk/>
            <pc:sldMk cId="0" sldId="26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41.765" v="90" actId="255"/>
          <ac:spMkLst>
            <pc:docMk/>
            <pc:sldMk cId="0" sldId="266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6:13.920" v="93" actId="255"/>
        <pc:sldMkLst>
          <pc:docMk/>
          <pc:sldMk cId="0" sldId="267"/>
        </pc:sldMkLst>
        <pc:spChg chg="mod">
          <ac:chgData name="Evangelismo Mesoamérica Iglesia del Nazareno" userId="06c8f85579488c7f" providerId="LiveId" clId="{8E870408-2B44-4CB1-AE74-7C7AEB9DA1D9}" dt="2021-05-04T23:59:11.755" v="17" actId="255"/>
          <ac:spMkLst>
            <pc:docMk/>
            <pc:sldMk cId="0" sldId="267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4T23:59:16.425" v="18" actId="404"/>
          <ac:spMkLst>
            <pc:docMk/>
            <pc:sldMk cId="0" sldId="267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13.920" v="93" actId="255"/>
          <ac:spMkLst>
            <pc:docMk/>
            <pc:sldMk cId="0" sldId="267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6:41.333" v="96" actId="1076"/>
        <pc:sldMkLst>
          <pc:docMk/>
          <pc:sldMk cId="0" sldId="268"/>
        </pc:sldMkLst>
        <pc:spChg chg="mod">
          <ac:chgData name="Evangelismo Mesoamérica Iglesia del Nazareno" userId="06c8f85579488c7f" providerId="LiveId" clId="{8E870408-2B44-4CB1-AE74-7C7AEB9DA1D9}" dt="2021-05-05T00:16:27.210" v="94" actId="255"/>
          <ac:spMkLst>
            <pc:docMk/>
            <pc:sldMk cId="0" sldId="268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35.680" v="95" actId="255"/>
          <ac:spMkLst>
            <pc:docMk/>
            <pc:sldMk cId="0" sldId="268"/>
            <ac:spMk id="9" creationId="{00000000-0000-0000-0000-000000000000}"/>
          </ac:spMkLst>
        </pc:spChg>
        <pc:picChg chg="mod">
          <ac:chgData name="Evangelismo Mesoamérica Iglesia del Nazareno" userId="06c8f85579488c7f" providerId="LiveId" clId="{8E870408-2B44-4CB1-AE74-7C7AEB9DA1D9}" dt="2021-05-05T00:16:41.333" v="96" actId="1076"/>
          <ac:picMkLst>
            <pc:docMk/>
            <pc:sldMk cId="0" sldId="268"/>
            <ac:picMk id="6" creationId="{00000000-0000-0000-0000-000000000000}"/>
          </ac:picMkLst>
        </pc:picChg>
      </pc:sldChg>
      <pc:sldChg chg="modSp mod">
        <pc:chgData name="Evangelismo Mesoamérica Iglesia del Nazareno" userId="06c8f85579488c7f" providerId="LiveId" clId="{8E870408-2B44-4CB1-AE74-7C7AEB9DA1D9}" dt="2021-05-05T00:16:55.299" v="97" actId="1076"/>
        <pc:sldMkLst>
          <pc:docMk/>
          <pc:sldMk cId="0" sldId="269"/>
        </pc:sldMkLst>
        <pc:spChg chg="mod">
          <ac:chgData name="Evangelismo Mesoamérica Iglesia del Nazareno" userId="06c8f85579488c7f" providerId="LiveId" clId="{8E870408-2B44-4CB1-AE74-7C7AEB9DA1D9}" dt="2021-05-05T00:01:07.737" v="22" actId="255"/>
          <ac:spMkLst>
            <pc:docMk/>
            <pc:sldMk cId="0" sldId="26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55.299" v="97" actId="1076"/>
          <ac:spMkLst>
            <pc:docMk/>
            <pc:sldMk cId="0" sldId="269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0:59.371" v="21" actId="255"/>
          <ac:spMkLst>
            <pc:docMk/>
            <pc:sldMk cId="0" sldId="269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7:17.157" v="99" actId="255"/>
        <pc:sldMkLst>
          <pc:docMk/>
          <pc:sldMk cId="0" sldId="270"/>
        </pc:sldMkLst>
        <pc:spChg chg="mod">
          <ac:chgData name="Evangelismo Mesoamérica Iglesia del Nazareno" userId="06c8f85579488c7f" providerId="LiveId" clId="{8E870408-2B44-4CB1-AE74-7C7AEB9DA1D9}" dt="2021-05-05T00:17:17.157" v="99" actId="255"/>
          <ac:spMkLst>
            <pc:docMk/>
            <pc:sldMk cId="0" sldId="270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7:08.460" v="98" actId="255"/>
          <ac:spMkLst>
            <pc:docMk/>
            <pc:sldMk cId="0" sldId="270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7:40.553" v="101" actId="255"/>
        <pc:sldMkLst>
          <pc:docMk/>
          <pc:sldMk cId="0" sldId="271"/>
        </pc:sldMkLst>
        <pc:spChg chg="mod">
          <ac:chgData name="Evangelismo Mesoamérica Iglesia del Nazareno" userId="06c8f85579488c7f" providerId="LiveId" clId="{8E870408-2B44-4CB1-AE74-7C7AEB9DA1D9}" dt="2021-05-05T00:17:40.553" v="101" actId="255"/>
          <ac:spMkLst>
            <pc:docMk/>
            <pc:sldMk cId="0" sldId="271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7:30.080" v="100" actId="255"/>
          <ac:spMkLst>
            <pc:docMk/>
            <pc:sldMk cId="0" sldId="271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2:17.789" v="26" actId="255"/>
        <pc:sldMkLst>
          <pc:docMk/>
          <pc:sldMk cId="0" sldId="272"/>
        </pc:sldMkLst>
        <pc:spChg chg="mod">
          <ac:chgData name="Evangelismo Mesoamérica Iglesia del Nazareno" userId="06c8f85579488c7f" providerId="LiveId" clId="{8E870408-2B44-4CB1-AE74-7C7AEB9DA1D9}" dt="2021-05-05T00:02:10.169" v="24" actId="255"/>
          <ac:spMkLst>
            <pc:docMk/>
            <pc:sldMk cId="0" sldId="27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2:17.789" v="26" actId="255"/>
          <ac:spMkLst>
            <pc:docMk/>
            <pc:sldMk cId="0" sldId="272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2:45.169" v="28" actId="1076"/>
        <pc:sldMkLst>
          <pc:docMk/>
          <pc:sldMk cId="0" sldId="273"/>
        </pc:sldMkLst>
        <pc:spChg chg="mod">
          <ac:chgData name="Evangelismo Mesoamérica Iglesia del Nazareno" userId="06c8f85579488c7f" providerId="LiveId" clId="{8E870408-2B44-4CB1-AE74-7C7AEB9DA1D9}" dt="2021-05-05T00:02:45.169" v="28" actId="1076"/>
          <ac:spMkLst>
            <pc:docMk/>
            <pc:sldMk cId="0" sldId="273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3:09.007" v="29" actId="255"/>
        <pc:sldMkLst>
          <pc:docMk/>
          <pc:sldMk cId="0" sldId="274"/>
        </pc:sldMkLst>
        <pc:spChg chg="mod">
          <ac:chgData name="Evangelismo Mesoamérica Iglesia del Nazareno" userId="06c8f85579488c7f" providerId="LiveId" clId="{8E870408-2B44-4CB1-AE74-7C7AEB9DA1D9}" dt="2021-05-05T00:03:09.007" v="29" actId="255"/>
          <ac:spMkLst>
            <pc:docMk/>
            <pc:sldMk cId="0" sldId="27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8:19.135" v="103" actId="255"/>
        <pc:sldMkLst>
          <pc:docMk/>
          <pc:sldMk cId="0" sldId="275"/>
        </pc:sldMkLst>
        <pc:spChg chg="mod">
          <ac:chgData name="Evangelismo Mesoamérica Iglesia del Nazareno" userId="06c8f85579488c7f" providerId="LiveId" clId="{8E870408-2B44-4CB1-AE74-7C7AEB9DA1D9}" dt="2021-05-05T00:18:19.135" v="103" actId="255"/>
          <ac:spMkLst>
            <pc:docMk/>
            <pc:sldMk cId="0" sldId="275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8:12.892" v="102" actId="255"/>
          <ac:spMkLst>
            <pc:docMk/>
            <pc:sldMk cId="0" sldId="275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5:14.118" v="37" actId="1076"/>
        <pc:sldMkLst>
          <pc:docMk/>
          <pc:sldMk cId="0" sldId="276"/>
        </pc:sldMkLst>
        <pc:spChg chg="mod">
          <ac:chgData name="Evangelismo Mesoamérica Iglesia del Nazareno" userId="06c8f85579488c7f" providerId="LiveId" clId="{8E870408-2B44-4CB1-AE74-7C7AEB9DA1D9}" dt="2021-05-05T00:05:14.118" v="37" actId="1076"/>
          <ac:spMkLst>
            <pc:docMk/>
            <pc:sldMk cId="0" sldId="27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5:10.546" v="36" actId="1076"/>
          <ac:spMkLst>
            <pc:docMk/>
            <pc:sldMk cId="0" sldId="276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5:57.050" v="39" actId="2710"/>
        <pc:sldMkLst>
          <pc:docMk/>
          <pc:sldMk cId="0" sldId="278"/>
        </pc:sldMkLst>
        <pc:spChg chg="mod">
          <ac:chgData name="Evangelismo Mesoamérica Iglesia del Nazareno" userId="06c8f85579488c7f" providerId="LiveId" clId="{8E870408-2B44-4CB1-AE74-7C7AEB9DA1D9}" dt="2021-05-05T00:05:44.422" v="38" actId="255"/>
          <ac:spMkLst>
            <pc:docMk/>
            <pc:sldMk cId="0" sldId="278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5:57.050" v="39" actId="2710"/>
          <ac:spMkLst>
            <pc:docMk/>
            <pc:sldMk cId="0" sldId="278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6:38.744" v="43" actId="2710"/>
        <pc:sldMkLst>
          <pc:docMk/>
          <pc:sldMk cId="0" sldId="279"/>
        </pc:sldMkLst>
        <pc:spChg chg="mod">
          <ac:chgData name="Evangelismo Mesoamérica Iglesia del Nazareno" userId="06c8f85579488c7f" providerId="LiveId" clId="{8E870408-2B44-4CB1-AE74-7C7AEB9DA1D9}" dt="2021-05-05T00:06:27.437" v="41" actId="255"/>
          <ac:spMkLst>
            <pc:docMk/>
            <pc:sldMk cId="0" sldId="27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6:38.744" v="43" actId="2710"/>
          <ac:spMkLst>
            <pc:docMk/>
            <pc:sldMk cId="0" sldId="279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6:20.077" v="40" actId="255"/>
          <ac:spMkLst>
            <pc:docMk/>
            <pc:sldMk cId="0" sldId="279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7:40.017" v="47" actId="255"/>
        <pc:sldMkLst>
          <pc:docMk/>
          <pc:sldMk cId="0" sldId="280"/>
        </pc:sldMkLst>
        <pc:spChg chg="mod">
          <ac:chgData name="Evangelismo Mesoamérica Iglesia del Nazareno" userId="06c8f85579488c7f" providerId="LiveId" clId="{8E870408-2B44-4CB1-AE74-7C7AEB9DA1D9}" dt="2021-05-05T00:07:34.681" v="46" actId="255"/>
          <ac:spMkLst>
            <pc:docMk/>
            <pc:sldMk cId="0" sldId="28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7:40.017" v="47" actId="255"/>
          <ac:spMkLst>
            <pc:docMk/>
            <pc:sldMk cId="0" sldId="280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7:20.682" v="44" actId="255"/>
          <ac:spMkLst>
            <pc:docMk/>
            <pc:sldMk cId="0" sldId="280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8:37.499" v="59" actId="403"/>
        <pc:sldMkLst>
          <pc:docMk/>
          <pc:sldMk cId="0" sldId="288"/>
        </pc:sldMkLst>
        <pc:spChg chg="mod">
          <ac:chgData name="Evangelismo Mesoamérica Iglesia del Nazareno" userId="06c8f85579488c7f" providerId="LiveId" clId="{8E870408-2B44-4CB1-AE74-7C7AEB9DA1D9}" dt="2021-05-05T00:08:21.660" v="48" actId="255"/>
          <ac:spMkLst>
            <pc:docMk/>
            <pc:sldMk cId="0" sldId="288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8:37.499" v="59" actId="403"/>
          <ac:spMkLst>
            <pc:docMk/>
            <pc:sldMk cId="0" sldId="288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EE6ED-7499-480A-92EC-C6F95C80F560}" type="datetimeFigureOut">
              <a:rPr lang="es-GT" smtClean="0"/>
              <a:t>10/05/2021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D2A67-E83B-448B-A9A3-CAFC619BED45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2831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D2A67-E83B-448B-A9A3-CAFC619BED45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0598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D2A67-E83B-448B-A9A3-CAFC619BED45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0887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GaF88vuE8M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2819" y="1042666"/>
            <a:ext cx="3082413" cy="8399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7873"/>
          <a:stretch>
            <a:fillRect/>
          </a:stretch>
        </p:blipFill>
        <p:spPr>
          <a:xfrm>
            <a:off x="3944267" y="5715274"/>
            <a:ext cx="4172119" cy="25919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76151" y="8715227"/>
            <a:ext cx="3356009" cy="1726793"/>
            <a:chOff x="287789" y="0"/>
            <a:chExt cx="4474679" cy="23023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7164" y="449257"/>
              <a:ext cx="1915304" cy="1494913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47841"/>
          <a:stretch>
            <a:fillRect/>
          </a:stretch>
        </p:blipFill>
        <p:spPr>
          <a:xfrm>
            <a:off x="11356805" y="0"/>
            <a:ext cx="6931195" cy="887024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35066" y="2994819"/>
            <a:ext cx="9777919" cy="188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z="7988" spc="519" dirty="0">
                <a:solidFill>
                  <a:srgbClr val="FFFFFF"/>
                </a:solidFill>
                <a:latin typeface="League Gothic"/>
              </a:rPr>
              <a:t>ESTRATÉGIES DE </a:t>
            </a:r>
          </a:p>
          <a:p>
            <a:pPr algn="ctr">
              <a:lnSpc>
                <a:spcPts val="7189"/>
              </a:lnSpc>
            </a:pPr>
            <a:r>
              <a:rPr lang="en-US" sz="7988" spc="519" dirty="0">
                <a:solidFill>
                  <a:srgbClr val="FFFFFF"/>
                </a:solidFill>
                <a:latin typeface="League Gothic"/>
              </a:rPr>
              <a:t>MENTORAT RELATIONNEL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9490" y="6973170"/>
            <a:ext cx="7693625" cy="58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spc="285">
                <a:solidFill>
                  <a:srgbClr val="545454"/>
                </a:solidFill>
                <a:latin typeface="Lato Bold"/>
              </a:rPr>
              <a:t>Mtra. Annette y </a:t>
            </a:r>
          </a:p>
          <a:p>
            <a:pPr algn="ctr">
              <a:lnSpc>
                <a:spcPts val="2339"/>
              </a:lnSpc>
            </a:pPr>
            <a:r>
              <a:rPr lang="en-US" sz="1671" spc="285">
                <a:solidFill>
                  <a:srgbClr val="545454"/>
                </a:solidFill>
                <a:latin typeface="Lato Bold"/>
              </a:rPr>
              <a:t>Mtro. Tim Gulick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20" b="75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39" cy="1726793"/>
            <a:chOff x="287789" y="0"/>
            <a:chExt cx="4202053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1264" y="367337"/>
              <a:ext cx="2008578" cy="15677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1435" y="1034772"/>
            <a:ext cx="8063824" cy="58433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548600" y="6289253"/>
            <a:ext cx="14558181" cy="1234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91"/>
              </a:lnSpc>
            </a:pPr>
            <a:r>
              <a:rPr lang="en-US" sz="4500" spc="73" dirty="0">
                <a:solidFill>
                  <a:srgbClr val="FFFF00"/>
                </a:solidFill>
                <a:latin typeface="Roboto Bold Italics"/>
              </a:rPr>
              <a:t>Le </a:t>
            </a:r>
            <a:r>
              <a:rPr lang="en-US" sz="4500" spc="73" dirty="0" err="1">
                <a:solidFill>
                  <a:srgbClr val="FFFF00"/>
                </a:solidFill>
                <a:latin typeface="Roboto Bold Italics"/>
              </a:rPr>
              <a:t>Parcours</a:t>
            </a:r>
            <a:r>
              <a:rPr lang="en-US" sz="4500" spc="73" dirty="0">
                <a:solidFill>
                  <a:srgbClr val="FFFF00"/>
                </a:solidFill>
                <a:latin typeface="Roboto Bold Italics"/>
              </a:rPr>
              <a:t> du </a:t>
            </a:r>
            <a:r>
              <a:rPr lang="en-US" sz="4500" spc="73" dirty="0" err="1">
                <a:solidFill>
                  <a:srgbClr val="FFFF00"/>
                </a:solidFill>
                <a:latin typeface="Roboto Bold Italics"/>
              </a:rPr>
              <a:t>Mentorat</a:t>
            </a:r>
            <a:endParaRPr lang="en-US" sz="4500" spc="73" dirty="0">
              <a:solidFill>
                <a:srgbClr val="FFFF00"/>
              </a:solidFill>
              <a:latin typeface="Roboto Bold Italics"/>
            </a:endParaRPr>
          </a:p>
          <a:p>
            <a:pPr algn="r">
              <a:lnSpc>
                <a:spcPts val="4791"/>
              </a:lnSpc>
              <a:spcBef>
                <a:spcPct val="0"/>
              </a:spcBef>
            </a:pPr>
            <a:r>
              <a:rPr lang="en-US" sz="5400" b="1" spc="73" dirty="0">
                <a:solidFill>
                  <a:srgbClr val="FFFF00"/>
                </a:solidFill>
                <a:latin typeface="Roboto Bold Italics"/>
              </a:rPr>
              <a:t>4. </a:t>
            </a:r>
            <a:r>
              <a:rPr lang="en-US" sz="5400" b="1" spc="73" dirty="0" err="1">
                <a:solidFill>
                  <a:srgbClr val="FFFF00"/>
                </a:solidFill>
                <a:latin typeface="Roboto Bold Italics"/>
              </a:rPr>
              <a:t>Sélectionner</a:t>
            </a:r>
            <a:r>
              <a:rPr lang="en-US" sz="5400" b="1" spc="73" dirty="0">
                <a:solidFill>
                  <a:srgbClr val="FFFF00"/>
                </a:solidFill>
                <a:latin typeface="Roboto Bold Italics"/>
              </a:rPr>
              <a:t> et Inviter </a:t>
            </a:r>
            <a:r>
              <a:rPr lang="en-US" sz="5400" b="1" spc="73" dirty="0" err="1">
                <a:solidFill>
                  <a:srgbClr val="FFFF00"/>
                </a:solidFill>
                <a:latin typeface="Roboto Bold Italics"/>
              </a:rPr>
              <a:t>peu</a:t>
            </a:r>
            <a:r>
              <a:rPr lang="en-US" sz="5400" b="1" spc="73" dirty="0">
                <a:solidFill>
                  <a:srgbClr val="FFFF00"/>
                </a:solidFill>
                <a:latin typeface="Roboto Bold Italics"/>
              </a:rPr>
              <a:t> de gens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24811" y="4381500"/>
            <a:ext cx="9305127" cy="454917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66800" y="1866900"/>
            <a:ext cx="108204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1"/>
              </a:lnSpc>
            </a:pPr>
            <a:r>
              <a:rPr lang="en-US" sz="3700" spc="73" dirty="0">
                <a:solidFill>
                  <a:srgbClr val="FFFF00"/>
                </a:solidFill>
                <a:latin typeface="Roboto Bold Italics"/>
              </a:rPr>
              <a:t>Le </a:t>
            </a:r>
            <a:r>
              <a:rPr lang="en-US" sz="3700" spc="73" dirty="0" err="1">
                <a:solidFill>
                  <a:srgbClr val="FFFF00"/>
                </a:solidFill>
                <a:latin typeface="Roboto Bold Italics"/>
              </a:rPr>
              <a:t>Parcours</a:t>
            </a:r>
            <a:r>
              <a:rPr lang="en-US" sz="3700" spc="73" dirty="0">
                <a:solidFill>
                  <a:srgbClr val="FFFF00"/>
                </a:solidFill>
                <a:latin typeface="Roboto Bold Italics"/>
              </a:rPr>
              <a:t> du </a:t>
            </a:r>
            <a:r>
              <a:rPr lang="en-US" sz="3700" spc="73" dirty="0" err="1">
                <a:solidFill>
                  <a:srgbClr val="FFFF00"/>
                </a:solidFill>
                <a:latin typeface="Roboto Bold Italics"/>
              </a:rPr>
              <a:t>Mentorat</a:t>
            </a:r>
            <a:r>
              <a:rPr lang="en-US" sz="3700" spc="73" dirty="0">
                <a:solidFill>
                  <a:srgbClr val="FFFF00"/>
                </a:solidFill>
                <a:latin typeface="Roboto Bold Italics"/>
              </a:rPr>
              <a:t> </a:t>
            </a:r>
          </a:p>
          <a:p>
            <a:pPr>
              <a:lnSpc>
                <a:spcPts val="4791"/>
              </a:lnSpc>
            </a:pPr>
            <a:r>
              <a:rPr lang="en-US" sz="4000" b="1" spc="73" dirty="0">
                <a:solidFill>
                  <a:srgbClr val="FFFF00"/>
                </a:solidFill>
                <a:latin typeface="Roboto Bold Italics"/>
              </a:rPr>
              <a:t>5. </a:t>
            </a:r>
            <a:r>
              <a:rPr lang="en-US" sz="4000" b="1" spc="73" dirty="0" err="1">
                <a:solidFill>
                  <a:srgbClr val="FFFF00"/>
                </a:solidFill>
                <a:latin typeface="Roboto Bold Italics"/>
              </a:rPr>
              <a:t>Faites</a:t>
            </a:r>
            <a:r>
              <a:rPr lang="en-US" sz="4000" b="1" spc="73" dirty="0">
                <a:solidFill>
                  <a:srgbClr val="FFFF00"/>
                </a:solidFill>
                <a:latin typeface="Roboto Bold Italics"/>
              </a:rPr>
              <a:t> de </a:t>
            </a:r>
            <a:r>
              <a:rPr lang="en-US" sz="4000" b="1" spc="73" dirty="0" err="1">
                <a:solidFill>
                  <a:srgbClr val="FFFF00"/>
                </a:solidFill>
                <a:latin typeface="Roboto Bold Italics"/>
              </a:rPr>
              <a:t>leurdéveloppement</a:t>
            </a:r>
            <a:r>
              <a:rPr lang="en-US" sz="4000" b="1" spc="73" dirty="0">
                <a:solidFill>
                  <a:srgbClr val="FFFF00"/>
                </a:solidFill>
                <a:latin typeface="Roboto Bold Italics"/>
              </a:rPr>
              <a:t> personnel et </a:t>
            </a:r>
            <a:r>
              <a:rPr lang="en-US" sz="4000" b="1" spc="73" dirty="0" err="1">
                <a:solidFill>
                  <a:srgbClr val="FFFF00"/>
                </a:solidFill>
                <a:latin typeface="Roboto Bold Italics"/>
              </a:rPr>
              <a:t>ministériel</a:t>
            </a:r>
            <a:r>
              <a:rPr lang="en-US" sz="4000" b="1" spc="73" dirty="0">
                <a:solidFill>
                  <a:srgbClr val="FFFF00"/>
                </a:solidFill>
                <a:latin typeface="Roboto Bold Italics"/>
              </a:rPr>
              <a:t> </a:t>
            </a:r>
            <a:r>
              <a:rPr lang="en-US" sz="4000" b="1" spc="73" dirty="0" err="1">
                <a:solidFill>
                  <a:srgbClr val="FFFF00"/>
                </a:solidFill>
                <a:latin typeface="Roboto Bold Italics"/>
              </a:rPr>
              <a:t>une</a:t>
            </a:r>
            <a:r>
              <a:rPr lang="en-US" sz="4000" b="1" spc="73" dirty="0">
                <a:solidFill>
                  <a:srgbClr val="FFFF00"/>
                </a:solidFill>
                <a:latin typeface="Roboto Bold Italics"/>
              </a:rPr>
              <a:t> </a:t>
            </a:r>
            <a:r>
              <a:rPr lang="en-US" sz="4000" b="1" spc="73" dirty="0" err="1">
                <a:solidFill>
                  <a:srgbClr val="FFFF00"/>
                </a:solidFill>
                <a:latin typeface="Roboto Bold Italics"/>
              </a:rPr>
              <a:t>prioritéabsolue</a:t>
            </a:r>
            <a:r>
              <a:rPr lang="en-US" sz="4000" b="1" spc="73" dirty="0">
                <a:solidFill>
                  <a:srgbClr val="FFFF00"/>
                </a:solidFill>
                <a:latin typeface="Roboto Bold Italics"/>
              </a:rPr>
              <a:t> pour </a:t>
            </a:r>
            <a:r>
              <a:rPr lang="en-US" sz="4000" b="1" spc="73" dirty="0" err="1">
                <a:solidFill>
                  <a:srgbClr val="FFFF00"/>
                </a:solidFill>
                <a:latin typeface="Roboto Bold Italics"/>
              </a:rPr>
              <a:t>votreministère</a:t>
            </a:r>
            <a:endParaRPr lang="en-US" sz="4000" b="1" spc="73" dirty="0">
              <a:solidFill>
                <a:srgbClr val="FFFF00"/>
              </a:solidFill>
              <a:latin typeface="Roboto Bold Italics"/>
            </a:endParaRPr>
          </a:p>
          <a:p>
            <a:pPr>
              <a:lnSpc>
                <a:spcPts val="4791"/>
              </a:lnSpc>
              <a:spcBef>
                <a:spcPct val="0"/>
              </a:spcBef>
            </a:pPr>
            <a:endParaRPr lang="en-US" sz="4000" spc="68" dirty="0">
              <a:solidFill>
                <a:srgbClr val="FBFF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30323" y="1980660"/>
            <a:ext cx="8746263" cy="51379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8200" y="2719320"/>
            <a:ext cx="7338138" cy="366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1"/>
              </a:lnSpc>
            </a:pPr>
            <a:r>
              <a:rPr lang="en-US" sz="3700" spc="75" dirty="0">
                <a:solidFill>
                  <a:srgbClr val="002060"/>
                </a:solidFill>
                <a:latin typeface="Roboto Bold Italics"/>
              </a:rPr>
              <a:t>Le </a:t>
            </a:r>
            <a:r>
              <a:rPr lang="en-US" sz="3700" spc="75" dirty="0" err="1">
                <a:solidFill>
                  <a:srgbClr val="002060"/>
                </a:solidFill>
                <a:latin typeface="Roboto Bold Italics"/>
              </a:rPr>
              <a:t>Parcours</a:t>
            </a:r>
            <a:r>
              <a:rPr lang="en-US" sz="3700" spc="75" dirty="0">
                <a:solidFill>
                  <a:srgbClr val="002060"/>
                </a:solidFill>
                <a:latin typeface="Roboto Bold Italics"/>
              </a:rPr>
              <a:t> du </a:t>
            </a:r>
            <a:r>
              <a:rPr lang="en-US" sz="3700" spc="75" dirty="0" err="1">
                <a:solidFill>
                  <a:srgbClr val="002060"/>
                </a:solidFill>
                <a:latin typeface="Roboto Bold Italics"/>
              </a:rPr>
              <a:t>Mentorat</a:t>
            </a:r>
            <a:r>
              <a:rPr lang="en-US" sz="3700" spc="75" dirty="0">
                <a:solidFill>
                  <a:srgbClr val="002060"/>
                </a:solidFill>
                <a:latin typeface="Roboto Bold Italics"/>
              </a:rPr>
              <a:t> </a:t>
            </a:r>
          </a:p>
          <a:p>
            <a:pPr>
              <a:lnSpc>
                <a:spcPts val="4791"/>
              </a:lnSpc>
              <a:spcBef>
                <a:spcPct val="0"/>
              </a:spcBef>
            </a:pPr>
            <a:r>
              <a:rPr lang="en-US" sz="4000" b="1" spc="75" dirty="0">
                <a:solidFill>
                  <a:srgbClr val="002060"/>
                </a:solidFill>
                <a:latin typeface="Roboto Bold Italics"/>
              </a:rPr>
              <a:t>6. </a:t>
            </a:r>
            <a:r>
              <a:rPr lang="en-US" sz="4000" b="1" spc="75" dirty="0" err="1">
                <a:solidFill>
                  <a:srgbClr val="002060"/>
                </a:solidFill>
                <a:latin typeface="Roboto Bold Italics"/>
              </a:rPr>
              <a:t>Déléguer</a:t>
            </a:r>
            <a:r>
              <a:rPr lang="en-US" sz="4000" b="1" spc="75" dirty="0">
                <a:solidFill>
                  <a:srgbClr val="002060"/>
                </a:solidFill>
                <a:latin typeface="Roboto Bold Italics"/>
              </a:rPr>
              <a:t> les </a:t>
            </a:r>
            <a:r>
              <a:rPr lang="en-US" sz="4000" b="1" spc="75" dirty="0" err="1">
                <a:solidFill>
                  <a:srgbClr val="002060"/>
                </a:solidFill>
                <a:latin typeface="Roboto Bold Italics"/>
              </a:rPr>
              <a:t>responsabilités</a:t>
            </a:r>
            <a:r>
              <a:rPr lang="en-US" sz="4000" b="1" spc="75" dirty="0">
                <a:solidFill>
                  <a:srgbClr val="002060"/>
                </a:solidFill>
                <a:latin typeface="Roboto Bold Italics"/>
              </a:rPr>
              <a:t> </a:t>
            </a:r>
            <a:r>
              <a:rPr lang="en-US" sz="4000" b="1" spc="75" dirty="0" err="1">
                <a:solidFill>
                  <a:srgbClr val="002060"/>
                </a:solidFill>
                <a:latin typeface="Roboto Bold Italics"/>
              </a:rPr>
              <a:t>graduellement</a:t>
            </a:r>
            <a:r>
              <a:rPr lang="en-US" sz="4000" b="1" spc="75" dirty="0">
                <a:solidFill>
                  <a:srgbClr val="002060"/>
                </a:solidFill>
                <a:latin typeface="Roboto Bold Italics"/>
              </a:rPr>
              <a:t> et  </a:t>
            </a:r>
            <a:r>
              <a:rPr lang="en-US" sz="4000" b="1" spc="75" dirty="0" err="1">
                <a:solidFill>
                  <a:srgbClr val="002060"/>
                </a:solidFill>
                <a:latin typeface="Roboto Bold Italics"/>
              </a:rPr>
              <a:t>progressivement</a:t>
            </a:r>
            <a:r>
              <a:rPr lang="en-US" sz="4000" b="1" spc="75" dirty="0">
                <a:solidFill>
                  <a:srgbClr val="002060"/>
                </a:solidFill>
                <a:latin typeface="Roboto Bold Italics"/>
              </a:rPr>
              <a:t> </a:t>
            </a:r>
          </a:p>
          <a:p>
            <a:pPr>
              <a:lnSpc>
                <a:spcPts val="4791"/>
              </a:lnSpc>
              <a:spcBef>
                <a:spcPct val="0"/>
              </a:spcBef>
            </a:pPr>
            <a:endParaRPr lang="en-US" sz="3780" spc="68" dirty="0">
              <a:solidFill>
                <a:srgbClr val="00035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1028700"/>
            <a:ext cx="6040171" cy="51321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696200" y="2500255"/>
            <a:ext cx="10199010" cy="3660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91"/>
              </a:lnSpc>
            </a:pPr>
            <a:r>
              <a:rPr lang="en-US" sz="3680" spc="73" dirty="0">
                <a:solidFill>
                  <a:srgbClr val="FFFF00"/>
                </a:solidFill>
                <a:latin typeface="Roboto Bold Italics"/>
              </a:rPr>
              <a:t>Le </a:t>
            </a:r>
            <a:r>
              <a:rPr lang="en-US" sz="3680" spc="73" dirty="0" err="1">
                <a:solidFill>
                  <a:srgbClr val="FFFF00"/>
                </a:solidFill>
                <a:latin typeface="Roboto Bold Italics"/>
              </a:rPr>
              <a:t>Parcours</a:t>
            </a:r>
            <a:r>
              <a:rPr lang="en-US" sz="3680" spc="73" dirty="0">
                <a:solidFill>
                  <a:srgbClr val="FFFF00"/>
                </a:solidFill>
                <a:latin typeface="Roboto Bold Italics"/>
              </a:rPr>
              <a:t> du </a:t>
            </a:r>
            <a:r>
              <a:rPr lang="en-US" sz="3680" spc="73" dirty="0" err="1">
                <a:solidFill>
                  <a:srgbClr val="FFFF00"/>
                </a:solidFill>
                <a:latin typeface="Roboto Bold Italics"/>
              </a:rPr>
              <a:t>Mentorat</a:t>
            </a:r>
            <a:endParaRPr lang="en-US" sz="3680" spc="73" dirty="0">
              <a:solidFill>
                <a:srgbClr val="FFFF00"/>
              </a:solidFill>
              <a:latin typeface="Roboto Bold Italics"/>
            </a:endParaRPr>
          </a:p>
          <a:p>
            <a:pPr algn="r">
              <a:lnSpc>
                <a:spcPts val="4791"/>
              </a:lnSpc>
              <a:spcBef>
                <a:spcPct val="0"/>
              </a:spcBef>
            </a:pP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7.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Recrutez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de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nouvelles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personnes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pour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encadrer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et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soutenir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les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personnes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que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vous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avez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encadrées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alors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qu'elles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mentorent</a:t>
            </a:r>
            <a:r>
              <a:rPr lang="en-US" sz="3680" b="1" spc="73" dirty="0">
                <a:solidFill>
                  <a:srgbClr val="FFFF00"/>
                </a:solidFill>
                <a:latin typeface="Roboto Bold Italics"/>
              </a:rPr>
              <a:t> les </a:t>
            </a:r>
            <a:r>
              <a:rPr lang="en-US" sz="3680" b="1" spc="73" dirty="0" err="1">
                <a:solidFill>
                  <a:srgbClr val="FFFF00"/>
                </a:solidFill>
                <a:latin typeface="Roboto Bold Italics"/>
              </a:rPr>
              <a:t>autres</a:t>
            </a:r>
            <a:endParaRPr lang="en-US" sz="3680" b="1" spc="73" dirty="0">
              <a:solidFill>
                <a:srgbClr val="FFFF00"/>
              </a:solidFill>
              <a:latin typeface="Roboto Bold Italics"/>
            </a:endParaRPr>
          </a:p>
          <a:p>
            <a:pPr algn="r">
              <a:lnSpc>
                <a:spcPts val="4791"/>
              </a:lnSpc>
              <a:spcBef>
                <a:spcPct val="0"/>
              </a:spcBef>
            </a:pPr>
            <a:endParaRPr lang="en-US" sz="3780" spc="68" dirty="0">
              <a:solidFill>
                <a:srgbClr val="FBFF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89356" y="2228057"/>
            <a:ext cx="7382259" cy="415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9"/>
          <p:cNvSpPr txBox="1"/>
          <p:nvPr/>
        </p:nvSpPr>
        <p:spPr>
          <a:xfrm>
            <a:off x="1141674" y="2906080"/>
            <a:ext cx="824744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73" dirty="0" err="1">
                <a:solidFill>
                  <a:srgbClr val="FFFF00"/>
                </a:solidFill>
                <a:latin typeface="Roboto Bold Italics"/>
              </a:rPr>
              <a:t>Défi</a:t>
            </a:r>
            <a:r>
              <a:rPr lang="en-US" sz="4800" b="1" spc="73" dirty="0">
                <a:solidFill>
                  <a:srgbClr val="FFFF00"/>
                </a:solidFill>
                <a:latin typeface="Roboto Bold Italics"/>
              </a:rPr>
              <a:t>: </a:t>
            </a:r>
          </a:p>
          <a:p>
            <a:pPr>
              <a:spcBef>
                <a:spcPct val="0"/>
              </a:spcBef>
            </a:pPr>
            <a:r>
              <a:rPr lang="en-US" sz="4800" b="1" spc="73" dirty="0" err="1">
                <a:solidFill>
                  <a:srgbClr val="FFFF00"/>
                </a:solidFill>
                <a:latin typeface="Roboto Bold Italics"/>
              </a:rPr>
              <a:t>Personnaliser</a:t>
            </a:r>
            <a:r>
              <a:rPr lang="en-US" sz="4800" b="1" spc="73" dirty="0">
                <a:solidFill>
                  <a:srgbClr val="FFFF00"/>
                </a:solidFill>
                <a:latin typeface="Roboto Bold Italics"/>
              </a:rPr>
              <a:t> le </a:t>
            </a:r>
            <a:r>
              <a:rPr lang="en-US" sz="4800" b="1" spc="73" dirty="0" err="1">
                <a:solidFill>
                  <a:srgbClr val="FFFF00"/>
                </a:solidFill>
                <a:latin typeface="Roboto Bold Italics"/>
              </a:rPr>
              <a:t>Parcours</a:t>
            </a:r>
            <a:r>
              <a:rPr lang="en-US" sz="4800" b="1" spc="73" dirty="0">
                <a:solidFill>
                  <a:srgbClr val="FFFF00"/>
                </a:solidFill>
                <a:latin typeface="Roboto Bold Italics"/>
              </a:rPr>
              <a:t> du </a:t>
            </a:r>
            <a:r>
              <a:rPr lang="en-US" sz="4800" b="1" spc="73" dirty="0" err="1">
                <a:solidFill>
                  <a:srgbClr val="FFFF00"/>
                </a:solidFill>
                <a:latin typeface="Roboto Bold Italics"/>
              </a:rPr>
              <a:t>Mentorat</a:t>
            </a:r>
            <a:endParaRPr lang="en-US" sz="4800" b="1" spc="73" dirty="0">
              <a:solidFill>
                <a:srgbClr val="FFFF00"/>
              </a:solidFill>
              <a:latin typeface="Roboto Bold Itali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83246" flipH="1">
            <a:off x="14824946" y="-1317822"/>
            <a:ext cx="4628246" cy="44084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3674120" y="2476500"/>
            <a:ext cx="11430001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600" b="1" spc="73" dirty="0" err="1">
                <a:solidFill>
                  <a:srgbClr val="FFFF00"/>
                </a:solidFill>
                <a:latin typeface="Roboto Bold Italics"/>
              </a:rPr>
              <a:t>Changement</a:t>
            </a:r>
            <a:r>
              <a:rPr lang="en-US" sz="6600" b="1" spc="73" dirty="0">
                <a:solidFill>
                  <a:srgbClr val="FFFF00"/>
                </a:solidFill>
                <a:latin typeface="Roboto Bold Italics"/>
              </a:rPr>
              <a:t>:  Questions, </a:t>
            </a:r>
          </a:p>
          <a:p>
            <a:pPr>
              <a:spcBef>
                <a:spcPct val="0"/>
              </a:spcBef>
            </a:pPr>
            <a:r>
              <a:rPr lang="en-US" sz="6600" b="1" spc="73" dirty="0" err="1">
                <a:solidFill>
                  <a:srgbClr val="FFFF00"/>
                </a:solidFill>
                <a:latin typeface="Roboto Bold Italics"/>
              </a:rPr>
              <a:t>Commentaires</a:t>
            </a:r>
            <a:r>
              <a:rPr lang="en-US" sz="6600" b="1" spc="73" dirty="0">
                <a:solidFill>
                  <a:srgbClr val="FFFF00"/>
                </a:solidFill>
                <a:latin typeface="Roboto Bold Italics"/>
              </a:rPr>
              <a:t>, et à </a:t>
            </a:r>
            <a:r>
              <a:rPr lang="en-US" sz="6600" b="1" spc="73" dirty="0" err="1">
                <a:solidFill>
                  <a:srgbClr val="FFFF00"/>
                </a:solidFill>
                <a:latin typeface="Roboto Bold Italics"/>
              </a:rPr>
              <a:t>emporter</a:t>
            </a:r>
            <a:r>
              <a:rPr lang="en-US" sz="6600" b="1" spc="73" dirty="0">
                <a:solidFill>
                  <a:srgbClr val="FFFF00"/>
                </a:solidFill>
                <a:latin typeface="Roboto Bold Italics"/>
              </a:rPr>
              <a:t> </a:t>
            </a:r>
          </a:p>
          <a:p>
            <a:pPr algn="ctr">
              <a:spcBef>
                <a:spcPct val="0"/>
              </a:spcBef>
            </a:pPr>
            <a:endParaRPr lang="en-US" sz="6600" spc="106" dirty="0">
              <a:solidFill>
                <a:srgbClr val="FBFF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4144782" y="2247900"/>
            <a:ext cx="11927247" cy="277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endParaRPr lang="en-US" sz="6020" spc="120" dirty="0">
              <a:solidFill>
                <a:srgbClr val="000350"/>
              </a:solidFill>
              <a:latin typeface="Roboto Bold"/>
            </a:endParaRPr>
          </a:p>
          <a:p>
            <a:pPr>
              <a:spcBef>
                <a:spcPct val="0"/>
              </a:spcBef>
            </a:pPr>
            <a:r>
              <a:rPr lang="en-US" sz="6020" spc="120" dirty="0" err="1">
                <a:solidFill>
                  <a:srgbClr val="000350"/>
                </a:solidFill>
                <a:latin typeface="Arimo Bold"/>
              </a:rPr>
              <a:t>Gérer</a:t>
            </a:r>
            <a:r>
              <a:rPr lang="en-US" sz="6020" spc="120" dirty="0">
                <a:solidFill>
                  <a:srgbClr val="000350"/>
                </a:solidFill>
                <a:latin typeface="Arimo Bold"/>
              </a:rPr>
              <a:t> les </a:t>
            </a:r>
            <a:r>
              <a:rPr lang="en-US" sz="6020" spc="120" dirty="0" err="1">
                <a:solidFill>
                  <a:srgbClr val="000350"/>
                </a:solidFill>
                <a:latin typeface="Arimo Bold"/>
              </a:rPr>
              <a:t>attentes</a:t>
            </a:r>
            <a:r>
              <a:rPr lang="en-US" sz="6020" spc="120" dirty="0">
                <a:solidFill>
                  <a:srgbClr val="000350"/>
                </a:solidFill>
                <a:latin typeface="Arimo Bold"/>
              </a:rPr>
              <a:t> dans la Relation de </a:t>
            </a:r>
            <a:r>
              <a:rPr lang="en-US" sz="6020" spc="120" dirty="0" err="1">
                <a:solidFill>
                  <a:srgbClr val="000350"/>
                </a:solidFill>
                <a:latin typeface="Arimo Bold"/>
              </a:rPr>
              <a:t>Mentorat</a:t>
            </a:r>
            <a:endParaRPr lang="en-US" sz="6020" spc="120" dirty="0">
              <a:solidFill>
                <a:srgbClr val="000350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733800" y="952500"/>
            <a:ext cx="10015021" cy="11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780" spc="68" dirty="0">
                <a:solidFill>
                  <a:srgbClr val="FBFF00"/>
                </a:solidFill>
                <a:latin typeface="Roboto Bold"/>
              </a:rPr>
              <a:t>Connecter: Une étude de </a:t>
            </a:r>
            <a:r>
              <a:rPr lang="en-US" sz="3780" spc="68" dirty="0" err="1">
                <a:solidFill>
                  <a:srgbClr val="FBFF00"/>
                </a:solidFill>
                <a:latin typeface="Roboto Bold"/>
              </a:rPr>
              <a:t>cas</a:t>
            </a:r>
            <a:r>
              <a:rPr lang="en-US" sz="3780" spc="68" dirty="0">
                <a:solidFill>
                  <a:srgbClr val="FBFF00"/>
                </a:solidFill>
                <a:latin typeface="Roboto Bold"/>
              </a:rPr>
              <a:t> de </a:t>
            </a:r>
            <a:r>
              <a:rPr lang="en-US" sz="3780" spc="68" dirty="0" err="1">
                <a:solidFill>
                  <a:srgbClr val="FBFF00"/>
                </a:solidFill>
                <a:latin typeface="Roboto Bold"/>
              </a:rPr>
              <a:t>mentorat</a:t>
            </a:r>
            <a:endParaRPr lang="en-US" sz="3780" spc="68" dirty="0">
              <a:solidFill>
                <a:srgbClr val="FBFF00"/>
              </a:solidFill>
              <a:latin typeface="Roboto Bold"/>
            </a:endParaRPr>
          </a:p>
          <a:p>
            <a:pPr>
              <a:spcBef>
                <a:spcPct val="0"/>
              </a:spcBef>
            </a:pPr>
            <a:endParaRPr lang="en-US" sz="3780" spc="75" dirty="0">
              <a:solidFill>
                <a:srgbClr val="FBFF00"/>
              </a:solidFill>
              <a:latin typeface="Roboto Bold"/>
            </a:endParaRPr>
          </a:p>
        </p:txBody>
      </p:sp>
      <p:pic>
        <p:nvPicPr>
          <p:cNvPr id="2" name="Elementos multimedia en línea 1" title="Un moyen simple de former des disciples de la génération Y">
            <a:hlinkClick r:id="" action="ppaction://media"/>
            <a:extLst>
              <a:ext uri="{FF2B5EF4-FFF2-40B4-BE49-F238E27FC236}">
                <a16:creationId xmlns:a16="http://schemas.microsoft.com/office/drawing/2014/main" id="{C781F0D9-EDFE-4263-835F-AF08F4AEDC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2200" y="2101607"/>
            <a:ext cx="13563600" cy="7663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94226" y="1492630"/>
            <a:ext cx="8228058" cy="5657850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t="-5312" b="-531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686800" y="3121226"/>
            <a:ext cx="895350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r"/>
            <a:r>
              <a:rPr lang="en-US" sz="5200" spc="104" dirty="0" err="1">
                <a:solidFill>
                  <a:srgbClr val="FBFF00"/>
                </a:solidFill>
                <a:latin typeface="Roboto Bold"/>
              </a:rPr>
              <a:t>Contenu</a:t>
            </a:r>
            <a:r>
              <a:rPr lang="en-US" sz="5200" spc="104" dirty="0">
                <a:solidFill>
                  <a:srgbClr val="FBFF00"/>
                </a:solidFill>
                <a:latin typeface="Roboto Bold"/>
              </a:rPr>
              <a:t>: </a:t>
            </a:r>
          </a:p>
          <a:p>
            <a:pPr lvl="1" algn="r">
              <a:spcBef>
                <a:spcPct val="0"/>
              </a:spcBef>
            </a:pPr>
            <a:r>
              <a:rPr lang="en-US" sz="5200" spc="104" dirty="0">
                <a:solidFill>
                  <a:srgbClr val="FBFF00"/>
                </a:solidFill>
                <a:latin typeface="Arimo Bold"/>
              </a:rPr>
              <a:t> Les Relations de </a:t>
            </a:r>
            <a:r>
              <a:rPr lang="en-US" sz="5200" spc="104" dirty="0" err="1">
                <a:solidFill>
                  <a:srgbClr val="FBFF00"/>
                </a:solidFill>
                <a:latin typeface="Arimo Bold"/>
              </a:rPr>
              <a:t>Jésus</a:t>
            </a:r>
            <a:r>
              <a:rPr lang="en-US" sz="5200" spc="104" dirty="0">
                <a:solidFill>
                  <a:srgbClr val="FBFF00"/>
                </a:solidFill>
                <a:latin typeface="Arimo Bold"/>
              </a:rPr>
              <a:t> et </a:t>
            </a:r>
            <a:r>
              <a:rPr lang="en-US" sz="5200" spc="104" dirty="0" err="1">
                <a:solidFill>
                  <a:srgbClr val="FBFF00"/>
                </a:solidFill>
                <a:latin typeface="Arimo Bold"/>
              </a:rPr>
              <a:t>leurs</a:t>
            </a:r>
            <a:r>
              <a:rPr lang="en-US" sz="5200" spc="104" dirty="0">
                <a:solidFill>
                  <a:srgbClr val="FBFF00"/>
                </a:solidFill>
                <a:latin typeface="Arimo Bold"/>
              </a:rPr>
              <a:t> </a:t>
            </a:r>
            <a:r>
              <a:rPr lang="en-US" sz="5200" spc="104" dirty="0" err="1">
                <a:solidFill>
                  <a:srgbClr val="FBFF00"/>
                </a:solidFill>
                <a:latin typeface="Arimo Bold"/>
              </a:rPr>
              <a:t>résultats</a:t>
            </a:r>
            <a:endParaRPr lang="en-US" sz="5200" spc="104" dirty="0">
              <a:solidFill>
                <a:srgbClr val="FBFF00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400800" y="892378"/>
            <a:ext cx="11464229" cy="6448549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25887" r="11" b="1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14400" y="1867765"/>
            <a:ext cx="6973994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0000" spc="144" dirty="0">
                <a:solidFill>
                  <a:srgbClr val="FBFF00"/>
                </a:solidFill>
                <a:latin typeface="Roboto Bold"/>
              </a:rPr>
              <a:t>Le </a:t>
            </a:r>
            <a:r>
              <a:rPr lang="en-US" sz="10000" spc="144" dirty="0" err="1">
                <a:solidFill>
                  <a:srgbClr val="FBFF00"/>
                </a:solidFill>
                <a:latin typeface="Roboto Bold"/>
              </a:rPr>
              <a:t>Jeune</a:t>
            </a:r>
            <a:r>
              <a:rPr lang="en-US" sz="10000" spc="144" dirty="0">
                <a:solidFill>
                  <a:srgbClr val="FBFF00"/>
                </a:solidFill>
                <a:latin typeface="Roboto Bold"/>
              </a:rPr>
              <a:t> homme </a:t>
            </a:r>
          </a:p>
          <a:p>
            <a:pPr>
              <a:spcBef>
                <a:spcPct val="0"/>
              </a:spcBef>
            </a:pPr>
            <a:r>
              <a:rPr lang="en-US" sz="10000" spc="144" dirty="0">
                <a:solidFill>
                  <a:srgbClr val="FBFF00"/>
                </a:solidFill>
                <a:latin typeface="Roboto Bold"/>
              </a:rPr>
              <a:t>riche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51636" y="6997874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3591" y="571500"/>
            <a:ext cx="10040817" cy="753061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9077756"/>
            <a:ext cx="12205390" cy="1001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7"/>
              </a:lnSpc>
              <a:spcBef>
                <a:spcPct val="0"/>
              </a:spcBef>
            </a:pPr>
            <a:r>
              <a:rPr lang="en-US" sz="5962" b="1" spc="1675" dirty="0">
                <a:solidFill>
                  <a:srgbClr val="FF1D1D"/>
                </a:solidFill>
                <a:latin typeface="Roboto"/>
              </a:rPr>
              <a:t>Mentoring Check-in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70588" y="-1485900"/>
            <a:ext cx="10865364" cy="10867537"/>
            <a:chOff x="0" y="164000"/>
            <a:chExt cx="6350000" cy="6351270"/>
          </a:xfrm>
        </p:grpSpPr>
        <p:sp>
          <p:nvSpPr>
            <p:cNvPr id="7" name="Freeform 7"/>
            <p:cNvSpPr/>
            <p:nvPr/>
          </p:nvSpPr>
          <p:spPr>
            <a:xfrm>
              <a:off x="0" y="16400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3408" b="-3428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783836" y="7631044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0" y="2408985"/>
            <a:ext cx="7543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0" spc="144" dirty="0">
                <a:solidFill>
                  <a:srgbClr val="FBFF00"/>
                </a:solidFill>
                <a:latin typeface="Roboto Bold"/>
              </a:rPr>
              <a:t>La femme </a:t>
            </a:r>
            <a:r>
              <a:rPr lang="en-US" sz="10000" spc="144" dirty="0" err="1">
                <a:solidFill>
                  <a:srgbClr val="FBFF00"/>
                </a:solidFill>
                <a:latin typeface="Roboto Bold"/>
              </a:rPr>
              <a:t>Samaritaine</a:t>
            </a:r>
            <a:r>
              <a:rPr lang="en-US" sz="10000" spc="144" dirty="0">
                <a:solidFill>
                  <a:srgbClr val="FBFF00"/>
                </a:solidFill>
                <a:latin typeface="Roboto Bold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486401" y="723900"/>
            <a:ext cx="13254044" cy="7455307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824" r="11" b="-2826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81000" y="3962897"/>
            <a:ext cx="6369397" cy="1586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28"/>
              </a:lnSpc>
              <a:spcBef>
                <a:spcPct val="0"/>
              </a:spcBef>
            </a:pPr>
            <a:r>
              <a:rPr lang="en-US" sz="13800" spc="170" dirty="0">
                <a:solidFill>
                  <a:srgbClr val="FBFF00"/>
                </a:solidFill>
                <a:latin typeface="Roboto Bold"/>
              </a:rPr>
              <a:t>Pierre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51636" y="6997874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0" y="-722751"/>
            <a:ext cx="10301374" cy="1030137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4701" r="-14701" b="-20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281026" y="7604123"/>
            <a:ext cx="3616143" cy="100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790" spc="35" dirty="0">
                <a:latin typeface="Roboto Bold"/>
              </a:rPr>
              <a:t>The Last Supper by Adolf Schmitz</a:t>
            </a:r>
          </a:p>
          <a:p>
            <a:pPr algn="ctr">
              <a:lnSpc>
                <a:spcPts val="2685"/>
              </a:lnSpc>
              <a:spcBef>
                <a:spcPct val="0"/>
              </a:spcBef>
            </a:pPr>
            <a:endParaRPr lang="en-US" sz="1790" spc="35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430000" y="3862962"/>
            <a:ext cx="6653583" cy="1586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28"/>
              </a:lnSpc>
              <a:spcBef>
                <a:spcPct val="0"/>
              </a:spcBef>
            </a:pPr>
            <a:r>
              <a:rPr lang="en-US" sz="13800" spc="170" dirty="0">
                <a:solidFill>
                  <a:srgbClr val="FBFF00"/>
                </a:solidFill>
                <a:latin typeface="Roboto Bold"/>
              </a:rPr>
              <a:t>Jean</a:t>
            </a:r>
            <a:endParaRPr lang="en-US" sz="8520" spc="170" dirty="0">
              <a:solidFill>
                <a:srgbClr val="FBFF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29600" y="-661676"/>
            <a:ext cx="10150005" cy="1015000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9652" b="-9672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447800" y="3556591"/>
            <a:ext cx="5302597" cy="1586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28"/>
              </a:lnSpc>
              <a:spcBef>
                <a:spcPct val="0"/>
              </a:spcBef>
            </a:pPr>
            <a:r>
              <a:rPr lang="en-US" sz="13800" spc="170" dirty="0">
                <a:solidFill>
                  <a:srgbClr val="FBFF00"/>
                </a:solidFill>
                <a:latin typeface="Roboto Bold"/>
              </a:rPr>
              <a:t>Juda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DFD28F4D-EDBF-4EA2-8944-1231365135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23" t="76" b="76"/>
          <a:stretch>
            <a:fillRect/>
          </a:stretch>
        </p:blipFill>
        <p:spPr>
          <a:xfrm>
            <a:off x="-1600200" y="0"/>
            <a:ext cx="12259518" cy="91821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674993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1582400" y="2628900"/>
            <a:ext cx="6912637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Défi</a:t>
            </a: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: </a:t>
            </a:r>
          </a:p>
          <a:p>
            <a:pPr>
              <a:spcBef>
                <a:spcPct val="0"/>
              </a:spcBef>
            </a:pP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Leçons</a:t>
            </a: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 apprises </a:t>
            </a:r>
          </a:p>
          <a:p>
            <a:pPr>
              <a:spcBef>
                <a:spcPct val="0"/>
              </a:spcBef>
            </a:pP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de </a:t>
            </a: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Jésus</a:t>
            </a:r>
            <a:endParaRPr lang="en-US" sz="6000" spc="75" dirty="0">
              <a:solidFill>
                <a:srgbClr val="FBFF00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295400" y="2705100"/>
            <a:ext cx="6912637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11"/>
              </a:lnSpc>
              <a:spcBef>
                <a:spcPct val="0"/>
              </a:spcBef>
            </a:pP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Changement</a:t>
            </a: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: </a:t>
            </a:r>
          </a:p>
          <a:p>
            <a:pPr>
              <a:lnSpc>
                <a:spcPts val="7111"/>
              </a:lnSpc>
              <a:spcBef>
                <a:spcPct val="0"/>
              </a:spcBef>
            </a:pP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Mes</a:t>
            </a: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 </a:t>
            </a: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leçons</a:t>
            </a: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 apprises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D9965F9-5516-4EF3-985A-B18EDBA26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1400" y="1257300"/>
            <a:ext cx="1054989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5737733" y="7254240"/>
            <a:ext cx="6812533" cy="124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  <a:latin typeface="Open Sans Italics"/>
              </a:rPr>
              <a:t>Tim &amp; Annette Gulick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Arimo Italics"/>
              </a:rPr>
              <a:t> </a:t>
            </a:r>
            <a:r>
              <a:rPr lang="en-US" sz="4050" dirty="0">
                <a:solidFill>
                  <a:srgbClr val="FFFFFF"/>
                </a:solidFill>
                <a:latin typeface="Open Sans Italics"/>
              </a:rPr>
              <a:t>OC International / SEPAL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17232" y="2857500"/>
            <a:ext cx="11853533" cy="163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320" spc="106" dirty="0" err="1">
                <a:solidFill>
                  <a:srgbClr val="FBFF00"/>
                </a:solidFill>
                <a:latin typeface="Arimo Bold"/>
              </a:rPr>
              <a:t>Jésus</a:t>
            </a:r>
            <a:r>
              <a:rPr lang="en-US" sz="5320" spc="106" dirty="0">
                <a:solidFill>
                  <a:srgbClr val="FBFF00"/>
                </a:solidFill>
                <a:latin typeface="Arimo Bold"/>
              </a:rPr>
              <a:t>, Notre </a:t>
            </a:r>
            <a:r>
              <a:rPr lang="en-US" sz="5320" spc="106" dirty="0" err="1">
                <a:solidFill>
                  <a:srgbClr val="FBFF00"/>
                </a:solidFill>
                <a:latin typeface="Arimo Bold"/>
              </a:rPr>
              <a:t>Modèle</a:t>
            </a:r>
            <a:r>
              <a:rPr lang="en-US" sz="5320" spc="106" dirty="0">
                <a:solidFill>
                  <a:srgbClr val="FBFF00"/>
                </a:solidFill>
                <a:latin typeface="Arimo Bold"/>
              </a:rPr>
              <a:t> de </a:t>
            </a:r>
            <a:r>
              <a:rPr lang="en-US" sz="5320" spc="106" dirty="0" err="1">
                <a:solidFill>
                  <a:srgbClr val="FBFF00"/>
                </a:solidFill>
                <a:latin typeface="Arimo Bold"/>
              </a:rPr>
              <a:t>Ministère</a:t>
            </a:r>
            <a:r>
              <a:rPr lang="en-US" sz="5320" spc="106" dirty="0">
                <a:solidFill>
                  <a:srgbClr val="FBFF00"/>
                </a:solidFill>
                <a:latin typeface="Arimo Bold"/>
              </a:rPr>
              <a:t> </a:t>
            </a:r>
            <a:r>
              <a:rPr lang="en-US" sz="5320" spc="106" dirty="0" err="1">
                <a:solidFill>
                  <a:srgbClr val="FBFF00"/>
                </a:solidFill>
                <a:latin typeface="Arimo Bold"/>
              </a:rPr>
              <a:t>Relationnel</a:t>
            </a:r>
            <a:r>
              <a:rPr lang="en-US" sz="5320" spc="106" dirty="0">
                <a:solidFill>
                  <a:srgbClr val="FBFF00"/>
                </a:solidFill>
                <a:latin typeface="Arimo Bold"/>
              </a:rPr>
              <a:t> de </a:t>
            </a:r>
            <a:r>
              <a:rPr lang="en-US" sz="5320" spc="106" dirty="0" err="1">
                <a:solidFill>
                  <a:srgbClr val="FBFF00"/>
                </a:solidFill>
                <a:latin typeface="Arimo Bold"/>
              </a:rPr>
              <a:t>Mentorat</a:t>
            </a:r>
            <a:r>
              <a:rPr lang="en-US" sz="5320" spc="106" dirty="0">
                <a:solidFill>
                  <a:srgbClr val="FBFF00"/>
                </a:solidFill>
                <a:latin typeface="Arimo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460309" y="8715227"/>
            <a:ext cx="3366336" cy="1726793"/>
            <a:chOff x="0" y="0"/>
            <a:chExt cx="4488448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2877970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3797284" y="2918747"/>
            <a:ext cx="2667397" cy="583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1"/>
              </a:lnSpc>
              <a:spcBef>
                <a:spcPct val="0"/>
              </a:spcBef>
            </a:pPr>
            <a:r>
              <a:rPr lang="en-US" sz="3422" spc="68" dirty="0">
                <a:solidFill>
                  <a:srgbClr val="FBFF00"/>
                </a:solidFill>
                <a:latin typeface="Roboto Bold"/>
              </a:rPr>
              <a:t>Session 1: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75161" y="3502070"/>
            <a:ext cx="12414872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140">
                <a:solidFill>
                  <a:srgbClr val="FBFF00"/>
                </a:solidFill>
                <a:latin typeface="Roboto Bold"/>
              </a:rPr>
              <a:t>Le Parcours du Mentorat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46" b="774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9" name="Group 9"/>
          <p:cNvGrpSpPr/>
          <p:nvPr/>
        </p:nvGrpSpPr>
        <p:grpSpPr>
          <a:xfrm>
            <a:off x="3173115" y="2959480"/>
            <a:ext cx="12891342" cy="2217357"/>
            <a:chOff x="1416049" y="232541"/>
            <a:chExt cx="17188456" cy="2956475"/>
          </a:xfrm>
        </p:grpSpPr>
        <p:sp>
          <p:nvSpPr>
            <p:cNvPr id="10" name="TextBox 10"/>
            <p:cNvSpPr txBox="1"/>
            <p:nvPr/>
          </p:nvSpPr>
          <p:spPr>
            <a:xfrm>
              <a:off x="1416049" y="232541"/>
              <a:ext cx="3884575" cy="80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26"/>
                </a:lnSpc>
                <a:spcBef>
                  <a:spcPct val="0"/>
                </a:spcBef>
              </a:pPr>
              <a:r>
                <a:rPr lang="en-US" sz="3400" spc="71" dirty="0">
                  <a:solidFill>
                    <a:srgbClr val="FBFF00"/>
                  </a:solidFill>
                  <a:latin typeface="Roboto Bold"/>
                </a:rPr>
                <a:t>Session 2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16049" y="1137173"/>
              <a:ext cx="17188456" cy="2051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68"/>
                </a:lnSpc>
                <a:spcBef>
                  <a:spcPct val="0"/>
                </a:spcBef>
              </a:pPr>
              <a:r>
                <a:rPr lang="en-US" sz="5400" spc="85" dirty="0" err="1">
                  <a:solidFill>
                    <a:srgbClr val="FBFF00"/>
                  </a:solidFill>
                  <a:latin typeface="Roboto Bold"/>
                </a:rPr>
                <a:t>Gérer</a:t>
              </a:r>
              <a:r>
                <a:rPr lang="en-US" sz="5400" spc="85" dirty="0">
                  <a:solidFill>
                    <a:srgbClr val="FBFF00"/>
                  </a:solidFill>
                  <a:latin typeface="Roboto Bold"/>
                </a:rPr>
                <a:t> les </a:t>
              </a:r>
              <a:r>
                <a:rPr lang="en-US" sz="5400" spc="85" dirty="0" err="1">
                  <a:solidFill>
                    <a:srgbClr val="FBFF00"/>
                  </a:solidFill>
                  <a:latin typeface="Roboto Bold"/>
                </a:rPr>
                <a:t>attentes</a:t>
              </a:r>
              <a:r>
                <a:rPr lang="en-US" sz="5400" spc="85" dirty="0">
                  <a:solidFill>
                    <a:srgbClr val="FBFF00"/>
                  </a:solidFill>
                  <a:latin typeface="Roboto Bold"/>
                </a:rPr>
                <a:t> dans la relation de </a:t>
              </a:r>
              <a:r>
                <a:rPr lang="en-US" sz="5400" spc="85" dirty="0" err="1">
                  <a:solidFill>
                    <a:srgbClr val="FBFF00"/>
                  </a:solidFill>
                  <a:latin typeface="Roboto Bold"/>
                </a:rPr>
                <a:t>mentorat</a:t>
              </a:r>
              <a:endParaRPr lang="en-US" sz="5400" spc="85" dirty="0">
                <a:solidFill>
                  <a:srgbClr val="FBFF00"/>
                </a:solidFill>
                <a:latin typeface="Roboto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76151" y="8715227"/>
            <a:ext cx="3296649" cy="1726793"/>
            <a:chOff x="287789" y="0"/>
            <a:chExt cx="4395532" cy="230239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3" y="283347"/>
              <a:ext cx="2110178" cy="16470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323" t="76" b="76"/>
          <a:stretch>
            <a:fillRect/>
          </a:stretch>
        </p:blipFill>
        <p:spPr>
          <a:xfrm>
            <a:off x="0" y="864923"/>
            <a:ext cx="9875657" cy="70529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3233" y="8970116"/>
            <a:ext cx="1586925" cy="11108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668000" y="3320653"/>
            <a:ext cx="707231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75" dirty="0">
                <a:solidFill>
                  <a:srgbClr val="000350"/>
                </a:solidFill>
                <a:latin typeface="Roboto Bold"/>
              </a:rPr>
              <a:t>Le </a:t>
            </a:r>
            <a:r>
              <a:rPr lang="en-US" sz="4000" spc="75" dirty="0" err="1">
                <a:solidFill>
                  <a:srgbClr val="000350"/>
                </a:solidFill>
                <a:latin typeface="Roboto Bold"/>
              </a:rPr>
              <a:t>Parcours</a:t>
            </a:r>
            <a:r>
              <a:rPr lang="en-US" sz="4000" spc="75" dirty="0">
                <a:solidFill>
                  <a:srgbClr val="000350"/>
                </a:solidFill>
                <a:latin typeface="Roboto Bold"/>
              </a:rPr>
              <a:t> du </a:t>
            </a:r>
            <a:r>
              <a:rPr lang="en-US" sz="4000" spc="75" dirty="0" err="1">
                <a:solidFill>
                  <a:srgbClr val="000350"/>
                </a:solidFill>
                <a:latin typeface="Roboto Bold"/>
              </a:rPr>
              <a:t>Mentorat</a:t>
            </a:r>
            <a:r>
              <a:rPr lang="en-US" sz="4000" spc="75" dirty="0">
                <a:solidFill>
                  <a:srgbClr val="000350"/>
                </a:solidFill>
                <a:latin typeface="Roboto Bold"/>
              </a:rPr>
              <a:t>  </a:t>
            </a:r>
          </a:p>
          <a:p>
            <a:pPr marL="0" lvl="0" indent="0"/>
            <a:r>
              <a:rPr lang="en-US" sz="4000" b="1" spc="75" dirty="0">
                <a:solidFill>
                  <a:srgbClr val="000350"/>
                </a:solidFill>
                <a:latin typeface="Roboto Bold Italics"/>
              </a:rPr>
              <a:t>Connecter: </a:t>
            </a:r>
            <a:r>
              <a:rPr lang="en-US" sz="4000" b="1" spc="75" dirty="0" err="1">
                <a:solidFill>
                  <a:srgbClr val="000350"/>
                </a:solidFill>
                <a:latin typeface="Roboto Bold Italics"/>
              </a:rPr>
              <a:t>Engeristrement</a:t>
            </a:r>
            <a:r>
              <a:rPr lang="en-US" sz="4000" b="1" spc="75" dirty="0">
                <a:solidFill>
                  <a:srgbClr val="000350"/>
                </a:solidFill>
                <a:latin typeface="Roboto Bold Italics"/>
              </a:rPr>
              <a:t> de </a:t>
            </a:r>
            <a:r>
              <a:rPr lang="en-US" sz="4000" b="1" spc="75" dirty="0" err="1">
                <a:solidFill>
                  <a:srgbClr val="000350"/>
                </a:solidFill>
                <a:latin typeface="Roboto Bold Italics"/>
              </a:rPr>
              <a:t>Mentorat</a:t>
            </a:r>
            <a:endParaRPr lang="en-US" sz="4000" b="1" spc="75" dirty="0">
              <a:solidFill>
                <a:srgbClr val="000350"/>
              </a:solidFill>
              <a:latin typeface="Roboto Bold Itali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742180" y="542797"/>
            <a:ext cx="7850266" cy="785026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4296" r="-4296" b="-2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47474" y="3545385"/>
            <a:ext cx="834164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Contenu</a:t>
            </a: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: Le </a:t>
            </a: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Parcours</a:t>
            </a: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 du </a:t>
            </a:r>
            <a:r>
              <a:rPr lang="en-US" sz="6000" spc="75" dirty="0" err="1">
                <a:solidFill>
                  <a:srgbClr val="FBFF00"/>
                </a:solidFill>
                <a:latin typeface="Roboto Bold"/>
              </a:rPr>
              <a:t>Mentorat</a:t>
            </a:r>
            <a:r>
              <a:rPr lang="en-US" sz="6000" spc="75" dirty="0">
                <a:solidFill>
                  <a:srgbClr val="FBFF00"/>
                </a:solidFill>
                <a:latin typeface="Roboto Bold"/>
              </a:rPr>
              <a:t>     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676151" y="8715227"/>
            <a:ext cx="3128915" cy="1726793"/>
            <a:chOff x="287789" y="0"/>
            <a:chExt cx="4171886" cy="230239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2698" y="402929"/>
              <a:ext cx="1906977" cy="14884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426164" y="2781300"/>
            <a:ext cx="9324769" cy="6146437"/>
            <a:chOff x="0" y="0"/>
            <a:chExt cx="12854780" cy="74875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18608"/>
              <a:ext cx="8377203" cy="60689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273783" y="0"/>
              <a:ext cx="3580998" cy="7487541"/>
            </a:xfrm>
            <a:prstGeom prst="rect">
              <a:avLst/>
            </a:prstGeom>
          </p:spPr>
        </p:pic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1143000" y="2571635"/>
            <a:ext cx="11351755" cy="2429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1"/>
              </a:lnSpc>
            </a:pPr>
            <a:r>
              <a:rPr lang="en-US" sz="5000" spc="75" dirty="0">
                <a:solidFill>
                  <a:srgbClr val="002060"/>
                </a:solidFill>
                <a:latin typeface="Roboto Bold Italics"/>
              </a:rPr>
              <a:t>Le </a:t>
            </a:r>
            <a:r>
              <a:rPr lang="en-US" sz="5000" spc="75" dirty="0" err="1">
                <a:solidFill>
                  <a:srgbClr val="002060"/>
                </a:solidFill>
                <a:latin typeface="Roboto Bold Italics"/>
              </a:rPr>
              <a:t>Parcours</a:t>
            </a:r>
            <a:r>
              <a:rPr lang="en-US" sz="5000" spc="75" dirty="0">
                <a:solidFill>
                  <a:srgbClr val="002060"/>
                </a:solidFill>
                <a:latin typeface="Roboto Bold Italics"/>
              </a:rPr>
              <a:t> du </a:t>
            </a:r>
            <a:r>
              <a:rPr lang="en-US" sz="5000" spc="75" dirty="0" err="1">
                <a:solidFill>
                  <a:srgbClr val="002060"/>
                </a:solidFill>
                <a:latin typeface="Roboto Bold Italics"/>
              </a:rPr>
              <a:t>Mentorat</a:t>
            </a:r>
            <a:endParaRPr lang="en-US" sz="5000" spc="75" dirty="0">
              <a:solidFill>
                <a:srgbClr val="002060"/>
              </a:solidFill>
              <a:latin typeface="Roboto Bold Italics"/>
            </a:endParaRPr>
          </a:p>
          <a:p>
            <a:pPr>
              <a:lnSpc>
                <a:spcPts val="4791"/>
              </a:lnSpc>
            </a:pPr>
            <a:r>
              <a:rPr lang="en-US" sz="5000" b="1" spc="75" dirty="0">
                <a:solidFill>
                  <a:srgbClr val="002060"/>
                </a:solidFill>
                <a:latin typeface="Roboto Bold Italics"/>
              </a:rPr>
              <a:t>1. </a:t>
            </a:r>
            <a:r>
              <a:rPr lang="en-US" sz="5000" b="1" spc="75" dirty="0" err="1">
                <a:solidFill>
                  <a:srgbClr val="002060"/>
                </a:solidFill>
                <a:latin typeface="Roboto Bold Italics"/>
              </a:rPr>
              <a:t>Être</a:t>
            </a:r>
            <a:r>
              <a:rPr lang="en-US" sz="5000" b="1" spc="75" dirty="0">
                <a:solidFill>
                  <a:srgbClr val="002060"/>
                </a:solidFill>
                <a:latin typeface="Roboto Bold Italics"/>
              </a:rPr>
              <a:t> un </a:t>
            </a:r>
            <a:r>
              <a:rPr lang="en-US" sz="5000" b="1" spc="75" dirty="0" err="1">
                <a:solidFill>
                  <a:srgbClr val="002060"/>
                </a:solidFill>
                <a:latin typeface="Roboto Bold Italics"/>
              </a:rPr>
              <a:t>Modèle</a:t>
            </a:r>
            <a:r>
              <a:rPr lang="en-US" sz="5000" b="1" spc="75" dirty="0">
                <a:solidFill>
                  <a:srgbClr val="002060"/>
                </a:solidFill>
                <a:latin typeface="Roboto Bold Italics"/>
              </a:rPr>
              <a:t> de </a:t>
            </a:r>
            <a:r>
              <a:rPr lang="en-US" sz="5000" b="1" spc="75" dirty="0" err="1">
                <a:solidFill>
                  <a:srgbClr val="002060"/>
                </a:solidFill>
                <a:latin typeface="Roboto Bold Italics"/>
              </a:rPr>
              <a:t>ce</a:t>
            </a:r>
            <a:r>
              <a:rPr lang="en-US" sz="5000" b="1" spc="75" dirty="0">
                <a:solidFill>
                  <a:srgbClr val="002060"/>
                </a:solidFill>
                <a:latin typeface="Roboto Bold Italics"/>
              </a:rPr>
              <a:t> que </a:t>
            </a:r>
            <a:r>
              <a:rPr lang="en-US" sz="5000" b="1" spc="75" dirty="0" err="1">
                <a:solidFill>
                  <a:srgbClr val="002060"/>
                </a:solidFill>
                <a:latin typeface="Roboto Bold Italics"/>
              </a:rPr>
              <a:t>vouscherchez</a:t>
            </a:r>
            <a:endParaRPr lang="en-US" sz="5000" b="1" spc="75" dirty="0">
              <a:solidFill>
                <a:srgbClr val="002060"/>
              </a:solidFill>
              <a:latin typeface="Roboto Bold Italics"/>
            </a:endParaRPr>
          </a:p>
          <a:p>
            <a:pPr>
              <a:lnSpc>
                <a:spcPts val="4791"/>
              </a:lnSpc>
              <a:spcBef>
                <a:spcPct val="0"/>
              </a:spcBef>
            </a:pPr>
            <a:endParaRPr lang="en-US" sz="3780" spc="68" dirty="0">
              <a:solidFill>
                <a:srgbClr val="000350"/>
              </a:solidFill>
              <a:latin typeface="Robot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676151" y="8715227"/>
            <a:ext cx="3092282" cy="1726793"/>
            <a:chOff x="287789" y="0"/>
            <a:chExt cx="4123042" cy="230239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854" y="406988"/>
              <a:ext cx="1906977" cy="14884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9410700"/>
            <a:ext cx="18278588" cy="876300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3" name="Group 3"/>
          <p:cNvGrpSpPr/>
          <p:nvPr/>
        </p:nvGrpSpPr>
        <p:grpSpPr>
          <a:xfrm>
            <a:off x="8389661" y="9316879"/>
            <a:ext cx="2074292" cy="1136924"/>
            <a:chOff x="287790" y="0"/>
            <a:chExt cx="4200660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90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6" cy="149491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29733" y="2160328"/>
            <a:ext cx="13575502" cy="7502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90473" y="1409700"/>
            <a:ext cx="157353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91"/>
              </a:lnSpc>
            </a:pPr>
            <a:r>
              <a:rPr lang="en-US" sz="4800" spc="73" dirty="0">
                <a:solidFill>
                  <a:srgbClr val="FFFF00"/>
                </a:solidFill>
                <a:latin typeface="Roboto Bold Italics"/>
              </a:rPr>
              <a:t>Le </a:t>
            </a:r>
            <a:r>
              <a:rPr lang="en-US" sz="4800" spc="73" dirty="0" err="1">
                <a:solidFill>
                  <a:srgbClr val="FFFF00"/>
                </a:solidFill>
                <a:latin typeface="Roboto Bold Italics"/>
              </a:rPr>
              <a:t>Parcours</a:t>
            </a:r>
            <a:r>
              <a:rPr lang="en-US" sz="4800" spc="73" dirty="0">
                <a:solidFill>
                  <a:srgbClr val="FFFF00"/>
                </a:solidFill>
                <a:latin typeface="Roboto Bold Italics"/>
              </a:rPr>
              <a:t> du </a:t>
            </a:r>
            <a:r>
              <a:rPr lang="en-US" sz="4800" spc="73" dirty="0" err="1">
                <a:solidFill>
                  <a:srgbClr val="FFFF00"/>
                </a:solidFill>
                <a:latin typeface="Roboto Bold Italics"/>
              </a:rPr>
              <a:t>Mentorat</a:t>
            </a:r>
            <a:endParaRPr lang="en-US" sz="4800" spc="73" dirty="0">
              <a:solidFill>
                <a:srgbClr val="FFFF00"/>
              </a:solidFill>
              <a:latin typeface="Roboto Bold Italics"/>
            </a:endParaRPr>
          </a:p>
          <a:p>
            <a:pPr algn="r">
              <a:lnSpc>
                <a:spcPts val="4791"/>
              </a:lnSpc>
              <a:spcBef>
                <a:spcPct val="0"/>
              </a:spcBef>
            </a:pPr>
            <a:r>
              <a:rPr lang="en-US" sz="4800" b="1" spc="73" dirty="0">
                <a:solidFill>
                  <a:srgbClr val="FFFF00"/>
                </a:solidFill>
                <a:latin typeface="Roboto Bold Italics"/>
              </a:rPr>
              <a:t>2. </a:t>
            </a:r>
            <a:r>
              <a:rPr lang="en-US" sz="4800" b="1" spc="73" dirty="0" err="1">
                <a:solidFill>
                  <a:srgbClr val="FFFF00"/>
                </a:solidFill>
                <a:latin typeface="Roboto Bold Italics"/>
              </a:rPr>
              <a:t>Avoir</a:t>
            </a:r>
            <a:r>
              <a:rPr lang="en-US" sz="4800" b="1" spc="73" dirty="0">
                <a:solidFill>
                  <a:srgbClr val="FFFF00"/>
                </a:solidFill>
                <a:latin typeface="Roboto Bold Italics"/>
              </a:rPr>
              <a:t> contact avec </a:t>
            </a:r>
            <a:r>
              <a:rPr lang="en-US" sz="4800" b="1" spc="73" dirty="0" err="1">
                <a:solidFill>
                  <a:srgbClr val="FFFF00"/>
                </a:solidFill>
                <a:latin typeface="Roboto Bold Italics"/>
              </a:rPr>
              <a:t>une</a:t>
            </a:r>
            <a:r>
              <a:rPr lang="en-US" sz="4800" b="1" spc="73" dirty="0">
                <a:solidFill>
                  <a:srgbClr val="FFFF00"/>
                </a:solidFill>
                <a:latin typeface="Roboto Bold Italics"/>
              </a:rPr>
              <a:t> large </a:t>
            </a:r>
            <a:r>
              <a:rPr lang="en-US" sz="4800" b="1" spc="73" dirty="0" err="1">
                <a:solidFill>
                  <a:srgbClr val="FFFF00"/>
                </a:solidFill>
                <a:latin typeface="Roboto Bold Italics"/>
              </a:rPr>
              <a:t>variété</a:t>
            </a:r>
            <a:r>
              <a:rPr lang="en-US" sz="4800" b="1" spc="73" dirty="0">
                <a:solidFill>
                  <a:srgbClr val="FFFF00"/>
                </a:solidFill>
                <a:latin typeface="Roboto Bold Italics"/>
              </a:rPr>
              <a:t> de gens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296649" cy="1726793"/>
            <a:chOff x="287789" y="0"/>
            <a:chExt cx="4395532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3" y="283347"/>
              <a:ext cx="2110178" cy="164701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77800" y="952500"/>
            <a:ext cx="2994806" cy="72527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00200" y="3097887"/>
            <a:ext cx="10604473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spc="75" dirty="0">
                <a:solidFill>
                  <a:srgbClr val="002060"/>
                </a:solidFill>
                <a:latin typeface="Roboto Bold Italics"/>
              </a:rPr>
              <a:t>Le </a:t>
            </a:r>
            <a:r>
              <a:rPr lang="en-US" sz="4800" spc="75" dirty="0" err="1">
                <a:solidFill>
                  <a:srgbClr val="002060"/>
                </a:solidFill>
                <a:latin typeface="Roboto Bold Italics"/>
              </a:rPr>
              <a:t>Parcours</a:t>
            </a:r>
            <a:r>
              <a:rPr lang="en-US" sz="4800" spc="75" dirty="0">
                <a:solidFill>
                  <a:srgbClr val="002060"/>
                </a:solidFill>
                <a:latin typeface="Roboto Bold Italics"/>
              </a:rPr>
              <a:t> du </a:t>
            </a:r>
            <a:r>
              <a:rPr lang="en-US" sz="4800" spc="75" dirty="0" err="1">
                <a:solidFill>
                  <a:srgbClr val="002060"/>
                </a:solidFill>
                <a:latin typeface="Roboto Bold Italics"/>
              </a:rPr>
              <a:t>Mentorat</a:t>
            </a:r>
            <a:r>
              <a:rPr lang="en-US" sz="4800" spc="75" dirty="0">
                <a:solidFill>
                  <a:srgbClr val="002060"/>
                </a:solidFill>
                <a:latin typeface="Roboto Bold Italics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6600" b="1" spc="75" dirty="0">
                <a:solidFill>
                  <a:srgbClr val="002060"/>
                </a:solidFill>
                <a:latin typeface="Roboto Bold Italics"/>
              </a:rPr>
              <a:t>3. Prier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246</Words>
  <Application>Microsoft Office PowerPoint</Application>
  <PresentationFormat>Personalizado</PresentationFormat>
  <Paragraphs>55</Paragraphs>
  <Slides>26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7" baseType="lpstr">
      <vt:lpstr>Roboto</vt:lpstr>
      <vt:lpstr>League Gothic</vt:lpstr>
      <vt:lpstr>Lato Bold</vt:lpstr>
      <vt:lpstr>Arimo Italics</vt:lpstr>
      <vt:lpstr>Arimo Bold</vt:lpstr>
      <vt:lpstr>Calibri</vt:lpstr>
      <vt:lpstr>Roboto Bold Italics</vt:lpstr>
      <vt:lpstr>Roboto Bold</vt:lpstr>
      <vt:lpstr>Arial</vt:lpstr>
      <vt:lpstr>Open Sans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 PPT MI</dc:title>
  <dc:creator>Daysi Lemus</dc:creator>
  <cp:lastModifiedBy>Evangelismo Mesoamérica Iglesia del Nazareno</cp:lastModifiedBy>
  <cp:revision>18</cp:revision>
  <dcterms:created xsi:type="dcterms:W3CDTF">2006-08-16T00:00:00Z</dcterms:created>
  <dcterms:modified xsi:type="dcterms:W3CDTF">2021-05-10T19:15:27Z</dcterms:modified>
  <dc:identifier>DAEbqKcUUfQ</dc:identifier>
</cp:coreProperties>
</file>