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
  </p:notesMasterIdLst>
  <p:sldIdLst>
    <p:sldId id="276" r:id="rId2"/>
    <p:sldId id="256" r:id="rId3"/>
    <p:sldId id="258" r:id="rId4"/>
    <p:sldId id="279" r:id="rId5"/>
    <p:sldId id="257" r:id="rId6"/>
    <p:sldId id="277" r:id="rId7"/>
    <p:sldId id="261" r:id="rId8"/>
    <p:sldId id="260" r:id="rId9"/>
    <p:sldId id="274" r:id="rId10"/>
    <p:sldId id="278" r:id="rId11"/>
    <p:sldId id="275" r:id="rId1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8850"/>
    <a:srgbClr val="E49537"/>
    <a:srgbClr val="DD9035"/>
    <a:srgbClr val="FFA7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2"/>
  </p:normalViewPr>
  <p:slideViewPr>
    <p:cSldViewPr snapToGrid="0" snapToObjects="1">
      <p:cViewPr varScale="1">
        <p:scale>
          <a:sx n="38" d="100"/>
          <a:sy n="38" d="100"/>
        </p:scale>
        <p:origin x="216" y="5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5" name="Shape 125"/>
          <p:cNvSpPr>
            <a:spLocks noGrp="1" noRot="1" noChangeAspect="1"/>
          </p:cNvSpPr>
          <p:nvPr>
            <p:ph type="sldImg"/>
          </p:nvPr>
        </p:nvSpPr>
        <p:spPr>
          <a:xfrm>
            <a:off x="1143000" y="685800"/>
            <a:ext cx="4572000" cy="3429000"/>
          </a:xfrm>
          <a:prstGeom prst="rect">
            <a:avLst/>
          </a:prstGeom>
        </p:spPr>
        <p:txBody>
          <a:bodyPr/>
          <a:lstStyle/>
          <a:p>
            <a:endParaRPr/>
          </a:p>
        </p:txBody>
      </p:sp>
      <p:sp>
        <p:nvSpPr>
          <p:cNvPr id="126" name="Shape 12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21"/>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Title Text"/>
          <p:cNvSpPr txBox="1">
            <a:spLocks noGrp="1"/>
          </p:cNvSpPr>
          <p:nvPr>
            <p:ph type="title"/>
          </p:nvPr>
        </p:nvSpPr>
        <p:spPr>
          <a:xfrm>
            <a:off x="1777999" y="2298699"/>
            <a:ext cx="20828001" cy="4648201"/>
          </a:xfrm>
          <a:prstGeom prst="rect">
            <a:avLst/>
          </a:prstGeom>
        </p:spPr>
        <p:txBody>
          <a:bodyPr anchor="b"/>
          <a:lstStyle>
            <a:lvl1pPr>
              <a:defRPr sz="11000"/>
            </a:lvl1pPr>
          </a:lstStyle>
          <a:p>
            <a:r>
              <a:t>Title Text</a:t>
            </a:r>
          </a:p>
        </p:txBody>
      </p:sp>
      <p:sp>
        <p:nvSpPr>
          <p:cNvPr id="118" name="Body Level One…"/>
          <p:cNvSpPr txBox="1">
            <a:spLocks noGrp="1"/>
          </p:cNvSpPr>
          <p:nvPr>
            <p:ph type="body" sz="quarter" idx="1"/>
          </p:nvPr>
        </p:nvSpPr>
        <p:spPr>
          <a:xfrm>
            <a:off x="1777999" y="7073900"/>
            <a:ext cx="20828001"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21"/>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21"/>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21"/>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22"/>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23"/>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21"/>
          </p:nvPr>
        </p:nvSpPr>
        <p:spPr>
          <a:xfrm>
            <a:off x="2387600" y="8953500"/>
            <a:ext cx="19621500" cy="585521"/>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22"/>
          </p:nvPr>
        </p:nvSpPr>
        <p:spPr>
          <a:xfrm>
            <a:off x="2387600" y="6076950"/>
            <a:ext cx="19621500" cy="825500"/>
          </a:xfrm>
          <a:prstGeom prst="rect">
            <a:avLst/>
          </a:prstGeom>
        </p:spPr>
        <p:txBody>
          <a:bodyPr>
            <a:spAutoFit/>
          </a:bodyPr>
          <a:lstStyle>
            <a:lvl1pPr marL="0" indent="0" algn="ctr">
              <a:spcBef>
                <a:spcPts val="0"/>
              </a:spcBef>
              <a:buSzTx/>
              <a:buNone/>
              <a:defRPr sz="4800">
                <a:latin typeface="+mn-lt"/>
                <a:ea typeface="+mn-ea"/>
                <a:cs typeface="+mn-cs"/>
                <a:sym typeface="Helvetica Neue Medium"/>
              </a:defRPr>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Helvetica Neue Medium"/>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Helvetica Neue"/>
          <a:ea typeface="Helvetica Neue"/>
          <a:cs typeface="Helvetica Neue"/>
          <a:sym typeface="Helvetica Neue"/>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8" Type="http://schemas.openxmlformats.org/officeDocument/2006/relationships/image" Target="../media/image1.emf"/><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jpe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1.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emf"/><Relationship Id="rId3" Type="http://schemas.openxmlformats.org/officeDocument/2006/relationships/image" Target="../media/image29.jpeg"/><Relationship Id="rId7" Type="http://schemas.openxmlformats.org/officeDocument/2006/relationships/image" Target="../media/image33.png"/><Relationship Id="rId12" Type="http://schemas.openxmlformats.org/officeDocument/2006/relationships/image" Target="../media/image35.jpeg"/><Relationship Id="rId2" Type="http://schemas.openxmlformats.org/officeDocument/2006/relationships/image" Target="../media/image28.jpeg"/><Relationship Id="rId1" Type="http://schemas.openxmlformats.org/officeDocument/2006/relationships/slideLayout" Target="../slideLayouts/slideLayout1.xml"/><Relationship Id="rId6" Type="http://schemas.openxmlformats.org/officeDocument/2006/relationships/image" Target="../media/image32.jpeg"/><Relationship Id="rId11" Type="http://schemas.openxmlformats.org/officeDocument/2006/relationships/image" Target="../media/image34.png"/><Relationship Id="rId5" Type="http://schemas.openxmlformats.org/officeDocument/2006/relationships/image" Target="../media/image31.jpeg"/><Relationship Id="rId10" Type="http://schemas.openxmlformats.org/officeDocument/2006/relationships/image" Target="../media/image24.png"/><Relationship Id="rId4" Type="http://schemas.openxmlformats.org/officeDocument/2006/relationships/image" Target="../media/image30.jpe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14E393-0379-B84C-932F-177DD019DFC1}"/>
              </a:ext>
            </a:extLst>
          </p:cNvPr>
          <p:cNvPicPr>
            <a:picLocks noChangeAspect="1"/>
          </p:cNvPicPr>
          <p:nvPr/>
        </p:nvPicPr>
        <p:blipFill>
          <a:blip r:embed="rId2"/>
          <a:stretch>
            <a:fillRect/>
          </a:stretch>
        </p:blipFill>
        <p:spPr>
          <a:xfrm>
            <a:off x="9168947" y="5926667"/>
            <a:ext cx="6046106" cy="1312333"/>
          </a:xfrm>
          <a:prstGeom prst="rect">
            <a:avLst/>
          </a:prstGeom>
        </p:spPr>
      </p:pic>
    </p:spTree>
    <p:extLst>
      <p:ext uri="{BB962C8B-B14F-4D97-AF65-F5344CB8AC3E}">
        <p14:creationId xmlns:p14="http://schemas.microsoft.com/office/powerpoint/2010/main" val="96715886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a:xfrm>
            <a:off x="1689100" y="1739557"/>
            <a:ext cx="21005800" cy="2286000"/>
          </a:xfrm>
        </p:spPr>
        <p:txBody>
          <a:bodyPr/>
          <a:lstStyle/>
          <a:p>
            <a:endParaRPr lang="en-US" dirty="0">
              <a:solidFill>
                <a:schemeClr val="bg1"/>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a:xfrm>
            <a:off x="1689100" y="4025557"/>
            <a:ext cx="21005800" cy="7950886"/>
          </a:xfrm>
        </p:spPr>
        <p:txBody>
          <a:bodyPr/>
          <a:lstStyle/>
          <a:p>
            <a:endParaRPr lang="en-US" dirty="0">
              <a:solidFill>
                <a:schemeClr val="bg1"/>
              </a:solidFill>
            </a:endParaRPr>
          </a:p>
        </p:txBody>
      </p:sp>
    </p:spTree>
    <p:extLst>
      <p:ext uri="{BB962C8B-B14F-4D97-AF65-F5344CB8AC3E}">
        <p14:creationId xmlns:p14="http://schemas.microsoft.com/office/powerpoint/2010/main" val="2705446618"/>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p:txBody>
          <a:bodyPr/>
          <a:lstStyle/>
          <a:p>
            <a:endParaRPr lang="en-US" dirty="0">
              <a:solidFill>
                <a:schemeClr val="bg1"/>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2330871337"/>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JOG_BG.jpg" descr="JOG_BG.jpg"/>
          <p:cNvPicPr>
            <a:picLocks noChangeAspect="1"/>
          </p:cNvPicPr>
          <p:nvPr/>
        </p:nvPicPr>
        <p:blipFill>
          <a:blip r:embed="rId2"/>
          <a:stretch>
            <a:fillRect/>
          </a:stretch>
        </p:blipFill>
        <p:spPr>
          <a:xfrm>
            <a:off x="0" y="0"/>
            <a:ext cx="24384000" cy="13716000"/>
          </a:xfrm>
          <a:prstGeom prst="rect">
            <a:avLst/>
          </a:prstGeom>
          <a:ln w="12700">
            <a:miter lim="400000"/>
          </a:ln>
        </p:spPr>
      </p:pic>
      <p:grpSp>
        <p:nvGrpSpPr>
          <p:cNvPr id="133" name="Group"/>
          <p:cNvGrpSpPr/>
          <p:nvPr/>
        </p:nvGrpSpPr>
        <p:grpSpPr>
          <a:xfrm>
            <a:off x="-1" y="0"/>
            <a:ext cx="24384001" cy="13716001"/>
            <a:chOff x="0" y="0"/>
            <a:chExt cx="24384000" cy="13716000"/>
          </a:xfrm>
        </p:grpSpPr>
        <p:pic>
          <p:nvPicPr>
            <p:cNvPr id="129" name="JOG_FG.png" descr="JOG_FG.png"/>
            <p:cNvPicPr>
              <a:picLocks noChangeAspect="1"/>
            </p:cNvPicPr>
            <p:nvPr/>
          </p:nvPicPr>
          <p:blipFill>
            <a:blip r:embed="rId3"/>
            <a:srcRect/>
            <a:stretch>
              <a:fillRect/>
            </a:stretch>
          </p:blipFill>
          <p:spPr>
            <a:xfrm>
              <a:off x="0" y="0"/>
              <a:ext cx="24384000" cy="13716001"/>
            </a:xfrm>
            <a:prstGeom prst="rect">
              <a:avLst/>
            </a:prstGeom>
            <a:ln w="12700" cap="flat">
              <a:noFill/>
              <a:miter lim="400000"/>
            </a:ln>
            <a:effectLst/>
          </p:spPr>
        </p:pic>
        <p:grpSp>
          <p:nvGrpSpPr>
            <p:cNvPr id="132" name="Group"/>
            <p:cNvGrpSpPr/>
            <p:nvPr/>
          </p:nvGrpSpPr>
          <p:grpSpPr>
            <a:xfrm>
              <a:off x="0" y="0"/>
              <a:ext cx="24384000" cy="13716001"/>
              <a:chOff x="0" y="0"/>
              <a:chExt cx="24384000" cy="13716000"/>
            </a:xfrm>
          </p:grpSpPr>
          <p:pic>
            <p:nvPicPr>
              <p:cNvPr id="130" name="Path_Waypoints copy.png" descr="Path_Waypoints copy.png"/>
              <p:cNvPicPr>
                <a:picLocks noChangeAspect="1"/>
              </p:cNvPicPr>
              <p:nvPr/>
            </p:nvPicPr>
            <p:blipFill>
              <a:blip r:embed="rId4"/>
              <a:srcRect/>
              <a:stretch>
                <a:fillRect/>
              </a:stretch>
            </p:blipFill>
            <p:spPr>
              <a:xfrm>
                <a:off x="0" y="-1"/>
                <a:ext cx="24384000" cy="13716001"/>
              </a:xfrm>
              <a:prstGeom prst="rect">
                <a:avLst/>
              </a:prstGeom>
              <a:ln w="12700" cap="flat">
                <a:noFill/>
                <a:miter lim="400000"/>
              </a:ln>
              <a:effectLst/>
            </p:spPr>
          </p:pic>
          <p:pic>
            <p:nvPicPr>
              <p:cNvPr id="131" name="GIRL.png" descr="GIRL.png"/>
              <p:cNvPicPr>
                <a:picLocks noChangeAspect="1"/>
              </p:cNvPicPr>
              <p:nvPr/>
            </p:nvPicPr>
            <p:blipFill>
              <a:blip r:embed="rId5" cstate="screen">
                <a:extLst>
                  <a:ext uri="{28A0092B-C50C-407E-A947-70E740481C1C}">
                    <a14:useLocalDpi xmlns:a14="http://schemas.microsoft.com/office/drawing/2010/main"/>
                  </a:ext>
                </a:extLst>
              </a:blip>
              <a:srcRect l="68093"/>
              <a:stretch>
                <a:fillRect/>
              </a:stretch>
            </p:blipFill>
            <p:spPr>
              <a:xfrm>
                <a:off x="16604037" y="0"/>
                <a:ext cx="7779963" cy="13716000"/>
              </a:xfrm>
              <a:prstGeom prst="rect">
                <a:avLst/>
              </a:prstGeom>
              <a:ln w="12700" cap="flat">
                <a:noFill/>
                <a:miter lim="400000"/>
              </a:ln>
              <a:effectLst/>
            </p:spPr>
          </p:pic>
        </p:grpSp>
      </p:grpSp>
      <p:pic>
        <p:nvPicPr>
          <p:cNvPr id="134" name="Image" descr="Image"/>
          <p:cNvPicPr>
            <a:picLocks noChangeAspect="1"/>
          </p:cNvPicPr>
          <p:nvPr/>
        </p:nvPicPr>
        <p:blipFill>
          <a:blip r:embed="rId6">
            <a:extLst>
              <a:ext uri="{28A0092B-C50C-407E-A947-70E740481C1C}">
                <a14:useLocalDpi xmlns:a14="http://schemas.microsoft.com/office/drawing/2010/main"/>
              </a:ext>
            </a:extLst>
          </a:blip>
          <a:srcRect/>
          <a:stretch>
            <a:fillRect/>
          </a:stretch>
        </p:blipFill>
        <p:spPr>
          <a:xfrm>
            <a:off x="-13213" y="-648299"/>
            <a:ext cx="4673262" cy="14364302"/>
          </a:xfrm>
          <a:prstGeom prst="rect">
            <a:avLst/>
          </a:prstGeom>
          <a:ln w="12700">
            <a:miter lim="400000"/>
          </a:ln>
        </p:spPr>
      </p:pic>
      <p:pic>
        <p:nvPicPr>
          <p:cNvPr id="135" name="Image" descr="Image"/>
          <p:cNvPicPr>
            <a:picLocks noChangeAspect="1"/>
          </p:cNvPicPr>
          <p:nvPr/>
        </p:nvPicPr>
        <p:blipFill>
          <a:blip r:embed="rId7">
            <a:alphaModFix amt="57103"/>
            <a:extLst>
              <a:ext uri="{28A0092B-C50C-407E-A947-70E740481C1C}">
                <a14:useLocalDpi xmlns:a14="http://schemas.microsoft.com/office/drawing/2010/main"/>
              </a:ext>
            </a:extLst>
          </a:blip>
          <a:srcRect/>
          <a:stretch>
            <a:fillRect/>
          </a:stretch>
        </p:blipFill>
        <p:spPr>
          <a:xfrm>
            <a:off x="-13213" y="-55220"/>
            <a:ext cx="4226042" cy="4825599"/>
          </a:xfrm>
          <a:prstGeom prst="rect">
            <a:avLst/>
          </a:prstGeom>
          <a:ln w="12700">
            <a:miter lim="400000"/>
          </a:ln>
        </p:spPr>
      </p:pic>
      <p:sp>
        <p:nvSpPr>
          <p:cNvPr id="137" name="A…"/>
          <p:cNvSpPr txBox="1"/>
          <p:nvPr/>
        </p:nvSpPr>
        <p:spPr>
          <a:xfrm>
            <a:off x="8016178" y="2292328"/>
            <a:ext cx="8351645" cy="4119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UN</a:t>
            </a:r>
          </a:p>
          <a:p>
            <a:pPr>
              <a:lnSpc>
                <a:spcPct val="70000"/>
              </a:lnSpc>
              <a:defRPr sz="12000" b="0">
                <a:latin typeface="Brandon Grotesque Light"/>
                <a:ea typeface="Brandon Grotesque Light"/>
                <a:cs typeface="Brandon Grotesque Light"/>
                <a:sym typeface="Brandon Grotesque Light"/>
              </a:defRPr>
            </a:pPr>
            <a:r>
              <a:rPr lang="en-US" dirty="0">
                <a:solidFill>
                  <a:schemeClr val="tx1">
                    <a:lumMod val="75000"/>
                    <a:lumOff val="25000"/>
                  </a:schemeClr>
                </a:solidFill>
              </a:rPr>
              <a:t>PARCOURS</a:t>
            </a:r>
            <a:endParaRPr dirty="0">
              <a:solidFill>
                <a:schemeClr val="tx1">
                  <a:lumMod val="75000"/>
                  <a:lumOff val="25000"/>
                </a:schemeClr>
              </a:solidFill>
            </a:endParaRPr>
          </a:p>
          <a:p>
            <a:pPr>
              <a:lnSpc>
                <a:spcPct val="70000"/>
              </a:lnSpc>
              <a:defRPr sz="12000" b="0">
                <a:latin typeface="Brandon Grotesque Bold"/>
                <a:ea typeface="Brandon Grotesque Bold"/>
                <a:cs typeface="Brandon Grotesque Bold"/>
                <a:sym typeface="Brandon Grotesque Bold"/>
              </a:defRPr>
            </a:pPr>
            <a:r>
              <a:rPr lang="en-US" dirty="0">
                <a:solidFill>
                  <a:schemeClr val="tx1">
                    <a:lumMod val="75000"/>
                    <a:lumOff val="25000"/>
                  </a:schemeClr>
                </a:solidFill>
              </a:rPr>
              <a:t>DE GRÂCE</a:t>
            </a:r>
            <a:endParaRPr dirty="0">
              <a:solidFill>
                <a:schemeClr val="tx1">
                  <a:lumMod val="75000"/>
                  <a:lumOff val="25000"/>
                </a:schemeClr>
              </a:solidFill>
            </a:endParaRPr>
          </a:p>
        </p:txBody>
      </p:sp>
      <p:pic>
        <p:nvPicPr>
          <p:cNvPr id="2" name="Picture 1">
            <a:extLst>
              <a:ext uri="{FF2B5EF4-FFF2-40B4-BE49-F238E27FC236}">
                <a16:creationId xmlns:a16="http://schemas.microsoft.com/office/drawing/2014/main" id="{656968B9-AB3A-2A4D-A508-94171A7AE661}"/>
              </a:ext>
            </a:extLst>
          </p:cNvPr>
          <p:cNvPicPr>
            <a:picLocks noChangeAspect="1"/>
          </p:cNvPicPr>
          <p:nvPr/>
        </p:nvPicPr>
        <p:blipFill>
          <a:blip r:embed="rId8"/>
          <a:stretch>
            <a:fillRect/>
          </a:stretch>
        </p:blipFill>
        <p:spPr>
          <a:xfrm>
            <a:off x="9226804" y="6419552"/>
            <a:ext cx="5295220" cy="1149350"/>
          </a:xfrm>
          <a:prstGeom prst="rect">
            <a:avLst/>
          </a:prstGeom>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D1D3D3"/>
            </a:gs>
          </a:gsLst>
          <a:lin ang="5400000" scaled="0"/>
        </a:gradFill>
        <a:effectLst/>
      </p:bgPr>
    </p:bg>
    <p:spTree>
      <p:nvGrpSpPr>
        <p:cNvPr id="1" name=""/>
        <p:cNvGrpSpPr/>
        <p:nvPr/>
      </p:nvGrpSpPr>
      <p:grpSpPr>
        <a:xfrm>
          <a:off x="0" y="0"/>
          <a:ext cx="0" cy="0"/>
          <a:chOff x="0" y="0"/>
          <a:chExt cx="0" cy="0"/>
        </a:xfrm>
      </p:grpSpPr>
      <p:pic>
        <p:nvPicPr>
          <p:cNvPr id="152" name="cristian-palmer-1432812-unsplash.psd" descr="cristian-palmer-1432812-unsplash.psd"/>
          <p:cNvPicPr>
            <a:picLocks noChangeAspect="1"/>
          </p:cNvPicPr>
          <p:nvPr/>
        </p:nvPicPr>
        <p:blipFill>
          <a:blip r:embed="rId2">
            <a:extLst>
              <a:ext uri="{28A0092B-C50C-407E-A947-70E740481C1C}">
                <a14:useLocalDpi xmlns:a14="http://schemas.microsoft.com/office/drawing/2010/main"/>
              </a:ext>
            </a:extLst>
          </a:blip>
          <a:stretch>
            <a:fillRect/>
          </a:stretch>
        </p:blipFill>
        <p:spPr>
          <a:xfrm rot="5400000">
            <a:off x="4118883" y="-4265269"/>
            <a:ext cx="16400234" cy="24761138"/>
          </a:xfrm>
          <a:prstGeom prst="rect">
            <a:avLst/>
          </a:prstGeom>
          <a:ln w="12700">
            <a:miter lim="400000"/>
          </a:ln>
        </p:spPr>
      </p:pic>
      <p:sp>
        <p:nvSpPr>
          <p:cNvPr id="153" name="Line"/>
          <p:cNvSpPr/>
          <p:nvPr/>
        </p:nvSpPr>
        <p:spPr>
          <a:xfrm rot="120000">
            <a:off x="-1452720" y="2508055"/>
            <a:ext cx="23753938"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grpSp>
        <p:nvGrpSpPr>
          <p:cNvPr id="156" name="Group"/>
          <p:cNvGrpSpPr/>
          <p:nvPr/>
        </p:nvGrpSpPr>
        <p:grpSpPr>
          <a:xfrm>
            <a:off x="7042269" y="3727961"/>
            <a:ext cx="10565566" cy="6514078"/>
            <a:chOff x="0" y="0"/>
            <a:chExt cx="10565565" cy="6514077"/>
          </a:xfrm>
        </p:grpSpPr>
        <p:sp>
          <p:nvSpPr>
            <p:cNvPr id="154" name="Rectangle"/>
            <p:cNvSpPr/>
            <p:nvPr/>
          </p:nvSpPr>
          <p:spPr>
            <a:xfrm>
              <a:off x="1866" y="0"/>
              <a:ext cx="10549729" cy="6514078"/>
            </a:xfrm>
            <a:prstGeom prst="rect">
              <a:avLst/>
            </a:prstGeom>
            <a:gradFill flip="none" rotWithShape="1">
              <a:gsLst>
                <a:gs pos="0">
                  <a:schemeClr val="accent2">
                    <a:hueOff val="260011"/>
                    <a:satOff val="17755"/>
                    <a:lumOff val="-25437"/>
                    <a:alpha val="65282"/>
                  </a:schemeClr>
                </a:gs>
                <a:gs pos="100000">
                  <a:srgbClr val="002F4E">
                    <a:alpha val="65282"/>
                  </a:srgbClr>
                </a:gs>
              </a:gsLst>
              <a:lin ang="17233858"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55" name="Image" descr="Image"/>
            <p:cNvPicPr>
              <a:picLocks noChangeAspect="1"/>
            </p:cNvPicPr>
            <p:nvPr/>
          </p:nvPicPr>
          <p:blipFill>
            <a:blip r:embed="rId3" cstate="screen">
              <a:alphaModFix amt="52650"/>
              <a:extLst>
                <a:ext uri="{28A0092B-C50C-407E-A947-70E740481C1C}">
                  <a14:useLocalDpi xmlns:a14="http://schemas.microsoft.com/office/drawing/2010/main"/>
                </a:ext>
              </a:extLst>
            </a:blip>
            <a:srcRect/>
            <a:stretch>
              <a:fillRect/>
            </a:stretch>
          </p:blipFill>
          <p:spPr>
            <a:xfrm rot="16200000">
              <a:off x="2045890" y="-2022272"/>
              <a:ext cx="6473785" cy="10565566"/>
            </a:xfrm>
            <a:prstGeom prst="rect">
              <a:avLst/>
            </a:prstGeom>
            <a:ln w="12700" cap="flat">
              <a:noFill/>
              <a:miter lim="400000"/>
            </a:ln>
            <a:effectLst/>
          </p:spPr>
        </p:pic>
      </p:grpSp>
      <p:sp>
        <p:nvSpPr>
          <p:cNvPr id="157" name="I am the way…"/>
          <p:cNvSpPr txBox="1"/>
          <p:nvPr/>
        </p:nvSpPr>
        <p:spPr>
          <a:xfrm>
            <a:off x="7690767" y="5406320"/>
            <a:ext cx="9002464" cy="290335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150000"/>
              </a:lnSpc>
              <a:defRPr sz="4000" b="0">
                <a:solidFill>
                  <a:srgbClr val="FFFFFF"/>
                </a:solidFill>
                <a:latin typeface="Gotham Light"/>
                <a:ea typeface="Gotham Light"/>
                <a:cs typeface="Gotham Light"/>
                <a:sym typeface="Gotham Light"/>
              </a:defRPr>
            </a:pPr>
            <a:r>
              <a:rPr lang="en-US" dirty="0"/>
              <a:t>Je </a:t>
            </a:r>
            <a:r>
              <a:rPr lang="en-US" dirty="0" err="1"/>
              <a:t>suis</a:t>
            </a:r>
            <a:r>
              <a:rPr lang="en-US" dirty="0"/>
              <a:t> le chemin, la </a:t>
            </a:r>
            <a:r>
              <a:rPr lang="en-US" dirty="0" err="1"/>
              <a:t>vérité</a:t>
            </a:r>
            <a:r>
              <a:rPr lang="en-US" dirty="0"/>
              <a:t>, et la vie.</a:t>
            </a:r>
          </a:p>
          <a:p>
            <a:pPr>
              <a:lnSpc>
                <a:spcPct val="150000"/>
              </a:lnSpc>
              <a:defRPr sz="4000" b="0">
                <a:solidFill>
                  <a:srgbClr val="FFFFFF"/>
                </a:solidFill>
                <a:latin typeface="Gotham Light"/>
                <a:ea typeface="Gotham Light"/>
                <a:cs typeface="Gotham Light"/>
                <a:sym typeface="Gotham Light"/>
              </a:defRPr>
            </a:pPr>
            <a:r>
              <a:rPr lang="en-US" dirty="0" err="1"/>
              <a:t>Nul</a:t>
            </a:r>
            <a:r>
              <a:rPr lang="en-US" dirty="0"/>
              <a:t> ne </a:t>
            </a:r>
            <a:r>
              <a:rPr lang="en-US" dirty="0" err="1"/>
              <a:t>vient</a:t>
            </a:r>
            <a:r>
              <a:rPr lang="en-US" dirty="0"/>
              <a:t> au Père que par </a:t>
            </a:r>
            <a:r>
              <a:rPr lang="en-US" dirty="0" err="1"/>
              <a:t>moi</a:t>
            </a:r>
            <a:r>
              <a:rPr lang="en-US" dirty="0"/>
              <a:t>.</a:t>
            </a:r>
            <a:endParaRPr dirty="0"/>
          </a:p>
          <a:p>
            <a:pPr>
              <a:lnSpc>
                <a:spcPct val="180000"/>
              </a:lnSpc>
              <a:defRPr sz="4000" cap="all">
                <a:solidFill>
                  <a:srgbClr val="FFC768"/>
                </a:solidFill>
                <a:latin typeface="Gotham Book"/>
                <a:ea typeface="Gotham Book"/>
                <a:cs typeface="Gotham Book"/>
                <a:sym typeface="Gotham Book"/>
              </a:defRPr>
            </a:pPr>
            <a:r>
              <a:rPr dirty="0"/>
              <a:t>J</a:t>
            </a:r>
            <a:r>
              <a:rPr lang="en-US" dirty="0"/>
              <a:t>ean</a:t>
            </a:r>
            <a:r>
              <a:rPr dirty="0"/>
              <a:t> 14:6</a:t>
            </a:r>
          </a:p>
        </p:txBody>
      </p:sp>
      <p:pic>
        <p:nvPicPr>
          <p:cNvPr id="158"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887847" y="9753303"/>
            <a:ext cx="1378529" cy="235564"/>
          </a:xfrm>
          <a:prstGeom prst="rect">
            <a:avLst/>
          </a:prstGeom>
          <a:ln w="12700">
            <a:miter lim="400000"/>
          </a:ln>
        </p:spPr>
      </p:pic>
      <p:sp>
        <p:nvSpPr>
          <p:cNvPr id="159" name="Shape"/>
          <p:cNvSpPr/>
          <p:nvPr/>
        </p:nvSpPr>
        <p:spPr>
          <a:xfrm>
            <a:off x="7389122" y="4076615"/>
            <a:ext cx="9859861" cy="5816770"/>
          </a:xfrm>
          <a:custGeom>
            <a:avLst/>
            <a:gdLst/>
            <a:ahLst/>
            <a:cxnLst>
              <a:cxn ang="0">
                <a:pos x="wd2" y="hd2"/>
              </a:cxn>
              <a:cxn ang="5400000">
                <a:pos x="wd2" y="hd2"/>
              </a:cxn>
              <a:cxn ang="10800000">
                <a:pos x="wd2" y="hd2"/>
              </a:cxn>
              <a:cxn ang="16200000">
                <a:pos x="wd2" y="hd2"/>
              </a:cxn>
            </a:cxnLst>
            <a:rect l="0" t="0" r="r" b="b"/>
            <a:pathLst>
              <a:path w="21600" h="21600" extrusionOk="0">
                <a:moveTo>
                  <a:pt x="18065" y="21600"/>
                </a:moveTo>
                <a:cubicBezTo>
                  <a:pt x="15644" y="21600"/>
                  <a:pt x="13222" y="21600"/>
                  <a:pt x="10800" y="21600"/>
                </a:cubicBezTo>
                <a:cubicBezTo>
                  <a:pt x="7200" y="21600"/>
                  <a:pt x="3600" y="21600"/>
                  <a:pt x="0" y="21600"/>
                </a:cubicBezTo>
                <a:lnTo>
                  <a:pt x="0" y="0"/>
                </a:lnTo>
                <a:lnTo>
                  <a:pt x="21600" y="0"/>
                </a:lnTo>
                <a:lnTo>
                  <a:pt x="21600" y="10800"/>
                </a:lnTo>
                <a:moveTo>
                  <a:pt x="18163" y="21600"/>
                </a:moveTo>
                <a:lnTo>
                  <a:pt x="18065" y="21600"/>
                </a:lnTo>
                <a:moveTo>
                  <a:pt x="21600" y="10800"/>
                </a:moveTo>
                <a:cubicBezTo>
                  <a:pt x="21600" y="12600"/>
                  <a:pt x="21600" y="14400"/>
                  <a:pt x="21600" y="16200"/>
                </a:cubicBezTo>
                <a:cubicBezTo>
                  <a:pt x="21600" y="17572"/>
                  <a:pt x="21600" y="18943"/>
                  <a:pt x="21600" y="20315"/>
                </a:cubicBezTo>
                <a:moveTo>
                  <a:pt x="17983" y="21600"/>
                </a:moveTo>
                <a:lnTo>
                  <a:pt x="18163" y="21600"/>
                </a:lnTo>
              </a:path>
            </a:pathLst>
          </a:custGeom>
          <a:ln>
            <a:solidFill>
              <a:srgbClr val="FFFFFF">
                <a:alpha val="35730"/>
              </a:srgbClr>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Tree>
  </p:cSld>
  <p:clrMapOvr>
    <a:masterClrMapping/>
  </p:clrMapOvr>
  <mc:AlternateContent xmlns:mc="http://schemas.openxmlformats.org/markup-compatibility/2006" xmlns:p14="http://schemas.microsoft.com/office/powerpoint/2010/main">
    <mc:Choice Requires="p14">
      <p:transition>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1" nodeType="afterEffect">
                                  <p:stCondLst>
                                    <p:cond delay="0"/>
                                  </p:stCondLst>
                                  <p:iterate>
                                    <p:tmAbs val="0"/>
                                  </p:iterate>
                                  <p:childTnLst>
                                    <p:set>
                                      <p:cBhvr>
                                        <p:cTn id="6" fill="hold"/>
                                        <p:tgtEl>
                                          <p:spTgt spid="156"/>
                                        </p:tgtEl>
                                        <p:attrNameLst>
                                          <p:attrName>style.visibility</p:attrName>
                                        </p:attrNameLst>
                                      </p:cBhvr>
                                      <p:to>
                                        <p:strVal val="visible"/>
                                      </p:to>
                                    </p:set>
                                    <p:animEffect transition="in" filter="box(out)">
                                      <p:cBhvr>
                                        <p:cTn id="7" dur="1000"/>
                                        <p:tgtEl>
                                          <p:spTgt spid="156"/>
                                        </p:tgtEl>
                                      </p:cBhvr>
                                    </p:animEffect>
                                  </p:childTnLst>
                                </p:cTn>
                              </p:par>
                            </p:childTnLst>
                          </p:cTn>
                        </p:par>
                        <p:par>
                          <p:cTn id="8" fill="hold">
                            <p:stCondLst>
                              <p:cond delay="1000"/>
                            </p:stCondLst>
                            <p:childTnLst>
                              <p:par>
                                <p:cTn id="9" presetID="10" presetClass="entr" fill="hold" grpId="2" nodeType="afterEffect">
                                  <p:stCondLst>
                                    <p:cond delay="500"/>
                                  </p:stCondLst>
                                  <p:iterate>
                                    <p:tmAbs val="0"/>
                                  </p:iterate>
                                  <p:childTnLst>
                                    <p:set>
                                      <p:cBhvr>
                                        <p:cTn id="10" fill="hold"/>
                                        <p:tgtEl>
                                          <p:spTgt spid="157"/>
                                        </p:tgtEl>
                                        <p:attrNameLst>
                                          <p:attrName>style.visibility</p:attrName>
                                        </p:attrNameLst>
                                      </p:cBhvr>
                                      <p:to>
                                        <p:strVal val="visible"/>
                                      </p:to>
                                    </p:set>
                                    <p:animEffect transition="in" filter="fade">
                                      <p:cBhvr>
                                        <p:cTn id="11" dur="1000"/>
                                        <p:tgtEl>
                                          <p:spTgt spid="157"/>
                                        </p:tgtEl>
                                      </p:cBhvr>
                                    </p:animEffect>
                                  </p:childTnLst>
                                </p:cTn>
                              </p:par>
                            </p:childTnLst>
                          </p:cTn>
                        </p:par>
                        <p:par>
                          <p:cTn id="12" fill="hold">
                            <p:stCondLst>
                              <p:cond delay="2500"/>
                            </p:stCondLst>
                            <p:childTnLst>
                              <p:par>
                                <p:cTn id="13" presetID="9" presetClass="entr" fill="hold" grpId="3" nodeType="afterEffect">
                                  <p:stCondLst>
                                    <p:cond delay="0"/>
                                  </p:stCondLst>
                                  <p:iterate>
                                    <p:tmAbs val="0"/>
                                  </p:iterate>
                                  <p:childTnLst>
                                    <p:set>
                                      <p:cBhvr>
                                        <p:cTn id="14" fill="hold"/>
                                        <p:tgtEl>
                                          <p:spTgt spid="153"/>
                                        </p:tgtEl>
                                        <p:attrNameLst>
                                          <p:attrName>style.visibility</p:attrName>
                                        </p:attrNameLst>
                                      </p:cBhvr>
                                      <p:to>
                                        <p:strVal val="visible"/>
                                      </p:to>
                                    </p:set>
                                    <p:animEffect transition="in" filter="dissolve">
                                      <p:cBhvr>
                                        <p:cTn id="15" dur="2000"/>
                                        <p:tgtEl>
                                          <p:spTgt spid="153"/>
                                        </p:tgtEl>
                                      </p:cBhvr>
                                    </p:animEffect>
                                  </p:childTnLst>
                                </p:cTn>
                              </p:par>
                            </p:childTnLst>
                          </p:cTn>
                        </p:par>
                        <p:par>
                          <p:cTn id="16" fill="hold">
                            <p:stCondLst>
                              <p:cond delay="4500"/>
                            </p:stCondLst>
                            <p:childTnLst>
                              <p:par>
                                <p:cTn id="17" presetID="22" presetClass="entr" presetSubtype="8" fill="hold" grpId="4" nodeType="afterEffect">
                                  <p:stCondLst>
                                    <p:cond delay="0"/>
                                  </p:stCondLst>
                                  <p:iterate>
                                    <p:tmAbs val="0"/>
                                  </p:iterate>
                                  <p:childTnLst>
                                    <p:set>
                                      <p:cBhvr>
                                        <p:cTn id="18" fill="hold"/>
                                        <p:tgtEl>
                                          <p:spTgt spid="158"/>
                                        </p:tgtEl>
                                        <p:attrNameLst>
                                          <p:attrName>style.visibility</p:attrName>
                                        </p:attrNameLst>
                                      </p:cBhvr>
                                      <p:to>
                                        <p:strVal val="visible"/>
                                      </p:to>
                                    </p:set>
                                    <p:animEffect transition="in" filter="wipe(left)">
                                      <p:cBhvr>
                                        <p:cTn id="19" dur="1000"/>
                                        <p:tgtEl>
                                          <p:spTgt spid="158"/>
                                        </p:tgtEl>
                                      </p:cBhvr>
                                    </p:animEffect>
                                  </p:childTnLst>
                                </p:cTn>
                              </p:par>
                            </p:childTnLst>
                          </p:cTn>
                        </p:par>
                        <p:par>
                          <p:cTn id="20" fill="hold">
                            <p:stCondLst>
                              <p:cond delay="5500"/>
                            </p:stCondLst>
                            <p:childTnLst>
                              <p:par>
                                <p:cTn id="21" presetID="9" presetClass="entr" fill="hold" grpId="5" nodeType="afterEffect">
                                  <p:stCondLst>
                                    <p:cond delay="0"/>
                                  </p:stCondLst>
                                  <p:iterate>
                                    <p:tmAbs val="0"/>
                                  </p:iterate>
                                  <p:childTnLst>
                                    <p:set>
                                      <p:cBhvr>
                                        <p:cTn id="22" fill="hold"/>
                                        <p:tgtEl>
                                          <p:spTgt spid="159"/>
                                        </p:tgtEl>
                                        <p:attrNameLst>
                                          <p:attrName>style.visibility</p:attrName>
                                        </p:attrNameLst>
                                      </p:cBhvr>
                                      <p:to>
                                        <p:strVal val="visible"/>
                                      </p:to>
                                    </p:set>
                                    <p:animEffect transition="in" filter="dissolve">
                                      <p:cBhvr>
                                        <p:cTn id="23" dur="2000"/>
                                        <p:tgtEl>
                                          <p:spTgt spid="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 grpId="3" animBg="1" advAuto="0"/>
      <p:bldP spid="156" grpId="1" animBg="1" advAuto="0"/>
      <p:bldP spid="157" grpId="2" animBg="1" advAuto="0"/>
      <p:bldP spid="158" grpId="4" animBg="1" advAuto="0"/>
      <p:bldP spid="159" grpId="5" animBg="1" advAuto="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annie-spratt-746987-unsplash.jpg" descr="annie-spratt-746987-unsplash.jpg"/>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a:xfrm>
            <a:off x="0" y="-5093"/>
            <a:ext cx="24384000" cy="13890294"/>
          </a:xfrm>
          <a:prstGeom prst="rect">
            <a:avLst/>
          </a:prstGeom>
          <a:ln w="12700">
            <a:miter lim="400000"/>
          </a:ln>
        </p:spPr>
      </p:pic>
      <p:pic>
        <p:nvPicPr>
          <p:cNvPr id="236" name="Image" descr="Image"/>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032153" y="-662214"/>
            <a:ext cx="7672039" cy="15294428"/>
          </a:xfrm>
          <a:prstGeom prst="rect">
            <a:avLst/>
          </a:prstGeom>
          <a:ln w="12700">
            <a:miter lim="400000"/>
          </a:ln>
        </p:spPr>
      </p:pic>
      <p:pic>
        <p:nvPicPr>
          <p:cNvPr id="237" name="Image" descr="Image"/>
          <p:cNvPicPr>
            <a:picLocks noChangeAspect="1"/>
          </p:cNvPicPr>
          <p:nvPr/>
        </p:nvPicPr>
        <p:blipFill>
          <a:blip r:embed="rId4"/>
          <a:stretch>
            <a:fillRect/>
          </a:stretch>
        </p:blipFill>
        <p:spPr>
          <a:xfrm>
            <a:off x="4705019" y="1390410"/>
            <a:ext cx="4965532" cy="11216514"/>
          </a:xfrm>
          <a:prstGeom prst="rect">
            <a:avLst/>
          </a:prstGeom>
          <a:ln w="12700">
            <a:miter lim="400000"/>
          </a:ln>
        </p:spPr>
      </p:pic>
      <p:pic>
        <p:nvPicPr>
          <p:cNvPr id="238" name="Image" descr="Image"/>
          <p:cNvPicPr>
            <a:picLocks noChangeAspect="1"/>
          </p:cNvPicPr>
          <p:nvPr/>
        </p:nvPicPr>
        <p:blipFill>
          <a:blip r:embed="rId5"/>
          <a:stretch>
            <a:fillRect/>
          </a:stretch>
        </p:blipFill>
        <p:spPr>
          <a:xfrm>
            <a:off x="9983612" y="1376743"/>
            <a:ext cx="5073407" cy="11216514"/>
          </a:xfrm>
          <a:prstGeom prst="rect">
            <a:avLst/>
          </a:prstGeom>
          <a:ln w="12700">
            <a:miter lim="400000"/>
          </a:ln>
        </p:spPr>
      </p:pic>
      <p:pic>
        <p:nvPicPr>
          <p:cNvPr id="239" name="Image" descr="Image"/>
          <p:cNvPicPr>
            <a:picLocks noChangeAspect="1"/>
          </p:cNvPicPr>
          <p:nvPr/>
        </p:nvPicPr>
        <p:blipFill>
          <a:blip r:embed="rId6"/>
          <a:stretch>
            <a:fillRect/>
          </a:stretch>
        </p:blipFill>
        <p:spPr>
          <a:xfrm>
            <a:off x="15169345" y="1404078"/>
            <a:ext cx="4051970" cy="11216514"/>
          </a:xfrm>
          <a:prstGeom prst="rect">
            <a:avLst/>
          </a:prstGeom>
          <a:ln w="12700">
            <a:miter lim="400000"/>
          </a:ln>
        </p:spPr>
      </p:pic>
      <p:sp>
        <p:nvSpPr>
          <p:cNvPr id="240" name="THE WAY"/>
          <p:cNvSpPr txBox="1"/>
          <p:nvPr/>
        </p:nvSpPr>
        <p:spPr>
          <a:xfrm>
            <a:off x="5753432" y="3817859"/>
            <a:ext cx="2531142" cy="490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LE CHEMIN</a:t>
            </a:r>
            <a:endParaRPr dirty="0">
              <a:latin typeface="Brandon Grotesque Bold"/>
              <a:ea typeface="Brandon Grotesque Bold"/>
              <a:cs typeface="Brandon Grotesque Bold"/>
              <a:sym typeface="Brandon Grotesque Bold"/>
            </a:endParaRPr>
          </a:p>
        </p:txBody>
      </p:sp>
      <p:sp>
        <p:nvSpPr>
          <p:cNvPr id="241" name="THE TRUTH"/>
          <p:cNvSpPr txBox="1"/>
          <p:nvPr/>
        </p:nvSpPr>
        <p:spPr>
          <a:xfrm>
            <a:off x="10981122" y="3817859"/>
            <a:ext cx="2218556" cy="490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LA VÉRITÉ</a:t>
            </a:r>
            <a:endParaRPr dirty="0">
              <a:latin typeface="Brandon Grotesque Bold"/>
              <a:ea typeface="Brandon Grotesque Bold"/>
              <a:cs typeface="Brandon Grotesque Bold"/>
              <a:sym typeface="Brandon Grotesque Bold"/>
            </a:endParaRPr>
          </a:p>
        </p:txBody>
      </p:sp>
      <p:sp>
        <p:nvSpPr>
          <p:cNvPr id="242" name="THE LIFE"/>
          <p:cNvSpPr txBox="1"/>
          <p:nvPr/>
        </p:nvSpPr>
        <p:spPr>
          <a:xfrm>
            <a:off x="16449263" y="3817859"/>
            <a:ext cx="1425069" cy="4903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60000"/>
              </a:lnSpc>
              <a:defRPr sz="3600" b="0">
                <a:solidFill>
                  <a:srgbClr val="FFFFFF"/>
                </a:solidFill>
                <a:latin typeface="Brandon Grotesque Light"/>
                <a:ea typeface="Brandon Grotesque Light"/>
                <a:cs typeface="Brandon Grotesque Light"/>
                <a:sym typeface="Brandon Grotesque Light"/>
              </a:defRPr>
            </a:pPr>
            <a:r>
              <a:rPr lang="en-US" dirty="0"/>
              <a:t>LA VIE</a:t>
            </a:r>
            <a:endParaRPr dirty="0">
              <a:latin typeface="Brandon Grotesque Bold"/>
              <a:ea typeface="Brandon Grotesque Bold"/>
              <a:cs typeface="Brandon Grotesque Bold"/>
              <a:sym typeface="Brandon Grotesque Bold"/>
            </a:endParaRPr>
          </a:p>
        </p:txBody>
      </p:sp>
      <p:sp>
        <p:nvSpPr>
          <p:cNvPr id="243" name="PREVENIENT…"/>
          <p:cNvSpPr txBox="1"/>
          <p:nvPr/>
        </p:nvSpPr>
        <p:spPr>
          <a:xfrm>
            <a:off x="5818354" y="6052514"/>
            <a:ext cx="2401299" cy="813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t>LA GRÂCE</a:t>
            </a:r>
            <a:endParaRPr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PRÉVENANTE</a:t>
            </a:r>
            <a:endParaRPr dirty="0">
              <a:latin typeface="Brandon Grotesque Bold"/>
              <a:ea typeface="Brandon Grotesque Bold"/>
              <a:cs typeface="Brandon Grotesque Bold"/>
              <a:sym typeface="Brandon Grotesque Bold"/>
            </a:endParaRPr>
          </a:p>
        </p:txBody>
      </p:sp>
      <p:sp>
        <p:nvSpPr>
          <p:cNvPr id="244" name="SAVING…"/>
          <p:cNvSpPr txBox="1"/>
          <p:nvPr/>
        </p:nvSpPr>
        <p:spPr>
          <a:xfrm>
            <a:off x="10999557" y="6052514"/>
            <a:ext cx="2181687" cy="813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t>LA GRÂCE</a:t>
            </a:r>
            <a:endParaRPr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SALVATRICE</a:t>
            </a:r>
            <a:endParaRPr dirty="0">
              <a:latin typeface="Brandon Grotesque Bold"/>
              <a:ea typeface="Brandon Grotesque Bold"/>
              <a:cs typeface="Brandon Grotesque Bold"/>
              <a:sym typeface="Brandon Grotesque Bold"/>
            </a:endParaRPr>
          </a:p>
        </p:txBody>
      </p:sp>
      <p:sp>
        <p:nvSpPr>
          <p:cNvPr id="245" name="SANCTIFYING…"/>
          <p:cNvSpPr txBox="1"/>
          <p:nvPr/>
        </p:nvSpPr>
        <p:spPr>
          <a:xfrm>
            <a:off x="15753560" y="6052514"/>
            <a:ext cx="2816477" cy="8135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t>LA GRÂCE</a:t>
            </a:r>
            <a:endParaRPr dirty="0"/>
          </a:p>
          <a:p>
            <a:pPr>
              <a:lnSpc>
                <a:spcPct val="80000"/>
              </a:lnSpc>
              <a:defRPr sz="2800" b="0">
                <a:solidFill>
                  <a:srgbClr val="FFFFFF"/>
                </a:solidFill>
                <a:latin typeface="Brandon Grotesque Light"/>
                <a:ea typeface="Brandon Grotesque Light"/>
                <a:cs typeface="Brandon Grotesque Light"/>
                <a:sym typeface="Brandon Grotesque Light"/>
              </a:defRPr>
            </a:pPr>
            <a:r>
              <a:rPr lang="en-US" dirty="0">
                <a:latin typeface="Brandon Grotesque Bold"/>
                <a:ea typeface="Brandon Grotesque Bold"/>
                <a:cs typeface="Brandon Grotesque Bold"/>
                <a:sym typeface="Brandon Grotesque Bold"/>
              </a:rPr>
              <a:t>SANCTIFICANTE</a:t>
            </a:r>
            <a:endParaRPr dirty="0">
              <a:latin typeface="Brandon Grotesque Bold"/>
              <a:ea typeface="Brandon Grotesque Bold"/>
              <a:cs typeface="Brandon Grotesque Bold"/>
              <a:sym typeface="Brandon Grotesque Bold"/>
            </a:endParaRPr>
          </a:p>
        </p:txBody>
      </p:sp>
      <p:pic>
        <p:nvPicPr>
          <p:cNvPr id="249" name="Image" descr="Image"/>
          <p:cNvPicPr>
            <a:picLocks noChangeAspect="1"/>
          </p:cNvPicPr>
          <p:nvPr/>
        </p:nvPicPr>
        <p:blipFill>
          <a:blip r:embed="rId7"/>
          <a:stretch>
            <a:fillRect/>
          </a:stretch>
        </p:blipFill>
        <p:spPr>
          <a:xfrm>
            <a:off x="6420274" y="2260078"/>
            <a:ext cx="1197457" cy="1053369"/>
          </a:xfrm>
          <a:prstGeom prst="rect">
            <a:avLst/>
          </a:prstGeom>
          <a:ln w="12700">
            <a:miter lim="400000"/>
          </a:ln>
        </p:spPr>
      </p:pic>
      <p:pic>
        <p:nvPicPr>
          <p:cNvPr id="250" name="Image" descr="Image"/>
          <p:cNvPicPr>
            <a:picLocks noChangeAspect="1"/>
          </p:cNvPicPr>
          <p:nvPr/>
        </p:nvPicPr>
        <p:blipFill>
          <a:blip r:embed="rId8"/>
          <a:stretch>
            <a:fillRect/>
          </a:stretch>
        </p:blipFill>
        <p:spPr>
          <a:xfrm>
            <a:off x="11673867" y="2278762"/>
            <a:ext cx="1036266" cy="1036263"/>
          </a:xfrm>
          <a:prstGeom prst="rect">
            <a:avLst/>
          </a:prstGeom>
          <a:ln w="12700">
            <a:miter lim="400000"/>
          </a:ln>
        </p:spPr>
      </p:pic>
      <p:pic>
        <p:nvPicPr>
          <p:cNvPr id="251" name="Image" descr="Image"/>
          <p:cNvPicPr>
            <a:picLocks noChangeAspect="1"/>
          </p:cNvPicPr>
          <p:nvPr/>
        </p:nvPicPr>
        <p:blipFill>
          <a:blip r:embed="rId9"/>
          <a:stretch>
            <a:fillRect/>
          </a:stretch>
        </p:blipFill>
        <p:spPr>
          <a:xfrm>
            <a:off x="16635111" y="2278762"/>
            <a:ext cx="1034689" cy="1034685"/>
          </a:xfrm>
          <a:prstGeom prst="rect">
            <a:avLst/>
          </a:prstGeom>
          <a:ln w="12700">
            <a:miter lim="400000"/>
          </a:ln>
        </p:spPr>
      </p:pic>
      <p:sp>
        <p:nvSpPr>
          <p:cNvPr id="19" name="God PREPARES the path before us. His hand reaches out and beckons us to Him. That hand draws us into a relationship with Him while we are still far from God.">
            <a:extLst>
              <a:ext uri="{FF2B5EF4-FFF2-40B4-BE49-F238E27FC236}">
                <a16:creationId xmlns:a16="http://schemas.microsoft.com/office/drawing/2014/main" id="{4CF7ADCE-C238-4D4F-8F26-2F2A68D650CB}"/>
              </a:ext>
            </a:extLst>
          </p:cNvPr>
          <p:cNvSpPr txBox="1"/>
          <p:nvPr/>
        </p:nvSpPr>
        <p:spPr>
          <a:xfrm>
            <a:off x="5486198" y="8782402"/>
            <a:ext cx="3044407" cy="25063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Dieu nous </a:t>
            </a:r>
            <a:r>
              <a:rPr lang="en-US" sz="2200" dirty="0" err="1"/>
              <a:t>précède</a:t>
            </a:r>
            <a:r>
              <a:rPr lang="en-US" sz="2200" dirty="0"/>
              <a:t> pour tracer un chemin et nous </a:t>
            </a:r>
            <a:r>
              <a:rPr lang="en-US" sz="2200" dirty="0" err="1"/>
              <a:t>attirer</a:t>
            </a:r>
            <a:r>
              <a:rPr lang="en-US" sz="2200" dirty="0"/>
              <a:t> dans </a:t>
            </a:r>
            <a:r>
              <a:rPr lang="en-US" sz="2200" dirty="0" err="1"/>
              <a:t>une</a:t>
            </a:r>
            <a:r>
              <a:rPr lang="en-US" sz="2200" dirty="0"/>
              <a:t> relation par la grâce </a:t>
            </a:r>
            <a:r>
              <a:rPr lang="en-US" sz="2200" dirty="0" err="1"/>
              <a:t>prévenante</a:t>
            </a:r>
            <a:r>
              <a:rPr lang="en-US" sz="2200" dirty="0"/>
              <a:t>.</a:t>
            </a:r>
            <a:endParaRPr sz="2200" dirty="0"/>
          </a:p>
        </p:txBody>
      </p:sp>
      <p:sp>
        <p:nvSpPr>
          <p:cNvPr id="20" name="Jesus RESCUES us from sin and leads us into the truth that sets us free. We are beckoned into His grace where we find ourselves in the very center of His love— the very center of His heart">
            <a:extLst>
              <a:ext uri="{FF2B5EF4-FFF2-40B4-BE49-F238E27FC236}">
                <a16:creationId xmlns:a16="http://schemas.microsoft.com/office/drawing/2014/main" id="{DD130C4E-B70A-6942-9BB8-F945BC525F2D}"/>
              </a:ext>
            </a:extLst>
          </p:cNvPr>
          <p:cNvSpPr txBox="1"/>
          <p:nvPr/>
        </p:nvSpPr>
        <p:spPr>
          <a:xfrm>
            <a:off x="10500547" y="8985534"/>
            <a:ext cx="3172849" cy="210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err="1"/>
              <a:t>Jésus</a:t>
            </a:r>
            <a:r>
              <a:rPr lang="en-US" sz="2200" dirty="0"/>
              <a:t> nous </a:t>
            </a:r>
            <a:r>
              <a:rPr lang="en-US" sz="2200" dirty="0" err="1"/>
              <a:t>sauve</a:t>
            </a:r>
            <a:r>
              <a:rPr lang="en-US" sz="2200" dirty="0"/>
              <a:t> du </a:t>
            </a:r>
            <a:r>
              <a:rPr lang="en-US" sz="2200" dirty="0" err="1"/>
              <a:t>péché</a:t>
            </a:r>
            <a:r>
              <a:rPr lang="en-US" sz="2200" dirty="0"/>
              <a:t> et nous conduit </a:t>
            </a:r>
            <a:r>
              <a:rPr lang="en-US" sz="2200" dirty="0" err="1"/>
              <a:t>à</a:t>
            </a:r>
            <a:r>
              <a:rPr lang="en-US" sz="2200" dirty="0"/>
              <a:t> la </a:t>
            </a:r>
            <a:r>
              <a:rPr lang="en-US" sz="2200" dirty="0" err="1"/>
              <a:t>vérité</a:t>
            </a:r>
            <a:r>
              <a:rPr lang="en-US" sz="2200" dirty="0"/>
              <a:t> qui nous </a:t>
            </a:r>
            <a:r>
              <a:rPr lang="en-US" sz="2200" dirty="0" err="1"/>
              <a:t>libère</a:t>
            </a:r>
            <a:r>
              <a:rPr lang="en-US" sz="2200" dirty="0"/>
              <a:t> par la grâce </a:t>
            </a:r>
            <a:r>
              <a:rPr lang="en-US" sz="2200" dirty="0" err="1"/>
              <a:t>salvatrice</a:t>
            </a:r>
            <a:r>
              <a:rPr lang="en-US" sz="2200" dirty="0"/>
              <a:t>.</a:t>
            </a:r>
            <a:endParaRPr sz="2200" dirty="0"/>
          </a:p>
        </p:txBody>
      </p:sp>
      <p:sp>
        <p:nvSpPr>
          <p:cNvPr id="21" name="The Holy Spirit EMPOWERS us to live a life fully consecrated to God. His hand reaches out from the cross and leads us forward into deeper relationship with Him as we allow this grace to penetrate every part of our lives.">
            <a:extLst>
              <a:ext uri="{FF2B5EF4-FFF2-40B4-BE49-F238E27FC236}">
                <a16:creationId xmlns:a16="http://schemas.microsoft.com/office/drawing/2014/main" id="{30DE7FE2-AB62-C246-9716-4E657461E0AB}"/>
              </a:ext>
            </a:extLst>
          </p:cNvPr>
          <p:cNvSpPr txBox="1"/>
          <p:nvPr/>
        </p:nvSpPr>
        <p:spPr>
          <a:xfrm>
            <a:off x="15488831" y="8985534"/>
            <a:ext cx="3325345" cy="21000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a:lnSpc>
                <a:spcPct val="120000"/>
              </a:lnSpc>
              <a:defRPr sz="2000" b="0">
                <a:solidFill>
                  <a:srgbClr val="5E5E5E"/>
                </a:solidFill>
                <a:latin typeface="Gotham Medium"/>
                <a:ea typeface="Gotham Medium"/>
                <a:cs typeface="Gotham Medium"/>
                <a:sym typeface="Gotham Medium"/>
              </a:defRPr>
            </a:lvl1pPr>
          </a:lstStyle>
          <a:p>
            <a:r>
              <a:rPr lang="en-US" sz="2200" dirty="0"/>
              <a:t>Le Saint-Esprit nous </a:t>
            </a:r>
            <a:r>
              <a:rPr lang="en-US" sz="2200" dirty="0" err="1"/>
              <a:t>donne</a:t>
            </a:r>
            <a:r>
              <a:rPr lang="en-US" sz="2200" dirty="0"/>
              <a:t> la force de vivre </a:t>
            </a:r>
            <a:r>
              <a:rPr lang="en-US" sz="2200" dirty="0" err="1"/>
              <a:t>pleinement</a:t>
            </a:r>
            <a:r>
              <a:rPr lang="en-US" sz="2200" dirty="0"/>
              <a:t> </a:t>
            </a:r>
            <a:r>
              <a:rPr lang="en-US" sz="2200" dirty="0" err="1"/>
              <a:t>consacrée</a:t>
            </a:r>
            <a:r>
              <a:rPr lang="en-US" sz="2200" dirty="0"/>
              <a:t> </a:t>
            </a:r>
            <a:r>
              <a:rPr lang="en-US" sz="2200" dirty="0" err="1"/>
              <a:t>à</a:t>
            </a:r>
            <a:r>
              <a:rPr lang="en-US" sz="2200" dirty="0"/>
              <a:t> Dieu par la grâce </a:t>
            </a:r>
            <a:r>
              <a:rPr lang="en-US" sz="2200" dirty="0" err="1"/>
              <a:t>sanctificante</a:t>
            </a:r>
            <a:r>
              <a:rPr lang="en-US" sz="2200" dirty="0"/>
              <a:t>.</a:t>
            </a:r>
            <a:endParaRPr sz="2200" dirty="0"/>
          </a:p>
        </p:txBody>
      </p:sp>
    </p:spTree>
    <p:extLst>
      <p:ext uri="{BB962C8B-B14F-4D97-AF65-F5344CB8AC3E}">
        <p14:creationId xmlns:p14="http://schemas.microsoft.com/office/powerpoint/2010/main" val="669019496"/>
      </p:ext>
    </p:extLst>
  </p:cSld>
  <p:clrMapOvr>
    <a:masterClrMapping/>
  </p:clrMapOvr>
  <mc:AlternateContent xmlns:mc="http://schemas.openxmlformats.org/markup-compatibility/2006" xmlns:p14="http://schemas.microsoft.com/office/powerpoint/2010/main">
    <mc:Choice Requires="p14">
      <p:transition>
        <p:fade/>
      </p:transition>
    </mc:Choice>
    <mc:Fallback xmlns:a14="http://schemas.microsoft.com/office/drawing/2010/main" xmlns:m="http://schemas.openxmlformats.org/officeDocument/2006/math" xmlns="">
      <p:transition spd="fast">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236"/>
                                        </p:tgtEl>
                                        <p:attrNameLst>
                                          <p:attrName>style.visibility</p:attrName>
                                        </p:attrNameLst>
                                      </p:cBhvr>
                                      <p:to>
                                        <p:strVal val="visible"/>
                                      </p:to>
                                    </p:set>
                                    <p:animEffect transition="in" filter="wipe(up)">
                                      <p:cBhvr>
                                        <p:cTn id="7" dur="2250"/>
                                        <p:tgtEl>
                                          <p:spTgt spid="236"/>
                                        </p:tgtEl>
                                      </p:cBhvr>
                                    </p:animEffect>
                                  </p:childTnLst>
                                </p:cTn>
                              </p:par>
                            </p:childTnLst>
                          </p:cTn>
                        </p:par>
                        <p:par>
                          <p:cTn id="8" fill="hold">
                            <p:stCondLst>
                              <p:cond delay="2650"/>
                            </p:stCondLst>
                            <p:childTnLst>
                              <p:par>
                                <p:cTn id="9" presetID="10" presetClass="entr" fill="hold" grpId="0" nodeType="afterEffect">
                                  <p:stCondLst>
                                    <p:cond delay="500"/>
                                  </p:stCondLst>
                                  <p:iterate>
                                    <p:tmAbs val="0"/>
                                  </p:iterate>
                                  <p:childTnLst>
                                    <p:set>
                                      <p:cBhvr>
                                        <p:cTn id="10" fill="hold"/>
                                        <p:tgtEl>
                                          <p:spTgt spid="19"/>
                                        </p:tgtEl>
                                        <p:attrNameLst>
                                          <p:attrName>style.visibility</p:attrName>
                                        </p:attrNameLst>
                                      </p:cBhvr>
                                      <p:to>
                                        <p:strVal val="visible"/>
                                      </p:to>
                                    </p:set>
                                    <p:animEffect transition="in" filter="fade">
                                      <p:cBhvr>
                                        <p:cTn id="11" dur="1000"/>
                                        <p:tgtEl>
                                          <p:spTgt spid="19"/>
                                        </p:tgtEl>
                                      </p:cBhvr>
                                    </p:animEffect>
                                  </p:childTnLst>
                                </p:cTn>
                              </p:par>
                            </p:childTnLst>
                          </p:cTn>
                        </p:par>
                        <p:par>
                          <p:cTn id="12" fill="hold">
                            <p:stCondLst>
                              <p:cond delay="4150"/>
                            </p:stCondLst>
                            <p:childTnLst>
                              <p:par>
                                <p:cTn id="13" presetID="10" presetClass="entr" fill="hold" grpId="0" nodeType="afterEffect">
                                  <p:stCondLst>
                                    <p:cond delay="500"/>
                                  </p:stCondLst>
                                  <p:iterate>
                                    <p:tmAbs val="0"/>
                                  </p:iterate>
                                  <p:childTnLst>
                                    <p:set>
                                      <p:cBhvr>
                                        <p:cTn id="14" fill="hold"/>
                                        <p:tgtEl>
                                          <p:spTgt spid="20"/>
                                        </p:tgtEl>
                                        <p:attrNameLst>
                                          <p:attrName>style.visibility</p:attrName>
                                        </p:attrNameLst>
                                      </p:cBhvr>
                                      <p:to>
                                        <p:strVal val="visible"/>
                                      </p:to>
                                    </p:set>
                                    <p:animEffect transition="in" filter="fade">
                                      <p:cBhvr>
                                        <p:cTn id="15" dur="1000"/>
                                        <p:tgtEl>
                                          <p:spTgt spid="20"/>
                                        </p:tgtEl>
                                      </p:cBhvr>
                                    </p:animEffect>
                                  </p:childTnLst>
                                </p:cTn>
                              </p:par>
                            </p:childTnLst>
                          </p:cTn>
                        </p:par>
                        <p:par>
                          <p:cTn id="16" fill="hold">
                            <p:stCondLst>
                              <p:cond delay="5650"/>
                            </p:stCondLst>
                            <p:childTnLst>
                              <p:par>
                                <p:cTn id="17" presetID="10" presetClass="entr" fill="hold" grpId="0" nodeType="afterEffect">
                                  <p:stCondLst>
                                    <p:cond delay="500"/>
                                  </p:stCondLst>
                                  <p:iterate>
                                    <p:tmAbs val="0"/>
                                  </p:iterate>
                                  <p:childTnLst>
                                    <p:set>
                                      <p:cBhvr>
                                        <p:cTn id="18" fill="hold"/>
                                        <p:tgtEl>
                                          <p:spTgt spid="21"/>
                                        </p:tgtEl>
                                        <p:attrNameLst>
                                          <p:attrName>style.visibility</p:attrName>
                                        </p:attrNameLst>
                                      </p:cBhvr>
                                      <p:to>
                                        <p:strVal val="visible"/>
                                      </p:to>
                                    </p:set>
                                    <p:animEffect transition="in" filter="fade">
                                      <p:cBhvr>
                                        <p:cTn id="19"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 grpId="0" animBg="1" advAuto="0"/>
      <p:bldP spid="19" grpId="0" animBg="1" advAuto="0"/>
      <p:bldP spid="20" grpId="0" animBg="1" advAuto="0"/>
      <p:bldP spid="21" grpId="0"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 name="andrew-deslauriers-269459-unsplash.psd" descr="andrew-deslauriers-269459-unsplash.psd"/>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201617" y="-156646"/>
            <a:ext cx="24787235" cy="14029292"/>
          </a:xfrm>
          <a:prstGeom prst="rect">
            <a:avLst/>
          </a:prstGeom>
          <a:ln w="12700">
            <a:miter lim="400000"/>
          </a:ln>
        </p:spPr>
      </p:pic>
      <p:pic>
        <p:nvPicPr>
          <p:cNvPr id="140" name="topo_map.png" descr="topo_map.png"/>
          <p:cNvPicPr>
            <a:picLocks noChangeAspect="1"/>
          </p:cNvPicPr>
          <p:nvPr/>
        </p:nvPicPr>
        <p:blipFill>
          <a:blip r:embed="rId3"/>
          <a:stretch>
            <a:fillRect/>
          </a:stretch>
        </p:blipFill>
        <p:spPr>
          <a:xfrm rot="14416252">
            <a:off x="13548425" y="5570316"/>
            <a:ext cx="17188399" cy="9668475"/>
          </a:xfrm>
          <a:prstGeom prst="rect">
            <a:avLst/>
          </a:prstGeom>
          <a:ln w="12700">
            <a:miter lim="400000"/>
          </a:ln>
        </p:spPr>
      </p:pic>
      <p:sp>
        <p:nvSpPr>
          <p:cNvPr id="141" name="Line"/>
          <p:cNvSpPr/>
          <p:nvPr/>
        </p:nvSpPr>
        <p:spPr>
          <a:xfrm rot="9273827" flipH="1">
            <a:off x="8980081" y="3973405"/>
            <a:ext cx="23047981" cy="14351348"/>
          </a:xfrm>
          <a:custGeom>
            <a:avLst/>
            <a:gdLst/>
            <a:ahLst/>
            <a:cxnLst>
              <a:cxn ang="0">
                <a:pos x="wd2" y="hd2"/>
              </a:cxn>
              <a:cxn ang="5400000">
                <a:pos x="wd2" y="hd2"/>
              </a:cxn>
              <a:cxn ang="10800000">
                <a:pos x="wd2" y="hd2"/>
              </a:cxn>
              <a:cxn ang="16200000">
                <a:pos x="wd2" y="hd2"/>
              </a:cxn>
            </a:cxnLst>
            <a:rect l="0" t="0" r="r" b="b"/>
            <a:pathLst>
              <a:path w="21580" h="21581" extrusionOk="0">
                <a:moveTo>
                  <a:pt x="21580" y="21581"/>
                </a:moveTo>
                <a:cubicBezTo>
                  <a:pt x="20558" y="21600"/>
                  <a:pt x="19559" y="21090"/>
                  <a:pt x="18732" y="20125"/>
                </a:cubicBezTo>
                <a:cubicBezTo>
                  <a:pt x="18220" y="19527"/>
                  <a:pt x="17779" y="18760"/>
                  <a:pt x="17202" y="18336"/>
                </a:cubicBezTo>
                <a:cubicBezTo>
                  <a:pt x="16709" y="17973"/>
                  <a:pt x="16159" y="17891"/>
                  <a:pt x="15620" y="17973"/>
                </a:cubicBezTo>
                <a:cubicBezTo>
                  <a:pt x="15126" y="18049"/>
                  <a:pt x="14624" y="18258"/>
                  <a:pt x="14146" y="18028"/>
                </a:cubicBezTo>
                <a:cubicBezTo>
                  <a:pt x="13605" y="17768"/>
                  <a:pt x="13227" y="17026"/>
                  <a:pt x="13008" y="16185"/>
                </a:cubicBezTo>
                <a:cubicBezTo>
                  <a:pt x="12875" y="15675"/>
                  <a:pt x="12798" y="15130"/>
                  <a:pt x="12652" y="14629"/>
                </a:cubicBezTo>
                <a:cubicBezTo>
                  <a:pt x="11969" y="12280"/>
                  <a:pt x="10165" y="11409"/>
                  <a:pt x="8788" y="12763"/>
                </a:cubicBezTo>
                <a:cubicBezTo>
                  <a:pt x="8293" y="13138"/>
                  <a:pt x="7771" y="13334"/>
                  <a:pt x="7247" y="13363"/>
                </a:cubicBezTo>
                <a:cubicBezTo>
                  <a:pt x="6516" y="13403"/>
                  <a:pt x="5727" y="13044"/>
                  <a:pt x="5467" y="11912"/>
                </a:cubicBezTo>
                <a:cubicBezTo>
                  <a:pt x="5284" y="11113"/>
                  <a:pt x="5524" y="10177"/>
                  <a:pt x="5261" y="9426"/>
                </a:cubicBezTo>
                <a:cubicBezTo>
                  <a:pt x="5032" y="8775"/>
                  <a:pt x="4503" y="8539"/>
                  <a:pt x="4296" y="7866"/>
                </a:cubicBezTo>
                <a:cubicBezTo>
                  <a:pt x="3978" y="6831"/>
                  <a:pt x="4619" y="5525"/>
                  <a:pt x="4183" y="4554"/>
                </a:cubicBezTo>
                <a:cubicBezTo>
                  <a:pt x="3916" y="3960"/>
                  <a:pt x="3336" y="3886"/>
                  <a:pt x="3149" y="3199"/>
                </a:cubicBezTo>
                <a:cubicBezTo>
                  <a:pt x="3048" y="2827"/>
                  <a:pt x="3112" y="2391"/>
                  <a:pt x="3018" y="2015"/>
                </a:cubicBezTo>
                <a:cubicBezTo>
                  <a:pt x="2554" y="149"/>
                  <a:pt x="936" y="2067"/>
                  <a:pt x="225" y="974"/>
                </a:cubicBezTo>
                <a:cubicBezTo>
                  <a:pt x="62" y="722"/>
                  <a:pt x="-20" y="362"/>
                  <a:pt x="5" y="0"/>
                </a:cubicBezTo>
              </a:path>
            </a:pathLst>
          </a:custGeom>
          <a:ln w="38100">
            <a:solidFill>
              <a:srgbClr val="FAB14E"/>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A JOURNEY"/>
          <p:cNvSpPr txBox="1"/>
          <p:nvPr/>
        </p:nvSpPr>
        <p:spPr>
          <a:xfrm>
            <a:off x="7977490" y="4273451"/>
            <a:ext cx="8657626"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0300" b="0" spc="926">
                <a:solidFill>
                  <a:srgbClr val="F4F5F5"/>
                </a:solidFill>
                <a:latin typeface="Brandon Grotesque Regular"/>
                <a:ea typeface="Brandon Grotesque Regular"/>
                <a:cs typeface="Brandon Grotesque Regular"/>
                <a:sym typeface="Brandon Grotesque Regular"/>
              </a:defRPr>
            </a:lvl1pPr>
          </a:lstStyle>
          <a:p>
            <a:r>
              <a:rPr lang="en-US" sz="8000" dirty="0"/>
              <a:t>UN PARCOURS</a:t>
            </a:r>
            <a:endParaRPr sz="8000" dirty="0"/>
          </a:p>
        </p:txBody>
      </p:sp>
      <p:sp>
        <p:nvSpPr>
          <p:cNvPr id="143" name="OF GRACE"/>
          <p:cNvSpPr txBox="1"/>
          <p:nvPr/>
        </p:nvSpPr>
        <p:spPr>
          <a:xfrm>
            <a:off x="8053015" y="5376575"/>
            <a:ext cx="8277971" cy="22262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sz="13800" b="0" spc="-414">
                <a:solidFill>
                  <a:srgbClr val="F4F5F5"/>
                </a:solidFill>
                <a:latin typeface="Brandon Grotesque Bold"/>
                <a:ea typeface="Brandon Grotesque Bold"/>
                <a:cs typeface="Brandon Grotesque Bold"/>
                <a:sym typeface="Brandon Grotesque Bold"/>
              </a:defRPr>
            </a:lvl1pPr>
          </a:lstStyle>
          <a:p>
            <a:r>
              <a:rPr lang="en-US" dirty="0"/>
              <a:t>DE GRÂCE</a:t>
            </a:r>
            <a:endParaRPr dirty="0"/>
          </a:p>
        </p:txBody>
      </p:sp>
      <p:sp>
        <p:nvSpPr>
          <p:cNvPr id="144" name="Line"/>
          <p:cNvSpPr/>
          <p:nvPr/>
        </p:nvSpPr>
        <p:spPr>
          <a:xfrm>
            <a:off x="15874536"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a:defRPr sz="3200" b="0">
                <a:solidFill>
                  <a:srgbClr val="F4F5F5"/>
                </a:solidFill>
                <a:latin typeface="+mn-lt"/>
                <a:ea typeface="+mn-ea"/>
                <a:cs typeface="+mn-cs"/>
                <a:sym typeface="Helvetica Neue Medium"/>
              </a:defRPr>
            </a:pPr>
            <a:endParaRPr/>
          </a:p>
        </p:txBody>
      </p:sp>
      <p:sp>
        <p:nvSpPr>
          <p:cNvPr id="145" name="Line"/>
          <p:cNvSpPr/>
          <p:nvPr/>
        </p:nvSpPr>
        <p:spPr>
          <a:xfrm flipH="1">
            <a:off x="7402681" y="3677378"/>
            <a:ext cx="1106783" cy="424732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1600" y="21600"/>
                </a:lnTo>
                <a:lnTo>
                  <a:pt x="0" y="21574"/>
                </a:lnTo>
              </a:path>
            </a:pathLst>
          </a:custGeom>
          <a:ln w="88900">
            <a:solidFill>
              <a:srgbClr val="FFFFFF"/>
            </a:solidFill>
            <a:miter lim="400000"/>
          </a:ln>
        </p:spPr>
        <p:txBody>
          <a:bodyPr lIns="0" tIns="0" rIns="0" bIns="0" anchor="ctr"/>
          <a:lstStyle/>
          <a:p>
            <a:pPr>
              <a:defRPr sz="3200" b="0">
                <a:solidFill>
                  <a:srgbClr val="F4F5F5"/>
                </a:solidFill>
                <a:latin typeface="+mn-lt"/>
                <a:ea typeface="+mn-ea"/>
                <a:cs typeface="+mn-cs"/>
                <a:sym typeface="Helvetica Neue Medium"/>
              </a:defRPr>
            </a:pPr>
            <a:endParaRPr/>
          </a:p>
        </p:txBody>
      </p:sp>
      <p:pic>
        <p:nvPicPr>
          <p:cNvPr id="146" name="COTN_LOGO.png" descr="COTN_LOGO.png"/>
          <p:cNvPicPr>
            <a:picLocks noChangeAspect="1"/>
          </p:cNvPicPr>
          <p:nvPr/>
        </p:nvPicPr>
        <p:blipFill>
          <a:blip r:embed="rId4"/>
          <a:stretch>
            <a:fillRect/>
          </a:stretch>
        </p:blipFill>
        <p:spPr>
          <a:xfrm>
            <a:off x="11284422" y="2678241"/>
            <a:ext cx="1815156" cy="1414891"/>
          </a:xfrm>
          <a:prstGeom prst="rect">
            <a:avLst/>
          </a:prstGeom>
          <a:ln w="12700">
            <a:miter lim="400000"/>
          </a:ln>
        </p:spPr>
      </p:pic>
      <p:grpSp>
        <p:nvGrpSpPr>
          <p:cNvPr id="150" name="Group"/>
          <p:cNvGrpSpPr/>
          <p:nvPr/>
        </p:nvGrpSpPr>
        <p:grpSpPr>
          <a:xfrm>
            <a:off x="680174" y="12653144"/>
            <a:ext cx="1815156" cy="430543"/>
            <a:chOff x="0" y="0"/>
            <a:chExt cx="1815154" cy="430541"/>
          </a:xfrm>
        </p:grpSpPr>
        <p:pic>
          <p:nvPicPr>
            <p:cNvPr id="147" name="Image" descr="Image"/>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0"/>
              <a:ext cx="489434" cy="430542"/>
            </a:xfrm>
            <a:prstGeom prst="rect">
              <a:avLst/>
            </a:prstGeom>
            <a:ln w="12700" cap="flat">
              <a:noFill/>
              <a:miter lim="400000"/>
            </a:ln>
            <a:effectLst/>
          </p:spPr>
        </p:pic>
        <p:pic>
          <p:nvPicPr>
            <p:cNvPr id="148" name="Image" descr="Image"/>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21752" y="0"/>
              <a:ext cx="430542" cy="430542"/>
            </a:xfrm>
            <a:prstGeom prst="rect">
              <a:avLst/>
            </a:prstGeom>
            <a:ln w="12700" cap="flat">
              <a:noFill/>
              <a:miter lim="400000"/>
            </a:ln>
            <a:effectLst/>
          </p:spPr>
        </p:pic>
        <p:pic>
          <p:nvPicPr>
            <p:cNvPr id="149" name="Image" descr="Image"/>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84612" y="0"/>
              <a:ext cx="430543" cy="430542"/>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p:fade/>
      </p:transition>
    </mc:Choice>
    <mc:Fallback xmlns:a14="http://schemas.microsoft.com/office/drawing/2010/main" xmlns:m="http://schemas.openxmlformats.org/officeDocument/2006/math"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 name="annie-spratt-746987-unsplash.jpg" descr="annie-spratt-746987-unsplash.jpg"/>
          <p:cNvPicPr>
            <a:picLocks noChangeAspect="1"/>
          </p:cNvPicPr>
          <p:nvPr/>
        </p:nvPicPr>
        <p:blipFill>
          <a:blip r:embed="rId2" cstate="screen">
            <a:alphaModFix amt="50000"/>
            <a:extLst>
              <a:ext uri="{28A0092B-C50C-407E-A947-70E740481C1C}">
                <a14:useLocalDpi xmlns:a14="http://schemas.microsoft.com/office/drawing/2010/main"/>
              </a:ext>
            </a:extLst>
          </a:blip>
          <a:srcRect/>
          <a:stretch>
            <a:fillRect/>
          </a:stretch>
        </p:blipFill>
        <p:spPr>
          <a:xfrm>
            <a:off x="0" y="-87115"/>
            <a:ext cx="24384001" cy="13890295"/>
          </a:xfrm>
          <a:prstGeom prst="rect">
            <a:avLst/>
          </a:prstGeom>
          <a:ln w="12700">
            <a:miter lim="400000"/>
          </a:ln>
        </p:spPr>
      </p:pic>
      <p:sp>
        <p:nvSpPr>
          <p:cNvPr id="129" name="FROM GRACE"/>
          <p:cNvSpPr txBox="1"/>
          <p:nvPr/>
        </p:nvSpPr>
        <p:spPr>
          <a:xfrm>
            <a:off x="9205201" y="4582783"/>
            <a:ext cx="4161396" cy="816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lang="en-US" b="0" dirty="0"/>
              <a:t>DE GRÂCE</a:t>
            </a:r>
            <a:endParaRPr dirty="0"/>
          </a:p>
        </p:txBody>
      </p:sp>
      <p:sp>
        <p:nvSpPr>
          <p:cNvPr id="130" name="TO GRACE"/>
          <p:cNvSpPr txBox="1"/>
          <p:nvPr/>
        </p:nvSpPr>
        <p:spPr>
          <a:xfrm>
            <a:off x="9783454" y="6432750"/>
            <a:ext cx="3669274" cy="816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lang="en-US" b="0" dirty="0" err="1"/>
              <a:t>À</a:t>
            </a:r>
            <a:r>
              <a:rPr lang="en-US" b="0" dirty="0"/>
              <a:t> GRÂCE</a:t>
            </a:r>
            <a:endParaRPr dirty="0"/>
          </a:p>
        </p:txBody>
      </p:sp>
      <p:sp>
        <p:nvSpPr>
          <p:cNvPr id="131" name="THROUGH GRACE"/>
          <p:cNvSpPr txBox="1"/>
          <p:nvPr/>
        </p:nvSpPr>
        <p:spPr>
          <a:xfrm>
            <a:off x="9697324" y="8282716"/>
            <a:ext cx="3669273" cy="81663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lnSpc>
                <a:spcPct val="80000"/>
              </a:lnSpc>
              <a:defRPr sz="5800">
                <a:solidFill>
                  <a:srgbClr val="5E5E5E"/>
                </a:solidFill>
                <a:latin typeface="Gotham Book"/>
                <a:ea typeface="Gotham Book"/>
                <a:cs typeface="Gotham Book"/>
                <a:sym typeface="Gotham Book"/>
              </a:defRPr>
            </a:pPr>
            <a:r>
              <a:rPr lang="en-US" b="0" dirty="0" err="1"/>
              <a:t>À</a:t>
            </a:r>
            <a:r>
              <a:rPr lang="en-US" b="0" dirty="0"/>
              <a:t> GRÂCE</a:t>
            </a:r>
            <a:endParaRPr dirty="0"/>
          </a:p>
        </p:txBody>
      </p:sp>
      <p:sp>
        <p:nvSpPr>
          <p:cNvPr id="132" name="Line"/>
          <p:cNvSpPr/>
          <p:nvPr/>
        </p:nvSpPr>
        <p:spPr>
          <a:xfrm rot="15000000">
            <a:off x="5628368" y="2161482"/>
            <a:ext cx="15772551" cy="8236334"/>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25400">
            <a:solidFill>
              <a:srgbClr val="5E5E5E"/>
            </a:solidFill>
            <a:custDash>
              <a:ds d="600000" sp="600000"/>
            </a:custDash>
            <a:miter lim="400000"/>
          </a:ln>
        </p:spPr>
        <p:txBody>
          <a:bodyPr lIns="0" tIns="0" rIns="0" bIns="0" anchor="ctr"/>
          <a:lstStyle/>
          <a:p>
            <a:pPr>
              <a:defRPr b="0">
                <a:solidFill>
                  <a:srgbClr val="FFFFFF"/>
                </a:solidFill>
                <a:latin typeface="+mn-lt"/>
                <a:ea typeface="+mn-ea"/>
                <a:cs typeface="+mn-cs"/>
                <a:sym typeface="Helvetica Neue Medium"/>
              </a:defRPr>
            </a:pPr>
            <a:endParaRPr/>
          </a:p>
        </p:txBody>
      </p:sp>
      <p:pic>
        <p:nvPicPr>
          <p:cNvPr id="133" name="Image" descr="Image"/>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253819" y="4569460"/>
            <a:ext cx="958628" cy="843280"/>
          </a:xfrm>
          <a:prstGeom prst="rect">
            <a:avLst/>
          </a:prstGeom>
          <a:ln w="12700">
            <a:miter lim="400000"/>
          </a:ln>
        </p:spPr>
      </p:pic>
      <p:pic>
        <p:nvPicPr>
          <p:cNvPr id="135" name="Image" descr="Image"/>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253819" y="8211719"/>
            <a:ext cx="958628" cy="958628"/>
          </a:xfrm>
          <a:prstGeom prst="rect">
            <a:avLst/>
          </a:prstGeom>
          <a:ln w="12700">
            <a:miter lim="400000"/>
          </a:ln>
        </p:spPr>
      </p:pic>
      <p:pic>
        <p:nvPicPr>
          <p:cNvPr id="4" name="Picture 3" descr="A picture containing text, monitor, television, wall&#10;&#10;Description automatically generated">
            <a:extLst>
              <a:ext uri="{FF2B5EF4-FFF2-40B4-BE49-F238E27FC236}">
                <a16:creationId xmlns:a16="http://schemas.microsoft.com/office/drawing/2014/main" id="{CE95E097-7591-4C4F-B5A6-E660B14552F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4232783" y="6365379"/>
            <a:ext cx="979664" cy="979664"/>
          </a:xfrm>
          <a:prstGeom prst="rect">
            <a:avLst/>
          </a:prstGeom>
        </p:spPr>
      </p:pic>
    </p:spTree>
    <p:extLst>
      <p:ext uri="{BB962C8B-B14F-4D97-AF65-F5344CB8AC3E}">
        <p14:creationId xmlns:p14="http://schemas.microsoft.com/office/powerpoint/2010/main" val="277486242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iterate>
                                    <p:tmAbs val="0"/>
                                  </p:iterate>
                                  <p:childTnLst>
                                    <p:set>
                                      <p:cBhvr>
                                        <p:cTn id="6" fill="hold"/>
                                        <p:tgtEl>
                                          <p:spTgt spid="129"/>
                                        </p:tgtEl>
                                        <p:attrNameLst>
                                          <p:attrName>style.visibility</p:attrName>
                                        </p:attrNameLst>
                                      </p:cBhvr>
                                      <p:to>
                                        <p:strVal val="visible"/>
                                      </p:to>
                                    </p:set>
                                    <p:anim calcmode="lin" valueType="num">
                                      <p:cBhvr>
                                        <p:cTn id="7" dur="1000" fill="hold"/>
                                        <p:tgtEl>
                                          <p:spTgt spid="129"/>
                                        </p:tgtEl>
                                        <p:attrNameLst>
                                          <p:attrName>ppt_x</p:attrName>
                                        </p:attrNameLst>
                                      </p:cBhvr>
                                      <p:tavLst>
                                        <p:tav tm="0">
                                          <p:val>
                                            <p:strVal val="0-#ppt_w/2"/>
                                          </p:val>
                                        </p:tav>
                                        <p:tav tm="100000">
                                          <p:val>
                                            <p:strVal val="#ppt_x"/>
                                          </p:val>
                                        </p:tav>
                                      </p:tavLst>
                                    </p:anim>
                                    <p:anim calcmode="lin" valueType="num">
                                      <p:cBhvr>
                                        <p:cTn id="8" dur="1000" fill="hold"/>
                                        <p:tgtEl>
                                          <p:spTgt spid="129"/>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grpId="0" nodeType="afterEffect">
                                  <p:stCondLst>
                                    <p:cond delay="300"/>
                                  </p:stCondLst>
                                  <p:iterate>
                                    <p:tmAbs val="0"/>
                                  </p:iterate>
                                  <p:childTnLst>
                                    <p:set>
                                      <p:cBhvr>
                                        <p:cTn id="11" fill="hold"/>
                                        <p:tgtEl>
                                          <p:spTgt spid="130"/>
                                        </p:tgtEl>
                                        <p:attrNameLst>
                                          <p:attrName>style.visibility</p:attrName>
                                        </p:attrNameLst>
                                      </p:cBhvr>
                                      <p:to>
                                        <p:strVal val="visible"/>
                                      </p:to>
                                    </p:set>
                                    <p:anim calcmode="lin" valueType="num">
                                      <p:cBhvr>
                                        <p:cTn id="12" dur="1000" fill="hold"/>
                                        <p:tgtEl>
                                          <p:spTgt spid="130"/>
                                        </p:tgtEl>
                                        <p:attrNameLst>
                                          <p:attrName>ppt_x</p:attrName>
                                        </p:attrNameLst>
                                      </p:cBhvr>
                                      <p:tavLst>
                                        <p:tav tm="0">
                                          <p:val>
                                            <p:strVal val="0-#ppt_w/2"/>
                                          </p:val>
                                        </p:tav>
                                        <p:tav tm="100000">
                                          <p:val>
                                            <p:strVal val="#ppt_x"/>
                                          </p:val>
                                        </p:tav>
                                      </p:tavLst>
                                    </p:anim>
                                    <p:anim calcmode="lin" valueType="num">
                                      <p:cBhvr>
                                        <p:cTn id="13" dur="1000" fill="hold"/>
                                        <p:tgtEl>
                                          <p:spTgt spid="130"/>
                                        </p:tgtEl>
                                        <p:attrNameLst>
                                          <p:attrName>ppt_y</p:attrName>
                                        </p:attrNameLst>
                                      </p:cBhvr>
                                      <p:tavLst>
                                        <p:tav tm="0">
                                          <p:val>
                                            <p:strVal val="#ppt_y"/>
                                          </p:val>
                                        </p:tav>
                                        <p:tav tm="100000">
                                          <p:val>
                                            <p:strVal val="#ppt_y"/>
                                          </p:val>
                                        </p:tav>
                                      </p:tavLst>
                                    </p:anim>
                                  </p:childTnLst>
                                </p:cTn>
                              </p:par>
                            </p:childTnLst>
                          </p:cTn>
                        </p:par>
                        <p:par>
                          <p:cTn id="14" fill="hold">
                            <p:stCondLst>
                              <p:cond delay="2300"/>
                            </p:stCondLst>
                            <p:childTnLst>
                              <p:par>
                                <p:cTn id="15" presetID="2" presetClass="entr" presetSubtype="8" fill="hold" grpId="0" nodeType="afterEffect">
                                  <p:stCondLst>
                                    <p:cond delay="300"/>
                                  </p:stCondLst>
                                  <p:iterate>
                                    <p:tmAbs val="0"/>
                                  </p:iterate>
                                  <p:childTnLst>
                                    <p:set>
                                      <p:cBhvr>
                                        <p:cTn id="16" fill="hold"/>
                                        <p:tgtEl>
                                          <p:spTgt spid="131"/>
                                        </p:tgtEl>
                                        <p:attrNameLst>
                                          <p:attrName>style.visibility</p:attrName>
                                        </p:attrNameLst>
                                      </p:cBhvr>
                                      <p:to>
                                        <p:strVal val="visible"/>
                                      </p:to>
                                    </p:set>
                                    <p:anim calcmode="lin" valueType="num">
                                      <p:cBhvr>
                                        <p:cTn id="17" dur="1000" fill="hold"/>
                                        <p:tgtEl>
                                          <p:spTgt spid="131"/>
                                        </p:tgtEl>
                                        <p:attrNameLst>
                                          <p:attrName>ppt_x</p:attrName>
                                        </p:attrNameLst>
                                      </p:cBhvr>
                                      <p:tavLst>
                                        <p:tav tm="0">
                                          <p:val>
                                            <p:strVal val="0-#ppt_w/2"/>
                                          </p:val>
                                        </p:tav>
                                        <p:tav tm="100000">
                                          <p:val>
                                            <p:strVal val="#ppt_x"/>
                                          </p:val>
                                        </p:tav>
                                      </p:tavLst>
                                    </p:anim>
                                    <p:anim calcmode="lin" valueType="num">
                                      <p:cBhvr>
                                        <p:cTn id="18" dur="1000" fill="hold"/>
                                        <p:tgtEl>
                                          <p:spTgt spid="131"/>
                                        </p:tgtEl>
                                        <p:attrNameLst>
                                          <p:attrName>ppt_y</p:attrName>
                                        </p:attrNameLst>
                                      </p:cBhvr>
                                      <p:tavLst>
                                        <p:tav tm="0">
                                          <p:val>
                                            <p:strVal val="#ppt_y"/>
                                          </p:val>
                                        </p:tav>
                                        <p:tav tm="100000">
                                          <p:val>
                                            <p:strVal val="#ppt_y"/>
                                          </p:val>
                                        </p:tav>
                                      </p:tavLst>
                                    </p:anim>
                                  </p:childTnLst>
                                </p:cTn>
                              </p:par>
                            </p:childTnLst>
                          </p:cTn>
                        </p:par>
                        <p:par>
                          <p:cTn id="19" fill="hold">
                            <p:stCondLst>
                              <p:cond delay="3600"/>
                            </p:stCondLst>
                            <p:childTnLst>
                              <p:par>
                                <p:cTn id="20" presetID="19" presetClass="entr" presetSubtype="10" fill="hold" grpId="0" nodeType="afterEffect">
                                  <p:stCondLst>
                                    <p:cond delay="500"/>
                                  </p:stCondLst>
                                  <p:iterate>
                                    <p:tmAbs val="0"/>
                                  </p:iterate>
                                  <p:childTnLst>
                                    <p:set>
                                      <p:cBhvr>
                                        <p:cTn id="21" fill="hold"/>
                                        <p:tgtEl>
                                          <p:spTgt spid="133"/>
                                        </p:tgtEl>
                                        <p:attrNameLst>
                                          <p:attrName>style.visibility</p:attrName>
                                        </p:attrNameLst>
                                      </p:cBhvr>
                                      <p:to>
                                        <p:strVal val="visible"/>
                                      </p:to>
                                    </p:set>
                                    <p:anim calcmode="lin" valueType="num">
                                      <p:cBhvr>
                                        <p:cTn id="22" dur="1000" fill="hold"/>
                                        <p:tgtEl>
                                          <p:spTgt spid="133"/>
                                        </p:tgtEl>
                                        <p:attrNameLst>
                                          <p:attrName>ppt_w</p:attrName>
                                        </p:attrNameLst>
                                      </p:cBhvr>
                                      <p:tavLst>
                                        <p:tav tm="0" fmla="#ppt_w*sin(2.5*pi*$)">
                                          <p:val>
                                            <p:fltVal val="0"/>
                                          </p:val>
                                        </p:tav>
                                        <p:tav tm="100000">
                                          <p:val>
                                            <p:fltVal val="1"/>
                                          </p:val>
                                        </p:tav>
                                      </p:tavLst>
                                    </p:anim>
                                    <p:anim calcmode="lin" valueType="num">
                                      <p:cBhvr>
                                        <p:cTn id="23" dur="1000" fill="hold"/>
                                        <p:tgtEl>
                                          <p:spTgt spid="133"/>
                                        </p:tgtEl>
                                        <p:attrNameLst>
                                          <p:attrName>ppt_h</p:attrName>
                                        </p:attrNameLst>
                                      </p:cBhvr>
                                      <p:tavLst>
                                        <p:tav tm="0">
                                          <p:val>
                                            <p:strVal val="#ppt_h"/>
                                          </p:val>
                                        </p:tav>
                                        <p:tav tm="100000">
                                          <p:val>
                                            <p:strVal val="#ppt_h"/>
                                          </p:val>
                                        </p:tav>
                                      </p:tavLst>
                                    </p:anim>
                                  </p:childTnLst>
                                </p:cTn>
                              </p:par>
                            </p:childTnLst>
                          </p:cTn>
                        </p:par>
                        <p:par>
                          <p:cTn id="24" fill="hold">
                            <p:stCondLst>
                              <p:cond delay="5100"/>
                            </p:stCondLst>
                            <p:childTnLst>
                              <p:par>
                                <p:cTn id="25" presetID="19" presetClass="entr" presetSubtype="1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1000" fill="hold"/>
                                        <p:tgtEl>
                                          <p:spTgt spid="4"/>
                                        </p:tgtEl>
                                        <p:attrNameLst>
                                          <p:attrName>ppt_w</p:attrName>
                                        </p:attrNameLst>
                                      </p:cBhvr>
                                      <p:tavLst>
                                        <p:tav tm="0" fmla="#ppt_w*sin(2.5*pi*$)">
                                          <p:val>
                                            <p:fltVal val="0"/>
                                          </p:val>
                                        </p:tav>
                                        <p:tav tm="100000">
                                          <p:val>
                                            <p:fltVal val="1"/>
                                          </p:val>
                                        </p:tav>
                                      </p:tavLst>
                                    </p:anim>
                                    <p:anim calcmode="lin" valueType="num">
                                      <p:cBhvr>
                                        <p:cTn id="28" dur="1000" fill="hold"/>
                                        <p:tgtEl>
                                          <p:spTgt spid="4"/>
                                        </p:tgtEl>
                                        <p:attrNameLst>
                                          <p:attrName>ppt_h</p:attrName>
                                        </p:attrNameLst>
                                      </p:cBhvr>
                                      <p:tavLst>
                                        <p:tav tm="0">
                                          <p:val>
                                            <p:strVal val="#ppt_h"/>
                                          </p:val>
                                        </p:tav>
                                        <p:tav tm="100000">
                                          <p:val>
                                            <p:strVal val="#ppt_h"/>
                                          </p:val>
                                        </p:tav>
                                      </p:tavLst>
                                    </p:anim>
                                  </p:childTnLst>
                                </p:cTn>
                              </p:par>
                            </p:childTnLst>
                          </p:cTn>
                        </p:par>
                        <p:par>
                          <p:cTn id="29" fill="hold">
                            <p:stCondLst>
                              <p:cond delay="6100"/>
                            </p:stCondLst>
                            <p:childTnLst>
                              <p:par>
                                <p:cTn id="30" presetID="19" presetClass="entr" presetSubtype="10" fill="hold" grpId="0" nodeType="afterEffect">
                                  <p:stCondLst>
                                    <p:cond delay="500"/>
                                  </p:stCondLst>
                                  <p:iterate>
                                    <p:tmAbs val="0"/>
                                  </p:iterate>
                                  <p:childTnLst>
                                    <p:set>
                                      <p:cBhvr>
                                        <p:cTn id="31" fill="hold"/>
                                        <p:tgtEl>
                                          <p:spTgt spid="135"/>
                                        </p:tgtEl>
                                        <p:attrNameLst>
                                          <p:attrName>style.visibility</p:attrName>
                                        </p:attrNameLst>
                                      </p:cBhvr>
                                      <p:to>
                                        <p:strVal val="visible"/>
                                      </p:to>
                                    </p:set>
                                    <p:anim calcmode="lin" valueType="num">
                                      <p:cBhvr>
                                        <p:cTn id="32" dur="1000" fill="hold"/>
                                        <p:tgtEl>
                                          <p:spTgt spid="135"/>
                                        </p:tgtEl>
                                        <p:attrNameLst>
                                          <p:attrName>ppt_w</p:attrName>
                                        </p:attrNameLst>
                                      </p:cBhvr>
                                      <p:tavLst>
                                        <p:tav tm="0" fmla="#ppt_w*sin(2.5*pi*$)">
                                          <p:val>
                                            <p:fltVal val="0"/>
                                          </p:val>
                                        </p:tav>
                                        <p:tav tm="100000">
                                          <p:val>
                                            <p:fltVal val="1"/>
                                          </p:val>
                                        </p:tav>
                                      </p:tavLst>
                                    </p:anim>
                                    <p:anim calcmode="lin" valueType="num">
                                      <p:cBhvr>
                                        <p:cTn id="33" dur="1000" fill="hold"/>
                                        <p:tgtEl>
                                          <p:spTgt spid="135"/>
                                        </p:tgtEl>
                                        <p:attrNameLst>
                                          <p:attrName>ppt_h</p:attrName>
                                        </p:attrNameLst>
                                      </p:cBhvr>
                                      <p:tavLst>
                                        <p:tav tm="0">
                                          <p:val>
                                            <p:strVal val="#ppt_h"/>
                                          </p:val>
                                        </p:tav>
                                        <p:tav tm="100000">
                                          <p:val>
                                            <p:strVal val="#ppt_h"/>
                                          </p:val>
                                        </p:tav>
                                      </p:tavLst>
                                    </p:anim>
                                  </p:childTnLst>
                                </p:cTn>
                              </p:par>
                            </p:childTnLst>
                          </p:cTn>
                        </p:par>
                        <p:par>
                          <p:cTn id="34" fill="hold">
                            <p:stCondLst>
                              <p:cond delay="7600"/>
                            </p:stCondLst>
                            <p:childTnLst>
                              <p:par>
                                <p:cTn id="35" presetID="9" presetClass="entr" fill="hold" grpId="0" nodeType="afterEffect">
                                  <p:stCondLst>
                                    <p:cond delay="0"/>
                                  </p:stCondLst>
                                  <p:iterate>
                                    <p:tmAbs val="0"/>
                                  </p:iterate>
                                  <p:childTnLst>
                                    <p:set>
                                      <p:cBhvr>
                                        <p:cTn id="36" fill="hold"/>
                                        <p:tgtEl>
                                          <p:spTgt spid="132"/>
                                        </p:tgtEl>
                                        <p:attrNameLst>
                                          <p:attrName>style.visibility</p:attrName>
                                        </p:attrNameLst>
                                      </p:cBhvr>
                                      <p:to>
                                        <p:strVal val="visible"/>
                                      </p:to>
                                    </p:set>
                                    <p:animEffect transition="in" filter="dissolve">
                                      <p:cBhvr>
                                        <p:cTn id="37" dur="2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advAuto="0"/>
      <p:bldP spid="130" grpId="0" animBg="1" advAuto="0"/>
      <p:bldP spid="131" grpId="0" animBg="1" advAuto="0"/>
      <p:bldP spid="132" grpId="0" animBg="1" advAuto="0"/>
      <p:bldP spid="133" grpId="0" animBg="1" advAuto="0"/>
      <p:bldP spid="135" grpId="0"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 name="andrew-deslauriers-269459-unsplash.jpg" descr="andrew-deslauriers-269459-unsplash.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6" y="-3387"/>
            <a:ext cx="8128885" cy="7915550"/>
          </a:xfrm>
          <a:prstGeom prst="rect">
            <a:avLst/>
          </a:prstGeom>
          <a:ln w="12700">
            <a:miter lim="400000"/>
          </a:ln>
        </p:spPr>
      </p:pic>
      <p:pic>
        <p:nvPicPr>
          <p:cNvPr id="178" name="annie-spratt-365638-unsplash.jpg" descr="annie-spratt-365638-unspla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127558" y="-47883"/>
            <a:ext cx="8235100" cy="5481155"/>
          </a:xfrm>
          <a:prstGeom prst="rect">
            <a:avLst/>
          </a:prstGeom>
          <a:ln w="12700">
            <a:miter lim="400000"/>
          </a:ln>
        </p:spPr>
      </p:pic>
      <p:pic>
        <p:nvPicPr>
          <p:cNvPr id="179" name="antonio-grosz-207390-unsplash.jpg" descr="antonio-grosz-207390-unsplash.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65173" y="8307285"/>
            <a:ext cx="8128884" cy="5419256"/>
          </a:xfrm>
          <a:prstGeom prst="rect">
            <a:avLst/>
          </a:prstGeom>
          <a:ln w="12700">
            <a:miter lim="400000"/>
          </a:ln>
        </p:spPr>
      </p:pic>
      <p:pic>
        <p:nvPicPr>
          <p:cNvPr id="180" name="matese-fields-233175-unsplash.jpg" descr="matese-fields-233175-unsplash.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16475" y="8307285"/>
            <a:ext cx="8151050" cy="5419256"/>
          </a:xfrm>
          <a:prstGeom prst="rect">
            <a:avLst/>
          </a:prstGeom>
          <a:ln w="12700">
            <a:miter lim="400000"/>
          </a:ln>
        </p:spPr>
      </p:pic>
      <p:pic>
        <p:nvPicPr>
          <p:cNvPr id="181" name="sebastian-hietsch-433306-unsplash.jpg" descr="sebastian-hietsch-433306-unsplash.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6" y="7612256"/>
            <a:ext cx="8128885" cy="6103744"/>
          </a:xfrm>
          <a:prstGeom prst="rect">
            <a:avLst/>
          </a:prstGeom>
          <a:ln w="12700">
            <a:miter lim="400000"/>
          </a:ln>
        </p:spPr>
      </p:pic>
      <p:grpSp>
        <p:nvGrpSpPr>
          <p:cNvPr id="184" name="Group"/>
          <p:cNvGrpSpPr/>
          <p:nvPr/>
        </p:nvGrpSpPr>
        <p:grpSpPr>
          <a:xfrm>
            <a:off x="8119533" y="5410200"/>
            <a:ext cx="16291389" cy="2895600"/>
            <a:chOff x="0" y="0"/>
            <a:chExt cx="16291388" cy="2895600"/>
          </a:xfrm>
        </p:grpSpPr>
        <p:sp>
          <p:nvSpPr>
            <p:cNvPr id="182" name="Rectangle"/>
            <p:cNvSpPr/>
            <p:nvPr/>
          </p:nvSpPr>
          <p:spPr>
            <a:xfrm>
              <a:off x="0" y="0"/>
              <a:ext cx="16291389" cy="2895600"/>
            </a:xfrm>
            <a:prstGeom prst="rect">
              <a:avLst/>
            </a:prstGeom>
            <a:gradFill flip="none" rotWithShape="1">
              <a:gsLst>
                <a:gs pos="0">
                  <a:srgbClr val="01956D"/>
                </a:gs>
                <a:gs pos="100000">
                  <a:srgbClr val="217D95"/>
                </a:gs>
              </a:gsLst>
              <a:lin ang="3713765" scaled="0"/>
            </a:gra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Helvetica Neue Medium"/>
                </a:defRPr>
              </a:pPr>
              <a:endParaRPr/>
            </a:p>
          </p:txBody>
        </p:sp>
        <p:pic>
          <p:nvPicPr>
            <p:cNvPr id="183" name="Image" descr="Image"/>
            <p:cNvPicPr>
              <a:picLocks noChangeAspect="1"/>
            </p:cNvPicPr>
            <p:nvPr/>
          </p:nvPicPr>
          <p:blipFill>
            <a:blip r:embed="rId7">
              <a:extLst>
                <a:ext uri="{28A0092B-C50C-407E-A947-70E740481C1C}">
                  <a14:useLocalDpi xmlns:a14="http://schemas.microsoft.com/office/drawing/2010/main"/>
                </a:ext>
              </a:extLst>
            </a:blip>
            <a:srcRect/>
            <a:stretch>
              <a:fillRect/>
            </a:stretch>
          </p:blipFill>
          <p:spPr>
            <a:xfrm>
              <a:off x="33292" y="17880"/>
              <a:ext cx="16206350" cy="2859840"/>
            </a:xfrm>
            <a:prstGeom prst="rect">
              <a:avLst/>
            </a:prstGeom>
            <a:ln w="12700" cap="flat">
              <a:noFill/>
              <a:miter lim="400000"/>
            </a:ln>
            <a:effectLst/>
          </p:spPr>
        </p:pic>
      </p:grpSp>
      <p:sp>
        <p:nvSpPr>
          <p:cNvPr id="185" name="A JOURNEY OF GRACE"/>
          <p:cNvSpPr txBox="1"/>
          <p:nvPr/>
        </p:nvSpPr>
        <p:spPr>
          <a:xfrm>
            <a:off x="10557637" y="6191150"/>
            <a:ext cx="12602809" cy="13336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8000" b="0">
                <a:solidFill>
                  <a:srgbClr val="FFFFFF"/>
                </a:solidFill>
                <a:latin typeface="Brandon Grotesque Bold"/>
                <a:ea typeface="Brandon Grotesque Bold"/>
                <a:cs typeface="Brandon Grotesque Bold"/>
                <a:sym typeface="Brandon Grotesque Bold"/>
              </a:defRPr>
            </a:pPr>
            <a:r>
              <a:rPr lang="en-US" dirty="0">
                <a:latin typeface="Brandon Grotesque Light"/>
                <a:ea typeface="Brandon Grotesque Light"/>
                <a:cs typeface="Brandon Grotesque Light"/>
                <a:sym typeface="Brandon Grotesque Light"/>
              </a:rPr>
              <a:t>UN PARCOURS </a:t>
            </a:r>
            <a:r>
              <a:rPr lang="en-US" dirty="0"/>
              <a:t>DE GRÂCE</a:t>
            </a:r>
            <a:endParaRPr dirty="0"/>
          </a:p>
        </p:txBody>
      </p:sp>
      <p:sp>
        <p:nvSpPr>
          <p:cNvPr id="186" name="Line"/>
          <p:cNvSpPr/>
          <p:nvPr/>
        </p:nvSpPr>
        <p:spPr>
          <a:xfrm rot="2580000" flipH="1">
            <a:off x="155886" y="899364"/>
            <a:ext cx="23753939" cy="12404167"/>
          </a:xfrm>
          <a:custGeom>
            <a:avLst/>
            <a:gdLst/>
            <a:ahLst/>
            <a:cxnLst>
              <a:cxn ang="0">
                <a:pos x="wd2" y="hd2"/>
              </a:cxn>
              <a:cxn ang="5400000">
                <a:pos x="wd2" y="hd2"/>
              </a:cxn>
              <a:cxn ang="10800000">
                <a:pos x="wd2" y="hd2"/>
              </a:cxn>
              <a:cxn ang="16200000">
                <a:pos x="wd2" y="hd2"/>
              </a:cxn>
            </a:cxnLst>
            <a:rect l="0" t="0" r="r" b="b"/>
            <a:pathLst>
              <a:path w="21600" h="21382" extrusionOk="0">
                <a:moveTo>
                  <a:pt x="0" y="656"/>
                </a:moveTo>
                <a:cubicBezTo>
                  <a:pt x="1261" y="-192"/>
                  <a:pt x="2635" y="-218"/>
                  <a:pt x="3905" y="581"/>
                </a:cubicBezTo>
                <a:cubicBezTo>
                  <a:pt x="4909" y="1213"/>
                  <a:pt x="5828" y="2384"/>
                  <a:pt x="6252" y="4213"/>
                </a:cubicBezTo>
                <a:cubicBezTo>
                  <a:pt x="6726" y="6254"/>
                  <a:pt x="6458" y="8750"/>
                  <a:pt x="7142" y="10594"/>
                </a:cubicBezTo>
                <a:cubicBezTo>
                  <a:pt x="7852" y="12508"/>
                  <a:pt x="9199" y="12798"/>
                  <a:pt x="10309" y="13760"/>
                </a:cubicBezTo>
                <a:cubicBezTo>
                  <a:pt x="11281" y="14603"/>
                  <a:pt x="12166" y="16046"/>
                  <a:pt x="13241" y="15900"/>
                </a:cubicBezTo>
                <a:cubicBezTo>
                  <a:pt x="14327" y="15754"/>
                  <a:pt x="15243" y="13932"/>
                  <a:pt x="16335" y="14324"/>
                </a:cubicBezTo>
                <a:cubicBezTo>
                  <a:pt x="17328" y="14680"/>
                  <a:pt x="17848" y="16674"/>
                  <a:pt x="18742" y="17495"/>
                </a:cubicBezTo>
                <a:cubicBezTo>
                  <a:pt x="19349" y="18053"/>
                  <a:pt x="20070" y="18007"/>
                  <a:pt x="20659" y="18634"/>
                </a:cubicBezTo>
                <a:cubicBezTo>
                  <a:pt x="21192" y="19200"/>
                  <a:pt x="21544" y="20228"/>
                  <a:pt x="21600" y="21382"/>
                </a:cubicBezTo>
              </a:path>
            </a:pathLst>
          </a:custGeom>
          <a:ln w="12700">
            <a:solidFill>
              <a:srgbClr val="FFFFFF"/>
            </a:solidFill>
            <a:custDash>
              <a:ds d="600000" sp="600000"/>
            </a:custDash>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188" name="Image" descr="Image"/>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41027" y="3851537"/>
            <a:ext cx="598546" cy="526525"/>
          </a:xfrm>
          <a:prstGeom prst="rect">
            <a:avLst/>
          </a:prstGeom>
          <a:ln w="12700">
            <a:miter lim="400000"/>
          </a:ln>
        </p:spPr>
      </p:pic>
      <p:pic>
        <p:nvPicPr>
          <p:cNvPr id="189" name="Image" descr="Image"/>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0887337" y="8512437"/>
            <a:ext cx="526525" cy="526525"/>
          </a:xfrm>
          <a:prstGeom prst="rect">
            <a:avLst/>
          </a:prstGeom>
          <a:ln w="12700">
            <a:miter lim="400000"/>
          </a:ln>
        </p:spPr>
      </p:pic>
      <p:pic>
        <p:nvPicPr>
          <p:cNvPr id="190" name="Image" descr="Image"/>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2977738" y="8779137"/>
            <a:ext cx="526525" cy="526525"/>
          </a:xfrm>
          <a:prstGeom prst="rect">
            <a:avLst/>
          </a:prstGeom>
          <a:ln w="12700">
            <a:miter lim="400000"/>
          </a:ln>
        </p:spPr>
      </p:pic>
      <p:pic>
        <p:nvPicPr>
          <p:cNvPr id="191" name="Image" descr="Image"/>
          <p:cNvPicPr>
            <a:picLocks noChangeAspect="1"/>
          </p:cNvPicPr>
          <p:nvPr/>
        </p:nvPicPr>
        <p:blipFill>
          <a:blip r:embed="rId11"/>
          <a:stretch>
            <a:fillRect/>
          </a:stretch>
        </p:blipFill>
        <p:spPr>
          <a:xfrm>
            <a:off x="8692002" y="5606062"/>
            <a:ext cx="1990572" cy="2026638"/>
          </a:xfrm>
          <a:prstGeom prst="rect">
            <a:avLst/>
          </a:prstGeom>
          <a:ln w="12700">
            <a:miter lim="400000"/>
          </a:ln>
        </p:spPr>
      </p:pic>
      <p:pic>
        <p:nvPicPr>
          <p:cNvPr id="192" name="jakub-kriz-113718-unsplash.jpg" descr="jakub-kriz-113718-unsplash.jpg"/>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6248870" y="-573415"/>
            <a:ext cx="8972269" cy="5982131"/>
          </a:xfrm>
          <a:prstGeom prst="rect">
            <a:avLst/>
          </a:prstGeom>
          <a:ln w="12700">
            <a:miter lim="400000"/>
          </a:ln>
        </p:spPr>
      </p:pic>
      <p:pic>
        <p:nvPicPr>
          <p:cNvPr id="2" name="Picture 1">
            <a:extLst>
              <a:ext uri="{FF2B5EF4-FFF2-40B4-BE49-F238E27FC236}">
                <a16:creationId xmlns:a16="http://schemas.microsoft.com/office/drawing/2014/main" id="{2484C689-BC62-DE4E-A3C6-D05A7AB39F5F}"/>
              </a:ext>
            </a:extLst>
          </p:cNvPr>
          <p:cNvPicPr>
            <a:picLocks noChangeAspect="1"/>
          </p:cNvPicPr>
          <p:nvPr/>
        </p:nvPicPr>
        <p:blipFill>
          <a:blip r:embed="rId13"/>
          <a:stretch>
            <a:fillRect/>
          </a:stretch>
        </p:blipFill>
        <p:spPr>
          <a:xfrm>
            <a:off x="8193367" y="11785600"/>
            <a:ext cx="3861707" cy="838200"/>
          </a:xfrm>
          <a:prstGeom prst="rect">
            <a:avLst/>
          </a:prstGeom>
        </p:spPr>
      </p:pic>
    </p:spTree>
    <p:extLst>
      <p:ext uri="{BB962C8B-B14F-4D97-AF65-F5344CB8AC3E}">
        <p14:creationId xmlns:p14="http://schemas.microsoft.com/office/powerpoint/2010/main" val="1752116259"/>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fill="hold" grpId="0" nodeType="afterEffect">
                                  <p:stCondLst>
                                    <p:cond delay="0"/>
                                  </p:stCondLst>
                                  <p:iterate>
                                    <p:tmAbs val="0"/>
                                  </p:iterate>
                                  <p:childTnLst>
                                    <p:set>
                                      <p:cBhvr>
                                        <p:cTn id="6" fill="hold"/>
                                        <p:tgtEl>
                                          <p:spTgt spid="186"/>
                                        </p:tgtEl>
                                        <p:attrNameLst>
                                          <p:attrName>style.visibility</p:attrName>
                                        </p:attrNameLst>
                                      </p:cBhvr>
                                      <p:to>
                                        <p:strVal val="visible"/>
                                      </p:to>
                                    </p:set>
                                    <p:animEffect transition="in" filter="dissolve">
                                      <p:cBhvr>
                                        <p:cTn id="7" dur="2000"/>
                                        <p:tgtEl>
                                          <p:spTgt spid="186"/>
                                        </p:tgtEl>
                                      </p:cBhvr>
                                    </p:animEffect>
                                  </p:childTnLst>
                                </p:cTn>
                              </p:par>
                            </p:childTnLst>
                          </p:cTn>
                        </p:par>
                        <p:par>
                          <p:cTn id="8" fill="hold">
                            <p:stCondLst>
                              <p:cond delay="2000"/>
                            </p:stCondLst>
                            <p:childTnLst>
                              <p:par>
                                <p:cTn id="9" presetID="19" presetClass="entr" presetSubtype="10" fill="hold" grpId="0" nodeType="afterEffect">
                                  <p:stCondLst>
                                    <p:cond delay="500"/>
                                  </p:stCondLst>
                                  <p:iterate>
                                    <p:tmAbs val="0"/>
                                  </p:iterate>
                                  <p:childTnLst>
                                    <p:set>
                                      <p:cBhvr>
                                        <p:cTn id="10" fill="hold"/>
                                        <p:tgtEl>
                                          <p:spTgt spid="188"/>
                                        </p:tgtEl>
                                        <p:attrNameLst>
                                          <p:attrName>style.visibility</p:attrName>
                                        </p:attrNameLst>
                                      </p:cBhvr>
                                      <p:to>
                                        <p:strVal val="visible"/>
                                      </p:to>
                                    </p:set>
                                    <p:anim calcmode="lin" valueType="num">
                                      <p:cBhvr>
                                        <p:cTn id="11" dur="1000" fill="hold"/>
                                        <p:tgtEl>
                                          <p:spTgt spid="188"/>
                                        </p:tgtEl>
                                        <p:attrNameLst>
                                          <p:attrName>ppt_w</p:attrName>
                                        </p:attrNameLst>
                                      </p:cBhvr>
                                      <p:tavLst>
                                        <p:tav tm="0" fmla="#ppt_w*sin(2.5*pi*$)">
                                          <p:val>
                                            <p:fltVal val="0"/>
                                          </p:val>
                                        </p:tav>
                                        <p:tav tm="100000">
                                          <p:val>
                                            <p:fltVal val="1"/>
                                          </p:val>
                                        </p:tav>
                                      </p:tavLst>
                                    </p:anim>
                                    <p:anim calcmode="lin" valueType="num">
                                      <p:cBhvr>
                                        <p:cTn id="12" dur="1000" fill="hold"/>
                                        <p:tgtEl>
                                          <p:spTgt spid="188"/>
                                        </p:tgtEl>
                                        <p:attrNameLst>
                                          <p:attrName>ppt_h</p:attrName>
                                        </p:attrNameLst>
                                      </p:cBhvr>
                                      <p:tavLst>
                                        <p:tav tm="0">
                                          <p:val>
                                            <p:strVal val="#ppt_h"/>
                                          </p:val>
                                        </p:tav>
                                        <p:tav tm="100000">
                                          <p:val>
                                            <p:strVal val="#ppt_h"/>
                                          </p:val>
                                        </p:tav>
                                      </p:tavLst>
                                    </p:anim>
                                  </p:childTnLst>
                                </p:cTn>
                              </p:par>
                            </p:childTnLst>
                          </p:cTn>
                        </p:par>
                        <p:par>
                          <p:cTn id="13" fill="hold">
                            <p:stCondLst>
                              <p:cond delay="3500"/>
                            </p:stCondLst>
                            <p:childTnLst>
                              <p:par>
                                <p:cTn id="14" presetID="19" presetClass="entr" presetSubtype="10" fill="hold" grpId="0" nodeType="afterEffect">
                                  <p:stCondLst>
                                    <p:cond delay="400"/>
                                  </p:stCondLst>
                                  <p:iterate>
                                    <p:tmAbs val="0"/>
                                  </p:iterate>
                                  <p:childTnLst>
                                    <p:set>
                                      <p:cBhvr>
                                        <p:cTn id="15" fill="hold"/>
                                        <p:tgtEl>
                                          <p:spTgt spid="189"/>
                                        </p:tgtEl>
                                        <p:attrNameLst>
                                          <p:attrName>style.visibility</p:attrName>
                                        </p:attrNameLst>
                                      </p:cBhvr>
                                      <p:to>
                                        <p:strVal val="visible"/>
                                      </p:to>
                                    </p:set>
                                    <p:anim calcmode="lin" valueType="num">
                                      <p:cBhvr>
                                        <p:cTn id="16" dur="1000" fill="hold"/>
                                        <p:tgtEl>
                                          <p:spTgt spid="189"/>
                                        </p:tgtEl>
                                        <p:attrNameLst>
                                          <p:attrName>ppt_w</p:attrName>
                                        </p:attrNameLst>
                                      </p:cBhvr>
                                      <p:tavLst>
                                        <p:tav tm="0" fmla="#ppt_w*sin(2.5*pi*$)">
                                          <p:val>
                                            <p:fltVal val="0"/>
                                          </p:val>
                                        </p:tav>
                                        <p:tav tm="100000">
                                          <p:val>
                                            <p:fltVal val="1"/>
                                          </p:val>
                                        </p:tav>
                                      </p:tavLst>
                                    </p:anim>
                                    <p:anim calcmode="lin" valueType="num">
                                      <p:cBhvr>
                                        <p:cTn id="17" dur="1000" fill="hold"/>
                                        <p:tgtEl>
                                          <p:spTgt spid="189"/>
                                        </p:tgtEl>
                                        <p:attrNameLst>
                                          <p:attrName>ppt_h</p:attrName>
                                        </p:attrNameLst>
                                      </p:cBhvr>
                                      <p:tavLst>
                                        <p:tav tm="0">
                                          <p:val>
                                            <p:strVal val="#ppt_h"/>
                                          </p:val>
                                        </p:tav>
                                        <p:tav tm="100000">
                                          <p:val>
                                            <p:strVal val="#ppt_h"/>
                                          </p:val>
                                        </p:tav>
                                      </p:tavLst>
                                    </p:anim>
                                  </p:childTnLst>
                                </p:cTn>
                              </p:par>
                            </p:childTnLst>
                          </p:cTn>
                        </p:par>
                        <p:par>
                          <p:cTn id="18" fill="hold">
                            <p:stCondLst>
                              <p:cond delay="4900"/>
                            </p:stCondLst>
                            <p:childTnLst>
                              <p:par>
                                <p:cTn id="19" presetID="19" presetClass="entr" presetSubtype="10" fill="hold" grpId="0" nodeType="afterEffect">
                                  <p:stCondLst>
                                    <p:cond delay="600"/>
                                  </p:stCondLst>
                                  <p:iterate>
                                    <p:tmAbs val="0"/>
                                  </p:iterate>
                                  <p:childTnLst>
                                    <p:set>
                                      <p:cBhvr>
                                        <p:cTn id="20" fill="hold"/>
                                        <p:tgtEl>
                                          <p:spTgt spid="190"/>
                                        </p:tgtEl>
                                        <p:attrNameLst>
                                          <p:attrName>style.visibility</p:attrName>
                                        </p:attrNameLst>
                                      </p:cBhvr>
                                      <p:to>
                                        <p:strVal val="visible"/>
                                      </p:to>
                                    </p:set>
                                    <p:anim calcmode="lin" valueType="num">
                                      <p:cBhvr>
                                        <p:cTn id="21" dur="1000" fill="hold"/>
                                        <p:tgtEl>
                                          <p:spTgt spid="190"/>
                                        </p:tgtEl>
                                        <p:attrNameLst>
                                          <p:attrName>ppt_w</p:attrName>
                                        </p:attrNameLst>
                                      </p:cBhvr>
                                      <p:tavLst>
                                        <p:tav tm="0" fmla="#ppt_w*sin(2.5*pi*$)">
                                          <p:val>
                                            <p:fltVal val="0"/>
                                          </p:val>
                                        </p:tav>
                                        <p:tav tm="100000">
                                          <p:val>
                                            <p:fltVal val="1"/>
                                          </p:val>
                                        </p:tav>
                                      </p:tavLst>
                                    </p:anim>
                                    <p:anim calcmode="lin" valueType="num">
                                      <p:cBhvr>
                                        <p:cTn id="22" dur="1000" fill="hold"/>
                                        <p:tgtEl>
                                          <p:spTgt spid="190"/>
                                        </p:tgtEl>
                                        <p:attrNameLst>
                                          <p:attrName>ppt_h</p:attrName>
                                        </p:attrNameLst>
                                      </p:cBhvr>
                                      <p:tavLst>
                                        <p:tav tm="0">
                                          <p:val>
                                            <p:strVal val="#ppt_h"/>
                                          </p:val>
                                        </p:tav>
                                        <p:tav tm="100000">
                                          <p:val>
                                            <p:strVal val="#ppt_h"/>
                                          </p:val>
                                        </p:tav>
                                      </p:tavLst>
                                    </p:anim>
                                  </p:childTnLst>
                                </p:cTn>
                              </p:par>
                            </p:childTnLst>
                          </p:cTn>
                        </p:par>
                        <p:par>
                          <p:cTn id="23" fill="hold">
                            <p:stCondLst>
                              <p:cond delay="6500"/>
                            </p:stCondLst>
                            <p:childTnLst>
                              <p:par>
                                <p:cTn id="24" presetID="4" presetClass="entr" presetSubtype="32" fill="hold" grpId="0" nodeType="afterEffect">
                                  <p:stCondLst>
                                    <p:cond delay="0"/>
                                  </p:stCondLst>
                                  <p:iterate>
                                    <p:tmAbs val="0"/>
                                  </p:iterate>
                                  <p:childTnLst>
                                    <p:set>
                                      <p:cBhvr>
                                        <p:cTn id="25" fill="hold"/>
                                        <p:tgtEl>
                                          <p:spTgt spid="191"/>
                                        </p:tgtEl>
                                        <p:attrNameLst>
                                          <p:attrName>style.visibility</p:attrName>
                                        </p:attrNameLst>
                                      </p:cBhvr>
                                      <p:to>
                                        <p:strVal val="visible"/>
                                      </p:to>
                                    </p:set>
                                    <p:animEffect transition="in" filter="box(out)">
                                      <p:cBhvr>
                                        <p:cTn id="26" dur="1000"/>
                                        <p:tgtEl>
                                          <p:spTgt spid="1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 grpId="0" animBg="1" advAuto="0"/>
      <p:bldP spid="188" grpId="0" animBg="1" advAuto="0"/>
      <p:bldP spid="189" grpId="0" animBg="1" advAuto="0"/>
      <p:bldP spid="190" grpId="0" animBg="1" advAuto="0"/>
      <p:bldP spid="191" grpId="0"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 name="Image" descr="Image"/>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174447" y="-662214"/>
            <a:ext cx="7672039" cy="15294428"/>
          </a:xfrm>
          <a:prstGeom prst="rect">
            <a:avLst/>
          </a:prstGeom>
          <a:ln w="12700">
            <a:miter lim="400000"/>
          </a:ln>
        </p:spPr>
      </p:pic>
      <p:grpSp>
        <p:nvGrpSpPr>
          <p:cNvPr id="172" name="Group"/>
          <p:cNvGrpSpPr/>
          <p:nvPr/>
        </p:nvGrpSpPr>
        <p:grpSpPr>
          <a:xfrm>
            <a:off x="0" y="-5093"/>
            <a:ext cx="24384000" cy="13890294"/>
            <a:chOff x="0" y="0"/>
            <a:chExt cx="24384000" cy="13890293"/>
          </a:xfrm>
        </p:grpSpPr>
        <p:pic>
          <p:nvPicPr>
            <p:cNvPr id="170" name="annie-spratt-746987-unsplash.jpg" descr="annie-spratt-746987-unsplash.jpg"/>
            <p:cNvPicPr>
              <a:picLocks noChangeAspect="1"/>
            </p:cNvPicPr>
            <p:nvPr/>
          </p:nvPicPr>
          <p:blipFill>
            <a:blip r:embed="rId3" cstate="screen">
              <a:alphaModFix amt="50000"/>
              <a:extLst>
                <a:ext uri="{28A0092B-C50C-407E-A947-70E740481C1C}">
                  <a14:useLocalDpi xmlns:a14="http://schemas.microsoft.com/office/drawing/2010/main"/>
                </a:ext>
              </a:extLst>
            </a:blip>
            <a:srcRect/>
            <a:stretch>
              <a:fillRect/>
            </a:stretch>
          </p:blipFill>
          <p:spPr>
            <a:xfrm>
              <a:off x="0" y="0"/>
              <a:ext cx="24384000" cy="13890294"/>
            </a:xfrm>
            <a:prstGeom prst="rect">
              <a:avLst/>
            </a:prstGeom>
            <a:ln w="12700" cap="flat">
              <a:noFill/>
              <a:miter lim="400000"/>
            </a:ln>
            <a:effectLst/>
          </p:spPr>
        </p:pic>
        <p:pic>
          <p:nvPicPr>
            <p:cNvPr id="171" name="Image" descr="Image"/>
            <p:cNvPicPr>
              <a:picLocks noChangeAspect="1"/>
            </p:cNvPicPr>
            <p:nvPr/>
          </p:nvPicPr>
          <p:blipFill>
            <a:blip r:embed="rId4"/>
            <a:stretch>
              <a:fillRect/>
            </a:stretch>
          </p:blipFill>
          <p:spPr>
            <a:xfrm>
              <a:off x="6554059" y="2405825"/>
              <a:ext cx="11275883" cy="8482642"/>
            </a:xfrm>
            <a:prstGeom prst="rect">
              <a:avLst/>
            </a:prstGeom>
            <a:ln w="12700" cap="flat">
              <a:noFill/>
              <a:miter lim="400000"/>
            </a:ln>
            <a:effectLst/>
          </p:spPr>
        </p:pic>
      </p:grpSp>
      <p:sp>
        <p:nvSpPr>
          <p:cNvPr id="173" name="I am the way and the truth and the life.…"/>
          <p:cNvSpPr txBox="1"/>
          <p:nvPr/>
        </p:nvSpPr>
        <p:spPr>
          <a:xfrm>
            <a:off x="5563201" y="9666932"/>
            <a:ext cx="13257599" cy="184999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150000"/>
              </a:lnSpc>
              <a:defRPr sz="2200" b="0">
                <a:solidFill>
                  <a:srgbClr val="5E5E5E"/>
                </a:solidFill>
                <a:latin typeface="Gotham Medium"/>
                <a:ea typeface="Gotham Medium"/>
                <a:cs typeface="Gotham Medium"/>
                <a:sym typeface="Gotham Medium"/>
              </a:defRPr>
            </a:pPr>
            <a:r>
              <a:rPr lang="en-US" dirty="0"/>
              <a:t> Je </a:t>
            </a:r>
            <a:r>
              <a:rPr lang="en-US" dirty="0" err="1"/>
              <a:t>suis</a:t>
            </a:r>
            <a:r>
              <a:rPr lang="en-US" dirty="0"/>
              <a:t> le chemin, la </a:t>
            </a:r>
            <a:r>
              <a:rPr lang="en-US" dirty="0" err="1"/>
              <a:t>vérité</a:t>
            </a:r>
            <a:r>
              <a:rPr lang="en-US" dirty="0"/>
              <a:t>, et la vie.</a:t>
            </a:r>
          </a:p>
          <a:p>
            <a:pPr>
              <a:lnSpc>
                <a:spcPct val="150000"/>
              </a:lnSpc>
              <a:defRPr sz="2200" b="0">
                <a:solidFill>
                  <a:srgbClr val="5E5E5E"/>
                </a:solidFill>
                <a:latin typeface="Gotham Medium"/>
                <a:ea typeface="Gotham Medium"/>
                <a:cs typeface="Gotham Medium"/>
                <a:sym typeface="Gotham Medium"/>
              </a:defRPr>
            </a:pPr>
            <a:r>
              <a:rPr lang="en-US" dirty="0" err="1"/>
              <a:t>Nul</a:t>
            </a:r>
            <a:r>
              <a:rPr lang="en-US" dirty="0"/>
              <a:t> ne </a:t>
            </a:r>
            <a:r>
              <a:rPr lang="en-US" dirty="0" err="1"/>
              <a:t>vient</a:t>
            </a:r>
            <a:r>
              <a:rPr lang="en-US" dirty="0"/>
              <a:t> au Père que par </a:t>
            </a:r>
            <a:r>
              <a:rPr lang="en-US" dirty="0" err="1"/>
              <a:t>moi</a:t>
            </a:r>
            <a:r>
              <a:rPr dirty="0"/>
              <a:t>.</a:t>
            </a:r>
          </a:p>
          <a:p>
            <a:pPr>
              <a:lnSpc>
                <a:spcPct val="150000"/>
              </a:lnSpc>
              <a:defRPr sz="1000" b="0">
                <a:solidFill>
                  <a:srgbClr val="FFFFFF"/>
                </a:solidFill>
                <a:latin typeface="Gotham Light"/>
                <a:ea typeface="Gotham Light"/>
                <a:cs typeface="Gotham Light"/>
                <a:sym typeface="Gotham Light"/>
              </a:defRPr>
            </a:pPr>
            <a:endParaRPr dirty="0"/>
          </a:p>
          <a:p>
            <a:pPr>
              <a:lnSpc>
                <a:spcPct val="180000"/>
              </a:lnSpc>
              <a:defRPr sz="2100" cap="all">
                <a:solidFill>
                  <a:srgbClr val="CB3625"/>
                </a:solidFill>
                <a:latin typeface="Gotham Book"/>
                <a:ea typeface="Gotham Book"/>
                <a:cs typeface="Gotham Book"/>
                <a:sym typeface="Gotham Book"/>
              </a:defRPr>
            </a:pPr>
            <a:r>
              <a:rPr dirty="0">
                <a:solidFill>
                  <a:srgbClr val="E48850"/>
                </a:solidFill>
              </a:rPr>
              <a:t>J</a:t>
            </a:r>
            <a:r>
              <a:rPr lang="en-US" dirty="0">
                <a:solidFill>
                  <a:srgbClr val="E48850"/>
                </a:solidFill>
              </a:rPr>
              <a:t>ean</a:t>
            </a:r>
            <a:r>
              <a:rPr dirty="0">
                <a:solidFill>
                  <a:srgbClr val="E48850"/>
                </a:solidFill>
              </a:rPr>
              <a:t> 14:6</a:t>
            </a:r>
          </a:p>
        </p:txBody>
      </p:sp>
      <p:sp>
        <p:nvSpPr>
          <p:cNvPr id="174" name="A JOURNEY"/>
          <p:cNvSpPr txBox="1"/>
          <p:nvPr/>
        </p:nvSpPr>
        <p:spPr>
          <a:xfrm>
            <a:off x="8780884" y="5152156"/>
            <a:ext cx="7111049" cy="110286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800" b="0" spc="791">
                <a:solidFill>
                  <a:srgbClr val="F4F5F5"/>
                </a:solidFill>
                <a:latin typeface="Brandon Grotesque Regular"/>
                <a:ea typeface="Brandon Grotesque Regular"/>
                <a:cs typeface="Brandon Grotesque Regular"/>
                <a:sym typeface="Brandon Grotesque Regular"/>
              </a:defRPr>
            </a:lvl1pPr>
          </a:lstStyle>
          <a:p>
            <a:r>
              <a:rPr lang="en-US" sz="6500" dirty="0"/>
              <a:t>UN PARCOURS</a:t>
            </a:r>
            <a:endParaRPr sz="6500" dirty="0"/>
          </a:p>
        </p:txBody>
      </p:sp>
      <p:sp>
        <p:nvSpPr>
          <p:cNvPr id="175" name="OF GRACE"/>
          <p:cNvSpPr txBox="1"/>
          <p:nvPr/>
        </p:nvSpPr>
        <p:spPr>
          <a:xfrm>
            <a:off x="8592713" y="6026951"/>
            <a:ext cx="7198574" cy="18261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11200" b="0" spc="112">
                <a:solidFill>
                  <a:srgbClr val="F4F5F5"/>
                </a:solidFill>
                <a:latin typeface="Brandon Grotesque Bold"/>
                <a:ea typeface="Brandon Grotesque Bold"/>
                <a:cs typeface="Brandon Grotesque Bold"/>
                <a:sym typeface="Brandon Grotesque Bold"/>
              </a:defRPr>
            </a:lvl1pPr>
          </a:lstStyle>
          <a:p>
            <a:r>
              <a:rPr lang="en-US" dirty="0"/>
              <a:t>DE GRÂCE</a:t>
            </a:r>
            <a:endParaRPr dirty="0"/>
          </a:p>
        </p:txBody>
      </p:sp>
    </p:spTree>
    <p:extLst>
      <p:ext uri="{BB962C8B-B14F-4D97-AF65-F5344CB8AC3E}">
        <p14:creationId xmlns:p14="http://schemas.microsoft.com/office/powerpoint/2010/main" val="2087812175"/>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400"/>
                                  </p:stCondLst>
                                  <p:iterate>
                                    <p:tmAbs val="0"/>
                                  </p:iterate>
                                  <p:childTnLst>
                                    <p:set>
                                      <p:cBhvr>
                                        <p:cTn id="6" fill="hold"/>
                                        <p:tgtEl>
                                          <p:spTgt spid="169"/>
                                        </p:tgtEl>
                                        <p:attrNameLst>
                                          <p:attrName>style.visibility</p:attrName>
                                        </p:attrNameLst>
                                      </p:cBhvr>
                                      <p:to>
                                        <p:strVal val="visible"/>
                                      </p:to>
                                    </p:set>
                                    <p:animEffect transition="in" filter="wipe(up)">
                                      <p:cBhvr>
                                        <p:cTn id="7" dur="2250"/>
                                        <p:tgtEl>
                                          <p:spTgt spid="169"/>
                                        </p:tgtEl>
                                      </p:cBhvr>
                                    </p:animEffect>
                                  </p:childTnLst>
                                </p:cTn>
                              </p:par>
                            </p:childTnLst>
                          </p:cTn>
                        </p:par>
                        <p:par>
                          <p:cTn id="8" fill="hold">
                            <p:stCondLst>
                              <p:cond delay="2650"/>
                            </p:stCondLst>
                            <p:childTnLst>
                              <p:par>
                                <p:cTn id="9" presetID="10" presetClass="entr" fill="hold" grpId="0" nodeType="afterEffect">
                                  <p:stCondLst>
                                    <p:cond delay="500"/>
                                  </p:stCondLst>
                                  <p:iterate>
                                    <p:tmAbs val="0"/>
                                  </p:iterate>
                                  <p:childTnLst>
                                    <p:set>
                                      <p:cBhvr>
                                        <p:cTn id="10" fill="hold"/>
                                        <p:tgtEl>
                                          <p:spTgt spid="173"/>
                                        </p:tgtEl>
                                        <p:attrNameLst>
                                          <p:attrName>style.visibility</p:attrName>
                                        </p:attrNameLst>
                                      </p:cBhvr>
                                      <p:to>
                                        <p:strVal val="visible"/>
                                      </p:to>
                                    </p:set>
                                    <p:animEffect transition="in" filter="fade">
                                      <p:cBhvr>
                                        <p:cTn id="11" dur="10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animBg="1" advAuto="0"/>
      <p:bldP spid="173" grpId="0"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D03D0-8788-F64F-846F-94E86419017B}"/>
              </a:ext>
            </a:extLst>
          </p:cNvPr>
          <p:cNvSpPr>
            <a:spLocks noGrp="1"/>
          </p:cNvSpPr>
          <p:nvPr>
            <p:ph type="title"/>
          </p:nvPr>
        </p:nvSpPr>
        <p:spPr/>
        <p:txBody>
          <a:bodyPr/>
          <a:lstStyle/>
          <a:p>
            <a:endParaRPr lang="en-US" dirty="0">
              <a:solidFill>
                <a:schemeClr val="bg1"/>
              </a:solidFill>
            </a:endParaRPr>
          </a:p>
        </p:txBody>
      </p:sp>
      <p:sp>
        <p:nvSpPr>
          <p:cNvPr id="3" name="Text Placeholder 2">
            <a:extLst>
              <a:ext uri="{FF2B5EF4-FFF2-40B4-BE49-F238E27FC236}">
                <a16:creationId xmlns:a16="http://schemas.microsoft.com/office/drawing/2014/main" id="{E91F66ED-8439-0244-808E-709FDB6D94A6}"/>
              </a:ext>
            </a:extLst>
          </p:cNvPr>
          <p:cNvSpPr>
            <a:spLocks noGrp="1"/>
          </p:cNvSpPr>
          <p:nvPr>
            <p:ph type="body" idx="1"/>
          </p:nvPr>
        </p:nvSpPr>
        <p:spPr/>
        <p:txBody>
          <a:bodyPr/>
          <a:lstStyle/>
          <a:p>
            <a:endParaRPr lang="en-US" dirty="0">
              <a:solidFill>
                <a:schemeClr val="bg1"/>
              </a:solidFill>
            </a:endParaRPr>
          </a:p>
        </p:txBody>
      </p:sp>
    </p:spTree>
    <p:extLst>
      <p:ext uri="{BB962C8B-B14F-4D97-AF65-F5344CB8AC3E}">
        <p14:creationId xmlns:p14="http://schemas.microsoft.com/office/powerpoint/2010/main" val="381728307"/>
      </p:ext>
    </p:extLst>
  </p:cSld>
  <p:clrMapOvr>
    <a:masterClrMapping/>
  </p:clrMapOvr>
  <p:transition spd="med"/>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152</TotalTime>
  <Words>140</Words>
  <Application>Microsoft Macintosh PowerPoint</Application>
  <PresentationFormat>Custom</PresentationFormat>
  <Paragraphs>30</Paragraphs>
  <Slides>11</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vt:i4>
      </vt:variant>
    </vt:vector>
  </HeadingPairs>
  <TitlesOfParts>
    <vt:vector size="21" baseType="lpstr">
      <vt:lpstr>Brandon Grotesque Bold</vt:lpstr>
      <vt:lpstr>Brandon Grotesque Light</vt:lpstr>
      <vt:lpstr>Brandon Grotesque Regular</vt:lpstr>
      <vt:lpstr>Gotham Book</vt:lpstr>
      <vt:lpstr>Gotham Light</vt:lpstr>
      <vt:lpstr>Gotham Medium</vt:lpstr>
      <vt:lpstr>Helvetica Neue</vt:lpstr>
      <vt:lpstr>Helvetica Neue Light</vt:lpstr>
      <vt:lpstr>Helvetica Neue Medium</vt:lpstr>
      <vt:lpstr>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Monte Cyr</cp:lastModifiedBy>
  <cp:revision>17</cp:revision>
  <dcterms:modified xsi:type="dcterms:W3CDTF">2021-03-20T18:57:36Z</dcterms:modified>
</cp:coreProperties>
</file>