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87" r:id="rId2"/>
    <p:sldId id="257" r:id="rId3"/>
    <p:sldId id="284" r:id="rId4"/>
    <p:sldId id="261" r:id="rId5"/>
    <p:sldId id="289" r:id="rId6"/>
    <p:sldId id="290" r:id="rId7"/>
    <p:sldId id="291" r:id="rId8"/>
    <p:sldId id="292" r:id="rId9"/>
    <p:sldId id="293" r:id="rId10"/>
    <p:sldId id="294" r:id="rId11"/>
    <p:sldId id="268" r:id="rId12"/>
    <p:sldId id="296" r:id="rId13"/>
    <p:sldId id="295" r:id="rId14"/>
    <p:sldId id="271" r:id="rId15"/>
    <p:sldId id="280" r:id="rId16"/>
    <p:sldId id="281" r:id="rId17"/>
    <p:sldId id="274" r:id="rId18"/>
    <p:sldId id="285" r:id="rId19"/>
    <p:sldId id="28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54"/>
    <p:restoredTop sz="94686"/>
  </p:normalViewPr>
  <p:slideViewPr>
    <p:cSldViewPr snapToGrid="0" snapToObjects="1">
      <p:cViewPr varScale="1">
        <p:scale>
          <a:sx n="130" d="100"/>
          <a:sy n="130" d="100"/>
        </p:scale>
        <p:origin x="4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92E2FF-7368-4049-A508-25A2995052F4}" type="datetimeFigureOut">
              <a:rPr lang="en-US" smtClean="0"/>
              <a:t>4/27/21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2CDE9-E838-7447-B840-49E7FA7F5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113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2CDE9-E838-7447-B840-49E7FA7F5B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169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09658-FA3D-A04F-95B5-4E16A15DE6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7AE3F6-DA83-BB46-98B0-C4194033CB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B20119-36AA-4A4B-A0EB-5FFD1E25C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8408CD-087D-AF48-B57A-ECF30766D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3D4DA-8865-2D49-81D7-E9C6B013C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833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4BD99-5B6D-7C4F-B644-FC908E514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23811A-CE9F-574E-B336-12E2F8395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8AFE1-2448-2E4B-A6C6-D9074FE19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D3C7F-292C-F643-8720-D5DE46E4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B6FA3-3A39-6E41-AB25-F22D1B222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23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0AEBF8-0A8B-FD47-92D7-978C059568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75C94A-9739-5D44-AD9B-05DF03AF67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B5842-F628-2046-8A14-8E13D9FDE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8B9999-9776-F64A-BCC4-49CDDEE80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DFDFF-2565-8741-9AB3-9B61B65F5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72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590B7-499D-5D4E-8E0A-9A7F1E0F8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C3A95F-BEFF-BA45-BF4B-1087D9438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0BE8-9187-F041-B304-FBD1F3015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530DD0-3902-9745-B9D8-8F8688E91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FD506-12E7-D64A-AD50-4A18FF35D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061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C43E9-C242-9244-BD1A-CA430B16B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79724D-94B9-734C-B98F-7CFEF38DD6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877E2A-A87E-3643-9396-3E58D2BB5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0EBB-F99D-1D40-9403-DC65C8E57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DDD26C-FBD0-6843-B9AA-6CBEC4980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34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A4E31-67B5-9545-8AD5-23CB6EF75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CC8584-E283-C346-B287-F48CACB358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8F4169-C242-7444-BF3E-E8EBCFEE3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F1B45-B1F8-9343-AB07-A4FA0C6F4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3E104A-3E13-E743-ADC3-48077914F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B5FFE3-542E-724F-B6C9-BB4A22B9C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416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2CB54-31E1-D047-886B-02EF21EAD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645A3B-5CF3-6149-A4A4-6ACB8EA1D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00119B-3A15-0641-97F4-6138B6881F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CAA133-6989-DD41-A162-CE005C5CDD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5C54F7-FEF1-9444-A96D-B4F7E6E4B8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21BBB9-A267-3344-8205-4DD166C6A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342E0F-5ADD-2D42-9AE5-EB7505ACF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D0811C-68F2-2C4F-9B17-E2CFA9307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226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87FEF-CBBA-D847-BD97-68A5642D7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2E43CE-2832-FC4D-B059-FEC477809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ACC38F-420D-7D45-9CC6-C02BA4E39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B020B4-1EFC-E34F-82CD-729ED6C3E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258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1E223B-8F28-614B-BC47-F15695D6C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899782-B79F-AC44-8C9E-69F4E4375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ADBFEB-D75A-F540-AB1A-13C7FA3D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13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49B41-814A-DB49-AA6A-BBD24E104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4066D-EA64-274F-B479-8B1029F10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D22C9C-B578-D840-A254-E1BD56B4BE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90B23-2392-BE4A-A538-87EE40C96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A605C7-B5BC-394E-9C3E-263B8FD83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E7BAD1-4985-8440-A191-8D95D644E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388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8B4FF-1517-6743-A2F6-20A0A5929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F4BC18-B324-A246-8104-DD666ADD09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EEF2F-F2B7-A845-9F6F-48DC0E125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D4169B-B268-094B-A384-7A6293C98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E291C0-FEE2-E349-B2A8-A7FBBCB88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2C3DEE-0D55-7B47-B9E3-0ABF19E3A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76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A79EE2-375E-8849-B00E-68746B149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867BAC-F119-904A-B488-C1BE3058B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CF333-FB26-F045-9FF3-95E2E2193A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C813D-DFA3-9042-AC2B-522F2DF3CD00}" type="datetimeFigureOut">
              <a:rPr lang="en-US" smtClean="0"/>
              <a:t>4/27/21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CA2EC-2746-9C40-A308-3FFA57499D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D90BB-F60D-EB45-8D76-DEF93FBEFF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05D40-4905-E643-8554-EAA56065F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00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">
            <a:extLst>
              <a:ext uri="{FF2B5EF4-FFF2-40B4-BE49-F238E27FC236}">
                <a16:creationId xmlns:a16="http://schemas.microsoft.com/office/drawing/2014/main" id="{18390781-CBB9-B948-8F13-29AB77A9F20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24384000" cy="13716000"/>
          </a:xfrm>
        </p:grpSpPr>
        <p:pic>
          <p:nvPicPr>
            <p:cNvPr id="3" name="JOG_FG.png" descr="JOG_FG.png">
              <a:extLst>
                <a:ext uri="{FF2B5EF4-FFF2-40B4-BE49-F238E27FC236}">
                  <a16:creationId xmlns:a16="http://schemas.microsoft.com/office/drawing/2014/main" id="{C8A5A8F9-2C2E-CB42-8B16-9D1CF9833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0"/>
              <a:ext cx="24384000" cy="13716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4" name="Group">
              <a:extLst>
                <a:ext uri="{FF2B5EF4-FFF2-40B4-BE49-F238E27FC236}">
                  <a16:creationId xmlns:a16="http://schemas.microsoft.com/office/drawing/2014/main" id="{3CFDB04B-5193-CC40-A8A2-FDD37AD8C47C}"/>
                </a:ext>
              </a:extLst>
            </p:cNvPr>
            <p:cNvGrpSpPr/>
            <p:nvPr/>
          </p:nvGrpSpPr>
          <p:grpSpPr>
            <a:xfrm>
              <a:off x="0" y="0"/>
              <a:ext cx="24384000" cy="13716001"/>
              <a:chOff x="0" y="0"/>
              <a:chExt cx="24384000" cy="13716000"/>
            </a:xfrm>
          </p:grpSpPr>
          <p:pic>
            <p:nvPicPr>
              <p:cNvPr id="5" name="Path_Waypoints copy.png" descr="Path_Waypoints copy.png">
                <a:extLst>
                  <a:ext uri="{FF2B5EF4-FFF2-40B4-BE49-F238E27FC236}">
                    <a16:creationId xmlns:a16="http://schemas.microsoft.com/office/drawing/2014/main" id="{D1148A52-B9FA-F64E-AC2B-AF1105103C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0" y="-1"/>
                <a:ext cx="24384000" cy="1371600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" name="GIRL.png" descr="GIRL.png">
                <a:extLst>
                  <a:ext uri="{FF2B5EF4-FFF2-40B4-BE49-F238E27FC236}">
                    <a16:creationId xmlns:a16="http://schemas.microsoft.com/office/drawing/2014/main" id="{850602CA-C4D7-3A41-B6F0-8FF998204E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8093"/>
              <a:stretch>
                <a:fillRect/>
              </a:stretch>
            </p:blipFill>
            <p:spPr>
              <a:xfrm>
                <a:off x="16604037" y="0"/>
                <a:ext cx="7779963" cy="137160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5414388C-324A-6249-9AF2-AE5664A0D55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20961" y="-2"/>
            <a:ext cx="2527917" cy="7770109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149076E8-8CFB-D443-B654-550BEA004C0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7103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" y="-2"/>
            <a:ext cx="2286001" cy="2610320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A…">
            <a:extLst>
              <a:ext uri="{FF2B5EF4-FFF2-40B4-BE49-F238E27FC236}">
                <a16:creationId xmlns:a16="http://schemas.microsoft.com/office/drawing/2014/main" id="{FD9A640C-7A49-FB4C-8C45-952D3A5552EE}"/>
              </a:ext>
            </a:extLst>
          </p:cNvPr>
          <p:cNvSpPr txBox="1"/>
          <p:nvPr/>
        </p:nvSpPr>
        <p:spPr>
          <a:xfrm>
            <a:off x="3981639" y="531902"/>
            <a:ext cx="4228722" cy="2898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>
              <a:defRPr sz="12000" b="0">
                <a:latin typeface="Brandon Grotesque Light"/>
                <a:ea typeface="Brandon Grotesque Light"/>
                <a:cs typeface="Brandon Grotesque Light"/>
                <a:sym typeface="Brandon Grotesque Light"/>
              </a:defRPr>
            </a:pPr>
            <a:r>
              <a:rPr lang="en-US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</a:t>
            </a:r>
            <a:endParaRPr sz="6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defRPr sz="12000" b="0">
                <a:latin typeface="Brandon Grotesque Light"/>
                <a:ea typeface="Brandon Grotesque Light"/>
                <a:cs typeface="Brandon Grotesque Light"/>
                <a:sym typeface="Brandon Grotesque Light"/>
              </a:defRPr>
            </a:pPr>
            <a:r>
              <a:rPr lang="en-US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PARCOURS</a:t>
            </a:r>
            <a:endParaRPr sz="6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defRPr sz="12000" b="0">
                <a:latin typeface="Brandon Grotesque Bold"/>
                <a:ea typeface="Brandon Grotesque Bold"/>
                <a:cs typeface="Brandon Grotesque Bold"/>
                <a:sym typeface="Brandon Grotesque Bold"/>
              </a:defRPr>
            </a:pPr>
            <a:r>
              <a:rPr lang="en-US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GRÂCE</a:t>
            </a:r>
            <a:endParaRPr sz="6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44F8DA4-74E0-1D4C-95D2-CF374DB93A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7158" y="3475182"/>
            <a:ext cx="2917684" cy="64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13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EB0DE4-6A12-3643-890F-F1319D95557B}"/>
              </a:ext>
            </a:extLst>
          </p:cNvPr>
          <p:cNvSpPr txBox="1"/>
          <p:nvPr/>
        </p:nvSpPr>
        <p:spPr>
          <a:xfrm>
            <a:off x="2391088" y="4511842"/>
            <a:ext cx="150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  <a:latin typeface="+mj-lt"/>
              </a:rPr>
              <a:t>LA GRÂCE</a:t>
            </a: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PRÉVENANTE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F4C07D-9836-4949-ABF7-D3C5FCB39E0D}"/>
              </a:ext>
            </a:extLst>
          </p:cNvPr>
          <p:cNvSpPr txBox="1"/>
          <p:nvPr/>
        </p:nvSpPr>
        <p:spPr>
          <a:xfrm>
            <a:off x="5429728" y="4511842"/>
            <a:ext cx="1332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SALVATRICE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C7CCF7-0850-DA45-83E0-D5DF0853D9B0}"/>
              </a:ext>
            </a:extLst>
          </p:cNvPr>
          <p:cNvSpPr txBox="1"/>
          <p:nvPr/>
        </p:nvSpPr>
        <p:spPr>
          <a:xfrm>
            <a:off x="8282378" y="4511841"/>
            <a:ext cx="1610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SANCTIFIANTE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CF8ED9-7C61-F44C-98CC-2F7C53582F8D}"/>
              </a:ext>
            </a:extLst>
          </p:cNvPr>
          <p:cNvSpPr txBox="1"/>
          <p:nvPr/>
        </p:nvSpPr>
        <p:spPr>
          <a:xfrm>
            <a:off x="2318152" y="3208422"/>
            <a:ext cx="1653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LE CHEMIN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FCC2E8-1C27-8540-BDA3-D005BD751733}"/>
              </a:ext>
            </a:extLst>
          </p:cNvPr>
          <p:cNvSpPr txBox="1"/>
          <p:nvPr/>
        </p:nvSpPr>
        <p:spPr>
          <a:xfrm>
            <a:off x="5336821" y="3208421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LA VÉRITÉ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F1160A-63D6-5D43-BDC2-08977586CCBC}"/>
              </a:ext>
            </a:extLst>
          </p:cNvPr>
          <p:cNvSpPr txBox="1"/>
          <p:nvPr/>
        </p:nvSpPr>
        <p:spPr>
          <a:xfrm>
            <a:off x="8576337" y="3208421"/>
            <a:ext cx="1023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LA VIE</a:t>
            </a:r>
          </a:p>
        </p:txBody>
      </p:sp>
    </p:spTree>
    <p:extLst>
      <p:ext uri="{BB962C8B-B14F-4D97-AF65-F5344CB8AC3E}">
        <p14:creationId xmlns:p14="http://schemas.microsoft.com/office/powerpoint/2010/main" val="471024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7F6A63E-F216-5441-A24C-B3A8F24DA5DE}"/>
              </a:ext>
            </a:extLst>
          </p:cNvPr>
          <p:cNvSpPr txBox="1"/>
          <p:nvPr/>
        </p:nvSpPr>
        <p:spPr>
          <a:xfrm>
            <a:off x="2391088" y="4511842"/>
            <a:ext cx="150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  <a:latin typeface="+mj-lt"/>
              </a:rPr>
              <a:t>LA GRÂCE</a:t>
            </a: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PRÉVENANTE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A7A95B-C52E-294A-B342-046933EFFE8B}"/>
              </a:ext>
            </a:extLst>
          </p:cNvPr>
          <p:cNvSpPr txBox="1"/>
          <p:nvPr/>
        </p:nvSpPr>
        <p:spPr>
          <a:xfrm>
            <a:off x="5429728" y="4511842"/>
            <a:ext cx="1332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SALVATRICE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8011D2-CA57-3842-8FEB-E5F01BDF6260}"/>
              </a:ext>
            </a:extLst>
          </p:cNvPr>
          <p:cNvSpPr txBox="1"/>
          <p:nvPr/>
        </p:nvSpPr>
        <p:spPr>
          <a:xfrm>
            <a:off x="8282378" y="4511841"/>
            <a:ext cx="1610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SANCTIFIANTE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FD4842-E9E9-4A45-87CF-394B8B632EC2}"/>
              </a:ext>
            </a:extLst>
          </p:cNvPr>
          <p:cNvSpPr txBox="1"/>
          <p:nvPr/>
        </p:nvSpPr>
        <p:spPr>
          <a:xfrm>
            <a:off x="2318152" y="3208422"/>
            <a:ext cx="1653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LE CHEMIN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7F74C3-DFBA-B94A-B377-28CBADE20F46}"/>
              </a:ext>
            </a:extLst>
          </p:cNvPr>
          <p:cNvSpPr txBox="1"/>
          <p:nvPr/>
        </p:nvSpPr>
        <p:spPr>
          <a:xfrm>
            <a:off x="5336821" y="3208421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LA VÉRITÉ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4F834E-33F2-5245-ACB8-7C7BB3A168B7}"/>
              </a:ext>
            </a:extLst>
          </p:cNvPr>
          <p:cNvSpPr txBox="1"/>
          <p:nvPr/>
        </p:nvSpPr>
        <p:spPr>
          <a:xfrm>
            <a:off x="8576337" y="3208421"/>
            <a:ext cx="1023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LA VIE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8AE211-E3E1-7842-BDB7-A8444A24DCF6}"/>
              </a:ext>
            </a:extLst>
          </p:cNvPr>
          <p:cNvSpPr txBox="1"/>
          <p:nvPr/>
        </p:nvSpPr>
        <p:spPr>
          <a:xfrm>
            <a:off x="2383556" y="5724888"/>
            <a:ext cx="1522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kern="1400" spc="30" dirty="0">
                <a:solidFill>
                  <a:srgbClr val="3D854B"/>
                </a:solidFill>
                <a:latin typeface="+mj-lt"/>
              </a:rPr>
              <a:t>l'évangélisation</a:t>
            </a:r>
            <a:endParaRPr lang="en-US" sz="1600" b="1" i="1" kern="1400" spc="30" dirty="0">
              <a:solidFill>
                <a:srgbClr val="3D854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84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7F6A63E-F216-5441-A24C-B3A8F24DA5DE}"/>
              </a:ext>
            </a:extLst>
          </p:cNvPr>
          <p:cNvSpPr txBox="1"/>
          <p:nvPr/>
        </p:nvSpPr>
        <p:spPr>
          <a:xfrm>
            <a:off x="2391088" y="4511842"/>
            <a:ext cx="150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  <a:latin typeface="+mj-lt"/>
              </a:rPr>
              <a:t>LA GRÂCE</a:t>
            </a: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PRÉVENANTE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A7A95B-C52E-294A-B342-046933EFFE8B}"/>
              </a:ext>
            </a:extLst>
          </p:cNvPr>
          <p:cNvSpPr txBox="1"/>
          <p:nvPr/>
        </p:nvSpPr>
        <p:spPr>
          <a:xfrm>
            <a:off x="5429728" y="4511842"/>
            <a:ext cx="1332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SALVATRICE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8011D2-CA57-3842-8FEB-E5F01BDF6260}"/>
              </a:ext>
            </a:extLst>
          </p:cNvPr>
          <p:cNvSpPr txBox="1"/>
          <p:nvPr/>
        </p:nvSpPr>
        <p:spPr>
          <a:xfrm>
            <a:off x="8282378" y="4511841"/>
            <a:ext cx="1610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SANCTIFIANTE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FD4842-E9E9-4A45-87CF-394B8B632EC2}"/>
              </a:ext>
            </a:extLst>
          </p:cNvPr>
          <p:cNvSpPr txBox="1"/>
          <p:nvPr/>
        </p:nvSpPr>
        <p:spPr>
          <a:xfrm>
            <a:off x="2318152" y="3208422"/>
            <a:ext cx="1653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LE CHEMIN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7F74C3-DFBA-B94A-B377-28CBADE20F46}"/>
              </a:ext>
            </a:extLst>
          </p:cNvPr>
          <p:cNvSpPr txBox="1"/>
          <p:nvPr/>
        </p:nvSpPr>
        <p:spPr>
          <a:xfrm>
            <a:off x="5336821" y="3208421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LA VÉRITÉ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4F834E-33F2-5245-ACB8-7C7BB3A168B7}"/>
              </a:ext>
            </a:extLst>
          </p:cNvPr>
          <p:cNvSpPr txBox="1"/>
          <p:nvPr/>
        </p:nvSpPr>
        <p:spPr>
          <a:xfrm>
            <a:off x="8576337" y="3208421"/>
            <a:ext cx="1023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LA VIE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8AE211-E3E1-7842-BDB7-A8444A24DCF6}"/>
              </a:ext>
            </a:extLst>
          </p:cNvPr>
          <p:cNvSpPr txBox="1"/>
          <p:nvPr/>
        </p:nvSpPr>
        <p:spPr>
          <a:xfrm>
            <a:off x="2383556" y="5724888"/>
            <a:ext cx="1522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kern="1400" spc="30" dirty="0">
                <a:solidFill>
                  <a:srgbClr val="3D854B"/>
                </a:solidFill>
                <a:latin typeface="+mj-lt"/>
              </a:rPr>
              <a:t>l'évangélisation</a:t>
            </a:r>
            <a:endParaRPr lang="en-US" sz="1600" b="1" i="1" kern="1400" spc="30" dirty="0">
              <a:solidFill>
                <a:srgbClr val="3D854B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AFC3D0-22E5-6E4E-AE6B-6FD6EC6031B5}"/>
              </a:ext>
            </a:extLst>
          </p:cNvPr>
          <p:cNvSpPr txBox="1"/>
          <p:nvPr/>
        </p:nvSpPr>
        <p:spPr>
          <a:xfrm>
            <a:off x="5262762" y="5724888"/>
            <a:ext cx="1666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kern="1400" spc="30" dirty="0">
                <a:solidFill>
                  <a:srgbClr val="F46214"/>
                </a:solidFill>
                <a:latin typeface="+mj-lt"/>
              </a:rPr>
              <a:t>nouveau chrétien</a:t>
            </a:r>
            <a:endParaRPr lang="en-US" sz="1600" b="1" i="1" kern="1400" spc="30" dirty="0">
              <a:solidFill>
                <a:srgbClr val="F462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124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7F6A63E-F216-5441-A24C-B3A8F24DA5DE}"/>
              </a:ext>
            </a:extLst>
          </p:cNvPr>
          <p:cNvSpPr txBox="1"/>
          <p:nvPr/>
        </p:nvSpPr>
        <p:spPr>
          <a:xfrm>
            <a:off x="2391088" y="4511842"/>
            <a:ext cx="150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  <a:latin typeface="+mj-lt"/>
              </a:rPr>
              <a:t>LA GRÂCE</a:t>
            </a: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PRÉVENANTE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A7A95B-C52E-294A-B342-046933EFFE8B}"/>
              </a:ext>
            </a:extLst>
          </p:cNvPr>
          <p:cNvSpPr txBox="1"/>
          <p:nvPr/>
        </p:nvSpPr>
        <p:spPr>
          <a:xfrm>
            <a:off x="5429728" y="4511842"/>
            <a:ext cx="1332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SALVATRICE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8011D2-CA57-3842-8FEB-E5F01BDF6260}"/>
              </a:ext>
            </a:extLst>
          </p:cNvPr>
          <p:cNvSpPr txBox="1"/>
          <p:nvPr/>
        </p:nvSpPr>
        <p:spPr>
          <a:xfrm>
            <a:off x="8282378" y="4511841"/>
            <a:ext cx="1610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SANCTIFIANTE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FD4842-E9E9-4A45-87CF-394B8B632EC2}"/>
              </a:ext>
            </a:extLst>
          </p:cNvPr>
          <p:cNvSpPr txBox="1"/>
          <p:nvPr/>
        </p:nvSpPr>
        <p:spPr>
          <a:xfrm>
            <a:off x="2318152" y="3208422"/>
            <a:ext cx="1653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LE CHEMIN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7F74C3-DFBA-B94A-B377-28CBADE20F46}"/>
              </a:ext>
            </a:extLst>
          </p:cNvPr>
          <p:cNvSpPr txBox="1"/>
          <p:nvPr/>
        </p:nvSpPr>
        <p:spPr>
          <a:xfrm>
            <a:off x="5336821" y="3208421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LA VÉRITÉ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4F834E-33F2-5245-ACB8-7C7BB3A168B7}"/>
              </a:ext>
            </a:extLst>
          </p:cNvPr>
          <p:cNvSpPr txBox="1"/>
          <p:nvPr/>
        </p:nvSpPr>
        <p:spPr>
          <a:xfrm>
            <a:off x="8576337" y="3208421"/>
            <a:ext cx="1023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LA VIE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8AE211-E3E1-7842-BDB7-A8444A24DCF6}"/>
              </a:ext>
            </a:extLst>
          </p:cNvPr>
          <p:cNvSpPr txBox="1"/>
          <p:nvPr/>
        </p:nvSpPr>
        <p:spPr>
          <a:xfrm>
            <a:off x="2383556" y="5724888"/>
            <a:ext cx="1522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kern="1400" spc="30" dirty="0">
                <a:solidFill>
                  <a:srgbClr val="3D854B"/>
                </a:solidFill>
                <a:latin typeface="+mj-lt"/>
              </a:rPr>
              <a:t>l'évangélisation</a:t>
            </a:r>
            <a:endParaRPr lang="en-US" sz="1600" b="1" i="1" kern="1400" spc="30" dirty="0">
              <a:solidFill>
                <a:srgbClr val="3D854B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AFC3D0-22E5-6E4E-AE6B-6FD6EC6031B5}"/>
              </a:ext>
            </a:extLst>
          </p:cNvPr>
          <p:cNvSpPr txBox="1"/>
          <p:nvPr/>
        </p:nvSpPr>
        <p:spPr>
          <a:xfrm>
            <a:off x="5262762" y="5724888"/>
            <a:ext cx="1666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kern="1400" spc="30" dirty="0">
                <a:solidFill>
                  <a:srgbClr val="F46214"/>
                </a:solidFill>
                <a:latin typeface="+mj-lt"/>
              </a:rPr>
              <a:t>nouveau chrétien</a:t>
            </a:r>
            <a:endParaRPr lang="en-US" sz="1600" b="1" i="1" kern="1400" spc="30" dirty="0">
              <a:solidFill>
                <a:srgbClr val="F46214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94B1DFD-0D49-F441-AD53-8B08A847BB8A}"/>
              </a:ext>
            </a:extLst>
          </p:cNvPr>
          <p:cNvSpPr txBox="1"/>
          <p:nvPr/>
        </p:nvSpPr>
        <p:spPr>
          <a:xfrm>
            <a:off x="8339898" y="5724888"/>
            <a:ext cx="14959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kern="1400" spc="30" dirty="0">
                <a:solidFill>
                  <a:srgbClr val="457586"/>
                </a:solidFill>
                <a:latin typeface="+mj-lt"/>
              </a:rPr>
              <a:t>disciple mature</a:t>
            </a:r>
            <a:endParaRPr lang="en-US" sz="1600" b="1" i="1" kern="1400" spc="30" dirty="0">
              <a:solidFill>
                <a:srgbClr val="4575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019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07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25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27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868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4231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">
            <a:extLst>
              <a:ext uri="{FF2B5EF4-FFF2-40B4-BE49-F238E27FC236}">
                <a16:creationId xmlns:a16="http://schemas.microsoft.com/office/drawing/2014/main" id="{18390781-CBB9-B948-8F13-29AB77A9F20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24384000" cy="13716000"/>
          </a:xfrm>
        </p:grpSpPr>
        <p:pic>
          <p:nvPicPr>
            <p:cNvPr id="3" name="JOG_FG.png" descr="JOG_FG.png">
              <a:extLst>
                <a:ext uri="{FF2B5EF4-FFF2-40B4-BE49-F238E27FC236}">
                  <a16:creationId xmlns:a16="http://schemas.microsoft.com/office/drawing/2014/main" id="{C8A5A8F9-2C2E-CB42-8B16-9D1CF9833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0" y="0"/>
              <a:ext cx="24384000" cy="13716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4" name="Group">
              <a:extLst>
                <a:ext uri="{FF2B5EF4-FFF2-40B4-BE49-F238E27FC236}">
                  <a16:creationId xmlns:a16="http://schemas.microsoft.com/office/drawing/2014/main" id="{3CFDB04B-5193-CC40-A8A2-FDD37AD8C47C}"/>
                </a:ext>
              </a:extLst>
            </p:cNvPr>
            <p:cNvGrpSpPr/>
            <p:nvPr/>
          </p:nvGrpSpPr>
          <p:grpSpPr>
            <a:xfrm>
              <a:off x="0" y="0"/>
              <a:ext cx="24384000" cy="13716001"/>
              <a:chOff x="0" y="0"/>
              <a:chExt cx="24384000" cy="13716000"/>
            </a:xfrm>
          </p:grpSpPr>
          <p:pic>
            <p:nvPicPr>
              <p:cNvPr id="5" name="Path_Waypoints copy.png" descr="Path_Waypoints copy.png">
                <a:extLst>
                  <a:ext uri="{FF2B5EF4-FFF2-40B4-BE49-F238E27FC236}">
                    <a16:creationId xmlns:a16="http://schemas.microsoft.com/office/drawing/2014/main" id="{D1148A52-B9FA-F64E-AC2B-AF1105103C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0" y="-1"/>
                <a:ext cx="24384000" cy="1371600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" name="GIRL.png" descr="GIRL.png">
                <a:extLst>
                  <a:ext uri="{FF2B5EF4-FFF2-40B4-BE49-F238E27FC236}">
                    <a16:creationId xmlns:a16="http://schemas.microsoft.com/office/drawing/2014/main" id="{850602CA-C4D7-3A41-B6F0-8FF998204E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8093"/>
              <a:stretch>
                <a:fillRect/>
              </a:stretch>
            </p:blipFill>
            <p:spPr>
              <a:xfrm>
                <a:off x="16604037" y="0"/>
                <a:ext cx="7779963" cy="137160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5414388C-324A-6249-9AF2-AE5664A0D55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20961" y="-2"/>
            <a:ext cx="2527917" cy="7770109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149076E8-8CFB-D443-B654-550BEA004C0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57103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" y="-2"/>
            <a:ext cx="2286001" cy="2610320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A…">
            <a:extLst>
              <a:ext uri="{FF2B5EF4-FFF2-40B4-BE49-F238E27FC236}">
                <a16:creationId xmlns:a16="http://schemas.microsoft.com/office/drawing/2014/main" id="{FD9A640C-7A49-FB4C-8C45-952D3A5552EE}"/>
              </a:ext>
            </a:extLst>
          </p:cNvPr>
          <p:cNvSpPr txBox="1"/>
          <p:nvPr/>
        </p:nvSpPr>
        <p:spPr>
          <a:xfrm>
            <a:off x="3981639" y="531902"/>
            <a:ext cx="4228722" cy="2898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>
              <a:defRPr sz="12000" b="0">
                <a:latin typeface="Brandon Grotesque Light"/>
                <a:ea typeface="Brandon Grotesque Light"/>
                <a:cs typeface="Brandon Grotesque Light"/>
                <a:sym typeface="Brandon Grotesque Light"/>
              </a:defRPr>
            </a:pPr>
            <a:r>
              <a:rPr lang="en-US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</a:t>
            </a:r>
            <a:endParaRPr sz="6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defRPr sz="12000" b="0">
                <a:latin typeface="Brandon Grotesque Light"/>
                <a:ea typeface="Brandon Grotesque Light"/>
                <a:cs typeface="Brandon Grotesque Light"/>
                <a:sym typeface="Brandon Grotesque Light"/>
              </a:defRPr>
            </a:pPr>
            <a:r>
              <a:rPr lang="en-US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PARCOURS</a:t>
            </a:r>
            <a:endParaRPr sz="6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defRPr sz="12000" b="0">
                <a:latin typeface="Brandon Grotesque Bold"/>
                <a:ea typeface="Brandon Grotesque Bold"/>
                <a:cs typeface="Brandon Grotesque Bold"/>
                <a:sym typeface="Brandon Grotesque Bold"/>
              </a:defRPr>
            </a:pPr>
            <a:r>
              <a:rPr lang="en-US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GRÂCE</a:t>
            </a:r>
            <a:endParaRPr sz="6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44F8DA4-74E0-1D4C-95D2-CF374DB93A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7158" y="3475182"/>
            <a:ext cx="2917684" cy="64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74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1896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9050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063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EB0DE4-6A12-3643-890F-F1319D95557B}"/>
              </a:ext>
            </a:extLst>
          </p:cNvPr>
          <p:cNvSpPr txBox="1"/>
          <p:nvPr/>
        </p:nvSpPr>
        <p:spPr>
          <a:xfrm>
            <a:off x="2391088" y="4511842"/>
            <a:ext cx="150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  <a:latin typeface="+mj-lt"/>
              </a:rPr>
              <a:t>LA GRÂCE</a:t>
            </a: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PRÉVENANTE</a:t>
            </a:r>
          </a:p>
        </p:txBody>
      </p:sp>
    </p:spTree>
    <p:extLst>
      <p:ext uri="{BB962C8B-B14F-4D97-AF65-F5344CB8AC3E}">
        <p14:creationId xmlns:p14="http://schemas.microsoft.com/office/powerpoint/2010/main" val="1839859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EB0DE4-6A12-3643-890F-F1319D95557B}"/>
              </a:ext>
            </a:extLst>
          </p:cNvPr>
          <p:cNvSpPr txBox="1"/>
          <p:nvPr/>
        </p:nvSpPr>
        <p:spPr>
          <a:xfrm>
            <a:off x="2391088" y="4511842"/>
            <a:ext cx="150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  <a:latin typeface="+mj-lt"/>
              </a:rPr>
              <a:t>LA GRÂCE</a:t>
            </a: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PRÉVENANTE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F4C07D-9836-4949-ABF7-D3C5FCB39E0D}"/>
              </a:ext>
            </a:extLst>
          </p:cNvPr>
          <p:cNvSpPr txBox="1"/>
          <p:nvPr/>
        </p:nvSpPr>
        <p:spPr>
          <a:xfrm>
            <a:off x="5429728" y="4511842"/>
            <a:ext cx="1332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SALVATRICE</a:t>
            </a:r>
          </a:p>
        </p:txBody>
      </p:sp>
    </p:spTree>
    <p:extLst>
      <p:ext uri="{BB962C8B-B14F-4D97-AF65-F5344CB8AC3E}">
        <p14:creationId xmlns:p14="http://schemas.microsoft.com/office/powerpoint/2010/main" val="408238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EB0DE4-6A12-3643-890F-F1319D95557B}"/>
              </a:ext>
            </a:extLst>
          </p:cNvPr>
          <p:cNvSpPr txBox="1"/>
          <p:nvPr/>
        </p:nvSpPr>
        <p:spPr>
          <a:xfrm>
            <a:off x="2391088" y="4511842"/>
            <a:ext cx="150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  <a:latin typeface="+mj-lt"/>
              </a:rPr>
              <a:t>LA GRÂCE</a:t>
            </a: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PRÉVENANTE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F4C07D-9836-4949-ABF7-D3C5FCB39E0D}"/>
              </a:ext>
            </a:extLst>
          </p:cNvPr>
          <p:cNvSpPr txBox="1"/>
          <p:nvPr/>
        </p:nvSpPr>
        <p:spPr>
          <a:xfrm>
            <a:off x="5429728" y="4511842"/>
            <a:ext cx="1332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SALVATRICE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C7CCF7-0850-DA45-83E0-D5DF0853D9B0}"/>
              </a:ext>
            </a:extLst>
          </p:cNvPr>
          <p:cNvSpPr txBox="1"/>
          <p:nvPr/>
        </p:nvSpPr>
        <p:spPr>
          <a:xfrm>
            <a:off x="8282378" y="4511841"/>
            <a:ext cx="1610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SANCTIFIANTE</a:t>
            </a:r>
          </a:p>
        </p:txBody>
      </p:sp>
    </p:spTree>
    <p:extLst>
      <p:ext uri="{BB962C8B-B14F-4D97-AF65-F5344CB8AC3E}">
        <p14:creationId xmlns:p14="http://schemas.microsoft.com/office/powerpoint/2010/main" val="325270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EB0DE4-6A12-3643-890F-F1319D95557B}"/>
              </a:ext>
            </a:extLst>
          </p:cNvPr>
          <p:cNvSpPr txBox="1"/>
          <p:nvPr/>
        </p:nvSpPr>
        <p:spPr>
          <a:xfrm>
            <a:off x="2391088" y="4511842"/>
            <a:ext cx="150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  <a:latin typeface="+mj-lt"/>
              </a:rPr>
              <a:t>LA GRÂCE</a:t>
            </a: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PRÉVENANTE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F4C07D-9836-4949-ABF7-D3C5FCB39E0D}"/>
              </a:ext>
            </a:extLst>
          </p:cNvPr>
          <p:cNvSpPr txBox="1"/>
          <p:nvPr/>
        </p:nvSpPr>
        <p:spPr>
          <a:xfrm>
            <a:off x="5429728" y="4511842"/>
            <a:ext cx="1332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SALVATRICE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C7CCF7-0850-DA45-83E0-D5DF0853D9B0}"/>
              </a:ext>
            </a:extLst>
          </p:cNvPr>
          <p:cNvSpPr txBox="1"/>
          <p:nvPr/>
        </p:nvSpPr>
        <p:spPr>
          <a:xfrm>
            <a:off x="8282378" y="4511841"/>
            <a:ext cx="1610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SANCTIFIANTE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CF8ED9-7C61-F44C-98CC-2F7C53582F8D}"/>
              </a:ext>
            </a:extLst>
          </p:cNvPr>
          <p:cNvSpPr txBox="1"/>
          <p:nvPr/>
        </p:nvSpPr>
        <p:spPr>
          <a:xfrm>
            <a:off x="2318152" y="3208422"/>
            <a:ext cx="1653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LE CHEMIN</a:t>
            </a:r>
          </a:p>
        </p:txBody>
      </p:sp>
    </p:spTree>
    <p:extLst>
      <p:ext uri="{BB962C8B-B14F-4D97-AF65-F5344CB8AC3E}">
        <p14:creationId xmlns:p14="http://schemas.microsoft.com/office/powerpoint/2010/main" val="3843720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EB0DE4-6A12-3643-890F-F1319D95557B}"/>
              </a:ext>
            </a:extLst>
          </p:cNvPr>
          <p:cNvSpPr txBox="1"/>
          <p:nvPr/>
        </p:nvSpPr>
        <p:spPr>
          <a:xfrm>
            <a:off x="2391088" y="4511842"/>
            <a:ext cx="1507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  <a:latin typeface="+mj-lt"/>
              </a:rPr>
              <a:t>LA GRÂCE</a:t>
            </a: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PRÉVENANTE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F4C07D-9836-4949-ABF7-D3C5FCB39E0D}"/>
              </a:ext>
            </a:extLst>
          </p:cNvPr>
          <p:cNvSpPr txBox="1"/>
          <p:nvPr/>
        </p:nvSpPr>
        <p:spPr>
          <a:xfrm>
            <a:off x="5429728" y="4511842"/>
            <a:ext cx="1332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SALVATRICE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C7CCF7-0850-DA45-83E0-D5DF0853D9B0}"/>
              </a:ext>
            </a:extLst>
          </p:cNvPr>
          <p:cNvSpPr txBox="1"/>
          <p:nvPr/>
        </p:nvSpPr>
        <p:spPr>
          <a:xfrm>
            <a:off x="8282378" y="4511841"/>
            <a:ext cx="1610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kern="1400" spc="30" dirty="0">
                <a:solidFill>
                  <a:schemeClr val="bg1"/>
                </a:solidFill>
              </a:rPr>
              <a:t>LA GRÂCE</a:t>
            </a:r>
            <a:endParaRPr lang="en-US" kern="1400" spc="3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b="1" kern="1400" spc="30" dirty="0">
                <a:solidFill>
                  <a:schemeClr val="bg1"/>
                </a:solidFill>
              </a:rPr>
              <a:t>SANCTIFIANTE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CF8ED9-7C61-F44C-98CC-2F7C53582F8D}"/>
              </a:ext>
            </a:extLst>
          </p:cNvPr>
          <p:cNvSpPr txBox="1"/>
          <p:nvPr/>
        </p:nvSpPr>
        <p:spPr>
          <a:xfrm>
            <a:off x="2318152" y="3208422"/>
            <a:ext cx="1653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LE CHEMIN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FCC2E8-1C27-8540-BDA3-D005BD751733}"/>
              </a:ext>
            </a:extLst>
          </p:cNvPr>
          <p:cNvSpPr txBox="1"/>
          <p:nvPr/>
        </p:nvSpPr>
        <p:spPr>
          <a:xfrm>
            <a:off x="5336821" y="3208421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400" spc="50" dirty="0">
                <a:solidFill>
                  <a:schemeClr val="bg1"/>
                </a:solidFill>
              </a:rPr>
              <a:t>LA VÉRITÉ</a:t>
            </a:r>
          </a:p>
        </p:txBody>
      </p:sp>
    </p:spTree>
    <p:extLst>
      <p:ext uri="{BB962C8B-B14F-4D97-AF65-F5344CB8AC3E}">
        <p14:creationId xmlns:p14="http://schemas.microsoft.com/office/powerpoint/2010/main" val="2370742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</TotalTime>
  <Words>120</Words>
  <Application>Microsoft Macintosh PowerPoint</Application>
  <PresentationFormat>Widescreen</PresentationFormat>
  <Paragraphs>76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Brandon Grotesque Bold</vt:lpstr>
      <vt:lpstr>Brandon Grotesque Light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Jenna Briles</cp:lastModifiedBy>
  <cp:revision>39</cp:revision>
  <cp:lastPrinted>2019-02-08T15:35:15Z</cp:lastPrinted>
  <dcterms:created xsi:type="dcterms:W3CDTF">2019-01-25T19:42:45Z</dcterms:created>
  <dcterms:modified xsi:type="dcterms:W3CDTF">2021-04-27T18:26:12Z</dcterms:modified>
</cp:coreProperties>
</file>