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3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92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7C6729-76FF-1940-BA53-22402C00C6D3}" type="datetimeFigureOut">
              <a:rPr lang="en-US" smtClean="0"/>
              <a:t>4/23/21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FA092-126C-254C-A08F-FB7936B52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795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7FA092-126C-254C-A08F-FB7936B5287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810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326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497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186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275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89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606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72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326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036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767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548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C9EA1-5D99-4FDC-A569-9DDADC6CC707}" type="datetimeFigureOut">
              <a:rPr lang="en-US" smtClean="0"/>
              <a:t>4/23/21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1F091-3835-406A-AC21-8506D22A0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54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754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1052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736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7364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2173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3219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849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32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121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9072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639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1</Words>
  <Application>Microsoft Macintosh PowerPoint</Application>
  <PresentationFormat>Widescreen</PresentationFormat>
  <Paragraphs>1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Church of the Nazarene, Inc.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Rainey</dc:creator>
  <cp:lastModifiedBy>Jenna Briles</cp:lastModifiedBy>
  <cp:revision>16</cp:revision>
  <dcterms:created xsi:type="dcterms:W3CDTF">2019-07-24T21:46:45Z</dcterms:created>
  <dcterms:modified xsi:type="dcterms:W3CDTF">2021-04-23T14:53:50Z</dcterms:modified>
</cp:coreProperties>
</file>