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  <p:sldMasterId id="2147483674" r:id="rId5"/>
  </p:sldMasterIdLst>
  <p:sldIdLst>
    <p:sldId id="262" r:id="rId6"/>
    <p:sldId id="298" r:id="rId7"/>
    <p:sldId id="297" r:id="rId8"/>
    <p:sldId id="296" r:id="rId9"/>
    <p:sldId id="263" r:id="rId10"/>
    <p:sldId id="264" r:id="rId11"/>
    <p:sldId id="256" r:id="rId12"/>
    <p:sldId id="265" r:id="rId13"/>
    <p:sldId id="266" r:id="rId14"/>
    <p:sldId id="287" r:id="rId15"/>
    <p:sldId id="289" r:id="rId16"/>
    <p:sldId id="288" r:id="rId17"/>
    <p:sldId id="267" r:id="rId18"/>
    <p:sldId id="268" r:id="rId19"/>
    <p:sldId id="293" r:id="rId20"/>
    <p:sldId id="269" r:id="rId21"/>
    <p:sldId id="270" r:id="rId22"/>
    <p:sldId id="271" r:id="rId23"/>
    <p:sldId id="294" r:id="rId24"/>
    <p:sldId id="275" r:id="rId25"/>
    <p:sldId id="273" r:id="rId26"/>
    <p:sldId id="276" r:id="rId27"/>
    <p:sldId id="277" r:id="rId28"/>
    <p:sldId id="278" r:id="rId29"/>
    <p:sldId id="281" r:id="rId30"/>
    <p:sldId id="279" r:id="rId31"/>
    <p:sldId id="280" r:id="rId32"/>
    <p:sldId id="283" r:id="rId33"/>
    <p:sldId id="284" r:id="rId34"/>
    <p:sldId id="285" r:id="rId35"/>
    <p:sldId id="286" r:id="rId36"/>
    <p:sldId id="299" r:id="rId37"/>
    <p:sldId id="291" r:id="rId38"/>
    <p:sldId id="2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190B"/>
    <a:srgbClr val="A1190B"/>
    <a:srgbClr val="FF33CC"/>
    <a:srgbClr val="0099FF"/>
    <a:srgbClr val="FF6600"/>
    <a:srgbClr val="FF3300"/>
    <a:srgbClr val="5CC6D6"/>
    <a:srgbClr val="993300"/>
    <a:srgbClr val="344529"/>
    <a:srgbClr val="2B3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3969" autoAdjust="0"/>
  </p:normalViewPr>
  <p:slideViewPr>
    <p:cSldViewPr snapToGrid="0">
      <p:cViewPr varScale="1">
        <p:scale>
          <a:sx n="60" d="100"/>
          <a:sy n="60" d="100"/>
        </p:scale>
        <p:origin x="114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>
            <a:extLst>
              <a:ext uri="{FF2B5EF4-FFF2-40B4-BE49-F238E27FC236}">
                <a16:creationId xmlns:a16="http://schemas.microsoft.com/office/drawing/2014/main" id="{927E2F1E-22E2-423F-9EF1-2ECA3B0FD64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038600" cy="231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176DF683-CFF9-41F2-8DDB-3C41547CDE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7200"/>
            </a:lvl1pPr>
          </a:lstStyle>
          <a:p>
            <a:pPr lvl="0"/>
            <a:r>
              <a:rPr lang="en-US" altLang="en-VI" noProof="0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BF9C26E-B6F2-40BB-9CAF-DE0B9E3F6B9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4800600"/>
            <a:ext cx="8534400" cy="838200"/>
          </a:xfrm>
        </p:spPr>
        <p:txBody>
          <a:bodyPr/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en-US" altLang="en-VI" noProof="0"/>
              <a:t>Click to edit Master subtitle style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38F203E-9291-4E37-9FCC-CD8D0D3C34E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VI">
              <a:solidFill>
                <a:srgbClr val="FFFFFF"/>
              </a:solidFill>
            </a:endParaRP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26A6943-BC46-449D-B438-16FFDBB29D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VI">
              <a:solidFill>
                <a:srgbClr val="FFFFFF"/>
              </a:solidFill>
            </a:endParaRP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408070B-6ADB-43E0-B2EF-471B717542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6B89A5-7CA3-4C66-8979-E4EE34D9679C}" type="slidenum">
              <a:rPr lang="en-US" altLang="en-VI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V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E352050-B12A-40BC-AF7A-46DE1563B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I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ED8DCDB-CE23-4582-8230-3BE5AB034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I"/>
              <a:t>Click to edit Master text styles</a:t>
            </a:r>
          </a:p>
          <a:p>
            <a:pPr lvl="1"/>
            <a:r>
              <a:rPr lang="en-US" altLang="en-VI"/>
              <a:t>Second level</a:t>
            </a:r>
          </a:p>
          <a:p>
            <a:pPr lvl="2"/>
            <a:r>
              <a:rPr lang="en-US" altLang="en-VI"/>
              <a:t>Third level</a:t>
            </a:r>
          </a:p>
          <a:p>
            <a:pPr lvl="3"/>
            <a:r>
              <a:rPr lang="en-US" altLang="en-VI"/>
              <a:t>Fourth level</a:t>
            </a:r>
          </a:p>
          <a:p>
            <a:pPr lvl="4"/>
            <a:r>
              <a:rPr lang="en-US" altLang="en-VI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5CF2603-EE6E-4BE9-92AE-F0D5FA749C3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en-V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A0F070D-DB76-418A-8620-4A1E7BF457E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en-V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ACAC91-3B0D-42B3-8219-6CFF976C06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A81A9E45-C220-4DD1-A427-06EC009AB7C5}" type="slidenum">
              <a:rPr lang="en-US" altLang="en-VI"/>
              <a:pPr/>
              <a:t>‹#›</a:t>
            </a:fld>
            <a:endParaRPr lang="en-US" altLang="en-VI"/>
          </a:p>
        </p:txBody>
      </p:sp>
      <p:pic>
        <p:nvPicPr>
          <p:cNvPr id="1035" name="Picture 11">
            <a:extLst>
              <a:ext uri="{FF2B5EF4-FFF2-40B4-BE49-F238E27FC236}">
                <a16:creationId xmlns:a16="http://schemas.microsoft.com/office/drawing/2014/main" id="{7EEAEFD1-C511-441F-9C2E-3BBED8D30BC4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029200"/>
            <a:ext cx="1397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13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alatino Linotype" panose="0204050205050503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alatino Linotype" panose="0204050205050503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alatino Linotype" panose="0204050205050503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alatino Linotype" panose="0204050205050503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alatino Linotype" panose="0204050205050503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alatino Linotype" panose="0204050205050503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alatino Linotype" panose="0204050205050503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alatino Linotype" panose="0204050205050503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image">
            <a:extLst>
              <a:ext uri="{FF2B5EF4-FFF2-40B4-BE49-F238E27FC236}">
                <a16:creationId xmlns:a16="http://schemas.microsoft.com/office/drawing/2014/main" id="{477E99CA-82CC-4E35-B1D7-271CD97C3E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19" y="-44938"/>
            <a:ext cx="12066881" cy="6787622"/>
          </a:xfrm>
          <a:prstGeom prst="rect">
            <a:avLst/>
          </a:prstGeom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AF392E6E-465B-416A-A049-EB268EE00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6397" b="13875"/>
          <a:stretch/>
        </p:blipFill>
        <p:spPr bwMode="auto">
          <a:xfrm>
            <a:off x="1573307" y="484094"/>
            <a:ext cx="9305364" cy="552674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Epic Journey - Yung Logos">
            <a:hlinkClick r:id="" action="ppaction://media"/>
            <a:extLst>
              <a:ext uri="{FF2B5EF4-FFF2-40B4-BE49-F238E27FC236}">
                <a16:creationId xmlns:a16="http://schemas.microsoft.com/office/drawing/2014/main" id="{37A2A799-0543-2A43-B23D-C5607F22A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66881" y="-654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8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bstract03 Background PowerPoint Templates And PowerPoint Backgrounds 0411  - PowerPoint Themes">
            <a:extLst>
              <a:ext uri="{FF2B5EF4-FFF2-40B4-BE49-F238E27FC236}">
                <a16:creationId xmlns:a16="http://schemas.microsoft.com/office/drawing/2014/main" id="{CCE5DCBE-F92E-450B-963E-741A3C2DD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4"/>
          <a:stretch/>
        </p:blipFill>
        <p:spPr bwMode="auto">
          <a:xfrm>
            <a:off x="0" y="0"/>
            <a:ext cx="12192000" cy="701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A017BB-9C3C-4844-9DC4-E6CFCF23B30E}"/>
              </a:ext>
            </a:extLst>
          </p:cNvPr>
          <p:cNvSpPr txBox="1"/>
          <p:nvPr/>
        </p:nvSpPr>
        <p:spPr>
          <a:xfrm>
            <a:off x="2199862" y="1166842"/>
            <a:ext cx="7436880" cy="4524315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C000"/>
                </a:solidFill>
                <a:latin typeface="Haettenschweiler" panose="020B0706040902060204" pitchFamily="34" charset="0"/>
              </a:rPr>
              <a:t>‘‘</a:t>
            </a:r>
            <a:r>
              <a:rPr lang="en-US" sz="9600" dirty="0" err="1">
                <a:solidFill>
                  <a:srgbClr val="FFC000"/>
                </a:solidFill>
                <a:latin typeface="Haettenschweiler" panose="020B0706040902060204" pitchFamily="34" charset="0"/>
              </a:rPr>
              <a:t>Letènite</a:t>
            </a:r>
            <a:r>
              <a:rPr lang="en-US" sz="9600" dirty="0">
                <a:solidFill>
                  <a:srgbClr val="FFC000"/>
                </a:solidFill>
                <a:latin typeface="Haettenschweiler" panose="020B0706040902060204" pitchFamily="34" charset="0"/>
              </a:rPr>
              <a:t> a’’ se yon tan k ap long </a:t>
            </a:r>
            <a:r>
              <a:rPr lang="en-US" sz="9600" dirty="0" err="1">
                <a:solidFill>
                  <a:srgbClr val="FFC000"/>
                </a:solidFill>
                <a:latin typeface="Haettenschweiler" panose="020B0706040902060204" pitchFamily="34" charset="0"/>
              </a:rPr>
              <a:t>anpil</a:t>
            </a:r>
            <a:r>
              <a:rPr lang="en-US" sz="9600" dirty="0">
                <a:solidFill>
                  <a:srgbClr val="FFC000"/>
                </a:solidFill>
                <a:latin typeface="Haettenschweiler" panose="020B0706040902060204" pitchFamily="34" charset="0"/>
              </a:rPr>
              <a:t> </a:t>
            </a:r>
            <a:r>
              <a:rPr lang="en-US" sz="9600" dirty="0" err="1">
                <a:solidFill>
                  <a:srgbClr val="FFC000"/>
                </a:solidFill>
                <a:latin typeface="Haettenschweiler" panose="020B0706040902060204" pitchFamily="34" charset="0"/>
              </a:rPr>
              <a:t>anpil</a:t>
            </a:r>
            <a:r>
              <a:rPr lang="en-US" sz="9600" dirty="0">
                <a:solidFill>
                  <a:srgbClr val="FFC000"/>
                </a:solidFill>
                <a:latin typeface="Haettenschweiler" panose="020B0706040902060204" pitchFamily="34" charset="0"/>
              </a:rPr>
              <a:t>!</a:t>
            </a:r>
            <a:endParaRPr lang="en-VI" sz="9600" dirty="0">
              <a:solidFill>
                <a:srgbClr val="FFC000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1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bstract03 Background PowerPoint Templates And PowerPoint Backgrounds 0411  - PowerPoint Themes">
            <a:extLst>
              <a:ext uri="{FF2B5EF4-FFF2-40B4-BE49-F238E27FC236}">
                <a16:creationId xmlns:a16="http://schemas.microsoft.com/office/drawing/2014/main" id="{CCE5DCBE-F92E-450B-963E-741A3C2DD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4"/>
          <a:stretch/>
        </p:blipFill>
        <p:spPr bwMode="auto">
          <a:xfrm>
            <a:off x="-103606" y="-140888"/>
            <a:ext cx="12295606" cy="701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A017BB-9C3C-4844-9DC4-E6CFCF23B30E}"/>
              </a:ext>
            </a:extLst>
          </p:cNvPr>
          <p:cNvSpPr txBox="1"/>
          <p:nvPr/>
        </p:nvSpPr>
        <p:spPr>
          <a:xfrm>
            <a:off x="2246244" y="1106843"/>
            <a:ext cx="7595906" cy="4524315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Letènite</a:t>
            </a:r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 a se yon </a:t>
            </a:r>
            <a:r>
              <a:rPr lang="en-US" sz="96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vwayaj</a:t>
            </a:r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 ki </a:t>
            </a:r>
            <a:r>
              <a:rPr lang="en-US" sz="96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byen</a:t>
            </a:r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 long!</a:t>
            </a:r>
            <a:endParaRPr lang="en-VI" sz="96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95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nd - PowerPoint Template - SmileTemplates.com">
            <a:extLst>
              <a:ext uri="{FF2B5EF4-FFF2-40B4-BE49-F238E27FC236}">
                <a16:creationId xmlns:a16="http://schemas.microsoft.com/office/drawing/2014/main" id="{482F095A-6279-474B-B0D4-C10D83C41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1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B57AD7-1260-44AF-8F1F-CA5DA6B7355C}"/>
              </a:ext>
            </a:extLst>
          </p:cNvPr>
          <p:cNvSpPr txBox="1"/>
          <p:nvPr/>
        </p:nvSpPr>
        <p:spPr>
          <a:xfrm>
            <a:off x="3859307" y="345284"/>
            <a:ext cx="8332694" cy="304698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9600" dirty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Nou dwe prepare nou byen pou vwayaj sa</a:t>
            </a:r>
            <a:r>
              <a:rPr lang="en-US" sz="9600" dirty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!</a:t>
            </a:r>
            <a:endParaRPr lang="en-VI" sz="9600" dirty="0">
              <a:solidFill>
                <a:schemeClr val="accent4">
                  <a:lumMod val="75000"/>
                </a:schemeClr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Dark Red PPT Template">
            <a:extLst>
              <a:ext uri="{FF2B5EF4-FFF2-40B4-BE49-F238E27FC236}">
                <a16:creationId xmlns:a16="http://schemas.microsoft.com/office/drawing/2014/main" id="{1D55B922-A84E-433A-BDE8-FE181C75C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4A0B4-49CE-4B4A-8914-2B0AEF4B8189}"/>
              </a:ext>
            </a:extLst>
          </p:cNvPr>
          <p:cNvSpPr txBox="1"/>
          <p:nvPr/>
        </p:nvSpPr>
        <p:spPr>
          <a:xfrm>
            <a:off x="0" y="4407360"/>
            <a:ext cx="11960087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pc="300" dirty="0" err="1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Vwayaj</a:t>
            </a:r>
            <a:r>
              <a:rPr lang="en-US" sz="8000" spc="300" dirty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 </a:t>
            </a:r>
            <a:r>
              <a:rPr lang="en-US" sz="8000" spc="300" dirty="0" err="1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sa</a:t>
            </a:r>
            <a:r>
              <a:rPr lang="en-US" sz="8000" spc="300" dirty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 nan </a:t>
            </a:r>
            <a:r>
              <a:rPr lang="en-US" sz="8000" spc="300" dirty="0" err="1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lavi</a:t>
            </a:r>
            <a:r>
              <a:rPr lang="en-US" sz="8000" spc="300" dirty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 a </a:t>
            </a:r>
            <a:br>
              <a:rPr lang="en-US" sz="8000" spc="300" dirty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</a:br>
            <a:r>
              <a:rPr lang="en-US" sz="8000" spc="300" dirty="0" err="1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genyen</a:t>
            </a:r>
            <a:r>
              <a:rPr lang="en-US" sz="8000" spc="300" dirty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 </a:t>
            </a:r>
            <a:r>
              <a:rPr lang="en-US" sz="8000" spc="300" dirty="0" err="1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anpil</a:t>
            </a:r>
            <a:r>
              <a:rPr lang="en-US" sz="8000" spc="300" dirty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 </a:t>
            </a:r>
            <a:r>
              <a:rPr lang="en-US" sz="8000" spc="300" dirty="0" err="1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danje</a:t>
            </a:r>
            <a:r>
              <a:rPr lang="en-US" sz="8000" dirty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...</a:t>
            </a:r>
            <a:endParaRPr lang="en-VI" sz="8000" dirty="0">
              <a:solidFill>
                <a:schemeClr val="accent4">
                  <a:lumMod val="75000"/>
                </a:schemeClr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1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Dark Red PPT Template">
            <a:extLst>
              <a:ext uri="{FF2B5EF4-FFF2-40B4-BE49-F238E27FC236}">
                <a16:creationId xmlns:a16="http://schemas.microsoft.com/office/drawing/2014/main" id="{1D55B922-A84E-433A-BDE8-FE181C75C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angerous Situation Images, Stock Photos &amp;amp; Vectors | Shutterstock">
            <a:extLst>
              <a:ext uri="{FF2B5EF4-FFF2-40B4-BE49-F238E27FC236}">
                <a16:creationId xmlns:a16="http://schemas.microsoft.com/office/drawing/2014/main" id="{99DA74B4-752E-4EDD-9038-FAFD5141B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2"/>
          <a:stretch/>
        </p:blipFill>
        <p:spPr bwMode="auto">
          <a:xfrm>
            <a:off x="7129970" y="0"/>
            <a:ext cx="5062031" cy="440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ad Photoshops Daughter Into &amp;#39;Dangerous&amp;#39; Situations">
            <a:extLst>
              <a:ext uri="{FF2B5EF4-FFF2-40B4-BE49-F238E27FC236}">
                <a16:creationId xmlns:a16="http://schemas.microsoft.com/office/drawing/2014/main" id="{26CF7B70-4C2F-43EF-B6A4-05FCAF82C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4" r="37855"/>
          <a:stretch/>
        </p:blipFill>
        <p:spPr bwMode="auto">
          <a:xfrm>
            <a:off x="0" y="-171244"/>
            <a:ext cx="2676940" cy="44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4A0B4-49CE-4B4A-8914-2B0AEF4B8189}"/>
              </a:ext>
            </a:extLst>
          </p:cNvPr>
          <p:cNvSpPr txBox="1"/>
          <p:nvPr/>
        </p:nvSpPr>
        <p:spPr>
          <a:xfrm>
            <a:off x="0" y="4086077"/>
            <a:ext cx="12191999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Lavi</a:t>
            </a:r>
            <a:r>
              <a:rPr lang="fr-FR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 a </a:t>
            </a:r>
            <a:r>
              <a:rPr lang="fr-FR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sanble</a:t>
            </a:r>
            <a:r>
              <a:rPr lang="fr-FR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 </a:t>
            </a:r>
            <a:r>
              <a:rPr lang="fr-FR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toujou</a:t>
            </a:r>
            <a:r>
              <a:rPr lang="fr-FR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 </a:t>
            </a:r>
            <a:r>
              <a:rPr lang="fr-FR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mete</a:t>
            </a:r>
            <a:r>
              <a:rPr lang="fr-FR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 </a:t>
            </a:r>
            <a:br>
              <a:rPr lang="fr-FR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</a:br>
            <a:r>
              <a:rPr lang="fr-FR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danje</a:t>
            </a:r>
            <a:r>
              <a:rPr lang="fr-FR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 sou </a:t>
            </a:r>
            <a:r>
              <a:rPr lang="fr-FR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wout</a:t>
            </a:r>
            <a:r>
              <a:rPr lang="fr-FR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 ou</a:t>
            </a:r>
            <a:r>
              <a:rPr lang="en-US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!</a:t>
            </a:r>
            <a:endParaRPr lang="en-VI" sz="8800" spc="300" dirty="0">
              <a:solidFill>
                <a:srgbClr val="C00000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7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Dark Red PPT Template">
            <a:extLst>
              <a:ext uri="{FF2B5EF4-FFF2-40B4-BE49-F238E27FC236}">
                <a16:creationId xmlns:a16="http://schemas.microsoft.com/office/drawing/2014/main" id="{1D55B922-A84E-433A-BDE8-FE181C75C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4A0B4-49CE-4B4A-8914-2B0AEF4B8189}"/>
              </a:ext>
            </a:extLst>
          </p:cNvPr>
          <p:cNvSpPr txBox="1"/>
          <p:nvPr/>
        </p:nvSpPr>
        <p:spPr>
          <a:xfrm>
            <a:off x="0" y="4086077"/>
            <a:ext cx="12191999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Ou</a:t>
            </a:r>
            <a:r>
              <a:rPr lang="en-US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 vin </a:t>
            </a:r>
            <a:r>
              <a:rPr lang="en-US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tounen</a:t>
            </a:r>
            <a:r>
              <a:rPr lang="en-US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 yon </a:t>
            </a:r>
            <a:r>
              <a:rPr lang="en-US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objektif</a:t>
            </a:r>
            <a:r>
              <a:rPr lang="en-US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 </a:t>
            </a:r>
            <a:r>
              <a:rPr lang="en-US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pou</a:t>
            </a:r>
            <a:r>
              <a:rPr lang="en-US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 </a:t>
            </a:r>
            <a:r>
              <a:rPr lang="en-US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lènmi</a:t>
            </a:r>
            <a:r>
              <a:rPr lang="en-US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 w </a:t>
            </a:r>
            <a:r>
              <a:rPr lang="en-US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lan</a:t>
            </a:r>
            <a:r>
              <a:rPr lang="en-US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, </a:t>
            </a:r>
            <a:r>
              <a:rPr lang="en-US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dyab</a:t>
            </a:r>
            <a:r>
              <a:rPr lang="en-US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 la...</a:t>
            </a:r>
            <a:endParaRPr lang="en-VI" sz="8800" spc="300" dirty="0">
              <a:solidFill>
                <a:srgbClr val="C00000"/>
              </a:solidFill>
              <a:latin typeface="Haettenschweiler" panose="020B070604090206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F389BE-6437-49F7-B484-B71A703F4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713" y="-51119"/>
            <a:ext cx="4797287" cy="4188315"/>
          </a:xfrm>
          <a:prstGeom prst="rect">
            <a:avLst/>
          </a:prstGeom>
        </p:spPr>
      </p:pic>
      <p:pic>
        <p:nvPicPr>
          <p:cNvPr id="26626" name="Picture 2" descr="Does evil exist and, if so, are some people just plain evil?">
            <a:extLst>
              <a:ext uri="{FF2B5EF4-FFF2-40B4-BE49-F238E27FC236}">
                <a16:creationId xmlns:a16="http://schemas.microsoft.com/office/drawing/2014/main" id="{CB41399E-0EB3-4FD5-8C87-6EA6086CF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301948" cy="418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3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Dark Red PPT Template">
            <a:extLst>
              <a:ext uri="{FF2B5EF4-FFF2-40B4-BE49-F238E27FC236}">
                <a16:creationId xmlns:a16="http://schemas.microsoft.com/office/drawing/2014/main" id="{1D55B922-A84E-433A-BDE8-FE181C75C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4A0B4-49CE-4B4A-8914-2B0AEF4B8189}"/>
              </a:ext>
            </a:extLst>
          </p:cNvPr>
          <p:cNvSpPr txBox="1"/>
          <p:nvPr/>
        </p:nvSpPr>
        <p:spPr>
          <a:xfrm>
            <a:off x="231913" y="5183030"/>
            <a:ext cx="11728174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Ou</a:t>
            </a:r>
            <a:r>
              <a:rPr lang="en-US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 </a:t>
            </a:r>
            <a:r>
              <a:rPr lang="en-US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sibi</a:t>
            </a:r>
            <a:r>
              <a:rPr lang="en-US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 </a:t>
            </a:r>
            <a:r>
              <a:rPr lang="en-US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tantasyon</a:t>
            </a:r>
            <a:r>
              <a:rPr lang="en-US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 </a:t>
            </a:r>
            <a:r>
              <a:rPr lang="en-US" sz="8800" spc="300" dirty="0" err="1">
                <a:solidFill>
                  <a:srgbClr val="C00000"/>
                </a:solidFill>
                <a:latin typeface="Haettenschweiler" panose="020B0706040902060204" pitchFamily="34" charset="0"/>
              </a:rPr>
              <a:t>toupatou</a:t>
            </a:r>
            <a:r>
              <a:rPr lang="en-US" sz="8800" spc="300" dirty="0">
                <a:solidFill>
                  <a:srgbClr val="C00000"/>
                </a:solidFill>
                <a:latin typeface="Haettenschweiler" panose="020B0706040902060204" pitchFamily="34" charset="0"/>
              </a:rPr>
              <a:t>...</a:t>
            </a:r>
            <a:endParaRPr lang="en-VI" sz="8800" spc="300" dirty="0">
              <a:solidFill>
                <a:srgbClr val="C00000"/>
              </a:solidFill>
              <a:latin typeface="Haettenschweiler" panose="020B0706040902060204" pitchFamily="34" charset="0"/>
            </a:endParaRPr>
          </a:p>
        </p:txBody>
      </p:sp>
      <p:pic>
        <p:nvPicPr>
          <p:cNvPr id="6150" name="Picture 6" descr="Love, lust and infidelity!">
            <a:extLst>
              <a:ext uri="{FF2B5EF4-FFF2-40B4-BE49-F238E27FC236}">
                <a16:creationId xmlns:a16="http://schemas.microsoft.com/office/drawing/2014/main" id="{4F6586F3-69F4-4166-AA55-AD2B38E5C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3355" r="7389"/>
          <a:stretch/>
        </p:blipFill>
        <p:spPr bwMode="auto">
          <a:xfrm>
            <a:off x="7593496" y="-1"/>
            <a:ext cx="4598504" cy="427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emptation Stock Photos &amp;amp; Royalty-Free Images | Depositphotos">
            <a:extLst>
              <a:ext uri="{FF2B5EF4-FFF2-40B4-BE49-F238E27FC236}">
                <a16:creationId xmlns:a16="http://schemas.microsoft.com/office/drawing/2014/main" id="{33032BC8-184F-4313-B256-6878A4F6C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9945" cy="441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Business World Map Free PPT Backgrounds for your PowerPoint Templates">
            <a:extLst>
              <a:ext uri="{FF2B5EF4-FFF2-40B4-BE49-F238E27FC236}">
                <a16:creationId xmlns:a16="http://schemas.microsoft.com/office/drawing/2014/main" id="{2B78B8DD-A9A4-4034-A619-A8204B1AA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8"/>
          <a:stretch/>
        </p:blipFill>
        <p:spPr bwMode="auto">
          <a:xfrm>
            <a:off x="-126609" y="0"/>
            <a:ext cx="123186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57443E-DEBF-4176-9CA0-3EEED308969B}"/>
              </a:ext>
            </a:extLst>
          </p:cNvPr>
          <p:cNvSpPr txBox="1"/>
          <p:nvPr/>
        </p:nvSpPr>
        <p:spPr>
          <a:xfrm flipH="1">
            <a:off x="784857" y="2021989"/>
            <a:ext cx="10360219" cy="255454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Haettenschweiler" panose="020B0706040902060204" pitchFamily="34" charset="0"/>
              </a:rPr>
              <a:t>NAN NOUVO VWAYAJ SA NAN LAVI A</a:t>
            </a:r>
          </a:p>
          <a:p>
            <a:pPr algn="ctr"/>
            <a:r>
              <a:rPr lang="en-US" sz="8800" dirty="0">
                <a:solidFill>
                  <a:srgbClr val="00B0F0"/>
                </a:solidFill>
                <a:latin typeface="Haettenschweiler" panose="020B0706040902060204" pitchFamily="34" charset="0"/>
              </a:rPr>
              <a:t>OU BEZWEN ÈD</a:t>
            </a:r>
            <a:endParaRPr lang="en-VI" sz="4400" dirty="0">
              <a:solidFill>
                <a:srgbClr val="00B0F0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8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Business World Map Free PPT Backgrounds for your PowerPoint Templates">
            <a:extLst>
              <a:ext uri="{FF2B5EF4-FFF2-40B4-BE49-F238E27FC236}">
                <a16:creationId xmlns:a16="http://schemas.microsoft.com/office/drawing/2014/main" id="{2B78B8DD-A9A4-4034-A619-A8204B1AA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8"/>
          <a:stretch/>
        </p:blipFill>
        <p:spPr bwMode="auto">
          <a:xfrm>
            <a:off x="-19216" y="-14068"/>
            <a:ext cx="12211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93CC6E-6970-47F3-9624-D9DC0DF5A9C0}"/>
              </a:ext>
            </a:extLst>
          </p:cNvPr>
          <p:cNvSpPr txBox="1"/>
          <p:nvPr/>
        </p:nvSpPr>
        <p:spPr>
          <a:xfrm flipH="1">
            <a:off x="-19215" y="517277"/>
            <a:ext cx="195535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00" dirty="0">
                <a:solidFill>
                  <a:schemeClr val="bg1"/>
                </a:solidFill>
                <a:latin typeface="Haettenschweiler" panose="020B0706040902060204" pitchFamily="34" charset="0"/>
              </a:rPr>
              <a:t>POU BONDYE</a:t>
            </a:r>
            <a:endParaRPr lang="en-VI" sz="59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E86A04-02D2-4807-87E3-31F0080A6236}"/>
              </a:ext>
            </a:extLst>
          </p:cNvPr>
          <p:cNvSpPr txBox="1"/>
          <p:nvPr/>
        </p:nvSpPr>
        <p:spPr>
          <a:xfrm flipH="1">
            <a:off x="2054087" y="4446850"/>
            <a:ext cx="2614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Haettenschweiler" panose="020B0706040902060204" pitchFamily="34" charset="0"/>
              </a:rPr>
              <a:t>NAN BIB LA</a:t>
            </a:r>
            <a:endParaRPr lang="en-VI" sz="10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7443E-DEBF-4176-9CA0-3EEED308969B}"/>
              </a:ext>
            </a:extLst>
          </p:cNvPr>
          <p:cNvSpPr txBox="1"/>
          <p:nvPr/>
        </p:nvSpPr>
        <p:spPr>
          <a:xfrm flipH="1">
            <a:off x="4890326" y="566678"/>
            <a:ext cx="2929764" cy="28623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aettenschweiler" panose="020B0706040902060204" pitchFamily="34" charset="0"/>
              </a:rPr>
              <a:t>POU ZANMI KWAYAN YO</a:t>
            </a:r>
            <a:endParaRPr lang="en-VI" sz="20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5527B-EE10-4D27-ACC6-0C26A3E23DD2}"/>
              </a:ext>
            </a:extLst>
          </p:cNvPr>
          <p:cNvSpPr txBox="1"/>
          <p:nvPr/>
        </p:nvSpPr>
        <p:spPr>
          <a:xfrm flipH="1">
            <a:off x="8396629" y="4093300"/>
            <a:ext cx="3432470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aettenschweiler" panose="020B0706040902060204" pitchFamily="34" charset="0"/>
              </a:rPr>
              <a:t>NAN LÒT RESOUS YO</a:t>
            </a:r>
            <a:endParaRPr lang="en-VI" sz="28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pic>
        <p:nvPicPr>
          <p:cNvPr id="8194" name="Picture 2" descr="Hawking: God did not create Universe | The Times">
            <a:extLst>
              <a:ext uri="{FF2B5EF4-FFF2-40B4-BE49-F238E27FC236}">
                <a16:creationId xmlns:a16="http://schemas.microsoft.com/office/drawing/2014/main" id="{F47CA7A9-F488-459A-993B-E8FAE6690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" y="2921168"/>
            <a:ext cx="2034872" cy="383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hone Bible Images, Stock Photos &amp;amp; Vectors | Shutterstock">
            <a:extLst>
              <a:ext uri="{FF2B5EF4-FFF2-40B4-BE49-F238E27FC236}">
                <a16:creationId xmlns:a16="http://schemas.microsoft.com/office/drawing/2014/main" id="{DEDA4AEB-1EEA-46AD-9150-8E7A708D9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r="9024" b="9511"/>
          <a:stretch/>
        </p:blipFill>
        <p:spPr bwMode="auto">
          <a:xfrm>
            <a:off x="2025255" y="686647"/>
            <a:ext cx="2693840" cy="379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od&amp;#39;s Work Among Black Students | InterVarsity">
            <a:extLst>
              <a:ext uri="{FF2B5EF4-FFF2-40B4-BE49-F238E27FC236}">
                <a16:creationId xmlns:a16="http://schemas.microsoft.com/office/drawing/2014/main" id="{D158047A-18EF-476E-A429-5649E4B61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4"/>
          <a:stretch/>
        </p:blipFill>
        <p:spPr bwMode="auto">
          <a:xfrm>
            <a:off x="4772364" y="3827436"/>
            <a:ext cx="3165688" cy="288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Seven Things Pastors Would Like Church Members to Know about Their Children  | Church Answers">
            <a:extLst>
              <a:ext uri="{FF2B5EF4-FFF2-40B4-BE49-F238E27FC236}">
                <a16:creationId xmlns:a16="http://schemas.microsoft.com/office/drawing/2014/main" id="{2C195B1B-1F52-4FAF-AE67-71EF76B34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052" y="50877"/>
            <a:ext cx="4072012" cy="295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81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elping Others - Free Presentation Template for Google Slides and  PowerPoint | #11120">
            <a:extLst>
              <a:ext uri="{FF2B5EF4-FFF2-40B4-BE49-F238E27FC236}">
                <a16:creationId xmlns:a16="http://schemas.microsoft.com/office/drawing/2014/main" id="{273DEC95-306B-4D23-9DAE-A3F222AD4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55"/>
          <a:stretch/>
        </p:blipFill>
        <p:spPr bwMode="auto">
          <a:xfrm>
            <a:off x="0" y="0"/>
            <a:ext cx="12192000" cy="68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FC96A-0E56-422C-A40A-C16897602476}"/>
              </a:ext>
            </a:extLst>
          </p:cNvPr>
          <p:cNvSpPr txBox="1"/>
          <p:nvPr/>
        </p:nvSpPr>
        <p:spPr>
          <a:xfrm flipH="1">
            <a:off x="5247863" y="1756945"/>
            <a:ext cx="6944137" cy="46782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000" dirty="0">
                <a:solidFill>
                  <a:schemeClr val="bg1"/>
                </a:solidFill>
                <a:latin typeface="Haettenschweiler" panose="020B0706040902060204" pitchFamily="34" charset="0"/>
              </a:rPr>
              <a:t>SE POUTÈT REZON SA A, NOU KREYE</a:t>
            </a:r>
          </a:p>
          <a:p>
            <a:pPr algn="ctr"/>
            <a:r>
              <a:rPr lang="en-US" sz="13800" dirty="0">
                <a:solidFill>
                  <a:srgbClr val="00B0F0"/>
                </a:solidFill>
                <a:latin typeface="Haettenschweiler" panose="020B0706040902060204" pitchFamily="34" charset="0"/>
              </a:rPr>
              <a:t>DOSYE A</a:t>
            </a:r>
            <a:endParaRPr lang="en-VI" sz="6000" dirty="0">
              <a:solidFill>
                <a:srgbClr val="00B0F0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image">
            <a:extLst>
              <a:ext uri="{FF2B5EF4-FFF2-40B4-BE49-F238E27FC236}">
                <a16:creationId xmlns:a16="http://schemas.microsoft.com/office/drawing/2014/main" id="{477E99CA-82CC-4E35-B1D7-271CD97C3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19" y="70378"/>
            <a:ext cx="12066881" cy="67876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BF1AEB-02A0-4A65-9485-8C56168178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FBEEC63C-BEB8-4639-92A8-E83211D99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853058" y="0"/>
            <a:ext cx="64858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72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reative Big Photos. Free PowerPoint Template &amp;amp; Google Slides Theme">
            <a:extLst>
              <a:ext uri="{FF2B5EF4-FFF2-40B4-BE49-F238E27FC236}">
                <a16:creationId xmlns:a16="http://schemas.microsoft.com/office/drawing/2014/main" id="{C40F72EA-D235-4090-9E21-C82B765F5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81"/>
            <a:ext cx="12188825" cy="686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F962FC-FAF8-43CE-B7AA-AE8BB43714A2}"/>
              </a:ext>
            </a:extLst>
          </p:cNvPr>
          <p:cNvSpPr txBox="1"/>
          <p:nvPr/>
        </p:nvSpPr>
        <p:spPr>
          <a:xfrm>
            <a:off x="0" y="3754393"/>
            <a:ext cx="5620871" cy="3103607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4800" dirty="0">
                <a:solidFill>
                  <a:schemeClr val="bg1"/>
                </a:solidFill>
                <a:latin typeface="Haettenschweiler" panose="020B0706040902060204" pitchFamily="34" charset="0"/>
              </a:rPr>
              <a:t>NAN ANE 2022 A</a:t>
            </a:r>
          </a:p>
          <a:p>
            <a:pPr algn="ctr">
              <a:lnSpc>
                <a:spcPct val="112000"/>
              </a:lnSpc>
            </a:pPr>
            <a:r>
              <a:rPr lang="es-ES" sz="5800" dirty="0">
                <a:solidFill>
                  <a:srgbClr val="FF3300"/>
                </a:solidFill>
                <a:latin typeface="Haettenschweiler" panose="020B0706040902060204" pitchFamily="34" charset="0"/>
              </a:rPr>
              <a:t>A DOSYE LA PRAL SIPÒTE</a:t>
            </a:r>
          </a:p>
          <a:p>
            <a:pPr algn="ctr"/>
            <a:r>
              <a:rPr lang="en-US" sz="5800" dirty="0">
                <a:solidFill>
                  <a:schemeClr val="bg1"/>
                </a:solidFill>
                <a:latin typeface="Haettenschweiler" panose="020B0706040902060204" pitchFamily="34" charset="0"/>
              </a:rPr>
              <a:t>PAKOU GRAS LA</a:t>
            </a: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3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chool Supplies Free Powerpoint Template">
            <a:extLst>
              <a:ext uri="{FF2B5EF4-FFF2-40B4-BE49-F238E27FC236}">
                <a16:creationId xmlns:a16="http://schemas.microsoft.com/office/drawing/2014/main" id="{37A037C7-D6A3-4886-A43B-3129A9E5A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D0AFE7-43CA-4444-B473-05154F1AB3BF}"/>
              </a:ext>
            </a:extLst>
          </p:cNvPr>
          <p:cNvSpPr txBox="1"/>
          <p:nvPr/>
        </p:nvSpPr>
        <p:spPr>
          <a:xfrm>
            <a:off x="271668" y="698916"/>
            <a:ext cx="11648661" cy="463203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C000"/>
                </a:solidFill>
                <a:latin typeface="Abadi" panose="020B0604020104020204" pitchFamily="34" charset="0"/>
              </a:rPr>
              <a:t>DOSYE A</a:t>
            </a:r>
            <a:endParaRPr lang="en-US" sz="8000" b="1" dirty="0">
              <a:solidFill>
                <a:srgbClr val="FFC000"/>
              </a:solidFill>
              <a:latin typeface="Abadi" panose="020B0604020104020204" pitchFamily="34" charset="0"/>
            </a:endParaRP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Abadi" panose="020B0604020104020204" pitchFamily="34" charset="0"/>
              </a:rPr>
              <a:t>SE YON BON RESOUS</a:t>
            </a:r>
          </a:p>
          <a:p>
            <a:pPr algn="ctr"/>
            <a:r>
              <a:rPr lang="en-US" sz="6000" b="1" dirty="0">
                <a:solidFill>
                  <a:srgbClr val="FFC000"/>
                </a:solidFill>
                <a:latin typeface="Abadi" panose="020B0604020104020204" pitchFamily="34" charset="0"/>
              </a:rPr>
              <a:t>POU MINISTÈ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Abadi" panose="020B0604020104020204" pitchFamily="34" charset="0"/>
              </a:rPr>
              <a:t>MEDFDI YO</a:t>
            </a:r>
            <a:endParaRPr lang="en-VI" sz="60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ree Human Rights PowerPoint Template - Free PowerPoint Templates">
            <a:extLst>
              <a:ext uri="{FF2B5EF4-FFF2-40B4-BE49-F238E27FC236}">
                <a16:creationId xmlns:a16="http://schemas.microsoft.com/office/drawing/2014/main" id="{8CCF53F6-B3EE-4286-B5FA-CB21ECAE5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6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C5133B-7C7B-475E-B695-658B3C43CFE5}"/>
              </a:ext>
            </a:extLst>
          </p:cNvPr>
          <p:cNvSpPr txBox="1"/>
          <p:nvPr/>
        </p:nvSpPr>
        <p:spPr>
          <a:xfrm>
            <a:off x="0" y="-1"/>
            <a:ext cx="5325035" cy="6857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1300" dirty="0">
                <a:solidFill>
                  <a:schemeClr val="bg1"/>
                </a:solidFill>
                <a:latin typeface="Haettenschweiler" panose="020B0706040902060204" pitchFamily="34" charset="0"/>
              </a:rPr>
              <a:t>AVÈK ANPIL RESOUS POU FANM YO</a:t>
            </a:r>
            <a:endParaRPr lang="en-VI" sz="113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07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ree Popular PowerPoint Templates Design">
            <a:extLst>
              <a:ext uri="{FF2B5EF4-FFF2-40B4-BE49-F238E27FC236}">
                <a16:creationId xmlns:a16="http://schemas.microsoft.com/office/drawing/2014/main" id="{9DEE124F-BA45-409D-B344-098447232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2034"/>
            <a:ext cx="12192000" cy="68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B824F4-3BFA-4DA2-8A8D-CC105AFF373C}"/>
              </a:ext>
            </a:extLst>
          </p:cNvPr>
          <p:cNvSpPr txBox="1"/>
          <p:nvPr/>
        </p:nvSpPr>
        <p:spPr>
          <a:xfrm>
            <a:off x="5136776" y="1613646"/>
            <a:ext cx="7055224" cy="249299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800" dirty="0">
                <a:solidFill>
                  <a:srgbClr val="FF6600"/>
                </a:solidFill>
                <a:latin typeface="Haettenschweiler" panose="020B0706040902060204" pitchFamily="34" charset="0"/>
              </a:rPr>
              <a:t>ANPIL RESOUS POU MESYE YO</a:t>
            </a:r>
            <a:endParaRPr lang="en-VI" sz="7800" dirty="0">
              <a:latin typeface="Bahnschrift Light Condensed" panose="020B0502040204020203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DAAC23E-EE51-4076-A83D-F771770177B7}"/>
              </a:ext>
            </a:extLst>
          </p:cNvPr>
          <p:cNvSpPr/>
          <p:nvPr/>
        </p:nvSpPr>
        <p:spPr>
          <a:xfrm>
            <a:off x="9912626" y="662609"/>
            <a:ext cx="2001078" cy="5830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I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6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8 Babies and Kids Backgrounds for PowerPoint ideas | powerpoint, kids  background, powerpoint template free">
            <a:extLst>
              <a:ext uri="{FF2B5EF4-FFF2-40B4-BE49-F238E27FC236}">
                <a16:creationId xmlns:a16="http://schemas.microsoft.com/office/drawing/2014/main" id="{56113198-429C-484F-AFA0-737F106E0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3" b="5735"/>
          <a:stretch/>
        </p:blipFill>
        <p:spPr bwMode="auto">
          <a:xfrm>
            <a:off x="0" y="0"/>
            <a:ext cx="12192000" cy="702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97A0F7-0DC0-40DF-961F-98E57BDD196A}"/>
              </a:ext>
            </a:extLst>
          </p:cNvPr>
          <p:cNvSpPr txBox="1"/>
          <p:nvPr/>
        </p:nvSpPr>
        <p:spPr>
          <a:xfrm>
            <a:off x="0" y="2279897"/>
            <a:ext cx="6454588" cy="3108960"/>
          </a:xfrm>
          <a:prstGeom prst="rect">
            <a:avLst/>
          </a:prstGeom>
          <a:solidFill>
            <a:srgbClr val="9D190B"/>
          </a:solidFill>
        </p:spPr>
        <p:txBody>
          <a:bodyPr wrap="square" rtlCol="0">
            <a:spAutoFit/>
          </a:bodyPr>
          <a:lstStyle/>
          <a:p>
            <a:r>
              <a:rPr lang="en-US" sz="8500" dirty="0">
                <a:solidFill>
                  <a:schemeClr val="bg1"/>
                </a:solidFill>
                <a:latin typeface="Haettenschweiler" panose="020B0706040902060204" pitchFamily="34" charset="0"/>
              </a:rPr>
              <a:t>ANPIL RESOUS POU TI GASON AK TI FI</a:t>
            </a:r>
            <a:endParaRPr lang="en-VI" sz="85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reacher Images, Stock Photos &amp;amp; Vectors | Shutterstock">
            <a:extLst>
              <a:ext uri="{FF2B5EF4-FFF2-40B4-BE49-F238E27FC236}">
                <a16:creationId xmlns:a16="http://schemas.microsoft.com/office/drawing/2014/main" id="{D88D5CB7-F2E6-498C-994C-AC627E2F9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0"/>
          <a:stretch/>
        </p:blipFill>
        <p:spPr bwMode="auto">
          <a:xfrm>
            <a:off x="0" y="-1"/>
            <a:ext cx="12192000" cy="691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E7F43E-72AD-4FA2-BF69-742A63CA6863}"/>
              </a:ext>
            </a:extLst>
          </p:cNvPr>
          <p:cNvSpPr txBox="1"/>
          <p:nvPr/>
        </p:nvSpPr>
        <p:spPr>
          <a:xfrm>
            <a:off x="397565" y="1028343"/>
            <a:ext cx="4943061" cy="4801314"/>
          </a:xfrm>
          <a:prstGeom prst="rect">
            <a:avLst/>
          </a:prstGeom>
          <a:solidFill>
            <a:schemeClr val="accent1">
              <a:lumMod val="5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ANPIL RESOUS POU PASTÈ YO</a:t>
            </a: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6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istory Class PowerPoint Template, Backgrounds &amp;amp; Google Slides - ID  0000021996 - SmileTemplates.com">
            <a:extLst>
              <a:ext uri="{FF2B5EF4-FFF2-40B4-BE49-F238E27FC236}">
                <a16:creationId xmlns:a16="http://schemas.microsoft.com/office/drawing/2014/main" id="{7B1F635E-A880-4F64-8045-74215E613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5"/>
          <a:stretch/>
        </p:blipFill>
        <p:spPr bwMode="auto">
          <a:xfrm>
            <a:off x="0" y="0"/>
            <a:ext cx="12192000" cy="681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956879-2521-40A2-91BC-006095015356}"/>
              </a:ext>
            </a:extLst>
          </p:cNvPr>
          <p:cNvSpPr txBox="1"/>
          <p:nvPr/>
        </p:nvSpPr>
        <p:spPr>
          <a:xfrm>
            <a:off x="6096000" y="1028343"/>
            <a:ext cx="4943061" cy="4801314"/>
          </a:xfrm>
          <a:prstGeom prst="rect">
            <a:avLst/>
          </a:prstGeom>
          <a:solidFill>
            <a:schemeClr val="accent2">
              <a:lumMod val="5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KI KOTE W TA RENMEN ALE L</a:t>
            </a:r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. . .</a:t>
            </a:r>
            <a:endParaRPr lang="en-US" sz="13800" dirty="0">
              <a:solidFill>
                <a:srgbClr val="FF3300"/>
              </a:solidFill>
              <a:latin typeface="Haettenschweiler" panose="020B0706040902060204" pitchFamily="34" charset="0"/>
            </a:endParaRP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17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istory Class PowerPoint Template, Backgrounds &amp;amp; Google Slides - ID  0000021996 - SmileTemplates.com">
            <a:extLst>
              <a:ext uri="{FF2B5EF4-FFF2-40B4-BE49-F238E27FC236}">
                <a16:creationId xmlns:a16="http://schemas.microsoft.com/office/drawing/2014/main" id="{7B1F635E-A880-4F64-8045-74215E613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5"/>
          <a:stretch/>
        </p:blipFill>
        <p:spPr bwMode="auto">
          <a:xfrm>
            <a:off x="0" y="0"/>
            <a:ext cx="12192000" cy="681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956879-2521-40A2-91BC-006095015356}"/>
              </a:ext>
            </a:extLst>
          </p:cNvPr>
          <p:cNvSpPr txBox="1"/>
          <p:nvPr/>
        </p:nvSpPr>
        <p:spPr>
          <a:xfrm>
            <a:off x="5592417" y="1028343"/>
            <a:ext cx="5950225" cy="4524315"/>
          </a:xfrm>
          <a:prstGeom prst="rect">
            <a:avLst/>
          </a:prstGeom>
          <a:solidFill>
            <a:schemeClr val="accent2">
              <a:lumMod val="5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99FF"/>
                </a:solidFill>
                <a:latin typeface="Haettenschweiler" panose="020B0706040902060204" pitchFamily="34" charset="0"/>
              </a:rPr>
              <a:t>DOSYE A</a:t>
            </a:r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</a:p>
          <a:p>
            <a:pPr algn="ctr"/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KAPAB EDE </a:t>
            </a:r>
          </a:p>
          <a:p>
            <a:pPr algn="ctr"/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W RIVE</a:t>
            </a:r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5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ree Grammar PowerPoint Template - Prezentr PowerPoint Templates">
            <a:extLst>
              <a:ext uri="{FF2B5EF4-FFF2-40B4-BE49-F238E27FC236}">
                <a16:creationId xmlns:a16="http://schemas.microsoft.com/office/drawing/2014/main" id="{CFDF5813-E779-414F-ABDF-8293F6EC6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C5FB4-BB6E-43E6-B566-B9B811901F06}"/>
              </a:ext>
            </a:extLst>
          </p:cNvPr>
          <p:cNvSpPr txBox="1"/>
          <p:nvPr/>
        </p:nvSpPr>
        <p:spPr>
          <a:xfrm>
            <a:off x="0" y="1462677"/>
            <a:ext cx="10394576" cy="539532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6">
                    <a:lumMod val="75000"/>
                  </a:schemeClr>
                </a:solidFill>
                <a:latin typeface="Haettenschweiler" panose="020B0706040902060204" pitchFamily="34" charset="0"/>
              </a:rPr>
              <a:t>DOSYE A</a:t>
            </a:r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Haettenschweiler" panose="020B0706040902060204" pitchFamily="34" charset="0"/>
              </a:rPr>
              <a:t>OFRI</a:t>
            </a:r>
            <a:r>
              <a:rPr lang="en-US" sz="54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Haettenschweiler" panose="020B0706040902060204" pitchFamily="34" charset="0"/>
              </a:rPr>
              <a:t>ANPIL RESOUS KI KAPAB TELECHAJE GRATIS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Haettenschweiler" panose="020B0706040902060204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n-US" sz="40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Nan Lang</a:t>
            </a:r>
          </a:p>
          <a:p>
            <a:pPr algn="ctr">
              <a:lnSpc>
                <a:spcPct val="114000"/>
              </a:lnSpc>
            </a:pPr>
            <a:r>
              <a:rPr lang="en-US" sz="5000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Espanyòl</a:t>
            </a:r>
            <a:r>
              <a:rPr lang="en-US" sz="50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, </a:t>
            </a:r>
            <a:r>
              <a:rPr lang="en-US" sz="5000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Anglè</a:t>
            </a:r>
            <a:r>
              <a:rPr lang="en-US" sz="50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, </a:t>
            </a:r>
            <a:r>
              <a:rPr lang="en-US" sz="5000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Fransè</a:t>
            </a:r>
            <a:r>
              <a:rPr lang="en-US" sz="50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 Ak </a:t>
            </a:r>
            <a:r>
              <a:rPr lang="en-US" sz="5000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Kreyòl</a:t>
            </a:r>
            <a:r>
              <a:rPr lang="en-US" sz="50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 </a:t>
            </a:r>
            <a:r>
              <a:rPr lang="en-US" sz="5000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Ayisyen</a:t>
            </a:r>
            <a:endParaRPr lang="en-US" sz="5000" dirty="0">
              <a:solidFill>
                <a:srgbClr val="00B0F0"/>
              </a:solidFill>
              <a:latin typeface="Bernard MT Condensed" panose="02050806060905020404" pitchFamily="18" charset="0"/>
            </a:endParaRP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69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200,810 Journey Together Stock Photos, Pictures &amp;amp; Royalty-Free Images -  iStock">
            <a:extLst>
              <a:ext uri="{FF2B5EF4-FFF2-40B4-BE49-F238E27FC236}">
                <a16:creationId xmlns:a16="http://schemas.microsoft.com/office/drawing/2014/main" id="{427EC78A-8248-4A82-8281-41A30E901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4"/>
          <a:stretch/>
        </p:blipFill>
        <p:spPr bwMode="auto">
          <a:xfrm>
            <a:off x="-1" y="0"/>
            <a:ext cx="122982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BF1AA4-05DD-4AA6-A987-73565CC19582}"/>
              </a:ext>
            </a:extLst>
          </p:cNvPr>
          <p:cNvSpPr txBox="1"/>
          <p:nvPr/>
        </p:nvSpPr>
        <p:spPr>
          <a:xfrm>
            <a:off x="6348015" y="3441680"/>
            <a:ext cx="5950225" cy="3416320"/>
          </a:xfrm>
          <a:prstGeom prst="rect">
            <a:avLst/>
          </a:prstGeom>
          <a:solidFill>
            <a:schemeClr val="accent2">
              <a:lumMod val="5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99FF"/>
                </a:solidFill>
                <a:latin typeface="Haettenschweiler" panose="020B0706040902060204" pitchFamily="34" charset="0"/>
              </a:rPr>
              <a:t>DOSYE</a:t>
            </a:r>
            <a:r>
              <a:rPr lang="en-US" sz="72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</a:p>
          <a:p>
            <a:pPr algn="ctr"/>
            <a:r>
              <a:rPr lang="pt-BR" sz="7200" dirty="0">
                <a:solidFill>
                  <a:schemeClr val="bg1"/>
                </a:solidFill>
                <a:latin typeface="Haettenschweiler" panose="020B0706040902060204" pitchFamily="34" charset="0"/>
              </a:rPr>
              <a:t>SIPÒTE CHENINMAN LAGRAS OU A.</a:t>
            </a:r>
            <a:endParaRPr lang="en-VI" sz="72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19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ood Bye 2021 With Hanging Balls Powerpoint Templates | PowerPoint Slide  Template | Presentation Templates PPT Layout | Presentation Deck">
            <a:extLst>
              <a:ext uri="{FF2B5EF4-FFF2-40B4-BE49-F238E27FC236}">
                <a16:creationId xmlns:a16="http://schemas.microsoft.com/office/drawing/2014/main" id="{8EB76763-2148-4947-A3F1-D77BD6FBC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3" b="27384"/>
          <a:stretch/>
        </p:blipFill>
        <p:spPr bwMode="auto">
          <a:xfrm>
            <a:off x="-3" y="-26650"/>
            <a:ext cx="12192001" cy="698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0C64C2-53CF-4E1E-9952-2CDB390D2B69}"/>
              </a:ext>
            </a:extLst>
          </p:cNvPr>
          <p:cNvSpPr txBox="1"/>
          <p:nvPr/>
        </p:nvSpPr>
        <p:spPr>
          <a:xfrm>
            <a:off x="1947970" y="1017819"/>
            <a:ext cx="8296054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C000"/>
                </a:solidFill>
                <a:latin typeface="Haettenschweiler" panose="020B0706040902060204" pitchFamily="34" charset="0"/>
              </a:rPr>
              <a:t>DEVIZ MINISTÈ </a:t>
            </a:r>
            <a:r>
              <a:rPr lang="en-US" sz="8800" dirty="0">
                <a:solidFill>
                  <a:srgbClr val="C00000"/>
                </a:solidFill>
                <a:latin typeface="Haettenschweiler" panose="020B0706040902060204" pitchFamily="34" charset="0"/>
              </a:rPr>
              <a:t>MEDFDI A</a:t>
            </a:r>
            <a:endParaRPr lang="en-VI" sz="8800" dirty="0">
              <a:solidFill>
                <a:srgbClr val="C00000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71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0 people who went on epic journeys around the world in 2017 - Lonely Planet">
            <a:extLst>
              <a:ext uri="{FF2B5EF4-FFF2-40B4-BE49-F238E27FC236}">
                <a16:creationId xmlns:a16="http://schemas.microsoft.com/office/drawing/2014/main" id="{FCBF5DAE-B28A-4AB1-87E2-0C92321CF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7" b="14080"/>
          <a:stretch/>
        </p:blipFill>
        <p:spPr bwMode="auto">
          <a:xfrm>
            <a:off x="0" y="0"/>
            <a:ext cx="12311270" cy="697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68FC26-E933-4E37-965D-E0192510AAB9}"/>
              </a:ext>
            </a:extLst>
          </p:cNvPr>
          <p:cNvSpPr txBox="1"/>
          <p:nvPr/>
        </p:nvSpPr>
        <p:spPr>
          <a:xfrm>
            <a:off x="6365174" y="-1"/>
            <a:ext cx="5946096" cy="6972399"/>
          </a:xfrm>
          <a:prstGeom prst="rect">
            <a:avLst/>
          </a:prstGeom>
          <a:solidFill>
            <a:schemeClr val="accent2">
              <a:lumMod val="5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9600" dirty="0">
                <a:solidFill>
                  <a:srgbClr val="0099FF"/>
                </a:solidFill>
                <a:latin typeface="Haettenschweiler" panose="020B0706040902060204" pitchFamily="34" charset="0"/>
              </a:rPr>
              <a:t>DOSYE …</a:t>
            </a:r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</a:p>
          <a:p>
            <a:pPr algn="ctr"/>
            <a:r>
              <a:rPr lang="en-US" sz="66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Pou</a:t>
            </a:r>
            <a:endParaRPr lang="en-US" sz="8800" dirty="0">
              <a:solidFill>
                <a:schemeClr val="bg1"/>
              </a:solidFill>
              <a:latin typeface="Haettenschweiler" panose="020B0706040902060204" pitchFamily="34" charset="0"/>
            </a:endParaRPr>
          </a:p>
          <a:p>
            <a:pPr algn="ctr"/>
            <a:r>
              <a:rPr lang="en-US" sz="80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Kelkeswa</a:t>
            </a:r>
            <a:r>
              <a:rPr lang="en-US" sz="80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kote</a:t>
            </a:r>
            <a:r>
              <a:rPr lang="en-US" sz="80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ke</a:t>
            </a:r>
            <a:r>
              <a:rPr lang="en-US" sz="80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US" sz="8200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Cheninman</a:t>
            </a:r>
            <a:r>
              <a:rPr lang="en-US" sz="8200" dirty="0">
                <a:solidFill>
                  <a:srgbClr val="FFFF00"/>
                </a:solidFill>
                <a:latin typeface="Haettenschweiler" panose="020B0706040902060204" pitchFamily="34" charset="0"/>
              </a:rPr>
              <a:t> </a:t>
            </a:r>
            <a:r>
              <a:rPr lang="en-US" sz="8200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Lagras</a:t>
            </a:r>
            <a:endParaRPr lang="en-US" sz="8200" dirty="0">
              <a:solidFill>
                <a:srgbClr val="FFFF00"/>
              </a:solidFill>
              <a:latin typeface="Haettenschweiler" panose="020B0706040902060204" pitchFamily="34" charset="0"/>
            </a:endParaRPr>
          </a:p>
          <a:p>
            <a:pPr algn="ctr">
              <a:lnSpc>
                <a:spcPct val="98000"/>
              </a:lnSpc>
            </a:pPr>
            <a:r>
              <a:rPr lang="en-US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La </a:t>
            </a:r>
            <a:r>
              <a:rPr lang="en-US" sz="88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pran</a:t>
            </a:r>
            <a:r>
              <a:rPr lang="en-US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 w!</a:t>
            </a:r>
            <a:endParaRPr lang="en-US" sz="8800" dirty="0">
              <a:solidFill>
                <a:srgbClr val="FF3300"/>
              </a:solidFill>
              <a:latin typeface="Haettenschweiler" panose="020B0706040902060204" pitchFamily="34" charset="0"/>
            </a:endParaRP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ree PowerPoint Backgrounds - Rock Climbing">
            <a:extLst>
              <a:ext uri="{FF2B5EF4-FFF2-40B4-BE49-F238E27FC236}">
                <a16:creationId xmlns:a16="http://schemas.microsoft.com/office/drawing/2014/main" id="{F8DA74C1-2D5E-466D-999A-C516B9FB8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25C322-BA13-4847-A9E7-BF89CB0E2B0B}"/>
              </a:ext>
            </a:extLst>
          </p:cNvPr>
          <p:cNvSpPr txBox="1"/>
          <p:nvPr/>
        </p:nvSpPr>
        <p:spPr>
          <a:xfrm>
            <a:off x="0" y="0"/>
            <a:ext cx="7891975" cy="5940088"/>
          </a:xfrm>
          <a:prstGeom prst="rect">
            <a:avLst/>
          </a:prstGeom>
          <a:solidFill>
            <a:schemeClr val="accent2">
              <a:lumMod val="50000"/>
              <a:alpha val="97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Haettenschweiler" panose="020B0706040902060204" pitchFamily="34" charset="0"/>
              </a:rPr>
              <a:t>Telechaje</a:t>
            </a:r>
            <a:r>
              <a:rPr lang="en-US" sz="7200" dirty="0">
                <a:solidFill>
                  <a:schemeClr val="accent4">
                    <a:lumMod val="60000"/>
                    <a:lumOff val="40000"/>
                  </a:schemeClr>
                </a:solidFill>
                <a:latin typeface="Haettenschweiler" panose="020B0706040902060204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17500" dirty="0">
                <a:solidFill>
                  <a:schemeClr val="accent4">
                    <a:lumMod val="60000"/>
                    <a:lumOff val="40000"/>
                  </a:schemeClr>
                </a:solidFill>
                <a:latin typeface="Haettenschweiler" panose="020B0706040902060204" pitchFamily="34" charset="0"/>
              </a:rPr>
              <a:t>DOSYE A</a:t>
            </a:r>
          </a:p>
          <a:p>
            <a:pPr algn="ctr"/>
            <a:r>
              <a:rPr lang="en-US" sz="8800" dirty="0">
                <a:solidFill>
                  <a:schemeClr val="accent4">
                    <a:lumMod val="60000"/>
                    <a:lumOff val="40000"/>
                  </a:schemeClr>
                </a:solidFill>
                <a:latin typeface="Haettenschweiler" panose="020B0706040902060204" pitchFamily="34" charset="0"/>
              </a:rPr>
              <a:t>2022 </a:t>
            </a:r>
          </a:p>
          <a:p>
            <a:pPr algn="ctr"/>
            <a:r>
              <a:rPr lang="en-US" sz="8800" dirty="0">
                <a:solidFill>
                  <a:schemeClr val="accent4">
                    <a:lumMod val="60000"/>
                    <a:lumOff val="40000"/>
                  </a:schemeClr>
                </a:solidFill>
                <a:latin typeface="Haettenschweiler" panose="020B0706040902060204" pitchFamily="34" charset="0"/>
              </a:rPr>
              <a:t>NAN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5DFAB9-9A97-4D67-AB5A-F1D23CF25187}"/>
              </a:ext>
            </a:extLst>
          </p:cNvPr>
          <p:cNvSpPr txBox="1"/>
          <p:nvPr/>
        </p:nvSpPr>
        <p:spPr>
          <a:xfrm>
            <a:off x="0" y="5842337"/>
            <a:ext cx="12099235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MieddRecursos.MesoamericaRegion.org</a:t>
            </a:r>
            <a:endParaRPr lang="en-VI" dirty="0"/>
          </a:p>
        </p:txBody>
      </p:sp>
    </p:spTree>
    <p:extLst>
      <p:ext uri="{BB962C8B-B14F-4D97-AF65-F5344CB8AC3E}">
        <p14:creationId xmlns:p14="http://schemas.microsoft.com/office/powerpoint/2010/main" val="13709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81,060 Spiritual Journey Stock Photos, Pictures &amp;amp; Royalty-Free Images -  iStock">
            <a:extLst>
              <a:ext uri="{FF2B5EF4-FFF2-40B4-BE49-F238E27FC236}">
                <a16:creationId xmlns:a16="http://schemas.microsoft.com/office/drawing/2014/main" id="{DE3543AB-BB04-4233-B3AC-592C36FA8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8A6F7-AE0A-4143-BCC4-D320B4A6DA86}"/>
              </a:ext>
            </a:extLst>
          </p:cNvPr>
          <p:cNvSpPr txBox="1"/>
          <p:nvPr/>
        </p:nvSpPr>
        <p:spPr>
          <a:xfrm>
            <a:off x="0" y="-36195"/>
            <a:ext cx="5950225" cy="7140416"/>
          </a:xfrm>
          <a:prstGeom prst="rect">
            <a:avLst/>
          </a:prstGeom>
          <a:solidFill>
            <a:schemeClr val="accent2">
              <a:lumMod val="5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Men,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mwen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gen yon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sèl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bagay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pou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m'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fè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, se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pou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m'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bliye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tou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sa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ki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dèyè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m'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pou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m'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fè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jefò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pou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m' mete men m' sou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sa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ki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devan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m'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lan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Konsa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m'ap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kouri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dwat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devan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m' sou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mak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kote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m'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prale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a,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pou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m' ka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jwenn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rekonpans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Bondye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rele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m' vin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resevwa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nan </a:t>
            </a:r>
            <a:r>
              <a:rPr lang="en-US" sz="4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syèl</a:t>
            </a:r>
            <a:r>
              <a:rPr lang="en-US" sz="4400" dirty="0">
                <a:solidFill>
                  <a:schemeClr val="bg1"/>
                </a:solidFill>
                <a:latin typeface="Haettenschweiler" panose="020B0706040902060204" pitchFamily="34" charset="0"/>
              </a:rPr>
              <a:t> la.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Haettenschweiler" panose="020B070604090206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(Fil 3:14)</a:t>
            </a: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fade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Journey Path People Images, Stock Photos &amp;amp; Vectors | Shutterstock">
            <a:extLst>
              <a:ext uri="{FF2B5EF4-FFF2-40B4-BE49-F238E27FC236}">
                <a16:creationId xmlns:a16="http://schemas.microsoft.com/office/drawing/2014/main" id="{E5233D0C-0E06-4C4B-9414-6C49B2B6D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163EAE-CACF-437A-A020-A901E1BA993F}"/>
              </a:ext>
            </a:extLst>
          </p:cNvPr>
          <p:cNvSpPr txBox="1"/>
          <p:nvPr/>
        </p:nvSpPr>
        <p:spPr>
          <a:xfrm>
            <a:off x="5340626" y="1551563"/>
            <a:ext cx="6427305" cy="3754874"/>
          </a:xfrm>
          <a:prstGeom prst="rect">
            <a:avLst/>
          </a:prstGeom>
          <a:solidFill>
            <a:schemeClr val="accent2">
              <a:lumMod val="50000"/>
              <a:alpha val="9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PAKOU LAGRAS LA</a:t>
            </a:r>
          </a:p>
          <a:p>
            <a:pPr algn="ctr"/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Haettenschweiler" panose="020B0706040902060204" pitchFamily="34" charset="0"/>
            </a:endParaRPr>
          </a:p>
          <a:p>
            <a:pPr algn="ctr"/>
            <a:r>
              <a:rPr lang="en-US" sz="8800" dirty="0">
                <a:solidFill>
                  <a:schemeClr val="accent4">
                    <a:lumMod val="60000"/>
                    <a:lumOff val="40000"/>
                  </a:schemeClr>
                </a:solidFill>
                <a:latin typeface="Haettenschweiler" panose="020B0706040902060204" pitchFamily="34" charset="0"/>
              </a:rPr>
              <a:t>DOSYE A 2022</a:t>
            </a:r>
            <a:endParaRPr lang="en-US" sz="8000" dirty="0">
              <a:solidFill>
                <a:srgbClr val="00B0F0"/>
              </a:solidFill>
              <a:latin typeface="Bernard MT Condensed" panose="02050806060905020404" pitchFamily="18" charset="0"/>
            </a:endParaRP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07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Journey Path Images, Stock Photos &amp;amp; Vectors | Shutterstock">
            <a:extLst>
              <a:ext uri="{FF2B5EF4-FFF2-40B4-BE49-F238E27FC236}">
                <a16:creationId xmlns:a16="http://schemas.microsoft.com/office/drawing/2014/main" id="{447820B1-932E-4F46-BAA2-99A32D031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1"/>
          <a:stretch/>
        </p:blipFill>
        <p:spPr bwMode="auto">
          <a:xfrm>
            <a:off x="-46384" y="-543339"/>
            <a:ext cx="12238383" cy="649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8B3C02-1550-4F90-9A37-6AABC338C2B3}"/>
              </a:ext>
            </a:extLst>
          </p:cNvPr>
          <p:cNvSpPr txBox="1"/>
          <p:nvPr/>
        </p:nvSpPr>
        <p:spPr>
          <a:xfrm>
            <a:off x="2421930" y="383626"/>
            <a:ext cx="7301753" cy="1569660"/>
          </a:xfrm>
          <a:prstGeom prst="rect">
            <a:avLst/>
          </a:prstGeom>
          <a:solidFill>
            <a:schemeClr val="accent1">
              <a:lumMod val="50000"/>
              <a:alpha val="9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Nou</a:t>
            </a:r>
            <a:r>
              <a:rPr lang="en-US" sz="9600" dirty="0">
                <a:solidFill>
                  <a:srgbClr val="FFFF00"/>
                </a:solidFill>
                <a:latin typeface="Haettenschweiler" panose="020B0706040902060204" pitchFamily="34" charset="0"/>
              </a:rPr>
              <a:t> </a:t>
            </a:r>
            <a:r>
              <a:rPr lang="en-US" sz="9600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va</a:t>
            </a:r>
            <a:r>
              <a:rPr lang="en-US" sz="9600" dirty="0">
                <a:solidFill>
                  <a:srgbClr val="FFFF00"/>
                </a:solidFill>
                <a:latin typeface="Haettenschweiler" panose="020B0706040902060204" pitchFamily="34" charset="0"/>
              </a:rPr>
              <a:t> </a:t>
            </a:r>
            <a:r>
              <a:rPr lang="en-US" sz="9600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wè</a:t>
            </a:r>
            <a:r>
              <a:rPr lang="en-US" sz="9600" dirty="0">
                <a:solidFill>
                  <a:srgbClr val="FFFF00"/>
                </a:solidFill>
                <a:latin typeface="Haettenschweiler" panose="020B0706040902060204" pitchFamily="34" charset="0"/>
              </a:rPr>
              <a:t> </a:t>
            </a:r>
            <a:r>
              <a:rPr lang="en-US" sz="9600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byento</a:t>
            </a:r>
            <a:r>
              <a:rPr lang="en-US" sz="9600" dirty="0">
                <a:solidFill>
                  <a:srgbClr val="FFFF00"/>
                </a:solidFill>
                <a:latin typeface="Haettenschweiler" panose="020B0706040902060204" pitchFamily="34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877461-3EDF-48E5-B03B-087AA741344B}"/>
              </a:ext>
            </a:extLst>
          </p:cNvPr>
          <p:cNvSpPr txBox="1"/>
          <p:nvPr/>
        </p:nvSpPr>
        <p:spPr>
          <a:xfrm>
            <a:off x="-46384" y="5842337"/>
            <a:ext cx="12238384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MieddRecursos.MesoamericaRegion.org</a:t>
            </a:r>
            <a:endParaRPr lang="en-VI" dirty="0"/>
          </a:p>
        </p:txBody>
      </p:sp>
    </p:spTree>
    <p:extLst>
      <p:ext uri="{BB962C8B-B14F-4D97-AF65-F5344CB8AC3E}">
        <p14:creationId xmlns:p14="http://schemas.microsoft.com/office/powerpoint/2010/main" val="23414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00">
        <p:fade/>
      </p:transition>
    </mc:Choice>
    <mc:Fallback xmlns="">
      <p:transition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image">
            <a:extLst>
              <a:ext uri="{FF2B5EF4-FFF2-40B4-BE49-F238E27FC236}">
                <a16:creationId xmlns:a16="http://schemas.microsoft.com/office/drawing/2014/main" id="{477E99CA-82CC-4E35-B1D7-271CD97C3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5BCF97-2636-4922-B2A6-FFD6ED69EC32}"/>
              </a:ext>
            </a:extLst>
          </p:cNvPr>
          <p:cNvSpPr txBox="1"/>
          <p:nvPr/>
        </p:nvSpPr>
        <p:spPr>
          <a:xfrm>
            <a:off x="0" y="0"/>
            <a:ext cx="2743200" cy="685799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dirty="0" err="1">
                <a:latin typeface="Impact" panose="020B0806030902050204" pitchFamily="34" charset="0"/>
              </a:rPr>
              <a:t>Lavi</a:t>
            </a:r>
            <a:r>
              <a:rPr lang="en-US" sz="4400" dirty="0">
                <a:latin typeface="Impact" panose="020B0806030902050204" pitchFamily="34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4400" dirty="0">
                <a:latin typeface="Impact" panose="020B0806030902050204" pitchFamily="34" charset="0"/>
              </a:rPr>
              <a:t>a se </a:t>
            </a:r>
          </a:p>
          <a:p>
            <a:pPr algn="ctr">
              <a:lnSpc>
                <a:spcPct val="200000"/>
              </a:lnSpc>
            </a:pPr>
            <a:r>
              <a:rPr lang="en-US" sz="4400" dirty="0">
                <a:latin typeface="Impact" panose="020B0806030902050204" pitchFamily="34" charset="0"/>
              </a:rPr>
              <a:t>yon </a:t>
            </a:r>
            <a:r>
              <a:rPr lang="en-US" sz="4400" dirty="0" err="1">
                <a:latin typeface="Impact" panose="020B0806030902050204" pitchFamily="34" charset="0"/>
              </a:rPr>
              <a:t>vwayaj</a:t>
            </a:r>
            <a:r>
              <a:rPr lang="en-US" sz="4400" dirty="0">
                <a:latin typeface="Impact" panose="020B0806030902050204" pitchFamily="34" charset="0"/>
              </a:rPr>
              <a:t>...</a:t>
            </a:r>
          </a:p>
          <a:p>
            <a:pPr>
              <a:lnSpc>
                <a:spcPct val="200000"/>
              </a:lnSpc>
            </a:pPr>
            <a:endParaRPr lang="en-VI" sz="4400" dirty="0">
              <a:latin typeface="Impact" panose="020B0806030902050204" pitchFamily="34" charset="0"/>
            </a:endParaRPr>
          </a:p>
        </p:txBody>
      </p:sp>
      <p:pic>
        <p:nvPicPr>
          <p:cNvPr id="1026" name="Picture 2" descr="BLACK MEN WALKING - Royal Exchange Theatre">
            <a:extLst>
              <a:ext uri="{FF2B5EF4-FFF2-40B4-BE49-F238E27FC236}">
                <a16:creationId xmlns:a16="http://schemas.microsoft.com/office/drawing/2014/main" id="{5FB06423-C38C-4BA5-891D-7F5D514BD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95" y="0"/>
            <a:ext cx="6898085" cy="689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71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image">
            <a:extLst>
              <a:ext uri="{FF2B5EF4-FFF2-40B4-BE49-F238E27FC236}">
                <a16:creationId xmlns:a16="http://schemas.microsoft.com/office/drawing/2014/main" id="{477E99CA-82CC-4E35-B1D7-271CD97C3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5BCF97-2636-4922-B2A6-FFD6ED69EC32}"/>
              </a:ext>
            </a:extLst>
          </p:cNvPr>
          <p:cNvSpPr txBox="1"/>
          <p:nvPr/>
        </p:nvSpPr>
        <p:spPr>
          <a:xfrm>
            <a:off x="0" y="0"/>
            <a:ext cx="3356041" cy="685799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nl-NL" sz="4400" dirty="0">
                <a:latin typeface="Impact" panose="020B0806030902050204" pitchFamily="34" charset="0"/>
              </a:rPr>
              <a:t>Nou tout konnen kilè vwayaj nou an te kòmanse</a:t>
            </a:r>
            <a:endParaRPr lang="en-US" sz="4400" dirty="0">
              <a:latin typeface="Impact" panose="020B0806030902050204" pitchFamily="34" charset="0"/>
            </a:endParaRPr>
          </a:p>
        </p:txBody>
      </p:sp>
      <p:pic>
        <p:nvPicPr>
          <p:cNvPr id="2050" name="Picture 2" descr="Beautiful Black Babies | Beautiful black babies, Beautiful babies, Pretty  baby">
            <a:extLst>
              <a:ext uri="{FF2B5EF4-FFF2-40B4-BE49-F238E27FC236}">
                <a16:creationId xmlns:a16="http://schemas.microsoft.com/office/drawing/2014/main" id="{918BC118-F8BC-47EB-84D8-EC2D9A693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0" t="9485" r="29658" b="12634"/>
          <a:stretch/>
        </p:blipFill>
        <p:spPr bwMode="auto">
          <a:xfrm>
            <a:off x="8147983" y="2759251"/>
            <a:ext cx="2329475" cy="409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velopmental milestone: Has your baby started walking? | TheHealthSite.com">
            <a:extLst>
              <a:ext uri="{FF2B5EF4-FFF2-40B4-BE49-F238E27FC236}">
                <a16:creationId xmlns:a16="http://schemas.microsoft.com/office/drawing/2014/main" id="{7954CD73-26CF-4408-8232-4E14B56C0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41" y="3421043"/>
            <a:ext cx="4791942" cy="31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by&amp;#39;s first steps Stock Photo by ©Ivanko1980 123632196">
            <a:extLst>
              <a:ext uri="{FF2B5EF4-FFF2-40B4-BE49-F238E27FC236}">
                <a16:creationId xmlns:a16="http://schemas.microsoft.com/office/drawing/2014/main" id="{38976496-6F2C-4D83-B03A-A190EC881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1" t="6686" r="30992" b="-736"/>
          <a:stretch/>
        </p:blipFill>
        <p:spPr bwMode="auto">
          <a:xfrm>
            <a:off x="10140573" y="2759251"/>
            <a:ext cx="2051407" cy="409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54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image">
            <a:extLst>
              <a:ext uri="{FF2B5EF4-FFF2-40B4-BE49-F238E27FC236}">
                <a16:creationId xmlns:a16="http://schemas.microsoft.com/office/drawing/2014/main" id="{477E99CA-82CC-4E35-B1D7-271CD97C3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5BCF97-2636-4922-B2A6-FFD6ED69EC32}"/>
              </a:ext>
            </a:extLst>
          </p:cNvPr>
          <p:cNvSpPr txBox="1"/>
          <p:nvPr/>
        </p:nvSpPr>
        <p:spPr>
          <a:xfrm>
            <a:off x="0" y="-67422"/>
            <a:ext cx="3025588" cy="692542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95000"/>
              </a:lnSpc>
            </a:pPr>
            <a:r>
              <a:rPr lang="en-US" sz="3900" dirty="0">
                <a:latin typeface="Impact" panose="020B0806030902050204" pitchFamily="34" charset="0"/>
              </a:rPr>
              <a:t>Men pa </a:t>
            </a:r>
            <a:r>
              <a:rPr lang="en-US" sz="3900" dirty="0" err="1">
                <a:latin typeface="Impact" panose="020B0806030902050204" pitchFamily="34" charset="0"/>
              </a:rPr>
              <a:t>genyen</a:t>
            </a:r>
            <a:r>
              <a:rPr lang="en-US" sz="3900" dirty="0">
                <a:latin typeface="Impact" panose="020B0806030902050204" pitchFamily="34" charset="0"/>
              </a:rPr>
              <a:t> </a:t>
            </a:r>
            <a:r>
              <a:rPr lang="en-US" sz="3900" dirty="0" err="1">
                <a:latin typeface="Impact" panose="020B0806030902050204" pitchFamily="34" charset="0"/>
              </a:rPr>
              <a:t>okenn</a:t>
            </a:r>
            <a:r>
              <a:rPr lang="en-US" sz="3900" dirty="0">
                <a:latin typeface="Impact" panose="020B0806030902050204" pitchFamily="34" charset="0"/>
              </a:rPr>
              <a:t> </a:t>
            </a:r>
            <a:r>
              <a:rPr lang="en-US" sz="3900" dirty="0" err="1">
                <a:latin typeface="Impact" panose="020B0806030902050204" pitchFamily="34" charset="0"/>
              </a:rPr>
              <a:t>moun</a:t>
            </a:r>
            <a:r>
              <a:rPr lang="en-US" sz="3900" dirty="0">
                <a:latin typeface="Impact" panose="020B0806030902050204" pitchFamily="34" charset="0"/>
              </a:rPr>
              <a:t> ki </a:t>
            </a:r>
            <a:r>
              <a:rPr lang="en-US" sz="3900" dirty="0" err="1">
                <a:latin typeface="Impact" panose="020B0806030902050204" pitchFamily="34" charset="0"/>
              </a:rPr>
              <a:t>konnen</a:t>
            </a:r>
            <a:r>
              <a:rPr lang="en-US" sz="3900" dirty="0">
                <a:latin typeface="Impact" panose="020B0806030902050204" pitchFamily="34" charset="0"/>
              </a:rPr>
              <a:t> </a:t>
            </a:r>
            <a:r>
              <a:rPr lang="en-US" sz="3900" dirty="0" err="1">
                <a:latin typeface="Impact" panose="020B0806030902050204" pitchFamily="34" charset="0"/>
              </a:rPr>
              <a:t>kilè</a:t>
            </a:r>
            <a:r>
              <a:rPr lang="en-US" sz="3900" dirty="0">
                <a:latin typeface="Impact" panose="020B0806030902050204" pitchFamily="34" charset="0"/>
              </a:rPr>
              <a:t> </a:t>
            </a:r>
            <a:r>
              <a:rPr lang="en-US" sz="3900" dirty="0" err="1">
                <a:latin typeface="Impact" panose="020B0806030902050204" pitchFamily="34" charset="0"/>
              </a:rPr>
              <a:t>sa</a:t>
            </a:r>
            <a:r>
              <a:rPr lang="en-US" sz="3900" dirty="0">
                <a:latin typeface="Impact" panose="020B0806030902050204" pitchFamily="34" charset="0"/>
              </a:rPr>
              <a:t> gen </a:t>
            </a:r>
            <a:r>
              <a:rPr lang="en-US" sz="3900" dirty="0" err="1">
                <a:latin typeface="Impact" panose="020B0806030902050204" pitchFamily="34" charset="0"/>
              </a:rPr>
              <a:t>pou</a:t>
            </a:r>
            <a:r>
              <a:rPr lang="en-US" sz="3900" dirty="0">
                <a:latin typeface="Impact" panose="020B0806030902050204" pitchFamily="34" charset="0"/>
              </a:rPr>
              <a:t> l </a:t>
            </a:r>
            <a:r>
              <a:rPr lang="en-US" sz="3900" dirty="0" err="1">
                <a:latin typeface="Impact" panose="020B0806030902050204" pitchFamily="34" charset="0"/>
              </a:rPr>
              <a:t>fini</a:t>
            </a:r>
            <a:r>
              <a:rPr lang="en-US" sz="3900" dirty="0">
                <a:latin typeface="Impact" panose="020B0806030902050204" pitchFamily="34" charset="0"/>
              </a:rPr>
              <a:t>! </a:t>
            </a:r>
          </a:p>
        </p:txBody>
      </p:sp>
      <p:pic>
        <p:nvPicPr>
          <p:cNvPr id="3074" name="Picture 2" descr="On Visiting the Sick and Dying">
            <a:extLst>
              <a:ext uri="{FF2B5EF4-FFF2-40B4-BE49-F238E27FC236}">
                <a16:creationId xmlns:a16="http://schemas.microsoft.com/office/drawing/2014/main" id="{053BF6B6-836D-4783-855F-CB44E8114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8" r="29884"/>
          <a:stretch/>
        </p:blipFill>
        <p:spPr bwMode="auto">
          <a:xfrm>
            <a:off x="3301526" y="2543197"/>
            <a:ext cx="3609474" cy="409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d wife lying next to sick dying husband in hospital bed Stock Photo -  Alamy">
            <a:extLst>
              <a:ext uri="{FF2B5EF4-FFF2-40B4-BE49-F238E27FC236}">
                <a16:creationId xmlns:a16="http://schemas.microsoft.com/office/drawing/2014/main" id="{0CBEC118-FF5F-4F4C-87B9-8A97AAC0C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1" t="33450" b="7945"/>
          <a:stretch/>
        </p:blipFill>
        <p:spPr bwMode="auto">
          <a:xfrm>
            <a:off x="5788052" y="2543197"/>
            <a:ext cx="3482157" cy="40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or the first time, Mexico records more COVID-19 deaths in a day than the  U.S. - Los Angeles Times">
            <a:extLst>
              <a:ext uri="{FF2B5EF4-FFF2-40B4-BE49-F238E27FC236}">
                <a16:creationId xmlns:a16="http://schemas.microsoft.com/office/drawing/2014/main" id="{0314366A-4D48-479E-A73C-A689F77F6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8" r="30552"/>
          <a:stretch/>
        </p:blipFill>
        <p:spPr bwMode="auto">
          <a:xfrm>
            <a:off x="8731800" y="2543197"/>
            <a:ext cx="3482158" cy="42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6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+ Free Powerpoint Backgrounds | Free &amp;amp; Premium Templates">
            <a:extLst>
              <a:ext uri="{FF2B5EF4-FFF2-40B4-BE49-F238E27FC236}">
                <a16:creationId xmlns:a16="http://schemas.microsoft.com/office/drawing/2014/main" id="{03D4F32F-7F65-4A7F-8D4A-8282BACD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6" y="0"/>
            <a:ext cx="8756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83B9B15A-FB41-4969-99DB-C27C0B3A3E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306956" y="145775"/>
            <a:ext cx="7144145" cy="6493564"/>
          </a:xfrm>
          <a:solidFill>
            <a:srgbClr val="0070C0">
              <a:alpha val="70000"/>
            </a:srgbClr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VI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Lè</a:t>
            </a:r>
            <a:r>
              <a:rPr lang="en-US" altLang="en-VI" dirty="0">
                <a:solidFill>
                  <a:srgbClr val="FFFF00"/>
                </a:solidFill>
                <a:latin typeface="Haettenschweiler" panose="020B0706040902060204" pitchFamily="34" charset="0"/>
              </a:rPr>
              <a:t> </a:t>
            </a:r>
            <a:r>
              <a:rPr lang="en-US" altLang="en-VI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ke</a:t>
            </a:r>
            <a:r>
              <a:rPr lang="en-US" altLang="en-VI" dirty="0">
                <a:solidFill>
                  <a:srgbClr val="FFFF00"/>
                </a:solidFill>
                <a:latin typeface="Haettenschweiler" panose="020B0706040902060204" pitchFamily="34" charset="0"/>
              </a:rPr>
              <a:t> </a:t>
            </a:r>
            <a:r>
              <a:rPr lang="en-US" altLang="en-VI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nou</a:t>
            </a:r>
            <a:r>
              <a:rPr lang="en-US" altLang="en-VI" dirty="0">
                <a:solidFill>
                  <a:srgbClr val="FFFF00"/>
                </a:solidFill>
                <a:latin typeface="Haettenschweiler" panose="020B0706040902060204" pitchFamily="34" charset="0"/>
              </a:rPr>
              <a:t> </a:t>
            </a:r>
            <a:r>
              <a:rPr lang="en-US" altLang="en-VI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aksepte</a:t>
            </a:r>
            <a:r>
              <a:rPr lang="en-US" altLang="en-VI" dirty="0">
                <a:solidFill>
                  <a:srgbClr val="FFFF00"/>
                </a:solidFill>
                <a:latin typeface="Haettenschweiler" panose="020B0706040902060204" pitchFamily="34" charset="0"/>
              </a:rPr>
              <a:t> Kris la </a:t>
            </a:r>
            <a:r>
              <a:rPr lang="en-US" altLang="en-VI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antanke</a:t>
            </a:r>
            <a:r>
              <a:rPr lang="en-US" altLang="en-VI" dirty="0">
                <a:solidFill>
                  <a:srgbClr val="FFFF00"/>
                </a:solidFill>
                <a:latin typeface="Haettenschweiler" panose="020B0706040902060204" pitchFamily="34" charset="0"/>
              </a:rPr>
              <a:t> </a:t>
            </a:r>
            <a:r>
              <a:rPr lang="en-US" altLang="en-VI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Sovè</a:t>
            </a:r>
            <a:r>
              <a:rPr lang="en-US" altLang="en-VI" dirty="0">
                <a:solidFill>
                  <a:srgbClr val="FFFF00"/>
                </a:solidFill>
                <a:latin typeface="Haettenschweiler" panose="020B0706040902060204" pitchFamily="34" charset="0"/>
              </a:rPr>
              <a:t> </a:t>
            </a:r>
            <a:r>
              <a:rPr lang="en-US" altLang="en-VI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nou</a:t>
            </a:r>
            <a:r>
              <a:rPr lang="en-US" altLang="en-VI" dirty="0">
                <a:solidFill>
                  <a:srgbClr val="FFFF00"/>
                </a:solidFill>
                <a:latin typeface="Haettenschweiler" panose="020B0706040902060204" pitchFamily="34" charset="0"/>
              </a:rPr>
              <a:t>, yon </a:t>
            </a:r>
            <a:r>
              <a:rPr lang="en-US" altLang="en-VI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vwayaj</a:t>
            </a:r>
            <a:r>
              <a:rPr lang="en-US" altLang="en-VI" dirty="0">
                <a:solidFill>
                  <a:srgbClr val="FFFF00"/>
                </a:solidFill>
                <a:latin typeface="Haettenschweiler" panose="020B0706040902060204" pitchFamily="34" charset="0"/>
              </a:rPr>
              <a:t> </a:t>
            </a:r>
            <a:r>
              <a:rPr lang="en-US" altLang="en-VI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lavi</a:t>
            </a:r>
            <a:r>
              <a:rPr lang="en-US" altLang="en-VI" dirty="0">
                <a:solidFill>
                  <a:srgbClr val="FFFF00"/>
                </a:solidFill>
                <a:latin typeface="Haettenschweiler" panose="020B0706040902060204" pitchFamily="34" charset="0"/>
              </a:rPr>
              <a:t> </a:t>
            </a:r>
            <a:r>
              <a:rPr lang="en-US" altLang="en-VI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nouvo</a:t>
            </a:r>
            <a:r>
              <a:rPr lang="en-US" altLang="en-VI" dirty="0">
                <a:solidFill>
                  <a:srgbClr val="FFFF00"/>
                </a:solidFill>
                <a:latin typeface="Haettenschweiler" panose="020B0706040902060204" pitchFamily="34" charset="0"/>
              </a:rPr>
              <a:t> </a:t>
            </a:r>
            <a:r>
              <a:rPr lang="en-US" altLang="en-VI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kòmanse</a:t>
            </a:r>
            <a:r>
              <a:rPr lang="en-US" altLang="en-VI" dirty="0">
                <a:solidFill>
                  <a:srgbClr val="FFFF00"/>
                </a:solidFill>
                <a:latin typeface="Haettenschweiler" panose="020B0706040902060204" pitchFamily="34" charset="0"/>
              </a:rPr>
              <a:t> </a:t>
            </a:r>
            <a:r>
              <a:rPr lang="en-US" altLang="en-VI" dirty="0" err="1">
                <a:solidFill>
                  <a:srgbClr val="FFFF00"/>
                </a:solidFill>
                <a:latin typeface="Haettenschweiler" panose="020B0706040902060204" pitchFamily="34" charset="0"/>
              </a:rPr>
              <a:t>konplètman</a:t>
            </a:r>
            <a:r>
              <a:rPr lang="en-US" altLang="en-VI" dirty="0">
                <a:solidFill>
                  <a:srgbClr val="FFFF00"/>
                </a:solidFill>
                <a:latin typeface="Haettenschweiler" panose="020B070604090206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49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egant Blue HD Background – PowerPoint Background &amp;amp; Templates | Background  powerpoint, Hd backgrounds, Background for powerpoint presentation">
            <a:extLst>
              <a:ext uri="{FF2B5EF4-FFF2-40B4-BE49-F238E27FC236}">
                <a16:creationId xmlns:a16="http://schemas.microsoft.com/office/drawing/2014/main" id="{06D07355-99E8-42E7-8815-8F3D014CD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99000"/>
            <a:ext cx="3671455" cy="45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0+ Free Powerpoint Backgrounds | Free &amp;amp; Premium Templates">
            <a:extLst>
              <a:ext uri="{FF2B5EF4-FFF2-40B4-BE49-F238E27FC236}">
                <a16:creationId xmlns:a16="http://schemas.microsoft.com/office/drawing/2014/main" id="{03D4F32F-7F65-4A7F-8D4A-8282BACD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6" y="0"/>
            <a:ext cx="8756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A64BBE-FCF6-4D07-AF02-55952D9C8390}"/>
              </a:ext>
            </a:extLst>
          </p:cNvPr>
          <p:cNvSpPr txBox="1"/>
          <p:nvPr/>
        </p:nvSpPr>
        <p:spPr>
          <a:xfrm>
            <a:off x="3988904" y="843677"/>
            <a:ext cx="7718187" cy="5170646"/>
          </a:xfrm>
          <a:prstGeom prst="rect">
            <a:avLst/>
          </a:prstGeom>
          <a:solidFill>
            <a:schemeClr val="accent6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Lè</a:t>
            </a:r>
            <a:r>
              <a:rPr lang="en-US" sz="6600" dirty="0">
                <a:solidFill>
                  <a:srgbClr val="5CC6D6"/>
                </a:solidFill>
                <a:latin typeface="Haettenschweiler" panose="020B0706040902060204" pitchFamily="34" charset="0"/>
              </a:rPr>
              <a:t> </a:t>
            </a:r>
            <a:r>
              <a:rPr lang="en-US" sz="6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nou</a:t>
            </a:r>
            <a:r>
              <a:rPr lang="en-US" sz="6600" dirty="0">
                <a:solidFill>
                  <a:srgbClr val="5CC6D6"/>
                </a:solidFill>
                <a:latin typeface="Haettenschweiler" panose="020B0706040902060204" pitchFamily="34" charset="0"/>
              </a:rPr>
              <a:t> </a:t>
            </a:r>
            <a:r>
              <a:rPr lang="en-US" sz="6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kòmanse</a:t>
            </a:r>
            <a:r>
              <a:rPr lang="en-US" sz="6600" dirty="0">
                <a:solidFill>
                  <a:srgbClr val="5CC6D6"/>
                </a:solidFill>
                <a:latin typeface="Haettenschweiler" panose="020B0706040902060204" pitchFamily="34" charset="0"/>
              </a:rPr>
              <a:t> </a:t>
            </a:r>
            <a:r>
              <a:rPr lang="en-US" sz="6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vwayaj</a:t>
            </a:r>
            <a:r>
              <a:rPr lang="en-US" sz="6600" dirty="0">
                <a:solidFill>
                  <a:srgbClr val="5CC6D6"/>
                </a:solidFill>
                <a:latin typeface="Haettenschweiler" panose="020B0706040902060204" pitchFamily="34" charset="0"/>
              </a:rPr>
              <a:t> </a:t>
            </a:r>
            <a:r>
              <a:rPr lang="en-US" sz="6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sa</a:t>
            </a:r>
            <a:r>
              <a:rPr lang="en-US" sz="6600" dirty="0">
                <a:solidFill>
                  <a:srgbClr val="5CC6D6"/>
                </a:solidFill>
                <a:latin typeface="Haettenschweiler" panose="020B0706040902060204" pitchFamily="34" charset="0"/>
              </a:rPr>
              <a:t>, </a:t>
            </a:r>
            <a:r>
              <a:rPr lang="en-US" sz="6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nou</a:t>
            </a:r>
            <a:r>
              <a:rPr lang="en-US" sz="6600" dirty="0">
                <a:solidFill>
                  <a:srgbClr val="5CC6D6"/>
                </a:solidFill>
                <a:latin typeface="Haettenschweiler" panose="020B0706040902060204" pitchFamily="34" charset="0"/>
              </a:rPr>
              <a:t> </a:t>
            </a:r>
            <a:r>
              <a:rPr lang="en-US" sz="6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transfòme</a:t>
            </a:r>
            <a:r>
              <a:rPr lang="en-US" sz="6600" dirty="0">
                <a:solidFill>
                  <a:srgbClr val="5CC6D6"/>
                </a:solidFill>
                <a:latin typeface="Haettenschweiler" panose="020B0706040902060204" pitchFamily="34" charset="0"/>
              </a:rPr>
              <a:t> an yon </a:t>
            </a:r>
            <a:r>
              <a:rPr lang="en-US" sz="6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moun</a:t>
            </a:r>
            <a:r>
              <a:rPr lang="en-US" sz="6600" dirty="0">
                <a:solidFill>
                  <a:srgbClr val="5CC6D6"/>
                </a:solidFill>
                <a:latin typeface="Haettenschweiler" panose="020B0706040902060204" pitchFamily="34" charset="0"/>
              </a:rPr>
              <a:t> ki </a:t>
            </a:r>
            <a:r>
              <a:rPr lang="en-US" sz="6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mouri</a:t>
            </a:r>
            <a:r>
              <a:rPr lang="en-US" sz="6600" dirty="0">
                <a:solidFill>
                  <a:srgbClr val="5CC6D6"/>
                </a:solidFill>
                <a:latin typeface="Haettenschweiler" panose="020B0706040902060204" pitchFamily="34" charset="0"/>
              </a:rPr>
              <a:t> </a:t>
            </a:r>
            <a:r>
              <a:rPr lang="en-US" sz="6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espirityèlman</a:t>
            </a:r>
            <a:r>
              <a:rPr lang="en-US" sz="6600" dirty="0">
                <a:solidFill>
                  <a:srgbClr val="5CC6D6"/>
                </a:solidFill>
                <a:latin typeface="Haettenschweiler" panose="020B0706040902060204" pitchFamily="34" charset="0"/>
              </a:rPr>
              <a:t> </a:t>
            </a:r>
            <a:r>
              <a:rPr lang="en-US" sz="6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pou</a:t>
            </a:r>
            <a:r>
              <a:rPr lang="en-US" sz="6600" dirty="0">
                <a:solidFill>
                  <a:srgbClr val="5CC6D6"/>
                </a:solidFill>
                <a:latin typeface="Haettenschweiler" panose="020B0706040902060204" pitchFamily="34" charset="0"/>
              </a:rPr>
              <a:t> antre an yon </a:t>
            </a:r>
            <a:r>
              <a:rPr lang="en-US" sz="6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moun</a:t>
            </a:r>
            <a:r>
              <a:rPr lang="en-US" sz="6600" dirty="0">
                <a:solidFill>
                  <a:srgbClr val="5CC6D6"/>
                </a:solidFill>
                <a:latin typeface="Haettenschweiler" panose="020B0706040902060204" pitchFamily="34" charset="0"/>
              </a:rPr>
              <a:t> ki </a:t>
            </a:r>
            <a:r>
              <a:rPr lang="en-US" sz="6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vivan</a:t>
            </a:r>
            <a:r>
              <a:rPr lang="en-US" sz="6600" dirty="0">
                <a:solidFill>
                  <a:srgbClr val="5CC6D6"/>
                </a:solidFill>
                <a:latin typeface="Haettenschweiler" panose="020B0706040902060204" pitchFamily="34" charset="0"/>
              </a:rPr>
              <a:t> </a:t>
            </a:r>
            <a:r>
              <a:rPr lang="en-US" sz="6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espirityèlman</a:t>
            </a:r>
            <a:r>
              <a:rPr lang="en-US" sz="6600" dirty="0">
                <a:solidFill>
                  <a:srgbClr val="5CC6D6"/>
                </a:solidFill>
                <a:latin typeface="Haettenschweiler" panose="020B0706040902060204" pitchFamily="34" charset="0"/>
              </a:rPr>
              <a:t>!  </a:t>
            </a:r>
            <a:endParaRPr lang="en-VI" sz="6600" dirty="0">
              <a:solidFill>
                <a:srgbClr val="5CC6D6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7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ue Bubbles Clipart Backgrounds for Powerpoint Templates - PPT Backgrounds">
            <a:extLst>
              <a:ext uri="{FF2B5EF4-FFF2-40B4-BE49-F238E27FC236}">
                <a16:creationId xmlns:a16="http://schemas.microsoft.com/office/drawing/2014/main" id="{2C31F11F-6158-4653-9910-7A5C9EDEB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48" y="2507671"/>
            <a:ext cx="5315529" cy="435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0+ Free Powerpoint Backgrounds | Free &amp;amp; Premium Templates">
            <a:extLst>
              <a:ext uri="{FF2B5EF4-FFF2-40B4-BE49-F238E27FC236}">
                <a16:creationId xmlns:a16="http://schemas.microsoft.com/office/drawing/2014/main" id="{03D4F32F-7F65-4A7F-8D4A-8282BACD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6" y="0"/>
            <a:ext cx="8756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A64BBE-FCF6-4D07-AF02-55952D9C8390}"/>
              </a:ext>
            </a:extLst>
          </p:cNvPr>
          <p:cNvSpPr txBox="1"/>
          <p:nvPr/>
        </p:nvSpPr>
        <p:spPr>
          <a:xfrm>
            <a:off x="4365989" y="1166842"/>
            <a:ext cx="7232073" cy="4524315"/>
          </a:xfrm>
          <a:prstGeom prst="rect">
            <a:avLst/>
          </a:prstGeom>
          <a:solidFill>
            <a:schemeClr val="accent6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Lespri</a:t>
            </a:r>
            <a:r>
              <a:rPr lang="en-US" sz="9600" dirty="0">
                <a:solidFill>
                  <a:srgbClr val="5CC6D6"/>
                </a:solidFill>
                <a:latin typeface="Haettenschweiler" panose="020B0706040902060204" pitchFamily="34" charset="0"/>
              </a:rPr>
              <a:t> </a:t>
            </a:r>
            <a:r>
              <a:rPr lang="en-US" sz="9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nou</a:t>
            </a:r>
            <a:r>
              <a:rPr lang="en-US" sz="9600" dirty="0">
                <a:solidFill>
                  <a:srgbClr val="5CC6D6"/>
                </a:solidFill>
                <a:latin typeface="Haettenschweiler" panose="020B0706040902060204" pitchFamily="34" charset="0"/>
              </a:rPr>
              <a:t> </a:t>
            </a:r>
            <a:r>
              <a:rPr lang="en-US" sz="9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pral</a:t>
            </a:r>
            <a:r>
              <a:rPr lang="en-US" sz="9600" dirty="0">
                <a:solidFill>
                  <a:srgbClr val="5CC6D6"/>
                </a:solidFill>
                <a:latin typeface="Haettenschweiler" panose="020B0706040902060204" pitchFamily="34" charset="0"/>
              </a:rPr>
              <a:t> </a:t>
            </a:r>
            <a:r>
              <a:rPr lang="en-US" sz="9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viv</a:t>
            </a:r>
            <a:r>
              <a:rPr lang="en-US" sz="9600" dirty="0">
                <a:solidFill>
                  <a:srgbClr val="5CC6D6"/>
                </a:solidFill>
                <a:latin typeface="Haettenschweiler" panose="020B0706040902060204" pitchFamily="34" charset="0"/>
              </a:rPr>
              <a:t> nan </a:t>
            </a:r>
            <a:r>
              <a:rPr lang="en-US" sz="9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letènite</a:t>
            </a:r>
            <a:r>
              <a:rPr lang="en-US" sz="9600" dirty="0">
                <a:solidFill>
                  <a:srgbClr val="5CC6D6"/>
                </a:solidFill>
                <a:latin typeface="Haettenschweiler" panose="020B0706040902060204" pitchFamily="34" charset="0"/>
              </a:rPr>
              <a:t>.</a:t>
            </a:r>
          </a:p>
          <a:p>
            <a:pPr algn="ctr"/>
            <a:r>
              <a:rPr lang="en-US" sz="9600" dirty="0">
                <a:solidFill>
                  <a:srgbClr val="5CC6D6"/>
                </a:solidFill>
                <a:latin typeface="Haettenschweiler" panose="020B0706040902060204" pitchFamily="34" charset="0"/>
              </a:rPr>
              <a:t>Li pap </a:t>
            </a:r>
            <a:r>
              <a:rPr lang="en-US" sz="9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janm</a:t>
            </a:r>
            <a:r>
              <a:rPr lang="en-US" sz="9600" dirty="0">
                <a:solidFill>
                  <a:srgbClr val="5CC6D6"/>
                </a:solidFill>
                <a:latin typeface="Haettenschweiler" panose="020B0706040902060204" pitchFamily="34" charset="0"/>
              </a:rPr>
              <a:t> </a:t>
            </a:r>
            <a:r>
              <a:rPr lang="en-US" sz="9600" dirty="0" err="1">
                <a:solidFill>
                  <a:srgbClr val="5CC6D6"/>
                </a:solidFill>
                <a:latin typeface="Haettenschweiler" panose="020B0706040902060204" pitchFamily="34" charset="0"/>
              </a:rPr>
              <a:t>mouri</a:t>
            </a:r>
            <a:r>
              <a:rPr lang="en-US" sz="9600" dirty="0">
                <a:solidFill>
                  <a:srgbClr val="5CC6D6"/>
                </a:solidFill>
                <a:latin typeface="Haettenschweiler" panose="020B0706040902060204" pitchFamily="34" charset="0"/>
              </a:rPr>
              <a:t> !</a:t>
            </a:r>
            <a:endParaRPr lang="en-VI" sz="9600" dirty="0">
              <a:solidFill>
                <a:srgbClr val="5CC6D6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3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{71BB45D3-571D-4A17-A33E-0E6546080A22}tf78438558_win32</Template>
  <TotalTime>2894</TotalTime>
  <Words>393</Words>
  <Application>Microsoft Office PowerPoint</Application>
  <PresentationFormat>Widescreen</PresentationFormat>
  <Paragraphs>66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Abadi</vt:lpstr>
      <vt:lpstr>Arial</vt:lpstr>
      <vt:lpstr>Bahnschrift Light Condensed</vt:lpstr>
      <vt:lpstr>Bernard MT Condensed</vt:lpstr>
      <vt:lpstr>Century Gothic</vt:lpstr>
      <vt:lpstr>Garamond</vt:lpstr>
      <vt:lpstr>Haettenschweiler</vt:lpstr>
      <vt:lpstr>Impact</vt:lpstr>
      <vt:lpstr>Palatino Linotype</vt:lpstr>
      <vt:lpstr>SavonVTI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Lè ke nou aksepte Kris la antanke Sovè nou, yon vwayaj lavi nouvo kòmanse konplètman.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Clovis St. Romain</dc:creator>
  <cp:lastModifiedBy>Bethany Cyr</cp:lastModifiedBy>
  <cp:revision>60</cp:revision>
  <dcterms:created xsi:type="dcterms:W3CDTF">2021-10-10T19:35:08Z</dcterms:created>
  <dcterms:modified xsi:type="dcterms:W3CDTF">2021-12-15T23:06:23Z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