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82"/>
    <p:restoredTop sz="94682"/>
  </p:normalViewPr>
  <p:slideViewPr>
    <p:cSldViewPr snapToGrid="0" snapToObjects="1">
      <p:cViewPr varScale="1">
        <p:scale>
          <a:sx n="82" d="100"/>
          <a:sy n="82" d="100"/>
        </p:scale>
        <p:origin x="184" y="8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DAABE8-5158-1D47-BE9E-0669CEE123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5B5C48-A0A6-3149-AB02-5EF01BFE4A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5665BE-0BDF-F741-89F7-2CE0933B76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016C-539B-B34F-AA2C-74DC863E5C45}" type="datetimeFigureOut">
              <a:rPr lang="en-US" smtClean="0"/>
              <a:t>2/28/19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C760AB-42C0-F44A-84F0-8C5540F39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BB37B3-C953-3447-8D7F-8A0991902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749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4B4DFF-02E0-724E-987B-859A1D17C6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864359-A965-E547-93DF-6278D08B9F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2608B3-D612-C94D-B0D4-B97985EC21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016C-539B-B34F-AA2C-74DC863E5C45}" type="datetimeFigureOut">
              <a:rPr lang="en-US" smtClean="0"/>
              <a:t>2/28/19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2882E9-C633-E64A-B300-443A17C25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16C684-C949-0042-94F8-36625ED87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70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D2735E5-EA6A-534B-9AFF-D6F5D517B0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0A98CD-C2FC-3745-8520-BFA533A9B8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582C2D-33AF-9349-9F1C-19C232DFF2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016C-539B-B34F-AA2C-74DC863E5C45}" type="datetimeFigureOut">
              <a:rPr lang="en-US" smtClean="0"/>
              <a:t>2/28/19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016ED3-0889-D042-8F95-038138E04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D39872-7EAC-684E-B0A1-9C75225E3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54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867EB3-43DD-C34F-B53E-E5521E4B47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073526-5F0A-1749-86C1-A548DBA248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89CFE0-AE43-6D40-8F2C-D87B5E706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016C-539B-B34F-AA2C-74DC863E5C45}" type="datetimeFigureOut">
              <a:rPr lang="en-US" smtClean="0"/>
              <a:t>2/28/19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A145C7-B7A4-954E-927E-385CFE650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82025D-7D03-FF42-BED0-1B5E42D88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287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1D73B6-4316-4643-8942-6899499403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C3F27C-D4BD-1647-B15D-C8D78A14E6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66509-E725-5D4D-8438-41F964F84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016C-539B-B34F-AA2C-74DC863E5C45}" type="datetimeFigureOut">
              <a:rPr lang="en-US" smtClean="0"/>
              <a:t>2/28/19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76D43B-7D3F-3141-9FE1-9F4C755E7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FB0E1E-3246-1F42-A5D8-150E1A130C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660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B5C2A-B858-9843-8CA7-E292B87CAE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EFC540-6281-CD41-8602-DF332C6E9C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855D64-047A-254B-A4B7-D1A43294B4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88725-04C1-0C45-A735-68DD91678A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016C-539B-B34F-AA2C-74DC863E5C45}" type="datetimeFigureOut">
              <a:rPr lang="en-US" smtClean="0"/>
              <a:t>2/28/19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C02E37-A90B-D949-B197-C68F0E6D6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B6141E-4046-5C4E-AB06-83C359332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329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15D36-D08D-3E49-8769-86D8EA896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EEF17D-4C97-AD4F-889C-5F7B70A43E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ADD650-3E69-714C-8E1B-65E8FF181A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52B2BC1-7B28-EF4C-8F50-1AA93C2110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64B008-8B63-644D-873B-9AC2686D98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50F18B-6D60-BB4B-8C92-92299806D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016C-539B-B34F-AA2C-74DC863E5C45}" type="datetimeFigureOut">
              <a:rPr lang="en-US" smtClean="0"/>
              <a:t>2/28/19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A1415EA-D3AB-CA44-AF8B-1CC461F383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23F1500-0C77-1D47-9D9B-880FF3CD1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323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9C22A2-5474-DF40-823E-AB35392325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158D23D-C335-8847-BFC4-150152038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016C-539B-B34F-AA2C-74DC863E5C45}" type="datetimeFigureOut">
              <a:rPr lang="en-US" smtClean="0"/>
              <a:t>2/28/19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542A2B-9686-A944-9B9A-9DB5D8D07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A10B5E-FA96-694D-8C71-95AEBF3A2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150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C8DDB19-4B6B-E143-A242-E53D83FE6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016C-539B-B34F-AA2C-74DC863E5C45}" type="datetimeFigureOut">
              <a:rPr lang="en-US" smtClean="0"/>
              <a:t>2/28/19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7447A2-C051-014F-AD12-76A63A666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C24A17-4624-D448-BC36-96329AB0D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401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96BBBC-34A4-F34A-9D50-6654C629D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6FA67E-9738-804E-BCD8-E401318DE3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4DD955-F13F-574F-9D61-7F88131859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D69E9E-D147-D14A-B8FB-CB370E4A03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016C-539B-B34F-AA2C-74DC863E5C45}" type="datetimeFigureOut">
              <a:rPr lang="en-US" smtClean="0"/>
              <a:t>2/28/19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5E8B4D-B10B-A544-8B02-FC5BBFA41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30A00-82D3-4C4F-AF9C-DE94D851D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447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2A5AC1-846B-EB47-B6E5-CB87702C3F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0D28263-2E67-814F-851E-3F41AF1A4B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61B230-D7BE-A84E-8B54-11A57A3FE9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B343B3-485B-F745-8D33-B47C128978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E016C-539B-B34F-AA2C-74DC863E5C45}" type="datetimeFigureOut">
              <a:rPr lang="en-US" smtClean="0"/>
              <a:t>2/28/19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92FCE3-704A-CF4D-924E-DDB7DC1F1A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6FB33F-5D56-3740-B5B8-E340F5406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977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F1F9FF-D0B8-FD4E-AE92-7AA62A14A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8C5CFB-1E88-F54A-925A-DA56936BE6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5FD670-E4EE-C644-B627-A88191170A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E016C-539B-B34F-AA2C-74DC863E5C45}" type="datetimeFigureOut">
              <a:rPr lang="en-US" smtClean="0"/>
              <a:t>2/28/19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9DF31B-FCA1-434D-9205-3E293A3008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0345A1-3565-CF46-840B-4CB4B04F52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1EBE85-3AD4-1B45-A428-220A95E28B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413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0901484-4968-8F48-B12E-6E1E5ECB188E}"/>
              </a:ext>
            </a:extLst>
          </p:cNvPr>
          <p:cNvSpPr txBox="1"/>
          <p:nvPr/>
        </p:nvSpPr>
        <p:spPr>
          <a:xfrm>
            <a:off x="9015056" y="5183200"/>
            <a:ext cx="2093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Date: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51BDB1E-9FBD-204D-A145-05D3E40AFE3D}"/>
              </a:ext>
            </a:extLst>
          </p:cNvPr>
          <p:cNvSpPr/>
          <p:nvPr/>
        </p:nvSpPr>
        <p:spPr>
          <a:xfrm>
            <a:off x="8903368" y="5136444"/>
            <a:ext cx="2316939" cy="462845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5407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2</Words>
  <Application>Microsoft Macintosh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mgoodwin@nazarene.org</cp:lastModifiedBy>
  <cp:revision>19</cp:revision>
  <dcterms:created xsi:type="dcterms:W3CDTF">2018-09-18T20:43:36Z</dcterms:created>
  <dcterms:modified xsi:type="dcterms:W3CDTF">2019-02-28T22:03:41Z</dcterms:modified>
</cp:coreProperties>
</file>