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96BEF-616C-744D-8303-DED720881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71E2D8-23DE-434F-AB6A-966CB7001A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B4D5F-83C4-6A42-9974-D7131109B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01B31-A2C2-2646-8112-16944A58B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D8179-AEFE-BD4D-A64B-6D5F40049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347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7B0BD-7841-A245-9D9C-9AD0ECDC6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ECD292-2619-8A43-8299-EB4463D2C3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DF254-B1B0-3745-A391-7399AF0C6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213F0-7786-8743-BE16-081F3D5C2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E7CF2-0A3A-2742-A10E-E22338D8C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841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81BE1A-12D6-9643-9BFE-A21F9E45B2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9A4F8F-B5A6-614A-8A28-D9501AA382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5F273-927F-8F4A-8B1D-805F46792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2CD4D-D28E-8C4A-A663-16611F15E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C9E04-3A92-A54B-84B4-DAE47A580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9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AD266-2426-734D-9E01-169177594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248D5-DEAF-C24B-A9C0-E6AEEDCD0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4F57A-670D-A34C-890C-4987368DB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2E142-B2A6-BE45-8B2B-758712DCD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67130-434E-D349-BCAD-FEC2EB2DC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082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FBBA6-4E73-7940-94B3-FC9DFAE53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625F63-B1DD-2048-924E-9B7467F66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95C1AA-04B1-EC46-A6BA-1BAAD1594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DAC1F-A4AC-4441-B2CF-6034C88EE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73496-43D7-734C-97B4-EAE6B2544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516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99207-2A10-9149-9C13-2FF5F6F23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05CF2-0366-EB4D-9888-023B6C3C41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EBE345-B437-6347-AD5C-8B623DEAF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9B5259-63EE-7D4E-B633-9F92551A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2BFFC2-2586-9344-8D3C-3066C9C24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9E89EF-ED64-454F-ACDB-A0E289128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87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BCA4B-390B-9545-8E42-505575D4F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77079F-D047-F249-AC32-838EE100EC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42AB34-7C7A-F74C-BE9B-DA15B8135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BB473F-8044-554D-9095-4385803E3C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420082-856B-764C-A50D-650B5F90CC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5FB832-A363-7448-BD8D-B97E5E164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AB6FC9-6DD7-E843-AC98-D73A184ED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C2E768-DE32-E545-9293-A1E434893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38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3E6C8-4EF7-C241-B333-1C1357C9C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032A75-0867-B54F-8A43-F02A14D78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48E64-CED5-E544-895A-20CB85BC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A22381-FBF6-644A-8C69-DD3338719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920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4D34D4-87C4-284B-A561-86AE107A8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72BEF9-7060-0C4B-A4C0-894F4662F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96733C-96FC-3349-9C2F-A5FD3EDDD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231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FCBD8-C7D1-8D4E-AACE-908306141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67C2F-B2B1-274B-9897-93CDD31467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32A845-A026-FA40-A089-A8C6DE894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9003E3-67F4-774E-A8A1-199B3E971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0441ED-8222-3347-A95A-B43A6233B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5F3188-AF66-B84B-82F0-C0030E53E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537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314A-921A-C24A-93F4-1FEB0FAE7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39E2D2-D01F-9E4F-BBF0-4C7B277A0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BBC3F5-1AD6-2148-BF5C-3E6F35076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964858-61DF-7F4E-9670-DCB9F668C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96A316-BF87-C445-8945-FD1BBE973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B3CAF7-5EBF-E244-8149-C5565B918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895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902D2F-1E0A-4443-AF74-C3F2AD5AF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0C4F7D-599F-2B46-8896-64E4B8AB60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87629-D8E8-4644-8480-0B06A36F19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753FE-A497-0944-B863-FB37A55012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54A69-ADE3-6F44-9623-A299B2CE41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6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25A94-6CBF-BF4A-A57F-6C83B27A3611}"/>
              </a:ext>
            </a:extLst>
          </p:cNvPr>
          <p:cNvSpPr txBox="1"/>
          <p:nvPr/>
        </p:nvSpPr>
        <p:spPr>
          <a:xfrm>
            <a:off x="1151650" y="5102869"/>
            <a:ext cx="98864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i="1" dirty="0">
                <a:solidFill>
                  <a:schemeClr val="bg1"/>
                </a:solidFill>
              </a:rPr>
              <a:t>Dates </a:t>
            </a:r>
            <a:r>
              <a:rPr lang="en-US" sz="3000" i="1">
                <a:solidFill>
                  <a:schemeClr val="bg1"/>
                </a:solidFill>
              </a:rPr>
              <a:t>disponibles: </a:t>
            </a:r>
            <a:r>
              <a:rPr lang="en-US" sz="3000" b="1" i="1" dirty="0">
                <a:solidFill>
                  <a:schemeClr val="bg1"/>
                </a:solidFill>
              </a:rPr>
              <a:t>(</a:t>
            </a:r>
            <a:r>
              <a:rPr lang="en-US" sz="3000" b="1" i="1" dirty="0" err="1">
                <a:solidFill>
                  <a:schemeClr val="bg1"/>
                </a:solidFill>
              </a:rPr>
              <a:t>Insérez</a:t>
            </a:r>
            <a:r>
              <a:rPr lang="en-US" sz="3000" b="1" i="1" dirty="0">
                <a:solidFill>
                  <a:schemeClr val="bg1"/>
                </a:solidFill>
              </a:rPr>
              <a:t> </a:t>
            </a:r>
            <a:r>
              <a:rPr lang="en-US" sz="3000" b="1" i="1" dirty="0" err="1">
                <a:solidFill>
                  <a:schemeClr val="bg1"/>
                </a:solidFill>
              </a:rPr>
              <a:t>ici</a:t>
            </a:r>
            <a:r>
              <a:rPr lang="en-US" sz="3000" b="1" i="1" dirty="0">
                <a:solidFill>
                  <a:schemeClr val="bg1"/>
                </a:solidFill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4124012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7</cp:revision>
  <dcterms:created xsi:type="dcterms:W3CDTF">2019-08-14T14:07:48Z</dcterms:created>
  <dcterms:modified xsi:type="dcterms:W3CDTF">2019-08-21T22:22:40Z</dcterms:modified>
</cp:coreProperties>
</file>