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8633647" y="5183200"/>
            <a:ext cx="251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Date: 24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novembre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561728" y="5136444"/>
            <a:ext cx="2671281" cy="4628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2018-09-18T20:43:36Z</dcterms:created>
  <dcterms:modified xsi:type="dcterms:W3CDTF">2019-09-27T20:54:24Z</dcterms:modified>
</cp:coreProperties>
</file>