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7" r:id="rId4"/>
    <p:sldId id="265" r:id="rId5"/>
    <p:sldId id="288" r:id="rId6"/>
    <p:sldId id="271" r:id="rId7"/>
    <p:sldId id="272" r:id="rId8"/>
    <p:sldId id="289" r:id="rId9"/>
    <p:sldId id="290" r:id="rId10"/>
    <p:sldId id="275" r:id="rId11"/>
    <p:sldId id="291" r:id="rId12"/>
    <p:sldId id="292" r:id="rId13"/>
    <p:sldId id="293" r:id="rId14"/>
    <p:sldId id="28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TC Avant Garde Gothic Std" panose="02000503030000020004" pitchFamily="2" charset="77"/>
      <p:regular r:id="rId20"/>
      <p:bold r:id="rId21"/>
    </p:embeddedFont>
    <p:embeddedFont>
      <p:font typeface="League Gothic" pitchFamily="2" charset="77"/>
      <p:regular r:id="rId22"/>
    </p:embeddedFont>
    <p:embeddedFont>
      <p:font typeface="Poppins" pitchFamily="2" charset="77"/>
      <p:regular r:id="rId23"/>
      <p:bold r:id="rId24"/>
      <p:italic r:id="rId25"/>
      <p:boldItalic r:id="rId26"/>
    </p:embeddedFont>
    <p:embeddedFont>
      <p:font typeface="Poppins Bold" pitchFamily="2" charset="77"/>
      <p:regular r:id="rId27"/>
      <p:bold r:id="rId28"/>
      <p:italic r:id="rId29"/>
      <p:boldItalic r:id="rId30"/>
    </p:embeddedFont>
    <p:embeddedFont>
      <p:font typeface="Poppins Ultra-Bold" pitchFamily="2" charset="77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0" autoAdjust="0"/>
    <p:restoredTop sz="94628" autoAdjust="0"/>
  </p:normalViewPr>
  <p:slideViewPr>
    <p:cSldViewPr>
      <p:cViewPr>
        <p:scale>
          <a:sx n="44" d="100"/>
          <a:sy n="44" d="100"/>
        </p:scale>
        <p:origin x="2488" y="1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7" name="TextBox 17"/>
          <p:cNvSpPr txBox="1"/>
          <p:nvPr/>
        </p:nvSpPr>
        <p:spPr>
          <a:xfrm>
            <a:off x="838200" y="8523829"/>
            <a:ext cx="14664508" cy="88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5"/>
              </a:lnSpc>
            </a:pPr>
            <a:r>
              <a:rPr lang="en-US" sz="8000" dirty="0">
                <a:solidFill>
                  <a:srgbClr val="555700"/>
                </a:solidFill>
                <a:latin typeface="ITC Avant Garde Gothic Std"/>
              </a:rPr>
              <a:t>LIDE TRANSFOMASYONEL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26133" y="1123507"/>
            <a:ext cx="9088726" cy="6354959"/>
            <a:chOff x="0" y="0"/>
            <a:chExt cx="12118301" cy="8473278"/>
          </a:xfrm>
        </p:grpSpPr>
        <p:grpSp>
          <p:nvGrpSpPr>
            <p:cNvPr id="19" name="Group 19"/>
            <p:cNvGrpSpPr/>
            <p:nvPr/>
          </p:nvGrpSpPr>
          <p:grpSpPr>
            <a:xfrm>
              <a:off x="1822511" y="0"/>
              <a:ext cx="8473278" cy="847327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567" b="-12717"/>
                </a:stretch>
              </a:blipFill>
            </p:spPr>
            <p:txBody>
              <a:bodyPr/>
              <a:lstStyle/>
              <a:p>
                <a:endParaRPr lang="es-GT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7409096"/>
              <a:ext cx="12118301" cy="1064182"/>
              <a:chOff x="0" y="0"/>
              <a:chExt cx="5745682" cy="5045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745681" cy="504563"/>
              </a:xfrm>
              <a:custGeom>
                <a:avLst/>
                <a:gdLst/>
                <a:ahLst/>
                <a:cxnLst/>
                <a:rect l="l" t="t" r="r" b="b"/>
                <a:pathLst>
                  <a:path w="5745681" h="504563">
                    <a:moveTo>
                      <a:pt x="0" y="0"/>
                    </a:moveTo>
                    <a:lnTo>
                      <a:pt x="5745681" y="0"/>
                    </a:lnTo>
                    <a:lnTo>
                      <a:pt x="5745681" y="504563"/>
                    </a:lnTo>
                    <a:lnTo>
                      <a:pt x="0" y="504563"/>
                    </a:lnTo>
                    <a:close/>
                  </a:path>
                </a:pathLst>
              </a:custGeom>
              <a:solidFill>
                <a:srgbClr val="323232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9525"/>
                <a:ext cx="5745682" cy="514089"/>
              </a:xfrm>
              <a:prstGeom prst="rect">
                <a:avLst/>
              </a:prstGeom>
            </p:spPr>
            <p:txBody>
              <a:bodyPr lIns="20849" tIns="20849" rIns="20849" bIns="20849" rtlCol="0" anchor="ctr"/>
              <a:lstStyle/>
              <a:p>
                <a:pPr algn="ctr">
                  <a:lnSpc>
                    <a:spcPts val="33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702135" y="7350192"/>
              <a:ext cx="6714032" cy="73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7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Poppins Ultra-Bold"/>
                </a:rPr>
                <a:t> Dr. Gustavo Crocker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80873" y="8000388"/>
              <a:ext cx="11521839" cy="43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1"/>
                </a:lnSpc>
                <a:spcBef>
                  <a:spcPct val="0"/>
                </a:spcBef>
              </a:pPr>
              <a:r>
                <a:rPr lang="en-US" sz="1908">
                  <a:solidFill>
                    <a:srgbClr val="FFFFFF"/>
                  </a:solidFill>
                  <a:latin typeface="Poppins"/>
                </a:rPr>
                <a:t>General Superintendent Church of the Nazarene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6648538" y="9285324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3164569" y="3568113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93892" y="3568113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50997" y="2567863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1108" y="242639"/>
            <a:ext cx="5314651" cy="46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FFFFFF">
                    <a:alpha val="49804"/>
                  </a:srgbClr>
                </a:solidFill>
                <a:latin typeface="League Gothic Bold"/>
              </a:rPr>
              <a:t>LIDE TRANSFOMASYONEL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524599" y="2567863"/>
            <a:ext cx="7989089" cy="79890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9" name="TextBox 19"/>
          <p:cNvSpPr txBox="1"/>
          <p:nvPr/>
        </p:nvSpPr>
        <p:spPr>
          <a:xfrm>
            <a:off x="845063" y="3771900"/>
            <a:ext cx="17147943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dirty="0">
                <a:solidFill>
                  <a:srgbClr val="F1F48B"/>
                </a:solidFill>
                <a:latin typeface="ITC Avant Garde Gothic Std"/>
              </a:rPr>
              <a:t>10 </a:t>
            </a:r>
            <a:r>
              <a:rPr lang="en-US" sz="9600" dirty="0" err="1">
                <a:solidFill>
                  <a:srgbClr val="F1F48B"/>
                </a:solidFill>
                <a:latin typeface="ITC Avant Garde Gothic Std"/>
              </a:rPr>
              <a:t>karakteristikyon</a:t>
            </a:r>
            <a:r>
              <a:rPr lang="en-US" sz="9600" dirty="0">
                <a:solidFill>
                  <a:srgbClr val="F1F48B"/>
                </a:solidFill>
                <a:latin typeface="ITC Avant Garde Gothic Std"/>
              </a:rPr>
              <a:t> </a:t>
            </a:r>
            <a:r>
              <a:rPr lang="en-US" sz="9600" dirty="0" err="1">
                <a:solidFill>
                  <a:srgbClr val="F1F48B"/>
                </a:solidFill>
                <a:latin typeface="ITC Avant Garde Gothic Std"/>
              </a:rPr>
              <a:t>lidètransfòmasyonèl</a:t>
            </a:r>
            <a:endParaRPr lang="en-US" sz="9600" dirty="0">
              <a:solidFill>
                <a:srgbClr val="F1F48B"/>
              </a:solidFill>
              <a:latin typeface="ITC Avant Garde Gothic Std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4B08EA7-D815-CDA3-0FAE-891319FC8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182" y="-744298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179" y="-1570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92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00" y="2065042"/>
            <a:ext cx="15601551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5799" b="1" dirty="0">
                <a:latin typeface="Poppins Bold"/>
              </a:rPr>
              <a:t>Yon </a:t>
            </a:r>
            <a:r>
              <a:rPr lang="en-US" sz="5799" b="1" dirty="0" err="1">
                <a:latin typeface="Poppins Bold"/>
              </a:rPr>
              <a:t>Lidè</a:t>
            </a:r>
            <a:r>
              <a:rPr lang="en-US" sz="5799" b="1" dirty="0">
                <a:latin typeface="Poppins Bold"/>
              </a:rPr>
              <a:t> </a:t>
            </a:r>
            <a:r>
              <a:rPr lang="en-US" sz="5799" b="1" dirty="0" err="1">
                <a:latin typeface="Poppins Bold"/>
              </a:rPr>
              <a:t>transfòmasyon</a:t>
            </a:r>
            <a:r>
              <a:rPr lang="en-US" sz="5799" b="1" dirty="0">
                <a:latin typeface="Poppins Bold"/>
              </a:rPr>
              <a:t> se: </a:t>
            </a:r>
            <a:r>
              <a:rPr lang="en-US" sz="5799" b="1" dirty="0" err="1">
                <a:latin typeface="Poppins Bold"/>
              </a:rPr>
              <a:t>Disip</a:t>
            </a:r>
            <a:endParaRPr lang="en-US" sz="5799" b="1" dirty="0">
              <a:latin typeface="Poppins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1519980" y="4312594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Estrateji</a:t>
            </a:r>
            <a:endParaRPr lang="en-US" sz="5799" u="none" strike="noStrike" dirty="0">
              <a:solidFill>
                <a:srgbClr val="956949"/>
              </a:solidFill>
              <a:latin typeface="Poppins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2667000" y="6470283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Aprantisaj</a:t>
            </a:r>
            <a:endParaRPr lang="en-US" sz="5799" u="none" strike="noStrike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CFD0D3-CE5F-FAD7-01A1-B2DEA0085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7981689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179" y="-1570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92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00" y="2065042"/>
            <a:ext cx="15601551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5799" b="1" dirty="0">
                <a:latin typeface="Poppins Bold"/>
              </a:rPr>
              <a:t>Yon </a:t>
            </a:r>
            <a:r>
              <a:rPr lang="en-US" sz="5799" b="1" dirty="0" err="1">
                <a:latin typeface="Poppins Bold"/>
              </a:rPr>
              <a:t>Lidè</a:t>
            </a:r>
            <a:r>
              <a:rPr lang="en-US" sz="5799" b="1" dirty="0">
                <a:latin typeface="Poppins Bold"/>
              </a:rPr>
              <a:t> </a:t>
            </a:r>
            <a:r>
              <a:rPr lang="en-US" sz="5799" b="1" dirty="0" err="1">
                <a:latin typeface="Poppins Bold"/>
              </a:rPr>
              <a:t>transfòmasyon</a:t>
            </a:r>
            <a:r>
              <a:rPr lang="en-US" sz="5799" b="1" dirty="0">
                <a:latin typeface="Poppins Bold"/>
              </a:rPr>
              <a:t> se: </a:t>
            </a:r>
            <a:r>
              <a:rPr lang="en-US" sz="5799" b="1" dirty="0" err="1">
                <a:latin typeface="Poppins Bold"/>
              </a:rPr>
              <a:t>Vizyonè</a:t>
            </a:r>
            <a:endParaRPr lang="en-US" sz="5799" b="1" dirty="0">
              <a:latin typeface="Poppins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1752600" y="4343345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Desizif</a:t>
            </a:r>
            <a:endParaRPr lang="en-US" sz="5799" u="none" strike="noStrike" dirty="0">
              <a:solidFill>
                <a:srgbClr val="956949"/>
              </a:solidFill>
              <a:latin typeface="Poppins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3733800" y="6568440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sèvant</a:t>
            </a:r>
            <a:endParaRPr lang="en-US" sz="5799" u="none" strike="noStrike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CFD0D3-CE5F-FAD7-01A1-B2DEA0085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7981689"/>
            <a:ext cx="2904205" cy="29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179" y="-1570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92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800" y="1253094"/>
            <a:ext cx="15601551" cy="83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5"/>
              </a:lnSpc>
              <a:spcBef>
                <a:spcPct val="0"/>
              </a:spcBef>
            </a:pPr>
            <a:r>
              <a:rPr lang="en-US" sz="5799" b="1" dirty="0">
                <a:latin typeface="Poppins Bold"/>
              </a:rPr>
              <a:t>Yon </a:t>
            </a:r>
            <a:r>
              <a:rPr lang="en-US" sz="5799" b="1" dirty="0" err="1">
                <a:latin typeface="Poppins Bold"/>
              </a:rPr>
              <a:t>Lidè</a:t>
            </a:r>
            <a:r>
              <a:rPr lang="en-US" sz="5799" b="1" dirty="0">
                <a:latin typeface="Poppins Bold"/>
              </a:rPr>
              <a:t> </a:t>
            </a:r>
            <a:r>
              <a:rPr lang="en-US" sz="5799" b="1" dirty="0" err="1">
                <a:latin typeface="Poppins Bold"/>
              </a:rPr>
              <a:t>transfòmasyon</a:t>
            </a:r>
            <a:r>
              <a:rPr lang="en-US" sz="5799" b="1" dirty="0">
                <a:latin typeface="Poppins Bold"/>
              </a:rPr>
              <a:t> se: </a:t>
            </a:r>
            <a:r>
              <a:rPr lang="en-US" sz="5799" b="1" dirty="0" err="1">
                <a:latin typeface="Poppins Bold"/>
              </a:rPr>
              <a:t>Konseye</a:t>
            </a:r>
            <a:endParaRPr lang="en-US" sz="5799" b="1" dirty="0">
              <a:latin typeface="Poppins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1197596" y="3318482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rgbClr val="956949"/>
                </a:solidFill>
                <a:latin typeface="Poppins Bold"/>
              </a:rPr>
              <a:t>Kominikatè</a:t>
            </a:r>
            <a:endParaRPr lang="en-US" sz="5799" u="none" strike="noStrike" dirty="0">
              <a:solidFill>
                <a:srgbClr val="956949"/>
              </a:solidFill>
              <a:latin typeface="Poppins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2209800" y="5122514"/>
            <a:ext cx="20222641" cy="800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Yon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Lidè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transfòmasyon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se: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Avyon</a:t>
            </a: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de </a:t>
            </a:r>
            <a:r>
              <a:rPr lang="en-US" sz="57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gè</a:t>
            </a:r>
            <a:endParaRPr lang="en-US" sz="5799" u="none" strike="noStrike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CFD0D3-CE5F-FAD7-01A1-B2DEA0085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7981689"/>
            <a:ext cx="2904205" cy="2904205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23B88B78-6A25-253E-3702-CD8AA491EC8F}"/>
              </a:ext>
            </a:extLst>
          </p:cNvPr>
          <p:cNvSpPr txBox="1"/>
          <p:nvPr/>
        </p:nvSpPr>
        <p:spPr>
          <a:xfrm>
            <a:off x="3886200" y="6861537"/>
            <a:ext cx="19354800" cy="838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85"/>
              </a:lnSpc>
              <a:spcBef>
                <a:spcPct val="0"/>
              </a:spcBef>
            </a:pPr>
            <a:r>
              <a:rPr lang="en-US" sz="5799" b="1" dirty="0">
                <a:latin typeface="Poppins Bold"/>
              </a:rPr>
              <a:t>Yon </a:t>
            </a:r>
            <a:r>
              <a:rPr lang="en-US" sz="5799" b="1" dirty="0" err="1">
                <a:latin typeface="Poppins Bold"/>
              </a:rPr>
              <a:t>Lidè</a:t>
            </a:r>
            <a:r>
              <a:rPr lang="en-US" sz="5799" b="1" dirty="0">
                <a:latin typeface="Poppins Bold"/>
              </a:rPr>
              <a:t> </a:t>
            </a:r>
            <a:r>
              <a:rPr lang="en-US" sz="5799" b="1" dirty="0" err="1">
                <a:latin typeface="Poppins Bold"/>
              </a:rPr>
              <a:t>transfòmasyon</a:t>
            </a:r>
            <a:r>
              <a:rPr lang="en-US" sz="5799" b="1" dirty="0">
                <a:latin typeface="Poppins Bold"/>
              </a:rPr>
              <a:t> se: </a:t>
            </a:r>
            <a:r>
              <a:rPr lang="en-US" sz="5799" b="1" dirty="0" err="1">
                <a:latin typeface="Poppins Bold"/>
              </a:rPr>
              <a:t>Anfòm</a:t>
            </a:r>
            <a:endParaRPr lang="en-US" sz="5799" b="1" dirty="0">
              <a:latin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4500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664F0-BA87-5F5D-1180-979DE438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381D5F-9FC8-6D7C-F85F-A268DF10539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20606" r="-2060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1829081-83F3-C679-4B59-38673684245A}"/>
              </a:ext>
            </a:extLst>
          </p:cNvPr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0990B9A-8EA2-066B-4FD6-FB1A5A68E0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3F59615-CACA-DDE3-7E1F-EE1BA522F438}"/>
              </a:ext>
            </a:extLst>
          </p:cNvPr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648A670-303D-8C4F-EFD5-FC5FB8ED81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07B3702-68FB-4BB1-22C0-641325657667}"/>
              </a:ext>
            </a:extLst>
          </p:cNvPr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F0C2ECE-F12B-114E-708B-336660DFA17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B5E70F8-10B1-371E-57D1-25A0EF809B50}"/>
              </a:ext>
            </a:extLst>
          </p:cNvPr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09F7AFB-EDD6-1DD9-38B7-677FC69A2A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DF34FB7-6638-2638-5AFA-BC979FD6CE82}"/>
              </a:ext>
            </a:extLst>
          </p:cNvPr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DD14D8D-2A60-65CE-EE89-7952D1945306}"/>
                </a:ext>
              </a:extLst>
            </p:cNvPr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A289A8C-47A3-7025-790F-28033D9CBE98}"/>
                </a:ext>
              </a:extLst>
            </p:cNvPr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720786E2-C54D-8265-AEA0-884D9B80B296}"/>
              </a:ext>
            </a:extLst>
          </p:cNvPr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23647C0-C79D-4C99-EF47-BC422CB70B34}"/>
              </a:ext>
            </a:extLst>
          </p:cNvPr>
          <p:cNvSpPr txBox="1"/>
          <p:nvPr/>
        </p:nvSpPr>
        <p:spPr>
          <a:xfrm>
            <a:off x="1485578" y="3781967"/>
            <a:ext cx="14664508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555700"/>
                </a:solidFill>
                <a:effectLst/>
                <a:uLnTx/>
                <a:uFillTx/>
                <a:latin typeface="ITC Avant Garde Gothic Std"/>
                <a:ea typeface="+mn-ea"/>
                <a:cs typeface="+mn-cs"/>
              </a:rPr>
              <a:t>LIDE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555700"/>
                </a:solidFill>
                <a:effectLst/>
                <a:uLnTx/>
                <a:uFillTx/>
                <a:latin typeface="ITC Avant Garde Gothic Std"/>
                <a:ea typeface="+mn-ea"/>
                <a:cs typeface="+mn-cs"/>
              </a:rPr>
              <a:t>TRANSFOMASYONEL 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0F990D7-10BF-FE61-F593-3AED4C353F0D}"/>
              </a:ext>
            </a:extLst>
          </p:cNvPr>
          <p:cNvSpPr/>
          <p:nvPr/>
        </p:nvSpPr>
        <p:spPr>
          <a:xfrm>
            <a:off x="16674249" y="9278876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2947512" y="1460240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358200" y="9575731"/>
            <a:ext cx="5314651" cy="46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C4C2B8"/>
                </a:solidFill>
                <a:latin typeface="League Gothic"/>
              </a:rPr>
              <a:t>LIDE TRANSFOMASYONEL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3595614" y="9224962"/>
            <a:ext cx="1158200" cy="0"/>
          </a:xfrm>
          <a:prstGeom prst="line">
            <a:avLst/>
          </a:prstGeom>
          <a:ln w="66675" cap="flat">
            <a:solidFill>
              <a:srgbClr val="322C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13" name="Group 13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20" name="TextBox 20"/>
          <p:cNvSpPr txBox="1"/>
          <p:nvPr/>
        </p:nvSpPr>
        <p:spPr>
          <a:xfrm>
            <a:off x="322501" y="2796572"/>
            <a:ext cx="12798113" cy="101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Ki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definisyon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ki pi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akseptab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nan "LIDÈCHIP" nan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pati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sa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a nan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mond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lan</a:t>
            </a: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377821" lvl="1">
              <a:lnSpc>
                <a:spcPts val="3604"/>
              </a:lnSpc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Idantifye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twa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dirijan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kretyen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nan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kontèks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ou.Ki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sa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k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fè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yo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espesyal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?</a:t>
            </a: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Idantifye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twa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lidè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nasyonal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nan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kontèks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ou.Ki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jan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yo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diferan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ak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dirijan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kretyen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ki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respektab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yo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ou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konnen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?</a:t>
            </a: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Ki pi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gwo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defi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pou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devlope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nouvo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lidè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nan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zòn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ou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an,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distri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a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oswa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legliz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lokal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yo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?</a:t>
            </a: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Ki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sa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w ka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fè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pou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w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venk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difikilte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sa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ITC Avant Garde Gothic Std"/>
              </a:rPr>
              <a:t>yo</a:t>
            </a:r>
            <a:r>
              <a:rPr lang="en-US" sz="3499" dirty="0">
                <a:solidFill>
                  <a:schemeClr val="bg1"/>
                </a:solidFill>
                <a:latin typeface="ITC Avant Garde Gothic Std"/>
              </a:rPr>
              <a:t>?</a:t>
            </a: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u="none" strike="noStrike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4599" u="none" strike="noStrike" dirty="0">
              <a:solidFill>
                <a:srgbClr val="555700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600" dirty="0">
              <a:solidFill>
                <a:srgbClr val="555700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  <a:p>
            <a:pPr marL="755642" lvl="1" indent="-377821">
              <a:lnSpc>
                <a:spcPts val="3604"/>
              </a:lnSpc>
              <a:buFont typeface="Arial"/>
              <a:buChar char="•"/>
            </a:pPr>
            <a:endParaRPr lang="en-US" sz="3499" dirty="0">
              <a:solidFill>
                <a:schemeClr val="bg1"/>
              </a:solidFill>
              <a:latin typeface="ITC Avant Garde Gothic Std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8ED5B6D-5DFE-74AD-A6B6-4DF1B6FF89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t="32843" r="43629" b="33823"/>
          <a:stretch/>
        </p:blipFill>
        <p:spPr>
          <a:xfrm>
            <a:off x="16798566" y="8901081"/>
            <a:ext cx="1363719" cy="1159161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6ABD085F-A97E-A9DA-EEE7-71CA013E1F30}"/>
              </a:ext>
            </a:extLst>
          </p:cNvPr>
          <p:cNvSpPr txBox="1"/>
          <p:nvPr/>
        </p:nvSpPr>
        <p:spPr>
          <a:xfrm>
            <a:off x="2470529" y="574715"/>
            <a:ext cx="1130956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3"/>
              </a:lnSpc>
            </a:pPr>
            <a:r>
              <a:rPr lang="en-US" sz="9600" dirty="0">
                <a:solidFill>
                  <a:srgbClr val="FFFF00"/>
                </a:solidFill>
                <a:latin typeface="ITC Avant Garde Gothic Std"/>
              </a:rPr>
              <a:t> 5 KESYON: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649200" y="126836"/>
            <a:ext cx="7978130" cy="465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</p:txBody>
      </p:sp>
      <p:sp>
        <p:nvSpPr>
          <p:cNvPr id="7" name="Freeform 7"/>
          <p:cNvSpPr/>
          <p:nvPr/>
        </p:nvSpPr>
        <p:spPr>
          <a:xfrm>
            <a:off x="7209015" y="8716740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8" y="0"/>
                </a:lnTo>
                <a:lnTo>
                  <a:pt x="1473108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915681" y="2049792"/>
            <a:ext cx="7237719" cy="6670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3"/>
              </a:lnSpc>
            </a:pP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Chanjman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akselere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League Gothic Bold"/>
            </a:endParaRPr>
          </a:p>
          <a:p>
            <a:pPr algn="ctr">
              <a:lnSpc>
                <a:spcPts val="3913"/>
              </a:lnSpc>
            </a:pPr>
            <a:endParaRPr lang="en-US" sz="3799" dirty="0">
              <a:solidFill>
                <a:srgbClr val="555700"/>
              </a:solidFill>
              <a:latin typeface="ITC Avant Garde Gothic Std"/>
            </a:endParaRPr>
          </a:p>
          <a:p>
            <a:pPr marL="820419" lvl="1" indent="-410209">
              <a:buFont typeface="Arial"/>
              <a:buChar char="•"/>
            </a:pPr>
            <a:r>
              <a:rPr lang="en-US" sz="4000" dirty="0" err="1">
                <a:latin typeface="Poppins Bold"/>
              </a:rPr>
              <a:t>Soti</a:t>
            </a:r>
            <a:r>
              <a:rPr lang="en-US" sz="4000" dirty="0">
                <a:latin typeface="Poppins Bold"/>
              </a:rPr>
              <a:t> nan Modernism nan Postmodernism</a:t>
            </a:r>
          </a:p>
          <a:p>
            <a:pPr marL="820419" lvl="1" indent="-410209">
              <a:buFont typeface="Arial"/>
              <a:buChar char="•"/>
            </a:pPr>
            <a:endParaRPr lang="en-US" sz="4000" dirty="0">
              <a:latin typeface="Poppins Bold"/>
            </a:endParaRPr>
          </a:p>
          <a:p>
            <a:pPr marL="820419" lvl="1" indent="-410209">
              <a:buFont typeface="Arial"/>
              <a:buChar char="•"/>
            </a:pPr>
            <a:r>
              <a:rPr lang="en-US" sz="4000" dirty="0" err="1">
                <a:latin typeface="Poppins Bold"/>
              </a:rPr>
              <a:t>Soti</a:t>
            </a:r>
            <a:r>
              <a:rPr lang="en-US" sz="4000" dirty="0">
                <a:latin typeface="Poppins Bold"/>
              </a:rPr>
              <a:t> nan </a:t>
            </a:r>
            <a:r>
              <a:rPr lang="en-US" sz="4000" dirty="0" err="1">
                <a:latin typeface="Poppins Bold"/>
              </a:rPr>
              <a:t>Enprime</a:t>
            </a:r>
            <a:r>
              <a:rPr lang="en-US" sz="4000" dirty="0">
                <a:latin typeface="Poppins Bold"/>
              </a:rPr>
              <a:t> nan Cybertechnology</a:t>
            </a:r>
          </a:p>
          <a:p>
            <a:pPr marL="820419" lvl="1" indent="-410209">
              <a:buFont typeface="Arial"/>
              <a:buChar char="•"/>
            </a:pPr>
            <a:endParaRPr lang="en-US" sz="4000" dirty="0">
              <a:latin typeface="Poppins Bold"/>
            </a:endParaRPr>
          </a:p>
          <a:p>
            <a:pPr marL="820419" lvl="1" indent="-410209">
              <a:buFont typeface="Arial"/>
              <a:buChar char="•"/>
            </a:pPr>
            <a:r>
              <a:rPr lang="en-US" sz="4000" dirty="0" err="1">
                <a:latin typeface="Poppins Bold"/>
              </a:rPr>
              <a:t>Soti</a:t>
            </a:r>
            <a:r>
              <a:rPr lang="en-US" sz="4000" dirty="0">
                <a:latin typeface="Poppins Bold"/>
              </a:rPr>
              <a:t> nan </a:t>
            </a:r>
            <a:r>
              <a:rPr lang="en-US" sz="4000" dirty="0" err="1">
                <a:latin typeface="Poppins Bold"/>
              </a:rPr>
              <a:t>Riral</a:t>
            </a:r>
            <a:r>
              <a:rPr lang="en-US" sz="4000" dirty="0">
                <a:latin typeface="Poppins Bold"/>
              </a:rPr>
              <a:t> nan </a:t>
            </a:r>
            <a:r>
              <a:rPr lang="en-US" sz="4000" dirty="0" err="1">
                <a:latin typeface="Poppins Bold"/>
              </a:rPr>
              <a:t>Sosyete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Iben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yo</a:t>
            </a:r>
            <a:endParaRPr lang="en-US" sz="4000" dirty="0">
              <a:latin typeface="Poppins Bold"/>
            </a:endParaRPr>
          </a:p>
          <a:p>
            <a:pPr algn="ctr">
              <a:lnSpc>
                <a:spcPts val="3913"/>
              </a:lnSpc>
            </a:pPr>
            <a:endParaRPr lang="en-US" sz="3799" dirty="0">
              <a:solidFill>
                <a:srgbClr val="555700"/>
              </a:solidFill>
              <a:latin typeface="ITC Avant Garde Gothic Std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30F198D-E41B-CFCB-42F0-58CBACA3A75A}"/>
              </a:ext>
            </a:extLst>
          </p:cNvPr>
          <p:cNvSpPr txBox="1"/>
          <p:nvPr/>
        </p:nvSpPr>
        <p:spPr>
          <a:xfrm>
            <a:off x="1811746" y="663454"/>
            <a:ext cx="14664508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000" dirty="0">
                <a:solidFill>
                  <a:srgbClr val="956949"/>
                </a:solidFill>
                <a:latin typeface="Poppins Bold"/>
              </a:rPr>
              <a:t>ENPÒTANS SIJÈ LIDÈCHIP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837DC5B-6D60-CF8A-A670-77F506A09854}"/>
              </a:ext>
            </a:extLst>
          </p:cNvPr>
          <p:cNvSpPr txBox="1"/>
          <p:nvPr/>
        </p:nvSpPr>
        <p:spPr>
          <a:xfrm>
            <a:off x="9343987" y="2333004"/>
            <a:ext cx="7698007" cy="4923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8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Yon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dyalektik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 ki make</a:t>
            </a:r>
          </a:p>
          <a:p>
            <a:pPr algn="ctr">
              <a:lnSpc>
                <a:spcPts val="4428"/>
              </a:lnSpc>
              <a:spcBef>
                <a:spcPct val="0"/>
              </a:spcBef>
            </a:pPr>
            <a:endParaRPr lang="en-US" sz="6600" b="1" dirty="0">
              <a:solidFill>
                <a:schemeClr val="accent3">
                  <a:lumMod val="50000"/>
                </a:schemeClr>
              </a:solidFill>
              <a:latin typeface="League Gothic Bold"/>
            </a:endParaRPr>
          </a:p>
          <a:p>
            <a:pPr marL="928366" lvl="1" indent="-464183"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latin typeface="Poppins Bold"/>
              </a:rPr>
              <a:t>Yon sans de </a:t>
            </a:r>
            <a:r>
              <a:rPr lang="en-US" sz="4000" dirty="0" err="1">
                <a:latin typeface="Poppins Bold"/>
              </a:rPr>
              <a:t>objektif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atravè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prensip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biblik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yo</a:t>
            </a:r>
            <a:endParaRPr lang="en-US" sz="4000" dirty="0">
              <a:latin typeface="Poppins Bold"/>
            </a:endParaRPr>
          </a:p>
          <a:p>
            <a:pPr marL="928366" lvl="1" indent="-464183">
              <a:spcBef>
                <a:spcPct val="0"/>
              </a:spcBef>
              <a:buFont typeface="Arial"/>
              <a:buChar char="•"/>
            </a:pPr>
            <a:endParaRPr lang="en-US" sz="4000" dirty="0">
              <a:latin typeface="Poppins Bold"/>
            </a:endParaRPr>
          </a:p>
          <a:p>
            <a:pPr marL="928366" lvl="1" indent="-464183"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latin typeface="Poppins Bold"/>
              </a:rPr>
              <a:t>Pouvwa</a:t>
            </a:r>
            <a:r>
              <a:rPr lang="en-US" sz="4000" dirty="0">
                <a:latin typeface="Poppins Bold"/>
              </a:rPr>
              <a:t> a nan </a:t>
            </a:r>
            <a:r>
              <a:rPr lang="en-US" sz="4000" dirty="0" err="1">
                <a:latin typeface="Poppins Bold"/>
              </a:rPr>
              <a:t>Panse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enfliyanse</a:t>
            </a:r>
            <a:r>
              <a:rPr lang="en-US" sz="4000" dirty="0">
                <a:latin typeface="Poppins Bold"/>
              </a:rPr>
              <a:t> pa </a:t>
            </a:r>
            <a:r>
              <a:rPr lang="en-US" sz="4000" dirty="0" err="1">
                <a:latin typeface="Poppins Bold"/>
              </a:rPr>
              <a:t>Filozofi</a:t>
            </a:r>
            <a:r>
              <a:rPr lang="en-US" sz="4000" dirty="0">
                <a:latin typeface="Poppins Bold"/>
              </a:rPr>
              <a:t> </a:t>
            </a:r>
            <a:r>
              <a:rPr lang="en-US" sz="4000" dirty="0" err="1">
                <a:latin typeface="Poppins Bold"/>
              </a:rPr>
              <a:t>grèk</a:t>
            </a:r>
            <a:endParaRPr lang="en-US" sz="4000" dirty="0">
              <a:latin typeface="Poppins Bold"/>
            </a:endParaRPr>
          </a:p>
          <a:p>
            <a:pPr>
              <a:lnSpc>
                <a:spcPts val="4428"/>
              </a:lnSpc>
              <a:spcBef>
                <a:spcPct val="0"/>
              </a:spcBef>
            </a:pPr>
            <a:endParaRPr lang="en-US" sz="4299" dirty="0">
              <a:solidFill>
                <a:srgbClr val="555700"/>
              </a:solidFill>
              <a:latin typeface="ITC Avant Garde Gothic Std"/>
            </a:endParaRPr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4FB4A932-0240-2A8B-0D26-5EB09B11750E}"/>
              </a:ext>
            </a:extLst>
          </p:cNvPr>
          <p:cNvSpPr/>
          <p:nvPr/>
        </p:nvSpPr>
        <p:spPr>
          <a:xfrm>
            <a:off x="8869398" y="9061987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9936063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173200" y="278118"/>
            <a:ext cx="3916660" cy="9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51805" y="4354583"/>
            <a:ext cx="12496800" cy="349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Leadership vacuum</a:t>
            </a:r>
          </a:p>
          <a:p>
            <a:pPr algn="ctr">
              <a:lnSpc>
                <a:spcPts val="3913"/>
              </a:lnSpc>
            </a:pPr>
            <a:endParaRPr lang="en-US" sz="3799" dirty="0">
              <a:solidFill>
                <a:srgbClr val="956949"/>
              </a:solidFill>
              <a:latin typeface="Poppins Bold"/>
            </a:endParaRPr>
          </a:p>
          <a:p>
            <a:pPr algn="ctr"/>
            <a:r>
              <a:rPr lang="en-US" sz="5400" dirty="0">
                <a:latin typeface="Poppins Bold"/>
              </a:rPr>
              <a:t>Leaders from modernity giving</a:t>
            </a:r>
          </a:p>
          <a:p>
            <a:pPr algn="ctr"/>
            <a:r>
              <a:rPr lang="en-US" sz="5400" dirty="0">
                <a:latin typeface="Poppins Bold"/>
              </a:rPr>
              <a:t> (or not) way to the new</a:t>
            </a:r>
          </a:p>
          <a:p>
            <a:pPr algn="ctr"/>
            <a:r>
              <a:rPr lang="en-US" sz="5400" dirty="0">
                <a:latin typeface="Poppins Bold"/>
              </a:rPr>
              <a:t> leadership generations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D45135-4BCC-E185-6858-999150CB2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7886700"/>
            <a:ext cx="2904205" cy="2904205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94165FBF-0F78-43F7-A7FB-28B68B6B8804}"/>
              </a:ext>
            </a:extLst>
          </p:cNvPr>
          <p:cNvSpPr txBox="1"/>
          <p:nvPr/>
        </p:nvSpPr>
        <p:spPr>
          <a:xfrm>
            <a:off x="1811746" y="1933766"/>
            <a:ext cx="14664508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000" dirty="0">
                <a:solidFill>
                  <a:srgbClr val="956949"/>
                </a:solidFill>
                <a:latin typeface="Poppins Bold"/>
              </a:rPr>
              <a:t>ENPÒTANS SIJÈ LIDÈCHIP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3090069" y="81681"/>
            <a:ext cx="7292330" cy="441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2800" dirty="0">
                <a:solidFill>
                  <a:srgbClr val="FFFFFF">
                    <a:alpha val="49804"/>
                  </a:srgbClr>
                </a:solidFill>
                <a:latin typeface="League Gothic Bold"/>
              </a:rPr>
              <a:t>LIDE TRANSFOMASYONEL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11746" y="1419294"/>
            <a:ext cx="1466450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4"/>
              </a:lnSpc>
            </a:pPr>
            <a:r>
              <a:rPr lang="en-US" sz="8000" dirty="0" err="1">
                <a:solidFill>
                  <a:srgbClr val="F1F48B"/>
                </a:solidFill>
                <a:latin typeface="ITC Avant Garde Gothic Std"/>
              </a:rPr>
              <a:t>Faktè</a:t>
            </a:r>
            <a:r>
              <a:rPr lang="en-US" sz="8000" dirty="0">
                <a:solidFill>
                  <a:srgbClr val="F1F48B"/>
                </a:solidFill>
                <a:latin typeface="ITC Avant Garde Gothic Std"/>
              </a:rPr>
              <a:t> </a:t>
            </a:r>
            <a:r>
              <a:rPr lang="en-US" sz="8000" dirty="0" err="1">
                <a:solidFill>
                  <a:srgbClr val="F1F48B"/>
                </a:solidFill>
                <a:latin typeface="ITC Avant Garde Gothic Std"/>
              </a:rPr>
              <a:t>kle</a:t>
            </a:r>
            <a:r>
              <a:rPr lang="en-US" sz="8000" dirty="0">
                <a:solidFill>
                  <a:srgbClr val="F1F48B"/>
                </a:solidFill>
                <a:latin typeface="ITC Avant Garde Gothic Std"/>
              </a:rPr>
              <a:t> </a:t>
            </a:r>
            <a:r>
              <a:rPr lang="en-US" sz="8000" dirty="0" err="1">
                <a:solidFill>
                  <a:srgbClr val="F1F48B"/>
                </a:solidFill>
                <a:latin typeface="ITC Avant Garde Gothic Std"/>
              </a:rPr>
              <a:t>yo</a:t>
            </a:r>
            <a:r>
              <a:rPr lang="en-US" sz="8000" dirty="0">
                <a:solidFill>
                  <a:srgbClr val="F1F48B"/>
                </a:solidFill>
                <a:latin typeface="ITC Avant Garde Gothic Std"/>
              </a:rPr>
              <a:t> nan </a:t>
            </a:r>
            <a:r>
              <a:rPr lang="en-US" sz="8000" dirty="0" err="1">
                <a:solidFill>
                  <a:srgbClr val="F1F48B"/>
                </a:solidFill>
                <a:latin typeface="ITC Avant Garde Gothic Std"/>
              </a:rPr>
              <a:t>lidèchip</a:t>
            </a:r>
            <a:endParaRPr lang="en-US" sz="8000" dirty="0">
              <a:solidFill>
                <a:srgbClr val="F1F48B"/>
              </a:solidFill>
              <a:latin typeface="ITC Avant Garde Gothic Std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CCDE8AD3-89D3-222B-BCB6-E8956501CA96}"/>
              </a:ext>
            </a:extLst>
          </p:cNvPr>
          <p:cNvSpPr txBox="1"/>
          <p:nvPr/>
        </p:nvSpPr>
        <p:spPr>
          <a:xfrm>
            <a:off x="1551766" y="4401714"/>
            <a:ext cx="15184468" cy="244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Kapasite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nan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pran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chaj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ak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mennen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moun</a:t>
            </a:r>
            <a:endParaRPr lang="en-US" sz="4800" dirty="0">
              <a:solidFill>
                <a:schemeClr val="bg1"/>
              </a:solidFill>
              <a:latin typeface="Poppins Bold"/>
            </a:endParaRPr>
          </a:p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endParaRPr lang="en-US" sz="4800" dirty="0">
              <a:solidFill>
                <a:schemeClr val="bg1"/>
              </a:solidFill>
              <a:latin typeface="Poppins Bold"/>
            </a:endParaRPr>
          </a:p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endParaRPr lang="en-US" sz="4800" dirty="0">
              <a:solidFill>
                <a:schemeClr val="bg1"/>
              </a:solidFill>
              <a:latin typeface="Poppins Bold"/>
            </a:endParaRPr>
          </a:p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Kapasite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pou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avanse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poumoun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yo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swiv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Poppins Bold"/>
              </a:rPr>
              <a:t>lidè</a:t>
            </a:r>
            <a:r>
              <a:rPr lang="en-US" sz="4800" dirty="0">
                <a:solidFill>
                  <a:schemeClr val="bg1"/>
                </a:solidFill>
                <a:latin typeface="Poppins Bold"/>
              </a:rPr>
              <a:t> 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6BF4B9-3757-E9CC-8D96-27297F5D4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8010913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97000" y="251450"/>
            <a:ext cx="3916660" cy="9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2DF5B96-C120-D79C-9F31-AC89B6FEAE72}"/>
              </a:ext>
            </a:extLst>
          </p:cNvPr>
          <p:cNvSpPr txBox="1"/>
          <p:nvPr/>
        </p:nvSpPr>
        <p:spPr>
          <a:xfrm>
            <a:off x="634905" y="3246121"/>
            <a:ext cx="16487140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029" lvl="1" indent="-604515" algn="just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6000" b="1" dirty="0">
                <a:solidFill>
                  <a:srgbClr val="322C15"/>
                </a:solidFill>
                <a:latin typeface="League Gothic Bold"/>
              </a:rPr>
              <a:t>POZISYON </a:t>
            </a:r>
            <a:r>
              <a:rPr lang="en-US" sz="6000" b="1" dirty="0" err="1">
                <a:solidFill>
                  <a:srgbClr val="322C15"/>
                </a:solidFill>
                <a:latin typeface="League Gothic Bold"/>
              </a:rPr>
              <a:t>ke</a:t>
            </a:r>
            <a:r>
              <a:rPr lang="en-US" sz="6000" b="1" dirty="0">
                <a:solidFill>
                  <a:srgbClr val="322C15"/>
                </a:solidFill>
                <a:latin typeface="League Gothic Bold"/>
              </a:rPr>
              <a:t> </a:t>
            </a:r>
            <a:r>
              <a:rPr lang="en-US" sz="6000" b="1" dirty="0" err="1">
                <a:solidFill>
                  <a:srgbClr val="322C15"/>
                </a:solidFill>
                <a:latin typeface="League Gothic Bold"/>
              </a:rPr>
              <a:t>lidè</a:t>
            </a:r>
            <a:r>
              <a:rPr lang="en-US" sz="6000" b="1" dirty="0">
                <a:solidFill>
                  <a:srgbClr val="322C15"/>
                </a:solidFill>
                <a:latin typeface="League Gothic Bold"/>
              </a:rPr>
              <a:t> a </a:t>
            </a:r>
            <a:r>
              <a:rPr lang="en-US" sz="6000" b="1" dirty="0" err="1">
                <a:solidFill>
                  <a:srgbClr val="322C15"/>
                </a:solidFill>
                <a:latin typeface="League Gothic Bold"/>
              </a:rPr>
              <a:t>okipe</a:t>
            </a:r>
            <a:r>
              <a:rPr lang="en-US" sz="6000" b="1" dirty="0">
                <a:solidFill>
                  <a:srgbClr val="322C15"/>
                </a:solidFill>
                <a:latin typeface="League Gothic Bold"/>
              </a:rPr>
              <a:t>.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B9FCC58-E4AB-973E-8F78-1A921CF54597}"/>
              </a:ext>
            </a:extLst>
          </p:cNvPr>
          <p:cNvSpPr txBox="1"/>
          <p:nvPr/>
        </p:nvSpPr>
        <p:spPr>
          <a:xfrm>
            <a:off x="2864711" y="5023083"/>
            <a:ext cx="13096521" cy="7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29" lvl="1" indent="-604515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5599" u="none" strike="noStrike" dirty="0">
                <a:solidFill>
                  <a:schemeClr val="accent6">
                    <a:lumMod val="75000"/>
                  </a:schemeClr>
                </a:solidFill>
                <a:latin typeface="Poppins Bold"/>
              </a:rPr>
              <a:t> MOUN nan </a:t>
            </a:r>
            <a:r>
              <a:rPr lang="en-US" sz="5599" u="none" strike="noStrike" dirty="0" err="1">
                <a:solidFill>
                  <a:schemeClr val="accent6">
                    <a:lumMod val="75000"/>
                  </a:schemeClr>
                </a:solidFill>
                <a:latin typeface="Poppins Bold"/>
              </a:rPr>
              <a:t>lidè</a:t>
            </a:r>
            <a:r>
              <a:rPr lang="en-US" sz="5599" u="none" strike="noStrike" dirty="0">
                <a:solidFill>
                  <a:schemeClr val="accent6">
                    <a:lumMod val="75000"/>
                  </a:schemeClr>
                </a:solidFill>
                <a:latin typeface="Poppins Bold"/>
              </a:rPr>
              <a:t> a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87FE1F0-8EEA-5CD5-484D-349E5E4F3A18}"/>
              </a:ext>
            </a:extLst>
          </p:cNvPr>
          <p:cNvSpPr txBox="1"/>
          <p:nvPr/>
        </p:nvSpPr>
        <p:spPr>
          <a:xfrm>
            <a:off x="3378105" y="6716139"/>
            <a:ext cx="17112717" cy="7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29" lvl="1" indent="-604515" algn="l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Pwosesis</a:t>
            </a: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ke</a:t>
            </a: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lidè</a:t>
            </a: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a </a:t>
            </a: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itilize</a:t>
            </a: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pou</a:t>
            </a: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 </a:t>
            </a:r>
            <a:r>
              <a:rPr lang="en-US" sz="5599" u="none" strike="noStrike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dirije</a:t>
            </a:r>
            <a:endParaRPr lang="en-US" sz="5599" u="none" strike="noStrike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C1E34DF2-1799-4719-2E3F-B2BF8942C278}"/>
              </a:ext>
            </a:extLst>
          </p:cNvPr>
          <p:cNvSpPr txBox="1"/>
          <p:nvPr/>
        </p:nvSpPr>
        <p:spPr>
          <a:xfrm>
            <a:off x="1811746" y="1237243"/>
            <a:ext cx="1466450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500" dirty="0" err="1">
                <a:latin typeface="ITC Avant Garde Gothic Std"/>
              </a:rPr>
              <a:t>Eleman</a:t>
            </a:r>
            <a:r>
              <a:rPr lang="en-US" sz="6500" dirty="0">
                <a:latin typeface="ITC Avant Garde Gothic Std"/>
              </a:rPr>
              <a:t> </a:t>
            </a:r>
            <a:r>
              <a:rPr lang="en-US" sz="6500" dirty="0" err="1">
                <a:latin typeface="ITC Avant Garde Gothic Std"/>
              </a:rPr>
              <a:t>kle</a:t>
            </a:r>
            <a:r>
              <a:rPr lang="en-US" sz="6500" dirty="0">
                <a:latin typeface="ITC Avant Garde Gothic Std"/>
              </a:rPr>
              <a:t> nan </a:t>
            </a:r>
            <a:r>
              <a:rPr lang="en-US" sz="6500" dirty="0" err="1">
                <a:latin typeface="ITC Avant Garde Gothic Std"/>
              </a:rPr>
              <a:t>lidèchip</a:t>
            </a:r>
            <a:endParaRPr lang="en-US" sz="6500" dirty="0">
              <a:latin typeface="ITC Avant Garde Gothic Std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0C0E776-1F84-D972-95F5-AA6722A1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8010913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3837679" y="151350"/>
            <a:ext cx="5277150" cy="9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3500" dirty="0">
                <a:solidFill>
                  <a:srgbClr val="FFFFFF">
                    <a:alpha val="49804"/>
                  </a:srgbClr>
                </a:solidFill>
                <a:latin typeface="League Gothic Bold"/>
              </a:rPr>
              <a:t>LIDE TRANSFOMASYONEL </a:t>
            </a:r>
          </a:p>
          <a:p>
            <a:pPr algn="ctr">
              <a:lnSpc>
                <a:spcPts val="3605"/>
              </a:lnSpc>
            </a:pPr>
            <a:endParaRPr lang="en-US" sz="3500" dirty="0">
              <a:solidFill>
                <a:srgbClr val="FFFFFF">
                  <a:alpha val="49804"/>
                </a:srgbClr>
              </a:solidFill>
              <a:latin typeface="League Gothic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11746" y="2334444"/>
            <a:ext cx="14664508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rgbClr val="F1F48B"/>
                </a:solidFill>
                <a:latin typeface="ITC Avant Garde Gothic Std"/>
              </a:rPr>
              <a:t>Esansyèl</a:t>
            </a:r>
            <a:r>
              <a:rPr lang="en-US" sz="11500" dirty="0">
                <a:solidFill>
                  <a:srgbClr val="F1F48B"/>
                </a:solidFill>
                <a:latin typeface="ITC Avant Garde Gothic Std"/>
              </a:rPr>
              <a:t> </a:t>
            </a:r>
            <a:r>
              <a:rPr lang="en-US" sz="11500" dirty="0" err="1">
                <a:solidFill>
                  <a:srgbClr val="F1F48B"/>
                </a:solidFill>
                <a:latin typeface="ITC Avant Garde Gothic Std"/>
              </a:rPr>
              <a:t>yo</a:t>
            </a:r>
            <a:r>
              <a:rPr lang="en-US" sz="11500" dirty="0">
                <a:solidFill>
                  <a:srgbClr val="F1F48B"/>
                </a:solidFill>
                <a:latin typeface="ITC Avant Garde Gothic Std"/>
              </a:rPr>
              <a:t> nan </a:t>
            </a:r>
            <a:r>
              <a:rPr lang="en-US" sz="11500" dirty="0" err="1">
                <a:solidFill>
                  <a:srgbClr val="F1F48B"/>
                </a:solidFill>
                <a:latin typeface="ITC Avant Garde Gothic Std"/>
              </a:rPr>
              <a:t>lidèchipemejant</a:t>
            </a:r>
            <a:r>
              <a:rPr lang="en-US" sz="11500" dirty="0">
                <a:solidFill>
                  <a:srgbClr val="F1F48B"/>
                </a:solidFill>
                <a:latin typeface="ITC Avant Garde Gothic Std"/>
              </a:rPr>
              <a:t>*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C1A8F62-5E0E-B9FD-4FAE-CD4D2B52C389}"/>
              </a:ext>
            </a:extLst>
          </p:cNvPr>
          <p:cNvSpPr txBox="1"/>
          <p:nvPr/>
        </p:nvSpPr>
        <p:spPr>
          <a:xfrm>
            <a:off x="585193" y="8208317"/>
            <a:ext cx="14664508" cy="5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6"/>
              </a:lnSpc>
            </a:pPr>
            <a:r>
              <a:rPr lang="en-US" sz="1899" dirty="0">
                <a:solidFill>
                  <a:schemeClr val="bg2">
                    <a:lumMod val="90000"/>
                  </a:schemeClr>
                </a:solidFill>
                <a:latin typeface="Poppins Bold"/>
              </a:rPr>
              <a:t>*Warren Bennis and Burt Nanus, Leaders: The Strategies for Taking Charge (New York: Harper &amp; Row, 1986)</a:t>
            </a:r>
          </a:p>
          <a:p>
            <a:pPr>
              <a:lnSpc>
                <a:spcPts val="1956"/>
              </a:lnSpc>
            </a:pPr>
            <a:endParaRPr lang="en-US" sz="1899" dirty="0">
              <a:solidFill>
                <a:schemeClr val="bg2">
                  <a:lumMod val="90000"/>
                </a:schemeClr>
              </a:solidFill>
              <a:latin typeface="Poppins Bold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49B4061-1436-E5A6-57DE-616BB300E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7" y="8010913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29833" y="711517"/>
            <a:ext cx="11951119" cy="886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b="1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Vizyon</a:t>
            </a:r>
            <a:endParaRPr lang="en-US" sz="7200" b="1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kaptire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atansyon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atravè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yon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vizyon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klè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</a:p>
          <a:p>
            <a:pPr marL="388620" lvl="1"/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r>
              <a:rPr lang="en-US" sz="7200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Kominikasyon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ankouraje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siyifikasyon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nan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klè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,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konsyans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,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ak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kominikasyon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kongriyan</a:t>
            </a:r>
            <a:endParaRPr lang="en-US" sz="5400" dirty="0">
              <a:solidFill>
                <a:srgbClr val="956949"/>
              </a:solidFill>
              <a:latin typeface="Poppins Bold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0EB7AC-0048-C8AF-B06F-CA74438BC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795" y="8113874"/>
            <a:ext cx="2904205" cy="290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29833" y="711517"/>
            <a:ext cx="11951119" cy="803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b="1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Konfidans</a:t>
            </a:r>
            <a:endParaRPr lang="en-US" sz="7200" b="1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Enspire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konfyans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nan "Viv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sa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yo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preche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"</a:t>
            </a:r>
          </a:p>
          <a:p>
            <a:pPr marL="388620" lvl="1"/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r>
              <a:rPr lang="en-US" sz="7200" dirty="0" err="1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Otorite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Poppins Bold"/>
            </a:endParaRP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Lidè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miltipliye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nan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aksyon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pozitif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ki bay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lòt</a:t>
            </a:r>
            <a:r>
              <a:rPr lang="en-US" sz="5400" dirty="0">
                <a:solidFill>
                  <a:srgbClr val="956949"/>
                </a:solidFill>
                <a:latin typeface="Poppins Bold"/>
              </a:rPr>
              <a:t> </a:t>
            </a:r>
            <a:r>
              <a:rPr lang="en-US" sz="5400" dirty="0" err="1">
                <a:solidFill>
                  <a:srgbClr val="956949"/>
                </a:solidFill>
                <a:latin typeface="Poppins Bold"/>
              </a:rPr>
              <a:t>moun</a:t>
            </a:r>
            <a:endParaRPr lang="en-US" sz="5400" dirty="0">
              <a:solidFill>
                <a:srgbClr val="956949"/>
              </a:solidFill>
              <a:latin typeface="Poppins Bold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0EB7AC-0048-C8AF-B06F-CA74438BC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795" y="8113874"/>
            <a:ext cx="2904205" cy="29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363</Words>
  <Application>Microsoft Macintosh PowerPoint</Application>
  <PresentationFormat>Personalizado</PresentationFormat>
  <Paragraphs>87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Poppins</vt:lpstr>
      <vt:lpstr>League Gothic Bold</vt:lpstr>
      <vt:lpstr>Calibri</vt:lpstr>
      <vt:lpstr>ITC Avant Garde Gothic Std</vt:lpstr>
      <vt:lpstr>Poppins Bold</vt:lpstr>
      <vt:lpstr>League Gothic</vt:lpstr>
      <vt:lpstr>Arial</vt:lpstr>
      <vt:lpstr>Poppins Ultra-Bold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Presentación MI 2024 (Presentación)</dc:title>
  <cp:lastModifiedBy>Evangelismo Mesoamérica Iglesia del Nazareno</cp:lastModifiedBy>
  <cp:revision>7</cp:revision>
  <dcterms:created xsi:type="dcterms:W3CDTF">2006-08-16T00:00:00Z</dcterms:created>
  <dcterms:modified xsi:type="dcterms:W3CDTF">2024-02-23T17:26:32Z</dcterms:modified>
  <dc:identifier>DAF8ygQ14V0</dc:identifier>
</cp:coreProperties>
</file>