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co Gothic" pitchFamily="2" charset="0"/>
      <p:regular r:id="rId26"/>
    </p:embeddedFont>
    <p:embeddedFont>
      <p:font typeface="Coco Gothic Bold" pitchFamily="2" charset="0"/>
      <p:regular r:id="rId27"/>
      <p:bold r:id="rId28"/>
    </p:embeddedFont>
    <p:embeddedFont>
      <p:font typeface="Roca One" pitchFamily="2" charset="77"/>
      <p:regular r:id="rId29"/>
    </p:embeddedFont>
    <p:embeddedFont>
      <p:font typeface="Roca One Bold" pitchFamily="2" charset="7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8" autoAdjust="0"/>
  </p:normalViewPr>
  <p:slideViewPr>
    <p:cSldViewPr>
      <p:cViewPr varScale="1">
        <p:scale>
          <a:sx n="79" d="100"/>
          <a:sy n="79" d="100"/>
        </p:scale>
        <p:origin x="36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401" r="43124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340462" y="8811796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8"/>
                </a:lnTo>
                <a:lnTo>
                  <a:pt x="0" y="893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13251" y="8539945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0"/>
                </a:lnTo>
                <a:lnTo>
                  <a:pt x="0" y="1436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54529" y="8888713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83054" y="2705100"/>
            <a:ext cx="10175546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 err="1">
                <a:solidFill>
                  <a:srgbClr val="545454"/>
                </a:solidFill>
                <a:latin typeface="Roca One"/>
              </a:rPr>
              <a:t>Lidèchip</a:t>
            </a:r>
            <a:r>
              <a:rPr lang="en-US" sz="138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13800" dirty="0" err="1">
                <a:solidFill>
                  <a:srgbClr val="545454"/>
                </a:solidFill>
                <a:latin typeface="Roca One"/>
              </a:rPr>
              <a:t>miltiplikatè</a:t>
            </a:r>
            <a:endParaRPr lang="en-US" sz="13800" dirty="0">
              <a:solidFill>
                <a:srgbClr val="545454"/>
              </a:solidFill>
              <a:latin typeface="Roca One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462572" y="7460175"/>
            <a:ext cx="6580747" cy="2159539"/>
            <a:chOff x="0" y="0"/>
            <a:chExt cx="1733201" cy="5687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3201" cy="568767"/>
            </a:xfrm>
            <a:custGeom>
              <a:avLst/>
              <a:gdLst/>
              <a:ahLst/>
              <a:cxnLst/>
              <a:rect l="l" t="t" r="r" b="b"/>
              <a:pathLst>
                <a:path w="1733201" h="568767">
                  <a:moveTo>
                    <a:pt x="59999" y="0"/>
                  </a:moveTo>
                  <a:lnTo>
                    <a:pt x="1673202" y="0"/>
                  </a:lnTo>
                  <a:cubicBezTo>
                    <a:pt x="1706338" y="0"/>
                    <a:pt x="1733201" y="26862"/>
                    <a:pt x="1733201" y="59999"/>
                  </a:cubicBezTo>
                  <a:lnTo>
                    <a:pt x="1733201" y="508769"/>
                  </a:lnTo>
                  <a:cubicBezTo>
                    <a:pt x="1733201" y="541905"/>
                    <a:pt x="1706338" y="568767"/>
                    <a:pt x="1673202" y="568767"/>
                  </a:cubicBezTo>
                  <a:lnTo>
                    <a:pt x="59999" y="568767"/>
                  </a:lnTo>
                  <a:cubicBezTo>
                    <a:pt x="26862" y="568767"/>
                    <a:pt x="0" y="541905"/>
                    <a:pt x="0" y="508769"/>
                  </a:cubicBezTo>
                  <a:lnTo>
                    <a:pt x="0" y="59999"/>
                  </a:lnTo>
                  <a:cubicBezTo>
                    <a:pt x="0" y="26862"/>
                    <a:pt x="26862" y="0"/>
                    <a:pt x="59999" y="0"/>
                  </a:cubicBezTo>
                  <a:close/>
                </a:path>
              </a:pathLst>
            </a:custGeom>
            <a:solidFill>
              <a:srgbClr val="FAF9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733201" cy="644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1D1915"/>
                  </a:solidFill>
                  <a:latin typeface="Coco Gothic"/>
                </a:rPr>
                <a:t>Ramón Mendoza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1D1915"/>
                  </a:solidFill>
                  <a:latin typeface="Coco Gothic"/>
                </a:rPr>
                <a:t>World Zone Leader Latinoamérica </a:t>
              </a:r>
            </a:p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D1915"/>
                  </a:solidFill>
                  <a:latin typeface="Coco Gothic"/>
                </a:rPr>
                <a:t>Coordinación General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4000"/>
            </a:blip>
            <a:srcRect l="33832" r="33832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069822" y="0"/>
            <a:ext cx="4178942" cy="1436711"/>
            <a:chOff x="0" y="0"/>
            <a:chExt cx="5571923" cy="1915615"/>
          </a:xfrm>
        </p:grpSpPr>
        <p:sp>
          <p:nvSpPr>
            <p:cNvPr id="5" name="Freeform 5"/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181569" y="2552700"/>
            <a:ext cx="112014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dirty="0">
                <a:solidFill>
                  <a:srgbClr val="FAF9E2"/>
                </a:solidFill>
                <a:latin typeface="Roca One"/>
              </a:rPr>
              <a:t>03. Yon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ministè</a:t>
            </a:r>
            <a:r>
              <a:rPr lang="en-US" sz="9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pliryèl</a:t>
            </a:r>
            <a:r>
              <a:rPr lang="en-US" sz="9600" dirty="0">
                <a:solidFill>
                  <a:srgbClr val="FAF9E2"/>
                </a:solidFill>
                <a:latin typeface="Roca One"/>
              </a:rPr>
              <a:t>,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miltidisiplinè</a:t>
            </a:r>
            <a:r>
              <a:rPr lang="en-US" sz="9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9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FAF9E2"/>
                </a:solidFill>
                <a:latin typeface="Roca One"/>
              </a:rPr>
              <a:t>milti-jenerasyonèl</a:t>
            </a:r>
            <a:endParaRPr lang="en-US" sz="9600" dirty="0">
              <a:solidFill>
                <a:srgbClr val="FAF9E2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</a:blip>
            <a:srcRect t="9848" b="9848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895600" y="3425410"/>
            <a:ext cx="12496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rgbClr val="FAF9E2"/>
                </a:solidFill>
                <a:latin typeface="Roca One"/>
              </a:rPr>
              <a:t>Bagay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ki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enpòtan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konklizif</a:t>
            </a:r>
            <a:endParaRPr lang="en-US" sz="11500" dirty="0">
              <a:solidFill>
                <a:srgbClr val="FAF9E2"/>
              </a:solidFill>
              <a:latin typeface="Roca One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0E99E90-D28B-93E6-1578-B1ED932E9A9B}"/>
              </a:ext>
            </a:extLst>
          </p:cNvPr>
          <p:cNvGrpSpPr/>
          <p:nvPr/>
        </p:nvGrpSpPr>
        <p:grpSpPr>
          <a:xfrm>
            <a:off x="13868400" y="0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3FE8D2C-E468-E158-6D65-72F79F833594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F38B814-9EE5-18D0-079F-0C424795D4C1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FB5388D-FA94-E53B-C1F9-FACC35EF942D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8856" y="-40814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4024" r="161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076314" y="3571637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04463" y="4464646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58451" y="3509070"/>
            <a:ext cx="9794479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545454"/>
                </a:solidFill>
                <a:latin typeface="Roca One"/>
              </a:rPr>
              <a:t>Di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wi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ak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nouvel</a:t>
            </a:r>
            <a:r>
              <a:rPr lang="en-US" sz="115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"/>
              </a:rPr>
              <a:t>lide</a:t>
            </a:r>
            <a:endParaRPr lang="en-US" sz="11500" dirty="0">
              <a:solidFill>
                <a:srgbClr val="545454"/>
              </a:solidFill>
              <a:latin typeface="Roca One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3BED20A-73CE-28A3-252C-928EC4346ACB}"/>
              </a:ext>
            </a:extLst>
          </p:cNvPr>
          <p:cNvSpPr/>
          <p:nvPr/>
        </p:nvSpPr>
        <p:spPr>
          <a:xfrm>
            <a:off x="15804463" y="5942499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04016" y="211545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27775" r="10502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221801" y="3112174"/>
            <a:ext cx="9794479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800" dirty="0">
                <a:solidFill>
                  <a:srgbClr val="FAF9E2"/>
                </a:solidFill>
                <a:latin typeface="Roca One"/>
              </a:rPr>
              <a:t>Evite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mikrojesyon</a:t>
            </a:r>
            <a:r>
              <a:rPr lang="en-US" sz="8800" dirty="0">
                <a:solidFill>
                  <a:srgbClr val="FAF9E2"/>
                </a:solidFill>
                <a:latin typeface="Roca One"/>
              </a:rPr>
              <a:t> pandan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wap</a:t>
            </a:r>
            <a:r>
              <a:rPr lang="en-US" sz="8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pran</a:t>
            </a:r>
            <a:r>
              <a:rPr lang="en-US" sz="8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800" dirty="0" err="1">
                <a:solidFill>
                  <a:srgbClr val="FAF9E2"/>
                </a:solidFill>
                <a:latin typeface="Roca One"/>
              </a:rPr>
              <a:t>rekil</a:t>
            </a:r>
            <a:endParaRPr lang="en-US" sz="8800" dirty="0">
              <a:solidFill>
                <a:srgbClr val="FAF9E2"/>
              </a:solidFill>
              <a:latin typeface="Roca One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0242A323-BB73-8E9F-C353-88BE79E71EEA}"/>
              </a:ext>
            </a:extLst>
          </p:cNvPr>
          <p:cNvGrpSpPr/>
          <p:nvPr/>
        </p:nvGrpSpPr>
        <p:grpSpPr>
          <a:xfrm>
            <a:off x="6956771" y="0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19A1D3E-9960-D580-028C-F218FE5A6544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F166144-3356-07F8-E7F4-5E83E96B0BC7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B61A0CE-89D3-7FD0-4D37-99415B3B2CF8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389" b="7389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254719" y="2257783"/>
            <a:ext cx="13778561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Pèmèt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lòt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moun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pran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wòl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reyèl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,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wòl</a:t>
            </a:r>
            <a:r>
              <a:rPr lang="en-US" sz="11500" dirty="0">
                <a:solidFill>
                  <a:srgbClr val="545454"/>
                </a:solidFill>
                <a:latin typeface="Roca One Bold"/>
              </a:rPr>
              <a:t> ki </a:t>
            </a:r>
            <a:r>
              <a:rPr lang="en-US" sz="11500" dirty="0" err="1">
                <a:solidFill>
                  <a:srgbClr val="545454"/>
                </a:solidFill>
                <a:latin typeface="Roca One Bold"/>
              </a:rPr>
              <a:t>enpòtan</a:t>
            </a:r>
            <a:endParaRPr lang="en-US" sz="11500" dirty="0">
              <a:solidFill>
                <a:srgbClr val="545454"/>
              </a:solidFill>
              <a:latin typeface="Roca One Bold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4C27C13-A960-8948-3D0C-531962ED551D}"/>
              </a:ext>
            </a:extLst>
          </p:cNvPr>
          <p:cNvGrpSpPr/>
          <p:nvPr/>
        </p:nvGrpSpPr>
        <p:grpSpPr>
          <a:xfrm>
            <a:off x="6705600" y="8648700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C184F25-5D3E-CF9B-2E94-3AA5102A9721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D2A996-C1AE-D158-6ECD-8A6B18D641A6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2AC8EFA-B5EA-2B23-CA0F-234C21E814F3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9407" r="28135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2391716" y="250198"/>
            <a:ext cx="596818" cy="596818"/>
          </a:xfrm>
          <a:custGeom>
            <a:avLst/>
            <a:gdLst/>
            <a:ahLst/>
            <a:cxnLst/>
            <a:rect l="l" t="t" r="r" b="b"/>
            <a:pathLst>
              <a:path w="596818" h="596818">
                <a:moveTo>
                  <a:pt x="0" y="0"/>
                </a:moveTo>
                <a:lnTo>
                  <a:pt x="596818" y="0"/>
                </a:lnTo>
                <a:lnTo>
                  <a:pt x="596818" y="596818"/>
                </a:lnTo>
                <a:lnTo>
                  <a:pt x="0" y="59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04215" y="68514"/>
            <a:ext cx="960186" cy="960186"/>
          </a:xfrm>
          <a:custGeom>
            <a:avLst/>
            <a:gdLst/>
            <a:ahLst/>
            <a:cxnLst/>
            <a:rect l="l" t="t" r="r" b="b"/>
            <a:pathLst>
              <a:path w="960186" h="960186">
                <a:moveTo>
                  <a:pt x="0" y="0"/>
                </a:moveTo>
                <a:lnTo>
                  <a:pt x="960186" y="0"/>
                </a:lnTo>
                <a:lnTo>
                  <a:pt x="960186" y="960186"/>
                </a:lnTo>
                <a:lnTo>
                  <a:pt x="0" y="960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95654" y="301604"/>
            <a:ext cx="984414" cy="596818"/>
          </a:xfrm>
          <a:custGeom>
            <a:avLst/>
            <a:gdLst/>
            <a:ahLst/>
            <a:cxnLst/>
            <a:rect l="l" t="t" r="r" b="b"/>
            <a:pathLst>
              <a:path w="984414" h="596818">
                <a:moveTo>
                  <a:pt x="0" y="0"/>
                </a:moveTo>
                <a:lnTo>
                  <a:pt x="984414" y="0"/>
                </a:lnTo>
                <a:lnTo>
                  <a:pt x="984414" y="596818"/>
                </a:lnTo>
                <a:lnTo>
                  <a:pt x="0" y="596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8184" y="1714500"/>
            <a:ext cx="10476124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000" dirty="0" err="1">
                <a:solidFill>
                  <a:srgbClr val="545454"/>
                </a:solidFill>
                <a:latin typeface="Roca One"/>
              </a:rPr>
              <a:t>Kreye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yon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gwo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anviwònman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nan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konseye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,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antrenè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,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ak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aprantisaj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pandan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wap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bliye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sa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ou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te</a:t>
            </a:r>
            <a:r>
              <a:rPr lang="en-US" sz="80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545454"/>
                </a:solidFill>
                <a:latin typeface="Roca One"/>
              </a:rPr>
              <a:t>aprann</a:t>
            </a:r>
            <a:endParaRPr lang="en-US" sz="8000" dirty="0">
              <a:solidFill>
                <a:srgbClr val="545454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4000"/>
            </a:blip>
            <a:srcRect l="54794" r="12738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069822" y="0"/>
            <a:ext cx="4178942" cy="1436711"/>
            <a:chOff x="0" y="0"/>
            <a:chExt cx="5571923" cy="1915615"/>
          </a:xfrm>
        </p:grpSpPr>
        <p:sp>
          <p:nvSpPr>
            <p:cNvPr id="5" name="Freeform 5"/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19200" y="3296840"/>
            <a:ext cx="966647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000" dirty="0" err="1">
                <a:solidFill>
                  <a:srgbClr val="FAF9E2"/>
                </a:solidFill>
                <a:latin typeface="Roca One"/>
              </a:rPr>
              <a:t>Jwi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wè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nouvo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pase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nan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pèspektiv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yon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temwen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obsèvatè</a:t>
            </a:r>
            <a:endParaRPr lang="en-US" sz="8000" dirty="0">
              <a:solidFill>
                <a:srgbClr val="FAF9E2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</a:blip>
            <a:srcRect t="7389" b="7389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930480" y="2681287"/>
            <a:ext cx="1242704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FAF9E2"/>
                </a:solidFill>
                <a:latin typeface="Roca One"/>
              </a:rPr>
              <a:t>Asire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w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ke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pliryèl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miltijènerasyon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pa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chanje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ADN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òganizasyonèl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la men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pito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8000" dirty="0" err="1">
                <a:solidFill>
                  <a:srgbClr val="FAF9E2"/>
                </a:solidFill>
                <a:latin typeface="Roca One"/>
              </a:rPr>
              <a:t>ankouraje</a:t>
            </a:r>
            <a:r>
              <a:rPr lang="en-US" sz="8000" dirty="0">
                <a:solidFill>
                  <a:srgbClr val="FAF9E2"/>
                </a:solidFill>
                <a:latin typeface="Roca One"/>
              </a:rPr>
              <a:t> li. 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09F0919-A7D7-2F4B-B8D3-C67E38AFB00F}"/>
              </a:ext>
            </a:extLst>
          </p:cNvPr>
          <p:cNvGrpSpPr/>
          <p:nvPr/>
        </p:nvGrpSpPr>
        <p:grpSpPr>
          <a:xfrm>
            <a:off x="13944600" y="8850288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C506B39-9194-EEA3-BCD5-43A6C26615A2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11A1B6A-E076-3FD4-8778-D60AAA34A62C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9F6F1E4-5E02-B170-41C3-FE4BEB799F42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9132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28696" r="9174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7076439" y="7010400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04588" y="7903409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8245" y="2927508"/>
            <a:ext cx="9794479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dirty="0" err="1">
                <a:solidFill>
                  <a:srgbClr val="545454"/>
                </a:solidFill>
                <a:latin typeface="Roca One"/>
              </a:rPr>
              <a:t>Evolye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ak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chanjman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nan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fason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ki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depase</a:t>
            </a:r>
            <a:endParaRPr lang="en-US" sz="9600" dirty="0">
              <a:solidFill>
                <a:srgbClr val="545454"/>
              </a:solidFill>
              <a:latin typeface="Roca One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301DAFF-66CC-B200-A690-A9BDB94F8A6B}"/>
              </a:ext>
            </a:extLst>
          </p:cNvPr>
          <p:cNvSpPr/>
          <p:nvPr/>
        </p:nvSpPr>
        <p:spPr>
          <a:xfrm>
            <a:off x="16687800" y="9302020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29131" y="0"/>
            <a:ext cx="10358869" cy="10287000"/>
            <a:chOff x="0" y="0"/>
            <a:chExt cx="1381182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13272" r="19384"/>
            <a:stretch>
              <a:fillRect/>
            </a:stretch>
          </p:blipFill>
          <p:spPr>
            <a:xfrm>
              <a:off x="0" y="0"/>
              <a:ext cx="13811825" cy="137160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76400" y="1866900"/>
            <a:ext cx="9794479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600" dirty="0" err="1">
                <a:solidFill>
                  <a:srgbClr val="FAF9E2"/>
                </a:solidFill>
                <a:latin typeface="Coco Gothic Bold"/>
              </a:rPr>
              <a:t>Sik</a:t>
            </a:r>
            <a:r>
              <a:rPr lang="en-US" sz="16600" dirty="0">
                <a:solidFill>
                  <a:srgbClr val="FAF9E2"/>
                </a:solidFill>
                <a:latin typeface="Coco Gothic Bold"/>
              </a:rPr>
              <a:t> </a:t>
            </a:r>
          </a:p>
          <a:p>
            <a:r>
              <a:rPr lang="en-US" sz="16600" dirty="0" err="1">
                <a:solidFill>
                  <a:srgbClr val="FAF9E2"/>
                </a:solidFill>
                <a:latin typeface="Coco Gothic Bold"/>
              </a:rPr>
              <a:t>lavi</a:t>
            </a:r>
            <a:endParaRPr lang="en-US" sz="16600" dirty="0">
              <a:solidFill>
                <a:srgbClr val="FAF9E2"/>
              </a:solidFill>
              <a:latin typeface="Coco Gothic Bold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2016AD8-9159-CFF3-774B-EE469D69AA6A}"/>
              </a:ext>
            </a:extLst>
          </p:cNvPr>
          <p:cNvGrpSpPr/>
          <p:nvPr/>
        </p:nvGrpSpPr>
        <p:grpSpPr>
          <a:xfrm>
            <a:off x="304800" y="8712262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88CA65F-FCCE-31CA-E90E-374919FE11DA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9AC4AE1-2826-2A3A-E37F-609CB4D7E5DC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1B0ABE1-BC40-F8C9-2CDA-96126F3AF733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3771" r="33771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4314633" y="1300551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87422" y="1028700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377469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95400" y="3771900"/>
            <a:ext cx="11506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dirty="0" err="1">
                <a:solidFill>
                  <a:srgbClr val="545454"/>
                </a:solidFill>
                <a:latin typeface="Roca One"/>
              </a:rPr>
              <a:t>Lidèchip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endividyèl</a:t>
            </a:r>
            <a:endParaRPr lang="en-US" sz="9600" dirty="0">
              <a:solidFill>
                <a:srgbClr val="545454"/>
              </a:solidFill>
              <a:latin typeface="Roca One"/>
            </a:endParaRPr>
          </a:p>
          <a:p>
            <a:r>
              <a:rPr lang="en-US" sz="9600" dirty="0">
                <a:solidFill>
                  <a:srgbClr val="545454"/>
                </a:solidFill>
                <a:latin typeface="Roca One"/>
              </a:rPr>
              <a:t>nan yon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lidèchip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pliryèl</a:t>
            </a:r>
            <a:endParaRPr lang="en-US" sz="9600" dirty="0">
              <a:solidFill>
                <a:srgbClr val="545454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389" b="7389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4233784" y="4838700"/>
            <a:ext cx="9820432" cy="120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5916"/>
              </a:lnSpc>
              <a:defRPr sz="16600">
                <a:solidFill>
                  <a:srgbClr val="545454"/>
                </a:solidFill>
                <a:latin typeface="Roca One Bold"/>
              </a:defRPr>
            </a:lvl1pPr>
          </a:lstStyle>
          <a:p>
            <a:r>
              <a:rPr lang="en-US" dirty="0" err="1"/>
              <a:t>Priye</a:t>
            </a:r>
            <a:endParaRPr lang="en-US" dirty="0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E4E6B1DC-DB00-AB45-07AE-A89AD4C36824}"/>
              </a:ext>
            </a:extLst>
          </p:cNvPr>
          <p:cNvGrpSpPr/>
          <p:nvPr/>
        </p:nvGrpSpPr>
        <p:grpSpPr>
          <a:xfrm>
            <a:off x="381000" y="8817632"/>
            <a:ext cx="4178942" cy="1436711"/>
            <a:chOff x="0" y="0"/>
            <a:chExt cx="5571923" cy="191561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C6C81BF-39C8-043D-29CA-8C4AA5721269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D686D9E-1DB3-7071-247C-52D67EE24317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4933EFF-7386-D5C9-F025-E18FA659E9C8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r="2495" b="16945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524000" y="2155813"/>
            <a:ext cx="7620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9592" lvl="1" indent="-394796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Pandemi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Matirite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Amerik</a:t>
            </a:r>
            <a:r>
              <a:rPr lang="en-US" sz="6000" dirty="0">
                <a:solidFill>
                  <a:srgbClr val="545454"/>
                </a:solidFill>
                <a:latin typeface="Roca One"/>
              </a:rPr>
              <a:t> Latin</a:t>
            </a:r>
          </a:p>
          <a:p>
            <a:pPr marL="789592" lvl="1" indent="-394796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Evolisyon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>
              <a:buFont typeface="Arial"/>
              <a:buChar char="•"/>
            </a:pPr>
            <a:r>
              <a:rPr lang="en-US" sz="6000" dirty="0">
                <a:solidFill>
                  <a:srgbClr val="545454"/>
                </a:solidFill>
                <a:latin typeface="Roca One"/>
              </a:rPr>
              <a:t>Ego</a:t>
            </a:r>
          </a:p>
          <a:p>
            <a:pPr marL="789592" lvl="1" indent="-394796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Òganizasyon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biwokrasi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676432" y="876300"/>
            <a:ext cx="9820432" cy="72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7"/>
              </a:lnSpc>
            </a:pPr>
            <a:r>
              <a:rPr lang="en-US" sz="6600" dirty="0" err="1">
                <a:solidFill>
                  <a:srgbClr val="545454"/>
                </a:solidFill>
                <a:latin typeface="Roca One Bold"/>
              </a:rPr>
              <a:t>Entwodiksyon</a:t>
            </a:r>
            <a:endParaRPr lang="en-US" sz="6600" dirty="0">
              <a:solidFill>
                <a:srgbClr val="545454"/>
              </a:solidFill>
              <a:latin typeface="Roca One Bold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DD25921F-87D3-BA7A-1A6B-55E793160DAA}"/>
              </a:ext>
            </a:extLst>
          </p:cNvPr>
          <p:cNvSpPr/>
          <p:nvPr/>
        </p:nvSpPr>
        <p:spPr>
          <a:xfrm>
            <a:off x="9601200" y="8964195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042E432-CF58-FF56-86FE-F0093D65730C}"/>
              </a:ext>
            </a:extLst>
          </p:cNvPr>
          <p:cNvSpPr/>
          <p:nvPr/>
        </p:nvSpPr>
        <p:spPr>
          <a:xfrm>
            <a:off x="7973989" y="8692344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9F6FCB-7691-D1AE-BA41-3066629BF2FF}"/>
              </a:ext>
            </a:extLst>
          </p:cNvPr>
          <p:cNvSpPr/>
          <p:nvPr/>
        </p:nvSpPr>
        <p:spPr>
          <a:xfrm>
            <a:off x="6315267" y="9041113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421B32D-82CB-02B5-B842-6E940FB276C9}"/>
              </a:ext>
            </a:extLst>
          </p:cNvPr>
          <p:cNvSpPr txBox="1"/>
          <p:nvPr/>
        </p:nvSpPr>
        <p:spPr>
          <a:xfrm>
            <a:off x="10210800" y="1931308"/>
            <a:ext cx="5943600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endParaRPr dirty="0"/>
          </a:p>
          <a:p>
            <a:pPr marL="789592" lvl="1" indent="-394796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Nou</a:t>
            </a:r>
            <a:r>
              <a:rPr lang="en-US" sz="6000" dirty="0">
                <a:solidFill>
                  <a:srgbClr val="545454"/>
                </a:solidFill>
                <a:latin typeface="Roca One"/>
              </a:rPr>
              <a:t> pa pare</a:t>
            </a:r>
          </a:p>
          <a:p>
            <a:pPr marL="789592" lvl="1" indent="-394796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Lidè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Vizyon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Lanmò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  <a:p>
            <a:pPr marL="789592" lvl="1" indent="-394796" algn="l">
              <a:spcBef>
                <a:spcPct val="0"/>
              </a:spcBef>
              <a:buFont typeface="Arial"/>
              <a:buChar char="•"/>
            </a:pPr>
            <a:r>
              <a:rPr lang="en-US" sz="6000" dirty="0">
                <a:solidFill>
                  <a:srgbClr val="545454"/>
                </a:solidFill>
                <a:latin typeface="Roca One"/>
              </a:rPr>
              <a:t>"Gran </a:t>
            </a:r>
            <a:r>
              <a:rPr lang="en-US" sz="6000" dirty="0" err="1">
                <a:solidFill>
                  <a:srgbClr val="545454"/>
                </a:solidFill>
                <a:latin typeface="Roca One"/>
              </a:rPr>
              <a:t>chwal</a:t>
            </a:r>
            <a:r>
              <a:rPr lang="en-US" sz="6000" dirty="0">
                <a:solidFill>
                  <a:srgbClr val="545454"/>
                </a:solidFill>
                <a:latin typeface="Roca One"/>
              </a:rPr>
              <a:t>"</a:t>
            </a:r>
          </a:p>
          <a:p>
            <a:pPr marL="789592" lvl="1" indent="-394796" algn="l">
              <a:spcBef>
                <a:spcPct val="0"/>
              </a:spcBef>
              <a:buFont typeface="Arial"/>
              <a:buChar char="•"/>
            </a:pPr>
            <a:r>
              <a:rPr lang="en-US" sz="6000" dirty="0" err="1">
                <a:solidFill>
                  <a:srgbClr val="545454"/>
                </a:solidFill>
                <a:latin typeface="Roca One"/>
              </a:rPr>
              <a:t>Disip</a:t>
            </a:r>
            <a:endParaRPr lang="en-US" sz="6000" dirty="0">
              <a:solidFill>
                <a:srgbClr val="545454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4000"/>
            </a:blip>
            <a:srcRect l="35257" r="35257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340462" y="1300551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13251" y="1028700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54529" y="1377469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33600" y="3238500"/>
            <a:ext cx="909987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5" lvl="1" indent="-367027">
              <a:buFont typeface="Arial"/>
              <a:buChar char="•"/>
            </a:pPr>
            <a:r>
              <a:rPr lang="en-US" sz="6600" dirty="0" err="1">
                <a:solidFill>
                  <a:srgbClr val="FAF9E2"/>
                </a:solidFill>
                <a:latin typeface="Roca One"/>
              </a:rPr>
              <a:t>Moiz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Jozye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</a:t>
            </a:r>
          </a:p>
          <a:p>
            <a:pPr marL="734055" lvl="1" indent="-367027">
              <a:buFont typeface="Arial"/>
              <a:buChar char="•"/>
            </a:pPr>
            <a:r>
              <a:rPr lang="en-US" sz="6600" dirty="0">
                <a:solidFill>
                  <a:srgbClr val="FAF9E2"/>
                </a:solidFill>
                <a:latin typeface="Roca One"/>
              </a:rPr>
              <a:t>Saul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David</a:t>
            </a:r>
          </a:p>
          <a:p>
            <a:pPr marL="734055" lvl="1" indent="-367027">
              <a:buFont typeface="Arial"/>
              <a:buChar char="•"/>
            </a:pPr>
            <a:r>
              <a:rPr lang="en-US" sz="6600" dirty="0">
                <a:solidFill>
                  <a:srgbClr val="FAF9E2"/>
                </a:solidFill>
                <a:latin typeface="Roca One"/>
              </a:rPr>
              <a:t>David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Salomon</a:t>
            </a:r>
          </a:p>
          <a:p>
            <a:pPr marL="734055" lvl="1" indent="-367027">
              <a:buFont typeface="Arial"/>
              <a:buChar char="•"/>
            </a:pPr>
            <a:r>
              <a:rPr lang="en-US" sz="6600" dirty="0" err="1">
                <a:solidFill>
                  <a:srgbClr val="FAF9E2"/>
                </a:solidFill>
                <a:latin typeface="Roca One"/>
              </a:rPr>
              <a:t>Jezi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Disip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li </a:t>
            </a:r>
            <a:r>
              <a:rPr lang="en-US" sz="6600" dirty="0" err="1">
                <a:solidFill>
                  <a:srgbClr val="FAF9E2"/>
                </a:solidFill>
                <a:latin typeface="Roca One"/>
              </a:rPr>
              <a:t>yo</a:t>
            </a:r>
            <a:r>
              <a:rPr lang="en-US" sz="6600" dirty="0">
                <a:solidFill>
                  <a:srgbClr val="FAF9E2"/>
                </a:solidFill>
                <a:latin typeface="Roca One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442" b="7442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676400" y="2630526"/>
            <a:ext cx="14935200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 err="1">
                <a:solidFill>
                  <a:srgbClr val="FAF9E2"/>
                </a:solidFill>
                <a:latin typeface="Roca One"/>
              </a:rPr>
              <a:t>Temwayaj</a:t>
            </a:r>
            <a:r>
              <a:rPr lang="en-US" sz="13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3800" dirty="0" err="1">
                <a:solidFill>
                  <a:srgbClr val="FAF9E2"/>
                </a:solidFill>
                <a:latin typeface="Roca One"/>
              </a:rPr>
              <a:t>mwen</a:t>
            </a:r>
            <a:r>
              <a:rPr lang="en-US" sz="13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3800" dirty="0" err="1">
                <a:solidFill>
                  <a:srgbClr val="FAF9E2"/>
                </a:solidFill>
                <a:latin typeface="Roca One"/>
              </a:rPr>
              <a:t>ak</a:t>
            </a:r>
            <a:r>
              <a:rPr lang="en-US" sz="13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3800" dirty="0" err="1">
                <a:solidFill>
                  <a:srgbClr val="FAF9E2"/>
                </a:solidFill>
                <a:latin typeface="Roca One"/>
              </a:rPr>
              <a:t>Eksperyans</a:t>
            </a:r>
            <a:r>
              <a:rPr lang="en-US" sz="138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3800" dirty="0" err="1">
                <a:solidFill>
                  <a:srgbClr val="FAF9E2"/>
                </a:solidFill>
                <a:latin typeface="Roca One"/>
              </a:rPr>
              <a:t>mwen</a:t>
            </a:r>
            <a:endParaRPr lang="en-US" sz="13800" dirty="0">
              <a:solidFill>
                <a:srgbClr val="FAF9E2"/>
              </a:solidFill>
              <a:latin typeface="Roca One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BD15002C-6DB1-024B-FBD9-02FB638D1CE3}"/>
              </a:ext>
            </a:extLst>
          </p:cNvPr>
          <p:cNvGrpSpPr/>
          <p:nvPr/>
        </p:nvGrpSpPr>
        <p:grpSpPr>
          <a:xfrm>
            <a:off x="13868400" y="0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61B49AC-523F-99DD-5379-86D6883EB094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9D7E4A5-5A97-926F-BBAD-48DF6388E0E9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361F4FA9-9C09-9BF4-F8E0-AFF1A7F8ED1D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3085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7928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076314" y="3571637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04463" y="4464646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5800" y="4838700"/>
            <a:ext cx="9794479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49"/>
              </a:lnSpc>
            </a:pPr>
            <a:r>
              <a:rPr lang="en-US" sz="11500" dirty="0" err="1">
                <a:solidFill>
                  <a:srgbClr val="545454"/>
                </a:solidFill>
                <a:latin typeface="Roca One"/>
              </a:rPr>
              <a:t>Deklanche</a:t>
            </a:r>
            <a:endParaRPr lang="en-US" sz="11500" dirty="0">
              <a:solidFill>
                <a:srgbClr val="545454"/>
              </a:solidFill>
              <a:latin typeface="Roca One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902CB3A-B676-D48B-CD27-942AA231952F}"/>
              </a:ext>
            </a:extLst>
          </p:cNvPr>
          <p:cNvSpPr/>
          <p:nvPr/>
        </p:nvSpPr>
        <p:spPr>
          <a:xfrm>
            <a:off x="15804463" y="5942499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3815" y="0"/>
            <a:ext cx="9574915" cy="10287000"/>
            <a:chOff x="0" y="0"/>
            <a:chExt cx="127665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18974" r="18974"/>
            <a:stretch>
              <a:fillRect/>
            </a:stretch>
          </p:blipFill>
          <p:spPr>
            <a:xfrm>
              <a:off x="0" y="0"/>
              <a:ext cx="12766554" cy="137160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447800" y="3162300"/>
            <a:ext cx="9794479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1500" dirty="0" err="1">
                <a:solidFill>
                  <a:srgbClr val="FAF9E2"/>
                </a:solidFill>
                <a:latin typeface="Roca One"/>
              </a:rPr>
              <a:t>Santralite</a:t>
            </a:r>
            <a:r>
              <a:rPr lang="en-US" sz="11500" dirty="0">
                <a:solidFill>
                  <a:srgbClr val="FAF9E2"/>
                </a:solidFill>
                <a:latin typeface="Roca One"/>
              </a:rPr>
              <a:t> </a:t>
            </a:r>
            <a:r>
              <a:rPr lang="en-US" sz="11500" dirty="0" err="1">
                <a:solidFill>
                  <a:srgbClr val="FAF9E2"/>
                </a:solidFill>
                <a:latin typeface="Roca One"/>
              </a:rPr>
              <a:t>chanjman</a:t>
            </a:r>
            <a:endParaRPr lang="en-US" sz="11500" dirty="0">
              <a:solidFill>
                <a:srgbClr val="FAF9E2"/>
              </a:solidFill>
              <a:latin typeface="Roca One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2948A48-3EDC-0A08-BD53-4DCC7D3DE29B}"/>
              </a:ext>
            </a:extLst>
          </p:cNvPr>
          <p:cNvGrpSpPr/>
          <p:nvPr/>
        </p:nvGrpSpPr>
        <p:grpSpPr>
          <a:xfrm>
            <a:off x="13868400" y="0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643BDC-D063-46D3-E1B0-816ECA43B459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D2C46-AE88-79D0-A37F-1C10959C27FC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011865C-4753-CD70-AB76-2B97AB5163E4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90250"/>
            <a:chOff x="0" y="0"/>
            <a:chExt cx="24384000" cy="1385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7442" b="7442"/>
            <a:stretch>
              <a:fillRect/>
            </a:stretch>
          </p:blipFill>
          <p:spPr>
            <a:xfrm>
              <a:off x="0" y="0"/>
              <a:ext cx="24384000" cy="1385366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4233784" y="2781300"/>
            <a:ext cx="9820432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545454"/>
                </a:solidFill>
                <a:latin typeface="Roca One Bold"/>
              </a:rPr>
              <a:t>01. </a:t>
            </a:r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Ministè</a:t>
            </a:r>
            <a:r>
              <a:rPr lang="en-US" sz="13800" dirty="0">
                <a:solidFill>
                  <a:srgbClr val="545454"/>
                </a:solidFill>
                <a:latin typeface="Roca One Bold"/>
              </a:rPr>
              <a:t> nan </a:t>
            </a:r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siek</a:t>
            </a:r>
            <a:r>
              <a:rPr lang="en-US" sz="13800" dirty="0">
                <a:solidFill>
                  <a:srgbClr val="545454"/>
                </a:solidFill>
                <a:latin typeface="Roca One Bold"/>
              </a:rPr>
              <a:t> </a:t>
            </a:r>
            <a:r>
              <a:rPr lang="en-US" sz="13800" dirty="0" err="1">
                <a:solidFill>
                  <a:srgbClr val="545454"/>
                </a:solidFill>
                <a:latin typeface="Roca One Bold"/>
              </a:rPr>
              <a:t>sa</a:t>
            </a:r>
            <a:endParaRPr lang="en-US" sz="13800" dirty="0">
              <a:solidFill>
                <a:srgbClr val="545454"/>
              </a:solidFill>
              <a:latin typeface="Roca One Bold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5873DDCE-C78E-6547-89B4-530456B1605E}"/>
              </a:ext>
            </a:extLst>
          </p:cNvPr>
          <p:cNvGrpSpPr/>
          <p:nvPr/>
        </p:nvGrpSpPr>
        <p:grpSpPr>
          <a:xfrm>
            <a:off x="6705600" y="8648700"/>
            <a:ext cx="4178942" cy="1436711"/>
            <a:chOff x="0" y="0"/>
            <a:chExt cx="5571923" cy="191561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5BE6C21-98A0-8B34-71D6-78C84ACC9DD7}"/>
                </a:ext>
              </a:extLst>
            </p:cNvPr>
            <p:cNvSpPr/>
            <p:nvPr/>
          </p:nvSpPr>
          <p:spPr>
            <a:xfrm>
              <a:off x="4381244" y="362468"/>
              <a:ext cx="1190679" cy="1190679"/>
            </a:xfrm>
            <a:custGeom>
              <a:avLst/>
              <a:gdLst/>
              <a:ahLst/>
              <a:cxnLst/>
              <a:rect l="l" t="t" r="r" b="b"/>
              <a:pathLst>
                <a:path w="1190679" h="1190679">
                  <a:moveTo>
                    <a:pt x="0" y="0"/>
                  </a:moveTo>
                  <a:lnTo>
                    <a:pt x="1190679" y="0"/>
                  </a:lnTo>
                  <a:lnTo>
                    <a:pt x="1190679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87BD85A-BAB9-09FC-3D27-B0B85FBF676A}"/>
                </a:ext>
              </a:extLst>
            </p:cNvPr>
            <p:cNvSpPr/>
            <p:nvPr/>
          </p:nvSpPr>
          <p:spPr>
            <a:xfrm>
              <a:off x="2211630" y="0"/>
              <a:ext cx="1915615" cy="1915615"/>
            </a:xfrm>
            <a:custGeom>
              <a:avLst/>
              <a:gdLst/>
              <a:ahLst/>
              <a:cxnLst/>
              <a:rect l="l" t="t" r="r" b="b"/>
              <a:pathLst>
                <a:path w="1915615" h="1915615">
                  <a:moveTo>
                    <a:pt x="0" y="0"/>
                  </a:moveTo>
                  <a:lnTo>
                    <a:pt x="1915614" y="0"/>
                  </a:lnTo>
                  <a:lnTo>
                    <a:pt x="1915614" y="1915615"/>
                  </a:lnTo>
                  <a:lnTo>
                    <a:pt x="0" y="1915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9791033-C161-2EB5-F218-2E203CDF414F}"/>
                </a:ext>
              </a:extLst>
            </p:cNvPr>
            <p:cNvSpPr/>
            <p:nvPr/>
          </p:nvSpPr>
          <p:spPr>
            <a:xfrm>
              <a:off x="0" y="465025"/>
              <a:ext cx="1963951" cy="1190679"/>
            </a:xfrm>
            <a:custGeom>
              <a:avLst/>
              <a:gdLst/>
              <a:ahLst/>
              <a:cxnLst/>
              <a:rect l="l" t="t" r="r" b="b"/>
              <a:pathLst>
                <a:path w="1963951" h="1190679">
                  <a:moveTo>
                    <a:pt x="0" y="0"/>
                  </a:moveTo>
                  <a:lnTo>
                    <a:pt x="1963951" y="0"/>
                  </a:lnTo>
                  <a:lnTo>
                    <a:pt x="1963951" y="1190679"/>
                  </a:lnTo>
                  <a:lnTo>
                    <a:pt x="0" y="11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8765" y="0"/>
            <a:ext cx="5008361" cy="10287000"/>
            <a:chOff x="0" y="0"/>
            <a:chExt cx="667781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1000"/>
            </a:blip>
            <a:srcRect l="33771" r="33771"/>
            <a:stretch>
              <a:fillRect/>
            </a:stretch>
          </p:blipFill>
          <p:spPr>
            <a:xfrm>
              <a:off x="0" y="0"/>
              <a:ext cx="6677814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4314633" y="1300551"/>
            <a:ext cx="893009" cy="893009"/>
          </a:xfrm>
          <a:custGeom>
            <a:avLst/>
            <a:gdLst/>
            <a:ahLst/>
            <a:cxnLst/>
            <a:rect l="l" t="t" r="r" b="b"/>
            <a:pathLst>
              <a:path w="893009" h="893009">
                <a:moveTo>
                  <a:pt x="0" y="0"/>
                </a:moveTo>
                <a:lnTo>
                  <a:pt x="893009" y="0"/>
                </a:lnTo>
                <a:lnTo>
                  <a:pt x="893009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87422" y="1028700"/>
            <a:ext cx="1436711" cy="1436711"/>
          </a:xfrm>
          <a:custGeom>
            <a:avLst/>
            <a:gdLst/>
            <a:ahLst/>
            <a:cxnLst/>
            <a:rect l="l" t="t" r="r" b="b"/>
            <a:pathLst>
              <a:path w="1436711" h="1436711">
                <a:moveTo>
                  <a:pt x="0" y="0"/>
                </a:moveTo>
                <a:lnTo>
                  <a:pt x="1436711" y="0"/>
                </a:lnTo>
                <a:lnTo>
                  <a:pt x="1436711" y="1436711"/>
                </a:lnTo>
                <a:lnTo>
                  <a:pt x="0" y="1436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377469"/>
            <a:ext cx="1472963" cy="893009"/>
          </a:xfrm>
          <a:custGeom>
            <a:avLst/>
            <a:gdLst/>
            <a:ahLst/>
            <a:cxnLst/>
            <a:rect l="l" t="t" r="r" b="b"/>
            <a:pathLst>
              <a:path w="1472963" h="893009">
                <a:moveTo>
                  <a:pt x="0" y="0"/>
                </a:moveTo>
                <a:lnTo>
                  <a:pt x="1472963" y="0"/>
                </a:lnTo>
                <a:lnTo>
                  <a:pt x="1472963" y="893009"/>
                </a:lnTo>
                <a:lnTo>
                  <a:pt x="0" y="893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95400" y="3666172"/>
            <a:ext cx="9794479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dirty="0">
                <a:solidFill>
                  <a:srgbClr val="545454"/>
                </a:solidFill>
                <a:latin typeface="Roca One"/>
              </a:rPr>
              <a:t>02.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Dezi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pou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yon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Ministè</a:t>
            </a:r>
            <a:r>
              <a:rPr lang="en-US" sz="9600" dirty="0">
                <a:solidFill>
                  <a:srgbClr val="545454"/>
                </a:solidFill>
                <a:latin typeface="Roca One"/>
              </a:rPr>
              <a:t> </a:t>
            </a:r>
            <a:r>
              <a:rPr lang="en-US" sz="9600" dirty="0" err="1">
                <a:solidFill>
                  <a:srgbClr val="545454"/>
                </a:solidFill>
                <a:latin typeface="Roca One"/>
              </a:rPr>
              <a:t>efikas</a:t>
            </a:r>
            <a:endParaRPr lang="en-US" sz="9600" dirty="0">
              <a:solidFill>
                <a:srgbClr val="545454"/>
              </a:solidFill>
              <a:latin typeface="Roc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159</Words>
  <Application>Microsoft Macintosh PowerPoint</Application>
  <PresentationFormat>Personalizado</PresentationFormat>
  <Paragraphs>43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Coco Gothic</vt:lpstr>
      <vt:lpstr>Roca One Bold</vt:lpstr>
      <vt:lpstr>Arial</vt:lpstr>
      <vt:lpstr>Coco Gothic Bold</vt:lpstr>
      <vt:lpstr>Roca One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Presentación MI 2024</dc:title>
  <cp:lastModifiedBy>Evangelismo Mesoamérica Iglesia del Nazareno</cp:lastModifiedBy>
  <cp:revision>3</cp:revision>
  <dcterms:created xsi:type="dcterms:W3CDTF">2006-08-16T00:00:00Z</dcterms:created>
  <dcterms:modified xsi:type="dcterms:W3CDTF">2024-02-05T03:52:00Z</dcterms:modified>
  <dc:identifier>DAF7CdrB3J0</dc:identifier>
</cp:coreProperties>
</file>