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316" r:id="rId2"/>
    <p:sldId id="270" r:id="rId3"/>
    <p:sldId id="317" r:id="rId4"/>
    <p:sldId id="318" r:id="rId5"/>
    <p:sldId id="282" r:id="rId6"/>
    <p:sldId id="283" r:id="rId7"/>
    <p:sldId id="280" r:id="rId8"/>
    <p:sldId id="281" r:id="rId9"/>
    <p:sldId id="319" r:id="rId10"/>
    <p:sldId id="285" r:id="rId11"/>
    <p:sldId id="315" r:id="rId12"/>
    <p:sldId id="286" r:id="rId13"/>
    <p:sldId id="287" r:id="rId14"/>
    <p:sldId id="288" r:id="rId15"/>
    <p:sldId id="289" r:id="rId16"/>
    <p:sldId id="290" r:id="rId17"/>
    <p:sldId id="291" r:id="rId18"/>
    <p:sldId id="320" r:id="rId19"/>
    <p:sldId id="321" r:id="rId20"/>
    <p:sldId id="278" r:id="rId21"/>
    <p:sldId id="294" r:id="rId22"/>
    <p:sldId id="297" r:id="rId23"/>
    <p:sldId id="295" r:id="rId24"/>
    <p:sldId id="322" r:id="rId25"/>
    <p:sldId id="296" r:id="rId26"/>
    <p:sldId id="298" r:id="rId27"/>
    <p:sldId id="300" r:id="rId28"/>
    <p:sldId id="301" r:id="rId29"/>
    <p:sldId id="323" r:id="rId30"/>
    <p:sldId id="299" r:id="rId31"/>
    <p:sldId id="324" r:id="rId32"/>
    <p:sldId id="302" r:id="rId33"/>
    <p:sldId id="304" r:id="rId34"/>
    <p:sldId id="325" r:id="rId35"/>
    <p:sldId id="326" r:id="rId36"/>
    <p:sldId id="327" r:id="rId37"/>
    <p:sldId id="328" r:id="rId38"/>
    <p:sldId id="303" r:id="rId39"/>
    <p:sldId id="308" r:id="rId40"/>
    <p:sldId id="311" r:id="rId41"/>
    <p:sldId id="310" r:id="rId42"/>
    <p:sldId id="309" r:id="rId43"/>
    <p:sldId id="312" r:id="rId44"/>
    <p:sldId id="313" r:id="rId45"/>
    <p:sldId id="314" r:id="rId46"/>
    <p:sldId id="329" r:id="rId47"/>
    <p:sldId id="330" r:id="rId48"/>
  </p:sldIdLst>
  <p:sldSz cx="24384000" cy="13716000"/>
  <p:notesSz cx="7315200" cy="96012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8850"/>
    <a:srgbClr val="E49537"/>
    <a:srgbClr val="DD9035"/>
    <a:srgbClr val="FFA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16" autoAdjust="0"/>
    <p:restoredTop sz="95196" autoAdjust="0"/>
  </p:normalViewPr>
  <p:slideViewPr>
    <p:cSldViewPr snapToGrid="0" snapToObjects="1">
      <p:cViewPr varScale="1">
        <p:scale>
          <a:sx n="33" d="100"/>
          <a:sy n="33" d="100"/>
        </p:scale>
        <p:origin x="264" y="8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457200" y="720725"/>
            <a:ext cx="6400800" cy="3600450"/>
          </a:xfrm>
          <a:prstGeom prst="rect">
            <a:avLst/>
          </a:prstGeom>
        </p:spPr>
        <p:txBody>
          <a:bodyPr lIns="96661" tIns="48331" rIns="96661" bIns="48331"/>
          <a:lstStyle/>
          <a:p>
            <a:endParaRPr/>
          </a:p>
        </p:txBody>
      </p:sp>
      <p:sp>
        <p:nvSpPr>
          <p:cNvPr id="126" name="Shape 126"/>
          <p:cNvSpPr>
            <a:spLocks noGrp="1"/>
          </p:cNvSpPr>
          <p:nvPr>
            <p:ph type="body" sz="quarter" idx="1"/>
          </p:nvPr>
        </p:nvSpPr>
        <p:spPr>
          <a:xfrm>
            <a:off x="975360" y="4560570"/>
            <a:ext cx="5364480" cy="4320540"/>
          </a:xfrm>
          <a:prstGeom prst="rect">
            <a:avLst/>
          </a:prstGeom>
        </p:spPr>
        <p:txBody>
          <a:bodyPr lIns="96661" tIns="48331" rIns="96661" bIns="48331"/>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It is such a joy to greet all of you today in the wonderful name of Jesus Christ, our Lord and Savior. I know that God has brought us all together today and will bless and direct our time as we learn how better to grow in our relationship with Him, and help others do the same.</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For some of us, we have already spent 6 weeks studying and learning about the Journey of Grace through the preaching of our pastors, through reading the book Way, Truth, Life; through lessons in our small groups of Sunday School classes, etc. For others, they are in the middle of this local church emphasis, or preparing to start it in the days to come.</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workshop will help us, no matter where we are in this process of learning about, and traveling upon, the Journey of Grace.</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600145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8672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4373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3147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2331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7071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6650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125473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834182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It is such a joy to greet all of you today in the wonderful name of Jesus Christ, our Lord and Savior. I know that God has brought us all together today and will bless and direct our time as we learn how better to grow in our relationship with Him, and help others do the same.</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For some of us, we have already spent 6 weeks studying and learning about the Journey of Grace through the preaching of our pastors, through reading the book Way, Truth, Life; through lessons in our small groups of Sunday School classes, etc. For others, they are in the middle of this local church emphasis, or preparing to start it in the days to come.</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workshop will help us, no matter where we are in this process of learning about, and traveling upon, the Journey of Grace.</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060964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346630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5389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8629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2105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9906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2193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6212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1588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8025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5164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0615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2991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1270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2615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2492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53922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559"/>
            <a:endParaRPr lang="en-CA" dirty="0"/>
          </a:p>
        </p:txBody>
      </p:sp>
    </p:spTree>
    <p:extLst>
      <p:ext uri="{BB962C8B-B14F-4D97-AF65-F5344CB8AC3E}">
        <p14:creationId xmlns:p14="http://schemas.microsoft.com/office/powerpoint/2010/main" val="1133342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559"/>
            <a:endParaRPr lang="en-CA" dirty="0"/>
          </a:p>
        </p:txBody>
      </p:sp>
    </p:spTree>
    <p:extLst>
      <p:ext uri="{BB962C8B-B14F-4D97-AF65-F5344CB8AC3E}">
        <p14:creationId xmlns:p14="http://schemas.microsoft.com/office/powerpoint/2010/main" val="1333967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559"/>
            <a:endParaRPr lang="en-CA" dirty="0"/>
          </a:p>
        </p:txBody>
      </p:sp>
    </p:spTree>
    <p:extLst>
      <p:ext uri="{BB962C8B-B14F-4D97-AF65-F5344CB8AC3E}">
        <p14:creationId xmlns:p14="http://schemas.microsoft.com/office/powerpoint/2010/main" val="42691296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It is such a joy to greet all of you today in the wonderful name of Jesus Christ, our Lord and Savior. I know that God has brought us all together today and will bless and direct our time as we learn how better to grow in our relationship with Him, and help others do the same.</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For some of us, we have already spent 6 weeks studying and learning about the Journey of Grace through the preaching of our pastors, through reading the book Way, Truth, Life; through lessons in our small groups of Sunday School classes, etc. For others, they are in the middle of this local church emphasis, or preparing to start it in the days to come.</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workshop will help us, no matter where we are in this process of learning about, and traveling upon, the Journey of Grace.</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594255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19059884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72920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CA" sz="2500" kern="1200" dirty="0">
              <a:solidFill>
                <a:schemeClr val="tx1"/>
              </a:solidFill>
            </a:endParaRPr>
          </a:p>
        </p:txBody>
      </p:sp>
    </p:spTree>
    <p:extLst>
      <p:ext uri="{BB962C8B-B14F-4D97-AF65-F5344CB8AC3E}">
        <p14:creationId xmlns:p14="http://schemas.microsoft.com/office/powerpoint/2010/main" val="411171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71778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6410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4665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97670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30568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51092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CA" baseline="0" dirty="0"/>
          </a:p>
        </p:txBody>
      </p:sp>
    </p:spTree>
    <p:extLst>
      <p:ext uri="{BB962C8B-B14F-4D97-AF65-F5344CB8AC3E}">
        <p14:creationId xmlns:p14="http://schemas.microsoft.com/office/powerpoint/2010/main" val="23270443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CA" baseline="0" dirty="0"/>
          </a:p>
        </p:txBody>
      </p:sp>
    </p:spTree>
    <p:extLst>
      <p:ext uri="{BB962C8B-B14F-4D97-AF65-F5344CB8AC3E}">
        <p14:creationId xmlns:p14="http://schemas.microsoft.com/office/powerpoint/2010/main" val="39197945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life of discipleship is a journey of grace. It begins with God’s grace, is empowered by God’s grace, and is infused with God’s grace from start to finish. So in reality, discipleship is a journey of grace: FROM GRACE THROUGH GRACE THROUGH GRACE! </a:t>
            </a:r>
            <a:r>
              <a:rPr lang="en-GT" sz="2200" dirty="0">
                <a:effectLst/>
                <a:latin typeface="Helvetica Neue"/>
                <a:ea typeface="Helvetica Neue"/>
                <a:cs typeface="Helvetica Neue"/>
                <a:sym typeface="Helvetica Neue"/>
              </a:rPr>
              <a:t>He invites us to see the whole of our lives as shaped by a conscious, willful commitment to follow the path of Jesus that leads us through many intersections of grace, each building on and adding depth to the last.</a:t>
            </a: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900510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1758478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2809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9713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4142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2794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77999" y="2298699"/>
            <a:ext cx="20828001" cy="4648201"/>
          </a:xfrm>
          <a:prstGeom prst="rect">
            <a:avLst/>
          </a:prstGeom>
        </p:spPr>
        <p:txBody>
          <a:bodyPr anchor="b"/>
          <a:lstStyle>
            <a:lvl1pPr>
              <a:defRPr sz="11000"/>
            </a:lvl1pPr>
          </a:lstStyle>
          <a:p>
            <a:r>
              <a:t>Title Text</a:t>
            </a:r>
          </a:p>
        </p:txBody>
      </p:sp>
      <p:sp>
        <p:nvSpPr>
          <p:cNvPr id="118" name="Body Level One…"/>
          <p:cNvSpPr txBox="1">
            <a:spLocks noGrp="1"/>
          </p:cNvSpPr>
          <p:nvPr>
            <p:ph type="body" sz="quarter" idx="1"/>
          </p:nvPr>
        </p:nvSpPr>
        <p:spPr>
          <a:xfrm>
            <a:off x="1777999" y="7073900"/>
            <a:ext cx="20828001"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E5BCFF4B-5076-4BB8-816E-5DB7C8B5BD16}" type="datetimeFigureOut">
              <a:rPr lang="en-CA" smtClean="0">
                <a:solidFill>
                  <a:srgbClr val="464653"/>
                </a:solidFill>
              </a:rPr>
              <a:pPr/>
              <a:t>2021-08-18</a:t>
            </a:fld>
            <a:endParaRPr lang="en-CA">
              <a:solidFill>
                <a:srgbClr val="464653"/>
              </a:solidFill>
            </a:endParaRPr>
          </a:p>
        </p:txBody>
      </p:sp>
      <p:sp>
        <p:nvSpPr>
          <p:cNvPr id="5" name="Footer Placeholder 4"/>
          <p:cNvSpPr>
            <a:spLocks noGrp="1"/>
          </p:cNvSpPr>
          <p:nvPr>
            <p:ph type="ftr" sz="quarter" idx="11"/>
          </p:nvPr>
        </p:nvSpPr>
        <p:spPr/>
        <p:txBody>
          <a:bodyPr/>
          <a:lstStyle/>
          <a:p>
            <a:endParaRPr lang="en-CA">
              <a:solidFill>
                <a:srgbClr val="464653"/>
              </a:solidFill>
            </a:endParaRPr>
          </a:p>
        </p:txBody>
      </p:sp>
      <p:sp>
        <p:nvSpPr>
          <p:cNvPr id="6" name="Slide Number Placeholder 5"/>
          <p:cNvSpPr>
            <a:spLocks noGrp="1"/>
          </p:cNvSpPr>
          <p:nvPr>
            <p:ph type="sldNum" sz="quarter" idx="12"/>
          </p:nvPr>
        </p:nvSpPr>
        <p:spPr>
          <a:xfrm>
            <a:off x="11946001" y="13081000"/>
            <a:ext cx="479298" cy="471924"/>
          </a:xfrm>
        </p:spPr>
        <p:txBody>
          <a:bodyPr/>
          <a:lstStyle/>
          <a:p>
            <a:fld id="{DF238136-43D4-4093-9804-4C12D56F409B}" type="slidenum">
              <a:rPr lang="en-CA" smtClean="0">
                <a:solidFill>
                  <a:srgbClr val="464653"/>
                </a:solidFill>
              </a:rPr>
              <a:pPr/>
              <a:t>‹#›</a:t>
            </a:fld>
            <a:endParaRPr lang="en-CA">
              <a:solidFill>
                <a:srgbClr val="464653"/>
              </a:solidFill>
            </a:endParaRPr>
          </a:p>
        </p:txBody>
      </p:sp>
      <p:sp>
        <p:nvSpPr>
          <p:cNvPr id="8" name="Content Placeholder 7"/>
          <p:cNvSpPr>
            <a:spLocks noGrp="1"/>
          </p:cNvSpPr>
          <p:nvPr>
            <p:ph sz="quarter" idx="1"/>
          </p:nvPr>
        </p:nvSpPr>
        <p:spPr>
          <a:xfrm>
            <a:off x="1219200" y="2438400"/>
            <a:ext cx="21945600" cy="987552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52930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jpe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jpeg"/><Relationship Id="rId7" Type="http://schemas.openxmlformats.org/officeDocument/2006/relationships/image" Target="../media/image5.emf"/><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jpeg"/><Relationship Id="rId7" Type="http://schemas.openxmlformats.org/officeDocument/2006/relationships/image" Target="../media/image5.emf"/><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jpe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34"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5"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pic>
        <p:nvPicPr>
          <p:cNvPr id="136" name="ND_LOGO_RECTANG.ai" descr="ND_LOGO_RECTANG.ai"/>
          <p:cNvPicPr>
            <a:picLocks noChangeAspect="1"/>
          </p:cNvPicPr>
          <p:nvPr/>
        </p:nvPicPr>
        <p:blipFill>
          <a:blip r:embed="rId6"/>
          <a:stretch>
            <a:fillRect/>
          </a:stretch>
        </p:blipFill>
        <p:spPr>
          <a:xfrm>
            <a:off x="9836938" y="9102483"/>
            <a:ext cx="5217670" cy="1203685"/>
          </a:xfrm>
          <a:prstGeom prst="rect">
            <a:avLst/>
          </a:prstGeom>
          <a:ln w="12700">
            <a:miter lim="400000"/>
          </a:ln>
        </p:spPr>
      </p:pic>
      <p:sp>
        <p:nvSpPr>
          <p:cNvPr id="137" name="A…"/>
          <p:cNvSpPr txBox="1"/>
          <p:nvPr/>
        </p:nvSpPr>
        <p:spPr>
          <a:xfrm>
            <a:off x="4553691" y="298249"/>
            <a:ext cx="7638309" cy="4119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dirty="0">
                <a:solidFill>
                  <a:schemeClr val="tx1">
                    <a:lumMod val="75000"/>
                    <a:lumOff val="25000"/>
                  </a:schemeClr>
                </a:solidFill>
              </a:rPr>
              <a:t>A</a:t>
            </a:r>
          </a:p>
          <a:p>
            <a:pPr>
              <a:lnSpc>
                <a:spcPct val="70000"/>
              </a:lnSpc>
              <a:defRPr sz="12000" b="0">
                <a:latin typeface="Brandon Grotesque Light"/>
                <a:ea typeface="Brandon Grotesque Light"/>
                <a:cs typeface="Brandon Grotesque Light"/>
                <a:sym typeface="Brandon Grotesque Light"/>
              </a:defRPr>
            </a:pPr>
            <a:r>
              <a:rPr dirty="0">
                <a:solidFill>
                  <a:schemeClr val="tx1">
                    <a:lumMod val="75000"/>
                    <a:lumOff val="25000"/>
                  </a:schemeClr>
                </a:solidFill>
              </a:rPr>
              <a:t>JOURNEY</a:t>
            </a:r>
          </a:p>
          <a:p>
            <a:pPr>
              <a:lnSpc>
                <a:spcPct val="70000"/>
              </a:lnSpc>
              <a:defRPr sz="12000" b="0">
                <a:latin typeface="Brandon Grotesque Bold"/>
                <a:ea typeface="Brandon Grotesque Bold"/>
                <a:cs typeface="Brandon Grotesque Bold"/>
                <a:sym typeface="Brandon Grotesque Bold"/>
              </a:defRPr>
            </a:pPr>
            <a:r>
              <a:rPr dirty="0">
                <a:solidFill>
                  <a:schemeClr val="tx1">
                    <a:lumMod val="75000"/>
                    <a:lumOff val="25000"/>
                  </a:schemeClr>
                </a:solidFill>
              </a:rPr>
              <a:t>OF GRACE</a:t>
            </a:r>
          </a:p>
        </p:txBody>
      </p:sp>
      <p:sp>
        <p:nvSpPr>
          <p:cNvPr id="12" name="A…">
            <a:extLst>
              <a:ext uri="{FF2B5EF4-FFF2-40B4-BE49-F238E27FC236}">
                <a16:creationId xmlns:a16="http://schemas.microsoft.com/office/drawing/2014/main" id="{BC6B703C-0923-754D-89A1-C1D88C2CEA14}"/>
              </a:ext>
            </a:extLst>
          </p:cNvPr>
          <p:cNvSpPr txBox="1"/>
          <p:nvPr/>
        </p:nvSpPr>
        <p:spPr>
          <a:xfrm>
            <a:off x="13576616" y="298249"/>
            <a:ext cx="10366620" cy="4119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El </a:t>
            </a:r>
          </a:p>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SENDERO</a:t>
            </a:r>
            <a:endParaRPr dirty="0">
              <a:solidFill>
                <a:schemeClr val="tx1">
                  <a:lumMod val="75000"/>
                  <a:lumOff val="25000"/>
                </a:schemeClr>
              </a:solidFill>
            </a:endParaRPr>
          </a:p>
          <a:p>
            <a:pPr>
              <a:lnSpc>
                <a:spcPct val="70000"/>
              </a:lnSpc>
              <a:defRPr sz="12000" b="0">
                <a:latin typeface="Brandon Grotesque Bold"/>
                <a:ea typeface="Brandon Grotesque Bold"/>
                <a:cs typeface="Brandon Grotesque Bold"/>
                <a:sym typeface="Brandon Grotesque Bold"/>
              </a:defRPr>
            </a:pPr>
            <a:r>
              <a:rPr lang="en-US" dirty="0">
                <a:solidFill>
                  <a:schemeClr val="tx1">
                    <a:lumMod val="75000"/>
                    <a:lumOff val="25000"/>
                  </a:schemeClr>
                </a:solidFill>
              </a:rPr>
              <a:t>EN LA GRACIA</a:t>
            </a:r>
            <a:endParaRPr dirty="0">
              <a:solidFill>
                <a:schemeClr val="tx1">
                  <a:lumMod val="75000"/>
                  <a:lumOff val="25000"/>
                </a:schemeClr>
              </a:solidFill>
            </a:endParaRPr>
          </a:p>
        </p:txBody>
      </p:sp>
      <p:pic>
        <p:nvPicPr>
          <p:cNvPr id="13" name="Picture 12">
            <a:extLst>
              <a:ext uri="{FF2B5EF4-FFF2-40B4-BE49-F238E27FC236}">
                <a16:creationId xmlns:a16="http://schemas.microsoft.com/office/drawing/2014/main" id="{66EC622B-9457-FB48-94A6-449D9E4F3E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6938" y="10379734"/>
            <a:ext cx="5217670" cy="1149466"/>
          </a:xfrm>
          <a:prstGeom prst="rect">
            <a:avLst/>
          </a:prstGeom>
        </p:spPr>
      </p:pic>
      <p:sp>
        <p:nvSpPr>
          <p:cNvPr id="14" name="A…">
            <a:extLst>
              <a:ext uri="{FF2B5EF4-FFF2-40B4-BE49-F238E27FC236}">
                <a16:creationId xmlns:a16="http://schemas.microsoft.com/office/drawing/2014/main" id="{A77B6144-F035-E04F-BCB5-6D60C8C14639}"/>
              </a:ext>
            </a:extLst>
          </p:cNvPr>
          <p:cNvSpPr txBox="1"/>
          <p:nvPr/>
        </p:nvSpPr>
        <p:spPr>
          <a:xfrm>
            <a:off x="8474865" y="4335108"/>
            <a:ext cx="8351645" cy="4119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UN</a:t>
            </a:r>
          </a:p>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PARCOURS</a:t>
            </a:r>
            <a:endParaRPr dirty="0">
              <a:solidFill>
                <a:schemeClr val="tx1">
                  <a:lumMod val="75000"/>
                  <a:lumOff val="25000"/>
                </a:schemeClr>
              </a:solidFill>
            </a:endParaRPr>
          </a:p>
          <a:p>
            <a:pPr>
              <a:lnSpc>
                <a:spcPct val="70000"/>
              </a:lnSpc>
              <a:defRPr sz="12000" b="0">
                <a:latin typeface="Brandon Grotesque Bold"/>
                <a:ea typeface="Brandon Grotesque Bold"/>
                <a:cs typeface="Brandon Grotesque Bold"/>
                <a:sym typeface="Brandon Grotesque Bold"/>
              </a:defRPr>
            </a:pPr>
            <a:r>
              <a:rPr lang="en-US" dirty="0">
                <a:solidFill>
                  <a:schemeClr val="tx1">
                    <a:lumMod val="75000"/>
                    <a:lumOff val="25000"/>
                  </a:schemeClr>
                </a:solidFill>
              </a:rPr>
              <a:t>DE GRÂCE</a:t>
            </a:r>
            <a:endParaRPr dirty="0">
              <a:solidFill>
                <a:schemeClr val="tx1">
                  <a:lumMod val="75000"/>
                  <a:lumOff val="25000"/>
                </a:schemeClr>
              </a:solidFill>
            </a:endParaRPr>
          </a:p>
        </p:txBody>
      </p:sp>
      <p:pic>
        <p:nvPicPr>
          <p:cNvPr id="15" name="Picture 14">
            <a:extLst>
              <a:ext uri="{FF2B5EF4-FFF2-40B4-BE49-F238E27FC236}">
                <a16:creationId xmlns:a16="http://schemas.microsoft.com/office/drawing/2014/main" id="{E88459F0-E343-1344-99AC-BB6FA7A3E3F3}"/>
              </a:ext>
            </a:extLst>
          </p:cNvPr>
          <p:cNvPicPr>
            <a:picLocks noChangeAspect="1"/>
          </p:cNvPicPr>
          <p:nvPr/>
        </p:nvPicPr>
        <p:blipFill>
          <a:blip r:embed="rId8"/>
          <a:stretch>
            <a:fillRect/>
          </a:stretch>
        </p:blipFill>
        <p:spPr>
          <a:xfrm>
            <a:off x="9759388" y="11602824"/>
            <a:ext cx="5295220" cy="11493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p:txBody>
          <a:bodyPr>
            <a:normAutofit fontScale="70000" lnSpcReduction="20000"/>
          </a:bodyPr>
          <a:lstStyle/>
          <a:p>
            <a:pPr marL="0" indent="0">
              <a:spcBef>
                <a:spcPts val="1700"/>
              </a:spcBef>
              <a:buNone/>
            </a:pPr>
            <a:r>
              <a:rPr lang="en-US" sz="7200" dirty="0">
                <a:solidFill>
                  <a:srgbClr val="FFFF00"/>
                </a:solidFill>
              </a:rPr>
              <a:t>1. Personal Prayer</a:t>
            </a:r>
          </a:p>
          <a:p>
            <a:pPr marL="0" indent="0">
              <a:spcBef>
                <a:spcPts val="1700"/>
              </a:spcBef>
              <a:buNone/>
            </a:pPr>
            <a:r>
              <a:rPr lang="en-US" sz="7200" dirty="0">
                <a:solidFill>
                  <a:schemeClr val="bg1"/>
                </a:solidFill>
              </a:rPr>
              <a:t>1. </a:t>
            </a:r>
            <a:r>
              <a:rPr lang="en-US" sz="7200" dirty="0" err="1">
                <a:solidFill>
                  <a:schemeClr val="bg1"/>
                </a:solidFill>
              </a:rPr>
              <a:t>Oración</a:t>
            </a:r>
            <a:r>
              <a:rPr lang="en-US" sz="7200" dirty="0">
                <a:solidFill>
                  <a:schemeClr val="bg1"/>
                </a:solidFill>
              </a:rPr>
              <a:t> personal</a:t>
            </a:r>
          </a:p>
          <a:p>
            <a:pPr marL="0" indent="0">
              <a:spcBef>
                <a:spcPts val="1700"/>
              </a:spcBef>
              <a:buNone/>
            </a:pPr>
            <a:r>
              <a:rPr lang="en-US" sz="7200" dirty="0">
                <a:solidFill>
                  <a:srgbClr val="00B0F0"/>
                </a:solidFill>
              </a:rPr>
              <a:t>1. </a:t>
            </a:r>
            <a:r>
              <a:rPr lang="en-US" sz="7200" dirty="0" err="1">
                <a:solidFill>
                  <a:srgbClr val="00B0F0"/>
                </a:solidFill>
              </a:rPr>
              <a:t>Prière</a:t>
            </a:r>
            <a:r>
              <a:rPr lang="en-US" sz="7200" dirty="0">
                <a:solidFill>
                  <a:srgbClr val="00B0F0"/>
                </a:solidFill>
              </a:rPr>
              <a:t> </a:t>
            </a:r>
            <a:r>
              <a:rPr lang="en-US" sz="7200" dirty="0" err="1">
                <a:solidFill>
                  <a:srgbClr val="00B0F0"/>
                </a:solidFill>
              </a:rPr>
              <a:t>Personnelle</a:t>
            </a:r>
            <a:br>
              <a:rPr lang="en-US" sz="7200" dirty="0">
                <a:solidFill>
                  <a:srgbClr val="00B0F0"/>
                </a:solidFill>
              </a:rPr>
            </a:br>
            <a:endParaRPr lang="en-US" sz="7200" dirty="0">
              <a:solidFill>
                <a:srgbClr val="00B0F0"/>
              </a:solidFill>
            </a:endParaRPr>
          </a:p>
          <a:p>
            <a:pPr marL="0" indent="0">
              <a:spcBef>
                <a:spcPts val="1700"/>
              </a:spcBef>
              <a:buNone/>
            </a:pPr>
            <a:r>
              <a:rPr lang="en-US" sz="7200" dirty="0">
                <a:solidFill>
                  <a:srgbClr val="FFFF00"/>
                </a:solidFill>
              </a:rPr>
              <a:t>2. Sharing Personal Stories</a:t>
            </a:r>
          </a:p>
          <a:p>
            <a:pPr marL="0" indent="0">
              <a:spcBef>
                <a:spcPts val="1700"/>
              </a:spcBef>
              <a:buNone/>
            </a:pPr>
            <a:r>
              <a:rPr lang="en-US" sz="7200" dirty="0">
                <a:solidFill>
                  <a:schemeClr val="bg1"/>
                </a:solidFill>
              </a:rPr>
              <a:t>2. </a:t>
            </a:r>
            <a:r>
              <a:rPr lang="en-US" sz="7200" dirty="0" err="1">
                <a:solidFill>
                  <a:schemeClr val="bg1"/>
                </a:solidFill>
              </a:rPr>
              <a:t>Compartir</a:t>
            </a:r>
            <a:r>
              <a:rPr lang="en-US" sz="7200" dirty="0">
                <a:solidFill>
                  <a:schemeClr val="bg1"/>
                </a:solidFill>
              </a:rPr>
              <a:t> </a:t>
            </a:r>
            <a:r>
              <a:rPr lang="en-US" sz="7200" dirty="0" err="1">
                <a:solidFill>
                  <a:schemeClr val="bg1"/>
                </a:solidFill>
              </a:rPr>
              <a:t>historias</a:t>
            </a:r>
            <a:r>
              <a:rPr lang="en-US" sz="7200" dirty="0">
                <a:solidFill>
                  <a:schemeClr val="bg1"/>
                </a:solidFill>
              </a:rPr>
              <a:t> </a:t>
            </a:r>
            <a:r>
              <a:rPr lang="en-US" sz="7200" dirty="0" err="1">
                <a:solidFill>
                  <a:schemeClr val="bg1"/>
                </a:solidFill>
              </a:rPr>
              <a:t>personales</a:t>
            </a:r>
            <a:endParaRPr lang="en-US" sz="7200" dirty="0">
              <a:solidFill>
                <a:schemeClr val="bg1"/>
              </a:solidFill>
            </a:endParaRPr>
          </a:p>
          <a:p>
            <a:pPr marL="0" indent="0">
              <a:spcBef>
                <a:spcPts val="1700"/>
              </a:spcBef>
              <a:buNone/>
            </a:pPr>
            <a:r>
              <a:rPr lang="en-US" sz="7200" dirty="0">
                <a:solidFill>
                  <a:srgbClr val="00B0F0"/>
                </a:solidFill>
              </a:rPr>
              <a:t>2. </a:t>
            </a:r>
            <a:r>
              <a:rPr lang="en-US" sz="7200" dirty="0" err="1">
                <a:solidFill>
                  <a:srgbClr val="00B0F0"/>
                </a:solidFill>
              </a:rPr>
              <a:t>Partager</a:t>
            </a:r>
            <a:r>
              <a:rPr lang="en-US" sz="7200" dirty="0">
                <a:solidFill>
                  <a:srgbClr val="00B0F0"/>
                </a:solidFill>
              </a:rPr>
              <a:t> des </a:t>
            </a:r>
            <a:r>
              <a:rPr lang="en-US" sz="7200" dirty="0" err="1">
                <a:solidFill>
                  <a:srgbClr val="00B0F0"/>
                </a:solidFill>
              </a:rPr>
              <a:t>histoires</a:t>
            </a:r>
            <a:r>
              <a:rPr lang="en-US" sz="7200" dirty="0">
                <a:solidFill>
                  <a:srgbClr val="00B0F0"/>
                </a:solidFill>
              </a:rPr>
              <a:t> </a:t>
            </a:r>
            <a:r>
              <a:rPr lang="en-US" sz="7200" dirty="0" err="1">
                <a:solidFill>
                  <a:srgbClr val="00B0F0"/>
                </a:solidFill>
              </a:rPr>
              <a:t>personnelles</a:t>
            </a:r>
            <a:br>
              <a:rPr lang="en-US" sz="7200" dirty="0">
                <a:solidFill>
                  <a:srgbClr val="00B0F0"/>
                </a:solidFill>
              </a:rPr>
            </a:br>
            <a:endParaRPr lang="en-US" sz="7200" dirty="0">
              <a:solidFill>
                <a:srgbClr val="00B0F0"/>
              </a:solidFill>
            </a:endParaRPr>
          </a:p>
          <a:p>
            <a:pPr marL="0" indent="0">
              <a:spcBef>
                <a:spcPts val="1700"/>
              </a:spcBef>
              <a:buNone/>
            </a:pPr>
            <a:r>
              <a:rPr lang="en-US" sz="7200" dirty="0">
                <a:solidFill>
                  <a:srgbClr val="FFFF00"/>
                </a:solidFill>
              </a:rPr>
              <a:t>3. Going on Personal Journeys</a:t>
            </a:r>
          </a:p>
          <a:p>
            <a:pPr marL="0" indent="0">
              <a:spcBef>
                <a:spcPts val="1700"/>
              </a:spcBef>
              <a:buNone/>
            </a:pPr>
            <a:r>
              <a:rPr lang="en-US" sz="7200" dirty="0">
                <a:solidFill>
                  <a:schemeClr val="bg1"/>
                </a:solidFill>
              </a:rPr>
              <a:t>3. </a:t>
            </a:r>
            <a:r>
              <a:rPr lang="en-US" sz="7200" dirty="0" err="1">
                <a:solidFill>
                  <a:schemeClr val="bg1"/>
                </a:solidFill>
              </a:rPr>
              <a:t>Haciendo</a:t>
            </a:r>
            <a:r>
              <a:rPr lang="en-US" sz="7200" dirty="0">
                <a:solidFill>
                  <a:schemeClr val="bg1"/>
                </a:solidFill>
              </a:rPr>
              <a:t> un </a:t>
            </a:r>
            <a:r>
              <a:rPr lang="en-US" sz="7200" dirty="0" err="1">
                <a:solidFill>
                  <a:schemeClr val="bg1"/>
                </a:solidFill>
              </a:rPr>
              <a:t>viaje</a:t>
            </a:r>
            <a:r>
              <a:rPr lang="en-US" sz="7200" dirty="0">
                <a:solidFill>
                  <a:schemeClr val="bg1"/>
                </a:solidFill>
              </a:rPr>
              <a:t> personal</a:t>
            </a:r>
          </a:p>
          <a:p>
            <a:pPr marL="0" indent="0">
              <a:spcBef>
                <a:spcPts val="1700"/>
              </a:spcBef>
              <a:buNone/>
            </a:pPr>
            <a:r>
              <a:rPr lang="en-US" sz="7200" dirty="0">
                <a:solidFill>
                  <a:srgbClr val="00B0F0"/>
                </a:solidFill>
              </a:rPr>
              <a:t>3. </a:t>
            </a:r>
            <a:r>
              <a:rPr lang="en-US" sz="7200" dirty="0" err="1">
                <a:solidFill>
                  <a:srgbClr val="00B0F0"/>
                </a:solidFill>
              </a:rPr>
              <a:t>Partir</a:t>
            </a:r>
            <a:r>
              <a:rPr lang="en-US" sz="7200" dirty="0">
                <a:solidFill>
                  <a:srgbClr val="00B0F0"/>
                </a:solidFill>
              </a:rPr>
              <a:t> </a:t>
            </a:r>
            <a:r>
              <a:rPr lang="en-US" sz="7200" dirty="0" err="1">
                <a:solidFill>
                  <a:srgbClr val="00B0F0"/>
                </a:solidFill>
              </a:rPr>
              <a:t>vers</a:t>
            </a:r>
            <a:r>
              <a:rPr lang="en-US" sz="7200" dirty="0">
                <a:solidFill>
                  <a:srgbClr val="00B0F0"/>
                </a:solidFill>
              </a:rPr>
              <a:t> un </a:t>
            </a:r>
            <a:r>
              <a:rPr lang="en-US" sz="7200" dirty="0" err="1">
                <a:solidFill>
                  <a:srgbClr val="00B0F0"/>
                </a:solidFill>
              </a:rPr>
              <a:t>parcours</a:t>
            </a:r>
            <a:r>
              <a:rPr lang="en-US" sz="7200" dirty="0">
                <a:solidFill>
                  <a:srgbClr val="00B0F0"/>
                </a:solidFill>
              </a:rPr>
              <a:t> personnel</a:t>
            </a:r>
          </a:p>
        </p:txBody>
      </p:sp>
      <p:sp>
        <p:nvSpPr>
          <p:cNvPr id="5" name="Title 4"/>
          <p:cNvSpPr>
            <a:spLocks noGrp="1"/>
          </p:cNvSpPr>
          <p:nvPr>
            <p:ph type="title"/>
          </p:nvPr>
        </p:nvSpPr>
        <p:spPr>
          <a:xfrm>
            <a:off x="438912" y="355600"/>
            <a:ext cx="23579328" cy="2286000"/>
          </a:xfrm>
        </p:spPr>
        <p:txBody>
          <a:bodyPr>
            <a:normAutofit fontScale="90000"/>
          </a:bodyPr>
          <a:lstStyle/>
          <a:p>
            <a:r>
              <a:rPr lang="en-US" sz="7200" dirty="0">
                <a:solidFill>
                  <a:srgbClr val="FFFF00"/>
                </a:solidFill>
              </a:rPr>
              <a:t>Evangelism that is Personal / </a:t>
            </a:r>
            <a:r>
              <a:rPr lang="en-US" sz="7200" dirty="0">
                <a:solidFill>
                  <a:schemeClr val="bg1"/>
                </a:solidFill>
              </a:rPr>
              <a:t>El </a:t>
            </a:r>
            <a:r>
              <a:rPr lang="en-US" sz="7200" dirty="0" err="1">
                <a:solidFill>
                  <a:schemeClr val="bg1"/>
                </a:solidFill>
              </a:rPr>
              <a:t>Evangelismo</a:t>
            </a:r>
            <a:r>
              <a:rPr lang="en-US" sz="7200" dirty="0">
                <a:solidFill>
                  <a:schemeClr val="bg1"/>
                </a:solidFill>
              </a:rPr>
              <a:t> que es Personal</a:t>
            </a:r>
            <a:br>
              <a:rPr lang="en-US" sz="7200" dirty="0">
                <a:solidFill>
                  <a:srgbClr val="FFFF00"/>
                </a:solidFill>
              </a:rPr>
            </a:br>
            <a:r>
              <a:rPr lang="en-US" sz="7200" dirty="0" err="1">
                <a:solidFill>
                  <a:srgbClr val="00B0F0"/>
                </a:solidFill>
              </a:rPr>
              <a:t>L'évangélisation</a:t>
            </a:r>
            <a:r>
              <a:rPr lang="en-US" sz="7200" dirty="0">
                <a:solidFill>
                  <a:srgbClr val="00B0F0"/>
                </a:solidFill>
              </a:rPr>
              <a:t> </a:t>
            </a:r>
            <a:r>
              <a:rPr lang="en-US" sz="7200" dirty="0" err="1">
                <a:solidFill>
                  <a:srgbClr val="00B0F0"/>
                </a:solidFill>
              </a:rPr>
              <a:t>personnelle</a:t>
            </a:r>
            <a:endParaRPr lang="en-US" sz="7200" dirty="0">
              <a:solidFill>
                <a:srgbClr val="00B0F0"/>
              </a:solidFill>
            </a:endParaRPr>
          </a:p>
        </p:txBody>
      </p:sp>
    </p:spTree>
    <p:extLst>
      <p:ext uri="{BB962C8B-B14F-4D97-AF65-F5344CB8AC3E}">
        <p14:creationId xmlns:p14="http://schemas.microsoft.com/office/powerpoint/2010/main" val="22491575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p:cNvPicPr>
            <a:picLocks noGrp="1" noChangeAspect="1"/>
          </p:cNvPicPr>
          <p:nvPr>
            <p:ph type="pic" sz="half" idx="21"/>
          </p:nvPr>
        </p:nvPicPr>
        <p:blipFill>
          <a:blip r:embed="rId4">
            <a:extLst>
              <a:ext uri="{28A0092B-C50C-407E-A947-70E740481C1C}">
                <a14:useLocalDpi xmlns:a14="http://schemas.microsoft.com/office/drawing/2010/main" val="0"/>
              </a:ext>
            </a:extLst>
          </a:blip>
          <a:stretch>
            <a:fillRect/>
          </a:stretch>
        </p:blipFill>
        <p:spPr>
          <a:xfrm>
            <a:off x="12192000" y="4527729"/>
            <a:ext cx="9776640" cy="6540142"/>
          </a:xfrm>
        </p:spPr>
      </p:pic>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983921"/>
            <a:ext cx="21005800" cy="2286000"/>
          </a:xfrm>
        </p:spPr>
        <p:txBody>
          <a:bodyPr>
            <a:noAutofit/>
          </a:bodyPr>
          <a:lstStyle/>
          <a:p>
            <a:r>
              <a:rPr lang="en-US" sz="8800" dirty="0">
                <a:solidFill>
                  <a:srgbClr val="FFFF00"/>
                </a:solidFill>
              </a:rPr>
              <a:t>Personal Prayer </a:t>
            </a:r>
            <a:r>
              <a:rPr lang="en-US" sz="8800" dirty="0">
                <a:solidFill>
                  <a:schemeClr val="bg1"/>
                </a:solidFill>
              </a:rPr>
              <a:t>/ </a:t>
            </a:r>
            <a:r>
              <a:rPr lang="en-US" sz="8800" dirty="0" err="1">
                <a:solidFill>
                  <a:schemeClr val="bg1"/>
                </a:solidFill>
              </a:rPr>
              <a:t>Oración</a:t>
            </a:r>
            <a:r>
              <a:rPr lang="en-US" sz="8800" dirty="0">
                <a:solidFill>
                  <a:schemeClr val="bg1"/>
                </a:solidFill>
              </a:rPr>
              <a:t> Personal/ </a:t>
            </a:r>
            <a:r>
              <a:rPr lang="en-US" sz="8800" dirty="0" err="1">
                <a:solidFill>
                  <a:srgbClr val="00B0F0"/>
                </a:solidFill>
              </a:rPr>
              <a:t>Prière</a:t>
            </a:r>
            <a:r>
              <a:rPr lang="en-US" sz="8800" dirty="0">
                <a:solidFill>
                  <a:srgbClr val="00B0F0"/>
                </a:solidFill>
              </a:rPr>
              <a:t> </a:t>
            </a:r>
            <a:r>
              <a:rPr lang="en-US" sz="8800" dirty="0" err="1">
                <a:solidFill>
                  <a:srgbClr val="00B0F0"/>
                </a:solidFill>
              </a:rPr>
              <a:t>Personnelle</a:t>
            </a:r>
            <a:endParaRPr lang="en-US" sz="8800" dirty="0">
              <a:solidFill>
                <a:srgbClr val="00B0F0"/>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sz="half" idx="1"/>
          </p:nvPr>
        </p:nvSpPr>
        <p:spPr>
          <a:xfrm>
            <a:off x="1689100" y="3149600"/>
            <a:ext cx="10198100" cy="9296400"/>
          </a:xfrm>
        </p:spPr>
        <p:txBody>
          <a:bodyPr>
            <a:normAutofit/>
          </a:bodyPr>
          <a:lstStyle/>
          <a:p>
            <a:pPr marL="0" indent="0" algn="ctr">
              <a:buNone/>
            </a:pPr>
            <a:r>
              <a:rPr lang="en-US" sz="6600" dirty="0">
                <a:solidFill>
                  <a:srgbClr val="FFFF00"/>
                </a:solidFill>
              </a:rPr>
              <a:t>Prayer is “the hidden mission” of evangelism. </a:t>
            </a:r>
          </a:p>
          <a:p>
            <a:pPr marL="0" indent="0" algn="ctr">
              <a:buNone/>
            </a:pPr>
            <a:r>
              <a:rPr lang="en-US" sz="6600" dirty="0">
                <a:solidFill>
                  <a:schemeClr val="bg1"/>
                </a:solidFill>
              </a:rPr>
              <a:t>La </a:t>
            </a:r>
            <a:r>
              <a:rPr lang="en-US" sz="6600" dirty="0" err="1">
                <a:solidFill>
                  <a:schemeClr val="bg1"/>
                </a:solidFill>
              </a:rPr>
              <a:t>oración</a:t>
            </a:r>
            <a:r>
              <a:rPr lang="en-US" sz="6600" dirty="0">
                <a:solidFill>
                  <a:schemeClr val="bg1"/>
                </a:solidFill>
              </a:rPr>
              <a:t> es "la </a:t>
            </a:r>
            <a:r>
              <a:rPr lang="en-US" sz="6600" dirty="0" err="1">
                <a:solidFill>
                  <a:schemeClr val="bg1"/>
                </a:solidFill>
              </a:rPr>
              <a:t>misión</a:t>
            </a:r>
            <a:r>
              <a:rPr lang="en-US" sz="6600" dirty="0">
                <a:solidFill>
                  <a:schemeClr val="bg1"/>
                </a:solidFill>
              </a:rPr>
              <a:t> </a:t>
            </a:r>
            <a:r>
              <a:rPr lang="en-US" sz="6600" dirty="0" err="1">
                <a:solidFill>
                  <a:schemeClr val="bg1"/>
                </a:solidFill>
              </a:rPr>
              <a:t>oculta</a:t>
            </a:r>
            <a:r>
              <a:rPr lang="en-US" sz="6600" dirty="0">
                <a:solidFill>
                  <a:schemeClr val="bg1"/>
                </a:solidFill>
              </a:rPr>
              <a:t>" del </a:t>
            </a:r>
            <a:r>
              <a:rPr lang="en-US" sz="6600" dirty="0" err="1">
                <a:solidFill>
                  <a:schemeClr val="bg1"/>
                </a:solidFill>
              </a:rPr>
              <a:t>evangelismo</a:t>
            </a:r>
            <a:r>
              <a:rPr lang="en-US" sz="6600" dirty="0">
                <a:solidFill>
                  <a:schemeClr val="bg1"/>
                </a:solidFill>
              </a:rPr>
              <a:t>. </a:t>
            </a:r>
          </a:p>
          <a:p>
            <a:pPr marL="0" indent="0" algn="ctr">
              <a:buNone/>
            </a:pPr>
            <a:r>
              <a:rPr lang="en-US" sz="6600" dirty="0">
                <a:solidFill>
                  <a:srgbClr val="00B0F0"/>
                </a:solidFill>
              </a:rPr>
              <a:t>La </a:t>
            </a:r>
            <a:r>
              <a:rPr lang="en-US" sz="6600" dirty="0" err="1">
                <a:solidFill>
                  <a:srgbClr val="00B0F0"/>
                </a:solidFill>
              </a:rPr>
              <a:t>prière</a:t>
            </a:r>
            <a:r>
              <a:rPr lang="en-US" sz="6600" dirty="0">
                <a:solidFill>
                  <a:srgbClr val="00B0F0"/>
                </a:solidFill>
              </a:rPr>
              <a:t> </a:t>
            </a:r>
            <a:r>
              <a:rPr lang="en-US" sz="6600" dirty="0" err="1">
                <a:solidFill>
                  <a:srgbClr val="00B0F0"/>
                </a:solidFill>
              </a:rPr>
              <a:t>est</a:t>
            </a:r>
            <a:r>
              <a:rPr lang="en-US" sz="6600" dirty="0">
                <a:solidFill>
                  <a:srgbClr val="00B0F0"/>
                </a:solidFill>
              </a:rPr>
              <a:t> ‘‘la mission </a:t>
            </a:r>
            <a:r>
              <a:rPr lang="en-US" sz="6600" dirty="0" err="1">
                <a:solidFill>
                  <a:srgbClr val="00B0F0"/>
                </a:solidFill>
              </a:rPr>
              <a:t>cachée</a:t>
            </a:r>
            <a:r>
              <a:rPr lang="en-US" sz="6600" dirty="0">
                <a:solidFill>
                  <a:srgbClr val="00B0F0"/>
                </a:solidFill>
              </a:rPr>
              <a:t>’’ </a:t>
            </a:r>
            <a:r>
              <a:rPr lang="en-US" sz="6600" dirty="0" err="1">
                <a:solidFill>
                  <a:srgbClr val="00B0F0"/>
                </a:solidFill>
              </a:rPr>
              <a:t>d'évangélisation</a:t>
            </a:r>
            <a:r>
              <a:rPr lang="en-US" sz="6600" dirty="0">
                <a:solidFill>
                  <a:srgbClr val="00B0F0"/>
                </a:solidFill>
              </a:rPr>
              <a:t>.</a:t>
            </a:r>
          </a:p>
        </p:txBody>
      </p:sp>
    </p:spTree>
    <p:extLst>
      <p:ext uri="{BB962C8B-B14F-4D97-AF65-F5344CB8AC3E}">
        <p14:creationId xmlns:p14="http://schemas.microsoft.com/office/powerpoint/2010/main" val="19013001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p:cNvPicPr>
            <a:picLocks noGrp="1" noChangeAspect="1"/>
          </p:cNvPicPr>
          <p:nvPr>
            <p:ph type="pic" sz="half" idx="21"/>
          </p:nvPr>
        </p:nvPicPr>
        <p:blipFill>
          <a:blip r:embed="rId4" cstate="print">
            <a:extLst>
              <a:ext uri="{28A0092B-C50C-407E-A947-70E740481C1C}">
                <a14:useLocalDpi xmlns:a14="http://schemas.microsoft.com/office/drawing/2010/main" val="0"/>
              </a:ext>
            </a:extLst>
          </a:blip>
          <a:srcRect l="3324" r="3324"/>
          <a:stretch>
            <a:fillRect/>
          </a:stretch>
        </p:blipFill>
        <p:spPr>
          <a:xfrm>
            <a:off x="13814880" y="4197096"/>
            <a:ext cx="9776640" cy="6981952"/>
          </a:xfrm>
        </p:spPr>
      </p:pic>
      <p:sp>
        <p:nvSpPr>
          <p:cNvPr id="3" name="Text Placeholder 2">
            <a:extLst>
              <a:ext uri="{FF2B5EF4-FFF2-40B4-BE49-F238E27FC236}">
                <a16:creationId xmlns:a16="http://schemas.microsoft.com/office/drawing/2014/main" id="{E91F66ED-8439-0244-808E-709FDB6D94A6}"/>
              </a:ext>
            </a:extLst>
          </p:cNvPr>
          <p:cNvSpPr>
            <a:spLocks noGrp="1"/>
          </p:cNvSpPr>
          <p:nvPr>
            <p:ph type="body" sz="half" idx="1"/>
          </p:nvPr>
        </p:nvSpPr>
        <p:spPr>
          <a:xfrm>
            <a:off x="1689100" y="5212080"/>
            <a:ext cx="11551412" cy="7083552"/>
          </a:xfrm>
        </p:spPr>
        <p:txBody>
          <a:bodyPr lIns="54864">
            <a:noAutofit/>
          </a:bodyPr>
          <a:lstStyle/>
          <a:p>
            <a:pPr marL="0" indent="0">
              <a:buNone/>
            </a:pPr>
            <a:r>
              <a:rPr lang="en-CA" sz="3200" dirty="0">
                <a:solidFill>
                  <a:srgbClr val="FFFF00"/>
                </a:solidFill>
              </a:rPr>
              <a:t>Ephesians 1:17-19a: I keep asking that the God of our Lord Jesus Christ, the glorious Father, may give you the Spirit of wisdom and revelation, so that you may know him better. I pray that the eyes of your heart may be enlightened in order that you may know the hope to which he has called you, the riches of his glorious inheritance in his holy people, and his incomparably great power for us who believe.</a:t>
            </a:r>
          </a:p>
          <a:p>
            <a:pPr marL="0" indent="0">
              <a:buNone/>
            </a:pPr>
            <a:r>
              <a:rPr lang="en-CA" sz="3200" dirty="0" err="1">
                <a:solidFill>
                  <a:schemeClr val="bg1"/>
                </a:solidFill>
              </a:rPr>
              <a:t>Efesios</a:t>
            </a:r>
            <a:r>
              <a:rPr lang="en-CA" sz="3200" dirty="0">
                <a:solidFill>
                  <a:schemeClr val="bg1"/>
                </a:solidFill>
              </a:rPr>
              <a:t> 1:17-19:  para que el Dios de </a:t>
            </a:r>
            <a:r>
              <a:rPr lang="en-CA" sz="3200" dirty="0" err="1">
                <a:solidFill>
                  <a:schemeClr val="bg1"/>
                </a:solidFill>
              </a:rPr>
              <a:t>nuestro</a:t>
            </a:r>
            <a:r>
              <a:rPr lang="en-CA" sz="3200" dirty="0">
                <a:solidFill>
                  <a:schemeClr val="bg1"/>
                </a:solidFill>
              </a:rPr>
              <a:t> </a:t>
            </a:r>
            <a:r>
              <a:rPr lang="en-CA" sz="3200" dirty="0" err="1">
                <a:solidFill>
                  <a:schemeClr val="bg1"/>
                </a:solidFill>
              </a:rPr>
              <a:t>Señor</a:t>
            </a:r>
            <a:r>
              <a:rPr lang="en-CA" sz="3200" dirty="0">
                <a:solidFill>
                  <a:schemeClr val="bg1"/>
                </a:solidFill>
              </a:rPr>
              <a:t> </a:t>
            </a:r>
            <a:r>
              <a:rPr lang="en-CA" sz="3200" dirty="0" err="1">
                <a:solidFill>
                  <a:schemeClr val="bg1"/>
                </a:solidFill>
              </a:rPr>
              <a:t>Jesucristo</a:t>
            </a:r>
            <a:r>
              <a:rPr lang="en-CA" sz="3200" dirty="0">
                <a:solidFill>
                  <a:schemeClr val="bg1"/>
                </a:solidFill>
              </a:rPr>
              <a:t>, el Padre de gloria, </a:t>
            </a:r>
            <a:r>
              <a:rPr lang="en-CA" sz="3200" dirty="0" err="1">
                <a:solidFill>
                  <a:schemeClr val="bg1"/>
                </a:solidFill>
              </a:rPr>
              <a:t>os</a:t>
            </a:r>
            <a:r>
              <a:rPr lang="en-CA" sz="3200" dirty="0">
                <a:solidFill>
                  <a:schemeClr val="bg1"/>
                </a:solidFill>
              </a:rPr>
              <a:t> </a:t>
            </a:r>
            <a:r>
              <a:rPr lang="en-CA" sz="3200" dirty="0" err="1">
                <a:solidFill>
                  <a:schemeClr val="bg1"/>
                </a:solidFill>
              </a:rPr>
              <a:t>dé</a:t>
            </a:r>
            <a:r>
              <a:rPr lang="en-CA" sz="3200" dirty="0">
                <a:solidFill>
                  <a:schemeClr val="bg1"/>
                </a:solidFill>
              </a:rPr>
              <a:t> </a:t>
            </a:r>
            <a:r>
              <a:rPr lang="en-CA" sz="3200" dirty="0" err="1">
                <a:solidFill>
                  <a:schemeClr val="bg1"/>
                </a:solidFill>
              </a:rPr>
              <a:t>espíritu</a:t>
            </a:r>
            <a:r>
              <a:rPr lang="en-CA" sz="3200" dirty="0">
                <a:solidFill>
                  <a:schemeClr val="bg1"/>
                </a:solidFill>
              </a:rPr>
              <a:t> de </a:t>
            </a:r>
            <a:r>
              <a:rPr lang="en-CA" sz="3200" dirty="0" err="1">
                <a:solidFill>
                  <a:schemeClr val="bg1"/>
                </a:solidFill>
              </a:rPr>
              <a:t>sabiduría</a:t>
            </a:r>
            <a:r>
              <a:rPr lang="en-CA" sz="3200" dirty="0">
                <a:solidFill>
                  <a:schemeClr val="bg1"/>
                </a:solidFill>
              </a:rPr>
              <a:t> y de </a:t>
            </a:r>
            <a:r>
              <a:rPr lang="en-CA" sz="3200" dirty="0" err="1">
                <a:solidFill>
                  <a:schemeClr val="bg1"/>
                </a:solidFill>
              </a:rPr>
              <a:t>revelación</a:t>
            </a:r>
            <a:r>
              <a:rPr lang="en-CA" sz="3200" dirty="0">
                <a:solidFill>
                  <a:schemeClr val="bg1"/>
                </a:solidFill>
              </a:rPr>
              <a:t> </a:t>
            </a:r>
            <a:r>
              <a:rPr lang="en-CA" sz="3200" dirty="0" err="1">
                <a:solidFill>
                  <a:schemeClr val="bg1"/>
                </a:solidFill>
              </a:rPr>
              <a:t>en</a:t>
            </a:r>
            <a:r>
              <a:rPr lang="en-CA" sz="3200" dirty="0">
                <a:solidFill>
                  <a:schemeClr val="bg1"/>
                </a:solidFill>
              </a:rPr>
              <a:t> el </a:t>
            </a:r>
            <a:r>
              <a:rPr lang="en-CA" sz="3200" dirty="0" err="1">
                <a:solidFill>
                  <a:schemeClr val="bg1"/>
                </a:solidFill>
              </a:rPr>
              <a:t>conocimiento</a:t>
            </a:r>
            <a:r>
              <a:rPr lang="en-CA" sz="3200" dirty="0">
                <a:solidFill>
                  <a:schemeClr val="bg1"/>
                </a:solidFill>
              </a:rPr>
              <a:t> de </a:t>
            </a:r>
            <a:r>
              <a:rPr lang="en-CA" sz="3200" dirty="0" err="1">
                <a:solidFill>
                  <a:schemeClr val="bg1"/>
                </a:solidFill>
              </a:rPr>
              <a:t>él</a:t>
            </a:r>
            <a:r>
              <a:rPr lang="en-CA" sz="3200" dirty="0">
                <a:solidFill>
                  <a:schemeClr val="bg1"/>
                </a:solidFill>
              </a:rPr>
              <a:t>, </a:t>
            </a:r>
            <a:r>
              <a:rPr lang="en-CA" sz="3200" dirty="0" err="1">
                <a:solidFill>
                  <a:schemeClr val="bg1"/>
                </a:solidFill>
              </a:rPr>
              <a:t>alumbrando</a:t>
            </a:r>
            <a:r>
              <a:rPr lang="en-CA" sz="3200" dirty="0">
                <a:solidFill>
                  <a:schemeClr val="bg1"/>
                </a:solidFill>
              </a:rPr>
              <a:t> los </a:t>
            </a:r>
            <a:r>
              <a:rPr lang="en-CA" sz="3200" dirty="0" err="1">
                <a:solidFill>
                  <a:schemeClr val="bg1"/>
                </a:solidFill>
              </a:rPr>
              <a:t>ojos</a:t>
            </a:r>
            <a:r>
              <a:rPr lang="en-CA" sz="3200" dirty="0">
                <a:solidFill>
                  <a:schemeClr val="bg1"/>
                </a:solidFill>
              </a:rPr>
              <a:t> de </a:t>
            </a:r>
            <a:r>
              <a:rPr lang="en-CA" sz="3200" dirty="0" err="1">
                <a:solidFill>
                  <a:schemeClr val="bg1"/>
                </a:solidFill>
              </a:rPr>
              <a:t>vuestro</a:t>
            </a:r>
            <a:r>
              <a:rPr lang="en-CA" sz="3200" dirty="0">
                <a:solidFill>
                  <a:schemeClr val="bg1"/>
                </a:solidFill>
              </a:rPr>
              <a:t> </a:t>
            </a:r>
            <a:r>
              <a:rPr lang="en-CA" sz="3200" dirty="0" err="1">
                <a:solidFill>
                  <a:schemeClr val="bg1"/>
                </a:solidFill>
              </a:rPr>
              <a:t>entendimiento</a:t>
            </a:r>
            <a:r>
              <a:rPr lang="en-CA" sz="3200" dirty="0">
                <a:solidFill>
                  <a:schemeClr val="bg1"/>
                </a:solidFill>
              </a:rPr>
              <a:t>, para que </a:t>
            </a:r>
            <a:r>
              <a:rPr lang="en-CA" sz="3200" dirty="0" err="1">
                <a:solidFill>
                  <a:schemeClr val="bg1"/>
                </a:solidFill>
              </a:rPr>
              <a:t>sepáis</a:t>
            </a:r>
            <a:r>
              <a:rPr lang="en-CA" sz="3200" dirty="0">
                <a:solidFill>
                  <a:schemeClr val="bg1"/>
                </a:solidFill>
              </a:rPr>
              <a:t> </a:t>
            </a:r>
            <a:r>
              <a:rPr lang="en-CA" sz="3200" dirty="0" err="1">
                <a:solidFill>
                  <a:schemeClr val="bg1"/>
                </a:solidFill>
              </a:rPr>
              <a:t>cuál</a:t>
            </a:r>
            <a:r>
              <a:rPr lang="en-CA" sz="3200" dirty="0">
                <a:solidFill>
                  <a:schemeClr val="bg1"/>
                </a:solidFill>
              </a:rPr>
              <a:t> es la </a:t>
            </a:r>
            <a:r>
              <a:rPr lang="en-CA" sz="3200" dirty="0" err="1">
                <a:solidFill>
                  <a:schemeClr val="bg1"/>
                </a:solidFill>
              </a:rPr>
              <a:t>esperanza</a:t>
            </a:r>
            <a:r>
              <a:rPr lang="en-CA" sz="3200" dirty="0">
                <a:solidFill>
                  <a:schemeClr val="bg1"/>
                </a:solidFill>
              </a:rPr>
              <a:t> a que </a:t>
            </a:r>
            <a:r>
              <a:rPr lang="en-CA" sz="3200" dirty="0" err="1">
                <a:solidFill>
                  <a:schemeClr val="bg1"/>
                </a:solidFill>
              </a:rPr>
              <a:t>él</a:t>
            </a:r>
            <a:r>
              <a:rPr lang="en-CA" sz="3200" dirty="0">
                <a:solidFill>
                  <a:schemeClr val="bg1"/>
                </a:solidFill>
              </a:rPr>
              <a:t> </a:t>
            </a:r>
            <a:r>
              <a:rPr lang="en-CA" sz="3200" dirty="0" err="1">
                <a:solidFill>
                  <a:schemeClr val="bg1"/>
                </a:solidFill>
              </a:rPr>
              <a:t>os</a:t>
            </a:r>
            <a:r>
              <a:rPr lang="en-CA" sz="3200" dirty="0">
                <a:solidFill>
                  <a:schemeClr val="bg1"/>
                </a:solidFill>
              </a:rPr>
              <a:t> ha </a:t>
            </a:r>
            <a:r>
              <a:rPr lang="en-CA" sz="3200" dirty="0" err="1">
                <a:solidFill>
                  <a:schemeClr val="bg1"/>
                </a:solidFill>
              </a:rPr>
              <a:t>llamado</a:t>
            </a:r>
            <a:r>
              <a:rPr lang="en-CA" sz="3200" dirty="0">
                <a:solidFill>
                  <a:schemeClr val="bg1"/>
                </a:solidFill>
              </a:rPr>
              <a:t>, y </a:t>
            </a:r>
            <a:r>
              <a:rPr lang="en-CA" sz="3200" dirty="0" err="1">
                <a:solidFill>
                  <a:schemeClr val="bg1"/>
                </a:solidFill>
              </a:rPr>
              <a:t>cuáles</a:t>
            </a:r>
            <a:r>
              <a:rPr lang="en-CA" sz="3200" dirty="0">
                <a:solidFill>
                  <a:schemeClr val="bg1"/>
                </a:solidFill>
              </a:rPr>
              <a:t> las </a:t>
            </a:r>
            <a:r>
              <a:rPr lang="en-CA" sz="3200" dirty="0" err="1">
                <a:solidFill>
                  <a:schemeClr val="bg1"/>
                </a:solidFill>
              </a:rPr>
              <a:t>riquezas</a:t>
            </a:r>
            <a:r>
              <a:rPr lang="en-CA" sz="3200" dirty="0">
                <a:solidFill>
                  <a:schemeClr val="bg1"/>
                </a:solidFill>
              </a:rPr>
              <a:t> de la gloria de </a:t>
            </a:r>
            <a:r>
              <a:rPr lang="en-CA" sz="3200" dirty="0" err="1">
                <a:solidFill>
                  <a:schemeClr val="bg1"/>
                </a:solidFill>
              </a:rPr>
              <a:t>su</a:t>
            </a:r>
            <a:r>
              <a:rPr lang="en-CA" sz="3200" dirty="0">
                <a:solidFill>
                  <a:schemeClr val="bg1"/>
                </a:solidFill>
              </a:rPr>
              <a:t> </a:t>
            </a:r>
            <a:r>
              <a:rPr lang="en-CA" sz="3200" dirty="0" err="1">
                <a:solidFill>
                  <a:schemeClr val="bg1"/>
                </a:solidFill>
              </a:rPr>
              <a:t>herencia</a:t>
            </a:r>
            <a:r>
              <a:rPr lang="en-CA" sz="3200" dirty="0">
                <a:solidFill>
                  <a:schemeClr val="bg1"/>
                </a:solidFill>
              </a:rPr>
              <a:t> </a:t>
            </a:r>
            <a:r>
              <a:rPr lang="en-CA" sz="3200" dirty="0" err="1">
                <a:solidFill>
                  <a:schemeClr val="bg1"/>
                </a:solidFill>
              </a:rPr>
              <a:t>en</a:t>
            </a:r>
            <a:r>
              <a:rPr lang="en-CA" sz="3200" dirty="0">
                <a:solidFill>
                  <a:schemeClr val="bg1"/>
                </a:solidFill>
              </a:rPr>
              <a:t> los </a:t>
            </a:r>
            <a:r>
              <a:rPr lang="en-CA" sz="3200" dirty="0" err="1">
                <a:solidFill>
                  <a:schemeClr val="bg1"/>
                </a:solidFill>
              </a:rPr>
              <a:t>santos</a:t>
            </a:r>
            <a:r>
              <a:rPr lang="en-CA" sz="3200" dirty="0">
                <a:solidFill>
                  <a:schemeClr val="bg1"/>
                </a:solidFill>
              </a:rPr>
              <a:t>, y </a:t>
            </a:r>
            <a:r>
              <a:rPr lang="en-CA" sz="3200" dirty="0" err="1">
                <a:solidFill>
                  <a:schemeClr val="bg1"/>
                </a:solidFill>
              </a:rPr>
              <a:t>cuál</a:t>
            </a:r>
            <a:r>
              <a:rPr lang="en-CA" sz="3200" dirty="0">
                <a:solidFill>
                  <a:schemeClr val="bg1"/>
                </a:solidFill>
              </a:rPr>
              <a:t> la </a:t>
            </a:r>
            <a:r>
              <a:rPr lang="en-CA" sz="3200" dirty="0" err="1">
                <a:solidFill>
                  <a:schemeClr val="bg1"/>
                </a:solidFill>
              </a:rPr>
              <a:t>supereminente</a:t>
            </a:r>
            <a:r>
              <a:rPr lang="en-CA" sz="3200" dirty="0">
                <a:solidFill>
                  <a:schemeClr val="bg1"/>
                </a:solidFill>
              </a:rPr>
              <a:t> </a:t>
            </a:r>
            <a:r>
              <a:rPr lang="en-CA" sz="3200" dirty="0" err="1">
                <a:solidFill>
                  <a:schemeClr val="bg1"/>
                </a:solidFill>
              </a:rPr>
              <a:t>grandeza</a:t>
            </a:r>
            <a:r>
              <a:rPr lang="en-CA" sz="3200" dirty="0">
                <a:solidFill>
                  <a:schemeClr val="bg1"/>
                </a:solidFill>
              </a:rPr>
              <a:t> de </a:t>
            </a:r>
            <a:r>
              <a:rPr lang="en-CA" sz="3200" dirty="0" err="1">
                <a:solidFill>
                  <a:schemeClr val="bg1"/>
                </a:solidFill>
              </a:rPr>
              <a:t>su</a:t>
            </a:r>
            <a:r>
              <a:rPr lang="en-CA" sz="3200" dirty="0">
                <a:solidFill>
                  <a:schemeClr val="bg1"/>
                </a:solidFill>
              </a:rPr>
              <a:t> </a:t>
            </a:r>
            <a:r>
              <a:rPr lang="en-CA" sz="3200" dirty="0" err="1">
                <a:solidFill>
                  <a:schemeClr val="bg1"/>
                </a:solidFill>
              </a:rPr>
              <a:t>poder</a:t>
            </a:r>
            <a:r>
              <a:rPr lang="en-CA" sz="3200" dirty="0">
                <a:solidFill>
                  <a:schemeClr val="bg1"/>
                </a:solidFill>
              </a:rPr>
              <a:t> para con </a:t>
            </a:r>
            <a:r>
              <a:rPr lang="en-CA" sz="3200" dirty="0" err="1">
                <a:solidFill>
                  <a:schemeClr val="bg1"/>
                </a:solidFill>
              </a:rPr>
              <a:t>nosotros</a:t>
            </a:r>
            <a:r>
              <a:rPr lang="en-CA" sz="3200" dirty="0">
                <a:solidFill>
                  <a:schemeClr val="bg1"/>
                </a:solidFill>
              </a:rPr>
              <a:t> los que </a:t>
            </a:r>
            <a:r>
              <a:rPr lang="en-CA" sz="3200" dirty="0" err="1">
                <a:solidFill>
                  <a:schemeClr val="bg1"/>
                </a:solidFill>
              </a:rPr>
              <a:t>creemos</a:t>
            </a:r>
            <a:r>
              <a:rPr lang="en-CA" sz="3200" dirty="0">
                <a:solidFill>
                  <a:schemeClr val="bg1"/>
                </a:solidFill>
              </a:rPr>
              <a:t>.</a:t>
            </a:r>
          </a:p>
          <a:p>
            <a:pPr marL="0" indent="0">
              <a:buNone/>
            </a:pPr>
            <a:r>
              <a:rPr lang="en-CA" sz="3200" b="1" dirty="0" err="1">
                <a:solidFill>
                  <a:srgbClr val="00B0F0"/>
                </a:solidFill>
              </a:rPr>
              <a:t>Ephésiens</a:t>
            </a:r>
            <a:r>
              <a:rPr lang="en-CA" sz="3200" b="1" dirty="0">
                <a:solidFill>
                  <a:srgbClr val="00B0F0"/>
                </a:solidFill>
              </a:rPr>
              <a:t> 1:17-19a</a:t>
            </a:r>
          </a:p>
          <a:p>
            <a:pPr marL="0" indent="0">
              <a:buNone/>
            </a:pPr>
            <a:endParaRPr lang="en-CA" dirty="0">
              <a:solidFill>
                <a:schemeClr val="bg1"/>
              </a:solidFill>
            </a:endParaRPr>
          </a:p>
        </p:txBody>
      </p:sp>
      <p:sp>
        <p:nvSpPr>
          <p:cNvPr id="7" name="Title 1">
            <a:extLst>
              <a:ext uri="{FF2B5EF4-FFF2-40B4-BE49-F238E27FC236}">
                <a16:creationId xmlns:a16="http://schemas.microsoft.com/office/drawing/2014/main" id="{2A213849-7F40-C44C-AE8A-2197CAF47D9F}"/>
              </a:ext>
            </a:extLst>
          </p:cNvPr>
          <p:cNvSpPr>
            <a:spLocks noGrp="1"/>
          </p:cNvSpPr>
          <p:nvPr>
            <p:ph type="title"/>
          </p:nvPr>
        </p:nvSpPr>
        <p:spPr>
          <a:xfrm>
            <a:off x="804672" y="-76783"/>
            <a:ext cx="22786848" cy="2286000"/>
          </a:xfrm>
        </p:spPr>
        <p:txBody>
          <a:bodyPr>
            <a:noAutofit/>
          </a:bodyPr>
          <a:lstStyle/>
          <a:p>
            <a:r>
              <a:rPr lang="en-US" sz="7200" spc="-150" dirty="0">
                <a:solidFill>
                  <a:srgbClr val="FFFF00"/>
                </a:solidFill>
              </a:rPr>
              <a:t>Personal Prayer </a:t>
            </a:r>
            <a:r>
              <a:rPr lang="en-US" sz="7200" spc="-150" dirty="0">
                <a:solidFill>
                  <a:schemeClr val="bg1"/>
                </a:solidFill>
              </a:rPr>
              <a:t>/ Personal Prayer / </a:t>
            </a:r>
            <a:r>
              <a:rPr lang="en-US" sz="7200" spc="-150" dirty="0" err="1">
                <a:solidFill>
                  <a:srgbClr val="00B0F0"/>
                </a:solidFill>
              </a:rPr>
              <a:t>Prière</a:t>
            </a:r>
            <a:r>
              <a:rPr lang="en-US" sz="7200" spc="-150" dirty="0">
                <a:solidFill>
                  <a:srgbClr val="00B0F0"/>
                </a:solidFill>
              </a:rPr>
              <a:t> </a:t>
            </a:r>
            <a:r>
              <a:rPr lang="en-US" sz="7200" spc="-150" dirty="0" err="1">
                <a:solidFill>
                  <a:srgbClr val="00B0F0"/>
                </a:solidFill>
              </a:rPr>
              <a:t>Personnelle</a:t>
            </a:r>
            <a:endParaRPr lang="en-US" sz="7200" spc="-150" dirty="0">
              <a:solidFill>
                <a:srgbClr val="00B0F0"/>
              </a:solidFill>
            </a:endParaRPr>
          </a:p>
        </p:txBody>
      </p:sp>
      <p:sp>
        <p:nvSpPr>
          <p:cNvPr id="8" name="Text Placeholder 2">
            <a:extLst>
              <a:ext uri="{FF2B5EF4-FFF2-40B4-BE49-F238E27FC236}">
                <a16:creationId xmlns:a16="http://schemas.microsoft.com/office/drawing/2014/main" id="{C1A149E0-82E9-3343-BBFD-44C6B05F56D7}"/>
              </a:ext>
            </a:extLst>
          </p:cNvPr>
          <p:cNvSpPr txBox="1">
            <a:spLocks/>
          </p:cNvSpPr>
          <p:nvPr/>
        </p:nvSpPr>
        <p:spPr>
          <a:xfrm>
            <a:off x="1689100" y="2209217"/>
            <a:ext cx="20988020" cy="15215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864" tIns="50800" rIns="50800" bIns="50800" anchor="ctr">
            <a:noAutofit/>
          </a:bodyPr>
          <a:lstStyle>
            <a:lvl1pPr marL="558800" marR="0" indent="-558800" algn="l" defTabSz="825500" latinLnBrk="0">
              <a:lnSpc>
                <a:spcPct val="100000"/>
              </a:lnSpc>
              <a:spcBef>
                <a:spcPts val="4500"/>
              </a:spcBef>
              <a:spcAft>
                <a:spcPts val="0"/>
              </a:spcAft>
              <a:buClrTx/>
              <a:buSzPct val="125000"/>
              <a:buFontTx/>
              <a:buChar char="•"/>
              <a:tabLst/>
              <a:defRPr sz="3800" b="0" i="0" u="none" strike="noStrike" cap="none" spc="0" baseline="0">
                <a:solidFill>
                  <a:srgbClr val="000000"/>
                </a:solidFill>
                <a:uFillTx/>
                <a:latin typeface="Helvetica Neue"/>
                <a:ea typeface="Helvetica Neue"/>
                <a:cs typeface="Helvetica Neue"/>
                <a:sym typeface="Helvetica Neue"/>
              </a:defRPr>
            </a:lvl1pPr>
            <a:lvl2pPr marL="1117600" marR="0" indent="-558800" algn="l" defTabSz="825500" latinLnBrk="0">
              <a:lnSpc>
                <a:spcPct val="100000"/>
              </a:lnSpc>
              <a:spcBef>
                <a:spcPts val="4500"/>
              </a:spcBef>
              <a:spcAft>
                <a:spcPts val="0"/>
              </a:spcAft>
              <a:buClrTx/>
              <a:buSzPct val="125000"/>
              <a:buFontTx/>
              <a:buChar char="•"/>
              <a:tabLst/>
              <a:defRPr sz="3800" b="0" i="0" u="none" strike="noStrike" cap="none" spc="0" baseline="0">
                <a:solidFill>
                  <a:srgbClr val="000000"/>
                </a:solidFill>
                <a:uFillTx/>
                <a:latin typeface="Helvetica Neue"/>
                <a:ea typeface="Helvetica Neue"/>
                <a:cs typeface="Helvetica Neue"/>
                <a:sym typeface="Helvetica Neue"/>
              </a:defRPr>
            </a:lvl2pPr>
            <a:lvl3pPr marL="1676400" marR="0" indent="-558800" algn="l" defTabSz="825500" latinLnBrk="0">
              <a:lnSpc>
                <a:spcPct val="100000"/>
              </a:lnSpc>
              <a:spcBef>
                <a:spcPts val="4500"/>
              </a:spcBef>
              <a:spcAft>
                <a:spcPts val="0"/>
              </a:spcAft>
              <a:buClrTx/>
              <a:buSzPct val="125000"/>
              <a:buFontTx/>
              <a:buChar char="•"/>
              <a:tabLst/>
              <a:defRPr sz="3800" b="0" i="0" u="none" strike="noStrike" cap="none" spc="0" baseline="0">
                <a:solidFill>
                  <a:srgbClr val="000000"/>
                </a:solidFill>
                <a:uFillTx/>
                <a:latin typeface="Helvetica Neue"/>
                <a:ea typeface="Helvetica Neue"/>
                <a:cs typeface="Helvetica Neue"/>
                <a:sym typeface="Helvetica Neue"/>
              </a:defRPr>
            </a:lvl3pPr>
            <a:lvl4pPr marL="2235200" marR="0" indent="-558800" algn="l" defTabSz="825500" latinLnBrk="0">
              <a:lnSpc>
                <a:spcPct val="100000"/>
              </a:lnSpc>
              <a:spcBef>
                <a:spcPts val="4500"/>
              </a:spcBef>
              <a:spcAft>
                <a:spcPts val="0"/>
              </a:spcAft>
              <a:buClrTx/>
              <a:buSzPct val="125000"/>
              <a:buFontTx/>
              <a:buChar char="•"/>
              <a:tabLst/>
              <a:defRPr sz="3800" b="0" i="0" u="none" strike="noStrike" cap="none" spc="0" baseline="0">
                <a:solidFill>
                  <a:srgbClr val="000000"/>
                </a:solidFill>
                <a:uFillTx/>
                <a:latin typeface="Helvetica Neue"/>
                <a:ea typeface="Helvetica Neue"/>
                <a:cs typeface="Helvetica Neue"/>
                <a:sym typeface="Helvetica Neue"/>
              </a:defRPr>
            </a:lvl4pPr>
            <a:lvl5pPr marL="2794000" marR="0" indent="-558800" algn="l" defTabSz="825500" latinLnBrk="0">
              <a:lnSpc>
                <a:spcPct val="100000"/>
              </a:lnSpc>
              <a:spcBef>
                <a:spcPts val="4500"/>
              </a:spcBef>
              <a:spcAft>
                <a:spcPts val="0"/>
              </a:spcAft>
              <a:buClrTx/>
              <a:buSzPct val="125000"/>
              <a:buFontTx/>
              <a:buChar char="•"/>
              <a:tabLst/>
              <a:defRPr sz="3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hangingPunct="1">
              <a:buNone/>
            </a:pPr>
            <a:r>
              <a:rPr lang="en-CA" b="1" dirty="0">
                <a:solidFill>
                  <a:srgbClr val="FFFF00"/>
                </a:solidFill>
              </a:rPr>
              <a:t>Pray for the Holy Spirit to </a:t>
            </a:r>
            <a:r>
              <a:rPr lang="en-CA" b="1" u="sng" dirty="0">
                <a:solidFill>
                  <a:srgbClr val="FFFF00"/>
                </a:solidFill>
              </a:rPr>
              <a:t>Illuminate</a:t>
            </a:r>
            <a:r>
              <a:rPr lang="en-CA" b="1" dirty="0">
                <a:solidFill>
                  <a:srgbClr val="FFFF00"/>
                </a:solidFill>
              </a:rPr>
              <a:t> people </a:t>
            </a:r>
            <a:r>
              <a:rPr lang="en-CA" b="1" dirty="0">
                <a:solidFill>
                  <a:schemeClr val="bg1"/>
                </a:solidFill>
              </a:rPr>
              <a:t>/ Ore para que el </a:t>
            </a:r>
            <a:r>
              <a:rPr lang="en-CA" b="1" dirty="0" err="1">
                <a:solidFill>
                  <a:schemeClr val="bg1"/>
                </a:solidFill>
              </a:rPr>
              <a:t>Espíritu</a:t>
            </a:r>
            <a:r>
              <a:rPr lang="en-CA" b="1" dirty="0">
                <a:solidFill>
                  <a:schemeClr val="bg1"/>
                </a:solidFill>
              </a:rPr>
              <a:t> Santo </a:t>
            </a:r>
            <a:r>
              <a:rPr lang="en-CA" b="1" dirty="0" err="1">
                <a:solidFill>
                  <a:schemeClr val="bg1"/>
                </a:solidFill>
              </a:rPr>
              <a:t>ilumine</a:t>
            </a:r>
            <a:r>
              <a:rPr lang="en-CA" b="1" dirty="0">
                <a:solidFill>
                  <a:schemeClr val="bg1"/>
                </a:solidFill>
              </a:rPr>
              <a:t> a las personas / </a:t>
            </a:r>
            <a:r>
              <a:rPr lang="en-CA" b="1" dirty="0">
                <a:solidFill>
                  <a:srgbClr val="00B0F0"/>
                </a:solidFill>
              </a:rPr>
              <a:t>Pray for the Holy Spirit to </a:t>
            </a:r>
            <a:r>
              <a:rPr lang="en-CA" b="1" u="sng" dirty="0">
                <a:solidFill>
                  <a:srgbClr val="00B0F0"/>
                </a:solidFill>
              </a:rPr>
              <a:t>Illuminate</a:t>
            </a:r>
            <a:r>
              <a:rPr lang="en-CA" b="1" dirty="0">
                <a:solidFill>
                  <a:srgbClr val="00B0F0"/>
                </a:solidFill>
              </a:rPr>
              <a:t> people </a:t>
            </a:r>
            <a:endParaRPr lang="en-CA" dirty="0">
              <a:solidFill>
                <a:srgbClr val="00B0F0"/>
              </a:solidFill>
            </a:endParaRPr>
          </a:p>
        </p:txBody>
      </p:sp>
    </p:spTree>
    <p:extLst>
      <p:ext uri="{BB962C8B-B14F-4D97-AF65-F5344CB8AC3E}">
        <p14:creationId xmlns:p14="http://schemas.microsoft.com/office/powerpoint/2010/main" val="571161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p:cNvPicPr>
            <a:picLocks noGrp="1" noChangeAspect="1"/>
          </p:cNvPicPr>
          <p:nvPr>
            <p:ph type="pic" sz="half" idx="21"/>
          </p:nvPr>
        </p:nvPicPr>
        <p:blipFill>
          <a:blip r:embed="rId4">
            <a:extLst>
              <a:ext uri="{28A0092B-C50C-407E-A947-70E740481C1C}">
                <a14:useLocalDpi xmlns:a14="http://schemas.microsoft.com/office/drawing/2010/main" val="0"/>
              </a:ext>
            </a:extLst>
          </a:blip>
          <a:stretch>
            <a:fillRect/>
          </a:stretch>
        </p:blipFill>
        <p:spPr>
          <a:xfrm>
            <a:off x="14108181" y="4306824"/>
            <a:ext cx="9309269" cy="6981952"/>
          </a:xfrm>
        </p:spPr>
      </p:pic>
      <p:sp>
        <p:nvSpPr>
          <p:cNvPr id="3" name="Text Placeholder 2">
            <a:extLst>
              <a:ext uri="{FF2B5EF4-FFF2-40B4-BE49-F238E27FC236}">
                <a16:creationId xmlns:a16="http://schemas.microsoft.com/office/drawing/2014/main" id="{E91F66ED-8439-0244-808E-709FDB6D94A6}"/>
              </a:ext>
            </a:extLst>
          </p:cNvPr>
          <p:cNvSpPr>
            <a:spLocks noGrp="1"/>
          </p:cNvSpPr>
          <p:nvPr>
            <p:ph type="body" sz="half" idx="1"/>
          </p:nvPr>
        </p:nvSpPr>
        <p:spPr>
          <a:xfrm>
            <a:off x="804672" y="2121409"/>
            <a:ext cx="12874752" cy="10610670"/>
          </a:xfrm>
        </p:spPr>
        <p:txBody>
          <a:bodyPr>
            <a:normAutofit fontScale="92500" lnSpcReduction="10000"/>
          </a:bodyPr>
          <a:lstStyle/>
          <a:p>
            <a:pPr marL="0" indent="0">
              <a:spcBef>
                <a:spcPts val="1500"/>
              </a:spcBef>
              <a:buNone/>
            </a:pPr>
            <a:r>
              <a:rPr lang="en-CA" b="1" dirty="0">
                <a:solidFill>
                  <a:srgbClr val="FFFF00"/>
                </a:solidFill>
              </a:rPr>
              <a:t>Pray for </a:t>
            </a:r>
            <a:r>
              <a:rPr lang="en-CA" b="1" u="sng" dirty="0">
                <a:solidFill>
                  <a:srgbClr val="FFFF00"/>
                </a:solidFill>
              </a:rPr>
              <a:t>Doors to Be Opened </a:t>
            </a:r>
            <a:r>
              <a:rPr lang="en-CA" b="1" dirty="0">
                <a:solidFill>
                  <a:srgbClr val="FFFF00"/>
                </a:solidFill>
              </a:rPr>
              <a:t>in your relationships with people.</a:t>
            </a:r>
          </a:p>
          <a:p>
            <a:pPr marL="0" indent="0">
              <a:spcBef>
                <a:spcPts val="1500"/>
              </a:spcBef>
              <a:buNone/>
            </a:pPr>
            <a:r>
              <a:rPr lang="en-CA" dirty="0">
                <a:solidFill>
                  <a:srgbClr val="FFFF00"/>
                </a:solidFill>
              </a:rPr>
              <a:t>Colossians 4:3: “And pray for us, too, that God may open a door for our message, so that we may proclaim the mystery of Christ, for which I am in chains.” </a:t>
            </a:r>
          </a:p>
          <a:p>
            <a:pPr marL="0" indent="0">
              <a:spcBef>
                <a:spcPts val="1500"/>
              </a:spcBef>
              <a:buNone/>
            </a:pPr>
            <a:endParaRPr lang="en-CA" dirty="0">
              <a:solidFill>
                <a:srgbClr val="FFFF00"/>
              </a:solidFill>
            </a:endParaRPr>
          </a:p>
          <a:p>
            <a:pPr marL="0" indent="0">
              <a:spcBef>
                <a:spcPts val="1500"/>
              </a:spcBef>
              <a:buNone/>
            </a:pPr>
            <a:r>
              <a:rPr lang="en-CA" b="1" dirty="0">
                <a:solidFill>
                  <a:schemeClr val="bg1"/>
                </a:solidFill>
              </a:rPr>
              <a:t>Ore para que se </a:t>
            </a:r>
            <a:r>
              <a:rPr lang="en-CA" b="1" u="sng" dirty="0" err="1">
                <a:solidFill>
                  <a:schemeClr val="bg1"/>
                </a:solidFill>
              </a:rPr>
              <a:t>abran</a:t>
            </a:r>
            <a:r>
              <a:rPr lang="en-CA" b="1" u="sng" dirty="0">
                <a:solidFill>
                  <a:schemeClr val="bg1"/>
                </a:solidFill>
              </a:rPr>
              <a:t> </a:t>
            </a:r>
            <a:r>
              <a:rPr lang="en-CA" b="1" u="sng" dirty="0" err="1">
                <a:solidFill>
                  <a:schemeClr val="bg1"/>
                </a:solidFill>
              </a:rPr>
              <a:t>puertas</a:t>
            </a:r>
            <a:r>
              <a:rPr lang="en-CA" b="1" u="sng" dirty="0">
                <a:solidFill>
                  <a:schemeClr val="bg1"/>
                </a:solidFill>
              </a:rPr>
              <a:t> </a:t>
            </a:r>
            <a:r>
              <a:rPr lang="en-CA" b="1" dirty="0" err="1">
                <a:solidFill>
                  <a:schemeClr val="bg1"/>
                </a:solidFill>
              </a:rPr>
              <a:t>en</a:t>
            </a:r>
            <a:r>
              <a:rPr lang="en-CA" b="1" dirty="0">
                <a:solidFill>
                  <a:schemeClr val="bg1"/>
                </a:solidFill>
              </a:rPr>
              <a:t> sus </a:t>
            </a:r>
            <a:r>
              <a:rPr lang="en-CA" b="1" dirty="0" err="1">
                <a:solidFill>
                  <a:schemeClr val="bg1"/>
                </a:solidFill>
              </a:rPr>
              <a:t>relaciones</a:t>
            </a:r>
            <a:r>
              <a:rPr lang="en-CA" b="1" dirty="0">
                <a:solidFill>
                  <a:schemeClr val="bg1"/>
                </a:solidFill>
              </a:rPr>
              <a:t> con la </a:t>
            </a:r>
            <a:r>
              <a:rPr lang="en-CA" b="1" dirty="0" err="1">
                <a:solidFill>
                  <a:schemeClr val="bg1"/>
                </a:solidFill>
              </a:rPr>
              <a:t>gente</a:t>
            </a:r>
            <a:r>
              <a:rPr lang="en-CA" b="1" dirty="0">
                <a:solidFill>
                  <a:schemeClr val="bg1"/>
                </a:solidFill>
              </a:rPr>
              <a:t>.</a:t>
            </a:r>
          </a:p>
          <a:p>
            <a:pPr marL="0" indent="0">
              <a:spcBef>
                <a:spcPts val="1500"/>
              </a:spcBef>
              <a:buNone/>
            </a:pPr>
            <a:r>
              <a:rPr lang="en-CA" dirty="0" err="1">
                <a:solidFill>
                  <a:schemeClr val="bg1"/>
                </a:solidFill>
              </a:rPr>
              <a:t>Colosenses</a:t>
            </a:r>
            <a:r>
              <a:rPr lang="en-CA" dirty="0">
                <a:solidFill>
                  <a:schemeClr val="bg1"/>
                </a:solidFill>
              </a:rPr>
              <a:t> 4:3: </a:t>
            </a:r>
            <a:r>
              <a:rPr lang="en-CA" dirty="0" err="1">
                <a:solidFill>
                  <a:schemeClr val="bg1"/>
                </a:solidFill>
              </a:rPr>
              <a:t>orando</a:t>
            </a:r>
            <a:r>
              <a:rPr lang="en-CA" dirty="0">
                <a:solidFill>
                  <a:schemeClr val="bg1"/>
                </a:solidFill>
              </a:rPr>
              <a:t> </a:t>
            </a:r>
            <a:r>
              <a:rPr lang="en-CA" dirty="0" err="1">
                <a:solidFill>
                  <a:schemeClr val="bg1"/>
                </a:solidFill>
              </a:rPr>
              <a:t>también</a:t>
            </a:r>
            <a:r>
              <a:rPr lang="en-CA" dirty="0">
                <a:solidFill>
                  <a:schemeClr val="bg1"/>
                </a:solidFill>
              </a:rPr>
              <a:t> al </a:t>
            </a:r>
            <a:r>
              <a:rPr lang="en-CA" dirty="0" err="1">
                <a:solidFill>
                  <a:schemeClr val="bg1"/>
                </a:solidFill>
              </a:rPr>
              <a:t>mismo</a:t>
            </a:r>
            <a:r>
              <a:rPr lang="en-CA" dirty="0">
                <a:solidFill>
                  <a:schemeClr val="bg1"/>
                </a:solidFill>
              </a:rPr>
              <a:t> </a:t>
            </a:r>
            <a:r>
              <a:rPr lang="en-CA" dirty="0" err="1">
                <a:solidFill>
                  <a:schemeClr val="bg1"/>
                </a:solidFill>
              </a:rPr>
              <a:t>tiempo</a:t>
            </a:r>
            <a:r>
              <a:rPr lang="en-CA" dirty="0">
                <a:solidFill>
                  <a:schemeClr val="bg1"/>
                </a:solidFill>
              </a:rPr>
              <a:t> por </a:t>
            </a:r>
            <a:r>
              <a:rPr lang="en-CA" dirty="0" err="1">
                <a:solidFill>
                  <a:schemeClr val="bg1"/>
                </a:solidFill>
              </a:rPr>
              <a:t>nosotros</a:t>
            </a:r>
            <a:r>
              <a:rPr lang="en-CA" dirty="0">
                <a:solidFill>
                  <a:schemeClr val="bg1"/>
                </a:solidFill>
              </a:rPr>
              <a:t>, para que el </a:t>
            </a:r>
            <a:r>
              <a:rPr lang="en-CA" dirty="0" err="1">
                <a:solidFill>
                  <a:schemeClr val="bg1"/>
                </a:solidFill>
              </a:rPr>
              <a:t>Señor</a:t>
            </a:r>
            <a:r>
              <a:rPr lang="en-CA" dirty="0">
                <a:solidFill>
                  <a:schemeClr val="bg1"/>
                </a:solidFill>
              </a:rPr>
              <a:t> </a:t>
            </a:r>
            <a:r>
              <a:rPr lang="en-CA" dirty="0" err="1">
                <a:solidFill>
                  <a:schemeClr val="bg1"/>
                </a:solidFill>
              </a:rPr>
              <a:t>nos</a:t>
            </a:r>
            <a:r>
              <a:rPr lang="en-CA" dirty="0">
                <a:solidFill>
                  <a:schemeClr val="bg1"/>
                </a:solidFill>
              </a:rPr>
              <a:t> </a:t>
            </a:r>
            <a:r>
              <a:rPr lang="en-CA" dirty="0" err="1">
                <a:solidFill>
                  <a:schemeClr val="bg1"/>
                </a:solidFill>
              </a:rPr>
              <a:t>abra</a:t>
            </a:r>
            <a:r>
              <a:rPr lang="en-CA" dirty="0">
                <a:solidFill>
                  <a:schemeClr val="bg1"/>
                </a:solidFill>
              </a:rPr>
              <a:t> </a:t>
            </a:r>
            <a:r>
              <a:rPr lang="en-CA" dirty="0" err="1">
                <a:solidFill>
                  <a:schemeClr val="bg1"/>
                </a:solidFill>
              </a:rPr>
              <a:t>puerta</a:t>
            </a:r>
            <a:r>
              <a:rPr lang="en-CA" dirty="0">
                <a:solidFill>
                  <a:schemeClr val="bg1"/>
                </a:solidFill>
              </a:rPr>
              <a:t> para la palabra, a fin de </a:t>
            </a:r>
            <a:r>
              <a:rPr lang="en-CA" dirty="0" err="1">
                <a:solidFill>
                  <a:schemeClr val="bg1"/>
                </a:solidFill>
              </a:rPr>
              <a:t>dar</a:t>
            </a:r>
            <a:r>
              <a:rPr lang="en-CA" dirty="0">
                <a:solidFill>
                  <a:schemeClr val="bg1"/>
                </a:solidFill>
              </a:rPr>
              <a:t> a </a:t>
            </a:r>
            <a:r>
              <a:rPr lang="en-CA" dirty="0" err="1">
                <a:solidFill>
                  <a:schemeClr val="bg1"/>
                </a:solidFill>
              </a:rPr>
              <a:t>conocer</a:t>
            </a:r>
            <a:r>
              <a:rPr lang="en-CA" dirty="0">
                <a:solidFill>
                  <a:schemeClr val="bg1"/>
                </a:solidFill>
              </a:rPr>
              <a:t> el </a:t>
            </a:r>
            <a:r>
              <a:rPr lang="en-CA" dirty="0" err="1">
                <a:solidFill>
                  <a:schemeClr val="bg1"/>
                </a:solidFill>
              </a:rPr>
              <a:t>misterio</a:t>
            </a:r>
            <a:r>
              <a:rPr lang="en-CA" dirty="0">
                <a:solidFill>
                  <a:schemeClr val="bg1"/>
                </a:solidFill>
              </a:rPr>
              <a:t> de Cristo, por el </a:t>
            </a:r>
            <a:r>
              <a:rPr lang="en-CA" dirty="0" err="1">
                <a:solidFill>
                  <a:schemeClr val="bg1"/>
                </a:solidFill>
              </a:rPr>
              <a:t>cual</a:t>
            </a:r>
            <a:r>
              <a:rPr lang="en-CA" dirty="0">
                <a:solidFill>
                  <a:schemeClr val="bg1"/>
                </a:solidFill>
              </a:rPr>
              <a:t> </a:t>
            </a:r>
            <a:r>
              <a:rPr lang="en-CA" dirty="0" err="1">
                <a:solidFill>
                  <a:schemeClr val="bg1"/>
                </a:solidFill>
              </a:rPr>
              <a:t>también</a:t>
            </a:r>
            <a:r>
              <a:rPr lang="en-CA" dirty="0">
                <a:solidFill>
                  <a:schemeClr val="bg1"/>
                </a:solidFill>
              </a:rPr>
              <a:t> </a:t>
            </a:r>
            <a:r>
              <a:rPr lang="en-CA" dirty="0" err="1">
                <a:solidFill>
                  <a:schemeClr val="bg1"/>
                </a:solidFill>
              </a:rPr>
              <a:t>estoy</a:t>
            </a:r>
            <a:r>
              <a:rPr lang="en-CA" dirty="0">
                <a:solidFill>
                  <a:schemeClr val="bg1"/>
                </a:solidFill>
              </a:rPr>
              <a:t> </a:t>
            </a:r>
            <a:r>
              <a:rPr lang="en-CA" dirty="0" err="1">
                <a:solidFill>
                  <a:schemeClr val="bg1"/>
                </a:solidFill>
              </a:rPr>
              <a:t>preso</a:t>
            </a:r>
            <a:r>
              <a:rPr lang="en-CA" dirty="0">
                <a:solidFill>
                  <a:schemeClr val="bg1"/>
                </a:solidFill>
              </a:rPr>
              <a:t>,</a:t>
            </a:r>
          </a:p>
          <a:p>
            <a:pPr marL="0" indent="0">
              <a:spcBef>
                <a:spcPts val="1500"/>
              </a:spcBef>
              <a:buNone/>
            </a:pPr>
            <a:endParaRPr lang="en-CA" dirty="0">
              <a:solidFill>
                <a:schemeClr val="bg1"/>
              </a:solidFill>
            </a:endParaRPr>
          </a:p>
          <a:p>
            <a:pPr marL="0" indent="0">
              <a:spcBef>
                <a:spcPts val="1500"/>
              </a:spcBef>
              <a:buNone/>
            </a:pPr>
            <a:r>
              <a:rPr lang="en-CA" b="1" dirty="0" err="1">
                <a:solidFill>
                  <a:srgbClr val="00B0F0"/>
                </a:solidFill>
              </a:rPr>
              <a:t>Priez</a:t>
            </a:r>
            <a:r>
              <a:rPr lang="en-CA" b="1" dirty="0">
                <a:solidFill>
                  <a:srgbClr val="00B0F0"/>
                </a:solidFill>
              </a:rPr>
              <a:t> pour que des </a:t>
            </a:r>
            <a:r>
              <a:rPr lang="en-CA" b="1" u="sng" dirty="0" err="1">
                <a:solidFill>
                  <a:srgbClr val="00B0F0"/>
                </a:solidFill>
              </a:rPr>
              <a:t>portes</a:t>
            </a:r>
            <a:r>
              <a:rPr lang="en-CA" b="1" u="sng" dirty="0">
                <a:solidFill>
                  <a:srgbClr val="00B0F0"/>
                </a:solidFill>
              </a:rPr>
              <a:t> </a:t>
            </a:r>
            <a:r>
              <a:rPr lang="en-CA" b="1" u="sng" dirty="0" err="1">
                <a:solidFill>
                  <a:srgbClr val="00B0F0"/>
                </a:solidFill>
              </a:rPr>
              <a:t>soient</a:t>
            </a:r>
            <a:r>
              <a:rPr lang="en-CA" b="1" u="sng" dirty="0">
                <a:solidFill>
                  <a:srgbClr val="00B0F0"/>
                </a:solidFill>
              </a:rPr>
              <a:t> ouvertes </a:t>
            </a:r>
            <a:r>
              <a:rPr lang="en-CA" b="1" dirty="0">
                <a:solidFill>
                  <a:srgbClr val="00B0F0"/>
                </a:solidFill>
              </a:rPr>
              <a:t>dans </a:t>
            </a:r>
            <a:r>
              <a:rPr lang="en-CA" b="1" dirty="0" err="1">
                <a:solidFill>
                  <a:srgbClr val="00B0F0"/>
                </a:solidFill>
              </a:rPr>
              <a:t>vos</a:t>
            </a:r>
            <a:r>
              <a:rPr lang="en-CA" b="1" dirty="0">
                <a:solidFill>
                  <a:srgbClr val="00B0F0"/>
                </a:solidFill>
              </a:rPr>
              <a:t> relations avec les gens.</a:t>
            </a:r>
          </a:p>
          <a:p>
            <a:pPr marL="0" indent="0">
              <a:spcBef>
                <a:spcPts val="1500"/>
              </a:spcBef>
              <a:buNone/>
            </a:pPr>
            <a:r>
              <a:rPr lang="en-CA" dirty="0" err="1">
                <a:solidFill>
                  <a:srgbClr val="00B0F0"/>
                </a:solidFill>
              </a:rPr>
              <a:t>Colossiens</a:t>
            </a:r>
            <a:r>
              <a:rPr lang="en-CA" dirty="0">
                <a:solidFill>
                  <a:srgbClr val="00B0F0"/>
                </a:solidFill>
              </a:rPr>
              <a:t> 4:3:‘‘Priez </a:t>
            </a:r>
            <a:r>
              <a:rPr lang="en-CA" dirty="0" err="1">
                <a:solidFill>
                  <a:srgbClr val="00B0F0"/>
                </a:solidFill>
              </a:rPr>
              <a:t>en</a:t>
            </a:r>
            <a:r>
              <a:rPr lang="en-CA" dirty="0">
                <a:solidFill>
                  <a:srgbClr val="00B0F0"/>
                </a:solidFill>
              </a:rPr>
              <a:t> </a:t>
            </a:r>
            <a:r>
              <a:rPr lang="en-CA" dirty="0" err="1">
                <a:solidFill>
                  <a:srgbClr val="00B0F0"/>
                </a:solidFill>
              </a:rPr>
              <a:t>même</a:t>
            </a:r>
            <a:r>
              <a:rPr lang="en-CA" dirty="0">
                <a:solidFill>
                  <a:srgbClr val="00B0F0"/>
                </a:solidFill>
              </a:rPr>
              <a:t> temps pour nous, </a:t>
            </a:r>
            <a:r>
              <a:rPr lang="en-CA" dirty="0" err="1">
                <a:solidFill>
                  <a:srgbClr val="00B0F0"/>
                </a:solidFill>
              </a:rPr>
              <a:t>afin</a:t>
            </a:r>
            <a:r>
              <a:rPr lang="en-CA" dirty="0">
                <a:solidFill>
                  <a:srgbClr val="00B0F0"/>
                </a:solidFill>
              </a:rPr>
              <a:t> que Dieu nous </a:t>
            </a:r>
            <a:r>
              <a:rPr lang="en-CA" dirty="0" err="1">
                <a:solidFill>
                  <a:srgbClr val="00B0F0"/>
                </a:solidFill>
              </a:rPr>
              <a:t>ouvre</a:t>
            </a:r>
            <a:r>
              <a:rPr lang="en-CA" dirty="0">
                <a:solidFill>
                  <a:srgbClr val="00B0F0"/>
                </a:solidFill>
              </a:rPr>
              <a:t> </a:t>
            </a:r>
            <a:r>
              <a:rPr lang="en-CA" dirty="0" err="1">
                <a:solidFill>
                  <a:srgbClr val="00B0F0"/>
                </a:solidFill>
              </a:rPr>
              <a:t>une</a:t>
            </a:r>
            <a:r>
              <a:rPr lang="en-CA" dirty="0">
                <a:solidFill>
                  <a:srgbClr val="00B0F0"/>
                </a:solidFill>
              </a:rPr>
              <a:t> </a:t>
            </a:r>
            <a:r>
              <a:rPr lang="en-CA" dirty="0" err="1">
                <a:solidFill>
                  <a:srgbClr val="00B0F0"/>
                </a:solidFill>
              </a:rPr>
              <a:t>porte</a:t>
            </a:r>
            <a:r>
              <a:rPr lang="en-CA" dirty="0">
                <a:solidFill>
                  <a:srgbClr val="00B0F0"/>
                </a:solidFill>
              </a:rPr>
              <a:t> pour la parole, </a:t>
            </a:r>
            <a:r>
              <a:rPr lang="en-CA" dirty="0" err="1">
                <a:solidFill>
                  <a:srgbClr val="00B0F0"/>
                </a:solidFill>
              </a:rPr>
              <a:t>en</a:t>
            </a:r>
            <a:r>
              <a:rPr lang="en-CA" dirty="0">
                <a:solidFill>
                  <a:srgbClr val="00B0F0"/>
                </a:solidFill>
              </a:rPr>
              <a:t> </a:t>
            </a:r>
            <a:r>
              <a:rPr lang="en-CA" dirty="0" err="1">
                <a:solidFill>
                  <a:srgbClr val="00B0F0"/>
                </a:solidFill>
              </a:rPr>
              <a:t>sorte</a:t>
            </a:r>
            <a:r>
              <a:rPr lang="en-CA" dirty="0">
                <a:solidFill>
                  <a:srgbClr val="00B0F0"/>
                </a:solidFill>
              </a:rPr>
              <a:t> que je </a:t>
            </a:r>
            <a:r>
              <a:rPr lang="en-CA" dirty="0" err="1">
                <a:solidFill>
                  <a:srgbClr val="00B0F0"/>
                </a:solidFill>
              </a:rPr>
              <a:t>puisse</a:t>
            </a:r>
            <a:r>
              <a:rPr lang="en-CA" dirty="0">
                <a:solidFill>
                  <a:srgbClr val="00B0F0"/>
                </a:solidFill>
              </a:rPr>
              <a:t> </a:t>
            </a:r>
            <a:r>
              <a:rPr lang="en-CA" dirty="0" err="1">
                <a:solidFill>
                  <a:srgbClr val="00B0F0"/>
                </a:solidFill>
              </a:rPr>
              <a:t>annoncer</a:t>
            </a:r>
            <a:r>
              <a:rPr lang="en-CA" dirty="0">
                <a:solidFill>
                  <a:srgbClr val="00B0F0"/>
                </a:solidFill>
              </a:rPr>
              <a:t> le </a:t>
            </a:r>
            <a:r>
              <a:rPr lang="en-CA" dirty="0" err="1">
                <a:solidFill>
                  <a:srgbClr val="00B0F0"/>
                </a:solidFill>
              </a:rPr>
              <a:t>mystère</a:t>
            </a:r>
            <a:r>
              <a:rPr lang="en-CA" dirty="0">
                <a:solidFill>
                  <a:srgbClr val="00B0F0"/>
                </a:solidFill>
              </a:rPr>
              <a:t> de Christ, pour </a:t>
            </a:r>
            <a:r>
              <a:rPr lang="en-CA" dirty="0" err="1">
                <a:solidFill>
                  <a:srgbClr val="00B0F0"/>
                </a:solidFill>
              </a:rPr>
              <a:t>lequel</a:t>
            </a:r>
            <a:r>
              <a:rPr lang="en-CA" dirty="0">
                <a:solidFill>
                  <a:srgbClr val="00B0F0"/>
                </a:solidFill>
              </a:rPr>
              <a:t> je </a:t>
            </a:r>
            <a:r>
              <a:rPr lang="en-CA" dirty="0" err="1">
                <a:solidFill>
                  <a:srgbClr val="00B0F0"/>
                </a:solidFill>
              </a:rPr>
              <a:t>suis</a:t>
            </a:r>
            <a:r>
              <a:rPr lang="en-CA" dirty="0">
                <a:solidFill>
                  <a:srgbClr val="00B0F0"/>
                </a:solidFill>
              </a:rPr>
              <a:t> dans les </a:t>
            </a:r>
            <a:r>
              <a:rPr lang="en-CA" dirty="0" err="1">
                <a:solidFill>
                  <a:srgbClr val="00B0F0"/>
                </a:solidFill>
              </a:rPr>
              <a:t>chaînes</a:t>
            </a:r>
            <a:r>
              <a:rPr lang="en-CA" dirty="0">
                <a:solidFill>
                  <a:srgbClr val="00B0F0"/>
                </a:solidFill>
              </a:rPr>
              <a:t>’’.</a:t>
            </a:r>
            <a:endParaRPr lang="en-CA" dirty="0">
              <a:solidFill>
                <a:schemeClr val="bg1"/>
              </a:solidFill>
            </a:endParaRPr>
          </a:p>
        </p:txBody>
      </p:sp>
      <p:sp>
        <p:nvSpPr>
          <p:cNvPr id="7" name="Title 1">
            <a:extLst>
              <a:ext uri="{FF2B5EF4-FFF2-40B4-BE49-F238E27FC236}">
                <a16:creationId xmlns:a16="http://schemas.microsoft.com/office/drawing/2014/main" id="{27078B77-7E81-3B4B-84E8-0ABD437ED005}"/>
              </a:ext>
            </a:extLst>
          </p:cNvPr>
          <p:cNvSpPr>
            <a:spLocks noGrp="1"/>
          </p:cNvSpPr>
          <p:nvPr>
            <p:ph type="title"/>
          </p:nvPr>
        </p:nvSpPr>
        <p:spPr>
          <a:xfrm>
            <a:off x="804672" y="435281"/>
            <a:ext cx="22612778" cy="2286000"/>
          </a:xfrm>
        </p:spPr>
        <p:txBody>
          <a:bodyPr>
            <a:noAutofit/>
          </a:bodyPr>
          <a:lstStyle/>
          <a:p>
            <a:r>
              <a:rPr lang="en-US" sz="7200" spc="-150" dirty="0">
                <a:solidFill>
                  <a:srgbClr val="FFFF00"/>
                </a:solidFill>
              </a:rPr>
              <a:t>Personal Prayer </a:t>
            </a:r>
            <a:r>
              <a:rPr lang="en-US" sz="7200" spc="-150" dirty="0">
                <a:solidFill>
                  <a:schemeClr val="bg1"/>
                </a:solidFill>
              </a:rPr>
              <a:t>/ Personal Prayer / </a:t>
            </a:r>
            <a:r>
              <a:rPr lang="en-US" sz="7200" spc="-150" dirty="0" err="1">
                <a:solidFill>
                  <a:srgbClr val="00B0F0"/>
                </a:solidFill>
              </a:rPr>
              <a:t>Prière</a:t>
            </a:r>
            <a:r>
              <a:rPr lang="en-US" sz="7200" spc="-150" dirty="0">
                <a:solidFill>
                  <a:srgbClr val="00B0F0"/>
                </a:solidFill>
              </a:rPr>
              <a:t> </a:t>
            </a:r>
            <a:r>
              <a:rPr lang="en-US" sz="7200" spc="-150" dirty="0" err="1">
                <a:solidFill>
                  <a:srgbClr val="00B0F0"/>
                </a:solidFill>
              </a:rPr>
              <a:t>Personnelle</a:t>
            </a:r>
            <a:endParaRPr lang="en-US" sz="7200" spc="-150" dirty="0">
              <a:solidFill>
                <a:srgbClr val="00B0F0"/>
              </a:solidFill>
            </a:endParaRPr>
          </a:p>
        </p:txBody>
      </p:sp>
    </p:spTree>
    <p:extLst>
      <p:ext uri="{BB962C8B-B14F-4D97-AF65-F5344CB8AC3E}">
        <p14:creationId xmlns:p14="http://schemas.microsoft.com/office/powerpoint/2010/main" val="3806871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p:cNvPicPr>
            <a:picLocks noGrp="1" noChangeAspect="1"/>
          </p:cNvPicPr>
          <p:nvPr>
            <p:ph type="pic" sz="half" idx="21"/>
          </p:nvPr>
        </p:nvPicPr>
        <p:blipFill>
          <a:blip r:embed="rId4">
            <a:extLst>
              <a:ext uri="{28A0092B-C50C-407E-A947-70E740481C1C}">
                <a14:useLocalDpi xmlns:a14="http://schemas.microsoft.com/office/drawing/2010/main" val="0"/>
              </a:ext>
            </a:extLst>
          </a:blip>
          <a:stretch>
            <a:fillRect/>
          </a:stretch>
        </p:blipFill>
        <p:spPr>
          <a:xfrm>
            <a:off x="16130189" y="3287268"/>
            <a:ext cx="7287261" cy="6981952"/>
          </a:xfrm>
        </p:spPr>
      </p:pic>
      <p:sp>
        <p:nvSpPr>
          <p:cNvPr id="3" name="Text Placeholder 2">
            <a:extLst>
              <a:ext uri="{FF2B5EF4-FFF2-40B4-BE49-F238E27FC236}">
                <a16:creationId xmlns:a16="http://schemas.microsoft.com/office/drawing/2014/main" id="{E91F66ED-8439-0244-808E-709FDB6D94A6}"/>
              </a:ext>
            </a:extLst>
          </p:cNvPr>
          <p:cNvSpPr>
            <a:spLocks noGrp="1"/>
          </p:cNvSpPr>
          <p:nvPr>
            <p:ph type="body" sz="half" idx="1"/>
          </p:nvPr>
        </p:nvSpPr>
        <p:spPr>
          <a:xfrm>
            <a:off x="966550" y="2267712"/>
            <a:ext cx="14614826" cy="10570464"/>
          </a:xfrm>
        </p:spPr>
        <p:txBody>
          <a:bodyPr>
            <a:normAutofit lnSpcReduction="10000"/>
          </a:bodyPr>
          <a:lstStyle/>
          <a:p>
            <a:pPr marL="0" indent="0">
              <a:buNone/>
            </a:pPr>
            <a:r>
              <a:rPr lang="en-US" b="1" dirty="0">
                <a:solidFill>
                  <a:srgbClr val="FFFF00"/>
                </a:solidFill>
              </a:rPr>
              <a:t>Pray for </a:t>
            </a:r>
            <a:r>
              <a:rPr lang="en-US" b="1" u="sng" dirty="0">
                <a:solidFill>
                  <a:srgbClr val="FFFF00"/>
                </a:solidFill>
              </a:rPr>
              <a:t>Courage to Speak </a:t>
            </a:r>
            <a:r>
              <a:rPr lang="en-US" b="1" dirty="0">
                <a:solidFill>
                  <a:srgbClr val="FFFF00"/>
                </a:solidFill>
              </a:rPr>
              <a:t>when appropriate.</a:t>
            </a:r>
          </a:p>
          <a:p>
            <a:pPr marL="0" indent="0">
              <a:spcBef>
                <a:spcPts val="1500"/>
              </a:spcBef>
              <a:buNone/>
            </a:pPr>
            <a:r>
              <a:rPr lang="en-US" dirty="0">
                <a:solidFill>
                  <a:srgbClr val="FFFF00"/>
                </a:solidFill>
              </a:rPr>
              <a:t>Colossians 4:3: “And pray for us, too, that God may open a door for our message, so that we may proclaim the mystery of Christ, for which I am in chains.” </a:t>
            </a:r>
          </a:p>
          <a:p>
            <a:pPr marL="0" indent="0">
              <a:spcBef>
                <a:spcPts val="1500"/>
              </a:spcBef>
              <a:buNone/>
            </a:pPr>
            <a:endParaRPr lang="en-US" dirty="0">
              <a:solidFill>
                <a:srgbClr val="FFFF00"/>
              </a:solidFill>
            </a:endParaRPr>
          </a:p>
          <a:p>
            <a:pPr marL="0" indent="0">
              <a:spcBef>
                <a:spcPts val="1500"/>
              </a:spcBef>
              <a:buNone/>
            </a:pPr>
            <a:r>
              <a:rPr lang="en-US" b="1" dirty="0">
                <a:solidFill>
                  <a:schemeClr val="bg1"/>
                </a:solidFill>
              </a:rPr>
              <a:t>Ore para </a:t>
            </a:r>
            <a:r>
              <a:rPr lang="en-US" b="1" dirty="0" err="1">
                <a:solidFill>
                  <a:schemeClr val="bg1"/>
                </a:solidFill>
              </a:rPr>
              <a:t>tener</a:t>
            </a:r>
            <a:r>
              <a:rPr lang="en-US" b="1" dirty="0">
                <a:solidFill>
                  <a:schemeClr val="bg1"/>
                </a:solidFill>
              </a:rPr>
              <a:t> </a:t>
            </a:r>
            <a:r>
              <a:rPr lang="en-US" b="1" u="sng" dirty="0">
                <a:solidFill>
                  <a:schemeClr val="bg1"/>
                </a:solidFill>
              </a:rPr>
              <a:t>valor para </a:t>
            </a:r>
            <a:r>
              <a:rPr lang="en-US" b="1" u="sng" dirty="0" err="1">
                <a:solidFill>
                  <a:schemeClr val="bg1"/>
                </a:solidFill>
              </a:rPr>
              <a:t>hablar</a:t>
            </a:r>
            <a:r>
              <a:rPr lang="en-US" b="1" u="sng" dirty="0">
                <a:solidFill>
                  <a:schemeClr val="bg1"/>
                </a:solidFill>
              </a:rPr>
              <a:t> </a:t>
            </a:r>
            <a:r>
              <a:rPr lang="en-US" b="1" dirty="0" err="1">
                <a:solidFill>
                  <a:schemeClr val="bg1"/>
                </a:solidFill>
              </a:rPr>
              <a:t>cuando</a:t>
            </a:r>
            <a:r>
              <a:rPr lang="en-US" b="1" dirty="0">
                <a:solidFill>
                  <a:schemeClr val="bg1"/>
                </a:solidFill>
              </a:rPr>
              <a:t> sea </a:t>
            </a:r>
            <a:r>
              <a:rPr lang="en-US" b="1" dirty="0" err="1">
                <a:solidFill>
                  <a:schemeClr val="bg1"/>
                </a:solidFill>
              </a:rPr>
              <a:t>apropiado</a:t>
            </a:r>
            <a:r>
              <a:rPr lang="en-US" b="1" dirty="0">
                <a:solidFill>
                  <a:schemeClr val="bg1"/>
                </a:solidFill>
              </a:rPr>
              <a:t>.</a:t>
            </a:r>
          </a:p>
          <a:p>
            <a:pPr marL="0" indent="0">
              <a:spcBef>
                <a:spcPts val="1500"/>
              </a:spcBef>
              <a:buNone/>
            </a:pPr>
            <a:r>
              <a:rPr lang="en-US" dirty="0" err="1">
                <a:solidFill>
                  <a:schemeClr val="bg1"/>
                </a:solidFill>
              </a:rPr>
              <a:t>Colosenses</a:t>
            </a:r>
            <a:r>
              <a:rPr lang="en-US" dirty="0">
                <a:solidFill>
                  <a:schemeClr val="bg1"/>
                </a:solidFill>
              </a:rPr>
              <a:t> 4:3: </a:t>
            </a:r>
            <a:r>
              <a:rPr lang="en-US" dirty="0" err="1">
                <a:solidFill>
                  <a:schemeClr val="bg1"/>
                </a:solidFill>
              </a:rPr>
              <a:t>orando</a:t>
            </a:r>
            <a:r>
              <a:rPr lang="en-US" dirty="0">
                <a:solidFill>
                  <a:schemeClr val="bg1"/>
                </a:solidFill>
              </a:rPr>
              <a:t> </a:t>
            </a:r>
            <a:r>
              <a:rPr lang="en-US" dirty="0" err="1">
                <a:solidFill>
                  <a:schemeClr val="bg1"/>
                </a:solidFill>
              </a:rPr>
              <a:t>también</a:t>
            </a:r>
            <a:r>
              <a:rPr lang="en-US" dirty="0">
                <a:solidFill>
                  <a:schemeClr val="bg1"/>
                </a:solidFill>
              </a:rPr>
              <a:t> al </a:t>
            </a:r>
            <a:r>
              <a:rPr lang="en-US" dirty="0" err="1">
                <a:solidFill>
                  <a:schemeClr val="bg1"/>
                </a:solidFill>
              </a:rPr>
              <a:t>mismo</a:t>
            </a:r>
            <a:r>
              <a:rPr lang="en-US" dirty="0">
                <a:solidFill>
                  <a:schemeClr val="bg1"/>
                </a:solidFill>
              </a:rPr>
              <a:t> </a:t>
            </a:r>
            <a:r>
              <a:rPr lang="en-US" dirty="0" err="1">
                <a:solidFill>
                  <a:schemeClr val="bg1"/>
                </a:solidFill>
              </a:rPr>
              <a:t>tiempo</a:t>
            </a:r>
            <a:r>
              <a:rPr lang="en-US" dirty="0">
                <a:solidFill>
                  <a:schemeClr val="bg1"/>
                </a:solidFill>
              </a:rPr>
              <a:t> por </a:t>
            </a:r>
            <a:r>
              <a:rPr lang="en-US" dirty="0" err="1">
                <a:solidFill>
                  <a:schemeClr val="bg1"/>
                </a:solidFill>
              </a:rPr>
              <a:t>nosotros</a:t>
            </a:r>
            <a:r>
              <a:rPr lang="en-US" dirty="0">
                <a:solidFill>
                  <a:schemeClr val="bg1"/>
                </a:solidFill>
              </a:rPr>
              <a:t>, para que el </a:t>
            </a:r>
            <a:r>
              <a:rPr lang="en-US" dirty="0" err="1">
                <a:solidFill>
                  <a:schemeClr val="bg1"/>
                </a:solidFill>
              </a:rPr>
              <a:t>Señor</a:t>
            </a:r>
            <a:r>
              <a:rPr lang="en-US" dirty="0">
                <a:solidFill>
                  <a:schemeClr val="bg1"/>
                </a:solidFill>
              </a:rPr>
              <a:t> </a:t>
            </a:r>
            <a:r>
              <a:rPr lang="en-US" dirty="0" err="1">
                <a:solidFill>
                  <a:schemeClr val="bg1"/>
                </a:solidFill>
              </a:rPr>
              <a:t>nos</a:t>
            </a:r>
            <a:r>
              <a:rPr lang="en-US" dirty="0">
                <a:solidFill>
                  <a:schemeClr val="bg1"/>
                </a:solidFill>
              </a:rPr>
              <a:t> </a:t>
            </a:r>
            <a:r>
              <a:rPr lang="en-US" dirty="0" err="1">
                <a:solidFill>
                  <a:schemeClr val="bg1"/>
                </a:solidFill>
              </a:rPr>
              <a:t>abra</a:t>
            </a:r>
            <a:r>
              <a:rPr lang="en-US" dirty="0">
                <a:solidFill>
                  <a:schemeClr val="bg1"/>
                </a:solidFill>
              </a:rPr>
              <a:t> </a:t>
            </a:r>
            <a:r>
              <a:rPr lang="en-US" dirty="0" err="1">
                <a:solidFill>
                  <a:schemeClr val="bg1"/>
                </a:solidFill>
              </a:rPr>
              <a:t>puerta</a:t>
            </a:r>
            <a:r>
              <a:rPr lang="en-US" dirty="0">
                <a:solidFill>
                  <a:schemeClr val="bg1"/>
                </a:solidFill>
              </a:rPr>
              <a:t> para la palabra, a fin de </a:t>
            </a:r>
            <a:r>
              <a:rPr lang="en-US" dirty="0" err="1">
                <a:solidFill>
                  <a:schemeClr val="bg1"/>
                </a:solidFill>
              </a:rPr>
              <a:t>dar</a:t>
            </a:r>
            <a:r>
              <a:rPr lang="en-US" dirty="0">
                <a:solidFill>
                  <a:schemeClr val="bg1"/>
                </a:solidFill>
              </a:rPr>
              <a:t> a </a:t>
            </a:r>
            <a:r>
              <a:rPr lang="en-US" dirty="0" err="1">
                <a:solidFill>
                  <a:schemeClr val="bg1"/>
                </a:solidFill>
              </a:rPr>
              <a:t>conocer</a:t>
            </a:r>
            <a:r>
              <a:rPr lang="en-US" dirty="0">
                <a:solidFill>
                  <a:schemeClr val="bg1"/>
                </a:solidFill>
              </a:rPr>
              <a:t> el </a:t>
            </a:r>
            <a:r>
              <a:rPr lang="en-US" dirty="0" err="1">
                <a:solidFill>
                  <a:schemeClr val="bg1"/>
                </a:solidFill>
              </a:rPr>
              <a:t>misterio</a:t>
            </a:r>
            <a:r>
              <a:rPr lang="en-US" dirty="0">
                <a:solidFill>
                  <a:schemeClr val="bg1"/>
                </a:solidFill>
              </a:rPr>
              <a:t> de Cristo, por el </a:t>
            </a:r>
            <a:r>
              <a:rPr lang="en-US" dirty="0" err="1">
                <a:solidFill>
                  <a:schemeClr val="bg1"/>
                </a:solidFill>
              </a:rPr>
              <a:t>cual</a:t>
            </a:r>
            <a:r>
              <a:rPr lang="en-US" dirty="0">
                <a:solidFill>
                  <a:schemeClr val="bg1"/>
                </a:solidFill>
              </a:rPr>
              <a:t> </a:t>
            </a:r>
            <a:r>
              <a:rPr lang="en-US" dirty="0" err="1">
                <a:solidFill>
                  <a:schemeClr val="bg1"/>
                </a:solidFill>
              </a:rPr>
              <a:t>también</a:t>
            </a:r>
            <a:r>
              <a:rPr lang="en-US" dirty="0">
                <a:solidFill>
                  <a:schemeClr val="bg1"/>
                </a:solidFill>
              </a:rPr>
              <a:t> </a:t>
            </a:r>
            <a:r>
              <a:rPr lang="en-US" dirty="0" err="1">
                <a:solidFill>
                  <a:schemeClr val="bg1"/>
                </a:solidFill>
              </a:rPr>
              <a:t>estoy</a:t>
            </a:r>
            <a:r>
              <a:rPr lang="en-US" dirty="0">
                <a:solidFill>
                  <a:schemeClr val="bg1"/>
                </a:solidFill>
              </a:rPr>
              <a:t> </a:t>
            </a:r>
            <a:r>
              <a:rPr lang="en-US" dirty="0" err="1">
                <a:solidFill>
                  <a:schemeClr val="bg1"/>
                </a:solidFill>
              </a:rPr>
              <a:t>preso</a:t>
            </a:r>
            <a:r>
              <a:rPr lang="en-US" dirty="0">
                <a:solidFill>
                  <a:schemeClr val="bg1"/>
                </a:solidFill>
              </a:rPr>
              <a:t>,</a:t>
            </a:r>
          </a:p>
          <a:p>
            <a:pPr marL="0" indent="0">
              <a:spcBef>
                <a:spcPts val="1500"/>
              </a:spcBef>
              <a:buNone/>
            </a:pPr>
            <a:endParaRPr lang="en-US" dirty="0">
              <a:solidFill>
                <a:schemeClr val="bg1"/>
              </a:solidFill>
            </a:endParaRPr>
          </a:p>
          <a:p>
            <a:pPr marL="0" indent="0">
              <a:spcBef>
                <a:spcPts val="1500"/>
              </a:spcBef>
              <a:buNone/>
            </a:pPr>
            <a:r>
              <a:rPr lang="en-US" b="1" dirty="0" err="1">
                <a:solidFill>
                  <a:srgbClr val="00B0F0"/>
                </a:solidFill>
              </a:rPr>
              <a:t>Priez</a:t>
            </a:r>
            <a:r>
              <a:rPr lang="en-US" b="1" dirty="0">
                <a:solidFill>
                  <a:srgbClr val="00B0F0"/>
                </a:solidFill>
              </a:rPr>
              <a:t> pour que </a:t>
            </a:r>
            <a:r>
              <a:rPr lang="en-US" b="1" dirty="0" err="1">
                <a:solidFill>
                  <a:srgbClr val="00B0F0"/>
                </a:solidFill>
              </a:rPr>
              <a:t>vous</a:t>
            </a:r>
            <a:r>
              <a:rPr lang="en-US" b="1" dirty="0">
                <a:solidFill>
                  <a:srgbClr val="00B0F0"/>
                </a:solidFill>
              </a:rPr>
              <a:t> </a:t>
            </a:r>
            <a:r>
              <a:rPr lang="en-US" b="1" dirty="0" err="1">
                <a:solidFill>
                  <a:srgbClr val="00B0F0"/>
                </a:solidFill>
              </a:rPr>
              <a:t>puissiez</a:t>
            </a:r>
            <a:r>
              <a:rPr lang="en-US" b="1" dirty="0">
                <a:solidFill>
                  <a:srgbClr val="00B0F0"/>
                </a:solidFill>
              </a:rPr>
              <a:t> </a:t>
            </a:r>
            <a:r>
              <a:rPr lang="en-US" b="1" dirty="0" err="1">
                <a:solidFill>
                  <a:srgbClr val="00B0F0"/>
                </a:solidFill>
              </a:rPr>
              <a:t>avoir</a:t>
            </a:r>
            <a:r>
              <a:rPr lang="en-US" b="1" dirty="0">
                <a:solidFill>
                  <a:srgbClr val="00B0F0"/>
                </a:solidFill>
              </a:rPr>
              <a:t> </a:t>
            </a:r>
            <a:r>
              <a:rPr lang="en-US" b="1" u="sng" dirty="0">
                <a:solidFill>
                  <a:srgbClr val="00B0F0"/>
                </a:solidFill>
              </a:rPr>
              <a:t>le courage de </a:t>
            </a:r>
            <a:r>
              <a:rPr lang="en-US" b="1" u="sng" dirty="0" err="1">
                <a:solidFill>
                  <a:srgbClr val="00B0F0"/>
                </a:solidFill>
              </a:rPr>
              <a:t>parler</a:t>
            </a:r>
            <a:r>
              <a:rPr lang="en-US" b="1" u="sng" dirty="0">
                <a:solidFill>
                  <a:srgbClr val="00B0F0"/>
                </a:solidFill>
              </a:rPr>
              <a:t> </a:t>
            </a:r>
            <a:r>
              <a:rPr lang="en-US" b="1" dirty="0">
                <a:solidFill>
                  <a:srgbClr val="00B0F0"/>
                </a:solidFill>
              </a:rPr>
              <a:t>au moment précis.</a:t>
            </a:r>
          </a:p>
          <a:p>
            <a:pPr marL="0" indent="0">
              <a:spcBef>
                <a:spcPts val="1500"/>
              </a:spcBef>
              <a:buNone/>
            </a:pPr>
            <a:r>
              <a:rPr lang="en-CA" dirty="0" err="1">
                <a:solidFill>
                  <a:srgbClr val="00B0F0"/>
                </a:solidFill>
              </a:rPr>
              <a:t>Colossiens</a:t>
            </a:r>
            <a:r>
              <a:rPr lang="en-CA" dirty="0">
                <a:solidFill>
                  <a:srgbClr val="00B0F0"/>
                </a:solidFill>
              </a:rPr>
              <a:t> 4:3:‘‘Priez </a:t>
            </a:r>
            <a:r>
              <a:rPr lang="en-CA" dirty="0" err="1">
                <a:solidFill>
                  <a:srgbClr val="00B0F0"/>
                </a:solidFill>
              </a:rPr>
              <a:t>en</a:t>
            </a:r>
            <a:r>
              <a:rPr lang="en-CA" dirty="0">
                <a:solidFill>
                  <a:srgbClr val="00B0F0"/>
                </a:solidFill>
              </a:rPr>
              <a:t> </a:t>
            </a:r>
            <a:r>
              <a:rPr lang="en-CA" dirty="0" err="1">
                <a:solidFill>
                  <a:srgbClr val="00B0F0"/>
                </a:solidFill>
              </a:rPr>
              <a:t>même</a:t>
            </a:r>
            <a:r>
              <a:rPr lang="en-CA" dirty="0">
                <a:solidFill>
                  <a:srgbClr val="00B0F0"/>
                </a:solidFill>
              </a:rPr>
              <a:t> temps pour nous, </a:t>
            </a:r>
            <a:r>
              <a:rPr lang="en-CA" dirty="0" err="1">
                <a:solidFill>
                  <a:srgbClr val="00B0F0"/>
                </a:solidFill>
              </a:rPr>
              <a:t>afin</a:t>
            </a:r>
            <a:r>
              <a:rPr lang="en-CA" dirty="0">
                <a:solidFill>
                  <a:srgbClr val="00B0F0"/>
                </a:solidFill>
              </a:rPr>
              <a:t> que Dieu nous </a:t>
            </a:r>
            <a:r>
              <a:rPr lang="en-CA" dirty="0" err="1">
                <a:solidFill>
                  <a:srgbClr val="00B0F0"/>
                </a:solidFill>
              </a:rPr>
              <a:t>ouvre</a:t>
            </a:r>
            <a:r>
              <a:rPr lang="en-CA" dirty="0">
                <a:solidFill>
                  <a:srgbClr val="00B0F0"/>
                </a:solidFill>
              </a:rPr>
              <a:t> </a:t>
            </a:r>
            <a:r>
              <a:rPr lang="en-CA" dirty="0" err="1">
                <a:solidFill>
                  <a:srgbClr val="00B0F0"/>
                </a:solidFill>
              </a:rPr>
              <a:t>une</a:t>
            </a:r>
            <a:r>
              <a:rPr lang="en-CA" dirty="0">
                <a:solidFill>
                  <a:srgbClr val="00B0F0"/>
                </a:solidFill>
              </a:rPr>
              <a:t> </a:t>
            </a:r>
            <a:r>
              <a:rPr lang="en-CA" dirty="0" err="1">
                <a:solidFill>
                  <a:srgbClr val="00B0F0"/>
                </a:solidFill>
              </a:rPr>
              <a:t>porte</a:t>
            </a:r>
            <a:r>
              <a:rPr lang="en-CA" dirty="0">
                <a:solidFill>
                  <a:srgbClr val="00B0F0"/>
                </a:solidFill>
              </a:rPr>
              <a:t> pour la parole, </a:t>
            </a:r>
            <a:r>
              <a:rPr lang="en-CA" dirty="0" err="1">
                <a:solidFill>
                  <a:srgbClr val="00B0F0"/>
                </a:solidFill>
              </a:rPr>
              <a:t>en</a:t>
            </a:r>
            <a:r>
              <a:rPr lang="en-CA" dirty="0">
                <a:solidFill>
                  <a:srgbClr val="00B0F0"/>
                </a:solidFill>
              </a:rPr>
              <a:t> </a:t>
            </a:r>
            <a:r>
              <a:rPr lang="en-CA" dirty="0" err="1">
                <a:solidFill>
                  <a:srgbClr val="00B0F0"/>
                </a:solidFill>
              </a:rPr>
              <a:t>sorte</a:t>
            </a:r>
            <a:r>
              <a:rPr lang="en-CA" dirty="0">
                <a:solidFill>
                  <a:srgbClr val="00B0F0"/>
                </a:solidFill>
              </a:rPr>
              <a:t> que je </a:t>
            </a:r>
            <a:r>
              <a:rPr lang="en-CA" dirty="0" err="1">
                <a:solidFill>
                  <a:srgbClr val="00B0F0"/>
                </a:solidFill>
              </a:rPr>
              <a:t>puisse</a:t>
            </a:r>
            <a:r>
              <a:rPr lang="en-CA" dirty="0">
                <a:solidFill>
                  <a:srgbClr val="00B0F0"/>
                </a:solidFill>
              </a:rPr>
              <a:t> </a:t>
            </a:r>
            <a:r>
              <a:rPr lang="en-CA" dirty="0" err="1">
                <a:solidFill>
                  <a:srgbClr val="00B0F0"/>
                </a:solidFill>
              </a:rPr>
              <a:t>annoncer</a:t>
            </a:r>
            <a:r>
              <a:rPr lang="en-CA" dirty="0">
                <a:solidFill>
                  <a:srgbClr val="00B0F0"/>
                </a:solidFill>
              </a:rPr>
              <a:t> le </a:t>
            </a:r>
            <a:r>
              <a:rPr lang="en-CA" dirty="0" err="1">
                <a:solidFill>
                  <a:srgbClr val="00B0F0"/>
                </a:solidFill>
              </a:rPr>
              <a:t>mystère</a:t>
            </a:r>
            <a:r>
              <a:rPr lang="en-CA" dirty="0">
                <a:solidFill>
                  <a:srgbClr val="00B0F0"/>
                </a:solidFill>
              </a:rPr>
              <a:t> de Christ, pour </a:t>
            </a:r>
            <a:r>
              <a:rPr lang="en-CA" dirty="0" err="1">
                <a:solidFill>
                  <a:srgbClr val="00B0F0"/>
                </a:solidFill>
              </a:rPr>
              <a:t>lequel</a:t>
            </a:r>
            <a:r>
              <a:rPr lang="en-CA" dirty="0">
                <a:solidFill>
                  <a:srgbClr val="00B0F0"/>
                </a:solidFill>
              </a:rPr>
              <a:t> je </a:t>
            </a:r>
            <a:r>
              <a:rPr lang="en-CA" dirty="0" err="1">
                <a:solidFill>
                  <a:srgbClr val="00B0F0"/>
                </a:solidFill>
              </a:rPr>
              <a:t>suis</a:t>
            </a:r>
            <a:r>
              <a:rPr lang="en-CA" dirty="0">
                <a:solidFill>
                  <a:srgbClr val="00B0F0"/>
                </a:solidFill>
              </a:rPr>
              <a:t> dans les </a:t>
            </a:r>
            <a:r>
              <a:rPr lang="en-CA" dirty="0" err="1">
                <a:solidFill>
                  <a:srgbClr val="00B0F0"/>
                </a:solidFill>
              </a:rPr>
              <a:t>chaînes</a:t>
            </a:r>
            <a:r>
              <a:rPr lang="en-CA" dirty="0">
                <a:solidFill>
                  <a:srgbClr val="00B0F0"/>
                </a:solidFill>
              </a:rPr>
              <a:t>’’.</a:t>
            </a:r>
            <a:endParaRPr lang="en-CA" dirty="0">
              <a:solidFill>
                <a:schemeClr val="bg1"/>
              </a:solidFill>
            </a:endParaRPr>
          </a:p>
        </p:txBody>
      </p:sp>
      <p:sp>
        <p:nvSpPr>
          <p:cNvPr id="7" name="Title 1">
            <a:extLst>
              <a:ext uri="{FF2B5EF4-FFF2-40B4-BE49-F238E27FC236}">
                <a16:creationId xmlns:a16="http://schemas.microsoft.com/office/drawing/2014/main" id="{B897A9FA-9728-F54B-8983-3BBEF1F16640}"/>
              </a:ext>
            </a:extLst>
          </p:cNvPr>
          <p:cNvSpPr>
            <a:spLocks noGrp="1"/>
          </p:cNvSpPr>
          <p:nvPr>
            <p:ph type="title"/>
          </p:nvPr>
        </p:nvSpPr>
        <p:spPr>
          <a:xfrm>
            <a:off x="804672" y="435281"/>
            <a:ext cx="22612778" cy="2286000"/>
          </a:xfrm>
        </p:spPr>
        <p:txBody>
          <a:bodyPr>
            <a:noAutofit/>
          </a:bodyPr>
          <a:lstStyle/>
          <a:p>
            <a:r>
              <a:rPr lang="en-US" sz="7200" spc="-150" dirty="0">
                <a:solidFill>
                  <a:srgbClr val="FFFF00"/>
                </a:solidFill>
              </a:rPr>
              <a:t>Personal Prayer </a:t>
            </a:r>
            <a:r>
              <a:rPr lang="en-US" sz="7200" spc="-150" dirty="0">
                <a:solidFill>
                  <a:schemeClr val="bg1"/>
                </a:solidFill>
              </a:rPr>
              <a:t>/ Personal Prayer / </a:t>
            </a:r>
            <a:r>
              <a:rPr lang="en-US" sz="7200" spc="-150" dirty="0" err="1">
                <a:solidFill>
                  <a:srgbClr val="00B0F0"/>
                </a:solidFill>
              </a:rPr>
              <a:t>Prière</a:t>
            </a:r>
            <a:r>
              <a:rPr lang="en-US" sz="7200" spc="-150" dirty="0">
                <a:solidFill>
                  <a:srgbClr val="00B0F0"/>
                </a:solidFill>
              </a:rPr>
              <a:t> </a:t>
            </a:r>
            <a:r>
              <a:rPr lang="en-US" sz="7200" spc="-150" dirty="0" err="1">
                <a:solidFill>
                  <a:srgbClr val="00B0F0"/>
                </a:solidFill>
              </a:rPr>
              <a:t>Personnelle</a:t>
            </a:r>
            <a:endParaRPr lang="en-US" sz="7200" spc="-150" dirty="0">
              <a:solidFill>
                <a:srgbClr val="00B0F0"/>
              </a:solidFill>
            </a:endParaRPr>
          </a:p>
        </p:txBody>
      </p:sp>
    </p:spTree>
    <p:extLst>
      <p:ext uri="{BB962C8B-B14F-4D97-AF65-F5344CB8AC3E}">
        <p14:creationId xmlns:p14="http://schemas.microsoft.com/office/powerpoint/2010/main" val="16355789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p:cNvPicPr>
            <a:picLocks noGrp="1" noChangeAspect="1"/>
          </p:cNvPicPr>
          <p:nvPr>
            <p:ph type="pic" sz="half" idx="21"/>
          </p:nvPr>
        </p:nvPicPr>
        <p:blipFill>
          <a:blip r:embed="rId4">
            <a:extLst>
              <a:ext uri="{28A0092B-C50C-407E-A947-70E740481C1C}">
                <a14:useLocalDpi xmlns:a14="http://schemas.microsoft.com/office/drawing/2010/main" val="0"/>
              </a:ext>
            </a:extLst>
          </a:blip>
          <a:stretch>
            <a:fillRect/>
          </a:stretch>
        </p:blipFill>
        <p:spPr>
          <a:xfrm>
            <a:off x="13864860" y="4306824"/>
            <a:ext cx="9552589" cy="6373368"/>
          </a:xfrm>
          <a:prstGeom prst="rect">
            <a:avLst/>
          </a:prstGeom>
        </p:spPr>
      </p:pic>
      <p:sp>
        <p:nvSpPr>
          <p:cNvPr id="3" name="Text Placeholder 2">
            <a:extLst>
              <a:ext uri="{FF2B5EF4-FFF2-40B4-BE49-F238E27FC236}">
                <a16:creationId xmlns:a16="http://schemas.microsoft.com/office/drawing/2014/main" id="{E91F66ED-8439-0244-808E-709FDB6D94A6}"/>
              </a:ext>
            </a:extLst>
          </p:cNvPr>
          <p:cNvSpPr>
            <a:spLocks noGrp="1"/>
          </p:cNvSpPr>
          <p:nvPr>
            <p:ph type="body" sz="half" idx="1"/>
          </p:nvPr>
        </p:nvSpPr>
        <p:spPr>
          <a:xfrm>
            <a:off x="804672" y="1828800"/>
            <a:ext cx="12801600" cy="11265408"/>
          </a:xfrm>
        </p:spPr>
        <p:txBody>
          <a:bodyPr>
            <a:normAutofit lnSpcReduction="10000"/>
          </a:bodyPr>
          <a:lstStyle/>
          <a:p>
            <a:pPr marL="0" indent="0">
              <a:spcBef>
                <a:spcPts val="1500"/>
              </a:spcBef>
              <a:buNone/>
            </a:pPr>
            <a:r>
              <a:rPr lang="en-US" sz="4000" b="1" dirty="0">
                <a:solidFill>
                  <a:srgbClr val="FFFF00"/>
                </a:solidFill>
              </a:rPr>
              <a:t>Pray for </a:t>
            </a:r>
            <a:r>
              <a:rPr lang="en-US" sz="4000" b="1" u="sng" dirty="0">
                <a:solidFill>
                  <a:srgbClr val="FFFF00"/>
                </a:solidFill>
              </a:rPr>
              <a:t>Clarity of Words </a:t>
            </a:r>
            <a:r>
              <a:rPr lang="en-US" sz="4000" b="1" dirty="0">
                <a:solidFill>
                  <a:srgbClr val="FFFF00"/>
                </a:solidFill>
              </a:rPr>
              <a:t>to speak when asked.</a:t>
            </a:r>
          </a:p>
          <a:p>
            <a:pPr marL="0" indent="0">
              <a:spcBef>
                <a:spcPts val="1500"/>
              </a:spcBef>
              <a:buNone/>
            </a:pPr>
            <a:r>
              <a:rPr lang="en-US" sz="4000" dirty="0">
                <a:solidFill>
                  <a:srgbClr val="FFFF00"/>
                </a:solidFill>
              </a:rPr>
              <a:t>1 Peter 3:15: “Always be prepared to give an answer to everyone who asks you to give the reason for the hope that you have.” </a:t>
            </a:r>
          </a:p>
          <a:p>
            <a:pPr marL="0" indent="0">
              <a:spcBef>
                <a:spcPts val="1500"/>
              </a:spcBef>
              <a:buNone/>
            </a:pPr>
            <a:endParaRPr lang="en-US" sz="2800" dirty="0">
              <a:solidFill>
                <a:srgbClr val="FFFF00"/>
              </a:solidFill>
            </a:endParaRPr>
          </a:p>
          <a:p>
            <a:pPr marL="0" indent="0">
              <a:spcBef>
                <a:spcPts val="1500"/>
              </a:spcBef>
              <a:buNone/>
            </a:pPr>
            <a:r>
              <a:rPr lang="en-US" sz="4000" b="1" dirty="0">
                <a:solidFill>
                  <a:schemeClr val="bg1"/>
                </a:solidFill>
              </a:rPr>
              <a:t>Pray for </a:t>
            </a:r>
            <a:r>
              <a:rPr lang="en-US" sz="4000" b="1" u="sng" dirty="0">
                <a:solidFill>
                  <a:schemeClr val="bg1"/>
                </a:solidFill>
              </a:rPr>
              <a:t>Clarity of Words </a:t>
            </a:r>
            <a:r>
              <a:rPr lang="en-US" sz="4000" b="1" dirty="0">
                <a:solidFill>
                  <a:schemeClr val="bg1"/>
                </a:solidFill>
              </a:rPr>
              <a:t>to speak when asked.</a:t>
            </a:r>
          </a:p>
          <a:p>
            <a:pPr marL="0" indent="0">
              <a:spcBef>
                <a:spcPts val="1500"/>
              </a:spcBef>
              <a:buNone/>
            </a:pPr>
            <a:r>
              <a:rPr lang="en-US" sz="4000" dirty="0">
                <a:solidFill>
                  <a:schemeClr val="bg1"/>
                </a:solidFill>
              </a:rPr>
              <a:t>1 Pedro 3:15: </a:t>
            </a:r>
            <a:r>
              <a:rPr lang="en-US" sz="4000" dirty="0" err="1">
                <a:solidFill>
                  <a:schemeClr val="bg1"/>
                </a:solidFill>
              </a:rPr>
              <a:t>sino</a:t>
            </a:r>
            <a:r>
              <a:rPr lang="en-US" sz="4000" dirty="0">
                <a:solidFill>
                  <a:schemeClr val="bg1"/>
                </a:solidFill>
              </a:rPr>
              <a:t> </a:t>
            </a:r>
            <a:r>
              <a:rPr lang="en-US" sz="4000" dirty="0" err="1">
                <a:solidFill>
                  <a:schemeClr val="bg1"/>
                </a:solidFill>
              </a:rPr>
              <a:t>santificad</a:t>
            </a:r>
            <a:r>
              <a:rPr lang="en-US" sz="4000" dirty="0">
                <a:solidFill>
                  <a:schemeClr val="bg1"/>
                </a:solidFill>
              </a:rPr>
              <a:t> a Dios el </a:t>
            </a:r>
            <a:r>
              <a:rPr lang="en-US" sz="4000" dirty="0" err="1">
                <a:solidFill>
                  <a:schemeClr val="bg1"/>
                </a:solidFill>
              </a:rPr>
              <a:t>Señor</a:t>
            </a:r>
            <a:r>
              <a:rPr lang="en-US" sz="4000" dirty="0">
                <a:solidFill>
                  <a:schemeClr val="bg1"/>
                </a:solidFill>
              </a:rPr>
              <a:t> </a:t>
            </a:r>
            <a:r>
              <a:rPr lang="en-US" sz="4000" dirty="0" err="1">
                <a:solidFill>
                  <a:schemeClr val="bg1"/>
                </a:solidFill>
              </a:rPr>
              <a:t>en</a:t>
            </a:r>
            <a:r>
              <a:rPr lang="en-US" sz="4000" dirty="0">
                <a:solidFill>
                  <a:schemeClr val="bg1"/>
                </a:solidFill>
              </a:rPr>
              <a:t> </a:t>
            </a:r>
            <a:r>
              <a:rPr lang="en-US" sz="4000" dirty="0" err="1">
                <a:solidFill>
                  <a:schemeClr val="bg1"/>
                </a:solidFill>
              </a:rPr>
              <a:t>vuestros</a:t>
            </a:r>
            <a:r>
              <a:rPr lang="en-US" sz="4000" dirty="0">
                <a:solidFill>
                  <a:schemeClr val="bg1"/>
                </a:solidFill>
              </a:rPr>
              <a:t> </a:t>
            </a:r>
            <a:r>
              <a:rPr lang="en-US" sz="4000" dirty="0" err="1">
                <a:solidFill>
                  <a:schemeClr val="bg1"/>
                </a:solidFill>
              </a:rPr>
              <a:t>corazones</a:t>
            </a:r>
            <a:r>
              <a:rPr lang="en-US" sz="4000" dirty="0">
                <a:solidFill>
                  <a:schemeClr val="bg1"/>
                </a:solidFill>
              </a:rPr>
              <a:t>, y </a:t>
            </a:r>
            <a:r>
              <a:rPr lang="en-US" sz="4000" dirty="0" err="1">
                <a:solidFill>
                  <a:schemeClr val="bg1"/>
                </a:solidFill>
              </a:rPr>
              <a:t>estad</a:t>
            </a:r>
            <a:r>
              <a:rPr lang="en-US" sz="4000" dirty="0">
                <a:solidFill>
                  <a:schemeClr val="bg1"/>
                </a:solidFill>
              </a:rPr>
              <a:t> </a:t>
            </a:r>
            <a:r>
              <a:rPr lang="en-US" sz="4000" dirty="0" err="1">
                <a:solidFill>
                  <a:schemeClr val="bg1"/>
                </a:solidFill>
              </a:rPr>
              <a:t>siempre</a:t>
            </a:r>
            <a:r>
              <a:rPr lang="en-US" sz="4000" dirty="0">
                <a:solidFill>
                  <a:schemeClr val="bg1"/>
                </a:solidFill>
              </a:rPr>
              <a:t> </a:t>
            </a:r>
            <a:r>
              <a:rPr lang="en-US" sz="4000" dirty="0" err="1">
                <a:solidFill>
                  <a:schemeClr val="bg1"/>
                </a:solidFill>
              </a:rPr>
              <a:t>preparados</a:t>
            </a:r>
            <a:r>
              <a:rPr lang="en-US" sz="4000" dirty="0">
                <a:solidFill>
                  <a:schemeClr val="bg1"/>
                </a:solidFill>
              </a:rPr>
              <a:t> para </a:t>
            </a:r>
            <a:r>
              <a:rPr lang="en-US" sz="4000" dirty="0" err="1">
                <a:solidFill>
                  <a:schemeClr val="bg1"/>
                </a:solidFill>
              </a:rPr>
              <a:t>presentar</a:t>
            </a:r>
            <a:r>
              <a:rPr lang="en-US" sz="4000" dirty="0">
                <a:solidFill>
                  <a:schemeClr val="bg1"/>
                </a:solidFill>
              </a:rPr>
              <a:t> </a:t>
            </a:r>
            <a:r>
              <a:rPr lang="en-US" sz="4000" dirty="0" err="1">
                <a:solidFill>
                  <a:schemeClr val="bg1"/>
                </a:solidFill>
              </a:rPr>
              <a:t>defensa</a:t>
            </a:r>
            <a:r>
              <a:rPr lang="en-US" sz="4000" dirty="0">
                <a:solidFill>
                  <a:schemeClr val="bg1"/>
                </a:solidFill>
              </a:rPr>
              <a:t> con </a:t>
            </a:r>
            <a:r>
              <a:rPr lang="en-US" sz="4000" dirty="0" err="1">
                <a:solidFill>
                  <a:schemeClr val="bg1"/>
                </a:solidFill>
              </a:rPr>
              <a:t>mansedumbre</a:t>
            </a:r>
            <a:r>
              <a:rPr lang="en-US" sz="4000" dirty="0">
                <a:solidFill>
                  <a:schemeClr val="bg1"/>
                </a:solidFill>
              </a:rPr>
              <a:t> y </a:t>
            </a:r>
            <a:r>
              <a:rPr lang="en-US" sz="4000" dirty="0" err="1">
                <a:solidFill>
                  <a:schemeClr val="bg1"/>
                </a:solidFill>
              </a:rPr>
              <a:t>reverencia</a:t>
            </a:r>
            <a:r>
              <a:rPr lang="en-US" sz="4000" dirty="0">
                <a:solidFill>
                  <a:schemeClr val="bg1"/>
                </a:solidFill>
              </a:rPr>
              <a:t> ante </a:t>
            </a:r>
            <a:r>
              <a:rPr lang="en-US" sz="4000" dirty="0" err="1">
                <a:solidFill>
                  <a:schemeClr val="bg1"/>
                </a:solidFill>
              </a:rPr>
              <a:t>todo</a:t>
            </a:r>
            <a:r>
              <a:rPr lang="en-US" sz="4000" dirty="0">
                <a:solidFill>
                  <a:schemeClr val="bg1"/>
                </a:solidFill>
              </a:rPr>
              <a:t> el que </a:t>
            </a:r>
            <a:r>
              <a:rPr lang="en-US" sz="4000" dirty="0" err="1">
                <a:solidFill>
                  <a:schemeClr val="bg1"/>
                </a:solidFill>
              </a:rPr>
              <a:t>os</a:t>
            </a:r>
            <a:r>
              <a:rPr lang="en-US" sz="4000" dirty="0">
                <a:solidFill>
                  <a:schemeClr val="bg1"/>
                </a:solidFill>
              </a:rPr>
              <a:t> </a:t>
            </a:r>
            <a:r>
              <a:rPr lang="en-US" sz="4000" dirty="0" err="1">
                <a:solidFill>
                  <a:schemeClr val="bg1"/>
                </a:solidFill>
              </a:rPr>
              <a:t>demande</a:t>
            </a:r>
            <a:r>
              <a:rPr lang="en-US" sz="4000" dirty="0">
                <a:solidFill>
                  <a:schemeClr val="bg1"/>
                </a:solidFill>
              </a:rPr>
              <a:t> </a:t>
            </a:r>
            <a:r>
              <a:rPr lang="en-US" sz="4000" dirty="0" err="1">
                <a:solidFill>
                  <a:schemeClr val="bg1"/>
                </a:solidFill>
              </a:rPr>
              <a:t>razón</a:t>
            </a:r>
            <a:r>
              <a:rPr lang="en-US" sz="4000" dirty="0">
                <a:solidFill>
                  <a:schemeClr val="bg1"/>
                </a:solidFill>
              </a:rPr>
              <a:t> de la </a:t>
            </a:r>
            <a:r>
              <a:rPr lang="en-US" sz="4000" dirty="0" err="1">
                <a:solidFill>
                  <a:schemeClr val="bg1"/>
                </a:solidFill>
              </a:rPr>
              <a:t>esperanza</a:t>
            </a:r>
            <a:r>
              <a:rPr lang="en-US" sz="4000" dirty="0">
                <a:solidFill>
                  <a:schemeClr val="bg1"/>
                </a:solidFill>
              </a:rPr>
              <a:t> que hay </a:t>
            </a:r>
            <a:r>
              <a:rPr lang="en-US" sz="4000" dirty="0" err="1">
                <a:solidFill>
                  <a:schemeClr val="bg1"/>
                </a:solidFill>
              </a:rPr>
              <a:t>en</a:t>
            </a:r>
            <a:r>
              <a:rPr lang="en-US" sz="4000" dirty="0">
                <a:solidFill>
                  <a:schemeClr val="bg1"/>
                </a:solidFill>
              </a:rPr>
              <a:t> </a:t>
            </a:r>
            <a:r>
              <a:rPr lang="en-US" sz="4000" dirty="0" err="1">
                <a:solidFill>
                  <a:schemeClr val="bg1"/>
                </a:solidFill>
              </a:rPr>
              <a:t>vosotros</a:t>
            </a:r>
            <a:r>
              <a:rPr lang="en-US" sz="4000" dirty="0">
                <a:solidFill>
                  <a:schemeClr val="bg1"/>
                </a:solidFill>
              </a:rPr>
              <a:t>;</a:t>
            </a:r>
          </a:p>
          <a:p>
            <a:pPr marL="0" indent="0">
              <a:spcBef>
                <a:spcPts val="1500"/>
              </a:spcBef>
              <a:buNone/>
            </a:pPr>
            <a:endParaRPr lang="en-US" sz="1100" dirty="0">
              <a:solidFill>
                <a:schemeClr val="bg1"/>
              </a:solidFill>
            </a:endParaRPr>
          </a:p>
          <a:p>
            <a:pPr marL="0" indent="0">
              <a:spcBef>
                <a:spcPts val="1500"/>
              </a:spcBef>
              <a:buNone/>
            </a:pPr>
            <a:r>
              <a:rPr lang="en-US" sz="4000" dirty="0" err="1">
                <a:solidFill>
                  <a:srgbClr val="00B0F0"/>
                </a:solidFill>
              </a:rPr>
              <a:t>Priez</a:t>
            </a:r>
            <a:r>
              <a:rPr lang="en-US" sz="4000" dirty="0">
                <a:solidFill>
                  <a:srgbClr val="00B0F0"/>
                </a:solidFill>
              </a:rPr>
              <a:t> pour la </a:t>
            </a:r>
            <a:r>
              <a:rPr lang="en-US" sz="4000" b="1" u="sng" dirty="0" err="1">
                <a:solidFill>
                  <a:srgbClr val="00B0F0"/>
                </a:solidFill>
              </a:rPr>
              <a:t>compréhension</a:t>
            </a:r>
            <a:r>
              <a:rPr lang="en-US" sz="4000" b="1" u="sng" dirty="0">
                <a:solidFill>
                  <a:srgbClr val="00B0F0"/>
                </a:solidFill>
              </a:rPr>
              <a:t> des mots </a:t>
            </a:r>
            <a:r>
              <a:rPr lang="en-US" sz="4000" dirty="0">
                <a:solidFill>
                  <a:srgbClr val="00B0F0"/>
                </a:solidFill>
              </a:rPr>
              <a:t>pour </a:t>
            </a:r>
            <a:r>
              <a:rPr lang="en-US" sz="4000" dirty="0" err="1">
                <a:solidFill>
                  <a:srgbClr val="00B0F0"/>
                </a:solidFill>
              </a:rPr>
              <a:t>parler</a:t>
            </a:r>
            <a:r>
              <a:rPr lang="en-US" sz="4000" dirty="0">
                <a:solidFill>
                  <a:srgbClr val="00B0F0"/>
                </a:solidFill>
              </a:rPr>
              <a:t> </a:t>
            </a:r>
            <a:r>
              <a:rPr lang="en-US" sz="4000" dirty="0" err="1">
                <a:solidFill>
                  <a:srgbClr val="00B0F0"/>
                </a:solidFill>
              </a:rPr>
              <a:t>lorsqu'on</a:t>
            </a:r>
            <a:r>
              <a:rPr lang="en-US" sz="4000" dirty="0">
                <a:solidFill>
                  <a:srgbClr val="00B0F0"/>
                </a:solidFill>
              </a:rPr>
              <a:t> </a:t>
            </a:r>
            <a:r>
              <a:rPr lang="en-US" sz="4000" dirty="0" err="1">
                <a:solidFill>
                  <a:srgbClr val="00B0F0"/>
                </a:solidFill>
              </a:rPr>
              <a:t>vous</a:t>
            </a:r>
            <a:r>
              <a:rPr lang="en-US" sz="4000" dirty="0">
                <a:solidFill>
                  <a:srgbClr val="00B0F0"/>
                </a:solidFill>
              </a:rPr>
              <a:t> le </a:t>
            </a:r>
            <a:r>
              <a:rPr lang="en-US" sz="4000" dirty="0" err="1">
                <a:solidFill>
                  <a:srgbClr val="00B0F0"/>
                </a:solidFill>
              </a:rPr>
              <a:t>demande</a:t>
            </a:r>
            <a:r>
              <a:rPr lang="en-US" sz="4000" dirty="0">
                <a:solidFill>
                  <a:srgbClr val="00B0F0"/>
                </a:solidFill>
              </a:rPr>
              <a:t>.</a:t>
            </a:r>
          </a:p>
          <a:p>
            <a:pPr marL="0" indent="0">
              <a:spcBef>
                <a:spcPts val="1500"/>
              </a:spcBef>
              <a:buNone/>
            </a:pPr>
            <a:r>
              <a:rPr lang="en-US" sz="4000" dirty="0">
                <a:solidFill>
                  <a:srgbClr val="00B0F0"/>
                </a:solidFill>
              </a:rPr>
              <a:t>1 Pierre 3 :15 : ‘‘</a:t>
            </a:r>
            <a:r>
              <a:rPr lang="en-US" sz="4000" dirty="0" err="1">
                <a:solidFill>
                  <a:srgbClr val="00B0F0"/>
                </a:solidFill>
              </a:rPr>
              <a:t>Mais</a:t>
            </a:r>
            <a:r>
              <a:rPr lang="en-US" sz="4000" dirty="0">
                <a:solidFill>
                  <a:srgbClr val="00B0F0"/>
                </a:solidFill>
              </a:rPr>
              <a:t> </a:t>
            </a:r>
            <a:r>
              <a:rPr lang="en-US" sz="4000" dirty="0" err="1">
                <a:solidFill>
                  <a:srgbClr val="00B0F0"/>
                </a:solidFill>
              </a:rPr>
              <a:t>sanctifiez</a:t>
            </a:r>
            <a:r>
              <a:rPr lang="en-US" sz="4000" dirty="0">
                <a:solidFill>
                  <a:srgbClr val="00B0F0"/>
                </a:solidFill>
              </a:rPr>
              <a:t> dans </a:t>
            </a:r>
            <a:r>
              <a:rPr lang="en-US" sz="4000" dirty="0" err="1">
                <a:solidFill>
                  <a:srgbClr val="00B0F0"/>
                </a:solidFill>
              </a:rPr>
              <a:t>vos</a:t>
            </a:r>
            <a:r>
              <a:rPr lang="en-US" sz="4000" dirty="0">
                <a:solidFill>
                  <a:srgbClr val="00B0F0"/>
                </a:solidFill>
              </a:rPr>
              <a:t> </a:t>
            </a:r>
            <a:r>
              <a:rPr lang="en-US" sz="4000" dirty="0" err="1">
                <a:solidFill>
                  <a:srgbClr val="00B0F0"/>
                </a:solidFill>
              </a:rPr>
              <a:t>cœurs</a:t>
            </a:r>
            <a:r>
              <a:rPr lang="en-US" sz="4000" dirty="0">
                <a:solidFill>
                  <a:srgbClr val="00B0F0"/>
                </a:solidFill>
              </a:rPr>
              <a:t> Christ le Seigneur, </a:t>
            </a:r>
            <a:r>
              <a:rPr lang="en-US" sz="4000" dirty="0" err="1">
                <a:solidFill>
                  <a:srgbClr val="00B0F0"/>
                </a:solidFill>
              </a:rPr>
              <a:t>étant</a:t>
            </a:r>
            <a:r>
              <a:rPr lang="en-US" sz="4000" dirty="0">
                <a:solidFill>
                  <a:srgbClr val="00B0F0"/>
                </a:solidFill>
              </a:rPr>
              <a:t> </a:t>
            </a:r>
            <a:r>
              <a:rPr lang="en-US" sz="4000" dirty="0" err="1">
                <a:solidFill>
                  <a:srgbClr val="00B0F0"/>
                </a:solidFill>
              </a:rPr>
              <a:t>toujours</a:t>
            </a:r>
            <a:r>
              <a:rPr lang="en-US" sz="4000" dirty="0">
                <a:solidFill>
                  <a:srgbClr val="00B0F0"/>
                </a:solidFill>
              </a:rPr>
              <a:t> </a:t>
            </a:r>
            <a:r>
              <a:rPr lang="en-US" sz="4000" dirty="0" err="1">
                <a:solidFill>
                  <a:srgbClr val="00B0F0"/>
                </a:solidFill>
              </a:rPr>
              <a:t>prêts</a:t>
            </a:r>
            <a:r>
              <a:rPr lang="en-US" sz="4000" dirty="0">
                <a:solidFill>
                  <a:srgbClr val="00B0F0"/>
                </a:solidFill>
              </a:rPr>
              <a:t> </a:t>
            </a:r>
            <a:r>
              <a:rPr lang="en-US" sz="4000" dirty="0" err="1">
                <a:solidFill>
                  <a:srgbClr val="00B0F0"/>
                </a:solidFill>
              </a:rPr>
              <a:t>à</a:t>
            </a:r>
            <a:r>
              <a:rPr lang="en-US" sz="4000" dirty="0">
                <a:solidFill>
                  <a:srgbClr val="00B0F0"/>
                </a:solidFill>
              </a:rPr>
              <a:t> </a:t>
            </a:r>
            <a:r>
              <a:rPr lang="en-US" sz="4000" dirty="0" err="1">
                <a:solidFill>
                  <a:srgbClr val="00B0F0"/>
                </a:solidFill>
              </a:rPr>
              <a:t>vous</a:t>
            </a:r>
            <a:r>
              <a:rPr lang="en-US" sz="4000" dirty="0">
                <a:solidFill>
                  <a:srgbClr val="00B0F0"/>
                </a:solidFill>
              </a:rPr>
              <a:t> </a:t>
            </a:r>
            <a:r>
              <a:rPr lang="en-US" sz="4000" dirty="0" err="1">
                <a:solidFill>
                  <a:srgbClr val="00B0F0"/>
                </a:solidFill>
              </a:rPr>
              <a:t>défendre</a:t>
            </a:r>
            <a:r>
              <a:rPr lang="en-US" sz="4000" dirty="0">
                <a:solidFill>
                  <a:srgbClr val="00B0F0"/>
                </a:solidFill>
              </a:rPr>
              <a:t>, avec douceur et respect, </a:t>
            </a:r>
            <a:r>
              <a:rPr lang="en-US" sz="4000" dirty="0" err="1">
                <a:solidFill>
                  <a:srgbClr val="00B0F0"/>
                </a:solidFill>
              </a:rPr>
              <a:t>devant</a:t>
            </a:r>
            <a:r>
              <a:rPr lang="en-US" sz="4000" dirty="0">
                <a:solidFill>
                  <a:srgbClr val="00B0F0"/>
                </a:solidFill>
              </a:rPr>
              <a:t> </a:t>
            </a:r>
            <a:r>
              <a:rPr lang="en-US" sz="4000" dirty="0" err="1">
                <a:solidFill>
                  <a:srgbClr val="00B0F0"/>
                </a:solidFill>
              </a:rPr>
              <a:t>quiconque</a:t>
            </a:r>
            <a:r>
              <a:rPr lang="en-US" sz="4000" dirty="0">
                <a:solidFill>
                  <a:srgbClr val="00B0F0"/>
                </a:solidFill>
              </a:rPr>
              <a:t> </a:t>
            </a:r>
            <a:r>
              <a:rPr lang="en-US" sz="4000" dirty="0" err="1">
                <a:solidFill>
                  <a:srgbClr val="00B0F0"/>
                </a:solidFill>
              </a:rPr>
              <a:t>vous</a:t>
            </a:r>
            <a:r>
              <a:rPr lang="en-US" sz="4000" dirty="0">
                <a:solidFill>
                  <a:srgbClr val="00B0F0"/>
                </a:solidFill>
              </a:rPr>
              <a:t> </a:t>
            </a:r>
            <a:r>
              <a:rPr lang="en-US" sz="4000" dirty="0" err="1">
                <a:solidFill>
                  <a:srgbClr val="00B0F0"/>
                </a:solidFill>
              </a:rPr>
              <a:t>demande</a:t>
            </a:r>
            <a:r>
              <a:rPr lang="en-US" sz="4000" dirty="0">
                <a:solidFill>
                  <a:srgbClr val="00B0F0"/>
                </a:solidFill>
              </a:rPr>
              <a:t> raison de </a:t>
            </a:r>
            <a:r>
              <a:rPr lang="en-US" sz="4000" dirty="0" err="1">
                <a:solidFill>
                  <a:srgbClr val="00B0F0"/>
                </a:solidFill>
              </a:rPr>
              <a:t>l'espérance</a:t>
            </a:r>
            <a:r>
              <a:rPr lang="en-US" sz="4000" dirty="0">
                <a:solidFill>
                  <a:srgbClr val="00B0F0"/>
                </a:solidFill>
              </a:rPr>
              <a:t> qui </a:t>
            </a:r>
            <a:r>
              <a:rPr lang="en-US" sz="4000" dirty="0" err="1">
                <a:solidFill>
                  <a:srgbClr val="00B0F0"/>
                </a:solidFill>
              </a:rPr>
              <a:t>est</a:t>
            </a:r>
            <a:r>
              <a:rPr lang="en-US" sz="4000" dirty="0">
                <a:solidFill>
                  <a:srgbClr val="00B0F0"/>
                </a:solidFill>
              </a:rPr>
              <a:t> </a:t>
            </a:r>
            <a:r>
              <a:rPr lang="en-US" sz="4000" dirty="0" err="1">
                <a:solidFill>
                  <a:srgbClr val="00B0F0"/>
                </a:solidFill>
              </a:rPr>
              <a:t>en</a:t>
            </a:r>
            <a:r>
              <a:rPr lang="en-US" sz="4000" dirty="0">
                <a:solidFill>
                  <a:srgbClr val="00B0F0"/>
                </a:solidFill>
              </a:rPr>
              <a:t> </a:t>
            </a:r>
            <a:r>
              <a:rPr lang="en-US" sz="4000" dirty="0" err="1">
                <a:solidFill>
                  <a:srgbClr val="00B0F0"/>
                </a:solidFill>
              </a:rPr>
              <a:t>vous</a:t>
            </a:r>
            <a:r>
              <a:rPr lang="en-US" sz="4000" dirty="0">
                <a:solidFill>
                  <a:srgbClr val="00B0F0"/>
                </a:solidFill>
              </a:rPr>
              <a:t>’’.</a:t>
            </a:r>
            <a:endParaRPr lang="en-US" sz="4000" dirty="0">
              <a:solidFill>
                <a:schemeClr val="bg1"/>
              </a:solidFill>
            </a:endParaRPr>
          </a:p>
        </p:txBody>
      </p:sp>
      <p:sp>
        <p:nvSpPr>
          <p:cNvPr id="7" name="Title 1">
            <a:extLst>
              <a:ext uri="{FF2B5EF4-FFF2-40B4-BE49-F238E27FC236}">
                <a16:creationId xmlns:a16="http://schemas.microsoft.com/office/drawing/2014/main" id="{D2A08CD6-932C-6D45-A59B-7ADE6B15ACCB}"/>
              </a:ext>
            </a:extLst>
          </p:cNvPr>
          <p:cNvSpPr>
            <a:spLocks noGrp="1"/>
          </p:cNvSpPr>
          <p:nvPr>
            <p:ph type="title"/>
          </p:nvPr>
        </p:nvSpPr>
        <p:spPr>
          <a:xfrm>
            <a:off x="804672" y="32945"/>
            <a:ext cx="22612778" cy="2286000"/>
          </a:xfrm>
        </p:spPr>
        <p:txBody>
          <a:bodyPr>
            <a:noAutofit/>
          </a:bodyPr>
          <a:lstStyle/>
          <a:p>
            <a:r>
              <a:rPr lang="en-US" sz="7200" spc="-150" dirty="0">
                <a:solidFill>
                  <a:srgbClr val="FFFF00"/>
                </a:solidFill>
              </a:rPr>
              <a:t>Personal Prayer </a:t>
            </a:r>
            <a:r>
              <a:rPr lang="en-US" sz="7200" spc="-150" dirty="0">
                <a:solidFill>
                  <a:schemeClr val="bg1"/>
                </a:solidFill>
              </a:rPr>
              <a:t>/ Personal Prayer / </a:t>
            </a:r>
            <a:r>
              <a:rPr lang="en-US" sz="7200" spc="-150" dirty="0" err="1">
                <a:solidFill>
                  <a:srgbClr val="00B0F0"/>
                </a:solidFill>
              </a:rPr>
              <a:t>Prière</a:t>
            </a:r>
            <a:r>
              <a:rPr lang="en-US" sz="7200" spc="-150" dirty="0">
                <a:solidFill>
                  <a:srgbClr val="00B0F0"/>
                </a:solidFill>
              </a:rPr>
              <a:t> </a:t>
            </a:r>
            <a:r>
              <a:rPr lang="en-US" sz="7200" spc="-150" dirty="0" err="1">
                <a:solidFill>
                  <a:srgbClr val="00B0F0"/>
                </a:solidFill>
              </a:rPr>
              <a:t>Personnelle</a:t>
            </a:r>
            <a:endParaRPr lang="en-US" sz="7200" spc="-150" dirty="0">
              <a:solidFill>
                <a:srgbClr val="00B0F0"/>
              </a:solidFill>
            </a:endParaRPr>
          </a:p>
        </p:txBody>
      </p:sp>
    </p:spTree>
    <p:extLst>
      <p:ext uri="{BB962C8B-B14F-4D97-AF65-F5344CB8AC3E}">
        <p14:creationId xmlns:p14="http://schemas.microsoft.com/office/powerpoint/2010/main" val="4697457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p:cNvPicPr>
            <a:picLocks noGrp="1" noChangeAspect="1"/>
          </p:cNvPicPr>
          <p:nvPr>
            <p:ph type="pic" sz="half" idx="21"/>
          </p:nvPr>
        </p:nvPicPr>
        <p:blipFill rotWithShape="1">
          <a:blip r:embed="rId4">
            <a:extLst>
              <a:ext uri="{28A0092B-C50C-407E-A947-70E740481C1C}">
                <a14:useLocalDpi xmlns:a14="http://schemas.microsoft.com/office/drawing/2010/main" val="0"/>
              </a:ext>
            </a:extLst>
          </a:blip>
          <a:srcRect l="11879" r="13717"/>
          <a:stretch/>
        </p:blipFill>
        <p:spPr>
          <a:xfrm>
            <a:off x="16260417" y="3331912"/>
            <a:ext cx="7329754" cy="6567462"/>
          </a:xfrm>
        </p:spPr>
      </p:pic>
      <p:sp>
        <p:nvSpPr>
          <p:cNvPr id="3" name="Text Placeholder 2">
            <a:extLst>
              <a:ext uri="{FF2B5EF4-FFF2-40B4-BE49-F238E27FC236}">
                <a16:creationId xmlns:a16="http://schemas.microsoft.com/office/drawing/2014/main" id="{E91F66ED-8439-0244-808E-709FDB6D94A6}"/>
              </a:ext>
            </a:extLst>
          </p:cNvPr>
          <p:cNvSpPr>
            <a:spLocks noGrp="1"/>
          </p:cNvSpPr>
          <p:nvPr>
            <p:ph type="body" sz="half" idx="1"/>
          </p:nvPr>
        </p:nvSpPr>
        <p:spPr>
          <a:xfrm>
            <a:off x="966549" y="1867759"/>
            <a:ext cx="14936059" cy="10897265"/>
          </a:xfrm>
        </p:spPr>
        <p:txBody>
          <a:bodyPr>
            <a:normAutofit fontScale="77500" lnSpcReduction="20000"/>
          </a:bodyPr>
          <a:lstStyle/>
          <a:p>
            <a:pPr marL="0" indent="0">
              <a:spcBef>
                <a:spcPts val="1500"/>
              </a:spcBef>
              <a:buNone/>
            </a:pPr>
            <a:r>
              <a:rPr lang="en-US" b="1" dirty="0">
                <a:solidFill>
                  <a:srgbClr val="FFFF00"/>
                </a:solidFill>
              </a:rPr>
              <a:t>Pray for an </a:t>
            </a:r>
            <a:r>
              <a:rPr lang="en-US" b="1" u="sng" dirty="0">
                <a:solidFill>
                  <a:srgbClr val="FFFF00"/>
                </a:solidFill>
              </a:rPr>
              <a:t>Increase in Love</a:t>
            </a:r>
            <a:r>
              <a:rPr lang="en-US" b="1" dirty="0">
                <a:solidFill>
                  <a:srgbClr val="FFFF00"/>
                </a:solidFill>
              </a:rPr>
              <a:t>:</a:t>
            </a:r>
          </a:p>
          <a:p>
            <a:pPr marL="0" indent="0">
              <a:spcBef>
                <a:spcPts val="1500"/>
              </a:spcBef>
              <a:buNone/>
            </a:pPr>
            <a:r>
              <a:rPr lang="en-US" dirty="0">
                <a:solidFill>
                  <a:srgbClr val="FFFF00"/>
                </a:solidFill>
              </a:rPr>
              <a:t>Ephesians 3:16-19: I pray that out of his glorious riches the Father may strengthen you with power through his Spirit in your inner being, so that Christ may dwell in your hearts through faith. And I pray that you, being rooted and established in love, may have power, together with all the Lord’s holy people, to grasp how wide and long and high and deep is the love of Christ, and to know this love that surpasses knowledge—that you may be filled to the measure of all the fullness of God.</a:t>
            </a:r>
          </a:p>
          <a:p>
            <a:pPr marL="0" indent="0">
              <a:spcBef>
                <a:spcPts val="1500"/>
              </a:spcBef>
              <a:buNone/>
            </a:pPr>
            <a:r>
              <a:rPr lang="en-US" dirty="0">
                <a:solidFill>
                  <a:srgbClr val="FFFF00"/>
                </a:solidFill>
              </a:rPr>
              <a:t>“I pray that _______ may grasp how wide and long and high and deep is the love of Christ. I pray that I might love them as Jesus loves them.”</a:t>
            </a:r>
          </a:p>
          <a:p>
            <a:pPr marL="0" indent="0">
              <a:spcBef>
                <a:spcPts val="1500"/>
              </a:spcBef>
              <a:buNone/>
            </a:pPr>
            <a:endParaRPr lang="en-US" dirty="0">
              <a:solidFill>
                <a:srgbClr val="FFFF00"/>
              </a:solidFill>
            </a:endParaRPr>
          </a:p>
          <a:p>
            <a:pPr marL="0" indent="0">
              <a:spcBef>
                <a:spcPts val="1500"/>
              </a:spcBef>
              <a:buNone/>
            </a:pPr>
            <a:r>
              <a:rPr lang="en-US" b="1" dirty="0">
                <a:solidFill>
                  <a:schemeClr val="bg1"/>
                </a:solidFill>
              </a:rPr>
              <a:t>Ore por un </a:t>
            </a:r>
            <a:r>
              <a:rPr lang="en-US" b="1" u="sng" dirty="0" err="1">
                <a:solidFill>
                  <a:schemeClr val="bg1"/>
                </a:solidFill>
              </a:rPr>
              <a:t>aumento</a:t>
            </a:r>
            <a:r>
              <a:rPr lang="en-US" b="1" u="sng" dirty="0">
                <a:solidFill>
                  <a:schemeClr val="bg1"/>
                </a:solidFill>
              </a:rPr>
              <a:t> </a:t>
            </a:r>
            <a:r>
              <a:rPr lang="en-US" b="1" u="sng" dirty="0" err="1">
                <a:solidFill>
                  <a:schemeClr val="bg1"/>
                </a:solidFill>
              </a:rPr>
              <a:t>en</a:t>
            </a:r>
            <a:r>
              <a:rPr lang="en-US" b="1" u="sng" dirty="0">
                <a:solidFill>
                  <a:schemeClr val="bg1"/>
                </a:solidFill>
              </a:rPr>
              <a:t> el amor</a:t>
            </a:r>
            <a:r>
              <a:rPr lang="en-US" b="1" dirty="0">
                <a:solidFill>
                  <a:schemeClr val="bg1"/>
                </a:solidFill>
              </a:rPr>
              <a:t>:</a:t>
            </a:r>
          </a:p>
          <a:p>
            <a:pPr marL="0" indent="0">
              <a:spcBef>
                <a:spcPts val="1500"/>
              </a:spcBef>
              <a:buNone/>
            </a:pPr>
            <a:r>
              <a:rPr lang="en-US" dirty="0" err="1">
                <a:solidFill>
                  <a:schemeClr val="bg1"/>
                </a:solidFill>
              </a:rPr>
              <a:t>Efesios</a:t>
            </a:r>
            <a:r>
              <a:rPr lang="en-US" dirty="0">
                <a:solidFill>
                  <a:schemeClr val="bg1"/>
                </a:solidFill>
              </a:rPr>
              <a:t> 3:16-19: para que </a:t>
            </a:r>
            <a:r>
              <a:rPr lang="en-US" dirty="0" err="1">
                <a:solidFill>
                  <a:schemeClr val="bg1"/>
                </a:solidFill>
              </a:rPr>
              <a:t>os</a:t>
            </a:r>
            <a:r>
              <a:rPr lang="en-US" dirty="0">
                <a:solidFill>
                  <a:schemeClr val="bg1"/>
                </a:solidFill>
              </a:rPr>
              <a:t> </a:t>
            </a:r>
            <a:r>
              <a:rPr lang="en-US" dirty="0" err="1">
                <a:solidFill>
                  <a:schemeClr val="bg1"/>
                </a:solidFill>
              </a:rPr>
              <a:t>dé</a:t>
            </a:r>
            <a:r>
              <a:rPr lang="en-US" dirty="0">
                <a:solidFill>
                  <a:schemeClr val="bg1"/>
                </a:solidFill>
              </a:rPr>
              <a:t>, </a:t>
            </a:r>
            <a:r>
              <a:rPr lang="en-US" dirty="0" err="1">
                <a:solidFill>
                  <a:schemeClr val="bg1"/>
                </a:solidFill>
              </a:rPr>
              <a:t>conforme</a:t>
            </a:r>
            <a:r>
              <a:rPr lang="en-US" dirty="0">
                <a:solidFill>
                  <a:schemeClr val="bg1"/>
                </a:solidFill>
              </a:rPr>
              <a:t> a las </a:t>
            </a:r>
            <a:r>
              <a:rPr lang="en-US" dirty="0" err="1">
                <a:solidFill>
                  <a:schemeClr val="bg1"/>
                </a:solidFill>
              </a:rPr>
              <a:t>riquezas</a:t>
            </a:r>
            <a:r>
              <a:rPr lang="en-US" dirty="0">
                <a:solidFill>
                  <a:schemeClr val="bg1"/>
                </a:solidFill>
              </a:rPr>
              <a:t> de </a:t>
            </a:r>
            <a:r>
              <a:rPr lang="en-US" dirty="0" err="1">
                <a:solidFill>
                  <a:schemeClr val="bg1"/>
                </a:solidFill>
              </a:rPr>
              <a:t>su</a:t>
            </a:r>
            <a:r>
              <a:rPr lang="en-US" dirty="0">
                <a:solidFill>
                  <a:schemeClr val="bg1"/>
                </a:solidFill>
              </a:rPr>
              <a:t> gloria, el ser </a:t>
            </a:r>
            <a:r>
              <a:rPr lang="en-US" dirty="0" err="1">
                <a:solidFill>
                  <a:schemeClr val="bg1"/>
                </a:solidFill>
              </a:rPr>
              <a:t>fortalecidos</a:t>
            </a:r>
            <a:r>
              <a:rPr lang="en-US" dirty="0">
                <a:solidFill>
                  <a:schemeClr val="bg1"/>
                </a:solidFill>
              </a:rPr>
              <a:t> con </a:t>
            </a:r>
            <a:r>
              <a:rPr lang="en-US" dirty="0" err="1">
                <a:solidFill>
                  <a:schemeClr val="bg1"/>
                </a:solidFill>
              </a:rPr>
              <a:t>poder</a:t>
            </a:r>
            <a:r>
              <a:rPr lang="en-US" dirty="0">
                <a:solidFill>
                  <a:schemeClr val="bg1"/>
                </a:solidFill>
              </a:rPr>
              <a:t> </a:t>
            </a:r>
            <a:r>
              <a:rPr lang="en-US" dirty="0" err="1">
                <a:solidFill>
                  <a:schemeClr val="bg1"/>
                </a:solidFill>
              </a:rPr>
              <a:t>en</a:t>
            </a:r>
            <a:r>
              <a:rPr lang="en-US" dirty="0">
                <a:solidFill>
                  <a:schemeClr val="bg1"/>
                </a:solidFill>
              </a:rPr>
              <a:t> el hombre interior por </a:t>
            </a:r>
            <a:r>
              <a:rPr lang="en-US" dirty="0" err="1">
                <a:solidFill>
                  <a:schemeClr val="bg1"/>
                </a:solidFill>
              </a:rPr>
              <a:t>su</a:t>
            </a:r>
            <a:r>
              <a:rPr lang="en-US" dirty="0">
                <a:solidFill>
                  <a:schemeClr val="bg1"/>
                </a:solidFill>
              </a:rPr>
              <a:t> </a:t>
            </a:r>
            <a:r>
              <a:rPr lang="en-US" dirty="0" err="1">
                <a:solidFill>
                  <a:schemeClr val="bg1"/>
                </a:solidFill>
              </a:rPr>
              <a:t>Espíritu</a:t>
            </a:r>
            <a:r>
              <a:rPr lang="en-US" dirty="0">
                <a:solidFill>
                  <a:schemeClr val="bg1"/>
                </a:solidFill>
              </a:rPr>
              <a:t>; para que </a:t>
            </a:r>
            <a:r>
              <a:rPr lang="en-US" dirty="0" err="1">
                <a:solidFill>
                  <a:schemeClr val="bg1"/>
                </a:solidFill>
              </a:rPr>
              <a:t>habite</a:t>
            </a:r>
            <a:r>
              <a:rPr lang="en-US" dirty="0">
                <a:solidFill>
                  <a:schemeClr val="bg1"/>
                </a:solidFill>
              </a:rPr>
              <a:t> Cristo por la </a:t>
            </a:r>
            <a:r>
              <a:rPr lang="en-US" dirty="0" err="1">
                <a:solidFill>
                  <a:schemeClr val="bg1"/>
                </a:solidFill>
              </a:rPr>
              <a:t>fe</a:t>
            </a:r>
            <a:r>
              <a:rPr lang="en-US" dirty="0">
                <a:solidFill>
                  <a:schemeClr val="bg1"/>
                </a:solidFill>
              </a:rPr>
              <a:t> </a:t>
            </a:r>
            <a:r>
              <a:rPr lang="en-US" dirty="0" err="1">
                <a:solidFill>
                  <a:schemeClr val="bg1"/>
                </a:solidFill>
              </a:rPr>
              <a:t>en</a:t>
            </a:r>
            <a:r>
              <a:rPr lang="en-US" dirty="0">
                <a:solidFill>
                  <a:schemeClr val="bg1"/>
                </a:solidFill>
              </a:rPr>
              <a:t> </a:t>
            </a:r>
            <a:r>
              <a:rPr lang="en-US" dirty="0" err="1">
                <a:solidFill>
                  <a:schemeClr val="bg1"/>
                </a:solidFill>
              </a:rPr>
              <a:t>vuestros</a:t>
            </a:r>
            <a:r>
              <a:rPr lang="en-US" dirty="0">
                <a:solidFill>
                  <a:schemeClr val="bg1"/>
                </a:solidFill>
              </a:rPr>
              <a:t> </a:t>
            </a:r>
            <a:r>
              <a:rPr lang="en-US" dirty="0" err="1">
                <a:solidFill>
                  <a:schemeClr val="bg1"/>
                </a:solidFill>
              </a:rPr>
              <a:t>corazones</a:t>
            </a:r>
            <a:r>
              <a:rPr lang="en-US" dirty="0">
                <a:solidFill>
                  <a:schemeClr val="bg1"/>
                </a:solidFill>
              </a:rPr>
              <a:t>, a fin de que, </a:t>
            </a:r>
            <a:r>
              <a:rPr lang="en-US" dirty="0" err="1">
                <a:solidFill>
                  <a:schemeClr val="bg1"/>
                </a:solidFill>
              </a:rPr>
              <a:t>arraigados</a:t>
            </a:r>
            <a:r>
              <a:rPr lang="en-US" dirty="0">
                <a:solidFill>
                  <a:schemeClr val="bg1"/>
                </a:solidFill>
              </a:rPr>
              <a:t> y </a:t>
            </a:r>
            <a:r>
              <a:rPr lang="en-US" dirty="0" err="1">
                <a:solidFill>
                  <a:schemeClr val="bg1"/>
                </a:solidFill>
              </a:rPr>
              <a:t>cimentados</a:t>
            </a:r>
            <a:r>
              <a:rPr lang="en-US" dirty="0">
                <a:solidFill>
                  <a:schemeClr val="bg1"/>
                </a:solidFill>
              </a:rPr>
              <a:t> </a:t>
            </a:r>
            <a:r>
              <a:rPr lang="en-US" dirty="0" err="1">
                <a:solidFill>
                  <a:schemeClr val="bg1"/>
                </a:solidFill>
              </a:rPr>
              <a:t>en</a:t>
            </a:r>
            <a:r>
              <a:rPr lang="en-US" dirty="0">
                <a:solidFill>
                  <a:schemeClr val="bg1"/>
                </a:solidFill>
              </a:rPr>
              <a:t> amor, </a:t>
            </a:r>
            <a:r>
              <a:rPr lang="en-US" dirty="0" err="1">
                <a:solidFill>
                  <a:schemeClr val="bg1"/>
                </a:solidFill>
              </a:rPr>
              <a:t>seáis</a:t>
            </a:r>
            <a:r>
              <a:rPr lang="en-US" dirty="0">
                <a:solidFill>
                  <a:schemeClr val="bg1"/>
                </a:solidFill>
              </a:rPr>
              <a:t> </a:t>
            </a:r>
            <a:r>
              <a:rPr lang="en-US" dirty="0" err="1">
                <a:solidFill>
                  <a:schemeClr val="bg1"/>
                </a:solidFill>
              </a:rPr>
              <a:t>plenamente</a:t>
            </a:r>
            <a:r>
              <a:rPr lang="en-US" dirty="0">
                <a:solidFill>
                  <a:schemeClr val="bg1"/>
                </a:solidFill>
              </a:rPr>
              <a:t> </a:t>
            </a:r>
            <a:r>
              <a:rPr lang="en-US" dirty="0" err="1">
                <a:solidFill>
                  <a:schemeClr val="bg1"/>
                </a:solidFill>
              </a:rPr>
              <a:t>capaces</a:t>
            </a:r>
            <a:r>
              <a:rPr lang="en-US" dirty="0">
                <a:solidFill>
                  <a:schemeClr val="bg1"/>
                </a:solidFill>
              </a:rPr>
              <a:t> de </a:t>
            </a:r>
            <a:r>
              <a:rPr lang="en-US" dirty="0" err="1">
                <a:solidFill>
                  <a:schemeClr val="bg1"/>
                </a:solidFill>
              </a:rPr>
              <a:t>comprender</a:t>
            </a:r>
            <a:r>
              <a:rPr lang="en-US" dirty="0">
                <a:solidFill>
                  <a:schemeClr val="bg1"/>
                </a:solidFill>
              </a:rPr>
              <a:t> con </a:t>
            </a:r>
            <a:r>
              <a:rPr lang="en-US" dirty="0" err="1">
                <a:solidFill>
                  <a:schemeClr val="bg1"/>
                </a:solidFill>
              </a:rPr>
              <a:t>todos</a:t>
            </a:r>
            <a:r>
              <a:rPr lang="en-US" dirty="0">
                <a:solidFill>
                  <a:schemeClr val="bg1"/>
                </a:solidFill>
              </a:rPr>
              <a:t> los santos </a:t>
            </a:r>
            <a:r>
              <a:rPr lang="en-US" dirty="0" err="1">
                <a:solidFill>
                  <a:schemeClr val="bg1"/>
                </a:solidFill>
              </a:rPr>
              <a:t>cuál</a:t>
            </a:r>
            <a:r>
              <a:rPr lang="en-US" dirty="0">
                <a:solidFill>
                  <a:schemeClr val="bg1"/>
                </a:solidFill>
              </a:rPr>
              <a:t> sea la </a:t>
            </a:r>
            <a:r>
              <a:rPr lang="en-US" dirty="0" err="1">
                <a:solidFill>
                  <a:schemeClr val="bg1"/>
                </a:solidFill>
              </a:rPr>
              <a:t>anchura</a:t>
            </a:r>
            <a:r>
              <a:rPr lang="en-US" dirty="0">
                <a:solidFill>
                  <a:schemeClr val="bg1"/>
                </a:solidFill>
              </a:rPr>
              <a:t>, la </a:t>
            </a:r>
            <a:r>
              <a:rPr lang="en-US" dirty="0" err="1">
                <a:solidFill>
                  <a:schemeClr val="bg1"/>
                </a:solidFill>
              </a:rPr>
              <a:t>longitud</a:t>
            </a:r>
            <a:r>
              <a:rPr lang="en-US" dirty="0">
                <a:solidFill>
                  <a:schemeClr val="bg1"/>
                </a:solidFill>
              </a:rPr>
              <a:t>, la </a:t>
            </a:r>
            <a:r>
              <a:rPr lang="en-US" dirty="0" err="1">
                <a:solidFill>
                  <a:schemeClr val="bg1"/>
                </a:solidFill>
              </a:rPr>
              <a:t>profundidad</a:t>
            </a:r>
            <a:r>
              <a:rPr lang="en-US" dirty="0">
                <a:solidFill>
                  <a:schemeClr val="bg1"/>
                </a:solidFill>
              </a:rPr>
              <a:t> y la </a:t>
            </a:r>
            <a:r>
              <a:rPr lang="en-US" dirty="0" err="1">
                <a:solidFill>
                  <a:schemeClr val="bg1"/>
                </a:solidFill>
              </a:rPr>
              <a:t>altura</a:t>
            </a:r>
            <a:r>
              <a:rPr lang="en-US" dirty="0">
                <a:solidFill>
                  <a:schemeClr val="bg1"/>
                </a:solidFill>
              </a:rPr>
              <a:t>, y de </a:t>
            </a:r>
            <a:r>
              <a:rPr lang="en-US" dirty="0" err="1">
                <a:solidFill>
                  <a:schemeClr val="bg1"/>
                </a:solidFill>
              </a:rPr>
              <a:t>conocer</a:t>
            </a:r>
            <a:r>
              <a:rPr lang="en-US" dirty="0">
                <a:solidFill>
                  <a:schemeClr val="bg1"/>
                </a:solidFill>
              </a:rPr>
              <a:t> el amor de Cristo, que </a:t>
            </a:r>
            <a:r>
              <a:rPr lang="en-US" dirty="0" err="1">
                <a:solidFill>
                  <a:schemeClr val="bg1"/>
                </a:solidFill>
              </a:rPr>
              <a:t>excede</a:t>
            </a:r>
            <a:r>
              <a:rPr lang="en-US" dirty="0">
                <a:solidFill>
                  <a:schemeClr val="bg1"/>
                </a:solidFill>
              </a:rPr>
              <a:t> a </a:t>
            </a:r>
            <a:r>
              <a:rPr lang="en-US" dirty="0" err="1">
                <a:solidFill>
                  <a:schemeClr val="bg1"/>
                </a:solidFill>
              </a:rPr>
              <a:t>todo</a:t>
            </a:r>
            <a:r>
              <a:rPr lang="en-US" dirty="0">
                <a:solidFill>
                  <a:schemeClr val="bg1"/>
                </a:solidFill>
              </a:rPr>
              <a:t> </a:t>
            </a:r>
            <a:r>
              <a:rPr lang="en-US" dirty="0" err="1">
                <a:solidFill>
                  <a:schemeClr val="bg1"/>
                </a:solidFill>
              </a:rPr>
              <a:t>conocimiento</a:t>
            </a:r>
            <a:r>
              <a:rPr lang="en-US" dirty="0">
                <a:solidFill>
                  <a:schemeClr val="bg1"/>
                </a:solidFill>
              </a:rPr>
              <a:t>, para que </a:t>
            </a:r>
            <a:r>
              <a:rPr lang="en-US" dirty="0" err="1">
                <a:solidFill>
                  <a:schemeClr val="bg1"/>
                </a:solidFill>
              </a:rPr>
              <a:t>seáis</a:t>
            </a:r>
            <a:r>
              <a:rPr lang="en-US" dirty="0">
                <a:solidFill>
                  <a:schemeClr val="bg1"/>
                </a:solidFill>
              </a:rPr>
              <a:t> </a:t>
            </a:r>
            <a:r>
              <a:rPr lang="en-US" dirty="0" err="1">
                <a:solidFill>
                  <a:schemeClr val="bg1"/>
                </a:solidFill>
              </a:rPr>
              <a:t>llenos</a:t>
            </a:r>
            <a:r>
              <a:rPr lang="en-US" dirty="0">
                <a:solidFill>
                  <a:schemeClr val="bg1"/>
                </a:solidFill>
              </a:rPr>
              <a:t> de </a:t>
            </a:r>
            <a:r>
              <a:rPr lang="en-US" dirty="0" err="1">
                <a:solidFill>
                  <a:schemeClr val="bg1"/>
                </a:solidFill>
              </a:rPr>
              <a:t>toda</a:t>
            </a:r>
            <a:r>
              <a:rPr lang="en-US" dirty="0">
                <a:solidFill>
                  <a:schemeClr val="bg1"/>
                </a:solidFill>
              </a:rPr>
              <a:t> la </a:t>
            </a:r>
            <a:r>
              <a:rPr lang="en-US" dirty="0" err="1">
                <a:solidFill>
                  <a:schemeClr val="bg1"/>
                </a:solidFill>
              </a:rPr>
              <a:t>plenitud</a:t>
            </a:r>
            <a:r>
              <a:rPr lang="en-US" dirty="0">
                <a:solidFill>
                  <a:schemeClr val="bg1"/>
                </a:solidFill>
              </a:rPr>
              <a:t> de Dios.“</a:t>
            </a:r>
          </a:p>
          <a:p>
            <a:pPr marL="0" indent="0">
              <a:spcBef>
                <a:spcPts val="1500"/>
              </a:spcBef>
              <a:buNone/>
            </a:pPr>
            <a:r>
              <a:rPr lang="en-US" dirty="0">
                <a:solidFill>
                  <a:schemeClr val="bg1"/>
                </a:solidFill>
              </a:rPr>
              <a:t>“Oro para que _______ </a:t>
            </a:r>
            <a:r>
              <a:rPr lang="en-US" dirty="0" err="1">
                <a:solidFill>
                  <a:schemeClr val="bg1"/>
                </a:solidFill>
              </a:rPr>
              <a:t>pueda</a:t>
            </a:r>
            <a:r>
              <a:rPr lang="en-US" dirty="0">
                <a:solidFill>
                  <a:schemeClr val="bg1"/>
                </a:solidFill>
              </a:rPr>
              <a:t> </a:t>
            </a:r>
            <a:r>
              <a:rPr lang="en-US" dirty="0" err="1">
                <a:solidFill>
                  <a:schemeClr val="bg1"/>
                </a:solidFill>
              </a:rPr>
              <a:t>comprender</a:t>
            </a:r>
            <a:r>
              <a:rPr lang="en-US" dirty="0">
                <a:solidFill>
                  <a:schemeClr val="bg1"/>
                </a:solidFill>
              </a:rPr>
              <a:t> </a:t>
            </a:r>
            <a:r>
              <a:rPr lang="en-US" dirty="0" err="1">
                <a:solidFill>
                  <a:schemeClr val="bg1"/>
                </a:solidFill>
              </a:rPr>
              <a:t>cuán</a:t>
            </a:r>
            <a:r>
              <a:rPr lang="en-US" dirty="0">
                <a:solidFill>
                  <a:schemeClr val="bg1"/>
                </a:solidFill>
              </a:rPr>
              <a:t> ancho, largo, alto y profundo es el amor de Cristo. Oro para </a:t>
            </a:r>
            <a:r>
              <a:rPr lang="en-US" dirty="0" err="1">
                <a:solidFill>
                  <a:schemeClr val="bg1"/>
                </a:solidFill>
              </a:rPr>
              <a:t>poder</a:t>
            </a:r>
            <a:r>
              <a:rPr lang="en-US" dirty="0">
                <a:solidFill>
                  <a:schemeClr val="bg1"/>
                </a:solidFill>
              </a:rPr>
              <a:t> </a:t>
            </a:r>
            <a:r>
              <a:rPr lang="en-US" dirty="0" err="1">
                <a:solidFill>
                  <a:schemeClr val="bg1"/>
                </a:solidFill>
              </a:rPr>
              <a:t>amarlos</a:t>
            </a:r>
            <a:r>
              <a:rPr lang="en-US" dirty="0">
                <a:solidFill>
                  <a:schemeClr val="bg1"/>
                </a:solidFill>
              </a:rPr>
              <a:t> </a:t>
            </a:r>
            <a:r>
              <a:rPr lang="en-US" dirty="0" err="1">
                <a:solidFill>
                  <a:schemeClr val="bg1"/>
                </a:solidFill>
              </a:rPr>
              <a:t>como</a:t>
            </a:r>
            <a:r>
              <a:rPr lang="en-US" dirty="0">
                <a:solidFill>
                  <a:schemeClr val="bg1"/>
                </a:solidFill>
              </a:rPr>
              <a:t> Jesús los ama ”.</a:t>
            </a:r>
          </a:p>
          <a:p>
            <a:pPr marL="0" indent="0">
              <a:spcBef>
                <a:spcPts val="1500"/>
              </a:spcBef>
              <a:buNone/>
            </a:pPr>
            <a:endParaRPr lang="en-US" dirty="0">
              <a:solidFill>
                <a:schemeClr val="bg1"/>
              </a:solidFill>
            </a:endParaRPr>
          </a:p>
          <a:p>
            <a:pPr marL="0" indent="0">
              <a:spcBef>
                <a:spcPts val="1500"/>
              </a:spcBef>
              <a:buNone/>
            </a:pPr>
            <a:r>
              <a:rPr lang="fr-FR" b="1" dirty="0">
                <a:solidFill>
                  <a:srgbClr val="00B0F0"/>
                </a:solidFill>
              </a:rPr>
              <a:t>Priez pour une </a:t>
            </a:r>
            <a:r>
              <a:rPr lang="fr-FR" b="1" u="sng" dirty="0">
                <a:solidFill>
                  <a:srgbClr val="00B0F0"/>
                </a:solidFill>
              </a:rPr>
              <a:t>croissance en amour </a:t>
            </a:r>
            <a:r>
              <a:rPr lang="fr-FR" b="1" dirty="0">
                <a:solidFill>
                  <a:srgbClr val="00B0F0"/>
                </a:solidFill>
              </a:rPr>
              <a:t>: </a:t>
            </a:r>
            <a:endParaRPr lang="en-US" dirty="0">
              <a:solidFill>
                <a:srgbClr val="00B0F0"/>
              </a:solidFill>
            </a:endParaRPr>
          </a:p>
          <a:p>
            <a:pPr marL="0" indent="0">
              <a:spcBef>
                <a:spcPts val="1500"/>
              </a:spcBef>
              <a:buNone/>
            </a:pPr>
            <a:r>
              <a:rPr lang="fr-FR" dirty="0">
                <a:solidFill>
                  <a:srgbClr val="00B0F0"/>
                </a:solidFill>
              </a:rPr>
              <a:t>Ephésiens 3:16-19 </a:t>
            </a:r>
          </a:p>
          <a:p>
            <a:pPr marL="0" indent="0">
              <a:spcBef>
                <a:spcPts val="1500"/>
              </a:spcBef>
              <a:buNone/>
            </a:pPr>
            <a:r>
              <a:rPr lang="fr-FR" dirty="0">
                <a:solidFill>
                  <a:srgbClr val="00B0F0"/>
                </a:solidFill>
              </a:rPr>
              <a:t>‘‘Je prie pour que (qu’)  _______ puisse empoigner à quel point l'amour du Christ est évasé, long, haut et profond. Je prie pour que je puisse les aimer comme Jésus les aime’’.</a:t>
            </a:r>
            <a:endParaRPr lang="en-US" dirty="0">
              <a:solidFill>
                <a:srgbClr val="00B0F0"/>
              </a:solidFill>
            </a:endParaRPr>
          </a:p>
        </p:txBody>
      </p:sp>
      <p:sp>
        <p:nvSpPr>
          <p:cNvPr id="7" name="Title 1">
            <a:extLst>
              <a:ext uri="{FF2B5EF4-FFF2-40B4-BE49-F238E27FC236}">
                <a16:creationId xmlns:a16="http://schemas.microsoft.com/office/drawing/2014/main" id="{9FE5FBF4-8437-0642-BC5F-A32873746F48}"/>
              </a:ext>
            </a:extLst>
          </p:cNvPr>
          <p:cNvSpPr>
            <a:spLocks noGrp="1"/>
          </p:cNvSpPr>
          <p:nvPr>
            <p:ph type="title"/>
          </p:nvPr>
        </p:nvSpPr>
        <p:spPr>
          <a:xfrm>
            <a:off x="804672" y="32945"/>
            <a:ext cx="22612778" cy="2286000"/>
          </a:xfrm>
        </p:spPr>
        <p:txBody>
          <a:bodyPr>
            <a:noAutofit/>
          </a:bodyPr>
          <a:lstStyle/>
          <a:p>
            <a:r>
              <a:rPr lang="en-US" sz="7200" spc="-150" dirty="0">
                <a:solidFill>
                  <a:srgbClr val="FFFF00"/>
                </a:solidFill>
              </a:rPr>
              <a:t>Personal Prayer </a:t>
            </a:r>
            <a:r>
              <a:rPr lang="en-US" sz="7200" spc="-150" dirty="0">
                <a:solidFill>
                  <a:schemeClr val="bg1"/>
                </a:solidFill>
              </a:rPr>
              <a:t>/ Personal Prayer / </a:t>
            </a:r>
            <a:r>
              <a:rPr lang="en-US" sz="7200" spc="-150" dirty="0" err="1">
                <a:solidFill>
                  <a:srgbClr val="00B0F0"/>
                </a:solidFill>
              </a:rPr>
              <a:t>Prière</a:t>
            </a:r>
            <a:r>
              <a:rPr lang="en-US" sz="7200" spc="-150" dirty="0">
                <a:solidFill>
                  <a:srgbClr val="00B0F0"/>
                </a:solidFill>
              </a:rPr>
              <a:t> </a:t>
            </a:r>
            <a:r>
              <a:rPr lang="en-US" sz="7200" spc="-150" dirty="0" err="1">
                <a:solidFill>
                  <a:srgbClr val="00B0F0"/>
                </a:solidFill>
              </a:rPr>
              <a:t>Personnelle</a:t>
            </a:r>
            <a:endParaRPr lang="en-US" sz="7200" spc="-150" dirty="0">
              <a:solidFill>
                <a:srgbClr val="00B0F0"/>
              </a:solidFill>
            </a:endParaRPr>
          </a:p>
        </p:txBody>
      </p:sp>
    </p:spTree>
    <p:extLst>
      <p:ext uri="{BB962C8B-B14F-4D97-AF65-F5344CB8AC3E}">
        <p14:creationId xmlns:p14="http://schemas.microsoft.com/office/powerpoint/2010/main" val="7439985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804672" y="840232"/>
            <a:ext cx="22786848" cy="2286000"/>
          </a:xfrm>
        </p:spPr>
        <p:txBody>
          <a:bodyPr>
            <a:normAutofit fontScale="90000"/>
          </a:bodyPr>
          <a:lstStyle/>
          <a:p>
            <a:r>
              <a:rPr lang="en-US" sz="7300" spc="-150" dirty="0">
                <a:solidFill>
                  <a:srgbClr val="FFFF00"/>
                </a:solidFill>
              </a:rPr>
              <a:t>Breakout Room – Discussion / </a:t>
            </a:r>
            <a:r>
              <a:rPr lang="en-US" sz="7300" spc="-150" dirty="0">
                <a:solidFill>
                  <a:schemeClr val="bg1"/>
                </a:solidFill>
              </a:rPr>
              <a:t>Sala de </a:t>
            </a:r>
            <a:r>
              <a:rPr lang="en-US" sz="7300" spc="-150" dirty="0" err="1">
                <a:solidFill>
                  <a:schemeClr val="bg1"/>
                </a:solidFill>
              </a:rPr>
              <a:t>reuniones</a:t>
            </a:r>
            <a:r>
              <a:rPr lang="en-US" sz="7300" spc="-150" dirty="0">
                <a:solidFill>
                  <a:schemeClr val="bg1"/>
                </a:solidFill>
              </a:rPr>
              <a:t> - </a:t>
            </a:r>
            <a:r>
              <a:rPr lang="en-US" sz="7300" spc="-150" dirty="0" err="1">
                <a:solidFill>
                  <a:schemeClr val="bg1"/>
                </a:solidFill>
              </a:rPr>
              <a:t>Discusión</a:t>
            </a:r>
            <a:r>
              <a:rPr lang="en-US" sz="7300" spc="-150" dirty="0">
                <a:solidFill>
                  <a:srgbClr val="00B0F0"/>
                </a:solidFill>
              </a:rPr>
              <a:t>/ </a:t>
            </a:r>
            <a:r>
              <a:rPr lang="fr-FR" sz="7300" b="1" spc="-150" dirty="0">
                <a:solidFill>
                  <a:srgbClr val="00B0F0"/>
                </a:solidFill>
              </a:rPr>
              <a:t>Salle de Réunions – Discussion</a:t>
            </a:r>
            <a:br>
              <a:rPr lang="en-US" dirty="0">
                <a:solidFill>
                  <a:srgbClr val="00B0F0"/>
                </a:solidFill>
              </a:rPr>
            </a:br>
            <a:endParaRPr lang="en-US" dirty="0">
              <a:solidFill>
                <a:srgbClr val="00B0F0"/>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804672" y="2209800"/>
            <a:ext cx="22774656" cy="10665968"/>
          </a:xfrm>
        </p:spPr>
        <p:txBody>
          <a:bodyPr>
            <a:normAutofit fontScale="77500" lnSpcReduction="20000"/>
          </a:bodyPr>
          <a:lstStyle/>
          <a:p>
            <a:pPr>
              <a:spcBef>
                <a:spcPts val="1100"/>
              </a:spcBef>
            </a:pPr>
            <a:r>
              <a:rPr lang="en-US" dirty="0">
                <a:solidFill>
                  <a:srgbClr val="FFFF00"/>
                </a:solidFill>
              </a:rPr>
              <a:t>Who prayed for you to become a follower of Jesus? How do you feel about that person today?</a:t>
            </a:r>
          </a:p>
          <a:p>
            <a:pPr>
              <a:spcBef>
                <a:spcPts val="1100"/>
              </a:spcBef>
            </a:pPr>
            <a:r>
              <a:rPr lang="en-US" dirty="0">
                <a:solidFill>
                  <a:srgbClr val="FFFF00"/>
                </a:solidFill>
              </a:rPr>
              <a:t>Who are three people you know who are not following Jesus yet? How can you pray for them? What would you ask God to do in their lives?</a:t>
            </a:r>
          </a:p>
          <a:p>
            <a:pPr>
              <a:spcBef>
                <a:spcPts val="1100"/>
              </a:spcBef>
            </a:pPr>
            <a:r>
              <a:rPr lang="en-US" dirty="0">
                <a:solidFill>
                  <a:srgbClr val="FFFF00"/>
                </a:solidFill>
              </a:rPr>
              <a:t>Take time in the breakout room to pray for one another. Ask God to increase your love for the people you know who are not followers of Jesus.</a:t>
            </a:r>
          </a:p>
          <a:p>
            <a:pPr>
              <a:spcBef>
                <a:spcPts val="1100"/>
              </a:spcBef>
            </a:pPr>
            <a:endParaRPr lang="en-US" dirty="0">
              <a:solidFill>
                <a:srgbClr val="FFFF00"/>
              </a:solidFill>
            </a:endParaRPr>
          </a:p>
          <a:p>
            <a:pPr>
              <a:spcBef>
                <a:spcPts val="1100"/>
              </a:spcBef>
            </a:pPr>
            <a:r>
              <a:rPr lang="en-US" dirty="0">
                <a:solidFill>
                  <a:schemeClr val="bg1"/>
                </a:solidFill>
              </a:rPr>
              <a:t>¿</a:t>
            </a:r>
            <a:r>
              <a:rPr lang="en-US" dirty="0" err="1">
                <a:solidFill>
                  <a:schemeClr val="bg1"/>
                </a:solidFill>
              </a:rPr>
              <a:t>Quién</a:t>
            </a:r>
            <a:r>
              <a:rPr lang="en-US" dirty="0">
                <a:solidFill>
                  <a:schemeClr val="bg1"/>
                </a:solidFill>
              </a:rPr>
              <a:t> </a:t>
            </a:r>
            <a:r>
              <a:rPr lang="en-US" dirty="0" err="1">
                <a:solidFill>
                  <a:schemeClr val="bg1"/>
                </a:solidFill>
              </a:rPr>
              <a:t>oró</a:t>
            </a:r>
            <a:r>
              <a:rPr lang="en-US" dirty="0">
                <a:solidFill>
                  <a:schemeClr val="bg1"/>
                </a:solidFill>
              </a:rPr>
              <a:t> para que </a:t>
            </a:r>
            <a:r>
              <a:rPr lang="en-US" dirty="0" err="1">
                <a:solidFill>
                  <a:schemeClr val="bg1"/>
                </a:solidFill>
              </a:rPr>
              <a:t>te</a:t>
            </a:r>
            <a:r>
              <a:rPr lang="en-US" dirty="0">
                <a:solidFill>
                  <a:schemeClr val="bg1"/>
                </a:solidFill>
              </a:rPr>
              <a:t> </a:t>
            </a:r>
            <a:r>
              <a:rPr lang="en-US" dirty="0" err="1">
                <a:solidFill>
                  <a:schemeClr val="bg1"/>
                </a:solidFill>
              </a:rPr>
              <a:t>convirtieras</a:t>
            </a:r>
            <a:r>
              <a:rPr lang="en-US" dirty="0">
                <a:solidFill>
                  <a:schemeClr val="bg1"/>
                </a:solidFill>
              </a:rPr>
              <a:t> </a:t>
            </a:r>
            <a:r>
              <a:rPr lang="en-US" dirty="0" err="1">
                <a:solidFill>
                  <a:schemeClr val="bg1"/>
                </a:solidFill>
              </a:rPr>
              <a:t>en</a:t>
            </a:r>
            <a:r>
              <a:rPr lang="en-US" dirty="0">
                <a:solidFill>
                  <a:schemeClr val="bg1"/>
                </a:solidFill>
              </a:rPr>
              <a:t> un </a:t>
            </a:r>
            <a:r>
              <a:rPr lang="en-US" dirty="0" err="1">
                <a:solidFill>
                  <a:schemeClr val="bg1"/>
                </a:solidFill>
              </a:rPr>
              <a:t>seguidor</a:t>
            </a:r>
            <a:r>
              <a:rPr lang="en-US" dirty="0">
                <a:solidFill>
                  <a:schemeClr val="bg1"/>
                </a:solidFill>
              </a:rPr>
              <a:t> de Jesús? ¿</a:t>
            </a:r>
            <a:r>
              <a:rPr lang="en-US" dirty="0" err="1">
                <a:solidFill>
                  <a:schemeClr val="bg1"/>
                </a:solidFill>
              </a:rPr>
              <a:t>Qué</a:t>
            </a:r>
            <a:r>
              <a:rPr lang="en-US" dirty="0">
                <a:solidFill>
                  <a:schemeClr val="bg1"/>
                </a:solidFill>
              </a:rPr>
              <a:t> </a:t>
            </a:r>
            <a:r>
              <a:rPr lang="en-US" dirty="0" err="1">
                <a:solidFill>
                  <a:schemeClr val="bg1"/>
                </a:solidFill>
              </a:rPr>
              <a:t>sientes</a:t>
            </a:r>
            <a:r>
              <a:rPr lang="en-US" dirty="0">
                <a:solidFill>
                  <a:schemeClr val="bg1"/>
                </a:solidFill>
              </a:rPr>
              <a:t> hoy por </a:t>
            </a:r>
            <a:r>
              <a:rPr lang="en-US" dirty="0" err="1">
                <a:solidFill>
                  <a:schemeClr val="bg1"/>
                </a:solidFill>
              </a:rPr>
              <a:t>esa</a:t>
            </a:r>
            <a:r>
              <a:rPr lang="en-US" dirty="0">
                <a:solidFill>
                  <a:schemeClr val="bg1"/>
                </a:solidFill>
              </a:rPr>
              <a:t> persona?</a:t>
            </a:r>
          </a:p>
          <a:p>
            <a:pPr>
              <a:spcBef>
                <a:spcPts val="1100"/>
              </a:spcBef>
            </a:pPr>
            <a:r>
              <a:rPr lang="en-US" dirty="0">
                <a:solidFill>
                  <a:schemeClr val="bg1"/>
                </a:solidFill>
              </a:rPr>
              <a:t>¿</a:t>
            </a:r>
            <a:r>
              <a:rPr lang="en-US" dirty="0" err="1">
                <a:solidFill>
                  <a:schemeClr val="bg1"/>
                </a:solidFill>
              </a:rPr>
              <a:t>Quiénes</a:t>
            </a:r>
            <a:r>
              <a:rPr lang="en-US" dirty="0">
                <a:solidFill>
                  <a:schemeClr val="bg1"/>
                </a:solidFill>
              </a:rPr>
              <a:t> son </a:t>
            </a:r>
            <a:r>
              <a:rPr lang="en-US" dirty="0" err="1">
                <a:solidFill>
                  <a:schemeClr val="bg1"/>
                </a:solidFill>
              </a:rPr>
              <a:t>tres</a:t>
            </a:r>
            <a:r>
              <a:rPr lang="en-US" dirty="0">
                <a:solidFill>
                  <a:schemeClr val="bg1"/>
                </a:solidFill>
              </a:rPr>
              <a:t> personas que </a:t>
            </a:r>
            <a:r>
              <a:rPr lang="en-US" dirty="0" err="1">
                <a:solidFill>
                  <a:schemeClr val="bg1"/>
                </a:solidFill>
              </a:rPr>
              <a:t>conoces</a:t>
            </a:r>
            <a:r>
              <a:rPr lang="en-US" dirty="0">
                <a:solidFill>
                  <a:schemeClr val="bg1"/>
                </a:solidFill>
              </a:rPr>
              <a:t> que </a:t>
            </a:r>
            <a:r>
              <a:rPr lang="en-US" dirty="0" err="1">
                <a:solidFill>
                  <a:schemeClr val="bg1"/>
                </a:solidFill>
              </a:rPr>
              <a:t>aún</a:t>
            </a:r>
            <a:r>
              <a:rPr lang="en-US" dirty="0">
                <a:solidFill>
                  <a:schemeClr val="bg1"/>
                </a:solidFill>
              </a:rPr>
              <a:t> no </a:t>
            </a:r>
            <a:r>
              <a:rPr lang="en-US" dirty="0" err="1">
                <a:solidFill>
                  <a:schemeClr val="bg1"/>
                </a:solidFill>
              </a:rPr>
              <a:t>siguen</a:t>
            </a:r>
            <a:r>
              <a:rPr lang="en-US" dirty="0">
                <a:solidFill>
                  <a:schemeClr val="bg1"/>
                </a:solidFill>
              </a:rPr>
              <a:t> a Jesús? ¿</a:t>
            </a:r>
            <a:r>
              <a:rPr lang="en-US" dirty="0" err="1">
                <a:solidFill>
                  <a:schemeClr val="bg1"/>
                </a:solidFill>
              </a:rPr>
              <a:t>Cómo</a:t>
            </a:r>
            <a:r>
              <a:rPr lang="en-US" dirty="0">
                <a:solidFill>
                  <a:schemeClr val="bg1"/>
                </a:solidFill>
              </a:rPr>
              <a:t> </a:t>
            </a:r>
            <a:r>
              <a:rPr lang="en-US" dirty="0" err="1">
                <a:solidFill>
                  <a:schemeClr val="bg1"/>
                </a:solidFill>
              </a:rPr>
              <a:t>puedes</a:t>
            </a:r>
            <a:r>
              <a:rPr lang="en-US" dirty="0">
                <a:solidFill>
                  <a:schemeClr val="bg1"/>
                </a:solidFill>
              </a:rPr>
              <a:t> </a:t>
            </a:r>
            <a:r>
              <a:rPr lang="en-US" dirty="0" err="1">
                <a:solidFill>
                  <a:schemeClr val="bg1"/>
                </a:solidFill>
              </a:rPr>
              <a:t>orar</a:t>
            </a:r>
            <a:r>
              <a:rPr lang="en-US" dirty="0">
                <a:solidFill>
                  <a:schemeClr val="bg1"/>
                </a:solidFill>
              </a:rPr>
              <a:t> por </a:t>
            </a:r>
            <a:r>
              <a:rPr lang="en-US" dirty="0" err="1">
                <a:solidFill>
                  <a:schemeClr val="bg1"/>
                </a:solidFill>
              </a:rPr>
              <a:t>ellos</a:t>
            </a:r>
            <a:r>
              <a:rPr lang="en-US" dirty="0">
                <a:solidFill>
                  <a:schemeClr val="bg1"/>
                </a:solidFill>
              </a:rPr>
              <a:t>? ¿</a:t>
            </a:r>
            <a:r>
              <a:rPr lang="en-US" dirty="0" err="1">
                <a:solidFill>
                  <a:schemeClr val="bg1"/>
                </a:solidFill>
              </a:rPr>
              <a:t>Qué</a:t>
            </a:r>
            <a:r>
              <a:rPr lang="en-US" dirty="0">
                <a:solidFill>
                  <a:schemeClr val="bg1"/>
                </a:solidFill>
              </a:rPr>
              <a:t> le </a:t>
            </a:r>
            <a:r>
              <a:rPr lang="en-US" dirty="0" err="1">
                <a:solidFill>
                  <a:schemeClr val="bg1"/>
                </a:solidFill>
              </a:rPr>
              <a:t>pediría</a:t>
            </a:r>
            <a:r>
              <a:rPr lang="en-US" dirty="0">
                <a:solidFill>
                  <a:schemeClr val="bg1"/>
                </a:solidFill>
              </a:rPr>
              <a:t> a Dios que </a:t>
            </a:r>
            <a:r>
              <a:rPr lang="en-US" dirty="0" err="1">
                <a:solidFill>
                  <a:schemeClr val="bg1"/>
                </a:solidFill>
              </a:rPr>
              <a:t>hiciera</a:t>
            </a:r>
            <a:r>
              <a:rPr lang="en-US" dirty="0">
                <a:solidFill>
                  <a:schemeClr val="bg1"/>
                </a:solidFill>
              </a:rPr>
              <a:t> </a:t>
            </a:r>
            <a:r>
              <a:rPr lang="en-US" dirty="0" err="1">
                <a:solidFill>
                  <a:schemeClr val="bg1"/>
                </a:solidFill>
              </a:rPr>
              <a:t>en</a:t>
            </a:r>
            <a:r>
              <a:rPr lang="en-US" dirty="0">
                <a:solidFill>
                  <a:schemeClr val="bg1"/>
                </a:solidFill>
              </a:rPr>
              <a:t> sus </a:t>
            </a:r>
            <a:r>
              <a:rPr lang="en-US" dirty="0" err="1">
                <a:solidFill>
                  <a:schemeClr val="bg1"/>
                </a:solidFill>
              </a:rPr>
              <a:t>vidas</a:t>
            </a:r>
            <a:r>
              <a:rPr lang="en-US" dirty="0">
                <a:solidFill>
                  <a:schemeClr val="bg1"/>
                </a:solidFill>
              </a:rPr>
              <a:t>?</a:t>
            </a:r>
          </a:p>
          <a:p>
            <a:pPr>
              <a:spcBef>
                <a:spcPts val="1100"/>
              </a:spcBef>
            </a:pPr>
            <a:r>
              <a:rPr lang="en-US" dirty="0" err="1">
                <a:solidFill>
                  <a:schemeClr val="bg1"/>
                </a:solidFill>
              </a:rPr>
              <a:t>Tómate</a:t>
            </a:r>
            <a:r>
              <a:rPr lang="en-US" dirty="0">
                <a:solidFill>
                  <a:schemeClr val="bg1"/>
                </a:solidFill>
              </a:rPr>
              <a:t> un </a:t>
            </a:r>
            <a:r>
              <a:rPr lang="en-US" dirty="0" err="1">
                <a:solidFill>
                  <a:schemeClr val="bg1"/>
                </a:solidFill>
              </a:rPr>
              <a:t>tiempo</a:t>
            </a:r>
            <a:r>
              <a:rPr lang="en-US" dirty="0">
                <a:solidFill>
                  <a:schemeClr val="bg1"/>
                </a:solidFill>
              </a:rPr>
              <a:t> </a:t>
            </a:r>
            <a:r>
              <a:rPr lang="en-US" dirty="0" err="1">
                <a:solidFill>
                  <a:schemeClr val="bg1"/>
                </a:solidFill>
              </a:rPr>
              <a:t>en</a:t>
            </a:r>
            <a:r>
              <a:rPr lang="en-US" dirty="0">
                <a:solidFill>
                  <a:schemeClr val="bg1"/>
                </a:solidFill>
              </a:rPr>
              <a:t> la </a:t>
            </a:r>
            <a:r>
              <a:rPr lang="en-US" dirty="0" err="1">
                <a:solidFill>
                  <a:schemeClr val="bg1"/>
                </a:solidFill>
              </a:rPr>
              <a:t>sala</a:t>
            </a:r>
            <a:r>
              <a:rPr lang="en-US" dirty="0">
                <a:solidFill>
                  <a:schemeClr val="bg1"/>
                </a:solidFill>
              </a:rPr>
              <a:t> de </a:t>
            </a:r>
            <a:r>
              <a:rPr lang="en-US" dirty="0" err="1">
                <a:solidFill>
                  <a:schemeClr val="bg1"/>
                </a:solidFill>
              </a:rPr>
              <a:t>reuniones</a:t>
            </a:r>
            <a:r>
              <a:rPr lang="en-US" dirty="0">
                <a:solidFill>
                  <a:schemeClr val="bg1"/>
                </a:solidFill>
              </a:rPr>
              <a:t> para </a:t>
            </a:r>
            <a:r>
              <a:rPr lang="en-US" dirty="0" err="1">
                <a:solidFill>
                  <a:schemeClr val="bg1"/>
                </a:solidFill>
              </a:rPr>
              <a:t>orar</a:t>
            </a:r>
            <a:r>
              <a:rPr lang="en-US" dirty="0">
                <a:solidFill>
                  <a:schemeClr val="bg1"/>
                </a:solidFill>
              </a:rPr>
              <a:t> </a:t>
            </a:r>
            <a:r>
              <a:rPr lang="en-US" dirty="0" err="1">
                <a:solidFill>
                  <a:schemeClr val="bg1"/>
                </a:solidFill>
              </a:rPr>
              <a:t>unos</a:t>
            </a:r>
            <a:r>
              <a:rPr lang="en-US" dirty="0">
                <a:solidFill>
                  <a:schemeClr val="bg1"/>
                </a:solidFill>
              </a:rPr>
              <a:t> por </a:t>
            </a:r>
            <a:r>
              <a:rPr lang="en-US" dirty="0" err="1">
                <a:solidFill>
                  <a:schemeClr val="bg1"/>
                </a:solidFill>
              </a:rPr>
              <a:t>otros</a:t>
            </a:r>
            <a:r>
              <a:rPr lang="en-US" dirty="0">
                <a:solidFill>
                  <a:schemeClr val="bg1"/>
                </a:solidFill>
              </a:rPr>
              <a:t>. </a:t>
            </a:r>
            <a:r>
              <a:rPr lang="en-US" dirty="0" err="1">
                <a:solidFill>
                  <a:schemeClr val="bg1"/>
                </a:solidFill>
              </a:rPr>
              <a:t>Pídele</a:t>
            </a:r>
            <a:r>
              <a:rPr lang="en-US" dirty="0">
                <a:solidFill>
                  <a:schemeClr val="bg1"/>
                </a:solidFill>
              </a:rPr>
              <a:t> a Dios que </a:t>
            </a:r>
            <a:r>
              <a:rPr lang="en-US" dirty="0" err="1">
                <a:solidFill>
                  <a:schemeClr val="bg1"/>
                </a:solidFill>
              </a:rPr>
              <a:t>aumente</a:t>
            </a:r>
            <a:r>
              <a:rPr lang="en-US" dirty="0">
                <a:solidFill>
                  <a:schemeClr val="bg1"/>
                </a:solidFill>
              </a:rPr>
              <a:t> </a:t>
            </a:r>
            <a:r>
              <a:rPr lang="en-US" dirty="0" err="1">
                <a:solidFill>
                  <a:schemeClr val="bg1"/>
                </a:solidFill>
              </a:rPr>
              <a:t>tu</a:t>
            </a:r>
            <a:r>
              <a:rPr lang="en-US" dirty="0">
                <a:solidFill>
                  <a:schemeClr val="bg1"/>
                </a:solidFill>
              </a:rPr>
              <a:t> amor por las personas que </a:t>
            </a:r>
            <a:r>
              <a:rPr lang="en-US" dirty="0" err="1">
                <a:solidFill>
                  <a:schemeClr val="bg1"/>
                </a:solidFill>
              </a:rPr>
              <a:t>conoces</a:t>
            </a:r>
            <a:r>
              <a:rPr lang="en-US" dirty="0">
                <a:solidFill>
                  <a:schemeClr val="bg1"/>
                </a:solidFill>
              </a:rPr>
              <a:t> que no son </a:t>
            </a:r>
            <a:r>
              <a:rPr lang="en-US" dirty="0" err="1">
                <a:solidFill>
                  <a:schemeClr val="bg1"/>
                </a:solidFill>
              </a:rPr>
              <a:t>seguidores</a:t>
            </a:r>
            <a:r>
              <a:rPr lang="en-US" dirty="0">
                <a:solidFill>
                  <a:schemeClr val="bg1"/>
                </a:solidFill>
              </a:rPr>
              <a:t> de Jesús.</a:t>
            </a:r>
          </a:p>
          <a:p>
            <a:pPr marL="0" indent="0">
              <a:spcBef>
                <a:spcPts val="1100"/>
              </a:spcBef>
              <a:buNone/>
            </a:pPr>
            <a:endParaRPr lang="en-US" dirty="0">
              <a:solidFill>
                <a:schemeClr val="bg1"/>
              </a:solidFill>
            </a:endParaRPr>
          </a:p>
          <a:p>
            <a:pPr>
              <a:spcBef>
                <a:spcPts val="1100"/>
              </a:spcBef>
            </a:pPr>
            <a:r>
              <a:rPr lang="en-US" dirty="0">
                <a:solidFill>
                  <a:srgbClr val="00B0F0"/>
                </a:solidFill>
              </a:rPr>
              <a:t>Qui a </a:t>
            </a:r>
            <a:r>
              <a:rPr lang="en-US" dirty="0" err="1">
                <a:solidFill>
                  <a:srgbClr val="00B0F0"/>
                </a:solidFill>
              </a:rPr>
              <a:t>prié</a:t>
            </a:r>
            <a:r>
              <a:rPr lang="en-US" dirty="0">
                <a:solidFill>
                  <a:srgbClr val="00B0F0"/>
                </a:solidFill>
              </a:rPr>
              <a:t> pour que </a:t>
            </a:r>
            <a:r>
              <a:rPr lang="en-US" dirty="0" err="1">
                <a:solidFill>
                  <a:srgbClr val="00B0F0"/>
                </a:solidFill>
              </a:rPr>
              <a:t>vous</a:t>
            </a:r>
            <a:r>
              <a:rPr lang="en-US" dirty="0">
                <a:solidFill>
                  <a:srgbClr val="00B0F0"/>
                </a:solidFill>
              </a:rPr>
              <a:t> </a:t>
            </a:r>
            <a:r>
              <a:rPr lang="en-US" dirty="0" err="1">
                <a:solidFill>
                  <a:srgbClr val="00B0F0"/>
                </a:solidFill>
              </a:rPr>
              <a:t>deveniez</a:t>
            </a:r>
            <a:r>
              <a:rPr lang="en-US" dirty="0">
                <a:solidFill>
                  <a:srgbClr val="00B0F0"/>
                </a:solidFill>
              </a:rPr>
              <a:t> un disciple de </a:t>
            </a:r>
            <a:r>
              <a:rPr lang="en-US" dirty="0" err="1">
                <a:solidFill>
                  <a:srgbClr val="00B0F0"/>
                </a:solidFill>
              </a:rPr>
              <a:t>Jésus</a:t>
            </a:r>
            <a:r>
              <a:rPr lang="en-US" dirty="0">
                <a:solidFill>
                  <a:srgbClr val="00B0F0"/>
                </a:solidFill>
              </a:rPr>
              <a:t> qui </a:t>
            </a:r>
            <a:r>
              <a:rPr lang="en-US" dirty="0" err="1">
                <a:solidFill>
                  <a:srgbClr val="00B0F0"/>
                </a:solidFill>
              </a:rPr>
              <a:t>est</a:t>
            </a:r>
            <a:r>
              <a:rPr lang="en-US" dirty="0">
                <a:solidFill>
                  <a:srgbClr val="00B0F0"/>
                </a:solidFill>
              </a:rPr>
              <a:t> le Christ? Que </a:t>
            </a:r>
            <a:r>
              <a:rPr lang="en-US" dirty="0" err="1">
                <a:solidFill>
                  <a:srgbClr val="00B0F0"/>
                </a:solidFill>
              </a:rPr>
              <a:t>pensez-vous</a:t>
            </a:r>
            <a:r>
              <a:rPr lang="en-US" dirty="0">
                <a:solidFill>
                  <a:srgbClr val="00B0F0"/>
                </a:solidFill>
              </a:rPr>
              <a:t> au </a:t>
            </a:r>
            <a:r>
              <a:rPr lang="en-US" dirty="0" err="1">
                <a:solidFill>
                  <a:srgbClr val="00B0F0"/>
                </a:solidFill>
              </a:rPr>
              <a:t>sujet</a:t>
            </a:r>
            <a:r>
              <a:rPr lang="en-US" dirty="0">
                <a:solidFill>
                  <a:srgbClr val="00B0F0"/>
                </a:solidFill>
              </a:rPr>
              <a:t> de </a:t>
            </a:r>
            <a:r>
              <a:rPr lang="en-US" dirty="0" err="1">
                <a:solidFill>
                  <a:srgbClr val="00B0F0"/>
                </a:solidFill>
              </a:rPr>
              <a:t>cette</a:t>
            </a:r>
            <a:r>
              <a:rPr lang="en-US" dirty="0">
                <a:solidFill>
                  <a:srgbClr val="00B0F0"/>
                </a:solidFill>
              </a:rPr>
              <a:t> </a:t>
            </a:r>
            <a:r>
              <a:rPr lang="en-US" dirty="0" err="1">
                <a:solidFill>
                  <a:srgbClr val="00B0F0"/>
                </a:solidFill>
              </a:rPr>
              <a:t>personne</a:t>
            </a:r>
            <a:r>
              <a:rPr lang="en-US" dirty="0">
                <a:solidFill>
                  <a:srgbClr val="00B0F0"/>
                </a:solidFill>
              </a:rPr>
              <a:t> </a:t>
            </a:r>
            <a:r>
              <a:rPr lang="en-US" dirty="0" err="1">
                <a:solidFill>
                  <a:srgbClr val="00B0F0"/>
                </a:solidFill>
              </a:rPr>
              <a:t>aujourd'hui</a:t>
            </a:r>
            <a:r>
              <a:rPr lang="en-US" dirty="0">
                <a:solidFill>
                  <a:srgbClr val="00B0F0"/>
                </a:solidFill>
              </a:rPr>
              <a:t>? </a:t>
            </a:r>
          </a:p>
          <a:p>
            <a:pPr>
              <a:spcBef>
                <a:spcPts val="1100"/>
              </a:spcBef>
            </a:pPr>
            <a:r>
              <a:rPr lang="en-US" dirty="0">
                <a:solidFill>
                  <a:srgbClr val="00B0F0"/>
                </a:solidFill>
              </a:rPr>
              <a:t>Qui </a:t>
            </a:r>
            <a:r>
              <a:rPr lang="en-US" dirty="0" err="1">
                <a:solidFill>
                  <a:srgbClr val="00B0F0"/>
                </a:solidFill>
              </a:rPr>
              <a:t>sont</a:t>
            </a:r>
            <a:r>
              <a:rPr lang="en-US" dirty="0">
                <a:solidFill>
                  <a:srgbClr val="00B0F0"/>
                </a:solidFill>
              </a:rPr>
              <a:t> les trois </a:t>
            </a:r>
            <a:r>
              <a:rPr lang="en-US" dirty="0" err="1">
                <a:solidFill>
                  <a:srgbClr val="00B0F0"/>
                </a:solidFill>
              </a:rPr>
              <a:t>personnes</a:t>
            </a:r>
            <a:r>
              <a:rPr lang="en-US" dirty="0">
                <a:solidFill>
                  <a:srgbClr val="00B0F0"/>
                </a:solidFill>
              </a:rPr>
              <a:t> que </a:t>
            </a:r>
            <a:r>
              <a:rPr lang="en-US" dirty="0" err="1">
                <a:solidFill>
                  <a:srgbClr val="00B0F0"/>
                </a:solidFill>
              </a:rPr>
              <a:t>vous</a:t>
            </a:r>
            <a:r>
              <a:rPr lang="en-US" dirty="0">
                <a:solidFill>
                  <a:srgbClr val="00B0F0"/>
                </a:solidFill>
              </a:rPr>
              <a:t> </a:t>
            </a:r>
            <a:r>
              <a:rPr lang="en-US" dirty="0" err="1">
                <a:solidFill>
                  <a:srgbClr val="00B0F0"/>
                </a:solidFill>
              </a:rPr>
              <a:t>connaissez</a:t>
            </a:r>
            <a:r>
              <a:rPr lang="en-US" dirty="0">
                <a:solidFill>
                  <a:srgbClr val="00B0F0"/>
                </a:solidFill>
              </a:rPr>
              <a:t> qui ne </a:t>
            </a:r>
            <a:r>
              <a:rPr lang="en-US" dirty="0" err="1">
                <a:solidFill>
                  <a:srgbClr val="00B0F0"/>
                </a:solidFill>
              </a:rPr>
              <a:t>suivent</a:t>
            </a:r>
            <a:r>
              <a:rPr lang="en-US" dirty="0">
                <a:solidFill>
                  <a:srgbClr val="00B0F0"/>
                </a:solidFill>
              </a:rPr>
              <a:t> pas encore </a:t>
            </a:r>
            <a:r>
              <a:rPr lang="en-US" dirty="0" err="1">
                <a:solidFill>
                  <a:srgbClr val="00B0F0"/>
                </a:solidFill>
              </a:rPr>
              <a:t>Jésus</a:t>
            </a:r>
            <a:r>
              <a:rPr lang="en-US" dirty="0">
                <a:solidFill>
                  <a:srgbClr val="00B0F0"/>
                </a:solidFill>
              </a:rPr>
              <a:t> qui </a:t>
            </a:r>
            <a:r>
              <a:rPr lang="en-US" dirty="0" err="1">
                <a:solidFill>
                  <a:srgbClr val="00B0F0"/>
                </a:solidFill>
              </a:rPr>
              <a:t>est</a:t>
            </a:r>
            <a:r>
              <a:rPr lang="en-US" dirty="0">
                <a:solidFill>
                  <a:srgbClr val="00B0F0"/>
                </a:solidFill>
              </a:rPr>
              <a:t> le Christ? Comment </a:t>
            </a:r>
            <a:r>
              <a:rPr lang="en-US" dirty="0" err="1">
                <a:solidFill>
                  <a:srgbClr val="00B0F0"/>
                </a:solidFill>
              </a:rPr>
              <a:t>pouvez-vous</a:t>
            </a:r>
            <a:r>
              <a:rPr lang="en-US" dirty="0">
                <a:solidFill>
                  <a:srgbClr val="00B0F0"/>
                </a:solidFill>
              </a:rPr>
              <a:t> prier pour </a:t>
            </a:r>
            <a:r>
              <a:rPr lang="en-US" dirty="0" err="1">
                <a:solidFill>
                  <a:srgbClr val="00B0F0"/>
                </a:solidFill>
              </a:rPr>
              <a:t>eux</a:t>
            </a:r>
            <a:r>
              <a:rPr lang="en-US" dirty="0">
                <a:solidFill>
                  <a:srgbClr val="00B0F0"/>
                </a:solidFill>
              </a:rPr>
              <a:t>? Que </a:t>
            </a:r>
            <a:r>
              <a:rPr lang="en-US" dirty="0" err="1">
                <a:solidFill>
                  <a:srgbClr val="00B0F0"/>
                </a:solidFill>
              </a:rPr>
              <a:t>demanderiez-vous</a:t>
            </a:r>
            <a:r>
              <a:rPr lang="en-US" dirty="0">
                <a:solidFill>
                  <a:srgbClr val="00B0F0"/>
                </a:solidFill>
              </a:rPr>
              <a:t> </a:t>
            </a:r>
            <a:r>
              <a:rPr lang="en-US" dirty="0" err="1">
                <a:solidFill>
                  <a:srgbClr val="00B0F0"/>
                </a:solidFill>
              </a:rPr>
              <a:t>à</a:t>
            </a:r>
            <a:r>
              <a:rPr lang="en-US" dirty="0">
                <a:solidFill>
                  <a:srgbClr val="00B0F0"/>
                </a:solidFill>
              </a:rPr>
              <a:t> Dieu de faire dans </a:t>
            </a:r>
            <a:r>
              <a:rPr lang="en-US" dirty="0" err="1">
                <a:solidFill>
                  <a:srgbClr val="00B0F0"/>
                </a:solidFill>
              </a:rPr>
              <a:t>leur</a:t>
            </a:r>
            <a:r>
              <a:rPr lang="en-US" dirty="0">
                <a:solidFill>
                  <a:srgbClr val="00B0F0"/>
                </a:solidFill>
              </a:rPr>
              <a:t> vie?</a:t>
            </a:r>
          </a:p>
          <a:p>
            <a:pPr>
              <a:spcBef>
                <a:spcPts val="1100"/>
              </a:spcBef>
            </a:pPr>
            <a:r>
              <a:rPr lang="en-US" dirty="0" err="1">
                <a:solidFill>
                  <a:srgbClr val="00B0F0"/>
                </a:solidFill>
              </a:rPr>
              <a:t>Prenez</a:t>
            </a:r>
            <a:r>
              <a:rPr lang="en-US" dirty="0">
                <a:solidFill>
                  <a:srgbClr val="00B0F0"/>
                </a:solidFill>
              </a:rPr>
              <a:t> le temps dans la salle de discussion de prier les </a:t>
            </a:r>
            <a:r>
              <a:rPr lang="en-US" dirty="0" err="1">
                <a:solidFill>
                  <a:srgbClr val="00B0F0"/>
                </a:solidFill>
              </a:rPr>
              <a:t>uns</a:t>
            </a:r>
            <a:r>
              <a:rPr lang="en-US" dirty="0">
                <a:solidFill>
                  <a:srgbClr val="00B0F0"/>
                </a:solidFill>
              </a:rPr>
              <a:t> pour les </a:t>
            </a:r>
            <a:r>
              <a:rPr lang="en-US" dirty="0" err="1">
                <a:solidFill>
                  <a:srgbClr val="00B0F0"/>
                </a:solidFill>
              </a:rPr>
              <a:t>autres</a:t>
            </a:r>
            <a:r>
              <a:rPr lang="en-US" dirty="0">
                <a:solidFill>
                  <a:srgbClr val="00B0F0"/>
                </a:solidFill>
              </a:rPr>
              <a:t>. </a:t>
            </a:r>
            <a:r>
              <a:rPr lang="en-US" dirty="0" err="1">
                <a:solidFill>
                  <a:srgbClr val="00B0F0"/>
                </a:solidFill>
              </a:rPr>
              <a:t>Demandez</a:t>
            </a:r>
            <a:r>
              <a:rPr lang="en-US" dirty="0">
                <a:solidFill>
                  <a:srgbClr val="00B0F0"/>
                </a:solidFill>
              </a:rPr>
              <a:t> </a:t>
            </a:r>
            <a:r>
              <a:rPr lang="en-US" dirty="0" err="1">
                <a:solidFill>
                  <a:srgbClr val="00B0F0"/>
                </a:solidFill>
              </a:rPr>
              <a:t>à</a:t>
            </a:r>
            <a:r>
              <a:rPr lang="en-US" dirty="0">
                <a:solidFill>
                  <a:srgbClr val="00B0F0"/>
                </a:solidFill>
              </a:rPr>
              <a:t> Dieu </a:t>
            </a:r>
            <a:r>
              <a:rPr lang="en-US" dirty="0" err="1">
                <a:solidFill>
                  <a:srgbClr val="00B0F0"/>
                </a:solidFill>
              </a:rPr>
              <a:t>d'augmenter</a:t>
            </a:r>
            <a:r>
              <a:rPr lang="en-US" dirty="0">
                <a:solidFill>
                  <a:srgbClr val="00B0F0"/>
                </a:solidFill>
              </a:rPr>
              <a:t> </a:t>
            </a:r>
            <a:r>
              <a:rPr lang="en-US" dirty="0" err="1">
                <a:solidFill>
                  <a:srgbClr val="00B0F0"/>
                </a:solidFill>
              </a:rPr>
              <a:t>votre</a:t>
            </a:r>
            <a:r>
              <a:rPr lang="en-US" dirty="0">
                <a:solidFill>
                  <a:srgbClr val="00B0F0"/>
                </a:solidFill>
              </a:rPr>
              <a:t> amour pour les gens que </a:t>
            </a:r>
            <a:r>
              <a:rPr lang="en-US" dirty="0" err="1">
                <a:solidFill>
                  <a:srgbClr val="00B0F0"/>
                </a:solidFill>
              </a:rPr>
              <a:t>vous</a:t>
            </a:r>
            <a:r>
              <a:rPr lang="en-US" dirty="0">
                <a:solidFill>
                  <a:srgbClr val="00B0F0"/>
                </a:solidFill>
              </a:rPr>
              <a:t> </a:t>
            </a:r>
            <a:r>
              <a:rPr lang="en-US" dirty="0" err="1">
                <a:solidFill>
                  <a:srgbClr val="00B0F0"/>
                </a:solidFill>
              </a:rPr>
              <a:t>connaissez</a:t>
            </a:r>
            <a:r>
              <a:rPr lang="en-US" dirty="0">
                <a:solidFill>
                  <a:srgbClr val="00B0F0"/>
                </a:solidFill>
              </a:rPr>
              <a:t> qui ne </a:t>
            </a:r>
            <a:r>
              <a:rPr lang="en-US" dirty="0" err="1">
                <a:solidFill>
                  <a:srgbClr val="00B0F0"/>
                </a:solidFill>
              </a:rPr>
              <a:t>sont</a:t>
            </a:r>
            <a:r>
              <a:rPr lang="en-US" dirty="0">
                <a:solidFill>
                  <a:srgbClr val="00B0F0"/>
                </a:solidFill>
              </a:rPr>
              <a:t> pas des disciples de </a:t>
            </a:r>
            <a:r>
              <a:rPr lang="en-US" dirty="0" err="1">
                <a:solidFill>
                  <a:srgbClr val="00B0F0"/>
                </a:solidFill>
              </a:rPr>
              <a:t>Jésus</a:t>
            </a:r>
            <a:r>
              <a:rPr lang="en-US" dirty="0">
                <a:solidFill>
                  <a:srgbClr val="00B0F0"/>
                </a:solidFill>
              </a:rPr>
              <a:t>, le Christ.</a:t>
            </a:r>
          </a:p>
        </p:txBody>
      </p:sp>
    </p:spTree>
    <p:extLst>
      <p:ext uri="{BB962C8B-B14F-4D97-AF65-F5344CB8AC3E}">
        <p14:creationId xmlns:p14="http://schemas.microsoft.com/office/powerpoint/2010/main" val="964270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34"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5"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pic>
        <p:nvPicPr>
          <p:cNvPr id="136" name="ND_LOGO_RECTANG.ai" descr="ND_LOGO_RECTANG.ai"/>
          <p:cNvPicPr>
            <a:picLocks noChangeAspect="1"/>
          </p:cNvPicPr>
          <p:nvPr/>
        </p:nvPicPr>
        <p:blipFill>
          <a:blip r:embed="rId6"/>
          <a:stretch>
            <a:fillRect/>
          </a:stretch>
        </p:blipFill>
        <p:spPr>
          <a:xfrm>
            <a:off x="9836938" y="9102483"/>
            <a:ext cx="5217670" cy="1203685"/>
          </a:xfrm>
          <a:prstGeom prst="rect">
            <a:avLst/>
          </a:prstGeom>
          <a:ln w="12700">
            <a:miter lim="400000"/>
          </a:ln>
        </p:spPr>
      </p:pic>
      <p:sp>
        <p:nvSpPr>
          <p:cNvPr id="137" name="A…"/>
          <p:cNvSpPr txBox="1"/>
          <p:nvPr/>
        </p:nvSpPr>
        <p:spPr>
          <a:xfrm>
            <a:off x="4553691" y="298249"/>
            <a:ext cx="7638309" cy="4119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dirty="0">
                <a:solidFill>
                  <a:schemeClr val="tx1">
                    <a:lumMod val="75000"/>
                    <a:lumOff val="25000"/>
                  </a:schemeClr>
                </a:solidFill>
              </a:rPr>
              <a:t>A</a:t>
            </a:r>
          </a:p>
          <a:p>
            <a:pPr>
              <a:lnSpc>
                <a:spcPct val="70000"/>
              </a:lnSpc>
              <a:defRPr sz="12000" b="0">
                <a:latin typeface="Brandon Grotesque Light"/>
                <a:ea typeface="Brandon Grotesque Light"/>
                <a:cs typeface="Brandon Grotesque Light"/>
                <a:sym typeface="Brandon Grotesque Light"/>
              </a:defRPr>
            </a:pPr>
            <a:r>
              <a:rPr dirty="0">
                <a:solidFill>
                  <a:schemeClr val="tx1">
                    <a:lumMod val="75000"/>
                    <a:lumOff val="25000"/>
                  </a:schemeClr>
                </a:solidFill>
              </a:rPr>
              <a:t>JOURNEY</a:t>
            </a:r>
          </a:p>
          <a:p>
            <a:pPr>
              <a:lnSpc>
                <a:spcPct val="70000"/>
              </a:lnSpc>
              <a:defRPr sz="12000" b="0">
                <a:latin typeface="Brandon Grotesque Bold"/>
                <a:ea typeface="Brandon Grotesque Bold"/>
                <a:cs typeface="Brandon Grotesque Bold"/>
                <a:sym typeface="Brandon Grotesque Bold"/>
              </a:defRPr>
            </a:pPr>
            <a:r>
              <a:rPr dirty="0">
                <a:solidFill>
                  <a:schemeClr val="tx1">
                    <a:lumMod val="75000"/>
                    <a:lumOff val="25000"/>
                  </a:schemeClr>
                </a:solidFill>
              </a:rPr>
              <a:t>OF GRACE</a:t>
            </a:r>
          </a:p>
        </p:txBody>
      </p:sp>
      <p:sp>
        <p:nvSpPr>
          <p:cNvPr id="12" name="A…">
            <a:extLst>
              <a:ext uri="{FF2B5EF4-FFF2-40B4-BE49-F238E27FC236}">
                <a16:creationId xmlns:a16="http://schemas.microsoft.com/office/drawing/2014/main" id="{BC6B703C-0923-754D-89A1-C1D88C2CEA14}"/>
              </a:ext>
            </a:extLst>
          </p:cNvPr>
          <p:cNvSpPr txBox="1"/>
          <p:nvPr/>
        </p:nvSpPr>
        <p:spPr>
          <a:xfrm>
            <a:off x="13576616" y="298249"/>
            <a:ext cx="10366620" cy="4119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El </a:t>
            </a:r>
          </a:p>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SENDERO</a:t>
            </a:r>
            <a:endParaRPr dirty="0">
              <a:solidFill>
                <a:schemeClr val="tx1">
                  <a:lumMod val="75000"/>
                  <a:lumOff val="25000"/>
                </a:schemeClr>
              </a:solidFill>
            </a:endParaRPr>
          </a:p>
          <a:p>
            <a:pPr>
              <a:lnSpc>
                <a:spcPct val="70000"/>
              </a:lnSpc>
              <a:defRPr sz="12000" b="0">
                <a:latin typeface="Brandon Grotesque Bold"/>
                <a:ea typeface="Brandon Grotesque Bold"/>
                <a:cs typeface="Brandon Grotesque Bold"/>
                <a:sym typeface="Brandon Grotesque Bold"/>
              </a:defRPr>
            </a:pPr>
            <a:r>
              <a:rPr lang="en-US" dirty="0">
                <a:solidFill>
                  <a:schemeClr val="tx1">
                    <a:lumMod val="75000"/>
                    <a:lumOff val="25000"/>
                  </a:schemeClr>
                </a:solidFill>
              </a:rPr>
              <a:t>EN LA GRACIA</a:t>
            </a:r>
            <a:endParaRPr dirty="0">
              <a:solidFill>
                <a:schemeClr val="tx1">
                  <a:lumMod val="75000"/>
                  <a:lumOff val="25000"/>
                </a:schemeClr>
              </a:solidFill>
            </a:endParaRPr>
          </a:p>
        </p:txBody>
      </p:sp>
      <p:pic>
        <p:nvPicPr>
          <p:cNvPr id="13" name="Picture 12">
            <a:extLst>
              <a:ext uri="{FF2B5EF4-FFF2-40B4-BE49-F238E27FC236}">
                <a16:creationId xmlns:a16="http://schemas.microsoft.com/office/drawing/2014/main" id="{66EC622B-9457-FB48-94A6-449D9E4F3E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6938" y="10379734"/>
            <a:ext cx="5217670" cy="1149466"/>
          </a:xfrm>
          <a:prstGeom prst="rect">
            <a:avLst/>
          </a:prstGeom>
        </p:spPr>
      </p:pic>
      <p:sp>
        <p:nvSpPr>
          <p:cNvPr id="14" name="A…">
            <a:extLst>
              <a:ext uri="{FF2B5EF4-FFF2-40B4-BE49-F238E27FC236}">
                <a16:creationId xmlns:a16="http://schemas.microsoft.com/office/drawing/2014/main" id="{A77B6144-F035-E04F-BCB5-6D60C8C14639}"/>
              </a:ext>
            </a:extLst>
          </p:cNvPr>
          <p:cNvSpPr txBox="1"/>
          <p:nvPr/>
        </p:nvSpPr>
        <p:spPr>
          <a:xfrm>
            <a:off x="8474865" y="4335108"/>
            <a:ext cx="8351645" cy="4119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UN</a:t>
            </a:r>
          </a:p>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PARCOURS</a:t>
            </a:r>
            <a:endParaRPr dirty="0">
              <a:solidFill>
                <a:schemeClr val="tx1">
                  <a:lumMod val="75000"/>
                  <a:lumOff val="25000"/>
                </a:schemeClr>
              </a:solidFill>
            </a:endParaRPr>
          </a:p>
          <a:p>
            <a:pPr>
              <a:lnSpc>
                <a:spcPct val="70000"/>
              </a:lnSpc>
              <a:defRPr sz="12000" b="0">
                <a:latin typeface="Brandon Grotesque Bold"/>
                <a:ea typeface="Brandon Grotesque Bold"/>
                <a:cs typeface="Brandon Grotesque Bold"/>
                <a:sym typeface="Brandon Grotesque Bold"/>
              </a:defRPr>
            </a:pPr>
            <a:r>
              <a:rPr lang="en-US" dirty="0">
                <a:solidFill>
                  <a:schemeClr val="tx1">
                    <a:lumMod val="75000"/>
                    <a:lumOff val="25000"/>
                  </a:schemeClr>
                </a:solidFill>
              </a:rPr>
              <a:t>DE GRÂCE</a:t>
            </a:r>
            <a:endParaRPr dirty="0">
              <a:solidFill>
                <a:schemeClr val="tx1">
                  <a:lumMod val="75000"/>
                  <a:lumOff val="25000"/>
                </a:schemeClr>
              </a:solidFill>
            </a:endParaRPr>
          </a:p>
        </p:txBody>
      </p:sp>
      <p:pic>
        <p:nvPicPr>
          <p:cNvPr id="15" name="Picture 14">
            <a:extLst>
              <a:ext uri="{FF2B5EF4-FFF2-40B4-BE49-F238E27FC236}">
                <a16:creationId xmlns:a16="http://schemas.microsoft.com/office/drawing/2014/main" id="{E88459F0-E343-1344-99AC-BB6FA7A3E3F3}"/>
              </a:ext>
            </a:extLst>
          </p:cNvPr>
          <p:cNvPicPr>
            <a:picLocks noChangeAspect="1"/>
          </p:cNvPicPr>
          <p:nvPr/>
        </p:nvPicPr>
        <p:blipFill>
          <a:blip r:embed="rId8"/>
          <a:stretch>
            <a:fillRect/>
          </a:stretch>
        </p:blipFill>
        <p:spPr>
          <a:xfrm>
            <a:off x="9759388" y="11602824"/>
            <a:ext cx="5295220" cy="1149350"/>
          </a:xfrm>
          <a:prstGeom prst="rect">
            <a:avLst/>
          </a:prstGeom>
        </p:spPr>
      </p:pic>
    </p:spTree>
    <p:extLst>
      <p:ext uri="{BB962C8B-B14F-4D97-AF65-F5344CB8AC3E}">
        <p14:creationId xmlns:p14="http://schemas.microsoft.com/office/powerpoint/2010/main" val="6005818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ndrew-deslauriers-269459-unsplash.psd" descr="andrew-deslauriers-269459-unsplash.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1617" y="-156646"/>
            <a:ext cx="24787235" cy="14029292"/>
          </a:xfrm>
          <a:prstGeom prst="rect">
            <a:avLst/>
          </a:prstGeom>
          <a:ln w="12700">
            <a:miter lim="400000"/>
          </a:ln>
        </p:spPr>
      </p:pic>
      <p:pic>
        <p:nvPicPr>
          <p:cNvPr id="140" name="topo_map.png" descr="topo_map.png"/>
          <p:cNvPicPr>
            <a:picLocks noChangeAspect="1"/>
          </p:cNvPicPr>
          <p:nvPr/>
        </p:nvPicPr>
        <p:blipFill>
          <a:blip r:embed="rId4"/>
          <a:stretch>
            <a:fillRect/>
          </a:stretch>
        </p:blipFill>
        <p:spPr>
          <a:xfrm rot="14416252">
            <a:off x="13548425" y="5570316"/>
            <a:ext cx="17188399" cy="9668475"/>
          </a:xfrm>
          <a:prstGeom prst="rect">
            <a:avLst/>
          </a:prstGeom>
          <a:ln w="12700">
            <a:miter lim="400000"/>
          </a:ln>
        </p:spPr>
      </p:pic>
      <p:sp>
        <p:nvSpPr>
          <p:cNvPr id="141" name="Line"/>
          <p:cNvSpPr/>
          <p:nvPr/>
        </p:nvSpPr>
        <p:spPr>
          <a:xfrm rot="9273827" flipH="1">
            <a:off x="8980081" y="3973405"/>
            <a:ext cx="23047981" cy="14351348"/>
          </a:xfrm>
          <a:custGeom>
            <a:avLst/>
            <a:gdLst/>
            <a:ahLst/>
            <a:cxnLst>
              <a:cxn ang="0">
                <a:pos x="wd2" y="hd2"/>
              </a:cxn>
              <a:cxn ang="5400000">
                <a:pos x="wd2" y="hd2"/>
              </a:cxn>
              <a:cxn ang="10800000">
                <a:pos x="wd2" y="hd2"/>
              </a:cxn>
              <a:cxn ang="16200000">
                <a:pos x="wd2" y="hd2"/>
              </a:cxn>
            </a:cxnLst>
            <a:rect l="0" t="0" r="r" b="b"/>
            <a:pathLst>
              <a:path w="21580" h="21581" extrusionOk="0">
                <a:moveTo>
                  <a:pt x="21580" y="21581"/>
                </a:moveTo>
                <a:cubicBezTo>
                  <a:pt x="20558" y="21600"/>
                  <a:pt x="19559" y="21090"/>
                  <a:pt x="18732" y="20125"/>
                </a:cubicBezTo>
                <a:cubicBezTo>
                  <a:pt x="18220" y="19527"/>
                  <a:pt x="17779" y="18760"/>
                  <a:pt x="17202" y="18336"/>
                </a:cubicBezTo>
                <a:cubicBezTo>
                  <a:pt x="16709" y="17973"/>
                  <a:pt x="16159" y="17891"/>
                  <a:pt x="15620" y="17973"/>
                </a:cubicBezTo>
                <a:cubicBezTo>
                  <a:pt x="15126" y="18049"/>
                  <a:pt x="14624" y="18258"/>
                  <a:pt x="14146" y="18028"/>
                </a:cubicBezTo>
                <a:cubicBezTo>
                  <a:pt x="13605" y="17768"/>
                  <a:pt x="13227" y="17026"/>
                  <a:pt x="13008" y="16185"/>
                </a:cubicBezTo>
                <a:cubicBezTo>
                  <a:pt x="12875" y="15675"/>
                  <a:pt x="12798" y="15130"/>
                  <a:pt x="12652" y="14629"/>
                </a:cubicBezTo>
                <a:cubicBezTo>
                  <a:pt x="11969" y="12280"/>
                  <a:pt x="10165" y="11409"/>
                  <a:pt x="8788" y="12763"/>
                </a:cubicBezTo>
                <a:cubicBezTo>
                  <a:pt x="8293" y="13138"/>
                  <a:pt x="7771" y="13334"/>
                  <a:pt x="7247" y="13363"/>
                </a:cubicBezTo>
                <a:cubicBezTo>
                  <a:pt x="6516" y="13403"/>
                  <a:pt x="5727" y="13044"/>
                  <a:pt x="5467" y="11912"/>
                </a:cubicBezTo>
                <a:cubicBezTo>
                  <a:pt x="5284" y="11113"/>
                  <a:pt x="5524" y="10177"/>
                  <a:pt x="5261" y="9426"/>
                </a:cubicBezTo>
                <a:cubicBezTo>
                  <a:pt x="5032" y="8775"/>
                  <a:pt x="4503" y="8539"/>
                  <a:pt x="4296" y="7866"/>
                </a:cubicBezTo>
                <a:cubicBezTo>
                  <a:pt x="3978" y="6831"/>
                  <a:pt x="4619" y="5525"/>
                  <a:pt x="4183" y="4554"/>
                </a:cubicBezTo>
                <a:cubicBezTo>
                  <a:pt x="3916" y="3960"/>
                  <a:pt x="3336" y="3886"/>
                  <a:pt x="3149" y="3199"/>
                </a:cubicBezTo>
                <a:cubicBezTo>
                  <a:pt x="3048" y="2827"/>
                  <a:pt x="3112" y="2391"/>
                  <a:pt x="3018" y="2015"/>
                </a:cubicBezTo>
                <a:cubicBezTo>
                  <a:pt x="2554" y="149"/>
                  <a:pt x="936" y="2067"/>
                  <a:pt x="225" y="974"/>
                </a:cubicBezTo>
                <a:cubicBezTo>
                  <a:pt x="62" y="722"/>
                  <a:pt x="-20" y="362"/>
                  <a:pt x="5" y="0"/>
                </a:cubicBezTo>
              </a:path>
            </a:pathLst>
          </a:custGeom>
          <a:ln w="38100">
            <a:solidFill>
              <a:srgbClr val="FAB14E"/>
            </a:solidFill>
            <a:custDash>
              <a:ds d="600000" sp="600000"/>
            </a:custDash>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2" name="Group 1">
            <a:extLst>
              <a:ext uri="{FF2B5EF4-FFF2-40B4-BE49-F238E27FC236}">
                <a16:creationId xmlns:a16="http://schemas.microsoft.com/office/drawing/2014/main" id="{E38C9121-1D49-984A-B4B5-8055DF8147E5}"/>
              </a:ext>
            </a:extLst>
          </p:cNvPr>
          <p:cNvGrpSpPr/>
          <p:nvPr/>
        </p:nvGrpSpPr>
        <p:grpSpPr>
          <a:xfrm>
            <a:off x="14648688" y="33362"/>
            <a:ext cx="9578638" cy="5246460"/>
            <a:chOff x="7402681" y="2678241"/>
            <a:chExt cx="9578638" cy="5246460"/>
          </a:xfrm>
        </p:grpSpPr>
        <p:sp>
          <p:nvSpPr>
            <p:cNvPr id="142" name="A JOURNEY"/>
            <p:cNvSpPr txBox="1"/>
            <p:nvPr/>
          </p:nvSpPr>
          <p:spPr>
            <a:xfrm>
              <a:off x="7402681" y="4155422"/>
              <a:ext cx="9578638"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lvl="0">
                <a:defRPr/>
              </a:pPr>
              <a:r>
                <a:rPr lang="en-US" sz="5400" dirty="0"/>
                <a:t>¿CUÁL ES NUESTRA PARTE EN EL CAMINO DE LA GRACIA CON LOS DEMÁS?</a:t>
              </a:r>
            </a:p>
          </p:txBody>
        </p:sp>
        <p:sp>
          <p:nvSpPr>
            <p:cNvPr id="144" name="Line"/>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145" name="Line"/>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pic>
          <p:nvPicPr>
            <p:cNvPr id="146" name="COTN_LOGO.png" descr="COTN_LOGO.png"/>
            <p:cNvPicPr>
              <a:picLocks noChangeAspect="1"/>
            </p:cNvPicPr>
            <p:nvPr/>
          </p:nvPicPr>
          <p:blipFill>
            <a:blip r:embed="rId5"/>
            <a:stretch>
              <a:fillRect/>
            </a:stretch>
          </p:blipFill>
          <p:spPr>
            <a:xfrm>
              <a:off x="11284422" y="2678241"/>
              <a:ext cx="1815156" cy="1414891"/>
            </a:xfrm>
            <a:prstGeom prst="rect">
              <a:avLst/>
            </a:prstGeom>
            <a:ln w="12700">
              <a:miter lim="400000"/>
            </a:ln>
          </p:spPr>
        </p:pic>
      </p:grpSp>
      <p:grpSp>
        <p:nvGrpSpPr>
          <p:cNvPr id="150" name="Group"/>
          <p:cNvGrpSpPr/>
          <p:nvPr/>
        </p:nvGrpSpPr>
        <p:grpSpPr>
          <a:xfrm>
            <a:off x="680174" y="12653144"/>
            <a:ext cx="1815156" cy="430543"/>
            <a:chOff x="0" y="0"/>
            <a:chExt cx="1815154" cy="430541"/>
          </a:xfrm>
        </p:grpSpPr>
        <p:pic>
          <p:nvPicPr>
            <p:cNvPr id="147"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489434" cy="430542"/>
            </a:xfrm>
            <a:prstGeom prst="rect">
              <a:avLst/>
            </a:prstGeom>
            <a:ln w="12700" cap="flat">
              <a:noFill/>
              <a:miter lim="400000"/>
            </a:ln>
            <a:effectLst/>
          </p:spPr>
        </p:pic>
        <p:pic>
          <p:nvPicPr>
            <p:cNvPr id="148"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1752" y="0"/>
              <a:ext cx="430542" cy="430542"/>
            </a:xfrm>
            <a:prstGeom prst="rect">
              <a:avLst/>
            </a:prstGeom>
            <a:ln w="12700" cap="flat">
              <a:noFill/>
              <a:miter lim="400000"/>
            </a:ln>
            <a:effectLst/>
          </p:spPr>
        </p:pic>
        <p:pic>
          <p:nvPicPr>
            <p:cNvPr id="149" name="Image" descr="Image"/>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84612" y="0"/>
              <a:ext cx="430543" cy="430542"/>
            </a:xfrm>
            <a:prstGeom prst="rect">
              <a:avLst/>
            </a:prstGeom>
            <a:ln w="12700" cap="flat">
              <a:noFill/>
              <a:miter lim="400000"/>
            </a:ln>
            <a:effectLst/>
          </p:spPr>
        </p:pic>
      </p:grpSp>
      <p:grpSp>
        <p:nvGrpSpPr>
          <p:cNvPr id="14" name="Group 13">
            <a:extLst>
              <a:ext uri="{FF2B5EF4-FFF2-40B4-BE49-F238E27FC236}">
                <a16:creationId xmlns:a16="http://schemas.microsoft.com/office/drawing/2014/main" id="{68E2022F-7168-DD49-A6DA-C83B64AD5FAD}"/>
              </a:ext>
            </a:extLst>
          </p:cNvPr>
          <p:cNvGrpSpPr/>
          <p:nvPr/>
        </p:nvGrpSpPr>
        <p:grpSpPr>
          <a:xfrm>
            <a:off x="421631" y="-13556"/>
            <a:ext cx="9578638" cy="5246460"/>
            <a:chOff x="7402681" y="2678241"/>
            <a:chExt cx="9578638" cy="5246460"/>
          </a:xfrm>
        </p:grpSpPr>
        <p:sp>
          <p:nvSpPr>
            <p:cNvPr id="15" name="A JOURNEY">
              <a:extLst>
                <a:ext uri="{FF2B5EF4-FFF2-40B4-BE49-F238E27FC236}">
                  <a16:creationId xmlns:a16="http://schemas.microsoft.com/office/drawing/2014/main" id="{B6718721-84C9-104C-B722-99491EBB0019}"/>
                </a:ext>
              </a:extLst>
            </p:cNvPr>
            <p:cNvSpPr txBox="1"/>
            <p:nvPr/>
          </p:nvSpPr>
          <p:spPr>
            <a:xfrm>
              <a:off x="7402681" y="4570920"/>
              <a:ext cx="9578638" cy="2595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926" normalizeH="0" baseline="0" noProof="0" dirty="0">
                  <a:ln>
                    <a:noFill/>
                  </a:ln>
                  <a:solidFill>
                    <a:srgbClr val="FFFF00"/>
                  </a:solidFill>
                  <a:effectLst/>
                  <a:uLnTx/>
                  <a:uFillTx/>
                  <a:latin typeface="Brandon Grotesque Regular"/>
                  <a:sym typeface="Brandon Grotesque Regular"/>
                </a:rPr>
                <a:t>WHAT</a:t>
              </a:r>
              <a:r>
                <a:rPr kumimoji="0" lang="en-US" sz="5400" b="0" i="0" u="none" strike="noStrike" kern="0" cap="none" spc="926" normalizeH="0" noProof="0" dirty="0">
                  <a:ln>
                    <a:noFill/>
                  </a:ln>
                  <a:solidFill>
                    <a:srgbClr val="FFFF00"/>
                  </a:solidFill>
                  <a:effectLst/>
                  <a:uLnTx/>
                  <a:uFillTx/>
                  <a:latin typeface="Brandon Grotesque Regular"/>
                  <a:sym typeface="Brandon Grotesque Regular"/>
                </a:rPr>
                <a:t> IS OUR PART </a:t>
              </a:r>
              <a:r>
                <a:rPr lang="en-US" sz="5400" dirty="0">
                  <a:solidFill>
                    <a:srgbClr val="FFFF00"/>
                  </a:solidFill>
                </a:rPr>
                <a:t>O</a:t>
              </a:r>
              <a:r>
                <a:rPr kumimoji="0" lang="en-US" sz="5400" b="0" i="0" u="none" strike="noStrike" kern="0" cap="none" spc="926" normalizeH="0" noProof="0" dirty="0">
                  <a:ln>
                    <a:noFill/>
                  </a:ln>
                  <a:solidFill>
                    <a:srgbClr val="FFFF00"/>
                  </a:solidFill>
                  <a:effectLst/>
                  <a:uLnTx/>
                  <a:uFillTx/>
                  <a:latin typeface="Brandon Grotesque Regular"/>
                  <a:sym typeface="Brandon Grotesque Regular"/>
                </a:rPr>
                <a:t>N THE JOURNEY OF GRACE WITH OTHERS?</a:t>
              </a:r>
              <a:endParaRPr kumimoji="0" sz="5400" b="0" i="0" u="none" strike="noStrike" kern="0" cap="none" spc="926" normalizeH="0" baseline="0" noProof="0" dirty="0">
                <a:ln>
                  <a:noFill/>
                </a:ln>
                <a:solidFill>
                  <a:srgbClr val="FFFF00"/>
                </a:solidFill>
                <a:effectLst/>
                <a:uLnTx/>
                <a:uFillTx/>
                <a:latin typeface="Brandon Grotesque Regular"/>
                <a:sym typeface="Brandon Grotesque Regular"/>
              </a:endParaRPr>
            </a:p>
          </p:txBody>
        </p:sp>
        <p:sp>
          <p:nvSpPr>
            <p:cNvPr id="16" name="Line">
              <a:extLst>
                <a:ext uri="{FF2B5EF4-FFF2-40B4-BE49-F238E27FC236}">
                  <a16:creationId xmlns:a16="http://schemas.microsoft.com/office/drawing/2014/main" id="{C47A2546-6E2E-294A-A979-8A5AC125E9A0}"/>
                </a:ext>
              </a:extLst>
            </p:cNvPr>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17" name="Line">
              <a:extLst>
                <a:ext uri="{FF2B5EF4-FFF2-40B4-BE49-F238E27FC236}">
                  <a16:creationId xmlns:a16="http://schemas.microsoft.com/office/drawing/2014/main" id="{C4AD8049-DB3E-6944-8BF6-A6DF32DD4A8C}"/>
                </a:ext>
              </a:extLst>
            </p:cNvPr>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pic>
          <p:nvPicPr>
            <p:cNvPr id="18" name="COTN_LOGO.png" descr="COTN_LOGO.png">
              <a:extLst>
                <a:ext uri="{FF2B5EF4-FFF2-40B4-BE49-F238E27FC236}">
                  <a16:creationId xmlns:a16="http://schemas.microsoft.com/office/drawing/2014/main" id="{00DCFF9E-3BC1-7C4A-8330-C92CD1F3EA03}"/>
                </a:ext>
              </a:extLst>
            </p:cNvPr>
            <p:cNvPicPr>
              <a:picLocks noChangeAspect="1"/>
            </p:cNvPicPr>
            <p:nvPr/>
          </p:nvPicPr>
          <p:blipFill>
            <a:blip r:embed="rId5"/>
            <a:stretch>
              <a:fillRect/>
            </a:stretch>
          </p:blipFill>
          <p:spPr>
            <a:xfrm>
              <a:off x="11284422" y="2678241"/>
              <a:ext cx="1815156" cy="1414891"/>
            </a:xfrm>
            <a:prstGeom prst="rect">
              <a:avLst/>
            </a:prstGeom>
            <a:ln w="12700">
              <a:miter lim="400000"/>
            </a:ln>
          </p:spPr>
        </p:pic>
      </p:grpSp>
      <p:grpSp>
        <p:nvGrpSpPr>
          <p:cNvPr id="19" name="Group 18">
            <a:extLst>
              <a:ext uri="{FF2B5EF4-FFF2-40B4-BE49-F238E27FC236}">
                <a16:creationId xmlns:a16="http://schemas.microsoft.com/office/drawing/2014/main" id="{2EC35F05-8535-AA43-8491-F002A8C741A8}"/>
              </a:ext>
            </a:extLst>
          </p:cNvPr>
          <p:cNvGrpSpPr/>
          <p:nvPr/>
        </p:nvGrpSpPr>
        <p:grpSpPr>
          <a:xfrm>
            <a:off x="14648688" y="7320983"/>
            <a:ext cx="9578638" cy="5575291"/>
            <a:chOff x="7402681" y="2422209"/>
            <a:chExt cx="9578638" cy="5575291"/>
          </a:xfrm>
        </p:grpSpPr>
        <p:sp>
          <p:nvSpPr>
            <p:cNvPr id="20" name="A JOURNEY">
              <a:extLst>
                <a:ext uri="{FF2B5EF4-FFF2-40B4-BE49-F238E27FC236}">
                  <a16:creationId xmlns:a16="http://schemas.microsoft.com/office/drawing/2014/main" id="{220845CF-E2E5-3140-B16F-7B86897D205A}"/>
                </a:ext>
              </a:extLst>
            </p:cNvPr>
            <p:cNvSpPr txBox="1"/>
            <p:nvPr/>
          </p:nvSpPr>
          <p:spPr>
            <a:xfrm>
              <a:off x="7402681" y="3739924"/>
              <a:ext cx="9578638" cy="4257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lvl="0">
                <a:defRPr/>
              </a:pPr>
              <a:r>
                <a:rPr lang="en-US" sz="5400" dirty="0">
                  <a:solidFill>
                    <a:srgbClr val="00B0F0"/>
                  </a:solidFill>
                </a:rPr>
                <a:t>QUELLE EST NOTRE RESPONSABILITÉ DANS LE PARCOURS DE GRÂCE AVEC LES AUTRES ?</a:t>
              </a:r>
              <a:endParaRPr kumimoji="0" sz="5400" b="0" i="0" u="none" strike="noStrike" kern="0" cap="none" spc="926" normalizeH="0" baseline="0" noProof="0" dirty="0">
                <a:ln>
                  <a:noFill/>
                </a:ln>
                <a:solidFill>
                  <a:srgbClr val="00B0F0"/>
                </a:solidFill>
                <a:effectLst/>
                <a:uLnTx/>
                <a:uFillTx/>
                <a:latin typeface="Brandon Grotesque Regular"/>
                <a:sym typeface="Brandon Grotesque Regular"/>
              </a:endParaRPr>
            </a:p>
          </p:txBody>
        </p:sp>
        <p:sp>
          <p:nvSpPr>
            <p:cNvPr id="21" name="Line">
              <a:extLst>
                <a:ext uri="{FF2B5EF4-FFF2-40B4-BE49-F238E27FC236}">
                  <a16:creationId xmlns:a16="http://schemas.microsoft.com/office/drawing/2014/main" id="{88ADE40F-DF19-6047-8069-434FE04D8229}"/>
                </a:ext>
              </a:extLst>
            </p:cNvPr>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22" name="Line">
              <a:extLst>
                <a:ext uri="{FF2B5EF4-FFF2-40B4-BE49-F238E27FC236}">
                  <a16:creationId xmlns:a16="http://schemas.microsoft.com/office/drawing/2014/main" id="{58C15309-6E70-6643-B3CE-346C0F69347A}"/>
                </a:ext>
              </a:extLst>
            </p:cNvPr>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pic>
          <p:nvPicPr>
            <p:cNvPr id="23" name="COTN_LOGO.png" descr="COTN_LOGO.png">
              <a:extLst>
                <a:ext uri="{FF2B5EF4-FFF2-40B4-BE49-F238E27FC236}">
                  <a16:creationId xmlns:a16="http://schemas.microsoft.com/office/drawing/2014/main" id="{2F518E92-9EEE-1F43-9C25-B7A48593E562}"/>
                </a:ext>
              </a:extLst>
            </p:cNvPr>
            <p:cNvPicPr>
              <a:picLocks noChangeAspect="1"/>
            </p:cNvPicPr>
            <p:nvPr/>
          </p:nvPicPr>
          <p:blipFill>
            <a:blip r:embed="rId5"/>
            <a:stretch>
              <a:fillRect/>
            </a:stretch>
          </p:blipFill>
          <p:spPr>
            <a:xfrm>
              <a:off x="11284422" y="2422209"/>
              <a:ext cx="1815156" cy="1414891"/>
            </a:xfrm>
            <a:prstGeom prst="rect">
              <a:avLst/>
            </a:prstGeom>
            <a:ln w="12700">
              <a:miter lim="400000"/>
            </a:ln>
          </p:spPr>
        </p:pic>
      </p:grpSp>
    </p:spTree>
    <p:extLst>
      <p:ext uri="{BB962C8B-B14F-4D97-AF65-F5344CB8AC3E}">
        <p14:creationId xmlns:p14="http://schemas.microsoft.com/office/powerpoint/2010/main" val="3175586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0"/>
            <a:ext cx="24384000" cy="13890294"/>
          </a:xfrm>
          <a:prstGeom prst="rect">
            <a:avLst/>
          </a:prstGeom>
          <a:ln w="12700">
            <a:miter lim="400000"/>
          </a:ln>
        </p:spPr>
      </p:pic>
      <p:grpSp>
        <p:nvGrpSpPr>
          <p:cNvPr id="4" name="Group 3">
            <a:extLst>
              <a:ext uri="{FF2B5EF4-FFF2-40B4-BE49-F238E27FC236}">
                <a16:creationId xmlns:a16="http://schemas.microsoft.com/office/drawing/2014/main" id="{9823B59D-0A2C-F343-ABC8-0757620E6FDE}"/>
              </a:ext>
            </a:extLst>
          </p:cNvPr>
          <p:cNvGrpSpPr/>
          <p:nvPr/>
        </p:nvGrpSpPr>
        <p:grpSpPr>
          <a:xfrm>
            <a:off x="9360157" y="0"/>
            <a:ext cx="5517753" cy="13811249"/>
            <a:chOff x="3986212" y="917790"/>
            <a:chExt cx="3865756" cy="12101613"/>
          </a:xfrm>
        </p:grpSpPr>
        <p:pic>
          <p:nvPicPr>
            <p:cNvPr id="237" name="Image" descr="Image"/>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86212" y="917790"/>
              <a:ext cx="3865756" cy="12101613"/>
            </a:xfrm>
            <a:prstGeom prst="rect">
              <a:avLst/>
            </a:prstGeom>
            <a:ln w="12700">
              <a:miter lim="400000"/>
            </a:ln>
          </p:spPr>
        </p:pic>
        <p:sp>
          <p:nvSpPr>
            <p:cNvPr id="240" name="THE WAY"/>
            <p:cNvSpPr txBox="1"/>
            <p:nvPr/>
          </p:nvSpPr>
          <p:spPr>
            <a:xfrm>
              <a:off x="4719645" y="3846434"/>
              <a:ext cx="2598468" cy="490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dirty="0"/>
                <a:t>EL</a:t>
              </a:r>
              <a:r>
                <a:rPr lang="en-GT" dirty="0"/>
                <a:t> </a:t>
              </a:r>
              <a:r>
                <a:rPr lang="en-US" dirty="0">
                  <a:latin typeface="Brandon Grotesque Bold"/>
                  <a:sym typeface="Brandon Grotesque Bold"/>
                </a:rPr>
                <a:t>CAMINO</a:t>
              </a:r>
              <a:endParaRPr dirty="0">
                <a:latin typeface="Brandon Grotesque Bold"/>
                <a:ea typeface="Brandon Grotesque Bold"/>
                <a:cs typeface="Brandon Grotesque Bold"/>
                <a:sym typeface="Brandon Grotesque Bold"/>
              </a:endParaRPr>
            </a:p>
          </p:txBody>
        </p:sp>
        <p:sp>
          <p:nvSpPr>
            <p:cNvPr id="243" name="PREVENIENT…"/>
            <p:cNvSpPr txBox="1"/>
            <p:nvPr/>
          </p:nvSpPr>
          <p:spPr>
            <a:xfrm>
              <a:off x="4788573" y="6081089"/>
              <a:ext cx="2460609" cy="813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latin typeface="Brandon Grotesque Bold"/>
                  <a:ea typeface="Brandon Grotesque Bold"/>
                  <a:cs typeface="Brandon Grotesque Bold"/>
                  <a:sym typeface="Brandon Grotesque Bold"/>
                </a:rPr>
                <a:t>GRACIA</a:t>
              </a:r>
            </a:p>
            <a:p>
              <a:pPr>
                <a:lnSpc>
                  <a:spcPct val="80000"/>
                </a:lnSpc>
                <a:defRPr sz="2800" b="0">
                  <a:solidFill>
                    <a:srgbClr val="FFFFFF"/>
                  </a:solidFill>
                  <a:latin typeface="Brandon Grotesque Light"/>
                  <a:ea typeface="Brandon Grotesque Light"/>
                  <a:cs typeface="Brandon Grotesque Light"/>
                  <a:sym typeface="Brandon Grotesque Light"/>
                </a:defRPr>
              </a:pPr>
              <a:r>
                <a:rPr dirty="0"/>
                <a:t>PREVENIENT</a:t>
              </a:r>
              <a:r>
                <a:rPr lang="en-US" dirty="0"/>
                <a:t>E</a:t>
              </a:r>
              <a:endParaRPr dirty="0"/>
            </a:p>
          </p:txBody>
        </p:sp>
        <p:sp>
          <p:nvSpPr>
            <p:cNvPr id="246" name="God PREPARES the path before us. His hand reaches out and beckons us to Him. That hand draws us into a relationship with Him while we are still far from God."/>
            <p:cNvSpPr txBox="1"/>
            <p:nvPr/>
          </p:nvSpPr>
          <p:spPr>
            <a:xfrm>
              <a:off x="4486073" y="8442849"/>
              <a:ext cx="3044407" cy="40263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3200" dirty="0"/>
                <a:t>Dios </a:t>
              </a:r>
              <a:r>
                <a:rPr lang="en-US" sz="3200" dirty="0" err="1"/>
                <a:t>va</a:t>
              </a:r>
              <a:r>
                <a:rPr lang="en-US" sz="3200" dirty="0"/>
                <a:t> </a:t>
              </a:r>
              <a:r>
                <a:rPr lang="en-US" sz="3200" dirty="0" err="1"/>
                <a:t>delante</a:t>
              </a:r>
              <a:r>
                <a:rPr lang="en-US" sz="3200" dirty="0"/>
                <a:t> de </a:t>
              </a:r>
              <a:r>
                <a:rPr lang="en-US" sz="3200" dirty="0" err="1"/>
                <a:t>nosotros</a:t>
              </a:r>
              <a:r>
                <a:rPr lang="en-US" sz="3200" dirty="0"/>
                <a:t> </a:t>
              </a:r>
              <a:r>
                <a:rPr lang="en-US" sz="3200" dirty="0" err="1"/>
                <a:t>abriendo</a:t>
              </a:r>
              <a:r>
                <a:rPr lang="en-US" sz="3200" dirty="0"/>
                <a:t> el </a:t>
              </a:r>
              <a:r>
                <a:rPr lang="en-US" sz="3200" dirty="0" err="1"/>
                <a:t>camino</a:t>
              </a:r>
              <a:r>
                <a:rPr lang="en-US" sz="3200" dirty="0"/>
                <a:t> para </a:t>
              </a:r>
              <a:r>
                <a:rPr lang="en-US" sz="3200" dirty="0" err="1"/>
                <a:t>acercarnos</a:t>
              </a:r>
              <a:r>
                <a:rPr lang="en-US" sz="3200" dirty="0"/>
                <a:t> a una </a:t>
              </a:r>
              <a:r>
                <a:rPr lang="en-US" sz="3200" dirty="0" err="1"/>
                <a:t>relación</a:t>
              </a:r>
              <a:r>
                <a:rPr lang="en-US" sz="3200" dirty="0"/>
                <a:t> a </a:t>
              </a:r>
              <a:r>
                <a:rPr lang="en-US" sz="3200" dirty="0" err="1"/>
                <a:t>través</a:t>
              </a:r>
              <a:r>
                <a:rPr lang="en-US" sz="3200" dirty="0"/>
                <a:t> de la </a:t>
              </a:r>
              <a:r>
                <a:rPr lang="en-US" sz="3200" dirty="0" err="1"/>
                <a:t>gracia</a:t>
              </a:r>
              <a:r>
                <a:rPr lang="en-US" sz="3200" dirty="0"/>
                <a:t> </a:t>
              </a:r>
              <a:r>
                <a:rPr lang="en-US" sz="3200" dirty="0" err="1"/>
                <a:t>preveniente</a:t>
              </a:r>
              <a:r>
                <a:rPr lang="en-US" sz="3200" dirty="0"/>
                <a:t>.</a:t>
              </a:r>
            </a:p>
            <a:p>
              <a:endParaRPr lang="en-US" sz="2200" dirty="0"/>
            </a:p>
          </p:txBody>
        </p:sp>
      </p:grpSp>
      <p:grpSp>
        <p:nvGrpSpPr>
          <p:cNvPr id="5" name="Group 4">
            <a:extLst>
              <a:ext uri="{FF2B5EF4-FFF2-40B4-BE49-F238E27FC236}">
                <a16:creationId xmlns:a16="http://schemas.microsoft.com/office/drawing/2014/main" id="{389051FC-85AC-BC43-A1FB-4791B9AE14E2}"/>
              </a:ext>
            </a:extLst>
          </p:cNvPr>
          <p:cNvGrpSpPr/>
          <p:nvPr/>
        </p:nvGrpSpPr>
        <p:grpSpPr>
          <a:xfrm>
            <a:off x="2502278" y="0"/>
            <a:ext cx="5754427" cy="13885201"/>
            <a:chOff x="2502278" y="922286"/>
            <a:chExt cx="3986211" cy="12101613"/>
          </a:xfrm>
        </p:grpSpPr>
        <p:pic>
          <p:nvPicPr>
            <p:cNvPr id="17" name="Image" descr="Image">
              <a:extLst>
                <a:ext uri="{FF2B5EF4-FFF2-40B4-BE49-F238E27FC236}">
                  <a16:creationId xmlns:a16="http://schemas.microsoft.com/office/drawing/2014/main" id="{3EB9D675-1193-1546-B7B6-81AF7111812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02278" y="922286"/>
              <a:ext cx="3986211" cy="12101613"/>
            </a:xfrm>
            <a:prstGeom prst="rect">
              <a:avLst/>
            </a:prstGeom>
            <a:ln w="12700">
              <a:miter lim="400000"/>
            </a:ln>
          </p:spPr>
        </p:pic>
        <p:sp>
          <p:nvSpPr>
            <p:cNvPr id="18" name="THE WAY">
              <a:extLst>
                <a:ext uri="{FF2B5EF4-FFF2-40B4-BE49-F238E27FC236}">
                  <a16:creationId xmlns:a16="http://schemas.microsoft.com/office/drawing/2014/main" id="{D5EF870D-35C7-CE46-83A1-42D8787BE4F3}"/>
                </a:ext>
              </a:extLst>
            </p:cNvPr>
            <p:cNvSpPr txBox="1"/>
            <p:nvPr/>
          </p:nvSpPr>
          <p:spPr>
            <a:xfrm>
              <a:off x="3363177" y="3649277"/>
              <a:ext cx="1991107" cy="8227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dirty="0"/>
                <a:t>THE </a:t>
              </a:r>
              <a:r>
                <a:rPr dirty="0">
                  <a:latin typeface="Brandon Grotesque Bold"/>
                  <a:ea typeface="Brandon Grotesque Bold"/>
                  <a:cs typeface="Brandon Grotesque Bold"/>
                  <a:sym typeface="Brandon Grotesque Bold"/>
                </a:rPr>
                <a:t>WAY</a:t>
              </a:r>
            </a:p>
          </p:txBody>
        </p:sp>
        <p:sp>
          <p:nvSpPr>
            <p:cNvPr id="19" name="PREVENIENT…">
              <a:extLst>
                <a:ext uri="{FF2B5EF4-FFF2-40B4-BE49-F238E27FC236}">
                  <a16:creationId xmlns:a16="http://schemas.microsoft.com/office/drawing/2014/main" id="{20111004-ED77-CC42-B13D-3A45F6A502E4}"/>
                </a:ext>
              </a:extLst>
            </p:cNvPr>
            <p:cNvSpPr txBox="1"/>
            <p:nvPr/>
          </p:nvSpPr>
          <p:spPr>
            <a:xfrm>
              <a:off x="3241359" y="6050131"/>
              <a:ext cx="2234743" cy="813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dirty="0"/>
                <a:t>PREVENIENT</a:t>
              </a:r>
            </a:p>
            <a:p>
              <a:pPr>
                <a:lnSpc>
                  <a:spcPct val="80000"/>
                </a:lnSpc>
                <a:defRPr sz="2800" b="0">
                  <a:solidFill>
                    <a:srgbClr val="FFFFFF"/>
                  </a:solidFill>
                  <a:latin typeface="Brandon Grotesque Light"/>
                  <a:ea typeface="Brandon Grotesque Light"/>
                  <a:cs typeface="Brandon Grotesque Light"/>
                  <a:sym typeface="Brandon Grotesque Light"/>
                </a:defRPr>
              </a:pPr>
              <a:r>
                <a:rPr dirty="0">
                  <a:latin typeface="Brandon Grotesque Bold"/>
                  <a:ea typeface="Brandon Grotesque Bold"/>
                  <a:cs typeface="Brandon Grotesque Bold"/>
                  <a:sym typeface="Brandon Grotesque Bold"/>
                </a:rPr>
                <a:t>GRACE</a:t>
              </a:r>
            </a:p>
          </p:txBody>
        </p:sp>
        <p:sp>
          <p:nvSpPr>
            <p:cNvPr id="20" name="God PREPARES the path before us. His hand reaches out and beckons us to Him. That hand draws us into a relationship with Him while we are still far from God.">
              <a:extLst>
                <a:ext uri="{FF2B5EF4-FFF2-40B4-BE49-F238E27FC236}">
                  <a16:creationId xmlns:a16="http://schemas.microsoft.com/office/drawing/2014/main" id="{43B7F2E7-B9A6-DA46-B45A-A23D1314B059}"/>
                </a:ext>
              </a:extLst>
            </p:cNvPr>
            <p:cNvSpPr txBox="1"/>
            <p:nvPr/>
          </p:nvSpPr>
          <p:spPr>
            <a:xfrm>
              <a:off x="2825926" y="8542591"/>
              <a:ext cx="3044407" cy="35542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3200" dirty="0"/>
                <a:t>God goes before us to make a way and to draw us into relationship through prevenient grace.</a:t>
              </a:r>
            </a:p>
            <a:p>
              <a:endParaRPr lang="en-US" sz="3600" dirty="0"/>
            </a:p>
            <a:p>
              <a:endParaRPr lang="en-US" sz="2200" dirty="0"/>
            </a:p>
          </p:txBody>
        </p:sp>
      </p:grpSp>
      <p:grpSp>
        <p:nvGrpSpPr>
          <p:cNvPr id="3" name="Group 2">
            <a:extLst>
              <a:ext uri="{FF2B5EF4-FFF2-40B4-BE49-F238E27FC236}">
                <a16:creationId xmlns:a16="http://schemas.microsoft.com/office/drawing/2014/main" id="{84F02C8B-9805-A349-96F9-1C04F5FEC1AA}"/>
              </a:ext>
            </a:extLst>
          </p:cNvPr>
          <p:cNvGrpSpPr/>
          <p:nvPr/>
        </p:nvGrpSpPr>
        <p:grpSpPr>
          <a:xfrm>
            <a:off x="16363969" y="73952"/>
            <a:ext cx="5517753" cy="13811249"/>
            <a:chOff x="18015966" y="1070190"/>
            <a:chExt cx="3865756" cy="12101613"/>
          </a:xfrm>
        </p:grpSpPr>
        <p:pic>
          <p:nvPicPr>
            <p:cNvPr id="29" name="Image" descr="Image">
              <a:extLst>
                <a:ext uri="{FF2B5EF4-FFF2-40B4-BE49-F238E27FC236}">
                  <a16:creationId xmlns:a16="http://schemas.microsoft.com/office/drawing/2014/main" id="{35456C64-A199-3544-9F14-2B26735E68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015966" y="1070190"/>
              <a:ext cx="3865756" cy="12101613"/>
            </a:xfrm>
            <a:prstGeom prst="rect">
              <a:avLst/>
            </a:prstGeom>
            <a:ln w="12700">
              <a:miter lim="400000"/>
            </a:ln>
          </p:spPr>
        </p:pic>
        <p:sp>
          <p:nvSpPr>
            <p:cNvPr id="30" name="THE WAY">
              <a:extLst>
                <a:ext uri="{FF2B5EF4-FFF2-40B4-BE49-F238E27FC236}">
                  <a16:creationId xmlns:a16="http://schemas.microsoft.com/office/drawing/2014/main" id="{7F706A92-D15A-0A45-9250-9C7C67EFF9AB}"/>
                </a:ext>
              </a:extLst>
            </p:cNvPr>
            <p:cNvSpPr txBox="1"/>
            <p:nvPr/>
          </p:nvSpPr>
          <p:spPr>
            <a:xfrm>
              <a:off x="19161969" y="4029185"/>
              <a:ext cx="1773326" cy="429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dirty="0"/>
                <a:t>LE CHEMIN</a:t>
              </a:r>
              <a:endParaRPr dirty="0">
                <a:latin typeface="Brandon Grotesque Bold"/>
                <a:ea typeface="Brandon Grotesque Bold"/>
                <a:cs typeface="Brandon Grotesque Bold"/>
                <a:sym typeface="Brandon Grotesque Bold"/>
              </a:endParaRPr>
            </a:p>
          </p:txBody>
        </p:sp>
        <p:sp>
          <p:nvSpPr>
            <p:cNvPr id="31" name="PREVENIENT…">
              <a:extLst>
                <a:ext uri="{FF2B5EF4-FFF2-40B4-BE49-F238E27FC236}">
                  <a16:creationId xmlns:a16="http://schemas.microsoft.com/office/drawing/2014/main" id="{70C1FDD5-01E7-7343-9884-0AC529889117}"/>
                </a:ext>
              </a:extLst>
            </p:cNvPr>
            <p:cNvSpPr txBox="1"/>
            <p:nvPr/>
          </p:nvSpPr>
          <p:spPr>
            <a:xfrm>
              <a:off x="19277084" y="6283843"/>
              <a:ext cx="1543097" cy="712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latin typeface="Brandon Grotesque Bold"/>
                  <a:ea typeface="Brandon Grotesque Bold"/>
                  <a:cs typeface="Brandon Grotesque Bold"/>
                  <a:sym typeface="Brandon Grotesque Bold"/>
                </a:rPr>
                <a:t>GRÂCE</a:t>
              </a: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t>PRÉVENTIVE</a:t>
              </a:r>
              <a:endParaRPr dirty="0"/>
            </a:p>
          </p:txBody>
        </p:sp>
        <p:sp>
          <p:nvSpPr>
            <p:cNvPr id="32" name="God PREPARES the path before us. His hand reaches out and beckons us to Him. That hand draws us into a relationship with Him while we are still far from God.">
              <a:extLst>
                <a:ext uri="{FF2B5EF4-FFF2-40B4-BE49-F238E27FC236}">
                  <a16:creationId xmlns:a16="http://schemas.microsoft.com/office/drawing/2014/main" id="{4B3C073C-D1C5-8442-96F0-6BCBB3A3CFD9}"/>
                </a:ext>
              </a:extLst>
            </p:cNvPr>
            <p:cNvSpPr txBox="1"/>
            <p:nvPr/>
          </p:nvSpPr>
          <p:spPr>
            <a:xfrm>
              <a:off x="18515827" y="8596986"/>
              <a:ext cx="3044407" cy="3132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3200" dirty="0"/>
                <a:t>Dieu </a:t>
              </a:r>
              <a:r>
                <a:rPr lang="en-US" sz="3200" dirty="0" err="1"/>
                <a:t>va</a:t>
              </a:r>
              <a:r>
                <a:rPr lang="en-US" sz="3200" dirty="0"/>
                <a:t> par </a:t>
              </a:r>
              <a:r>
                <a:rPr lang="en-US" sz="3200" dirty="0" err="1"/>
                <a:t>devant</a:t>
              </a:r>
              <a:r>
                <a:rPr lang="en-US" sz="3200" dirty="0"/>
                <a:t> nous pour nous </a:t>
              </a:r>
              <a:r>
                <a:rPr lang="en-US" sz="3200" dirty="0" err="1"/>
                <a:t>ouvrir</a:t>
              </a:r>
              <a:r>
                <a:rPr lang="en-US" sz="3200" dirty="0"/>
                <a:t> un chemin et nous </a:t>
              </a:r>
              <a:r>
                <a:rPr lang="en-US" sz="3200" dirty="0" err="1"/>
                <a:t>attirer</a:t>
              </a:r>
              <a:r>
                <a:rPr lang="en-US" sz="3200" dirty="0"/>
                <a:t> dans </a:t>
              </a:r>
              <a:r>
                <a:rPr lang="en-US" sz="3200" dirty="0" err="1"/>
                <a:t>une</a:t>
              </a:r>
              <a:r>
                <a:rPr lang="en-US" sz="3200" dirty="0"/>
                <a:t> relation par la grâce </a:t>
              </a:r>
              <a:r>
                <a:rPr lang="en-US" sz="3200" dirty="0" err="1"/>
                <a:t>prévenante</a:t>
              </a:r>
              <a:r>
                <a:rPr lang="en-US" sz="3200" dirty="0"/>
                <a:t>.</a:t>
              </a: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877824" y="731520"/>
            <a:ext cx="22677120" cy="11850624"/>
          </a:xfrm>
        </p:spPr>
        <p:txBody>
          <a:bodyPr>
            <a:normAutofit fontScale="85000" lnSpcReduction="20000"/>
          </a:bodyPr>
          <a:lstStyle/>
          <a:p>
            <a:pPr marL="0" indent="0">
              <a:buNone/>
            </a:pPr>
            <a:r>
              <a:rPr lang="en-US" sz="5700" dirty="0">
                <a:solidFill>
                  <a:srgbClr val="FFFF00"/>
                </a:solidFill>
              </a:rPr>
              <a:t>Romans 10:14-15 NLT : But how can they call on him to save them unless they believe in him? And how can they believe in him if they have never heard about him? And how can they hear about him unless someone tells them? And how will anyone go and tell them without being sent? That is why the Scriptures say, “How beautiful are the feet of messengers who bring good news!”</a:t>
            </a:r>
          </a:p>
          <a:p>
            <a:pPr marL="0" indent="0">
              <a:buNone/>
            </a:pPr>
            <a:r>
              <a:rPr lang="en-US" sz="5700" dirty="0" err="1">
                <a:solidFill>
                  <a:schemeClr val="bg1"/>
                </a:solidFill>
              </a:rPr>
              <a:t>Romanos</a:t>
            </a:r>
            <a:r>
              <a:rPr lang="en-US" sz="5700" dirty="0">
                <a:solidFill>
                  <a:schemeClr val="bg1"/>
                </a:solidFill>
              </a:rPr>
              <a:t> 10:14-15: ¿</a:t>
            </a:r>
            <a:r>
              <a:rPr lang="en-US" sz="5700" dirty="0" err="1">
                <a:solidFill>
                  <a:schemeClr val="bg1"/>
                </a:solidFill>
              </a:rPr>
              <a:t>Cómo</a:t>
            </a:r>
            <a:r>
              <a:rPr lang="en-US" sz="5700" dirty="0">
                <a:solidFill>
                  <a:schemeClr val="bg1"/>
                </a:solidFill>
              </a:rPr>
              <a:t>, </a:t>
            </a:r>
            <a:r>
              <a:rPr lang="en-US" sz="5700" dirty="0" err="1">
                <a:solidFill>
                  <a:schemeClr val="bg1"/>
                </a:solidFill>
              </a:rPr>
              <a:t>pues</a:t>
            </a:r>
            <a:r>
              <a:rPr lang="en-US" sz="5700" dirty="0">
                <a:solidFill>
                  <a:schemeClr val="bg1"/>
                </a:solidFill>
              </a:rPr>
              <a:t>, </a:t>
            </a:r>
            <a:r>
              <a:rPr lang="en-US" sz="5700" dirty="0" err="1">
                <a:solidFill>
                  <a:schemeClr val="bg1"/>
                </a:solidFill>
              </a:rPr>
              <a:t>invocarán</a:t>
            </a:r>
            <a:r>
              <a:rPr lang="en-US" sz="5700" dirty="0">
                <a:solidFill>
                  <a:schemeClr val="bg1"/>
                </a:solidFill>
              </a:rPr>
              <a:t> a </a:t>
            </a:r>
            <a:r>
              <a:rPr lang="en-US" sz="5700" dirty="0" err="1">
                <a:solidFill>
                  <a:schemeClr val="bg1"/>
                </a:solidFill>
              </a:rPr>
              <a:t>aquel</a:t>
            </a:r>
            <a:r>
              <a:rPr lang="en-US" sz="5700" dirty="0">
                <a:solidFill>
                  <a:schemeClr val="bg1"/>
                </a:solidFill>
              </a:rPr>
              <a:t> </a:t>
            </a:r>
            <a:r>
              <a:rPr lang="en-US" sz="5700" dirty="0" err="1">
                <a:solidFill>
                  <a:schemeClr val="bg1"/>
                </a:solidFill>
              </a:rPr>
              <a:t>en</a:t>
            </a:r>
            <a:r>
              <a:rPr lang="en-US" sz="5700" dirty="0">
                <a:solidFill>
                  <a:schemeClr val="bg1"/>
                </a:solidFill>
              </a:rPr>
              <a:t> el </a:t>
            </a:r>
            <a:r>
              <a:rPr lang="en-US" sz="5700" dirty="0" err="1">
                <a:solidFill>
                  <a:schemeClr val="bg1"/>
                </a:solidFill>
              </a:rPr>
              <a:t>cual</a:t>
            </a:r>
            <a:r>
              <a:rPr lang="en-US" sz="5700" dirty="0">
                <a:solidFill>
                  <a:schemeClr val="bg1"/>
                </a:solidFill>
              </a:rPr>
              <a:t> no </a:t>
            </a:r>
            <a:r>
              <a:rPr lang="en-US" sz="5700" dirty="0" err="1">
                <a:solidFill>
                  <a:schemeClr val="bg1"/>
                </a:solidFill>
              </a:rPr>
              <a:t>han</a:t>
            </a:r>
            <a:r>
              <a:rPr lang="en-US" sz="5700" dirty="0">
                <a:solidFill>
                  <a:schemeClr val="bg1"/>
                </a:solidFill>
              </a:rPr>
              <a:t> </a:t>
            </a:r>
            <a:r>
              <a:rPr lang="en-US" sz="5700" dirty="0" err="1">
                <a:solidFill>
                  <a:schemeClr val="bg1"/>
                </a:solidFill>
              </a:rPr>
              <a:t>creído</a:t>
            </a:r>
            <a:r>
              <a:rPr lang="en-US" sz="5700" dirty="0">
                <a:solidFill>
                  <a:schemeClr val="bg1"/>
                </a:solidFill>
              </a:rPr>
              <a:t>? ¿Y </a:t>
            </a:r>
            <a:r>
              <a:rPr lang="en-US" sz="5700" dirty="0" err="1">
                <a:solidFill>
                  <a:schemeClr val="bg1"/>
                </a:solidFill>
              </a:rPr>
              <a:t>cómo</a:t>
            </a:r>
            <a:r>
              <a:rPr lang="en-US" sz="5700" dirty="0">
                <a:solidFill>
                  <a:schemeClr val="bg1"/>
                </a:solidFill>
              </a:rPr>
              <a:t> </a:t>
            </a:r>
            <a:r>
              <a:rPr lang="en-US" sz="5700" dirty="0" err="1">
                <a:solidFill>
                  <a:schemeClr val="bg1"/>
                </a:solidFill>
              </a:rPr>
              <a:t>creerán</a:t>
            </a:r>
            <a:r>
              <a:rPr lang="en-US" sz="5700" dirty="0">
                <a:solidFill>
                  <a:schemeClr val="bg1"/>
                </a:solidFill>
              </a:rPr>
              <a:t> </a:t>
            </a:r>
            <a:r>
              <a:rPr lang="en-US" sz="5700" dirty="0" err="1">
                <a:solidFill>
                  <a:schemeClr val="bg1"/>
                </a:solidFill>
              </a:rPr>
              <a:t>en</a:t>
            </a:r>
            <a:r>
              <a:rPr lang="en-US" sz="5700" dirty="0">
                <a:solidFill>
                  <a:schemeClr val="bg1"/>
                </a:solidFill>
              </a:rPr>
              <a:t> </a:t>
            </a:r>
            <a:r>
              <a:rPr lang="en-US" sz="5700" dirty="0" err="1">
                <a:solidFill>
                  <a:schemeClr val="bg1"/>
                </a:solidFill>
              </a:rPr>
              <a:t>aquel</a:t>
            </a:r>
            <a:r>
              <a:rPr lang="en-US" sz="5700" dirty="0">
                <a:solidFill>
                  <a:schemeClr val="bg1"/>
                </a:solidFill>
              </a:rPr>
              <a:t> de </a:t>
            </a:r>
            <a:r>
              <a:rPr lang="en-US" sz="5700" dirty="0" err="1">
                <a:solidFill>
                  <a:schemeClr val="bg1"/>
                </a:solidFill>
              </a:rPr>
              <a:t>quien</a:t>
            </a:r>
            <a:r>
              <a:rPr lang="en-US" sz="5700" dirty="0">
                <a:solidFill>
                  <a:schemeClr val="bg1"/>
                </a:solidFill>
              </a:rPr>
              <a:t> no </a:t>
            </a:r>
            <a:r>
              <a:rPr lang="en-US" sz="5700" dirty="0" err="1">
                <a:solidFill>
                  <a:schemeClr val="bg1"/>
                </a:solidFill>
              </a:rPr>
              <a:t>han</a:t>
            </a:r>
            <a:r>
              <a:rPr lang="en-US" sz="5700" dirty="0">
                <a:solidFill>
                  <a:schemeClr val="bg1"/>
                </a:solidFill>
              </a:rPr>
              <a:t> </a:t>
            </a:r>
            <a:r>
              <a:rPr lang="en-US" sz="5700" dirty="0" err="1">
                <a:solidFill>
                  <a:schemeClr val="bg1"/>
                </a:solidFill>
              </a:rPr>
              <a:t>oído</a:t>
            </a:r>
            <a:r>
              <a:rPr lang="en-US" sz="5700" dirty="0">
                <a:solidFill>
                  <a:schemeClr val="bg1"/>
                </a:solidFill>
              </a:rPr>
              <a:t>? ¿Y </a:t>
            </a:r>
            <a:r>
              <a:rPr lang="en-US" sz="5700" dirty="0" err="1">
                <a:solidFill>
                  <a:schemeClr val="bg1"/>
                </a:solidFill>
              </a:rPr>
              <a:t>cómo</a:t>
            </a:r>
            <a:r>
              <a:rPr lang="en-US" sz="5700" dirty="0">
                <a:solidFill>
                  <a:schemeClr val="bg1"/>
                </a:solidFill>
              </a:rPr>
              <a:t> </a:t>
            </a:r>
            <a:r>
              <a:rPr lang="en-US" sz="5700" dirty="0" err="1">
                <a:solidFill>
                  <a:schemeClr val="bg1"/>
                </a:solidFill>
              </a:rPr>
              <a:t>oirán</a:t>
            </a:r>
            <a:r>
              <a:rPr lang="en-US" sz="5700" dirty="0">
                <a:solidFill>
                  <a:schemeClr val="bg1"/>
                </a:solidFill>
              </a:rPr>
              <a:t> sin </a:t>
            </a:r>
            <a:r>
              <a:rPr lang="en-US" sz="5700" dirty="0" err="1">
                <a:solidFill>
                  <a:schemeClr val="bg1"/>
                </a:solidFill>
              </a:rPr>
              <a:t>haber</a:t>
            </a:r>
            <a:r>
              <a:rPr lang="en-US" sz="5700" dirty="0">
                <a:solidFill>
                  <a:schemeClr val="bg1"/>
                </a:solidFill>
              </a:rPr>
              <a:t> </a:t>
            </a:r>
            <a:r>
              <a:rPr lang="en-US" sz="5700" dirty="0" err="1">
                <a:solidFill>
                  <a:schemeClr val="bg1"/>
                </a:solidFill>
              </a:rPr>
              <a:t>quien</a:t>
            </a:r>
            <a:r>
              <a:rPr lang="en-US" sz="5700" dirty="0">
                <a:solidFill>
                  <a:schemeClr val="bg1"/>
                </a:solidFill>
              </a:rPr>
              <a:t> les </a:t>
            </a:r>
            <a:r>
              <a:rPr lang="en-US" sz="5700" dirty="0" err="1">
                <a:solidFill>
                  <a:schemeClr val="bg1"/>
                </a:solidFill>
              </a:rPr>
              <a:t>predique</a:t>
            </a:r>
            <a:r>
              <a:rPr lang="en-US" sz="5700" dirty="0">
                <a:solidFill>
                  <a:schemeClr val="bg1"/>
                </a:solidFill>
              </a:rPr>
              <a:t>? ¿Y </a:t>
            </a:r>
            <a:r>
              <a:rPr lang="en-US" sz="5700" dirty="0" err="1">
                <a:solidFill>
                  <a:schemeClr val="bg1"/>
                </a:solidFill>
              </a:rPr>
              <a:t>cómo</a:t>
            </a:r>
            <a:r>
              <a:rPr lang="en-US" sz="5700" dirty="0">
                <a:solidFill>
                  <a:schemeClr val="bg1"/>
                </a:solidFill>
              </a:rPr>
              <a:t> </a:t>
            </a:r>
            <a:r>
              <a:rPr lang="en-US" sz="5700" dirty="0" err="1">
                <a:solidFill>
                  <a:schemeClr val="bg1"/>
                </a:solidFill>
              </a:rPr>
              <a:t>predicarán</a:t>
            </a:r>
            <a:r>
              <a:rPr lang="en-US" sz="5700" dirty="0">
                <a:solidFill>
                  <a:schemeClr val="bg1"/>
                </a:solidFill>
              </a:rPr>
              <a:t> </a:t>
            </a:r>
            <a:r>
              <a:rPr lang="en-US" sz="5700" dirty="0" err="1">
                <a:solidFill>
                  <a:schemeClr val="bg1"/>
                </a:solidFill>
              </a:rPr>
              <a:t>si</a:t>
            </a:r>
            <a:r>
              <a:rPr lang="en-US" sz="5700" dirty="0">
                <a:solidFill>
                  <a:schemeClr val="bg1"/>
                </a:solidFill>
              </a:rPr>
              <a:t> no </a:t>
            </a:r>
            <a:r>
              <a:rPr lang="en-US" sz="5700" dirty="0" err="1">
                <a:solidFill>
                  <a:schemeClr val="bg1"/>
                </a:solidFill>
              </a:rPr>
              <a:t>fueren</a:t>
            </a:r>
            <a:r>
              <a:rPr lang="en-US" sz="5700" dirty="0">
                <a:solidFill>
                  <a:schemeClr val="bg1"/>
                </a:solidFill>
              </a:rPr>
              <a:t> </a:t>
            </a:r>
            <a:r>
              <a:rPr lang="en-US" sz="5700" dirty="0" err="1">
                <a:solidFill>
                  <a:schemeClr val="bg1"/>
                </a:solidFill>
              </a:rPr>
              <a:t>enviados</a:t>
            </a:r>
            <a:r>
              <a:rPr lang="en-US" sz="5700" dirty="0">
                <a:solidFill>
                  <a:schemeClr val="bg1"/>
                </a:solidFill>
              </a:rPr>
              <a:t>? Como </a:t>
            </a:r>
            <a:r>
              <a:rPr lang="en-US" sz="5700" dirty="0" err="1">
                <a:solidFill>
                  <a:schemeClr val="bg1"/>
                </a:solidFill>
              </a:rPr>
              <a:t>está</a:t>
            </a:r>
            <a:r>
              <a:rPr lang="en-US" sz="5700" dirty="0">
                <a:solidFill>
                  <a:schemeClr val="bg1"/>
                </a:solidFill>
              </a:rPr>
              <a:t> </a:t>
            </a:r>
            <a:r>
              <a:rPr lang="en-US" sz="5700" dirty="0" err="1">
                <a:solidFill>
                  <a:schemeClr val="bg1"/>
                </a:solidFill>
              </a:rPr>
              <a:t>escrito</a:t>
            </a:r>
            <a:r>
              <a:rPr lang="en-US" sz="5700" dirty="0">
                <a:solidFill>
                  <a:schemeClr val="bg1"/>
                </a:solidFill>
              </a:rPr>
              <a:t>: !!</a:t>
            </a:r>
            <a:r>
              <a:rPr lang="en-US" sz="5700" dirty="0" err="1">
                <a:solidFill>
                  <a:schemeClr val="bg1"/>
                </a:solidFill>
              </a:rPr>
              <a:t>Cuán</a:t>
            </a:r>
            <a:r>
              <a:rPr lang="en-US" sz="5700" dirty="0">
                <a:solidFill>
                  <a:schemeClr val="bg1"/>
                </a:solidFill>
              </a:rPr>
              <a:t> </a:t>
            </a:r>
            <a:r>
              <a:rPr lang="en-US" sz="5700" dirty="0" err="1">
                <a:solidFill>
                  <a:schemeClr val="bg1"/>
                </a:solidFill>
              </a:rPr>
              <a:t>hermosos</a:t>
            </a:r>
            <a:r>
              <a:rPr lang="en-US" sz="5700" dirty="0">
                <a:solidFill>
                  <a:schemeClr val="bg1"/>
                </a:solidFill>
              </a:rPr>
              <a:t> son los pies de los que </a:t>
            </a:r>
            <a:r>
              <a:rPr lang="en-US" sz="5700" dirty="0" err="1">
                <a:solidFill>
                  <a:schemeClr val="bg1"/>
                </a:solidFill>
              </a:rPr>
              <a:t>anuncian</a:t>
            </a:r>
            <a:r>
              <a:rPr lang="en-US" sz="5700" dirty="0">
                <a:solidFill>
                  <a:schemeClr val="bg1"/>
                </a:solidFill>
              </a:rPr>
              <a:t> la </a:t>
            </a:r>
            <a:r>
              <a:rPr lang="en-US" sz="5700" dirty="0" err="1">
                <a:solidFill>
                  <a:schemeClr val="bg1"/>
                </a:solidFill>
              </a:rPr>
              <a:t>paz</a:t>
            </a:r>
            <a:r>
              <a:rPr lang="en-US" sz="5700" dirty="0">
                <a:solidFill>
                  <a:schemeClr val="bg1"/>
                </a:solidFill>
              </a:rPr>
              <a:t>, de los que </a:t>
            </a:r>
            <a:r>
              <a:rPr lang="en-US" sz="5700" dirty="0" err="1">
                <a:solidFill>
                  <a:schemeClr val="bg1"/>
                </a:solidFill>
              </a:rPr>
              <a:t>anuncian</a:t>
            </a:r>
            <a:r>
              <a:rPr lang="en-US" sz="5700" dirty="0">
                <a:solidFill>
                  <a:schemeClr val="bg1"/>
                </a:solidFill>
              </a:rPr>
              <a:t> </a:t>
            </a:r>
            <a:r>
              <a:rPr lang="en-US" sz="5700" dirty="0" err="1">
                <a:solidFill>
                  <a:schemeClr val="bg1"/>
                </a:solidFill>
              </a:rPr>
              <a:t>buenas</a:t>
            </a:r>
            <a:r>
              <a:rPr lang="en-US" sz="5700" dirty="0">
                <a:solidFill>
                  <a:schemeClr val="bg1"/>
                </a:solidFill>
              </a:rPr>
              <a:t> </a:t>
            </a:r>
            <a:r>
              <a:rPr lang="en-US" sz="5700" dirty="0" err="1">
                <a:solidFill>
                  <a:schemeClr val="bg1"/>
                </a:solidFill>
              </a:rPr>
              <a:t>nuevas</a:t>
            </a:r>
            <a:r>
              <a:rPr lang="en-US" sz="5700" dirty="0">
                <a:solidFill>
                  <a:schemeClr val="bg1"/>
                </a:solidFill>
              </a:rPr>
              <a:t>!</a:t>
            </a:r>
          </a:p>
          <a:p>
            <a:pPr marL="0" indent="0">
              <a:buNone/>
            </a:pPr>
            <a:r>
              <a:rPr lang="fr-FR" sz="5700" b="1" dirty="0">
                <a:solidFill>
                  <a:srgbClr val="00B0F0"/>
                </a:solidFill>
              </a:rPr>
              <a:t>Romains 10:14-15 VJ</a:t>
            </a:r>
            <a:r>
              <a:rPr lang="en-US" sz="5700" b="1" dirty="0">
                <a:solidFill>
                  <a:srgbClr val="00B0F0"/>
                </a:solidFill>
              </a:rPr>
              <a:t> : </a:t>
            </a:r>
            <a:r>
              <a:rPr lang="fr-FR" sz="5700" dirty="0">
                <a:solidFill>
                  <a:srgbClr val="00B0F0"/>
                </a:solidFill>
              </a:rPr>
              <a:t>Comment donc </a:t>
            </a:r>
            <a:r>
              <a:rPr lang="fr-FR" sz="5700" dirty="0" err="1">
                <a:solidFill>
                  <a:srgbClr val="00B0F0"/>
                </a:solidFill>
              </a:rPr>
              <a:t>invoqueront-ils</a:t>
            </a:r>
            <a:r>
              <a:rPr lang="fr-FR" sz="5700" dirty="0">
                <a:solidFill>
                  <a:srgbClr val="00B0F0"/>
                </a:solidFill>
              </a:rPr>
              <a:t> celui en qui ils n'ont pas cru? Et comment croiront-ils en celui dont ils n'ont pas entendu parler? Et comment en entendront-ils parler, s'il n'y a personne qui prêche? Et comment y </a:t>
            </a:r>
            <a:r>
              <a:rPr lang="fr-FR" sz="5700" dirty="0" err="1">
                <a:solidFill>
                  <a:srgbClr val="00B0F0"/>
                </a:solidFill>
              </a:rPr>
              <a:t>aura-t-il</a:t>
            </a:r>
            <a:r>
              <a:rPr lang="fr-FR" sz="5700" dirty="0">
                <a:solidFill>
                  <a:srgbClr val="00B0F0"/>
                </a:solidFill>
              </a:rPr>
              <a:t> des prédicateurs, s'ils ne sont pas envoyés? Selon qu'il est écrit: Qu'ils sont beaux Les pieds de ceux qui annoncent la paix, De ceux qui annoncent de bonnes nouvelles!</a:t>
            </a:r>
            <a:endParaRPr lang="en-US" sz="5400" dirty="0">
              <a:solidFill>
                <a:srgbClr val="00B0F0"/>
              </a:solidFill>
            </a:endParaRPr>
          </a:p>
        </p:txBody>
      </p:sp>
    </p:spTree>
    <p:extLst>
      <p:ext uri="{BB962C8B-B14F-4D97-AF65-F5344CB8AC3E}">
        <p14:creationId xmlns:p14="http://schemas.microsoft.com/office/powerpoint/2010/main" val="2705446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77824" y="1275663"/>
            <a:ext cx="22640544" cy="2286000"/>
          </a:xfrm>
        </p:spPr>
        <p:txBody>
          <a:bodyPr>
            <a:normAutofit fontScale="90000"/>
          </a:bodyPr>
          <a:lstStyle/>
          <a:p>
            <a:r>
              <a:rPr lang="en-US" sz="10700" dirty="0">
                <a:solidFill>
                  <a:srgbClr val="FFFF00"/>
                </a:solidFill>
              </a:rPr>
              <a:t>Personal Stories </a:t>
            </a:r>
            <a:r>
              <a:rPr lang="en-US" sz="10700" dirty="0">
                <a:solidFill>
                  <a:schemeClr val="bg1"/>
                </a:solidFill>
              </a:rPr>
              <a:t>/ </a:t>
            </a:r>
            <a:r>
              <a:rPr lang="en-US" sz="10700" dirty="0" err="1">
                <a:solidFill>
                  <a:schemeClr val="bg1"/>
                </a:solidFill>
              </a:rPr>
              <a:t>Historias</a:t>
            </a:r>
            <a:r>
              <a:rPr lang="en-US" sz="10700" dirty="0">
                <a:solidFill>
                  <a:schemeClr val="bg1"/>
                </a:solidFill>
              </a:rPr>
              <a:t> </a:t>
            </a:r>
            <a:r>
              <a:rPr lang="en-US" sz="10700" dirty="0" err="1">
                <a:solidFill>
                  <a:schemeClr val="bg1"/>
                </a:solidFill>
              </a:rPr>
              <a:t>Personales</a:t>
            </a:r>
            <a:r>
              <a:rPr lang="en-US" sz="10700" dirty="0">
                <a:solidFill>
                  <a:schemeClr val="bg1"/>
                </a:solidFill>
              </a:rPr>
              <a:t> </a:t>
            </a:r>
            <a:r>
              <a:rPr lang="en-US" sz="10700" dirty="0">
                <a:solidFill>
                  <a:srgbClr val="00B0F0"/>
                </a:solidFill>
              </a:rPr>
              <a:t>/ </a:t>
            </a:r>
            <a:r>
              <a:rPr lang="fr-FR" sz="10700" b="1" dirty="0">
                <a:solidFill>
                  <a:srgbClr val="00B0F0"/>
                </a:solidFill>
              </a:rPr>
              <a:t>Des histoires personnelles</a:t>
            </a:r>
            <a:br>
              <a:rPr lang="en-US" dirty="0"/>
            </a:br>
            <a:endParaRPr lang="en-US" dirty="0">
              <a:solidFill>
                <a:schemeClr val="bg1"/>
              </a:solidFill>
            </a:endParaRPr>
          </a:p>
        </p:txBody>
      </p:sp>
      <p:pic>
        <p:nvPicPr>
          <p:cNvPr id="6"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9461" y="3586130"/>
            <a:ext cx="12485077" cy="92987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extLst>
      <p:ext uri="{BB962C8B-B14F-4D97-AF65-F5344CB8AC3E}">
        <p14:creationId xmlns:p14="http://schemas.microsoft.com/office/powerpoint/2010/main" val="19721448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914400" y="841248"/>
            <a:ext cx="22640544" cy="12106656"/>
          </a:xfrm>
        </p:spPr>
        <p:txBody>
          <a:bodyPr>
            <a:normAutofit/>
          </a:bodyPr>
          <a:lstStyle/>
          <a:p>
            <a:pPr marL="0" indent="0">
              <a:buNone/>
            </a:pPr>
            <a:r>
              <a:rPr lang="en-CA" sz="6000" dirty="0">
                <a:solidFill>
                  <a:srgbClr val="FFFF00"/>
                </a:solidFill>
              </a:rPr>
              <a:t>Day after day, in the temple courts and from house to house, they never stopped teaching and proclaiming the good news that Jesus is the Messiah. </a:t>
            </a:r>
            <a:r>
              <a:rPr lang="en-CA" sz="6000" i="1" dirty="0">
                <a:solidFill>
                  <a:srgbClr val="FFFF00"/>
                </a:solidFill>
              </a:rPr>
              <a:t>Acts 5:42 (NIV)</a:t>
            </a:r>
          </a:p>
          <a:p>
            <a:pPr marL="0" indent="0">
              <a:buNone/>
            </a:pPr>
            <a:r>
              <a:rPr lang="en-CA" sz="6000" dirty="0">
                <a:solidFill>
                  <a:schemeClr val="bg1"/>
                </a:solidFill>
              </a:rPr>
              <a:t>Y </a:t>
            </a:r>
            <a:r>
              <a:rPr lang="en-CA" sz="6000" dirty="0" err="1">
                <a:solidFill>
                  <a:schemeClr val="bg1"/>
                </a:solidFill>
              </a:rPr>
              <a:t>todos</a:t>
            </a:r>
            <a:r>
              <a:rPr lang="en-CA" sz="6000" dirty="0">
                <a:solidFill>
                  <a:schemeClr val="bg1"/>
                </a:solidFill>
              </a:rPr>
              <a:t> los días, </a:t>
            </a:r>
            <a:r>
              <a:rPr lang="en-CA" sz="6000" dirty="0" err="1">
                <a:solidFill>
                  <a:schemeClr val="bg1"/>
                </a:solidFill>
              </a:rPr>
              <a:t>en</a:t>
            </a:r>
            <a:r>
              <a:rPr lang="en-CA" sz="6000" dirty="0">
                <a:solidFill>
                  <a:schemeClr val="bg1"/>
                </a:solidFill>
              </a:rPr>
              <a:t> el </a:t>
            </a:r>
            <a:r>
              <a:rPr lang="en-CA" sz="6000" dirty="0" err="1">
                <a:solidFill>
                  <a:schemeClr val="bg1"/>
                </a:solidFill>
              </a:rPr>
              <a:t>templo</a:t>
            </a:r>
            <a:r>
              <a:rPr lang="en-CA" sz="6000" dirty="0">
                <a:solidFill>
                  <a:schemeClr val="bg1"/>
                </a:solidFill>
              </a:rPr>
              <a:t> y por las casas, no </a:t>
            </a:r>
            <a:r>
              <a:rPr lang="en-CA" sz="6000" dirty="0" err="1">
                <a:solidFill>
                  <a:schemeClr val="bg1"/>
                </a:solidFill>
              </a:rPr>
              <a:t>cesaban</a:t>
            </a:r>
            <a:r>
              <a:rPr lang="en-CA" sz="6000" dirty="0">
                <a:solidFill>
                  <a:schemeClr val="bg1"/>
                </a:solidFill>
              </a:rPr>
              <a:t> de </a:t>
            </a:r>
            <a:r>
              <a:rPr lang="en-CA" sz="6000" dirty="0" err="1">
                <a:solidFill>
                  <a:schemeClr val="bg1"/>
                </a:solidFill>
              </a:rPr>
              <a:t>enseñar</a:t>
            </a:r>
            <a:r>
              <a:rPr lang="en-CA" sz="6000" dirty="0">
                <a:solidFill>
                  <a:schemeClr val="bg1"/>
                </a:solidFill>
              </a:rPr>
              <a:t> y </a:t>
            </a:r>
            <a:r>
              <a:rPr lang="en-CA" sz="6000" dirty="0" err="1">
                <a:solidFill>
                  <a:schemeClr val="bg1"/>
                </a:solidFill>
              </a:rPr>
              <a:t>predicar</a:t>
            </a:r>
            <a:r>
              <a:rPr lang="en-CA" sz="6000" dirty="0">
                <a:solidFill>
                  <a:schemeClr val="bg1"/>
                </a:solidFill>
              </a:rPr>
              <a:t> a </a:t>
            </a:r>
            <a:r>
              <a:rPr lang="en-CA" sz="6000" dirty="0" err="1">
                <a:solidFill>
                  <a:schemeClr val="bg1"/>
                </a:solidFill>
              </a:rPr>
              <a:t>Jesucristo</a:t>
            </a:r>
            <a:r>
              <a:rPr lang="en-CA" sz="6000" dirty="0">
                <a:solidFill>
                  <a:schemeClr val="bg1"/>
                </a:solidFill>
              </a:rPr>
              <a:t>. </a:t>
            </a:r>
            <a:r>
              <a:rPr lang="en-CA" sz="6000" dirty="0" err="1">
                <a:solidFill>
                  <a:schemeClr val="bg1"/>
                </a:solidFill>
              </a:rPr>
              <a:t>Hechos</a:t>
            </a:r>
            <a:r>
              <a:rPr lang="en-CA" sz="6000" dirty="0">
                <a:solidFill>
                  <a:schemeClr val="bg1"/>
                </a:solidFill>
              </a:rPr>
              <a:t> 5:42</a:t>
            </a:r>
          </a:p>
          <a:p>
            <a:pPr marL="0" indent="0">
              <a:buNone/>
            </a:pPr>
            <a:r>
              <a:rPr lang="en-CA" sz="6000" i="1" dirty="0">
                <a:solidFill>
                  <a:srgbClr val="00B0F0"/>
                </a:solidFill>
              </a:rPr>
              <a:t>Et </a:t>
            </a:r>
            <a:r>
              <a:rPr lang="en-CA" sz="6000" i="1" dirty="0" err="1">
                <a:solidFill>
                  <a:srgbClr val="00B0F0"/>
                </a:solidFill>
              </a:rPr>
              <a:t>chaque</a:t>
            </a:r>
            <a:r>
              <a:rPr lang="en-CA" sz="6000" i="1" dirty="0">
                <a:solidFill>
                  <a:srgbClr val="00B0F0"/>
                </a:solidFill>
              </a:rPr>
              <a:t> jour, dans le temple et dans les </a:t>
            </a:r>
            <a:r>
              <a:rPr lang="en-CA" sz="6000" i="1" dirty="0" err="1">
                <a:solidFill>
                  <a:srgbClr val="00B0F0"/>
                </a:solidFill>
              </a:rPr>
              <a:t>maisons</a:t>
            </a:r>
            <a:r>
              <a:rPr lang="en-CA" sz="6000" i="1" dirty="0">
                <a:solidFill>
                  <a:srgbClr val="00B0F0"/>
                </a:solidFill>
              </a:rPr>
              <a:t>, </a:t>
            </a:r>
            <a:r>
              <a:rPr lang="en-CA" sz="6000" i="1" dirty="0" err="1">
                <a:solidFill>
                  <a:srgbClr val="00B0F0"/>
                </a:solidFill>
              </a:rPr>
              <a:t>ils</a:t>
            </a:r>
            <a:r>
              <a:rPr lang="en-CA" sz="6000" i="1" dirty="0">
                <a:solidFill>
                  <a:srgbClr val="00B0F0"/>
                </a:solidFill>
              </a:rPr>
              <a:t> ne </a:t>
            </a:r>
            <a:r>
              <a:rPr lang="en-CA" sz="6000" i="1" dirty="0" err="1">
                <a:solidFill>
                  <a:srgbClr val="00B0F0"/>
                </a:solidFill>
              </a:rPr>
              <a:t>cessaient</a:t>
            </a:r>
            <a:r>
              <a:rPr lang="en-CA" sz="6000" i="1" dirty="0">
                <a:solidFill>
                  <a:srgbClr val="00B0F0"/>
                </a:solidFill>
              </a:rPr>
              <a:t> </a:t>
            </a:r>
            <a:r>
              <a:rPr lang="en-CA" sz="6000" i="1" dirty="0" err="1">
                <a:solidFill>
                  <a:srgbClr val="00B0F0"/>
                </a:solidFill>
              </a:rPr>
              <a:t>d'enseigner</a:t>
            </a:r>
            <a:r>
              <a:rPr lang="en-CA" sz="6000" i="1" dirty="0">
                <a:solidFill>
                  <a:srgbClr val="00B0F0"/>
                </a:solidFill>
              </a:rPr>
              <a:t>, et </a:t>
            </a:r>
            <a:r>
              <a:rPr lang="en-CA" sz="6000" i="1" dirty="0" err="1">
                <a:solidFill>
                  <a:srgbClr val="00B0F0"/>
                </a:solidFill>
              </a:rPr>
              <a:t>d'annoncer</a:t>
            </a:r>
            <a:r>
              <a:rPr lang="en-CA" sz="6000" i="1" dirty="0">
                <a:solidFill>
                  <a:srgbClr val="00B0F0"/>
                </a:solidFill>
              </a:rPr>
              <a:t> la bonne nouvelle de </a:t>
            </a:r>
            <a:r>
              <a:rPr lang="en-CA" sz="6000" i="1" dirty="0" err="1">
                <a:solidFill>
                  <a:srgbClr val="00B0F0"/>
                </a:solidFill>
              </a:rPr>
              <a:t>Jésus</a:t>
            </a:r>
            <a:r>
              <a:rPr lang="en-CA" sz="6000" i="1" dirty="0">
                <a:solidFill>
                  <a:srgbClr val="00B0F0"/>
                </a:solidFill>
              </a:rPr>
              <a:t> Christ. </a:t>
            </a:r>
            <a:r>
              <a:rPr lang="en-CA" sz="6000" i="1" dirty="0" err="1">
                <a:solidFill>
                  <a:srgbClr val="00B0F0"/>
                </a:solidFill>
              </a:rPr>
              <a:t>Actes</a:t>
            </a:r>
            <a:r>
              <a:rPr lang="en-CA" sz="6000" i="1" dirty="0">
                <a:solidFill>
                  <a:srgbClr val="00B0F0"/>
                </a:solidFill>
              </a:rPr>
              <a:t> 5:42 (VJ).</a:t>
            </a:r>
          </a:p>
        </p:txBody>
      </p:sp>
    </p:spTree>
    <p:extLst>
      <p:ext uri="{BB962C8B-B14F-4D97-AF65-F5344CB8AC3E}">
        <p14:creationId xmlns:p14="http://schemas.microsoft.com/office/powerpoint/2010/main" val="3217525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Placeholder 6"/>
          <p:cNvPicPr>
            <a:picLocks noGrp="1" noChangeAspect="1"/>
          </p:cNvPicPr>
          <p:nvPr>
            <p:ph type="pic" sz="half" idx="21"/>
          </p:nvPr>
        </p:nvPicPr>
        <p:blipFill>
          <a:blip r:embed="rId4"/>
          <a:srcRect l="5931" r="5931"/>
          <a:stretch>
            <a:fillRect/>
          </a:stretch>
        </p:blipFill>
        <p:spPr>
          <a:xfrm>
            <a:off x="16261214" y="4036568"/>
            <a:ext cx="7815262" cy="9296400"/>
          </a:xfrm>
          <a:prstGeom prst="rect">
            <a:avLst/>
          </a:prstGeom>
        </p:spPr>
      </p:pic>
      <p:sp>
        <p:nvSpPr>
          <p:cNvPr id="2" name="Title 1"/>
          <p:cNvSpPr>
            <a:spLocks noGrp="1"/>
          </p:cNvSpPr>
          <p:nvPr>
            <p:ph type="title"/>
          </p:nvPr>
        </p:nvSpPr>
        <p:spPr>
          <a:xfrm>
            <a:off x="1689099" y="383032"/>
            <a:ext cx="21005800" cy="2286000"/>
          </a:xfrm>
        </p:spPr>
        <p:txBody>
          <a:bodyPr>
            <a:normAutofit fontScale="90000"/>
          </a:bodyPr>
          <a:lstStyle/>
          <a:p>
            <a:r>
              <a:rPr lang="en-US" dirty="0">
                <a:solidFill>
                  <a:srgbClr val="FFFF00"/>
                </a:solidFill>
              </a:rPr>
              <a:t>The Evangelists / </a:t>
            </a:r>
            <a:r>
              <a:rPr lang="en-US" dirty="0">
                <a:solidFill>
                  <a:schemeClr val="bg1"/>
                </a:solidFill>
              </a:rPr>
              <a:t>Los </a:t>
            </a:r>
            <a:r>
              <a:rPr lang="en-US" dirty="0" err="1">
                <a:solidFill>
                  <a:schemeClr val="bg1"/>
                </a:solidFill>
              </a:rPr>
              <a:t>Evangelistas</a:t>
            </a:r>
            <a:r>
              <a:rPr lang="en-US" dirty="0">
                <a:solidFill>
                  <a:schemeClr val="bg1"/>
                </a:solidFill>
              </a:rPr>
              <a:t>/ </a:t>
            </a:r>
            <a:r>
              <a:rPr lang="en-US" dirty="0">
                <a:solidFill>
                  <a:srgbClr val="00B0F0"/>
                </a:solidFill>
              </a:rPr>
              <a:t>Les </a:t>
            </a:r>
            <a:r>
              <a:rPr lang="en-US" dirty="0" err="1">
                <a:solidFill>
                  <a:srgbClr val="00B0F0"/>
                </a:solidFill>
              </a:rPr>
              <a:t>évangélistes</a:t>
            </a:r>
            <a:endParaRPr lang="en-US" dirty="0">
              <a:solidFill>
                <a:srgbClr val="00B0F0"/>
              </a:solidFill>
            </a:endParaRPr>
          </a:p>
        </p:txBody>
      </p:sp>
      <p:sp>
        <p:nvSpPr>
          <p:cNvPr id="3" name="Text Placeholder 2"/>
          <p:cNvSpPr>
            <a:spLocks noGrp="1"/>
          </p:cNvSpPr>
          <p:nvPr>
            <p:ph type="body" sz="half" idx="1"/>
          </p:nvPr>
        </p:nvSpPr>
        <p:spPr>
          <a:xfrm>
            <a:off x="768097" y="3149600"/>
            <a:ext cx="15179040" cy="10183368"/>
          </a:xfrm>
        </p:spPr>
        <p:txBody>
          <a:bodyPr>
            <a:normAutofit fontScale="92500" lnSpcReduction="10000"/>
          </a:bodyPr>
          <a:lstStyle/>
          <a:p>
            <a:pPr marL="171450" lvl="0" indent="-171450">
              <a:spcBef>
                <a:spcPts val="1500"/>
              </a:spcBef>
            </a:pPr>
            <a:r>
              <a:rPr lang="en-CA" sz="5400" b="1" dirty="0">
                <a:solidFill>
                  <a:srgbClr val="FFFF00"/>
                </a:solidFill>
              </a:rPr>
              <a:t>Evangelists</a:t>
            </a:r>
            <a:r>
              <a:rPr lang="en-CA" sz="5400" dirty="0">
                <a:solidFill>
                  <a:srgbClr val="FFFF00"/>
                </a:solidFill>
              </a:rPr>
              <a:t> are characterized by a keen desire to tell the gospel to others.</a:t>
            </a:r>
          </a:p>
          <a:p>
            <a:pPr marL="171450" indent="-171450">
              <a:spcBef>
                <a:spcPts val="1500"/>
              </a:spcBef>
            </a:pPr>
            <a:r>
              <a:rPr lang="en-CA" sz="5400" b="1" dirty="0">
                <a:solidFill>
                  <a:schemeClr val="bg1"/>
                </a:solidFill>
              </a:rPr>
              <a:t>Los </a:t>
            </a:r>
            <a:r>
              <a:rPr lang="en-CA" sz="5400" b="1" dirty="0" err="1">
                <a:solidFill>
                  <a:schemeClr val="bg1"/>
                </a:solidFill>
              </a:rPr>
              <a:t>evangelistas</a:t>
            </a:r>
            <a:r>
              <a:rPr lang="en-CA" sz="5400" b="1" dirty="0">
                <a:solidFill>
                  <a:schemeClr val="bg1"/>
                </a:solidFill>
              </a:rPr>
              <a:t> se </a:t>
            </a:r>
            <a:r>
              <a:rPr lang="en-CA" sz="5400" b="1" dirty="0" err="1">
                <a:solidFill>
                  <a:schemeClr val="bg1"/>
                </a:solidFill>
              </a:rPr>
              <a:t>caracterizan</a:t>
            </a:r>
            <a:r>
              <a:rPr lang="en-CA" sz="5400" b="1" dirty="0">
                <a:solidFill>
                  <a:schemeClr val="bg1"/>
                </a:solidFill>
              </a:rPr>
              <a:t> por un gran </a:t>
            </a:r>
            <a:r>
              <a:rPr lang="en-CA" sz="5400" b="1" dirty="0" err="1">
                <a:solidFill>
                  <a:schemeClr val="bg1"/>
                </a:solidFill>
              </a:rPr>
              <a:t>deseo</a:t>
            </a:r>
            <a:r>
              <a:rPr lang="en-CA" sz="5400" b="1" dirty="0">
                <a:solidFill>
                  <a:schemeClr val="bg1"/>
                </a:solidFill>
              </a:rPr>
              <a:t> de </a:t>
            </a:r>
            <a:r>
              <a:rPr lang="en-CA" sz="5400" b="1" dirty="0" err="1">
                <a:solidFill>
                  <a:schemeClr val="bg1"/>
                </a:solidFill>
              </a:rPr>
              <a:t>contar</a:t>
            </a:r>
            <a:r>
              <a:rPr lang="en-CA" sz="5400" b="1" dirty="0">
                <a:solidFill>
                  <a:schemeClr val="bg1"/>
                </a:solidFill>
              </a:rPr>
              <a:t> el </a:t>
            </a:r>
            <a:r>
              <a:rPr lang="en-CA" sz="5400" b="1" dirty="0" err="1">
                <a:solidFill>
                  <a:schemeClr val="bg1"/>
                </a:solidFill>
              </a:rPr>
              <a:t>evangelio</a:t>
            </a:r>
            <a:r>
              <a:rPr lang="en-CA" sz="5400" b="1" dirty="0">
                <a:solidFill>
                  <a:schemeClr val="bg1"/>
                </a:solidFill>
              </a:rPr>
              <a:t> a </a:t>
            </a:r>
            <a:r>
              <a:rPr lang="en-CA" sz="5400" b="1" dirty="0" err="1">
                <a:solidFill>
                  <a:schemeClr val="bg1"/>
                </a:solidFill>
              </a:rPr>
              <a:t>otros</a:t>
            </a:r>
            <a:r>
              <a:rPr lang="en-CA" sz="5400" b="1" dirty="0">
                <a:solidFill>
                  <a:schemeClr val="bg1"/>
                </a:solidFill>
              </a:rPr>
              <a:t>.</a:t>
            </a:r>
          </a:p>
          <a:p>
            <a:pPr marL="171450" indent="-171450">
              <a:spcBef>
                <a:spcPts val="1500"/>
              </a:spcBef>
            </a:pPr>
            <a:r>
              <a:rPr lang="en-CA" sz="5400" dirty="0">
                <a:solidFill>
                  <a:srgbClr val="00B0F0"/>
                </a:solidFill>
              </a:rPr>
              <a:t>Les</a:t>
            </a:r>
            <a:r>
              <a:rPr lang="en-CA" sz="5400" b="1" dirty="0">
                <a:solidFill>
                  <a:srgbClr val="00B0F0"/>
                </a:solidFill>
              </a:rPr>
              <a:t> </a:t>
            </a:r>
            <a:r>
              <a:rPr lang="en-CA" sz="5400" b="1" dirty="0" err="1">
                <a:solidFill>
                  <a:srgbClr val="00B0F0"/>
                </a:solidFill>
              </a:rPr>
              <a:t>évangélistes</a:t>
            </a:r>
            <a:r>
              <a:rPr lang="en-CA" sz="5400" b="1" dirty="0">
                <a:solidFill>
                  <a:srgbClr val="00B0F0"/>
                </a:solidFill>
              </a:rPr>
              <a:t> </a:t>
            </a:r>
            <a:r>
              <a:rPr lang="en-CA" sz="5400" dirty="0" err="1">
                <a:solidFill>
                  <a:srgbClr val="00B0F0"/>
                </a:solidFill>
              </a:rPr>
              <a:t>sont</a:t>
            </a:r>
            <a:r>
              <a:rPr lang="en-CA" sz="5400" dirty="0">
                <a:solidFill>
                  <a:srgbClr val="00B0F0"/>
                </a:solidFill>
              </a:rPr>
              <a:t> </a:t>
            </a:r>
            <a:r>
              <a:rPr lang="en-CA" sz="5400" dirty="0" err="1">
                <a:solidFill>
                  <a:srgbClr val="00B0F0"/>
                </a:solidFill>
              </a:rPr>
              <a:t>caractérisés</a:t>
            </a:r>
            <a:r>
              <a:rPr lang="en-CA" sz="5400" dirty="0">
                <a:solidFill>
                  <a:srgbClr val="00B0F0"/>
                </a:solidFill>
              </a:rPr>
              <a:t> par un </a:t>
            </a:r>
            <a:r>
              <a:rPr lang="en-CA" sz="5400" dirty="0" err="1">
                <a:solidFill>
                  <a:srgbClr val="00B0F0"/>
                </a:solidFill>
              </a:rPr>
              <a:t>vif</a:t>
            </a:r>
            <a:r>
              <a:rPr lang="en-CA" sz="5400" dirty="0">
                <a:solidFill>
                  <a:srgbClr val="00B0F0"/>
                </a:solidFill>
              </a:rPr>
              <a:t> </a:t>
            </a:r>
            <a:r>
              <a:rPr lang="en-CA" sz="5400" dirty="0" err="1">
                <a:solidFill>
                  <a:srgbClr val="00B0F0"/>
                </a:solidFill>
              </a:rPr>
              <a:t>désir</a:t>
            </a:r>
            <a:r>
              <a:rPr lang="en-CA" sz="5400" dirty="0">
                <a:solidFill>
                  <a:srgbClr val="00B0F0"/>
                </a:solidFill>
              </a:rPr>
              <a:t> de </a:t>
            </a:r>
            <a:r>
              <a:rPr lang="en-CA" sz="5400" dirty="0" err="1">
                <a:solidFill>
                  <a:srgbClr val="00B0F0"/>
                </a:solidFill>
              </a:rPr>
              <a:t>pécher</a:t>
            </a:r>
            <a:r>
              <a:rPr lang="en-CA" sz="5400" dirty="0">
                <a:solidFill>
                  <a:srgbClr val="00B0F0"/>
                </a:solidFill>
              </a:rPr>
              <a:t> </a:t>
            </a:r>
            <a:r>
              <a:rPr lang="en-CA" sz="5400" dirty="0" err="1">
                <a:solidFill>
                  <a:srgbClr val="00B0F0"/>
                </a:solidFill>
              </a:rPr>
              <a:t>l'évangile</a:t>
            </a:r>
            <a:r>
              <a:rPr lang="en-CA" sz="5400" dirty="0">
                <a:solidFill>
                  <a:srgbClr val="00B0F0"/>
                </a:solidFill>
              </a:rPr>
              <a:t> aux </a:t>
            </a:r>
            <a:r>
              <a:rPr lang="en-CA" sz="5400" dirty="0" err="1">
                <a:solidFill>
                  <a:srgbClr val="00B0F0"/>
                </a:solidFill>
              </a:rPr>
              <a:t>autres</a:t>
            </a:r>
            <a:r>
              <a:rPr lang="en-CA" sz="5400" dirty="0">
                <a:solidFill>
                  <a:srgbClr val="00B0F0"/>
                </a:solidFill>
              </a:rPr>
              <a:t>.</a:t>
            </a:r>
          </a:p>
          <a:p>
            <a:pPr marL="171450" indent="-171450">
              <a:spcBef>
                <a:spcPts val="1500"/>
              </a:spcBef>
            </a:pPr>
            <a:endParaRPr lang="en-CA" sz="5400" dirty="0">
              <a:solidFill>
                <a:srgbClr val="00B0F0"/>
              </a:solidFill>
            </a:endParaRPr>
          </a:p>
          <a:p>
            <a:pPr marL="171450" lvl="0" indent="-171450">
              <a:spcBef>
                <a:spcPts val="1500"/>
              </a:spcBef>
            </a:pPr>
            <a:r>
              <a:rPr lang="en-CA" sz="5400" b="1" dirty="0">
                <a:solidFill>
                  <a:srgbClr val="FFFF00"/>
                </a:solidFill>
              </a:rPr>
              <a:t>Evangelists</a:t>
            </a:r>
            <a:r>
              <a:rPr lang="en-CA" sz="5400" dirty="0">
                <a:solidFill>
                  <a:srgbClr val="FFFF00"/>
                </a:solidFill>
              </a:rPr>
              <a:t> relate well to those who do not yet believe.</a:t>
            </a:r>
          </a:p>
          <a:p>
            <a:pPr marL="171450" indent="-171450">
              <a:spcBef>
                <a:spcPts val="1500"/>
              </a:spcBef>
            </a:pPr>
            <a:r>
              <a:rPr lang="en-CA" sz="5400" b="1" dirty="0">
                <a:solidFill>
                  <a:schemeClr val="bg1"/>
                </a:solidFill>
              </a:rPr>
              <a:t>Los </a:t>
            </a:r>
            <a:r>
              <a:rPr lang="en-CA" sz="5400" b="1" dirty="0" err="1">
                <a:solidFill>
                  <a:schemeClr val="bg1"/>
                </a:solidFill>
              </a:rPr>
              <a:t>evangelistas</a:t>
            </a:r>
            <a:r>
              <a:rPr lang="en-CA" sz="5400" b="1" dirty="0">
                <a:solidFill>
                  <a:schemeClr val="bg1"/>
                </a:solidFill>
              </a:rPr>
              <a:t> se </a:t>
            </a:r>
            <a:r>
              <a:rPr lang="en-CA" sz="5400" b="1" dirty="0" err="1">
                <a:solidFill>
                  <a:schemeClr val="bg1"/>
                </a:solidFill>
              </a:rPr>
              <a:t>relacionan</a:t>
            </a:r>
            <a:r>
              <a:rPr lang="en-CA" sz="5400" b="1" dirty="0">
                <a:solidFill>
                  <a:schemeClr val="bg1"/>
                </a:solidFill>
              </a:rPr>
              <a:t> bien con los que </a:t>
            </a:r>
            <a:r>
              <a:rPr lang="en-CA" sz="5400" b="1" dirty="0" err="1">
                <a:solidFill>
                  <a:schemeClr val="bg1"/>
                </a:solidFill>
              </a:rPr>
              <a:t>aún</a:t>
            </a:r>
            <a:r>
              <a:rPr lang="en-CA" sz="5400" b="1" dirty="0">
                <a:solidFill>
                  <a:schemeClr val="bg1"/>
                </a:solidFill>
              </a:rPr>
              <a:t> no </a:t>
            </a:r>
            <a:r>
              <a:rPr lang="en-CA" sz="5400" b="1" dirty="0" err="1">
                <a:solidFill>
                  <a:schemeClr val="bg1"/>
                </a:solidFill>
              </a:rPr>
              <a:t>creen</a:t>
            </a:r>
            <a:r>
              <a:rPr lang="en-CA" sz="5400" b="1" dirty="0">
                <a:solidFill>
                  <a:schemeClr val="bg1"/>
                </a:solidFill>
              </a:rPr>
              <a:t>.</a:t>
            </a:r>
          </a:p>
          <a:p>
            <a:pPr marL="171450" indent="-171450">
              <a:spcBef>
                <a:spcPts val="1500"/>
              </a:spcBef>
            </a:pPr>
            <a:r>
              <a:rPr lang="en-CA" sz="5400" dirty="0">
                <a:solidFill>
                  <a:srgbClr val="00B0F0"/>
                </a:solidFill>
              </a:rPr>
              <a:t>Les </a:t>
            </a:r>
            <a:r>
              <a:rPr lang="en-CA" sz="5400" dirty="0" err="1">
                <a:solidFill>
                  <a:srgbClr val="00B0F0"/>
                </a:solidFill>
              </a:rPr>
              <a:t>évangélistes</a:t>
            </a:r>
            <a:r>
              <a:rPr lang="en-CA" sz="5400" dirty="0">
                <a:solidFill>
                  <a:srgbClr val="00B0F0"/>
                </a:solidFill>
              </a:rPr>
              <a:t> </a:t>
            </a:r>
            <a:r>
              <a:rPr lang="en-CA" sz="5400" dirty="0" err="1">
                <a:solidFill>
                  <a:srgbClr val="00B0F0"/>
                </a:solidFill>
              </a:rPr>
              <a:t>ont</a:t>
            </a:r>
            <a:r>
              <a:rPr lang="en-CA" sz="5400" dirty="0">
                <a:solidFill>
                  <a:srgbClr val="00B0F0"/>
                </a:solidFill>
              </a:rPr>
              <a:t> de </a:t>
            </a:r>
            <a:r>
              <a:rPr lang="en-CA" sz="5400" dirty="0" err="1">
                <a:solidFill>
                  <a:srgbClr val="00B0F0"/>
                </a:solidFill>
              </a:rPr>
              <a:t>bonnes</a:t>
            </a:r>
            <a:r>
              <a:rPr lang="en-CA" sz="5400" dirty="0">
                <a:solidFill>
                  <a:srgbClr val="00B0F0"/>
                </a:solidFill>
              </a:rPr>
              <a:t> relations avec </a:t>
            </a:r>
            <a:r>
              <a:rPr lang="en-CA" sz="5400" dirty="0" err="1">
                <a:solidFill>
                  <a:srgbClr val="00B0F0"/>
                </a:solidFill>
              </a:rPr>
              <a:t>ceux</a:t>
            </a:r>
            <a:r>
              <a:rPr lang="en-CA" sz="5400" dirty="0">
                <a:solidFill>
                  <a:srgbClr val="00B0F0"/>
                </a:solidFill>
              </a:rPr>
              <a:t> qui ne </a:t>
            </a:r>
            <a:r>
              <a:rPr lang="en-CA" sz="5400" dirty="0" err="1">
                <a:solidFill>
                  <a:srgbClr val="00B0F0"/>
                </a:solidFill>
              </a:rPr>
              <a:t>croient</a:t>
            </a:r>
            <a:r>
              <a:rPr lang="en-CA" sz="5400" dirty="0">
                <a:solidFill>
                  <a:srgbClr val="00B0F0"/>
                </a:solidFill>
              </a:rPr>
              <a:t> pas encore que </a:t>
            </a:r>
            <a:r>
              <a:rPr lang="en-CA" sz="5400" dirty="0" err="1">
                <a:solidFill>
                  <a:srgbClr val="00B0F0"/>
                </a:solidFill>
              </a:rPr>
              <a:t>Jésus</a:t>
            </a:r>
            <a:r>
              <a:rPr lang="en-CA" sz="5400" dirty="0">
                <a:solidFill>
                  <a:srgbClr val="00B0F0"/>
                </a:solidFill>
              </a:rPr>
              <a:t> </a:t>
            </a:r>
            <a:r>
              <a:rPr lang="en-CA" sz="5400" dirty="0" err="1">
                <a:solidFill>
                  <a:srgbClr val="00B0F0"/>
                </a:solidFill>
              </a:rPr>
              <a:t>est</a:t>
            </a:r>
            <a:r>
              <a:rPr lang="en-CA" sz="5400" dirty="0">
                <a:solidFill>
                  <a:srgbClr val="00B0F0"/>
                </a:solidFill>
              </a:rPr>
              <a:t> le Christ.</a:t>
            </a:r>
          </a:p>
        </p:txBody>
      </p:sp>
    </p:spTree>
    <p:extLst>
      <p:ext uri="{BB962C8B-B14F-4D97-AF65-F5344CB8AC3E}">
        <p14:creationId xmlns:p14="http://schemas.microsoft.com/office/powerpoint/2010/main" val="9018796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Placeholder 6"/>
          <p:cNvPicPr>
            <a:picLocks noGrp="1" noChangeAspect="1"/>
          </p:cNvPicPr>
          <p:nvPr>
            <p:ph type="pic" sz="half" idx="21"/>
          </p:nvPr>
        </p:nvPicPr>
        <p:blipFill>
          <a:blip r:embed="rId4"/>
          <a:srcRect l="5931" r="5931"/>
          <a:stretch>
            <a:fillRect/>
          </a:stretch>
        </p:blipFill>
        <p:spPr>
          <a:xfrm>
            <a:off x="16261214" y="4036568"/>
            <a:ext cx="7815262" cy="9296400"/>
          </a:xfrm>
          <a:prstGeom prst="rect">
            <a:avLst/>
          </a:prstGeom>
        </p:spPr>
      </p:pic>
      <p:sp>
        <p:nvSpPr>
          <p:cNvPr id="2" name="Title 1"/>
          <p:cNvSpPr>
            <a:spLocks noGrp="1"/>
          </p:cNvSpPr>
          <p:nvPr>
            <p:ph type="title"/>
          </p:nvPr>
        </p:nvSpPr>
        <p:spPr>
          <a:xfrm>
            <a:off x="1689099" y="383032"/>
            <a:ext cx="21005800" cy="2286000"/>
          </a:xfrm>
        </p:spPr>
        <p:txBody>
          <a:bodyPr>
            <a:normAutofit fontScale="90000"/>
          </a:bodyPr>
          <a:lstStyle/>
          <a:p>
            <a:r>
              <a:rPr lang="en-US" dirty="0">
                <a:solidFill>
                  <a:srgbClr val="FFFF00"/>
                </a:solidFill>
              </a:rPr>
              <a:t>The Evangelists / </a:t>
            </a:r>
            <a:r>
              <a:rPr lang="en-US" dirty="0">
                <a:solidFill>
                  <a:schemeClr val="bg1"/>
                </a:solidFill>
              </a:rPr>
              <a:t>The Evangelists / </a:t>
            </a:r>
            <a:r>
              <a:rPr lang="en-US" dirty="0">
                <a:solidFill>
                  <a:srgbClr val="00B0F0"/>
                </a:solidFill>
              </a:rPr>
              <a:t>Les </a:t>
            </a:r>
            <a:r>
              <a:rPr lang="en-US" dirty="0" err="1">
                <a:solidFill>
                  <a:srgbClr val="00B0F0"/>
                </a:solidFill>
              </a:rPr>
              <a:t>évangélistes</a:t>
            </a:r>
            <a:endParaRPr lang="en-US" dirty="0">
              <a:solidFill>
                <a:srgbClr val="00B0F0"/>
              </a:solidFill>
            </a:endParaRPr>
          </a:p>
        </p:txBody>
      </p:sp>
      <p:sp>
        <p:nvSpPr>
          <p:cNvPr id="3" name="Text Placeholder 2"/>
          <p:cNvSpPr>
            <a:spLocks noGrp="1"/>
          </p:cNvSpPr>
          <p:nvPr>
            <p:ph type="body" sz="half" idx="1"/>
          </p:nvPr>
        </p:nvSpPr>
        <p:spPr>
          <a:xfrm>
            <a:off x="841249" y="3149600"/>
            <a:ext cx="15105888" cy="9296400"/>
          </a:xfrm>
        </p:spPr>
        <p:txBody>
          <a:bodyPr>
            <a:normAutofit fontScale="92500"/>
          </a:bodyPr>
          <a:lstStyle/>
          <a:p>
            <a:pPr marL="171450" lvl="0" indent="-171450">
              <a:spcBef>
                <a:spcPts val="1500"/>
              </a:spcBef>
            </a:pPr>
            <a:r>
              <a:rPr lang="en-CA" sz="4400" b="1" dirty="0">
                <a:solidFill>
                  <a:srgbClr val="FFFF00"/>
                </a:solidFill>
              </a:rPr>
              <a:t>Evangelists</a:t>
            </a:r>
            <a:r>
              <a:rPr lang="en-CA" sz="4400" dirty="0">
                <a:solidFill>
                  <a:srgbClr val="FFFF00"/>
                </a:solidFill>
              </a:rPr>
              <a:t> are mature Christians who display self-control, honesty and commitment to the truth.</a:t>
            </a:r>
          </a:p>
          <a:p>
            <a:pPr marL="171450" indent="-171450">
              <a:spcBef>
                <a:spcPts val="1500"/>
              </a:spcBef>
            </a:pPr>
            <a:r>
              <a:rPr lang="en-CA" sz="4400" b="1" dirty="0">
                <a:solidFill>
                  <a:schemeClr val="bg1"/>
                </a:solidFill>
              </a:rPr>
              <a:t>Los </a:t>
            </a:r>
            <a:r>
              <a:rPr lang="en-CA" sz="4400" b="1" dirty="0" err="1">
                <a:solidFill>
                  <a:schemeClr val="bg1"/>
                </a:solidFill>
              </a:rPr>
              <a:t>evangelistas</a:t>
            </a:r>
            <a:r>
              <a:rPr lang="en-CA" sz="4400" b="1" dirty="0">
                <a:solidFill>
                  <a:schemeClr val="bg1"/>
                </a:solidFill>
              </a:rPr>
              <a:t> son </a:t>
            </a:r>
            <a:r>
              <a:rPr lang="en-CA" sz="4400" b="1" dirty="0" err="1">
                <a:solidFill>
                  <a:schemeClr val="bg1"/>
                </a:solidFill>
              </a:rPr>
              <a:t>cristianos</a:t>
            </a:r>
            <a:r>
              <a:rPr lang="en-CA" sz="4400" b="1" dirty="0">
                <a:solidFill>
                  <a:schemeClr val="bg1"/>
                </a:solidFill>
              </a:rPr>
              <a:t> maduros que </a:t>
            </a:r>
            <a:r>
              <a:rPr lang="en-CA" sz="4400" b="1" dirty="0" err="1">
                <a:solidFill>
                  <a:schemeClr val="bg1"/>
                </a:solidFill>
              </a:rPr>
              <a:t>muestran</a:t>
            </a:r>
            <a:r>
              <a:rPr lang="en-CA" sz="4400" b="1" dirty="0">
                <a:solidFill>
                  <a:schemeClr val="bg1"/>
                </a:solidFill>
              </a:rPr>
              <a:t> </a:t>
            </a:r>
            <a:r>
              <a:rPr lang="en-CA" sz="4400" b="1" dirty="0" err="1">
                <a:solidFill>
                  <a:schemeClr val="bg1"/>
                </a:solidFill>
              </a:rPr>
              <a:t>dominio</a:t>
            </a:r>
            <a:r>
              <a:rPr lang="en-CA" sz="4400" b="1" dirty="0">
                <a:solidFill>
                  <a:schemeClr val="bg1"/>
                </a:solidFill>
              </a:rPr>
              <a:t> </a:t>
            </a:r>
            <a:r>
              <a:rPr lang="en-CA" sz="4400" b="1" dirty="0" err="1">
                <a:solidFill>
                  <a:schemeClr val="bg1"/>
                </a:solidFill>
              </a:rPr>
              <a:t>propio</a:t>
            </a:r>
            <a:r>
              <a:rPr lang="en-CA" sz="4400" b="1" dirty="0">
                <a:solidFill>
                  <a:schemeClr val="bg1"/>
                </a:solidFill>
              </a:rPr>
              <a:t>, </a:t>
            </a:r>
            <a:r>
              <a:rPr lang="en-CA" sz="4400" b="1" dirty="0" err="1">
                <a:solidFill>
                  <a:schemeClr val="bg1"/>
                </a:solidFill>
              </a:rPr>
              <a:t>honestidad</a:t>
            </a:r>
            <a:r>
              <a:rPr lang="en-CA" sz="4400" b="1" dirty="0">
                <a:solidFill>
                  <a:schemeClr val="bg1"/>
                </a:solidFill>
              </a:rPr>
              <a:t> y </a:t>
            </a:r>
            <a:r>
              <a:rPr lang="en-CA" sz="4400" b="1" dirty="0" err="1">
                <a:solidFill>
                  <a:schemeClr val="bg1"/>
                </a:solidFill>
              </a:rPr>
              <a:t>compromiso</a:t>
            </a:r>
            <a:r>
              <a:rPr lang="en-CA" sz="4400" b="1" dirty="0">
                <a:solidFill>
                  <a:schemeClr val="bg1"/>
                </a:solidFill>
              </a:rPr>
              <a:t> con la </a:t>
            </a:r>
            <a:r>
              <a:rPr lang="en-CA" sz="4400" b="1" dirty="0" err="1">
                <a:solidFill>
                  <a:schemeClr val="bg1"/>
                </a:solidFill>
              </a:rPr>
              <a:t>verdad</a:t>
            </a:r>
            <a:r>
              <a:rPr lang="en-CA" sz="4400" b="1" dirty="0">
                <a:solidFill>
                  <a:schemeClr val="bg1"/>
                </a:solidFill>
              </a:rPr>
              <a:t>.</a:t>
            </a:r>
          </a:p>
          <a:p>
            <a:pPr marL="171450" lvl="0" indent="-171450">
              <a:spcBef>
                <a:spcPts val="1500"/>
              </a:spcBef>
            </a:pPr>
            <a:r>
              <a:rPr lang="en-CA" sz="4400" dirty="0">
                <a:solidFill>
                  <a:srgbClr val="00B0F0"/>
                </a:solidFill>
              </a:rPr>
              <a:t>Les </a:t>
            </a:r>
            <a:r>
              <a:rPr lang="en-CA" sz="4400" dirty="0" err="1">
                <a:solidFill>
                  <a:srgbClr val="00B0F0"/>
                </a:solidFill>
              </a:rPr>
              <a:t>évangélistes</a:t>
            </a:r>
            <a:r>
              <a:rPr lang="en-CA" sz="4400" dirty="0">
                <a:solidFill>
                  <a:srgbClr val="00B0F0"/>
                </a:solidFill>
              </a:rPr>
              <a:t> </a:t>
            </a:r>
            <a:r>
              <a:rPr lang="en-CA" sz="4400" dirty="0" err="1">
                <a:solidFill>
                  <a:srgbClr val="00B0F0"/>
                </a:solidFill>
              </a:rPr>
              <a:t>sont</a:t>
            </a:r>
            <a:r>
              <a:rPr lang="en-CA" sz="4400" dirty="0">
                <a:solidFill>
                  <a:srgbClr val="00B0F0"/>
                </a:solidFill>
              </a:rPr>
              <a:t> des </a:t>
            </a:r>
            <a:r>
              <a:rPr lang="en-CA" sz="4400" dirty="0" err="1">
                <a:solidFill>
                  <a:srgbClr val="00B0F0"/>
                </a:solidFill>
              </a:rPr>
              <a:t>chrétiens</a:t>
            </a:r>
            <a:r>
              <a:rPr lang="en-CA" sz="4400" dirty="0">
                <a:solidFill>
                  <a:srgbClr val="00B0F0"/>
                </a:solidFill>
              </a:rPr>
              <a:t> </a:t>
            </a:r>
            <a:r>
              <a:rPr lang="en-CA" sz="4400" dirty="0" err="1">
                <a:solidFill>
                  <a:srgbClr val="00B0F0"/>
                </a:solidFill>
              </a:rPr>
              <a:t>expérimentés</a:t>
            </a:r>
            <a:r>
              <a:rPr lang="en-CA" sz="4400" dirty="0">
                <a:solidFill>
                  <a:srgbClr val="00B0F0"/>
                </a:solidFill>
              </a:rPr>
              <a:t> qui font </a:t>
            </a:r>
            <a:r>
              <a:rPr lang="en-CA" sz="4400" dirty="0" err="1">
                <a:solidFill>
                  <a:srgbClr val="00B0F0"/>
                </a:solidFill>
              </a:rPr>
              <a:t>preuve</a:t>
            </a:r>
            <a:r>
              <a:rPr lang="en-CA" sz="4400" dirty="0">
                <a:solidFill>
                  <a:srgbClr val="00B0F0"/>
                </a:solidFill>
              </a:rPr>
              <a:t> de </a:t>
            </a:r>
            <a:r>
              <a:rPr lang="en-CA" sz="4400" dirty="0" err="1">
                <a:solidFill>
                  <a:srgbClr val="00B0F0"/>
                </a:solidFill>
              </a:rPr>
              <a:t>maîtrise</a:t>
            </a:r>
            <a:r>
              <a:rPr lang="en-CA" sz="4400" dirty="0">
                <a:solidFill>
                  <a:srgbClr val="00B0F0"/>
                </a:solidFill>
              </a:rPr>
              <a:t> de </a:t>
            </a:r>
            <a:r>
              <a:rPr lang="en-CA" sz="4400" dirty="0" err="1">
                <a:solidFill>
                  <a:srgbClr val="00B0F0"/>
                </a:solidFill>
              </a:rPr>
              <a:t>soi</a:t>
            </a:r>
            <a:r>
              <a:rPr lang="en-CA" sz="4400" dirty="0">
                <a:solidFill>
                  <a:srgbClr val="00B0F0"/>
                </a:solidFill>
              </a:rPr>
              <a:t>, </a:t>
            </a:r>
            <a:r>
              <a:rPr lang="en-CA" sz="4400" dirty="0" err="1">
                <a:solidFill>
                  <a:srgbClr val="00B0F0"/>
                </a:solidFill>
              </a:rPr>
              <a:t>d'honnêteté</a:t>
            </a:r>
            <a:r>
              <a:rPr lang="en-CA" sz="4400" dirty="0">
                <a:solidFill>
                  <a:srgbClr val="00B0F0"/>
                </a:solidFill>
              </a:rPr>
              <a:t> et </a:t>
            </a:r>
            <a:r>
              <a:rPr lang="en-CA" sz="4400" dirty="0" err="1">
                <a:solidFill>
                  <a:srgbClr val="00B0F0"/>
                </a:solidFill>
              </a:rPr>
              <a:t>d'engagement</a:t>
            </a:r>
            <a:r>
              <a:rPr lang="en-CA" sz="4400" dirty="0">
                <a:solidFill>
                  <a:srgbClr val="00B0F0"/>
                </a:solidFill>
              </a:rPr>
              <a:t> </a:t>
            </a:r>
            <a:r>
              <a:rPr lang="en-CA" sz="4400" dirty="0" err="1">
                <a:solidFill>
                  <a:srgbClr val="00B0F0"/>
                </a:solidFill>
              </a:rPr>
              <a:t>envers</a:t>
            </a:r>
            <a:r>
              <a:rPr lang="en-CA" sz="4400" dirty="0">
                <a:solidFill>
                  <a:srgbClr val="00B0F0"/>
                </a:solidFill>
              </a:rPr>
              <a:t> la </a:t>
            </a:r>
            <a:r>
              <a:rPr lang="en-CA" sz="4400" dirty="0" err="1">
                <a:solidFill>
                  <a:srgbClr val="00B0F0"/>
                </a:solidFill>
              </a:rPr>
              <a:t>vérité</a:t>
            </a:r>
            <a:r>
              <a:rPr lang="en-CA" sz="4400" dirty="0">
                <a:solidFill>
                  <a:srgbClr val="00B0F0"/>
                </a:solidFill>
              </a:rPr>
              <a:t>.</a:t>
            </a:r>
          </a:p>
          <a:p>
            <a:pPr marL="171450" lvl="0" indent="-171450">
              <a:spcBef>
                <a:spcPts val="1500"/>
              </a:spcBef>
            </a:pPr>
            <a:endParaRPr lang="en-CA" sz="4400" dirty="0">
              <a:solidFill>
                <a:srgbClr val="00B0F0"/>
              </a:solidFill>
            </a:endParaRPr>
          </a:p>
          <a:p>
            <a:pPr marL="171450" lvl="0" indent="-171450">
              <a:spcBef>
                <a:spcPts val="1200"/>
              </a:spcBef>
            </a:pPr>
            <a:r>
              <a:rPr lang="en-CA" sz="4400" b="1" dirty="0">
                <a:solidFill>
                  <a:srgbClr val="FFFF00"/>
                </a:solidFill>
              </a:rPr>
              <a:t>Evangelists</a:t>
            </a:r>
            <a:r>
              <a:rPr lang="en-CA" sz="4400" dirty="0">
                <a:solidFill>
                  <a:srgbClr val="FFFF00"/>
                </a:solidFill>
              </a:rPr>
              <a:t> are clear with the gospel and its demands.</a:t>
            </a:r>
          </a:p>
          <a:p>
            <a:pPr marL="171450" lvl="0" indent="-171450">
              <a:spcBef>
                <a:spcPts val="1200"/>
              </a:spcBef>
            </a:pPr>
            <a:r>
              <a:rPr lang="es-ES" sz="4400" b="1" dirty="0">
                <a:solidFill>
                  <a:schemeClr val="bg1"/>
                </a:solidFill>
              </a:rPr>
              <a:t>Los evangelistas son claros con el evangelio y sus demandas.</a:t>
            </a:r>
            <a:endParaRPr lang="en-CA" sz="4400" dirty="0">
              <a:solidFill>
                <a:schemeClr val="bg1"/>
              </a:solidFill>
            </a:endParaRPr>
          </a:p>
          <a:p>
            <a:pPr marL="171450" lvl="0" indent="-171450">
              <a:spcBef>
                <a:spcPts val="1200"/>
              </a:spcBef>
            </a:pPr>
            <a:r>
              <a:rPr lang="en-CA" sz="4400" dirty="0">
                <a:solidFill>
                  <a:srgbClr val="00B0F0"/>
                </a:solidFill>
              </a:rPr>
              <a:t>Les </a:t>
            </a:r>
            <a:r>
              <a:rPr lang="en-CA" sz="4400" dirty="0" err="1">
                <a:solidFill>
                  <a:srgbClr val="00B0F0"/>
                </a:solidFill>
              </a:rPr>
              <a:t>évangélistes</a:t>
            </a:r>
            <a:r>
              <a:rPr lang="en-CA" sz="4400" dirty="0">
                <a:solidFill>
                  <a:srgbClr val="00B0F0"/>
                </a:solidFill>
              </a:rPr>
              <a:t> </a:t>
            </a:r>
            <a:r>
              <a:rPr lang="en-CA" sz="4400" dirty="0" err="1">
                <a:solidFill>
                  <a:srgbClr val="00B0F0"/>
                </a:solidFill>
              </a:rPr>
              <a:t>sont</a:t>
            </a:r>
            <a:r>
              <a:rPr lang="en-CA" sz="4400" dirty="0">
                <a:solidFill>
                  <a:srgbClr val="00B0F0"/>
                </a:solidFill>
              </a:rPr>
              <a:t> </a:t>
            </a:r>
            <a:r>
              <a:rPr lang="en-CA" sz="4400" dirty="0" err="1">
                <a:solidFill>
                  <a:srgbClr val="00B0F0"/>
                </a:solidFill>
              </a:rPr>
              <a:t>clairs</a:t>
            </a:r>
            <a:r>
              <a:rPr lang="en-CA" sz="4400" dirty="0">
                <a:solidFill>
                  <a:srgbClr val="00B0F0"/>
                </a:solidFill>
              </a:rPr>
              <a:t> avec </a:t>
            </a:r>
            <a:r>
              <a:rPr lang="en-CA" sz="4400" dirty="0" err="1">
                <a:solidFill>
                  <a:srgbClr val="00B0F0"/>
                </a:solidFill>
              </a:rPr>
              <a:t>l'évangile</a:t>
            </a:r>
            <a:r>
              <a:rPr lang="en-CA" sz="4400" dirty="0">
                <a:solidFill>
                  <a:srgbClr val="00B0F0"/>
                </a:solidFill>
              </a:rPr>
              <a:t> et </a:t>
            </a:r>
            <a:r>
              <a:rPr lang="en-CA" sz="4400" dirty="0" err="1">
                <a:solidFill>
                  <a:srgbClr val="00B0F0"/>
                </a:solidFill>
              </a:rPr>
              <a:t>ses</a:t>
            </a:r>
            <a:r>
              <a:rPr lang="en-CA" sz="4400" dirty="0">
                <a:solidFill>
                  <a:srgbClr val="00B0F0"/>
                </a:solidFill>
              </a:rPr>
              <a:t> exigences.</a:t>
            </a:r>
          </a:p>
        </p:txBody>
      </p:sp>
    </p:spTree>
    <p:extLst>
      <p:ext uri="{BB962C8B-B14F-4D97-AF65-F5344CB8AC3E}">
        <p14:creationId xmlns:p14="http://schemas.microsoft.com/office/powerpoint/2010/main" val="30885996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21"/>
          </p:nvPr>
        </p:nvPicPr>
        <p:blipFill rotWithShape="1">
          <a:blip r:embed="rId4">
            <a:extLst>
              <a:ext uri="{28A0092B-C50C-407E-A947-70E740481C1C}">
                <a14:useLocalDpi xmlns:a14="http://schemas.microsoft.com/office/drawing/2010/main" val="0"/>
              </a:ext>
            </a:extLst>
          </a:blip>
          <a:srcRect b="13158"/>
          <a:stretch/>
        </p:blipFill>
        <p:spPr>
          <a:xfrm>
            <a:off x="16747880" y="8498840"/>
            <a:ext cx="6263597" cy="4863766"/>
          </a:xfrm>
        </p:spPr>
      </p:pic>
      <p:pic>
        <p:nvPicPr>
          <p:cNvPr id="8" name="Picture Placeholder 7" descr="Open Up - Conversations on Open Education for Language Learning"/>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l="255" r="255"/>
          <a:stretch>
            <a:fillRect/>
          </a:stretch>
        </p:blipFill>
        <p:spPr>
          <a:xfrm>
            <a:off x="15290800" y="2556764"/>
            <a:ext cx="8331200" cy="5554134"/>
          </a:xfrm>
        </p:spPr>
      </p:pic>
      <p:pic>
        <p:nvPicPr>
          <p:cNvPr id="7" name="Picture Placeholder 6"/>
          <p:cNvPicPr>
            <a:picLocks noGrp="1" noChangeAspect="1"/>
          </p:cNvPicPr>
          <p:nvPr>
            <p:ph type="pic" idx="23"/>
          </p:nvPr>
        </p:nvPicPr>
        <p:blipFill>
          <a:blip r:embed="rId6">
            <a:extLst>
              <a:ext uri="{28A0092B-C50C-407E-A947-70E740481C1C}">
                <a14:useLocalDpi xmlns:a14="http://schemas.microsoft.com/office/drawing/2010/main" val="0"/>
              </a:ext>
            </a:extLst>
          </a:blip>
          <a:stretch>
            <a:fillRect/>
          </a:stretch>
        </p:blipFill>
        <p:spPr>
          <a:xfrm>
            <a:off x="1010652" y="2816685"/>
            <a:ext cx="13427243" cy="10070433"/>
          </a:xfrm>
          <a:prstGeom prst="rect">
            <a:avLst/>
          </a:prstGeom>
        </p:spPr>
      </p:pic>
      <p:sp>
        <p:nvSpPr>
          <p:cNvPr id="10" name="Title 1"/>
          <p:cNvSpPr txBox="1">
            <a:spLocks/>
          </p:cNvSpPr>
          <p:nvPr/>
        </p:nvSpPr>
        <p:spPr>
          <a:xfrm>
            <a:off x="292608" y="-35735"/>
            <a:ext cx="23622000" cy="2286000"/>
          </a:xfrm>
          <a:prstGeom prst="rect">
            <a:avLst/>
          </a:prstGeom>
        </p:spPr>
        <p:txBody>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r>
              <a:rPr lang="en-US" sz="8000" spc="-150" dirty="0">
                <a:solidFill>
                  <a:srgbClr val="FFFF00"/>
                </a:solidFill>
              </a:rPr>
              <a:t>The Informal Evangelists / </a:t>
            </a:r>
            <a:r>
              <a:rPr lang="en-US" sz="8000" spc="-150" dirty="0">
                <a:solidFill>
                  <a:schemeClr val="bg1"/>
                </a:solidFill>
              </a:rPr>
              <a:t>Los </a:t>
            </a:r>
            <a:r>
              <a:rPr lang="en-US" sz="8000" spc="-150" dirty="0" err="1">
                <a:solidFill>
                  <a:schemeClr val="bg1"/>
                </a:solidFill>
              </a:rPr>
              <a:t>evangelistas</a:t>
            </a:r>
            <a:r>
              <a:rPr lang="en-US" sz="8000" spc="-150" dirty="0">
                <a:solidFill>
                  <a:schemeClr val="bg1"/>
                </a:solidFill>
              </a:rPr>
              <a:t> </a:t>
            </a:r>
            <a:r>
              <a:rPr lang="en-US" sz="8000" spc="-150" dirty="0" err="1">
                <a:solidFill>
                  <a:schemeClr val="bg1"/>
                </a:solidFill>
              </a:rPr>
              <a:t>informales</a:t>
            </a:r>
            <a:r>
              <a:rPr lang="en-US" sz="8000" spc="-150" dirty="0">
                <a:solidFill>
                  <a:schemeClr val="bg1"/>
                </a:solidFill>
              </a:rPr>
              <a:t> / </a:t>
            </a:r>
            <a:r>
              <a:rPr lang="en-US" sz="8000" spc="-150" dirty="0">
                <a:solidFill>
                  <a:srgbClr val="00B0F0"/>
                </a:solidFill>
              </a:rPr>
              <a:t>Les </a:t>
            </a:r>
            <a:r>
              <a:rPr lang="en-US" sz="8000" spc="-150" dirty="0" err="1">
                <a:solidFill>
                  <a:srgbClr val="00B0F0"/>
                </a:solidFill>
              </a:rPr>
              <a:t>évangélistes</a:t>
            </a:r>
            <a:r>
              <a:rPr lang="en-US" sz="8000" spc="-150" dirty="0">
                <a:solidFill>
                  <a:srgbClr val="00B0F0"/>
                </a:solidFill>
              </a:rPr>
              <a:t> </a:t>
            </a:r>
            <a:r>
              <a:rPr lang="en-US" sz="8000" spc="-150" dirty="0" err="1">
                <a:solidFill>
                  <a:srgbClr val="00B0F0"/>
                </a:solidFill>
              </a:rPr>
              <a:t>informels</a:t>
            </a:r>
            <a:endParaRPr lang="en-US" sz="8000" spc="-150" dirty="0">
              <a:solidFill>
                <a:srgbClr val="00B0F0"/>
              </a:solidFill>
            </a:endParaRPr>
          </a:p>
        </p:txBody>
      </p:sp>
    </p:spTree>
    <p:extLst>
      <p:ext uri="{BB962C8B-B14F-4D97-AF65-F5344CB8AC3E}">
        <p14:creationId xmlns:p14="http://schemas.microsoft.com/office/powerpoint/2010/main" val="2482394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16864" y="205232"/>
            <a:ext cx="22750272" cy="2286000"/>
          </a:xfrm>
        </p:spPr>
        <p:txBody>
          <a:bodyPr>
            <a:noAutofit/>
          </a:bodyPr>
          <a:lstStyle/>
          <a:p>
            <a:r>
              <a:rPr lang="en-US" sz="9600" dirty="0">
                <a:solidFill>
                  <a:srgbClr val="FFFF00"/>
                </a:solidFill>
              </a:rPr>
              <a:t>Preparation / </a:t>
            </a:r>
            <a:r>
              <a:rPr lang="en-US" sz="9600" dirty="0" err="1">
                <a:solidFill>
                  <a:schemeClr val="bg1"/>
                </a:solidFill>
              </a:rPr>
              <a:t>Preparación</a:t>
            </a:r>
            <a:r>
              <a:rPr lang="en-US" sz="9600" dirty="0">
                <a:solidFill>
                  <a:schemeClr val="bg1"/>
                </a:solidFill>
              </a:rPr>
              <a:t> / </a:t>
            </a:r>
            <a:r>
              <a:rPr lang="en-US" sz="9600" dirty="0" err="1">
                <a:solidFill>
                  <a:srgbClr val="00B0F0"/>
                </a:solidFill>
              </a:rPr>
              <a:t>Préparation</a:t>
            </a:r>
            <a:endParaRPr lang="en-US" sz="9600" dirty="0">
              <a:solidFill>
                <a:srgbClr val="00B0F0"/>
              </a:solidFill>
            </a:endParaRPr>
          </a:p>
        </p:txBody>
      </p:sp>
      <p:sp>
        <p:nvSpPr>
          <p:cNvPr id="5" name="Text Placeholder 4"/>
          <p:cNvSpPr>
            <a:spLocks noGrp="1"/>
          </p:cNvSpPr>
          <p:nvPr>
            <p:ph type="body" idx="1"/>
          </p:nvPr>
        </p:nvSpPr>
        <p:spPr>
          <a:xfrm>
            <a:off x="816864" y="3149600"/>
            <a:ext cx="22750272" cy="9296400"/>
          </a:xfrm>
        </p:spPr>
        <p:txBody>
          <a:bodyPr>
            <a:normAutofit fontScale="92500" lnSpcReduction="20000"/>
          </a:bodyPr>
          <a:lstStyle/>
          <a:p>
            <a:pPr marL="0" lvl="0" indent="0" defTabSz="457200">
              <a:lnSpc>
                <a:spcPct val="117999"/>
              </a:lnSpc>
              <a:spcBef>
                <a:spcPts val="0"/>
              </a:spcBef>
              <a:buSzTx/>
              <a:buNone/>
            </a:pPr>
            <a:r>
              <a:rPr lang="en-CA" sz="5400" b="1" dirty="0">
                <a:solidFill>
                  <a:srgbClr val="FFFF00"/>
                </a:solidFill>
              </a:rPr>
              <a:t>1 Peter 3:15 (NIV) : </a:t>
            </a:r>
            <a:r>
              <a:rPr lang="en-CA" sz="5400" dirty="0">
                <a:solidFill>
                  <a:srgbClr val="FFFF00"/>
                </a:solidFill>
              </a:rPr>
              <a:t>But in your hearts revere Christ as Lord. </a:t>
            </a:r>
            <a:r>
              <a:rPr lang="en-CA" sz="5400" b="1" dirty="0">
                <a:solidFill>
                  <a:srgbClr val="FFFF00"/>
                </a:solidFill>
              </a:rPr>
              <a:t>Always be prepared to give an answer to everyone who asks you to give the reason for the hope that you have. </a:t>
            </a:r>
            <a:r>
              <a:rPr lang="en-CA" sz="5400" dirty="0">
                <a:solidFill>
                  <a:srgbClr val="FFFF00"/>
                </a:solidFill>
              </a:rPr>
              <a:t>But do this with gentleness and respect</a:t>
            </a:r>
          </a:p>
          <a:p>
            <a:pPr marL="0" lvl="0" indent="0" defTabSz="457200">
              <a:lnSpc>
                <a:spcPct val="117999"/>
              </a:lnSpc>
              <a:spcBef>
                <a:spcPts val="0"/>
              </a:spcBef>
              <a:buSzTx/>
              <a:buNone/>
            </a:pPr>
            <a:endParaRPr lang="en-CA" sz="5400" dirty="0">
              <a:solidFill>
                <a:srgbClr val="FFFF00"/>
              </a:solidFill>
            </a:endParaRPr>
          </a:p>
          <a:p>
            <a:pPr marL="0" indent="0" defTabSz="457200">
              <a:lnSpc>
                <a:spcPct val="117999"/>
              </a:lnSpc>
              <a:spcBef>
                <a:spcPts val="0"/>
              </a:spcBef>
              <a:buSzTx/>
              <a:buNone/>
            </a:pPr>
            <a:r>
              <a:rPr lang="en-CA" sz="5400" b="1" dirty="0">
                <a:solidFill>
                  <a:schemeClr val="bg1"/>
                </a:solidFill>
              </a:rPr>
              <a:t>1 Pedro 3:15 : </a:t>
            </a:r>
            <a:r>
              <a:rPr lang="en-CA" sz="5400" b="1" dirty="0" err="1">
                <a:solidFill>
                  <a:schemeClr val="bg1"/>
                </a:solidFill>
              </a:rPr>
              <a:t>sino</a:t>
            </a:r>
            <a:r>
              <a:rPr lang="en-CA" sz="5400" b="1" dirty="0">
                <a:solidFill>
                  <a:schemeClr val="bg1"/>
                </a:solidFill>
              </a:rPr>
              <a:t> </a:t>
            </a:r>
            <a:r>
              <a:rPr lang="en-CA" sz="5400" b="1" dirty="0" err="1">
                <a:solidFill>
                  <a:schemeClr val="bg1"/>
                </a:solidFill>
              </a:rPr>
              <a:t>santificad</a:t>
            </a:r>
            <a:r>
              <a:rPr lang="en-CA" sz="5400" b="1" dirty="0">
                <a:solidFill>
                  <a:schemeClr val="bg1"/>
                </a:solidFill>
              </a:rPr>
              <a:t> a Dios el </a:t>
            </a:r>
            <a:r>
              <a:rPr lang="en-CA" sz="5400" b="1" dirty="0" err="1">
                <a:solidFill>
                  <a:schemeClr val="bg1"/>
                </a:solidFill>
              </a:rPr>
              <a:t>Señor</a:t>
            </a:r>
            <a:r>
              <a:rPr lang="en-CA" sz="5400" b="1" dirty="0">
                <a:solidFill>
                  <a:schemeClr val="bg1"/>
                </a:solidFill>
              </a:rPr>
              <a:t> </a:t>
            </a:r>
            <a:r>
              <a:rPr lang="en-CA" sz="5400" b="1" dirty="0" err="1">
                <a:solidFill>
                  <a:schemeClr val="bg1"/>
                </a:solidFill>
              </a:rPr>
              <a:t>en</a:t>
            </a:r>
            <a:r>
              <a:rPr lang="en-CA" sz="5400" b="1" dirty="0">
                <a:solidFill>
                  <a:schemeClr val="bg1"/>
                </a:solidFill>
              </a:rPr>
              <a:t> </a:t>
            </a:r>
            <a:r>
              <a:rPr lang="en-CA" sz="5400" b="1" dirty="0" err="1">
                <a:solidFill>
                  <a:schemeClr val="bg1"/>
                </a:solidFill>
              </a:rPr>
              <a:t>vuestros</a:t>
            </a:r>
            <a:r>
              <a:rPr lang="en-CA" sz="5400" b="1" dirty="0">
                <a:solidFill>
                  <a:schemeClr val="bg1"/>
                </a:solidFill>
              </a:rPr>
              <a:t> </a:t>
            </a:r>
            <a:r>
              <a:rPr lang="en-CA" sz="5400" b="1" dirty="0" err="1">
                <a:solidFill>
                  <a:schemeClr val="bg1"/>
                </a:solidFill>
              </a:rPr>
              <a:t>corazones</a:t>
            </a:r>
            <a:r>
              <a:rPr lang="en-CA" sz="5400" b="1" dirty="0">
                <a:solidFill>
                  <a:schemeClr val="bg1"/>
                </a:solidFill>
              </a:rPr>
              <a:t>, y </a:t>
            </a:r>
            <a:r>
              <a:rPr lang="en-CA" sz="5400" b="1" dirty="0" err="1">
                <a:solidFill>
                  <a:schemeClr val="bg1"/>
                </a:solidFill>
              </a:rPr>
              <a:t>estad</a:t>
            </a:r>
            <a:r>
              <a:rPr lang="en-CA" sz="5400" b="1" dirty="0">
                <a:solidFill>
                  <a:schemeClr val="bg1"/>
                </a:solidFill>
              </a:rPr>
              <a:t> </a:t>
            </a:r>
            <a:r>
              <a:rPr lang="en-CA" sz="5400" b="1" dirty="0" err="1">
                <a:solidFill>
                  <a:schemeClr val="bg1"/>
                </a:solidFill>
              </a:rPr>
              <a:t>siempre</a:t>
            </a:r>
            <a:r>
              <a:rPr lang="en-CA" sz="5400" b="1" dirty="0">
                <a:solidFill>
                  <a:schemeClr val="bg1"/>
                </a:solidFill>
              </a:rPr>
              <a:t> </a:t>
            </a:r>
            <a:r>
              <a:rPr lang="en-CA" sz="5400" b="1" dirty="0" err="1">
                <a:solidFill>
                  <a:schemeClr val="bg1"/>
                </a:solidFill>
              </a:rPr>
              <a:t>preparados</a:t>
            </a:r>
            <a:r>
              <a:rPr lang="en-CA" sz="5400" b="1" dirty="0">
                <a:solidFill>
                  <a:schemeClr val="bg1"/>
                </a:solidFill>
              </a:rPr>
              <a:t> para </a:t>
            </a:r>
            <a:r>
              <a:rPr lang="en-CA" sz="5400" b="1" dirty="0" err="1">
                <a:solidFill>
                  <a:schemeClr val="bg1"/>
                </a:solidFill>
              </a:rPr>
              <a:t>presentar</a:t>
            </a:r>
            <a:r>
              <a:rPr lang="en-CA" sz="5400" b="1" dirty="0">
                <a:solidFill>
                  <a:schemeClr val="bg1"/>
                </a:solidFill>
              </a:rPr>
              <a:t> </a:t>
            </a:r>
            <a:r>
              <a:rPr lang="en-CA" sz="5400" b="1" dirty="0" err="1">
                <a:solidFill>
                  <a:schemeClr val="bg1"/>
                </a:solidFill>
              </a:rPr>
              <a:t>defensa</a:t>
            </a:r>
            <a:r>
              <a:rPr lang="en-CA" sz="5400" b="1" dirty="0">
                <a:solidFill>
                  <a:schemeClr val="bg1"/>
                </a:solidFill>
              </a:rPr>
              <a:t> con </a:t>
            </a:r>
            <a:r>
              <a:rPr lang="en-CA" sz="5400" b="1" dirty="0" err="1">
                <a:solidFill>
                  <a:schemeClr val="bg1"/>
                </a:solidFill>
              </a:rPr>
              <a:t>mansedumbre</a:t>
            </a:r>
            <a:r>
              <a:rPr lang="en-CA" sz="5400" b="1" dirty="0">
                <a:solidFill>
                  <a:schemeClr val="bg1"/>
                </a:solidFill>
              </a:rPr>
              <a:t> y </a:t>
            </a:r>
            <a:r>
              <a:rPr lang="en-CA" sz="5400" b="1" dirty="0" err="1">
                <a:solidFill>
                  <a:schemeClr val="bg1"/>
                </a:solidFill>
              </a:rPr>
              <a:t>reverencia</a:t>
            </a:r>
            <a:r>
              <a:rPr lang="en-CA" sz="5400" b="1" dirty="0">
                <a:solidFill>
                  <a:schemeClr val="bg1"/>
                </a:solidFill>
              </a:rPr>
              <a:t> ante </a:t>
            </a:r>
            <a:r>
              <a:rPr lang="en-CA" sz="5400" b="1" dirty="0" err="1">
                <a:solidFill>
                  <a:schemeClr val="bg1"/>
                </a:solidFill>
              </a:rPr>
              <a:t>todo</a:t>
            </a:r>
            <a:r>
              <a:rPr lang="en-CA" sz="5400" b="1" dirty="0">
                <a:solidFill>
                  <a:schemeClr val="bg1"/>
                </a:solidFill>
              </a:rPr>
              <a:t> el que </a:t>
            </a:r>
            <a:r>
              <a:rPr lang="en-CA" sz="5400" b="1" dirty="0" err="1">
                <a:solidFill>
                  <a:schemeClr val="bg1"/>
                </a:solidFill>
              </a:rPr>
              <a:t>os</a:t>
            </a:r>
            <a:r>
              <a:rPr lang="en-CA" sz="5400" b="1" dirty="0">
                <a:solidFill>
                  <a:schemeClr val="bg1"/>
                </a:solidFill>
              </a:rPr>
              <a:t> </a:t>
            </a:r>
            <a:r>
              <a:rPr lang="en-CA" sz="5400" b="1" dirty="0" err="1">
                <a:solidFill>
                  <a:schemeClr val="bg1"/>
                </a:solidFill>
              </a:rPr>
              <a:t>demande</a:t>
            </a:r>
            <a:r>
              <a:rPr lang="en-CA" sz="5400" b="1" dirty="0">
                <a:solidFill>
                  <a:schemeClr val="bg1"/>
                </a:solidFill>
              </a:rPr>
              <a:t> </a:t>
            </a:r>
            <a:r>
              <a:rPr lang="en-CA" sz="5400" b="1" dirty="0" err="1">
                <a:solidFill>
                  <a:schemeClr val="bg1"/>
                </a:solidFill>
              </a:rPr>
              <a:t>razón</a:t>
            </a:r>
            <a:r>
              <a:rPr lang="en-CA" sz="5400" b="1" dirty="0">
                <a:solidFill>
                  <a:schemeClr val="bg1"/>
                </a:solidFill>
              </a:rPr>
              <a:t> de la </a:t>
            </a:r>
            <a:r>
              <a:rPr lang="en-CA" sz="5400" b="1" dirty="0" err="1">
                <a:solidFill>
                  <a:schemeClr val="bg1"/>
                </a:solidFill>
              </a:rPr>
              <a:t>esperanza</a:t>
            </a:r>
            <a:r>
              <a:rPr lang="en-CA" sz="5400" b="1" dirty="0">
                <a:solidFill>
                  <a:schemeClr val="bg1"/>
                </a:solidFill>
              </a:rPr>
              <a:t> que hay </a:t>
            </a:r>
            <a:r>
              <a:rPr lang="en-CA" sz="5400" b="1" dirty="0" err="1">
                <a:solidFill>
                  <a:schemeClr val="bg1"/>
                </a:solidFill>
              </a:rPr>
              <a:t>en</a:t>
            </a:r>
            <a:r>
              <a:rPr lang="en-CA" sz="5400" b="1" dirty="0">
                <a:solidFill>
                  <a:schemeClr val="bg1"/>
                </a:solidFill>
              </a:rPr>
              <a:t> </a:t>
            </a:r>
            <a:r>
              <a:rPr lang="en-CA" sz="5400" b="1" dirty="0" err="1">
                <a:solidFill>
                  <a:schemeClr val="bg1"/>
                </a:solidFill>
              </a:rPr>
              <a:t>vosotros</a:t>
            </a:r>
            <a:r>
              <a:rPr lang="en-CA" sz="5400" b="1" dirty="0">
                <a:solidFill>
                  <a:schemeClr val="bg1"/>
                </a:solidFill>
              </a:rPr>
              <a:t>;</a:t>
            </a:r>
          </a:p>
          <a:p>
            <a:pPr marL="0" indent="0" defTabSz="457200">
              <a:lnSpc>
                <a:spcPct val="117999"/>
              </a:lnSpc>
              <a:spcBef>
                <a:spcPts val="0"/>
              </a:spcBef>
              <a:buSzTx/>
              <a:buNone/>
            </a:pPr>
            <a:endParaRPr lang="en-CA" sz="5400" dirty="0">
              <a:solidFill>
                <a:schemeClr val="bg1"/>
              </a:solidFill>
            </a:endParaRPr>
          </a:p>
          <a:p>
            <a:pPr marL="0" indent="0" defTabSz="457200">
              <a:lnSpc>
                <a:spcPct val="117999"/>
              </a:lnSpc>
              <a:spcBef>
                <a:spcPts val="0"/>
              </a:spcBef>
              <a:buSzTx/>
              <a:buNone/>
            </a:pPr>
            <a:r>
              <a:rPr lang="en-US" sz="5400" b="1" dirty="0">
                <a:solidFill>
                  <a:srgbClr val="00B0F0"/>
                </a:solidFill>
              </a:rPr>
              <a:t>1 Pierre 3:15 (VJ) : </a:t>
            </a:r>
            <a:r>
              <a:rPr lang="en-US" sz="5400" b="1" dirty="0" err="1">
                <a:solidFill>
                  <a:srgbClr val="00B0F0"/>
                </a:solidFill>
              </a:rPr>
              <a:t>Mais</a:t>
            </a:r>
            <a:r>
              <a:rPr lang="en-US" sz="5400" b="1" dirty="0">
                <a:solidFill>
                  <a:srgbClr val="00B0F0"/>
                </a:solidFill>
              </a:rPr>
              <a:t> </a:t>
            </a:r>
            <a:r>
              <a:rPr lang="en-US" sz="5400" b="1" dirty="0" err="1">
                <a:solidFill>
                  <a:srgbClr val="00B0F0"/>
                </a:solidFill>
              </a:rPr>
              <a:t>sanctifiez</a:t>
            </a:r>
            <a:r>
              <a:rPr lang="en-US" sz="5400" b="1" dirty="0">
                <a:solidFill>
                  <a:srgbClr val="00B0F0"/>
                </a:solidFill>
              </a:rPr>
              <a:t> dans </a:t>
            </a:r>
            <a:r>
              <a:rPr lang="en-US" sz="5400" b="1" dirty="0" err="1">
                <a:solidFill>
                  <a:srgbClr val="00B0F0"/>
                </a:solidFill>
              </a:rPr>
              <a:t>vos</a:t>
            </a:r>
            <a:r>
              <a:rPr lang="en-US" sz="5400" b="1" dirty="0">
                <a:solidFill>
                  <a:srgbClr val="00B0F0"/>
                </a:solidFill>
              </a:rPr>
              <a:t> </a:t>
            </a:r>
            <a:r>
              <a:rPr lang="en-US" sz="5400" b="1" dirty="0" err="1">
                <a:solidFill>
                  <a:srgbClr val="00B0F0"/>
                </a:solidFill>
              </a:rPr>
              <a:t>cœurs</a:t>
            </a:r>
            <a:r>
              <a:rPr lang="en-US" sz="5400" b="1" dirty="0">
                <a:solidFill>
                  <a:srgbClr val="00B0F0"/>
                </a:solidFill>
              </a:rPr>
              <a:t> Christ le Seigneur, </a:t>
            </a:r>
            <a:r>
              <a:rPr lang="en-US" sz="5400" b="1" dirty="0" err="1">
                <a:solidFill>
                  <a:srgbClr val="00B0F0"/>
                </a:solidFill>
              </a:rPr>
              <a:t>étant</a:t>
            </a:r>
            <a:r>
              <a:rPr lang="en-US" sz="5400" b="1" dirty="0">
                <a:solidFill>
                  <a:srgbClr val="00B0F0"/>
                </a:solidFill>
              </a:rPr>
              <a:t> </a:t>
            </a:r>
            <a:r>
              <a:rPr lang="en-US" sz="5400" b="1" dirty="0" err="1">
                <a:solidFill>
                  <a:srgbClr val="00B0F0"/>
                </a:solidFill>
              </a:rPr>
              <a:t>toujours</a:t>
            </a:r>
            <a:r>
              <a:rPr lang="en-US" sz="5400" b="1" dirty="0">
                <a:solidFill>
                  <a:srgbClr val="00B0F0"/>
                </a:solidFill>
              </a:rPr>
              <a:t> </a:t>
            </a:r>
            <a:r>
              <a:rPr lang="en-US" sz="5400" b="1" dirty="0" err="1">
                <a:solidFill>
                  <a:srgbClr val="00B0F0"/>
                </a:solidFill>
              </a:rPr>
              <a:t>prêts</a:t>
            </a:r>
            <a:r>
              <a:rPr lang="en-US" sz="5400" b="1" dirty="0">
                <a:solidFill>
                  <a:srgbClr val="00B0F0"/>
                </a:solidFill>
              </a:rPr>
              <a:t> </a:t>
            </a:r>
            <a:r>
              <a:rPr lang="en-US" sz="5400" b="1" dirty="0" err="1">
                <a:solidFill>
                  <a:srgbClr val="00B0F0"/>
                </a:solidFill>
              </a:rPr>
              <a:t>à</a:t>
            </a:r>
            <a:r>
              <a:rPr lang="en-US" sz="5400" b="1" dirty="0">
                <a:solidFill>
                  <a:srgbClr val="00B0F0"/>
                </a:solidFill>
              </a:rPr>
              <a:t> </a:t>
            </a:r>
            <a:r>
              <a:rPr lang="en-US" sz="5400" b="1" dirty="0" err="1">
                <a:solidFill>
                  <a:srgbClr val="00B0F0"/>
                </a:solidFill>
              </a:rPr>
              <a:t>vous</a:t>
            </a:r>
            <a:r>
              <a:rPr lang="en-US" sz="5400" b="1" dirty="0">
                <a:solidFill>
                  <a:srgbClr val="00B0F0"/>
                </a:solidFill>
              </a:rPr>
              <a:t> </a:t>
            </a:r>
            <a:r>
              <a:rPr lang="en-US" sz="5400" b="1" dirty="0" err="1">
                <a:solidFill>
                  <a:srgbClr val="00B0F0"/>
                </a:solidFill>
              </a:rPr>
              <a:t>défendre</a:t>
            </a:r>
            <a:r>
              <a:rPr lang="en-US" sz="5400" b="1" dirty="0">
                <a:solidFill>
                  <a:srgbClr val="00B0F0"/>
                </a:solidFill>
              </a:rPr>
              <a:t>, avec douceur et respect, </a:t>
            </a:r>
            <a:r>
              <a:rPr lang="en-US" sz="5400" b="1" dirty="0" err="1">
                <a:solidFill>
                  <a:srgbClr val="00B0F0"/>
                </a:solidFill>
              </a:rPr>
              <a:t>devant</a:t>
            </a:r>
            <a:r>
              <a:rPr lang="en-US" sz="5400" b="1" dirty="0">
                <a:solidFill>
                  <a:srgbClr val="00B0F0"/>
                </a:solidFill>
              </a:rPr>
              <a:t> </a:t>
            </a:r>
            <a:r>
              <a:rPr lang="en-US" sz="5400" b="1" dirty="0" err="1">
                <a:solidFill>
                  <a:srgbClr val="00B0F0"/>
                </a:solidFill>
              </a:rPr>
              <a:t>quiconque</a:t>
            </a:r>
            <a:r>
              <a:rPr lang="en-US" sz="5400" b="1" dirty="0">
                <a:solidFill>
                  <a:srgbClr val="00B0F0"/>
                </a:solidFill>
              </a:rPr>
              <a:t> </a:t>
            </a:r>
            <a:r>
              <a:rPr lang="en-US" sz="5400" b="1" dirty="0" err="1">
                <a:solidFill>
                  <a:srgbClr val="00B0F0"/>
                </a:solidFill>
              </a:rPr>
              <a:t>vous</a:t>
            </a:r>
            <a:r>
              <a:rPr lang="en-US" sz="5400" b="1" dirty="0">
                <a:solidFill>
                  <a:srgbClr val="00B0F0"/>
                </a:solidFill>
              </a:rPr>
              <a:t> </a:t>
            </a:r>
            <a:r>
              <a:rPr lang="en-US" sz="5400" b="1" dirty="0" err="1">
                <a:solidFill>
                  <a:srgbClr val="00B0F0"/>
                </a:solidFill>
              </a:rPr>
              <a:t>demande</a:t>
            </a:r>
            <a:r>
              <a:rPr lang="en-US" sz="5400" b="1" dirty="0">
                <a:solidFill>
                  <a:srgbClr val="00B0F0"/>
                </a:solidFill>
              </a:rPr>
              <a:t> raison de </a:t>
            </a:r>
            <a:r>
              <a:rPr lang="en-US" sz="5400" b="1" dirty="0" err="1">
                <a:solidFill>
                  <a:srgbClr val="00B0F0"/>
                </a:solidFill>
              </a:rPr>
              <a:t>l'espérance</a:t>
            </a:r>
            <a:r>
              <a:rPr lang="en-US" sz="5400" b="1" dirty="0">
                <a:solidFill>
                  <a:srgbClr val="00B0F0"/>
                </a:solidFill>
              </a:rPr>
              <a:t> qui </a:t>
            </a:r>
            <a:r>
              <a:rPr lang="en-US" sz="5400" b="1" dirty="0" err="1">
                <a:solidFill>
                  <a:srgbClr val="00B0F0"/>
                </a:solidFill>
              </a:rPr>
              <a:t>est</a:t>
            </a:r>
            <a:r>
              <a:rPr lang="en-US" sz="5400" b="1" dirty="0">
                <a:solidFill>
                  <a:srgbClr val="00B0F0"/>
                </a:solidFill>
              </a:rPr>
              <a:t> </a:t>
            </a:r>
            <a:r>
              <a:rPr lang="en-US" sz="5400" b="1" dirty="0" err="1">
                <a:solidFill>
                  <a:srgbClr val="00B0F0"/>
                </a:solidFill>
              </a:rPr>
              <a:t>en</a:t>
            </a:r>
            <a:r>
              <a:rPr lang="en-US" sz="5400" b="1" dirty="0">
                <a:solidFill>
                  <a:srgbClr val="00B0F0"/>
                </a:solidFill>
              </a:rPr>
              <a:t> </a:t>
            </a:r>
            <a:r>
              <a:rPr lang="en-US" sz="5400" b="1" dirty="0" err="1">
                <a:solidFill>
                  <a:srgbClr val="00B0F0"/>
                </a:solidFill>
              </a:rPr>
              <a:t>vous</a:t>
            </a:r>
            <a:r>
              <a:rPr lang="en-US" sz="5400" b="1" dirty="0">
                <a:solidFill>
                  <a:srgbClr val="00B0F0"/>
                </a:solidFill>
              </a:rPr>
              <a:t>. </a:t>
            </a:r>
            <a:endParaRPr lang="en-US" b="1" dirty="0">
              <a:solidFill>
                <a:srgbClr val="00B0F0"/>
              </a:solidFill>
            </a:endParaRPr>
          </a:p>
        </p:txBody>
      </p:sp>
    </p:spTree>
    <p:extLst>
      <p:ext uri="{BB962C8B-B14F-4D97-AF65-F5344CB8AC3E}">
        <p14:creationId xmlns:p14="http://schemas.microsoft.com/office/powerpoint/2010/main" val="1907380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816864" y="2088896"/>
            <a:ext cx="23567136" cy="11224768"/>
          </a:xfrm>
        </p:spPr>
        <p:txBody>
          <a:bodyPr>
            <a:normAutofit fontScale="92500" lnSpcReduction="20000"/>
          </a:bodyPr>
          <a:lstStyle/>
          <a:p>
            <a:pPr marL="171450" lvl="0" indent="-171450">
              <a:spcBef>
                <a:spcPts val="1700"/>
              </a:spcBef>
            </a:pPr>
            <a:r>
              <a:rPr lang="en-CA" sz="6600" dirty="0">
                <a:solidFill>
                  <a:srgbClr val="FFFF00"/>
                </a:solidFill>
              </a:rPr>
              <a:t>Rehearse </a:t>
            </a:r>
            <a:r>
              <a:rPr lang="en-CA" sz="6600" b="1" u="sng" dirty="0">
                <a:solidFill>
                  <a:srgbClr val="FFFF00"/>
                </a:solidFill>
              </a:rPr>
              <a:t>God’s Big</a:t>
            </a:r>
            <a:r>
              <a:rPr lang="en-CA" sz="6600" b="1" dirty="0">
                <a:solidFill>
                  <a:srgbClr val="FFFF00"/>
                </a:solidFill>
              </a:rPr>
              <a:t> </a:t>
            </a:r>
            <a:r>
              <a:rPr lang="en-CA" sz="6600" dirty="0">
                <a:solidFill>
                  <a:srgbClr val="FFFF00"/>
                </a:solidFill>
              </a:rPr>
              <a:t>Story</a:t>
            </a:r>
          </a:p>
          <a:p>
            <a:pPr marL="171450" indent="-171450">
              <a:spcBef>
                <a:spcPts val="1700"/>
              </a:spcBef>
            </a:pPr>
            <a:r>
              <a:rPr lang="en-CA" sz="6600" dirty="0" err="1">
                <a:solidFill>
                  <a:schemeClr val="bg1"/>
                </a:solidFill>
              </a:rPr>
              <a:t>Ensaya</a:t>
            </a:r>
            <a:r>
              <a:rPr lang="en-CA" sz="6600" dirty="0">
                <a:solidFill>
                  <a:schemeClr val="bg1"/>
                </a:solidFill>
              </a:rPr>
              <a:t> la gran </a:t>
            </a:r>
            <a:r>
              <a:rPr lang="en-CA" sz="6600" dirty="0" err="1">
                <a:solidFill>
                  <a:schemeClr val="bg1"/>
                </a:solidFill>
              </a:rPr>
              <a:t>historia</a:t>
            </a:r>
            <a:r>
              <a:rPr lang="en-CA" sz="6600" dirty="0">
                <a:solidFill>
                  <a:schemeClr val="bg1"/>
                </a:solidFill>
              </a:rPr>
              <a:t> de Dios</a:t>
            </a:r>
          </a:p>
          <a:p>
            <a:pPr marL="171450" lvl="0" indent="-171450">
              <a:spcBef>
                <a:spcPts val="1700"/>
              </a:spcBef>
            </a:pPr>
            <a:r>
              <a:rPr lang="en-CA" sz="6600" dirty="0" err="1">
                <a:solidFill>
                  <a:srgbClr val="00B0F0"/>
                </a:solidFill>
              </a:rPr>
              <a:t>Répéter</a:t>
            </a:r>
            <a:r>
              <a:rPr lang="en-CA" sz="6600" dirty="0">
                <a:solidFill>
                  <a:srgbClr val="00B0F0"/>
                </a:solidFill>
              </a:rPr>
              <a:t> la </a:t>
            </a:r>
            <a:r>
              <a:rPr lang="en-CA" sz="6600" u="sng" dirty="0">
                <a:solidFill>
                  <a:srgbClr val="00B0F0"/>
                </a:solidFill>
              </a:rPr>
              <a:t>Grande </a:t>
            </a:r>
            <a:r>
              <a:rPr lang="en-CA" sz="6600" u="sng" dirty="0" err="1">
                <a:solidFill>
                  <a:srgbClr val="00B0F0"/>
                </a:solidFill>
              </a:rPr>
              <a:t>Histoire</a:t>
            </a:r>
            <a:r>
              <a:rPr lang="en-CA" sz="6600" u="sng" dirty="0">
                <a:solidFill>
                  <a:srgbClr val="00B0F0"/>
                </a:solidFill>
              </a:rPr>
              <a:t> </a:t>
            </a:r>
            <a:r>
              <a:rPr lang="en-CA" sz="6600" dirty="0">
                <a:solidFill>
                  <a:srgbClr val="00B0F0"/>
                </a:solidFill>
              </a:rPr>
              <a:t>de Dieu</a:t>
            </a:r>
          </a:p>
          <a:p>
            <a:pPr marL="171450" lvl="0" indent="-171450">
              <a:spcBef>
                <a:spcPts val="1700"/>
              </a:spcBef>
            </a:pPr>
            <a:endParaRPr lang="en-CA" sz="6600" dirty="0">
              <a:solidFill>
                <a:srgbClr val="00B0F0"/>
              </a:solidFill>
            </a:endParaRPr>
          </a:p>
          <a:p>
            <a:pPr marL="171450" lvl="0" indent="-171450">
              <a:spcBef>
                <a:spcPts val="1700"/>
              </a:spcBef>
            </a:pPr>
            <a:r>
              <a:rPr lang="en-CA" sz="6600" dirty="0">
                <a:solidFill>
                  <a:srgbClr val="FFFF00"/>
                </a:solidFill>
              </a:rPr>
              <a:t>Rehearse </a:t>
            </a:r>
            <a:r>
              <a:rPr lang="en-CA" sz="6600" b="1" u="sng" dirty="0">
                <a:solidFill>
                  <a:srgbClr val="FFFF00"/>
                </a:solidFill>
              </a:rPr>
              <a:t>Jesus</a:t>
            </a:r>
            <a:r>
              <a:rPr lang="en-CA" sz="6600" b="1" dirty="0">
                <a:solidFill>
                  <a:srgbClr val="FFFF00"/>
                </a:solidFill>
              </a:rPr>
              <a:t>’ </a:t>
            </a:r>
            <a:r>
              <a:rPr lang="en-CA" sz="6600" dirty="0">
                <a:solidFill>
                  <a:srgbClr val="FFFF00"/>
                </a:solidFill>
              </a:rPr>
              <a:t>Story</a:t>
            </a:r>
          </a:p>
          <a:p>
            <a:pPr marL="171450" indent="-171450">
              <a:spcBef>
                <a:spcPts val="1700"/>
              </a:spcBef>
            </a:pPr>
            <a:r>
              <a:rPr lang="en-CA" sz="6600" dirty="0" err="1">
                <a:solidFill>
                  <a:schemeClr val="bg1"/>
                </a:solidFill>
              </a:rPr>
              <a:t>Ensaya</a:t>
            </a:r>
            <a:r>
              <a:rPr lang="en-CA" sz="6600" dirty="0">
                <a:solidFill>
                  <a:schemeClr val="bg1"/>
                </a:solidFill>
              </a:rPr>
              <a:t> la </a:t>
            </a:r>
            <a:r>
              <a:rPr lang="en-CA" sz="6600" dirty="0" err="1">
                <a:solidFill>
                  <a:schemeClr val="bg1"/>
                </a:solidFill>
              </a:rPr>
              <a:t>historia</a:t>
            </a:r>
            <a:r>
              <a:rPr lang="en-CA" sz="6600" dirty="0">
                <a:solidFill>
                  <a:schemeClr val="bg1"/>
                </a:solidFill>
              </a:rPr>
              <a:t> de Jesús</a:t>
            </a:r>
          </a:p>
          <a:p>
            <a:pPr marL="171450" lvl="0" indent="-171450">
              <a:spcBef>
                <a:spcPts val="1700"/>
              </a:spcBef>
            </a:pPr>
            <a:r>
              <a:rPr lang="en-CA" sz="6600" dirty="0" err="1">
                <a:solidFill>
                  <a:srgbClr val="00B0F0"/>
                </a:solidFill>
              </a:rPr>
              <a:t>Répéter</a:t>
            </a:r>
            <a:r>
              <a:rPr lang="en-CA" sz="6600" dirty="0">
                <a:solidFill>
                  <a:srgbClr val="00B0F0"/>
                </a:solidFill>
              </a:rPr>
              <a:t> </a:t>
            </a:r>
            <a:r>
              <a:rPr lang="en-CA" sz="6600" dirty="0" err="1">
                <a:solidFill>
                  <a:srgbClr val="00B0F0"/>
                </a:solidFill>
              </a:rPr>
              <a:t>l'Histoire</a:t>
            </a:r>
            <a:r>
              <a:rPr lang="en-CA" sz="6600" dirty="0">
                <a:solidFill>
                  <a:srgbClr val="00B0F0"/>
                </a:solidFill>
              </a:rPr>
              <a:t> de </a:t>
            </a:r>
            <a:r>
              <a:rPr lang="en-CA" sz="6600" dirty="0" err="1">
                <a:solidFill>
                  <a:srgbClr val="00B0F0"/>
                </a:solidFill>
              </a:rPr>
              <a:t>Jésus</a:t>
            </a:r>
            <a:endParaRPr lang="en-CA" sz="6600" dirty="0">
              <a:solidFill>
                <a:srgbClr val="00B0F0"/>
              </a:solidFill>
            </a:endParaRPr>
          </a:p>
          <a:p>
            <a:pPr marL="171450" lvl="0" indent="-171450">
              <a:spcBef>
                <a:spcPts val="1700"/>
              </a:spcBef>
            </a:pPr>
            <a:endParaRPr lang="en-CA" sz="6600" dirty="0">
              <a:solidFill>
                <a:srgbClr val="00B0F0"/>
              </a:solidFill>
            </a:endParaRPr>
          </a:p>
          <a:p>
            <a:pPr marL="171450" lvl="0" indent="-171450">
              <a:spcBef>
                <a:spcPts val="1700"/>
              </a:spcBef>
            </a:pPr>
            <a:r>
              <a:rPr lang="en-CA" sz="6600" dirty="0">
                <a:solidFill>
                  <a:srgbClr val="FFFF00"/>
                </a:solidFill>
              </a:rPr>
              <a:t>Rehearse </a:t>
            </a:r>
            <a:r>
              <a:rPr lang="en-CA" sz="6600" b="1" u="sng" dirty="0">
                <a:solidFill>
                  <a:srgbClr val="FFFF00"/>
                </a:solidFill>
              </a:rPr>
              <a:t>Your</a:t>
            </a:r>
            <a:r>
              <a:rPr lang="en-CA" sz="6600" b="1" dirty="0">
                <a:solidFill>
                  <a:srgbClr val="FFFF00"/>
                </a:solidFill>
              </a:rPr>
              <a:t> </a:t>
            </a:r>
            <a:r>
              <a:rPr lang="en-CA" sz="6600" dirty="0">
                <a:solidFill>
                  <a:srgbClr val="FFFF00"/>
                </a:solidFill>
              </a:rPr>
              <a:t>Story</a:t>
            </a:r>
          </a:p>
          <a:p>
            <a:pPr marL="171450" indent="-171450">
              <a:spcBef>
                <a:spcPts val="1700"/>
              </a:spcBef>
            </a:pPr>
            <a:r>
              <a:rPr lang="en-CA" sz="6600" dirty="0" err="1">
                <a:solidFill>
                  <a:schemeClr val="bg1"/>
                </a:solidFill>
              </a:rPr>
              <a:t>Ensaya</a:t>
            </a:r>
            <a:r>
              <a:rPr lang="en-CA" sz="6600" dirty="0">
                <a:solidFill>
                  <a:schemeClr val="bg1"/>
                </a:solidFill>
              </a:rPr>
              <a:t> </a:t>
            </a:r>
            <a:r>
              <a:rPr lang="en-CA" sz="6600" dirty="0" err="1">
                <a:solidFill>
                  <a:schemeClr val="bg1"/>
                </a:solidFill>
              </a:rPr>
              <a:t>tu</a:t>
            </a:r>
            <a:r>
              <a:rPr lang="en-CA" sz="6600" dirty="0">
                <a:solidFill>
                  <a:schemeClr val="bg1"/>
                </a:solidFill>
              </a:rPr>
              <a:t> </a:t>
            </a:r>
            <a:r>
              <a:rPr lang="en-CA" sz="6600" dirty="0" err="1">
                <a:solidFill>
                  <a:schemeClr val="bg1"/>
                </a:solidFill>
              </a:rPr>
              <a:t>historia</a:t>
            </a:r>
            <a:endParaRPr lang="en-CA" sz="6600" dirty="0">
              <a:solidFill>
                <a:schemeClr val="bg1"/>
              </a:solidFill>
            </a:endParaRPr>
          </a:p>
          <a:p>
            <a:pPr marL="171450" lvl="0" indent="-171450">
              <a:spcBef>
                <a:spcPts val="1700"/>
              </a:spcBef>
            </a:pPr>
            <a:r>
              <a:rPr lang="en-CA" sz="6600" dirty="0" err="1">
                <a:solidFill>
                  <a:srgbClr val="00B0F0"/>
                </a:solidFill>
              </a:rPr>
              <a:t>Répéter</a:t>
            </a:r>
            <a:r>
              <a:rPr lang="en-CA" sz="6600" dirty="0">
                <a:solidFill>
                  <a:srgbClr val="00B0F0"/>
                </a:solidFill>
              </a:rPr>
              <a:t> </a:t>
            </a:r>
            <a:r>
              <a:rPr lang="en-CA" sz="6600" dirty="0" err="1">
                <a:solidFill>
                  <a:srgbClr val="00B0F0"/>
                </a:solidFill>
              </a:rPr>
              <a:t>Votre</a:t>
            </a:r>
            <a:r>
              <a:rPr lang="en-CA" sz="6600" dirty="0">
                <a:solidFill>
                  <a:srgbClr val="00B0F0"/>
                </a:solidFill>
              </a:rPr>
              <a:t> </a:t>
            </a:r>
            <a:r>
              <a:rPr lang="en-CA" sz="6600" dirty="0" err="1">
                <a:solidFill>
                  <a:srgbClr val="00B0F0"/>
                </a:solidFill>
              </a:rPr>
              <a:t>Histoire</a:t>
            </a:r>
            <a:endParaRPr lang="en-CA" sz="6600" dirty="0">
              <a:solidFill>
                <a:srgbClr val="00B0F0"/>
              </a:solidFill>
            </a:endParaRPr>
          </a:p>
        </p:txBody>
      </p:sp>
      <p:sp>
        <p:nvSpPr>
          <p:cNvPr id="6" name="Title 3">
            <a:extLst>
              <a:ext uri="{FF2B5EF4-FFF2-40B4-BE49-F238E27FC236}">
                <a16:creationId xmlns:a16="http://schemas.microsoft.com/office/drawing/2014/main" id="{6CC78B10-C2CA-8440-95F7-4DD38B7F9EEF}"/>
              </a:ext>
            </a:extLst>
          </p:cNvPr>
          <p:cNvSpPr>
            <a:spLocks noGrp="1"/>
          </p:cNvSpPr>
          <p:nvPr>
            <p:ph type="title"/>
          </p:nvPr>
        </p:nvSpPr>
        <p:spPr>
          <a:xfrm>
            <a:off x="816864" y="205232"/>
            <a:ext cx="22750272" cy="2286000"/>
          </a:xfrm>
        </p:spPr>
        <p:txBody>
          <a:bodyPr>
            <a:noAutofit/>
          </a:bodyPr>
          <a:lstStyle/>
          <a:p>
            <a:r>
              <a:rPr lang="en-US" sz="9600" dirty="0">
                <a:solidFill>
                  <a:srgbClr val="FFFF00"/>
                </a:solidFill>
              </a:rPr>
              <a:t>Preparation / </a:t>
            </a:r>
            <a:r>
              <a:rPr lang="en-US" sz="9600" dirty="0" err="1">
                <a:solidFill>
                  <a:schemeClr val="bg1"/>
                </a:solidFill>
              </a:rPr>
              <a:t>Preparación</a:t>
            </a:r>
            <a:r>
              <a:rPr lang="en-US" sz="9600" dirty="0">
                <a:solidFill>
                  <a:schemeClr val="bg1"/>
                </a:solidFill>
              </a:rPr>
              <a:t> / </a:t>
            </a:r>
            <a:r>
              <a:rPr lang="en-US" sz="9600" dirty="0" err="1">
                <a:solidFill>
                  <a:srgbClr val="00B0F0"/>
                </a:solidFill>
              </a:rPr>
              <a:t>Préparation</a:t>
            </a:r>
            <a:endParaRPr lang="en-US" sz="9600" dirty="0">
              <a:solidFill>
                <a:srgbClr val="00B0F0"/>
              </a:solidFill>
            </a:endParaRPr>
          </a:p>
        </p:txBody>
      </p:sp>
    </p:spTree>
    <p:extLst>
      <p:ext uri="{BB962C8B-B14F-4D97-AF65-F5344CB8AC3E}">
        <p14:creationId xmlns:p14="http://schemas.microsoft.com/office/powerpoint/2010/main" val="3484589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500"/>
                                        <p:tgtEl>
                                          <p:spTgt spid="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fade">
                                      <p:cBhvr>
                                        <p:cTn id="29" dur="500"/>
                                        <p:tgtEl>
                                          <p:spTgt spid="5">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fade">
                                      <p:cBhvr>
                                        <p:cTn id="32" dur="500"/>
                                        <p:tgtEl>
                                          <p:spTgt spid="5">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fade">
                                      <p:cBhvr>
                                        <p:cTn id="35"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95064" y="-434432"/>
            <a:ext cx="23144167" cy="2514600"/>
          </a:xfrm>
        </p:spPr>
        <p:txBody>
          <a:bodyPr>
            <a:noAutofit/>
          </a:bodyPr>
          <a:lstStyle/>
          <a:p>
            <a:r>
              <a:rPr lang="en-US" sz="5400" dirty="0">
                <a:solidFill>
                  <a:srgbClr val="FFFF00"/>
                </a:solidFill>
              </a:rPr>
              <a:t>God’s Big Story / </a:t>
            </a:r>
            <a:r>
              <a:rPr lang="en-US" sz="5400" dirty="0">
                <a:solidFill>
                  <a:schemeClr val="bg1"/>
                </a:solidFill>
              </a:rPr>
              <a:t>La Gran Historia de Dios  / </a:t>
            </a:r>
            <a:r>
              <a:rPr lang="fr-FR" sz="5400" b="1" dirty="0">
                <a:solidFill>
                  <a:srgbClr val="00B0F0"/>
                </a:solidFill>
              </a:rPr>
              <a:t>La Grande Histoire de Dieu</a:t>
            </a:r>
            <a:endParaRPr lang="en-US" sz="5400" dirty="0">
              <a:solidFill>
                <a:srgbClr val="00B0F0"/>
              </a:solidFill>
            </a:endParaRPr>
          </a:p>
        </p:txBody>
      </p:sp>
      <p:sp>
        <p:nvSpPr>
          <p:cNvPr id="5" name="Text Placeholder 4"/>
          <p:cNvSpPr>
            <a:spLocks noGrp="1"/>
          </p:cNvSpPr>
          <p:nvPr>
            <p:ph type="body" idx="1"/>
          </p:nvPr>
        </p:nvSpPr>
        <p:spPr>
          <a:xfrm>
            <a:off x="723549" y="1719072"/>
            <a:ext cx="23554944" cy="11092688"/>
          </a:xfrm>
        </p:spPr>
        <p:txBody>
          <a:bodyPr>
            <a:normAutofit/>
          </a:bodyPr>
          <a:lstStyle/>
          <a:p>
            <a:pPr>
              <a:spcBef>
                <a:spcPts val="1700"/>
              </a:spcBef>
            </a:pPr>
            <a:r>
              <a:rPr lang="en-CA" i="1" dirty="0">
                <a:solidFill>
                  <a:srgbClr val="FFFF00"/>
                </a:solidFill>
              </a:rPr>
              <a:t>Background beliefs about the God of </a:t>
            </a:r>
            <a:r>
              <a:rPr lang="en-CA" b="1" i="1" u="sng" dirty="0">
                <a:solidFill>
                  <a:srgbClr val="FFFF00"/>
                </a:solidFill>
              </a:rPr>
              <a:t>creation</a:t>
            </a:r>
            <a:r>
              <a:rPr lang="en-CA" dirty="0">
                <a:solidFill>
                  <a:srgbClr val="FFFF00"/>
                </a:solidFill>
              </a:rPr>
              <a:t>.</a:t>
            </a:r>
          </a:p>
          <a:p>
            <a:pPr>
              <a:spcBef>
                <a:spcPts val="1700"/>
              </a:spcBef>
            </a:pPr>
            <a:r>
              <a:rPr lang="en-CA" i="1" dirty="0" err="1">
                <a:solidFill>
                  <a:schemeClr val="bg1"/>
                </a:solidFill>
              </a:rPr>
              <a:t>Creencias</a:t>
            </a:r>
            <a:r>
              <a:rPr lang="en-CA" i="1" dirty="0">
                <a:solidFill>
                  <a:schemeClr val="bg1"/>
                </a:solidFill>
              </a:rPr>
              <a:t> de </a:t>
            </a:r>
            <a:r>
              <a:rPr lang="en-CA" i="1" dirty="0" err="1">
                <a:solidFill>
                  <a:schemeClr val="bg1"/>
                </a:solidFill>
              </a:rPr>
              <a:t>fondo</a:t>
            </a:r>
            <a:r>
              <a:rPr lang="en-CA" i="1" dirty="0">
                <a:solidFill>
                  <a:schemeClr val="bg1"/>
                </a:solidFill>
              </a:rPr>
              <a:t> </a:t>
            </a:r>
            <a:r>
              <a:rPr lang="en-CA" i="1" dirty="0" err="1">
                <a:solidFill>
                  <a:schemeClr val="bg1"/>
                </a:solidFill>
              </a:rPr>
              <a:t>sobre</a:t>
            </a:r>
            <a:r>
              <a:rPr lang="en-CA" i="1" dirty="0">
                <a:solidFill>
                  <a:schemeClr val="bg1"/>
                </a:solidFill>
              </a:rPr>
              <a:t> el Dios de la </a:t>
            </a:r>
            <a:r>
              <a:rPr lang="en-CA" i="1" u="sng" dirty="0" err="1">
                <a:solidFill>
                  <a:schemeClr val="bg1"/>
                </a:solidFill>
              </a:rPr>
              <a:t>creación</a:t>
            </a:r>
            <a:r>
              <a:rPr lang="en-CA" i="1" dirty="0">
                <a:solidFill>
                  <a:schemeClr val="bg1"/>
                </a:solidFill>
              </a:rPr>
              <a:t>.</a:t>
            </a:r>
          </a:p>
          <a:p>
            <a:pPr>
              <a:spcBef>
                <a:spcPts val="1700"/>
              </a:spcBef>
            </a:pPr>
            <a:r>
              <a:rPr lang="fr-FR" dirty="0">
                <a:solidFill>
                  <a:srgbClr val="00B0F0"/>
                </a:solidFill>
              </a:rPr>
              <a:t>Croyances de base sur le Dieu de la </a:t>
            </a:r>
            <a:r>
              <a:rPr lang="fr-FR" b="1" u="sng" dirty="0">
                <a:solidFill>
                  <a:srgbClr val="00B0F0"/>
                </a:solidFill>
              </a:rPr>
              <a:t>création</a:t>
            </a:r>
            <a:r>
              <a:rPr lang="fr-FR" dirty="0">
                <a:solidFill>
                  <a:srgbClr val="00B0F0"/>
                </a:solidFill>
              </a:rPr>
              <a:t>.</a:t>
            </a:r>
            <a:r>
              <a:rPr lang="en-US" dirty="0">
                <a:solidFill>
                  <a:srgbClr val="00B0F0"/>
                </a:solidFill>
              </a:rPr>
              <a:t> </a:t>
            </a:r>
          </a:p>
          <a:p>
            <a:pPr marL="0" indent="0">
              <a:spcBef>
                <a:spcPts val="1700"/>
              </a:spcBef>
              <a:buNone/>
            </a:pPr>
            <a:endParaRPr lang="en-CA" sz="2800" dirty="0">
              <a:solidFill>
                <a:srgbClr val="00B0F0"/>
              </a:solidFill>
            </a:endParaRPr>
          </a:p>
          <a:p>
            <a:pPr>
              <a:spcBef>
                <a:spcPts val="1700"/>
              </a:spcBef>
            </a:pPr>
            <a:r>
              <a:rPr lang="en-CA" i="1" dirty="0">
                <a:solidFill>
                  <a:srgbClr val="FFFF00"/>
                </a:solidFill>
              </a:rPr>
              <a:t>Convictions about the uniqueness of human beings as </a:t>
            </a:r>
            <a:r>
              <a:rPr lang="en-CA" b="1" i="1" u="sng" dirty="0">
                <a:solidFill>
                  <a:srgbClr val="FFFF00"/>
                </a:solidFill>
              </a:rPr>
              <a:t>image bearers</a:t>
            </a:r>
            <a:r>
              <a:rPr lang="en-CA" i="1" u="sng" dirty="0">
                <a:solidFill>
                  <a:srgbClr val="FFFF00"/>
                </a:solidFill>
              </a:rPr>
              <a:t> </a:t>
            </a:r>
            <a:r>
              <a:rPr lang="en-CA" i="1" dirty="0">
                <a:solidFill>
                  <a:srgbClr val="FFFF00"/>
                </a:solidFill>
              </a:rPr>
              <a:t>of God</a:t>
            </a:r>
            <a:r>
              <a:rPr lang="en-CA" dirty="0">
                <a:solidFill>
                  <a:srgbClr val="FFFF00"/>
                </a:solidFill>
              </a:rPr>
              <a:t>.</a:t>
            </a:r>
          </a:p>
          <a:p>
            <a:pPr>
              <a:spcBef>
                <a:spcPts val="1700"/>
              </a:spcBef>
            </a:pPr>
            <a:r>
              <a:rPr lang="en-CA" i="1" spc="-150" dirty="0" err="1">
                <a:solidFill>
                  <a:schemeClr val="bg1"/>
                </a:solidFill>
              </a:rPr>
              <a:t>Convicciones</a:t>
            </a:r>
            <a:r>
              <a:rPr lang="en-CA" i="1" spc="-150" dirty="0">
                <a:solidFill>
                  <a:schemeClr val="bg1"/>
                </a:solidFill>
              </a:rPr>
              <a:t> </a:t>
            </a:r>
            <a:r>
              <a:rPr lang="en-CA" i="1" spc="-150" dirty="0" err="1">
                <a:solidFill>
                  <a:schemeClr val="bg1"/>
                </a:solidFill>
              </a:rPr>
              <a:t>sobre</a:t>
            </a:r>
            <a:r>
              <a:rPr lang="en-CA" i="1" spc="-150" dirty="0">
                <a:solidFill>
                  <a:schemeClr val="bg1"/>
                </a:solidFill>
              </a:rPr>
              <a:t> la </a:t>
            </a:r>
            <a:r>
              <a:rPr lang="en-CA" i="1" spc="-150" dirty="0" err="1">
                <a:solidFill>
                  <a:schemeClr val="bg1"/>
                </a:solidFill>
              </a:rPr>
              <a:t>singularidad</a:t>
            </a:r>
            <a:r>
              <a:rPr lang="en-CA" i="1" spc="-150" dirty="0">
                <a:solidFill>
                  <a:schemeClr val="bg1"/>
                </a:solidFill>
              </a:rPr>
              <a:t> del ser </a:t>
            </a:r>
            <a:r>
              <a:rPr lang="en-CA" i="1" spc="-150" dirty="0" err="1">
                <a:solidFill>
                  <a:schemeClr val="bg1"/>
                </a:solidFill>
              </a:rPr>
              <a:t>humano</a:t>
            </a:r>
            <a:r>
              <a:rPr lang="en-CA" i="1" spc="-150" dirty="0">
                <a:solidFill>
                  <a:schemeClr val="bg1"/>
                </a:solidFill>
              </a:rPr>
              <a:t> </a:t>
            </a:r>
            <a:r>
              <a:rPr lang="en-CA" i="1" spc="-150" dirty="0" err="1">
                <a:solidFill>
                  <a:schemeClr val="bg1"/>
                </a:solidFill>
              </a:rPr>
              <a:t>como</a:t>
            </a:r>
            <a:r>
              <a:rPr lang="en-CA" i="1" spc="-150" dirty="0">
                <a:solidFill>
                  <a:schemeClr val="bg1"/>
                </a:solidFill>
              </a:rPr>
              <a:t> </a:t>
            </a:r>
            <a:r>
              <a:rPr lang="en-CA" i="1" u="sng" spc="-150" dirty="0" err="1">
                <a:solidFill>
                  <a:schemeClr val="bg1"/>
                </a:solidFill>
              </a:rPr>
              <a:t>portador</a:t>
            </a:r>
            <a:r>
              <a:rPr lang="en-CA" i="1" u="sng" spc="-150" dirty="0">
                <a:solidFill>
                  <a:schemeClr val="bg1"/>
                </a:solidFill>
              </a:rPr>
              <a:t> de la imagen </a:t>
            </a:r>
            <a:r>
              <a:rPr lang="en-CA" i="1" spc="-150" dirty="0">
                <a:solidFill>
                  <a:schemeClr val="bg1"/>
                </a:solidFill>
              </a:rPr>
              <a:t>de Dios.</a:t>
            </a:r>
          </a:p>
          <a:p>
            <a:pPr>
              <a:spcBef>
                <a:spcPts val="1700"/>
              </a:spcBef>
            </a:pPr>
            <a:r>
              <a:rPr lang="fr-FR" dirty="0">
                <a:solidFill>
                  <a:srgbClr val="00B0F0"/>
                </a:solidFill>
              </a:rPr>
              <a:t>Des évidences sur l'unicité des êtres humains en tant que </a:t>
            </a:r>
            <a:r>
              <a:rPr lang="fr-FR" b="1" u="sng" dirty="0">
                <a:solidFill>
                  <a:srgbClr val="00B0F0"/>
                </a:solidFill>
              </a:rPr>
              <a:t>porteurs d'image</a:t>
            </a:r>
            <a:r>
              <a:rPr lang="fr-FR" dirty="0">
                <a:solidFill>
                  <a:srgbClr val="00B0F0"/>
                </a:solidFill>
              </a:rPr>
              <a:t> de Dieu.</a:t>
            </a:r>
            <a:r>
              <a:rPr lang="en-US" dirty="0">
                <a:solidFill>
                  <a:srgbClr val="00B0F0"/>
                </a:solidFill>
              </a:rPr>
              <a:t> </a:t>
            </a:r>
          </a:p>
          <a:p>
            <a:pPr marL="0" indent="0">
              <a:spcBef>
                <a:spcPts val="1700"/>
              </a:spcBef>
              <a:buNone/>
            </a:pPr>
            <a:endParaRPr lang="en-CA" sz="2000" dirty="0">
              <a:solidFill>
                <a:srgbClr val="00B0F0"/>
              </a:solidFill>
            </a:endParaRPr>
          </a:p>
          <a:p>
            <a:pPr>
              <a:spcBef>
                <a:spcPts val="1700"/>
              </a:spcBef>
            </a:pPr>
            <a:r>
              <a:rPr lang="en-CA" i="1" dirty="0">
                <a:solidFill>
                  <a:srgbClr val="FFFF00"/>
                </a:solidFill>
              </a:rPr>
              <a:t>A diagnosis of what has gone </a:t>
            </a:r>
            <a:r>
              <a:rPr lang="en-CA" b="1" i="1" u="sng" dirty="0">
                <a:solidFill>
                  <a:srgbClr val="FFFF00"/>
                </a:solidFill>
              </a:rPr>
              <a:t>wrong</a:t>
            </a:r>
            <a:r>
              <a:rPr lang="en-CA" i="1" dirty="0">
                <a:solidFill>
                  <a:srgbClr val="FFFF00"/>
                </a:solidFill>
              </a:rPr>
              <a:t> with the world.</a:t>
            </a:r>
          </a:p>
          <a:p>
            <a:pPr>
              <a:spcBef>
                <a:spcPts val="1700"/>
              </a:spcBef>
            </a:pPr>
            <a:r>
              <a:rPr lang="en-CA" i="1" dirty="0">
                <a:solidFill>
                  <a:schemeClr val="bg1"/>
                </a:solidFill>
              </a:rPr>
              <a:t>Un </a:t>
            </a:r>
            <a:r>
              <a:rPr lang="en-CA" i="1" dirty="0" err="1">
                <a:solidFill>
                  <a:schemeClr val="bg1"/>
                </a:solidFill>
              </a:rPr>
              <a:t>diagnóstico</a:t>
            </a:r>
            <a:r>
              <a:rPr lang="en-CA" i="1" dirty="0">
                <a:solidFill>
                  <a:schemeClr val="bg1"/>
                </a:solidFill>
              </a:rPr>
              <a:t> de lo que ha </a:t>
            </a:r>
            <a:r>
              <a:rPr lang="en-CA" i="1" dirty="0" err="1">
                <a:solidFill>
                  <a:schemeClr val="bg1"/>
                </a:solidFill>
              </a:rPr>
              <a:t>ido</a:t>
            </a:r>
            <a:r>
              <a:rPr lang="en-CA" i="1" dirty="0">
                <a:solidFill>
                  <a:schemeClr val="bg1"/>
                </a:solidFill>
              </a:rPr>
              <a:t> </a:t>
            </a:r>
            <a:r>
              <a:rPr lang="en-CA" i="1" u="sng" dirty="0">
                <a:solidFill>
                  <a:schemeClr val="bg1"/>
                </a:solidFill>
              </a:rPr>
              <a:t>mal</a:t>
            </a:r>
            <a:r>
              <a:rPr lang="en-CA" i="1" dirty="0">
                <a:solidFill>
                  <a:schemeClr val="bg1"/>
                </a:solidFill>
              </a:rPr>
              <a:t> </a:t>
            </a:r>
            <a:r>
              <a:rPr lang="en-CA" i="1" dirty="0" err="1">
                <a:solidFill>
                  <a:schemeClr val="bg1"/>
                </a:solidFill>
              </a:rPr>
              <a:t>en</a:t>
            </a:r>
            <a:r>
              <a:rPr lang="en-CA" i="1" dirty="0">
                <a:solidFill>
                  <a:schemeClr val="bg1"/>
                </a:solidFill>
              </a:rPr>
              <a:t> el </a:t>
            </a:r>
            <a:r>
              <a:rPr lang="en-CA" i="1" dirty="0" err="1">
                <a:solidFill>
                  <a:schemeClr val="bg1"/>
                </a:solidFill>
              </a:rPr>
              <a:t>mundo</a:t>
            </a:r>
            <a:r>
              <a:rPr lang="en-CA" i="1" dirty="0">
                <a:solidFill>
                  <a:schemeClr val="bg1"/>
                </a:solidFill>
              </a:rPr>
              <a:t>.</a:t>
            </a:r>
          </a:p>
          <a:p>
            <a:pPr>
              <a:spcBef>
                <a:spcPts val="1700"/>
              </a:spcBef>
            </a:pPr>
            <a:r>
              <a:rPr lang="fr-FR" dirty="0">
                <a:solidFill>
                  <a:srgbClr val="00B0F0"/>
                </a:solidFill>
              </a:rPr>
              <a:t>Un diagnostic de ce qui est </a:t>
            </a:r>
            <a:r>
              <a:rPr lang="fr-FR" b="1" u="sng" dirty="0">
                <a:solidFill>
                  <a:srgbClr val="00B0F0"/>
                </a:solidFill>
              </a:rPr>
              <a:t>pire</a:t>
            </a:r>
            <a:r>
              <a:rPr lang="fr-FR" dirty="0">
                <a:solidFill>
                  <a:srgbClr val="00B0F0"/>
                </a:solidFill>
              </a:rPr>
              <a:t> dans le monde.</a:t>
            </a:r>
            <a:endParaRPr lang="en-US" dirty="0">
              <a:solidFill>
                <a:srgbClr val="00B0F0"/>
              </a:solidFill>
            </a:endParaRPr>
          </a:p>
        </p:txBody>
      </p:sp>
    </p:spTree>
    <p:extLst>
      <p:ext uri="{BB962C8B-B14F-4D97-AF65-F5344CB8AC3E}">
        <p14:creationId xmlns:p14="http://schemas.microsoft.com/office/powerpoint/2010/main" val="367834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500"/>
                                        <p:tgtEl>
                                          <p:spTgt spid="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fade">
                                      <p:cBhvr>
                                        <p:cTn id="29" dur="500"/>
                                        <p:tgtEl>
                                          <p:spTgt spid="5">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fade">
                                      <p:cBhvr>
                                        <p:cTn id="32" dur="500"/>
                                        <p:tgtEl>
                                          <p:spTgt spid="5">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fade">
                                      <p:cBhvr>
                                        <p:cTn id="35"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829056" y="1609344"/>
            <a:ext cx="22713696" cy="10863072"/>
          </a:xfrm>
        </p:spPr>
        <p:txBody>
          <a:bodyPr>
            <a:normAutofit/>
          </a:bodyPr>
          <a:lstStyle/>
          <a:p>
            <a:pPr>
              <a:spcBef>
                <a:spcPts val="1700"/>
              </a:spcBef>
            </a:pPr>
            <a:r>
              <a:rPr lang="en-CA" i="1" dirty="0">
                <a:solidFill>
                  <a:srgbClr val="FFFF00"/>
                </a:solidFill>
              </a:rPr>
              <a:t>God’s </a:t>
            </a:r>
            <a:r>
              <a:rPr lang="en-CA" b="1" i="1" u="sng" dirty="0">
                <a:solidFill>
                  <a:srgbClr val="FFFF00"/>
                </a:solidFill>
              </a:rPr>
              <a:t>interventions</a:t>
            </a:r>
            <a:r>
              <a:rPr lang="en-CA" i="1" dirty="0">
                <a:solidFill>
                  <a:srgbClr val="FFFF00"/>
                </a:solidFill>
              </a:rPr>
              <a:t> to restore justice, mercy and peace.</a:t>
            </a:r>
          </a:p>
          <a:p>
            <a:pPr>
              <a:spcBef>
                <a:spcPts val="1700"/>
              </a:spcBef>
            </a:pPr>
            <a:r>
              <a:rPr lang="en-CA" i="1" dirty="0">
                <a:solidFill>
                  <a:schemeClr val="bg1"/>
                </a:solidFill>
              </a:rPr>
              <a:t>Las </a:t>
            </a:r>
            <a:r>
              <a:rPr lang="en-CA" i="1" u="sng" dirty="0" err="1">
                <a:solidFill>
                  <a:schemeClr val="bg1"/>
                </a:solidFill>
              </a:rPr>
              <a:t>intervenciones</a:t>
            </a:r>
            <a:r>
              <a:rPr lang="en-CA" i="1" dirty="0">
                <a:solidFill>
                  <a:schemeClr val="bg1"/>
                </a:solidFill>
              </a:rPr>
              <a:t> de Dios para </a:t>
            </a:r>
            <a:r>
              <a:rPr lang="en-CA" i="1" dirty="0" err="1">
                <a:solidFill>
                  <a:schemeClr val="bg1"/>
                </a:solidFill>
              </a:rPr>
              <a:t>restaurar</a:t>
            </a:r>
            <a:r>
              <a:rPr lang="en-CA" i="1" dirty="0">
                <a:solidFill>
                  <a:schemeClr val="bg1"/>
                </a:solidFill>
              </a:rPr>
              <a:t> la </a:t>
            </a:r>
            <a:r>
              <a:rPr lang="en-CA" i="1" dirty="0" err="1">
                <a:solidFill>
                  <a:schemeClr val="bg1"/>
                </a:solidFill>
              </a:rPr>
              <a:t>justicia</a:t>
            </a:r>
            <a:r>
              <a:rPr lang="en-CA" i="1" dirty="0">
                <a:solidFill>
                  <a:schemeClr val="bg1"/>
                </a:solidFill>
              </a:rPr>
              <a:t>, la misericordia y la </a:t>
            </a:r>
            <a:r>
              <a:rPr lang="en-CA" i="1" dirty="0" err="1">
                <a:solidFill>
                  <a:schemeClr val="bg1"/>
                </a:solidFill>
              </a:rPr>
              <a:t>paz</a:t>
            </a:r>
            <a:r>
              <a:rPr lang="en-CA" i="1" dirty="0">
                <a:solidFill>
                  <a:schemeClr val="bg1"/>
                </a:solidFill>
              </a:rPr>
              <a:t>.</a:t>
            </a:r>
          </a:p>
          <a:p>
            <a:pPr>
              <a:spcBef>
                <a:spcPts val="1700"/>
              </a:spcBef>
            </a:pPr>
            <a:r>
              <a:rPr lang="en-CA" i="1" dirty="0">
                <a:solidFill>
                  <a:srgbClr val="00B0F0"/>
                </a:solidFill>
              </a:rPr>
              <a:t>Les </a:t>
            </a:r>
            <a:r>
              <a:rPr lang="en-CA" i="1" u="sng" dirty="0">
                <a:solidFill>
                  <a:srgbClr val="00B0F0"/>
                </a:solidFill>
              </a:rPr>
              <a:t>interventions</a:t>
            </a:r>
            <a:r>
              <a:rPr lang="en-CA" i="1" dirty="0">
                <a:solidFill>
                  <a:srgbClr val="00B0F0"/>
                </a:solidFill>
              </a:rPr>
              <a:t> divines pour </a:t>
            </a:r>
            <a:r>
              <a:rPr lang="en-CA" i="1" dirty="0" err="1">
                <a:solidFill>
                  <a:srgbClr val="00B0F0"/>
                </a:solidFill>
              </a:rPr>
              <a:t>restaurer</a:t>
            </a:r>
            <a:r>
              <a:rPr lang="en-CA" i="1" dirty="0">
                <a:solidFill>
                  <a:srgbClr val="00B0F0"/>
                </a:solidFill>
              </a:rPr>
              <a:t> la justice, la </a:t>
            </a:r>
            <a:r>
              <a:rPr lang="en-CA" i="1" dirty="0" err="1">
                <a:solidFill>
                  <a:srgbClr val="00B0F0"/>
                </a:solidFill>
              </a:rPr>
              <a:t>miséricorde</a:t>
            </a:r>
            <a:r>
              <a:rPr lang="en-CA" i="1" dirty="0">
                <a:solidFill>
                  <a:srgbClr val="00B0F0"/>
                </a:solidFill>
              </a:rPr>
              <a:t> et la </a:t>
            </a:r>
            <a:r>
              <a:rPr lang="en-CA" i="1" dirty="0" err="1">
                <a:solidFill>
                  <a:srgbClr val="00B0F0"/>
                </a:solidFill>
              </a:rPr>
              <a:t>paix</a:t>
            </a:r>
            <a:r>
              <a:rPr lang="en-CA" i="1" dirty="0">
                <a:solidFill>
                  <a:srgbClr val="00B0F0"/>
                </a:solidFill>
              </a:rPr>
              <a:t>.</a:t>
            </a:r>
          </a:p>
          <a:p>
            <a:pPr>
              <a:spcBef>
                <a:spcPts val="1700"/>
              </a:spcBef>
            </a:pPr>
            <a:endParaRPr lang="en-CA" i="1" dirty="0">
              <a:solidFill>
                <a:srgbClr val="FFFF00"/>
              </a:solidFill>
            </a:endParaRPr>
          </a:p>
          <a:p>
            <a:pPr>
              <a:spcBef>
                <a:spcPts val="1700"/>
              </a:spcBef>
            </a:pPr>
            <a:r>
              <a:rPr lang="en-CA" i="1" dirty="0">
                <a:solidFill>
                  <a:srgbClr val="FFFF00"/>
                </a:solidFill>
              </a:rPr>
              <a:t>A </a:t>
            </a:r>
            <a:r>
              <a:rPr lang="en-CA" b="1" i="1" u="sng" dirty="0">
                <a:solidFill>
                  <a:srgbClr val="FFFF00"/>
                </a:solidFill>
              </a:rPr>
              <a:t>vision</a:t>
            </a:r>
            <a:r>
              <a:rPr lang="en-CA" i="1" dirty="0">
                <a:solidFill>
                  <a:srgbClr val="FFFF00"/>
                </a:solidFill>
              </a:rPr>
              <a:t> for the future.</a:t>
            </a:r>
          </a:p>
          <a:p>
            <a:pPr>
              <a:spcBef>
                <a:spcPts val="1700"/>
              </a:spcBef>
            </a:pPr>
            <a:r>
              <a:rPr lang="en-CA" i="1" dirty="0">
                <a:solidFill>
                  <a:schemeClr val="bg1"/>
                </a:solidFill>
              </a:rPr>
              <a:t>Una </a:t>
            </a:r>
            <a:r>
              <a:rPr lang="en-CA" b="1" i="1" u="sng" dirty="0" err="1">
                <a:solidFill>
                  <a:schemeClr val="bg1"/>
                </a:solidFill>
              </a:rPr>
              <a:t>visión</a:t>
            </a:r>
            <a:r>
              <a:rPr lang="en-CA" i="1" dirty="0">
                <a:solidFill>
                  <a:schemeClr val="bg1"/>
                </a:solidFill>
              </a:rPr>
              <a:t> de </a:t>
            </a:r>
            <a:r>
              <a:rPr lang="en-CA" i="1" dirty="0" err="1">
                <a:solidFill>
                  <a:schemeClr val="bg1"/>
                </a:solidFill>
              </a:rPr>
              <a:t>futuro</a:t>
            </a:r>
            <a:r>
              <a:rPr lang="en-CA" i="1" dirty="0">
                <a:solidFill>
                  <a:schemeClr val="bg1"/>
                </a:solidFill>
              </a:rPr>
              <a:t>.</a:t>
            </a:r>
          </a:p>
          <a:p>
            <a:pPr>
              <a:spcBef>
                <a:spcPts val="1700"/>
              </a:spcBef>
            </a:pPr>
            <a:r>
              <a:rPr lang="en-CA" i="1" dirty="0">
                <a:solidFill>
                  <a:srgbClr val="00B0F0"/>
                </a:solidFill>
              </a:rPr>
              <a:t>Une </a:t>
            </a:r>
            <a:r>
              <a:rPr lang="en-CA" i="1" u="sng" dirty="0">
                <a:solidFill>
                  <a:srgbClr val="00B0F0"/>
                </a:solidFill>
              </a:rPr>
              <a:t>vision</a:t>
            </a:r>
            <a:r>
              <a:rPr lang="en-CA" i="1" dirty="0">
                <a:solidFill>
                  <a:srgbClr val="00B0F0"/>
                </a:solidFill>
              </a:rPr>
              <a:t> pour </a:t>
            </a:r>
            <a:r>
              <a:rPr lang="en-CA" i="1" dirty="0" err="1">
                <a:solidFill>
                  <a:srgbClr val="00B0F0"/>
                </a:solidFill>
              </a:rPr>
              <a:t>l’avenir</a:t>
            </a:r>
            <a:r>
              <a:rPr lang="en-CA" i="1" dirty="0">
                <a:solidFill>
                  <a:srgbClr val="00B0F0"/>
                </a:solidFill>
              </a:rPr>
              <a:t>.</a:t>
            </a:r>
          </a:p>
          <a:p>
            <a:pPr>
              <a:spcBef>
                <a:spcPts val="1700"/>
              </a:spcBef>
            </a:pPr>
            <a:endParaRPr lang="en-CA" i="1" dirty="0">
              <a:solidFill>
                <a:srgbClr val="FFFF00"/>
              </a:solidFill>
            </a:endParaRPr>
          </a:p>
          <a:p>
            <a:pPr>
              <a:spcBef>
                <a:spcPts val="1700"/>
              </a:spcBef>
            </a:pPr>
            <a:r>
              <a:rPr lang="en-CA" i="1" dirty="0">
                <a:solidFill>
                  <a:srgbClr val="FFFF00"/>
                </a:solidFill>
              </a:rPr>
              <a:t>A way of </a:t>
            </a:r>
            <a:r>
              <a:rPr lang="en-CA" b="1" i="1" u="sng" dirty="0">
                <a:solidFill>
                  <a:srgbClr val="FFFF00"/>
                </a:solidFill>
              </a:rPr>
              <a:t>living</a:t>
            </a:r>
            <a:r>
              <a:rPr lang="en-CA" i="1" dirty="0">
                <a:solidFill>
                  <a:srgbClr val="FFFF00"/>
                </a:solidFill>
              </a:rPr>
              <a:t> today. </a:t>
            </a:r>
          </a:p>
          <a:p>
            <a:pPr>
              <a:spcBef>
                <a:spcPts val="1700"/>
              </a:spcBef>
            </a:pPr>
            <a:r>
              <a:rPr lang="en-CA" i="1" dirty="0">
                <a:solidFill>
                  <a:schemeClr val="bg1"/>
                </a:solidFill>
              </a:rPr>
              <a:t>Una forma de </a:t>
            </a:r>
            <a:r>
              <a:rPr lang="en-CA" b="1" i="1" u="sng" dirty="0" err="1">
                <a:solidFill>
                  <a:schemeClr val="bg1"/>
                </a:solidFill>
              </a:rPr>
              <a:t>vivir</a:t>
            </a:r>
            <a:r>
              <a:rPr lang="en-CA" i="1" dirty="0">
                <a:solidFill>
                  <a:schemeClr val="bg1"/>
                </a:solidFill>
              </a:rPr>
              <a:t> hoy.</a:t>
            </a:r>
          </a:p>
          <a:p>
            <a:pPr>
              <a:spcBef>
                <a:spcPts val="1700"/>
              </a:spcBef>
            </a:pPr>
            <a:r>
              <a:rPr lang="en-CA" dirty="0">
                <a:solidFill>
                  <a:srgbClr val="00B0F0"/>
                </a:solidFill>
              </a:rPr>
              <a:t>Une </a:t>
            </a:r>
            <a:r>
              <a:rPr lang="en-CA" dirty="0" err="1">
                <a:solidFill>
                  <a:srgbClr val="00B0F0"/>
                </a:solidFill>
              </a:rPr>
              <a:t>façon</a:t>
            </a:r>
            <a:r>
              <a:rPr lang="en-CA" dirty="0">
                <a:solidFill>
                  <a:srgbClr val="00B0F0"/>
                </a:solidFill>
              </a:rPr>
              <a:t> de </a:t>
            </a:r>
            <a:r>
              <a:rPr lang="en-CA" b="1" i="1" u="sng" dirty="0">
                <a:solidFill>
                  <a:srgbClr val="00B0F0"/>
                </a:solidFill>
              </a:rPr>
              <a:t>vivre</a:t>
            </a:r>
            <a:r>
              <a:rPr lang="en-CA" dirty="0">
                <a:solidFill>
                  <a:srgbClr val="00B0F0"/>
                </a:solidFill>
              </a:rPr>
              <a:t> </a:t>
            </a:r>
            <a:r>
              <a:rPr lang="en-CA" dirty="0" err="1">
                <a:solidFill>
                  <a:srgbClr val="00B0F0"/>
                </a:solidFill>
              </a:rPr>
              <a:t>aujourd’hui</a:t>
            </a:r>
            <a:r>
              <a:rPr lang="en-CA" dirty="0">
                <a:solidFill>
                  <a:srgbClr val="00B0F0"/>
                </a:solidFill>
              </a:rPr>
              <a:t>.</a:t>
            </a:r>
          </a:p>
        </p:txBody>
      </p:sp>
      <p:sp>
        <p:nvSpPr>
          <p:cNvPr id="8" name="Title 3">
            <a:extLst>
              <a:ext uri="{FF2B5EF4-FFF2-40B4-BE49-F238E27FC236}">
                <a16:creationId xmlns:a16="http://schemas.microsoft.com/office/drawing/2014/main" id="{18E7D9CC-52A0-DE4C-8A37-2F5DB3203C60}"/>
              </a:ext>
            </a:extLst>
          </p:cNvPr>
          <p:cNvSpPr>
            <a:spLocks noGrp="1"/>
          </p:cNvSpPr>
          <p:nvPr>
            <p:ph type="title"/>
          </p:nvPr>
        </p:nvSpPr>
        <p:spPr>
          <a:xfrm>
            <a:off x="841248" y="-434432"/>
            <a:ext cx="22713696" cy="2514600"/>
          </a:xfrm>
        </p:spPr>
        <p:txBody>
          <a:bodyPr>
            <a:noAutofit/>
          </a:bodyPr>
          <a:lstStyle/>
          <a:p>
            <a:r>
              <a:rPr lang="en-US" sz="5400" dirty="0">
                <a:solidFill>
                  <a:srgbClr val="FFFF00"/>
                </a:solidFill>
              </a:rPr>
              <a:t>God’s Big Story / </a:t>
            </a:r>
            <a:r>
              <a:rPr lang="en-US" sz="5400" dirty="0">
                <a:solidFill>
                  <a:schemeClr val="bg1"/>
                </a:solidFill>
              </a:rPr>
              <a:t>La Gran Historia de Dios  </a:t>
            </a:r>
            <a:r>
              <a:rPr lang="fr-FR" sz="5400" b="1" dirty="0">
                <a:solidFill>
                  <a:srgbClr val="00B0F0"/>
                </a:solidFill>
              </a:rPr>
              <a:t>La Grande Histoire de Dieu</a:t>
            </a:r>
            <a:endParaRPr lang="en-US" sz="5400" dirty="0">
              <a:solidFill>
                <a:srgbClr val="00B0F0"/>
              </a:solidFill>
            </a:endParaRPr>
          </a:p>
        </p:txBody>
      </p:sp>
    </p:spTree>
    <p:extLst>
      <p:ext uri="{BB962C8B-B14F-4D97-AF65-F5344CB8AC3E}">
        <p14:creationId xmlns:p14="http://schemas.microsoft.com/office/powerpoint/2010/main" val="35708458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500"/>
                                        <p:tgtEl>
                                          <p:spTgt spid="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fade">
                                      <p:cBhvr>
                                        <p:cTn id="29" dur="500"/>
                                        <p:tgtEl>
                                          <p:spTgt spid="5">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fade">
                                      <p:cBhvr>
                                        <p:cTn id="32" dur="500"/>
                                        <p:tgtEl>
                                          <p:spTgt spid="5">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fade">
                                      <p:cBhvr>
                                        <p:cTn id="35"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5093"/>
            <a:ext cx="24384000" cy="13890294"/>
          </a:xfrm>
          <a:prstGeom prst="rect">
            <a:avLst/>
          </a:prstGeom>
          <a:ln w="12700">
            <a:miter lim="400000"/>
          </a:ln>
        </p:spPr>
      </p:pic>
      <p:grpSp>
        <p:nvGrpSpPr>
          <p:cNvPr id="3" name="Group 2">
            <a:extLst>
              <a:ext uri="{FF2B5EF4-FFF2-40B4-BE49-F238E27FC236}">
                <a16:creationId xmlns:a16="http://schemas.microsoft.com/office/drawing/2014/main" id="{859C15D9-843E-7744-A435-45B5D507AC1D}"/>
              </a:ext>
            </a:extLst>
          </p:cNvPr>
          <p:cNvGrpSpPr/>
          <p:nvPr/>
        </p:nvGrpSpPr>
        <p:grpSpPr>
          <a:xfrm>
            <a:off x="694944" y="-36576"/>
            <a:ext cx="5844605" cy="13547637"/>
            <a:chOff x="7915466" y="889215"/>
            <a:chExt cx="4260202" cy="12101613"/>
          </a:xfrm>
        </p:grpSpPr>
        <p:pic>
          <p:nvPicPr>
            <p:cNvPr id="238" name="Image" descr="Image"/>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15466" y="889215"/>
              <a:ext cx="4260202" cy="12101613"/>
            </a:xfrm>
            <a:prstGeom prst="rect">
              <a:avLst/>
            </a:prstGeom>
            <a:ln w="12700">
              <a:miter lim="400000"/>
            </a:ln>
          </p:spPr>
        </p:pic>
        <p:sp>
          <p:nvSpPr>
            <p:cNvPr id="241" name="THE TRUTH"/>
            <p:cNvSpPr txBox="1"/>
            <p:nvPr/>
          </p:nvSpPr>
          <p:spPr>
            <a:xfrm>
              <a:off x="8930462" y="3682054"/>
              <a:ext cx="2490826"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dirty="0"/>
                <a:t>THE</a:t>
              </a:r>
              <a:r>
                <a:rPr dirty="0"/>
                <a:t> </a:t>
              </a:r>
              <a:r>
                <a:rPr lang="en-US" dirty="0">
                  <a:latin typeface="Brandon Grotesque Bold"/>
                  <a:ea typeface="Brandon Grotesque Bold"/>
                  <a:cs typeface="Brandon Grotesque Bold"/>
                  <a:sym typeface="Brandon Grotesque Bold"/>
                </a:rPr>
                <a:t>TRUTH</a:t>
              </a:r>
              <a:endParaRPr dirty="0">
                <a:latin typeface="Brandon Grotesque Bold"/>
                <a:ea typeface="Brandon Grotesque Bold"/>
                <a:cs typeface="Brandon Grotesque Bold"/>
                <a:sym typeface="Brandon Grotesque Bold"/>
              </a:endParaRPr>
            </a:p>
          </p:txBody>
        </p:sp>
        <p:sp>
          <p:nvSpPr>
            <p:cNvPr id="244" name="SAVING…"/>
            <p:cNvSpPr txBox="1"/>
            <p:nvPr/>
          </p:nvSpPr>
          <p:spPr>
            <a:xfrm>
              <a:off x="9481134" y="5951292"/>
              <a:ext cx="1389482"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dirty="0"/>
                <a:t>SA</a:t>
              </a:r>
              <a:r>
                <a:rPr lang="en-US" dirty="0"/>
                <a:t>VING</a:t>
              </a: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latin typeface="Brandon Grotesque Bold"/>
                  <a:ea typeface="Brandon Grotesque Bold"/>
                  <a:cs typeface="Brandon Grotesque Bold"/>
                  <a:sym typeface="Brandon Grotesque Bold"/>
                </a:rPr>
                <a:t>GRACE</a:t>
              </a:r>
            </a:p>
          </p:txBody>
        </p:sp>
        <p:sp>
          <p:nvSpPr>
            <p:cNvPr id="247" name="Jesus RESCUES us from sin and leads us into the truth that sets us free. We are beckoned into His grace where we find ourselves in the very center of His love— the very center of His heart"/>
            <p:cNvSpPr txBox="1"/>
            <p:nvPr/>
          </p:nvSpPr>
          <p:spPr>
            <a:xfrm>
              <a:off x="8527950" y="8520521"/>
              <a:ext cx="3172849" cy="3741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3200" dirty="0"/>
                <a:t>Jesus rescues us from sin and leads us into the truth that sets us free through saving grace.</a:t>
              </a:r>
            </a:p>
            <a:p>
              <a:endParaRPr lang="en-US" sz="2200" dirty="0"/>
            </a:p>
            <a:p>
              <a:endParaRPr lang="en-US" dirty="0"/>
            </a:p>
            <a:p>
              <a:endParaRPr lang="en-US" sz="2200" dirty="0"/>
            </a:p>
          </p:txBody>
        </p:sp>
      </p:grpSp>
      <p:grpSp>
        <p:nvGrpSpPr>
          <p:cNvPr id="2" name="Group 1">
            <a:extLst>
              <a:ext uri="{FF2B5EF4-FFF2-40B4-BE49-F238E27FC236}">
                <a16:creationId xmlns:a16="http://schemas.microsoft.com/office/drawing/2014/main" id="{1965EE05-92D0-444F-9689-2461980043EF}"/>
              </a:ext>
            </a:extLst>
          </p:cNvPr>
          <p:cNvGrpSpPr/>
          <p:nvPr/>
        </p:nvGrpSpPr>
        <p:grpSpPr>
          <a:xfrm>
            <a:off x="9520147" y="-9305"/>
            <a:ext cx="5703883" cy="13547637"/>
            <a:chOff x="12272998" y="889215"/>
            <a:chExt cx="4157628" cy="12101613"/>
          </a:xfrm>
        </p:grpSpPr>
        <p:pic>
          <p:nvPicPr>
            <p:cNvPr id="25" name="Image" descr="Image">
              <a:extLst>
                <a:ext uri="{FF2B5EF4-FFF2-40B4-BE49-F238E27FC236}">
                  <a16:creationId xmlns:a16="http://schemas.microsoft.com/office/drawing/2014/main" id="{2BE1713A-4928-A942-B4F0-BB458B5661D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272998" y="889215"/>
              <a:ext cx="4157628" cy="12101613"/>
            </a:xfrm>
            <a:prstGeom prst="rect">
              <a:avLst/>
            </a:prstGeom>
            <a:ln w="12700">
              <a:miter lim="400000"/>
            </a:ln>
          </p:spPr>
        </p:pic>
        <p:sp>
          <p:nvSpPr>
            <p:cNvPr id="26" name="THE TRUTH">
              <a:extLst>
                <a:ext uri="{FF2B5EF4-FFF2-40B4-BE49-F238E27FC236}">
                  <a16:creationId xmlns:a16="http://schemas.microsoft.com/office/drawing/2014/main" id="{97B247E0-3BC1-1F40-9FB1-BA333F516A92}"/>
                </a:ext>
              </a:extLst>
            </p:cNvPr>
            <p:cNvSpPr txBox="1"/>
            <p:nvPr/>
          </p:nvSpPr>
          <p:spPr>
            <a:xfrm>
              <a:off x="12874736" y="3817859"/>
              <a:ext cx="2603277" cy="490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dirty="0"/>
                <a:t>LA</a:t>
              </a:r>
              <a:r>
                <a:rPr dirty="0"/>
                <a:t> </a:t>
              </a:r>
              <a:r>
                <a:rPr lang="en-US" dirty="0">
                  <a:latin typeface="Brandon Grotesque Bold"/>
                  <a:sym typeface="Brandon Grotesque Bold"/>
                </a:rPr>
                <a:t>VERDAD</a:t>
              </a:r>
              <a:endParaRPr dirty="0">
                <a:latin typeface="Brandon Grotesque Bold"/>
                <a:ea typeface="Brandon Grotesque Bold"/>
                <a:cs typeface="Brandon Grotesque Bold"/>
                <a:sym typeface="Brandon Grotesque Bold"/>
              </a:endParaRPr>
            </a:p>
          </p:txBody>
        </p:sp>
        <p:sp>
          <p:nvSpPr>
            <p:cNvPr id="27" name="SAVING…">
              <a:extLst>
                <a:ext uri="{FF2B5EF4-FFF2-40B4-BE49-F238E27FC236}">
                  <a16:creationId xmlns:a16="http://schemas.microsoft.com/office/drawing/2014/main" id="{E8D96DC3-3EA7-1C44-8EF9-6F7D6F08E488}"/>
                </a:ext>
              </a:extLst>
            </p:cNvPr>
            <p:cNvSpPr txBox="1"/>
            <p:nvPr/>
          </p:nvSpPr>
          <p:spPr>
            <a:xfrm>
              <a:off x="13071906" y="6052514"/>
              <a:ext cx="2208938" cy="813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latin typeface="Brandon Grotesque Bold"/>
                  <a:ea typeface="Brandon Grotesque Bold"/>
                  <a:cs typeface="Brandon Grotesque Bold"/>
                  <a:sym typeface="Brandon Grotesque Bold"/>
                </a:rPr>
                <a:t>GRACIA</a:t>
              </a:r>
            </a:p>
            <a:p>
              <a:pPr>
                <a:lnSpc>
                  <a:spcPct val="80000"/>
                </a:lnSpc>
                <a:defRPr sz="2800" b="0">
                  <a:solidFill>
                    <a:srgbClr val="FFFFFF"/>
                  </a:solidFill>
                  <a:latin typeface="Brandon Grotesque Light"/>
                  <a:ea typeface="Brandon Grotesque Light"/>
                  <a:cs typeface="Brandon Grotesque Light"/>
                  <a:sym typeface="Brandon Grotesque Light"/>
                </a:defRPr>
              </a:pPr>
              <a:r>
                <a:rPr dirty="0"/>
                <a:t>SA</a:t>
              </a:r>
              <a:r>
                <a:rPr lang="en-US" dirty="0"/>
                <a:t>LVADORA</a:t>
              </a:r>
            </a:p>
          </p:txBody>
        </p:sp>
        <p:sp>
          <p:nvSpPr>
            <p:cNvPr id="28" name="Jesus RESCUES us from sin and leads us into the truth that sets us free. We are beckoned into His grace where we find ourselves in the very center of His love— the very center of His heart">
              <a:extLst>
                <a:ext uri="{FF2B5EF4-FFF2-40B4-BE49-F238E27FC236}">
                  <a16:creationId xmlns:a16="http://schemas.microsoft.com/office/drawing/2014/main" id="{44F5D41A-5A7E-EF4B-9299-5729073C0A9F}"/>
                </a:ext>
              </a:extLst>
            </p:cNvPr>
            <p:cNvSpPr txBox="1"/>
            <p:nvPr/>
          </p:nvSpPr>
          <p:spPr>
            <a:xfrm>
              <a:off x="12562324" y="8304704"/>
              <a:ext cx="3172849" cy="4302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3200" dirty="0"/>
                <a:t>Jesús </a:t>
              </a:r>
              <a:r>
                <a:rPr lang="en-US" sz="3200" dirty="0" err="1"/>
                <a:t>nos</a:t>
              </a:r>
              <a:r>
                <a:rPr lang="en-US" sz="3200" dirty="0"/>
                <a:t> </a:t>
              </a:r>
              <a:r>
                <a:rPr lang="en-US" sz="3200" dirty="0" err="1"/>
                <a:t>rescata</a:t>
              </a:r>
              <a:r>
                <a:rPr lang="en-US" sz="3200" dirty="0"/>
                <a:t> del </a:t>
              </a:r>
              <a:r>
                <a:rPr lang="en-US" sz="3200" dirty="0" err="1"/>
                <a:t>pecado</a:t>
              </a:r>
              <a:r>
                <a:rPr lang="en-US" sz="3200" dirty="0"/>
                <a:t> y </a:t>
              </a:r>
              <a:r>
                <a:rPr lang="en-US" sz="3200" dirty="0" err="1"/>
                <a:t>nos</a:t>
              </a:r>
              <a:r>
                <a:rPr lang="en-US" sz="3200" dirty="0"/>
                <a:t> </a:t>
              </a:r>
              <a:r>
                <a:rPr lang="en-US" sz="3200" dirty="0" err="1"/>
                <a:t>lleva</a:t>
              </a:r>
              <a:r>
                <a:rPr lang="en-US" sz="3200" dirty="0"/>
                <a:t> a la </a:t>
              </a:r>
              <a:r>
                <a:rPr lang="en-US" sz="3200" dirty="0" err="1"/>
                <a:t>verdad</a:t>
              </a:r>
              <a:r>
                <a:rPr lang="en-US" sz="3200" dirty="0"/>
                <a:t> que </a:t>
              </a:r>
              <a:r>
                <a:rPr lang="en-US" sz="3200" dirty="0" err="1"/>
                <a:t>nos</a:t>
              </a:r>
              <a:r>
                <a:rPr lang="en-US" sz="3200" dirty="0"/>
                <a:t> </a:t>
              </a:r>
              <a:r>
                <a:rPr lang="en-US" sz="3200" dirty="0" err="1"/>
                <a:t>liberta</a:t>
              </a:r>
              <a:r>
                <a:rPr lang="en-US" sz="3200" dirty="0"/>
                <a:t> a </a:t>
              </a:r>
              <a:r>
                <a:rPr lang="en-US" sz="3200" dirty="0" err="1"/>
                <a:t>través</a:t>
              </a:r>
              <a:r>
                <a:rPr lang="en-US" sz="3200" dirty="0"/>
                <a:t> de la </a:t>
              </a:r>
              <a:r>
                <a:rPr lang="en-US" sz="3200" dirty="0" err="1"/>
                <a:t>gracia</a:t>
              </a:r>
              <a:r>
                <a:rPr lang="en-US" sz="3200" dirty="0"/>
                <a:t> </a:t>
              </a:r>
              <a:r>
                <a:rPr lang="en-US" sz="3200" dirty="0" err="1"/>
                <a:t>salvadora</a:t>
              </a:r>
              <a:r>
                <a:rPr lang="en-US" sz="3200" dirty="0"/>
                <a:t>.</a:t>
              </a:r>
            </a:p>
            <a:p>
              <a:endParaRPr lang="en-US" sz="2200" dirty="0"/>
            </a:p>
            <a:p>
              <a:endParaRPr lang="en-US" sz="2200" dirty="0"/>
            </a:p>
            <a:p>
              <a:endParaRPr lang="en-US" sz="2200" dirty="0"/>
            </a:p>
          </p:txBody>
        </p:sp>
      </p:grpSp>
      <p:grpSp>
        <p:nvGrpSpPr>
          <p:cNvPr id="29" name="Group 28">
            <a:extLst>
              <a:ext uri="{FF2B5EF4-FFF2-40B4-BE49-F238E27FC236}">
                <a16:creationId xmlns:a16="http://schemas.microsoft.com/office/drawing/2014/main" id="{F8020969-B9EA-4044-B7FA-60A109E347A2}"/>
              </a:ext>
            </a:extLst>
          </p:cNvPr>
          <p:cNvGrpSpPr/>
          <p:nvPr/>
        </p:nvGrpSpPr>
        <p:grpSpPr>
          <a:xfrm>
            <a:off x="17790658" y="-163778"/>
            <a:ext cx="5703883" cy="13547637"/>
            <a:chOff x="12272998" y="889215"/>
            <a:chExt cx="4157628" cy="12101613"/>
          </a:xfrm>
        </p:grpSpPr>
        <p:pic>
          <p:nvPicPr>
            <p:cNvPr id="30" name="Image" descr="Image">
              <a:extLst>
                <a:ext uri="{FF2B5EF4-FFF2-40B4-BE49-F238E27FC236}">
                  <a16:creationId xmlns:a16="http://schemas.microsoft.com/office/drawing/2014/main" id="{7F962689-4456-2C4A-92C8-96B7C1D43EF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272998" y="889215"/>
              <a:ext cx="4157628" cy="12101613"/>
            </a:xfrm>
            <a:prstGeom prst="rect">
              <a:avLst/>
            </a:prstGeom>
            <a:ln w="12700">
              <a:miter lim="400000"/>
            </a:ln>
          </p:spPr>
        </p:pic>
        <p:sp>
          <p:nvSpPr>
            <p:cNvPr id="31" name="THE TRUTH">
              <a:extLst>
                <a:ext uri="{FF2B5EF4-FFF2-40B4-BE49-F238E27FC236}">
                  <a16:creationId xmlns:a16="http://schemas.microsoft.com/office/drawing/2014/main" id="{E6193008-7A37-BF43-BEA5-D97602452B16}"/>
                </a:ext>
              </a:extLst>
            </p:cNvPr>
            <p:cNvSpPr txBox="1"/>
            <p:nvPr/>
          </p:nvSpPr>
          <p:spPr>
            <a:xfrm>
              <a:off x="13352619" y="3844030"/>
              <a:ext cx="1647511" cy="438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dirty="0"/>
                <a:t>LA</a:t>
              </a:r>
              <a:r>
                <a:rPr dirty="0"/>
                <a:t> </a:t>
              </a:r>
              <a:r>
                <a:rPr lang="en-US" dirty="0">
                  <a:latin typeface="Brandon Grotesque Bold"/>
                  <a:sym typeface="Brandon Grotesque Bold"/>
                </a:rPr>
                <a:t>VÉRITÉ</a:t>
              </a:r>
              <a:endParaRPr dirty="0">
                <a:latin typeface="Brandon Grotesque Bold"/>
                <a:ea typeface="Brandon Grotesque Bold"/>
                <a:cs typeface="Brandon Grotesque Bold"/>
                <a:sym typeface="Brandon Grotesque Bold"/>
              </a:endParaRPr>
            </a:p>
          </p:txBody>
        </p:sp>
        <p:sp>
          <p:nvSpPr>
            <p:cNvPr id="32" name="SAVING…">
              <a:extLst>
                <a:ext uri="{FF2B5EF4-FFF2-40B4-BE49-F238E27FC236}">
                  <a16:creationId xmlns:a16="http://schemas.microsoft.com/office/drawing/2014/main" id="{059554A7-B589-C043-84DB-26A0611325E9}"/>
                </a:ext>
              </a:extLst>
            </p:cNvPr>
            <p:cNvSpPr txBox="1"/>
            <p:nvPr/>
          </p:nvSpPr>
          <p:spPr>
            <a:xfrm>
              <a:off x="13371314" y="6095932"/>
              <a:ext cx="1610121" cy="7267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latin typeface="Brandon Grotesque Bold"/>
                  <a:ea typeface="Brandon Grotesque Bold"/>
                  <a:cs typeface="Brandon Grotesque Bold"/>
                  <a:sym typeface="Brandon Grotesque Bold"/>
                </a:rPr>
                <a:t>GRÂCE</a:t>
              </a: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t>SALVATRICE</a:t>
              </a:r>
            </a:p>
          </p:txBody>
        </p:sp>
        <p:sp>
          <p:nvSpPr>
            <p:cNvPr id="33" name="Jesus RESCUES us from sin and leads us into the truth that sets us free. We are beckoned into His grace where we find ourselves in the very center of His love— the very center of His heart">
              <a:extLst>
                <a:ext uri="{FF2B5EF4-FFF2-40B4-BE49-F238E27FC236}">
                  <a16:creationId xmlns:a16="http://schemas.microsoft.com/office/drawing/2014/main" id="{FCE8A0A0-16E0-0142-9563-D95573B2B3A5}"/>
                </a:ext>
              </a:extLst>
            </p:cNvPr>
            <p:cNvSpPr txBox="1"/>
            <p:nvPr/>
          </p:nvSpPr>
          <p:spPr>
            <a:xfrm>
              <a:off x="12642307" y="8483602"/>
              <a:ext cx="3172849" cy="4467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3200" dirty="0"/>
                <a:t>Le Saint-Esprit nous </a:t>
              </a:r>
              <a:r>
                <a:rPr lang="en-US" sz="3200" dirty="0" err="1"/>
                <a:t>donne</a:t>
              </a:r>
              <a:r>
                <a:rPr lang="en-US" sz="3200" dirty="0"/>
                <a:t> le </a:t>
              </a:r>
              <a:r>
                <a:rPr lang="en-US" sz="3200" dirty="0" err="1"/>
                <a:t>pouvoir</a:t>
              </a:r>
              <a:r>
                <a:rPr lang="en-US" sz="3200" dirty="0"/>
                <a:t> de vivre </a:t>
              </a:r>
              <a:r>
                <a:rPr lang="en-US" sz="3200" dirty="0" err="1"/>
                <a:t>une</a:t>
              </a:r>
              <a:r>
                <a:rPr lang="en-US" sz="3200" dirty="0"/>
                <a:t> vie </a:t>
              </a:r>
              <a:r>
                <a:rPr lang="en-US" sz="3200" dirty="0" err="1"/>
                <a:t>pleinement</a:t>
              </a:r>
              <a:r>
                <a:rPr lang="en-US" sz="3200" dirty="0"/>
                <a:t> </a:t>
              </a:r>
              <a:r>
                <a:rPr lang="en-US" sz="3200" dirty="0" err="1"/>
                <a:t>consacrée</a:t>
              </a:r>
              <a:r>
                <a:rPr lang="en-US" sz="3200" dirty="0"/>
                <a:t> </a:t>
              </a:r>
              <a:r>
                <a:rPr lang="en-US" sz="3200" dirty="0" err="1"/>
                <a:t>à</a:t>
              </a:r>
              <a:r>
                <a:rPr lang="en-US" sz="3200" dirty="0"/>
                <a:t> Dieu par la grâce </a:t>
              </a:r>
              <a:r>
                <a:rPr lang="en-US" sz="3200" dirty="0" err="1"/>
                <a:t>sanctifiante</a:t>
              </a:r>
              <a:r>
                <a:rPr lang="en-US" sz="3200" dirty="0"/>
                <a:t>.</a:t>
              </a:r>
            </a:p>
            <a:p>
              <a:endParaRPr lang="en-US" sz="2200" dirty="0"/>
            </a:p>
            <a:p>
              <a:endParaRPr lang="en-US" sz="2200" dirty="0"/>
            </a:p>
          </p:txBody>
        </p:sp>
      </p:grpSp>
    </p:spTree>
    <p:extLst>
      <p:ext uri="{BB962C8B-B14F-4D97-AF65-F5344CB8AC3E}">
        <p14:creationId xmlns:p14="http://schemas.microsoft.com/office/powerpoint/2010/main" val="6436576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189512"/>
            <a:ext cx="24384000" cy="2286000"/>
          </a:xfrm>
        </p:spPr>
        <p:txBody>
          <a:bodyPr>
            <a:noAutofit/>
          </a:bodyPr>
          <a:lstStyle/>
          <a:p>
            <a:r>
              <a:rPr lang="en-US" sz="7200" spc="-150" dirty="0">
                <a:solidFill>
                  <a:srgbClr val="FFFF00"/>
                </a:solidFill>
              </a:rPr>
              <a:t>Jesus’ Story/</a:t>
            </a:r>
            <a:r>
              <a:rPr lang="en-US" sz="7200" spc="-150" dirty="0">
                <a:solidFill>
                  <a:schemeClr val="bg1"/>
                </a:solidFill>
              </a:rPr>
              <a:t>La Historia de Jesús/ </a:t>
            </a:r>
            <a:r>
              <a:rPr lang="fr-FR" sz="7200" b="1" spc="-150" dirty="0">
                <a:solidFill>
                  <a:srgbClr val="00B0F0"/>
                </a:solidFill>
              </a:rPr>
              <a:t>L'histoire de Jésus</a:t>
            </a:r>
            <a:endParaRPr lang="en-US" sz="7200" spc="-150" dirty="0">
              <a:solidFill>
                <a:srgbClr val="00B0F0"/>
              </a:solidFill>
            </a:endParaRPr>
          </a:p>
        </p:txBody>
      </p:sp>
      <p:sp>
        <p:nvSpPr>
          <p:cNvPr id="5" name="Text Placeholder 4"/>
          <p:cNvSpPr>
            <a:spLocks noGrp="1"/>
          </p:cNvSpPr>
          <p:nvPr>
            <p:ph type="body" idx="1"/>
          </p:nvPr>
        </p:nvSpPr>
        <p:spPr>
          <a:xfrm>
            <a:off x="994156" y="1780968"/>
            <a:ext cx="10413253" cy="10969475"/>
          </a:xfrm>
        </p:spPr>
        <p:txBody>
          <a:bodyPr anchor="t">
            <a:normAutofit/>
          </a:bodyPr>
          <a:lstStyle/>
          <a:p>
            <a:pPr marL="274320" lvl="0" indent="-274320" defTabSz="914400" rtl="0">
              <a:spcBef>
                <a:spcPts val="600"/>
              </a:spcBef>
              <a:buClr>
                <a:srgbClr val="2DA2BF"/>
              </a:buClr>
              <a:buSzPct val="76000"/>
              <a:buFont typeface="Wingdings 3"/>
              <a:buChar char=""/>
            </a:pPr>
            <a:r>
              <a:rPr lang="en-CA" sz="6000" b="1" kern="1200" dirty="0">
                <a:solidFill>
                  <a:srgbClr val="FFFF00"/>
                </a:solidFill>
                <a:latin typeface="+mn-lt"/>
                <a:ea typeface="+mn-ea"/>
                <a:cs typeface="+mn-cs"/>
              </a:rPr>
              <a:t>The gospels are the Gospel. </a:t>
            </a:r>
          </a:p>
          <a:p>
            <a:pPr marL="274320" indent="-274320" defTabSz="914400" rtl="0">
              <a:spcBef>
                <a:spcPts val="600"/>
              </a:spcBef>
              <a:buClr>
                <a:srgbClr val="2DA2BF"/>
              </a:buClr>
              <a:buSzPct val="76000"/>
              <a:buFont typeface="Wingdings 3"/>
              <a:buChar char=""/>
            </a:pPr>
            <a:r>
              <a:rPr lang="en-CA" sz="6000" b="1" kern="1200" dirty="0">
                <a:solidFill>
                  <a:prstClr val="white"/>
                </a:solidFill>
              </a:rPr>
              <a:t>Los </a:t>
            </a:r>
            <a:r>
              <a:rPr lang="en-CA" sz="6000" b="1" kern="1200" dirty="0" err="1">
                <a:solidFill>
                  <a:prstClr val="white"/>
                </a:solidFill>
              </a:rPr>
              <a:t>evangelios</a:t>
            </a:r>
            <a:r>
              <a:rPr lang="en-CA" sz="6000" b="1" kern="1200" dirty="0">
                <a:solidFill>
                  <a:prstClr val="white"/>
                </a:solidFill>
              </a:rPr>
              <a:t> son el </a:t>
            </a:r>
            <a:r>
              <a:rPr lang="en-CA" sz="6000" b="1" kern="1200" dirty="0" err="1">
                <a:solidFill>
                  <a:prstClr val="white"/>
                </a:solidFill>
              </a:rPr>
              <a:t>evangelio</a:t>
            </a:r>
            <a:r>
              <a:rPr lang="en-CA" sz="6000" b="1" kern="1200" dirty="0">
                <a:solidFill>
                  <a:prstClr val="white"/>
                </a:solidFill>
              </a:rPr>
              <a:t>.</a:t>
            </a:r>
          </a:p>
          <a:p>
            <a:pPr marL="274320" lvl="0" indent="-274320" defTabSz="914400" rtl="0">
              <a:spcBef>
                <a:spcPts val="600"/>
              </a:spcBef>
              <a:buClr>
                <a:srgbClr val="2DA2BF"/>
              </a:buClr>
              <a:buSzPct val="76000"/>
              <a:buFont typeface="Wingdings 3"/>
              <a:buChar char=""/>
            </a:pPr>
            <a:r>
              <a:rPr lang="en-CA" sz="6000" b="1" kern="1200" dirty="0">
                <a:solidFill>
                  <a:srgbClr val="00B0F0"/>
                </a:solidFill>
                <a:latin typeface="+mn-lt"/>
                <a:ea typeface="+mn-ea"/>
                <a:cs typeface="+mn-cs"/>
              </a:rPr>
              <a:t>Les </a:t>
            </a:r>
            <a:r>
              <a:rPr lang="en-CA" sz="6000" b="1" kern="1200" dirty="0" err="1">
                <a:solidFill>
                  <a:srgbClr val="00B0F0"/>
                </a:solidFill>
                <a:latin typeface="+mn-lt"/>
                <a:ea typeface="+mn-ea"/>
                <a:cs typeface="+mn-cs"/>
              </a:rPr>
              <a:t>évangiles</a:t>
            </a:r>
            <a:r>
              <a:rPr lang="en-CA" sz="6000" b="1" kern="1200" dirty="0">
                <a:solidFill>
                  <a:srgbClr val="00B0F0"/>
                </a:solidFill>
                <a:latin typeface="+mn-lt"/>
                <a:ea typeface="+mn-ea"/>
                <a:cs typeface="+mn-cs"/>
              </a:rPr>
              <a:t> </a:t>
            </a:r>
            <a:r>
              <a:rPr lang="en-CA" sz="6000" b="1" kern="1200" dirty="0" err="1">
                <a:solidFill>
                  <a:srgbClr val="00B0F0"/>
                </a:solidFill>
                <a:latin typeface="+mn-lt"/>
                <a:ea typeface="+mn-ea"/>
                <a:cs typeface="+mn-cs"/>
              </a:rPr>
              <a:t>sont</a:t>
            </a:r>
            <a:r>
              <a:rPr lang="en-CA" sz="6000" b="1" kern="1200" dirty="0">
                <a:solidFill>
                  <a:srgbClr val="00B0F0"/>
                </a:solidFill>
                <a:latin typeface="+mn-lt"/>
                <a:ea typeface="+mn-ea"/>
                <a:cs typeface="+mn-cs"/>
              </a:rPr>
              <a:t> </a:t>
            </a:r>
            <a:r>
              <a:rPr lang="en-CA" sz="6000" b="1" kern="1200" dirty="0" err="1">
                <a:solidFill>
                  <a:srgbClr val="00B0F0"/>
                </a:solidFill>
                <a:latin typeface="+mn-lt"/>
                <a:ea typeface="+mn-ea"/>
                <a:cs typeface="+mn-cs"/>
              </a:rPr>
              <a:t>l'Evangile</a:t>
            </a:r>
            <a:r>
              <a:rPr lang="en-CA" sz="6000" b="1" kern="1200" dirty="0">
                <a:solidFill>
                  <a:srgbClr val="00B0F0"/>
                </a:solidFill>
                <a:latin typeface="+mn-lt"/>
                <a:ea typeface="+mn-ea"/>
                <a:cs typeface="+mn-cs"/>
              </a:rPr>
              <a:t>.</a:t>
            </a:r>
          </a:p>
          <a:p>
            <a:pPr marL="548640" lvl="1" indent="-274320" defTabSz="914400" rtl="0">
              <a:spcBef>
                <a:spcPts val="500"/>
              </a:spcBef>
              <a:buClr>
                <a:srgbClr val="DA1F28"/>
              </a:buClr>
              <a:buSzPct val="76000"/>
              <a:buFont typeface="Wingdings 3"/>
              <a:buChar char=""/>
            </a:pPr>
            <a:r>
              <a:rPr lang="en-CA" sz="6000" kern="1200" dirty="0">
                <a:solidFill>
                  <a:srgbClr val="FFFF00"/>
                </a:solidFill>
                <a:latin typeface="+mn-lt"/>
                <a:ea typeface="+mn-ea"/>
                <a:cs typeface="+mn-cs"/>
              </a:rPr>
              <a:t>Matthew, Mark, Luke, John</a:t>
            </a:r>
          </a:p>
          <a:p>
            <a:pPr marL="548640" lvl="1" indent="-274320" defTabSz="914400" rtl="0">
              <a:spcBef>
                <a:spcPts val="500"/>
              </a:spcBef>
              <a:buClr>
                <a:srgbClr val="DA1F28"/>
              </a:buClr>
              <a:buSzPct val="76000"/>
              <a:buFont typeface="Wingdings 3"/>
              <a:buChar char=""/>
            </a:pPr>
            <a:r>
              <a:rPr lang="en-CA" sz="6000" kern="1200" dirty="0">
                <a:solidFill>
                  <a:srgbClr val="DEF5FA"/>
                </a:solidFill>
              </a:rPr>
              <a:t>Matthew, Mark, Luke, John</a:t>
            </a:r>
          </a:p>
          <a:p>
            <a:pPr marL="548640" lvl="1" indent="-274320" defTabSz="914400" rtl="0">
              <a:spcBef>
                <a:spcPts val="500"/>
              </a:spcBef>
              <a:buClr>
                <a:srgbClr val="DA1F28"/>
              </a:buClr>
              <a:buSzPct val="76000"/>
              <a:buFont typeface="Wingdings 3"/>
              <a:buChar char=""/>
            </a:pPr>
            <a:r>
              <a:rPr lang="en-CA" sz="6000" kern="1200" dirty="0">
                <a:solidFill>
                  <a:srgbClr val="00B0F0"/>
                </a:solidFill>
                <a:latin typeface="+mn-lt"/>
                <a:ea typeface="+mn-ea"/>
                <a:cs typeface="+mn-cs"/>
              </a:rPr>
              <a:t>Matthieu, Marc, Luc, Jean</a:t>
            </a:r>
          </a:p>
        </p:txBody>
      </p:sp>
      <p:sp>
        <p:nvSpPr>
          <p:cNvPr id="7" name="Text Placeholder 4">
            <a:extLst>
              <a:ext uri="{FF2B5EF4-FFF2-40B4-BE49-F238E27FC236}">
                <a16:creationId xmlns:a16="http://schemas.microsoft.com/office/drawing/2014/main" id="{84EC1B04-8A0E-4149-BAF1-4043F8FADE3B}"/>
              </a:ext>
            </a:extLst>
          </p:cNvPr>
          <p:cNvSpPr txBox="1">
            <a:spLocks/>
          </p:cNvSpPr>
          <p:nvPr/>
        </p:nvSpPr>
        <p:spPr>
          <a:xfrm>
            <a:off x="12976593" y="1745799"/>
            <a:ext cx="11407407" cy="10969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lnSpcReduction="10000"/>
          </a:bodyPr>
          <a:lstStyle>
            <a:lvl1pPr marL="63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274320" indent="-274320" defTabSz="914400" rtl="0" hangingPunct="1">
              <a:spcBef>
                <a:spcPts val="600"/>
              </a:spcBef>
              <a:buClr>
                <a:srgbClr val="2DA2BF"/>
              </a:buClr>
              <a:buSzPct val="76000"/>
              <a:buFont typeface="Wingdings 3"/>
              <a:buChar char=""/>
            </a:pPr>
            <a:r>
              <a:rPr lang="en-CA" sz="5400" b="1" kern="1200" dirty="0">
                <a:solidFill>
                  <a:srgbClr val="FFFF00"/>
                </a:solidFill>
                <a:latin typeface="+mn-lt"/>
                <a:ea typeface="+mn-ea"/>
                <a:cs typeface="+mn-cs"/>
              </a:rPr>
              <a:t>Apostolic Preaching in Acts</a:t>
            </a:r>
          </a:p>
          <a:p>
            <a:pPr marL="274320" indent="-274320" defTabSz="914400" rtl="0" hangingPunct="1">
              <a:spcBef>
                <a:spcPts val="600"/>
              </a:spcBef>
              <a:buClr>
                <a:srgbClr val="2DA2BF"/>
              </a:buClr>
              <a:buSzPct val="76000"/>
              <a:buFont typeface="Wingdings 3"/>
              <a:buChar char=""/>
            </a:pPr>
            <a:r>
              <a:rPr lang="en-CA" sz="5400" b="1" kern="1200" dirty="0">
                <a:solidFill>
                  <a:schemeClr val="bg1"/>
                </a:solidFill>
              </a:rPr>
              <a:t>La </a:t>
            </a:r>
            <a:r>
              <a:rPr lang="en-CA" sz="5400" b="1" kern="1200" dirty="0" err="1">
                <a:solidFill>
                  <a:schemeClr val="bg1"/>
                </a:solidFill>
              </a:rPr>
              <a:t>predicación</a:t>
            </a:r>
            <a:r>
              <a:rPr lang="en-CA" sz="5400" b="1" kern="1200" dirty="0">
                <a:solidFill>
                  <a:schemeClr val="bg1"/>
                </a:solidFill>
              </a:rPr>
              <a:t> </a:t>
            </a:r>
            <a:r>
              <a:rPr lang="en-CA" sz="5400" b="1" kern="1200" dirty="0" err="1">
                <a:solidFill>
                  <a:schemeClr val="bg1"/>
                </a:solidFill>
              </a:rPr>
              <a:t>apostólica</a:t>
            </a:r>
            <a:r>
              <a:rPr lang="en-CA" sz="5400" b="1" kern="1200" dirty="0">
                <a:solidFill>
                  <a:schemeClr val="bg1"/>
                </a:solidFill>
              </a:rPr>
              <a:t> </a:t>
            </a:r>
            <a:r>
              <a:rPr lang="en-CA" sz="5400" b="1" kern="1200" dirty="0" err="1">
                <a:solidFill>
                  <a:schemeClr val="bg1"/>
                </a:solidFill>
              </a:rPr>
              <a:t>en</a:t>
            </a:r>
            <a:r>
              <a:rPr lang="en-CA" sz="5400" b="1" kern="1200" dirty="0">
                <a:solidFill>
                  <a:schemeClr val="bg1"/>
                </a:solidFill>
              </a:rPr>
              <a:t> </a:t>
            </a:r>
            <a:r>
              <a:rPr lang="en-CA" sz="5400" b="1" kern="1200" dirty="0" err="1">
                <a:solidFill>
                  <a:schemeClr val="bg1"/>
                </a:solidFill>
              </a:rPr>
              <a:t>Hechos</a:t>
            </a:r>
            <a:endParaRPr lang="en-CA" sz="5400" b="1" kern="1200" dirty="0">
              <a:solidFill>
                <a:schemeClr val="bg1"/>
              </a:solidFill>
            </a:endParaRPr>
          </a:p>
          <a:p>
            <a:pPr marL="274320" indent="-274320" defTabSz="914400" rtl="0" hangingPunct="1">
              <a:spcBef>
                <a:spcPts val="600"/>
              </a:spcBef>
              <a:buClr>
                <a:srgbClr val="2DA2BF"/>
              </a:buClr>
              <a:buSzPct val="76000"/>
              <a:buFont typeface="Wingdings 3"/>
              <a:buChar char=""/>
            </a:pPr>
            <a:r>
              <a:rPr lang="en-CA" sz="5400" b="1" kern="1200" dirty="0">
                <a:solidFill>
                  <a:srgbClr val="00B0F0"/>
                </a:solidFill>
                <a:latin typeface="+mn-lt"/>
                <a:ea typeface="+mn-ea"/>
                <a:cs typeface="+mn-cs"/>
              </a:rPr>
              <a:t>La </a:t>
            </a:r>
            <a:r>
              <a:rPr lang="en-CA" sz="5400" b="1" kern="1200" dirty="0" err="1">
                <a:solidFill>
                  <a:srgbClr val="00B0F0"/>
                </a:solidFill>
                <a:latin typeface="+mn-lt"/>
                <a:ea typeface="+mn-ea"/>
                <a:cs typeface="+mn-cs"/>
              </a:rPr>
              <a:t>prédication</a:t>
            </a:r>
            <a:r>
              <a:rPr lang="en-CA" sz="5400" b="1" kern="1200" dirty="0">
                <a:solidFill>
                  <a:srgbClr val="00B0F0"/>
                </a:solidFill>
                <a:latin typeface="+mn-lt"/>
                <a:ea typeface="+mn-ea"/>
                <a:cs typeface="+mn-cs"/>
              </a:rPr>
              <a:t> </a:t>
            </a:r>
            <a:r>
              <a:rPr lang="en-CA" sz="5400" b="1" kern="1200" dirty="0" err="1">
                <a:solidFill>
                  <a:srgbClr val="00B0F0"/>
                </a:solidFill>
                <a:latin typeface="+mn-lt"/>
                <a:ea typeface="+mn-ea"/>
                <a:cs typeface="+mn-cs"/>
              </a:rPr>
              <a:t>apostolique</a:t>
            </a:r>
            <a:r>
              <a:rPr lang="en-CA" sz="5400" b="1" kern="1200" dirty="0">
                <a:solidFill>
                  <a:srgbClr val="00B0F0"/>
                </a:solidFill>
                <a:latin typeface="+mn-lt"/>
                <a:ea typeface="+mn-ea"/>
                <a:cs typeface="+mn-cs"/>
              </a:rPr>
              <a:t> dans les </a:t>
            </a:r>
            <a:r>
              <a:rPr lang="en-CA" sz="5400" b="1" kern="1200" dirty="0" err="1">
                <a:solidFill>
                  <a:srgbClr val="00B0F0"/>
                </a:solidFill>
                <a:latin typeface="+mn-lt"/>
                <a:ea typeface="+mn-ea"/>
                <a:cs typeface="+mn-cs"/>
              </a:rPr>
              <a:t>Actes</a:t>
            </a:r>
            <a:endParaRPr lang="en-CA" sz="5400" b="1" kern="1200" dirty="0">
              <a:solidFill>
                <a:srgbClr val="00B0F0"/>
              </a:solidFill>
              <a:latin typeface="+mn-lt"/>
              <a:ea typeface="+mn-ea"/>
              <a:cs typeface="+mn-cs"/>
            </a:endParaRPr>
          </a:p>
          <a:p>
            <a:pPr marL="445770" lvl="1" indent="-171450" defTabSz="914400" rtl="0" hangingPunct="1">
              <a:spcBef>
                <a:spcPts val="500"/>
              </a:spcBef>
              <a:buClr>
                <a:srgbClr val="DA1F28"/>
              </a:buClr>
              <a:buSzPct val="76000"/>
              <a:buFont typeface="Wingdings 3"/>
              <a:buChar char=""/>
            </a:pPr>
            <a:r>
              <a:rPr lang="en-CA" sz="5400" kern="1200" dirty="0">
                <a:solidFill>
                  <a:srgbClr val="FFFF00"/>
                </a:solidFill>
                <a:latin typeface="+mn-lt"/>
                <a:ea typeface="+mn-ea"/>
                <a:cs typeface="+mn-cs"/>
              </a:rPr>
              <a:t>Acts</a:t>
            </a:r>
            <a:r>
              <a:rPr lang="en-CA" sz="5400" kern="1200" dirty="0">
                <a:solidFill>
                  <a:srgbClr val="DEF5FA"/>
                </a:solidFill>
                <a:latin typeface="+mn-lt"/>
                <a:ea typeface="+mn-ea"/>
                <a:cs typeface="+mn-cs"/>
              </a:rPr>
              <a:t>/</a:t>
            </a:r>
            <a:r>
              <a:rPr lang="en-CA" sz="5400" kern="1200" dirty="0" err="1">
                <a:solidFill>
                  <a:srgbClr val="DEF5FA"/>
                </a:solidFill>
                <a:latin typeface="+mn-lt"/>
                <a:ea typeface="+mn-ea"/>
                <a:cs typeface="+mn-cs"/>
              </a:rPr>
              <a:t>Hechos</a:t>
            </a:r>
            <a:r>
              <a:rPr lang="en-CA" sz="5400" kern="1200" dirty="0">
                <a:solidFill>
                  <a:srgbClr val="DEF5FA"/>
                </a:solidFill>
                <a:latin typeface="+mn-lt"/>
                <a:ea typeface="+mn-ea"/>
                <a:cs typeface="+mn-cs"/>
              </a:rPr>
              <a:t>/</a:t>
            </a:r>
            <a:r>
              <a:rPr lang="en-CA" sz="5400" kern="1200" dirty="0" err="1">
                <a:solidFill>
                  <a:srgbClr val="00B0F0"/>
                </a:solidFill>
                <a:latin typeface="+mn-lt"/>
                <a:ea typeface="+mn-ea"/>
                <a:cs typeface="+mn-cs"/>
              </a:rPr>
              <a:t>Actes</a:t>
            </a:r>
            <a:r>
              <a:rPr lang="en-CA" sz="5400" kern="1200" dirty="0">
                <a:solidFill>
                  <a:srgbClr val="DEF5FA"/>
                </a:solidFill>
                <a:latin typeface="+mn-lt"/>
                <a:ea typeface="+mn-ea"/>
                <a:cs typeface="+mn-cs"/>
              </a:rPr>
              <a:t> 2:14-39</a:t>
            </a:r>
          </a:p>
          <a:p>
            <a:pPr marL="445770" lvl="1" indent="-171450" defTabSz="914400" rtl="0" hangingPunct="1">
              <a:spcBef>
                <a:spcPts val="500"/>
              </a:spcBef>
              <a:buClr>
                <a:srgbClr val="DA1F28"/>
              </a:buClr>
              <a:buSzPct val="76000"/>
              <a:buFont typeface="Wingdings 3"/>
              <a:buChar char=""/>
            </a:pPr>
            <a:r>
              <a:rPr lang="en-CA" sz="5400" kern="1200" dirty="0">
                <a:solidFill>
                  <a:srgbClr val="FFFF00"/>
                </a:solidFill>
              </a:rPr>
              <a:t>Acts</a:t>
            </a:r>
            <a:r>
              <a:rPr lang="en-CA" sz="5400" kern="1200" dirty="0">
                <a:solidFill>
                  <a:srgbClr val="DEF5FA"/>
                </a:solidFill>
              </a:rPr>
              <a:t>/</a:t>
            </a:r>
            <a:r>
              <a:rPr lang="en-CA" sz="5400" kern="1200" dirty="0" err="1">
                <a:solidFill>
                  <a:srgbClr val="DEF5FA"/>
                </a:solidFill>
              </a:rPr>
              <a:t>Hechos</a:t>
            </a:r>
            <a:r>
              <a:rPr lang="en-CA" sz="5400" kern="1200" dirty="0">
                <a:solidFill>
                  <a:srgbClr val="DEF5FA"/>
                </a:solidFill>
              </a:rPr>
              <a:t>/</a:t>
            </a:r>
            <a:r>
              <a:rPr lang="en-CA" sz="5400" kern="1200" dirty="0" err="1">
                <a:solidFill>
                  <a:srgbClr val="00B0F0"/>
                </a:solidFill>
              </a:rPr>
              <a:t>Actes</a:t>
            </a:r>
            <a:r>
              <a:rPr lang="en-CA" sz="5400" kern="1200" dirty="0">
                <a:solidFill>
                  <a:srgbClr val="DEF5FA"/>
                </a:solidFill>
                <a:latin typeface="+mn-lt"/>
                <a:ea typeface="+mn-ea"/>
                <a:cs typeface="+mn-cs"/>
              </a:rPr>
              <a:t> 3:12-26</a:t>
            </a:r>
          </a:p>
          <a:p>
            <a:pPr marL="445770" lvl="1" indent="-171450" defTabSz="914400" rtl="0" hangingPunct="1">
              <a:spcBef>
                <a:spcPts val="500"/>
              </a:spcBef>
              <a:buClr>
                <a:srgbClr val="DA1F28"/>
              </a:buClr>
              <a:buSzPct val="76000"/>
              <a:buFont typeface="Wingdings 3"/>
              <a:buChar char=""/>
            </a:pPr>
            <a:r>
              <a:rPr lang="en-CA" sz="5400" kern="1200" dirty="0">
                <a:solidFill>
                  <a:srgbClr val="FFFF00"/>
                </a:solidFill>
              </a:rPr>
              <a:t>Acts</a:t>
            </a:r>
            <a:r>
              <a:rPr lang="en-CA" sz="5400" kern="1200" dirty="0">
                <a:solidFill>
                  <a:srgbClr val="DEF5FA"/>
                </a:solidFill>
              </a:rPr>
              <a:t>/</a:t>
            </a:r>
            <a:r>
              <a:rPr lang="en-CA" sz="5400" kern="1200" dirty="0" err="1">
                <a:solidFill>
                  <a:srgbClr val="DEF5FA"/>
                </a:solidFill>
              </a:rPr>
              <a:t>Hechos</a:t>
            </a:r>
            <a:r>
              <a:rPr lang="en-CA" sz="5400" kern="1200" dirty="0">
                <a:solidFill>
                  <a:srgbClr val="DEF5FA"/>
                </a:solidFill>
              </a:rPr>
              <a:t>/</a:t>
            </a:r>
            <a:r>
              <a:rPr lang="en-CA" sz="5400" kern="1200" dirty="0" err="1">
                <a:solidFill>
                  <a:srgbClr val="00B0F0"/>
                </a:solidFill>
              </a:rPr>
              <a:t>Actes</a:t>
            </a:r>
            <a:r>
              <a:rPr lang="en-CA" sz="5400" kern="1200" dirty="0">
                <a:solidFill>
                  <a:srgbClr val="DEF5FA"/>
                </a:solidFill>
                <a:latin typeface="+mn-lt"/>
                <a:ea typeface="+mn-ea"/>
                <a:cs typeface="+mn-cs"/>
              </a:rPr>
              <a:t> 4:8-12</a:t>
            </a:r>
          </a:p>
          <a:p>
            <a:pPr marL="445770" lvl="1" indent="-171450" defTabSz="914400" rtl="0" hangingPunct="1">
              <a:spcBef>
                <a:spcPts val="500"/>
              </a:spcBef>
              <a:buClr>
                <a:srgbClr val="DA1F28"/>
              </a:buClr>
              <a:buSzPct val="76000"/>
              <a:buFont typeface="Wingdings 3"/>
              <a:buChar char=""/>
            </a:pPr>
            <a:r>
              <a:rPr lang="en-CA" sz="5400" kern="1200" dirty="0">
                <a:solidFill>
                  <a:srgbClr val="FFFF00"/>
                </a:solidFill>
              </a:rPr>
              <a:t>Acts</a:t>
            </a:r>
            <a:r>
              <a:rPr lang="en-CA" sz="5400" kern="1200" dirty="0">
                <a:solidFill>
                  <a:srgbClr val="DEF5FA"/>
                </a:solidFill>
              </a:rPr>
              <a:t>/</a:t>
            </a:r>
            <a:r>
              <a:rPr lang="en-CA" sz="5400" kern="1200" dirty="0" err="1">
                <a:solidFill>
                  <a:srgbClr val="DEF5FA"/>
                </a:solidFill>
              </a:rPr>
              <a:t>Hechos</a:t>
            </a:r>
            <a:r>
              <a:rPr lang="en-CA" sz="5400" kern="1200" dirty="0">
                <a:solidFill>
                  <a:srgbClr val="DEF5FA"/>
                </a:solidFill>
              </a:rPr>
              <a:t>/</a:t>
            </a:r>
            <a:r>
              <a:rPr lang="en-CA" sz="5400" kern="1200" dirty="0" err="1">
                <a:solidFill>
                  <a:srgbClr val="00B0F0"/>
                </a:solidFill>
              </a:rPr>
              <a:t>Actes</a:t>
            </a:r>
            <a:r>
              <a:rPr lang="en-CA" sz="5400" kern="1200" dirty="0">
                <a:solidFill>
                  <a:srgbClr val="DEF5FA"/>
                </a:solidFill>
                <a:latin typeface="+mn-lt"/>
                <a:ea typeface="+mn-ea"/>
                <a:cs typeface="+mn-cs"/>
              </a:rPr>
              <a:t> 10:34-43,   </a:t>
            </a:r>
            <a:br>
              <a:rPr lang="en-CA" sz="5400" kern="1200" dirty="0">
                <a:solidFill>
                  <a:srgbClr val="DEF5FA"/>
                </a:solidFill>
                <a:latin typeface="+mn-lt"/>
                <a:ea typeface="+mn-ea"/>
                <a:cs typeface="+mn-cs"/>
              </a:rPr>
            </a:br>
            <a:r>
              <a:rPr lang="en-CA" sz="5400" kern="1200" dirty="0">
                <a:solidFill>
                  <a:srgbClr val="DEF5FA"/>
                </a:solidFill>
                <a:latin typeface="+mn-lt"/>
                <a:ea typeface="+mn-ea"/>
                <a:cs typeface="+mn-cs"/>
              </a:rPr>
              <a:t> 11:4-18</a:t>
            </a:r>
          </a:p>
          <a:p>
            <a:pPr marL="445770" lvl="1" indent="-171450" defTabSz="914400" rtl="0" hangingPunct="1">
              <a:spcBef>
                <a:spcPts val="500"/>
              </a:spcBef>
              <a:buClr>
                <a:srgbClr val="DA1F28"/>
              </a:buClr>
              <a:buSzPct val="76000"/>
              <a:buFont typeface="Wingdings 3"/>
              <a:buChar char=""/>
            </a:pPr>
            <a:r>
              <a:rPr lang="en-CA" sz="5400" kern="1200" dirty="0">
                <a:solidFill>
                  <a:srgbClr val="FFFF00"/>
                </a:solidFill>
              </a:rPr>
              <a:t>Acts</a:t>
            </a:r>
            <a:r>
              <a:rPr lang="en-CA" sz="5400" kern="1200" dirty="0">
                <a:solidFill>
                  <a:srgbClr val="DEF5FA"/>
                </a:solidFill>
              </a:rPr>
              <a:t>/</a:t>
            </a:r>
            <a:r>
              <a:rPr lang="en-CA" sz="5400" kern="1200" dirty="0" err="1">
                <a:solidFill>
                  <a:srgbClr val="DEF5FA"/>
                </a:solidFill>
              </a:rPr>
              <a:t>Hechos</a:t>
            </a:r>
            <a:r>
              <a:rPr lang="en-CA" sz="5400" kern="1200" dirty="0">
                <a:solidFill>
                  <a:srgbClr val="DEF5FA"/>
                </a:solidFill>
              </a:rPr>
              <a:t>/</a:t>
            </a:r>
            <a:r>
              <a:rPr lang="en-CA" sz="5400" kern="1200" dirty="0" err="1">
                <a:solidFill>
                  <a:srgbClr val="00B0F0"/>
                </a:solidFill>
              </a:rPr>
              <a:t>Actes</a:t>
            </a:r>
            <a:r>
              <a:rPr lang="en-CA" sz="5400" kern="1200" dirty="0">
                <a:solidFill>
                  <a:srgbClr val="DEF5FA"/>
                </a:solidFill>
                <a:latin typeface="+mn-lt"/>
                <a:ea typeface="+mn-ea"/>
                <a:cs typeface="+mn-cs"/>
              </a:rPr>
              <a:t> 13:16-41</a:t>
            </a:r>
          </a:p>
          <a:p>
            <a:pPr marL="445770" lvl="1" indent="-171450" defTabSz="914400" rtl="0" hangingPunct="1">
              <a:spcBef>
                <a:spcPts val="500"/>
              </a:spcBef>
              <a:buClr>
                <a:srgbClr val="DA1F28"/>
              </a:buClr>
              <a:buSzPct val="76000"/>
              <a:buFont typeface="Wingdings 3"/>
              <a:buChar char=""/>
            </a:pPr>
            <a:r>
              <a:rPr lang="en-CA" sz="5400" kern="1200" dirty="0">
                <a:solidFill>
                  <a:srgbClr val="FFFF00"/>
                </a:solidFill>
              </a:rPr>
              <a:t>Acts</a:t>
            </a:r>
            <a:r>
              <a:rPr lang="en-CA" sz="5400" kern="1200" dirty="0">
                <a:solidFill>
                  <a:srgbClr val="DEF5FA"/>
                </a:solidFill>
              </a:rPr>
              <a:t>/</a:t>
            </a:r>
            <a:r>
              <a:rPr lang="en-CA" sz="5400" kern="1200" dirty="0" err="1">
                <a:solidFill>
                  <a:srgbClr val="DEF5FA"/>
                </a:solidFill>
              </a:rPr>
              <a:t>Hechos</a:t>
            </a:r>
            <a:r>
              <a:rPr lang="en-CA" sz="5400" kern="1200" dirty="0">
                <a:solidFill>
                  <a:srgbClr val="DEF5FA"/>
                </a:solidFill>
              </a:rPr>
              <a:t>/</a:t>
            </a:r>
            <a:r>
              <a:rPr lang="en-CA" sz="5400" kern="1200" dirty="0" err="1">
                <a:solidFill>
                  <a:srgbClr val="00B0F0"/>
                </a:solidFill>
              </a:rPr>
              <a:t>Actes</a:t>
            </a:r>
            <a:r>
              <a:rPr lang="en-CA" sz="5400" kern="1200" dirty="0">
                <a:solidFill>
                  <a:srgbClr val="DEF5FA"/>
                </a:solidFill>
                <a:latin typeface="+mn-lt"/>
                <a:ea typeface="+mn-ea"/>
                <a:cs typeface="+mn-cs"/>
              </a:rPr>
              <a:t> 14:15-17</a:t>
            </a:r>
          </a:p>
          <a:p>
            <a:pPr marL="445770" lvl="1" indent="-171450" defTabSz="914400" rtl="0" hangingPunct="1">
              <a:spcBef>
                <a:spcPts val="500"/>
              </a:spcBef>
              <a:buClr>
                <a:srgbClr val="DA1F28"/>
              </a:buClr>
              <a:buSzPct val="76000"/>
              <a:buFont typeface="Wingdings 3"/>
              <a:buChar char=""/>
            </a:pPr>
            <a:r>
              <a:rPr lang="en-CA" sz="5400" kern="1200" dirty="0">
                <a:solidFill>
                  <a:srgbClr val="FFFF00"/>
                </a:solidFill>
              </a:rPr>
              <a:t>Acts</a:t>
            </a:r>
            <a:r>
              <a:rPr lang="en-CA" sz="5400" kern="1200" dirty="0">
                <a:solidFill>
                  <a:srgbClr val="DEF5FA"/>
                </a:solidFill>
              </a:rPr>
              <a:t>/</a:t>
            </a:r>
            <a:r>
              <a:rPr lang="en-CA" sz="5400" kern="1200" dirty="0" err="1">
                <a:solidFill>
                  <a:srgbClr val="DEF5FA"/>
                </a:solidFill>
              </a:rPr>
              <a:t>Hechos</a:t>
            </a:r>
            <a:r>
              <a:rPr lang="en-CA" sz="5400" kern="1200" dirty="0">
                <a:solidFill>
                  <a:srgbClr val="DEF5FA"/>
                </a:solidFill>
              </a:rPr>
              <a:t>/</a:t>
            </a:r>
            <a:r>
              <a:rPr lang="en-CA" sz="5400" kern="1200" dirty="0" err="1">
                <a:solidFill>
                  <a:srgbClr val="00B0F0"/>
                </a:solidFill>
              </a:rPr>
              <a:t>Actes</a:t>
            </a:r>
            <a:r>
              <a:rPr lang="en-CA" sz="5400" kern="1200" dirty="0">
                <a:solidFill>
                  <a:srgbClr val="DEF5FA"/>
                </a:solidFill>
                <a:latin typeface="+mn-lt"/>
                <a:ea typeface="+mn-ea"/>
                <a:cs typeface="+mn-cs"/>
              </a:rPr>
              <a:t> 17:22-31</a:t>
            </a:r>
          </a:p>
        </p:txBody>
      </p:sp>
    </p:spTree>
    <p:extLst>
      <p:ext uri="{BB962C8B-B14F-4D97-AF65-F5344CB8AC3E}">
        <p14:creationId xmlns:p14="http://schemas.microsoft.com/office/powerpoint/2010/main" val="42188675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fade">
                                      <p:cBhvr>
                                        <p:cTn id="40" dur="500"/>
                                        <p:tgtEl>
                                          <p:spTgt spid="7">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fade">
                                      <p:cBhvr>
                                        <p:cTn id="45" dur="500"/>
                                        <p:tgtEl>
                                          <p:spTgt spid="7">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
                                            <p:txEl>
                                              <p:pRg st="5" end="5"/>
                                            </p:txEl>
                                          </p:spTgt>
                                        </p:tgtEl>
                                        <p:attrNameLst>
                                          <p:attrName>style.visibility</p:attrName>
                                        </p:attrNameLst>
                                      </p:cBhvr>
                                      <p:to>
                                        <p:strVal val="visible"/>
                                      </p:to>
                                    </p:set>
                                    <p:animEffect transition="in" filter="fade">
                                      <p:cBhvr>
                                        <p:cTn id="50" dur="500"/>
                                        <p:tgtEl>
                                          <p:spTgt spid="7">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
                                            <p:txEl>
                                              <p:pRg st="6" end="6"/>
                                            </p:txEl>
                                          </p:spTgt>
                                        </p:tgtEl>
                                        <p:attrNameLst>
                                          <p:attrName>style.visibility</p:attrName>
                                        </p:attrNameLst>
                                      </p:cBhvr>
                                      <p:to>
                                        <p:strVal val="visible"/>
                                      </p:to>
                                    </p:set>
                                    <p:animEffect transition="in" filter="fade">
                                      <p:cBhvr>
                                        <p:cTn id="55" dur="500"/>
                                        <p:tgtEl>
                                          <p:spTgt spid="7">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7">
                                            <p:txEl>
                                              <p:pRg st="7" end="7"/>
                                            </p:txEl>
                                          </p:spTgt>
                                        </p:tgtEl>
                                        <p:attrNameLst>
                                          <p:attrName>style.visibility</p:attrName>
                                        </p:attrNameLst>
                                      </p:cBhvr>
                                      <p:to>
                                        <p:strVal val="visible"/>
                                      </p:to>
                                    </p:set>
                                    <p:animEffect transition="in" filter="fade">
                                      <p:cBhvr>
                                        <p:cTn id="60" dur="500"/>
                                        <p:tgtEl>
                                          <p:spTgt spid="7">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7">
                                            <p:txEl>
                                              <p:pRg st="8" end="8"/>
                                            </p:txEl>
                                          </p:spTgt>
                                        </p:tgtEl>
                                        <p:attrNameLst>
                                          <p:attrName>style.visibility</p:attrName>
                                        </p:attrNameLst>
                                      </p:cBhvr>
                                      <p:to>
                                        <p:strVal val="visible"/>
                                      </p:to>
                                    </p:set>
                                    <p:animEffect transition="in" filter="fade">
                                      <p:cBhvr>
                                        <p:cTn id="65" dur="500"/>
                                        <p:tgtEl>
                                          <p:spTgt spid="7">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7">
                                            <p:txEl>
                                              <p:pRg st="9" end="9"/>
                                            </p:txEl>
                                          </p:spTgt>
                                        </p:tgtEl>
                                        <p:attrNameLst>
                                          <p:attrName>style.visibility</p:attrName>
                                        </p:attrNameLst>
                                      </p:cBhvr>
                                      <p:to>
                                        <p:strVal val="visible"/>
                                      </p:to>
                                    </p:set>
                                    <p:animEffect transition="in" filter="fade">
                                      <p:cBhvr>
                                        <p:cTn id="70"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106945"/>
            <a:ext cx="24384000" cy="2286000"/>
          </a:xfrm>
        </p:spPr>
        <p:txBody>
          <a:bodyPr>
            <a:noAutofit/>
          </a:bodyPr>
          <a:lstStyle/>
          <a:p>
            <a:r>
              <a:rPr lang="en-US" sz="7200" spc="-150" dirty="0">
                <a:solidFill>
                  <a:srgbClr val="FFFF00"/>
                </a:solidFill>
              </a:rPr>
              <a:t>Jesus’ Story / </a:t>
            </a:r>
            <a:r>
              <a:rPr lang="en-US" sz="7200" spc="-150" dirty="0">
                <a:solidFill>
                  <a:schemeClr val="bg1"/>
                </a:solidFill>
              </a:rPr>
              <a:t>La Historia de Jesús / </a:t>
            </a:r>
            <a:r>
              <a:rPr lang="fr-FR" sz="7200" b="1" spc="-150" dirty="0">
                <a:solidFill>
                  <a:srgbClr val="00B0F0"/>
                </a:solidFill>
              </a:rPr>
              <a:t>L'histoire de Jésus</a:t>
            </a:r>
            <a:endParaRPr lang="en-US" sz="7200" spc="-150" dirty="0">
              <a:solidFill>
                <a:srgbClr val="00B0F0"/>
              </a:solidFill>
            </a:endParaRPr>
          </a:p>
        </p:txBody>
      </p:sp>
      <p:sp>
        <p:nvSpPr>
          <p:cNvPr id="6" name="Text Placeholder 4"/>
          <p:cNvSpPr txBox="1">
            <a:spLocks/>
          </p:cNvSpPr>
          <p:nvPr/>
        </p:nvSpPr>
        <p:spPr>
          <a:xfrm>
            <a:off x="13658158" y="2595469"/>
            <a:ext cx="10327258" cy="113574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lvl1pPr marL="63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274320" lvl="0" indent="-274320" defTabSz="914400" hangingPunct="1">
              <a:spcBef>
                <a:spcPts val="600"/>
              </a:spcBef>
              <a:buClr>
                <a:srgbClr val="2DA2BF"/>
              </a:buClr>
              <a:buSzPct val="76000"/>
              <a:buFont typeface="Wingdings 3"/>
              <a:buChar char=""/>
            </a:pPr>
            <a:r>
              <a:rPr lang="en-CA" sz="5400" b="1" kern="1200" dirty="0">
                <a:solidFill>
                  <a:srgbClr val="FFFF00"/>
                </a:solidFill>
                <a:latin typeface="+mn-lt"/>
                <a:ea typeface="+mn-ea"/>
                <a:cs typeface="+mn-cs"/>
              </a:rPr>
              <a:t>Gospel Summary in Revelation</a:t>
            </a:r>
          </a:p>
          <a:p>
            <a:pPr marL="274320" lvl="0" indent="-274320" defTabSz="914400" hangingPunct="1">
              <a:spcBef>
                <a:spcPts val="600"/>
              </a:spcBef>
              <a:buClr>
                <a:srgbClr val="2DA2BF"/>
              </a:buClr>
              <a:buSzPct val="76000"/>
              <a:buFont typeface="Wingdings 3"/>
              <a:buChar char=""/>
            </a:pPr>
            <a:r>
              <a:rPr lang="en-CA" sz="5400" b="1" kern="1200" dirty="0" err="1">
                <a:solidFill>
                  <a:schemeClr val="bg1"/>
                </a:solidFill>
                <a:latin typeface="+mn-lt"/>
                <a:ea typeface="+mn-ea"/>
                <a:cs typeface="+mn-cs"/>
              </a:rPr>
              <a:t>Resumen</a:t>
            </a:r>
            <a:r>
              <a:rPr lang="en-CA" sz="5400" b="1" kern="1200" dirty="0">
                <a:solidFill>
                  <a:schemeClr val="bg1"/>
                </a:solidFill>
                <a:latin typeface="+mn-lt"/>
                <a:ea typeface="+mn-ea"/>
                <a:cs typeface="+mn-cs"/>
              </a:rPr>
              <a:t> del </a:t>
            </a:r>
            <a:r>
              <a:rPr lang="en-CA" sz="5400" b="1" kern="1200" dirty="0" err="1">
                <a:solidFill>
                  <a:schemeClr val="bg1"/>
                </a:solidFill>
                <a:latin typeface="+mn-lt"/>
                <a:ea typeface="+mn-ea"/>
                <a:cs typeface="+mn-cs"/>
              </a:rPr>
              <a:t>Evangelio</a:t>
            </a:r>
            <a:r>
              <a:rPr lang="en-CA" sz="5400" b="1" kern="1200" dirty="0">
                <a:solidFill>
                  <a:schemeClr val="bg1"/>
                </a:solidFill>
                <a:latin typeface="+mn-lt"/>
                <a:ea typeface="+mn-ea"/>
                <a:cs typeface="+mn-cs"/>
              </a:rPr>
              <a:t> </a:t>
            </a:r>
            <a:r>
              <a:rPr lang="en-CA" sz="5400" b="1" kern="1200" dirty="0" err="1">
                <a:solidFill>
                  <a:schemeClr val="bg1"/>
                </a:solidFill>
                <a:latin typeface="+mn-lt"/>
                <a:ea typeface="+mn-ea"/>
                <a:cs typeface="+mn-cs"/>
              </a:rPr>
              <a:t>en</a:t>
            </a:r>
            <a:r>
              <a:rPr lang="en-CA" sz="5400" b="1" kern="1200" dirty="0">
                <a:solidFill>
                  <a:schemeClr val="bg1"/>
                </a:solidFill>
                <a:latin typeface="+mn-lt"/>
                <a:ea typeface="+mn-ea"/>
                <a:cs typeface="+mn-cs"/>
              </a:rPr>
              <a:t> </a:t>
            </a:r>
            <a:r>
              <a:rPr lang="en-CA" sz="5400" b="1" kern="1200" dirty="0" err="1">
                <a:solidFill>
                  <a:schemeClr val="bg1"/>
                </a:solidFill>
                <a:latin typeface="+mn-lt"/>
                <a:ea typeface="+mn-ea"/>
                <a:cs typeface="+mn-cs"/>
              </a:rPr>
              <a:t>Apocalipsis</a:t>
            </a:r>
            <a:endParaRPr lang="en-CA" sz="5400" b="1" kern="1200" dirty="0">
              <a:solidFill>
                <a:schemeClr val="bg1"/>
              </a:solidFill>
              <a:latin typeface="+mn-lt"/>
              <a:ea typeface="+mn-ea"/>
              <a:cs typeface="+mn-cs"/>
            </a:endParaRPr>
          </a:p>
          <a:p>
            <a:pPr marL="274320" lvl="0" indent="-274320" defTabSz="914400" hangingPunct="1">
              <a:spcBef>
                <a:spcPts val="600"/>
              </a:spcBef>
              <a:buClr>
                <a:srgbClr val="2DA2BF"/>
              </a:buClr>
              <a:buSzPct val="76000"/>
              <a:buFont typeface="Wingdings 3"/>
              <a:buChar char=""/>
            </a:pPr>
            <a:r>
              <a:rPr lang="en-CA" sz="5400" b="1" kern="1200" dirty="0" err="1">
                <a:solidFill>
                  <a:srgbClr val="00B0F0"/>
                </a:solidFill>
                <a:latin typeface="+mn-lt"/>
                <a:ea typeface="+mn-ea"/>
                <a:cs typeface="+mn-cs"/>
              </a:rPr>
              <a:t>Sommaires</a:t>
            </a:r>
            <a:r>
              <a:rPr lang="en-CA" sz="5400" b="1" kern="1200" dirty="0">
                <a:solidFill>
                  <a:srgbClr val="00B0F0"/>
                </a:solidFill>
                <a:latin typeface="+mn-lt"/>
                <a:ea typeface="+mn-ea"/>
                <a:cs typeface="+mn-cs"/>
              </a:rPr>
              <a:t> de </a:t>
            </a:r>
            <a:r>
              <a:rPr lang="en-CA" sz="5400" b="1" kern="1200" dirty="0" err="1">
                <a:solidFill>
                  <a:srgbClr val="00B0F0"/>
                </a:solidFill>
                <a:latin typeface="+mn-lt"/>
                <a:ea typeface="+mn-ea"/>
                <a:cs typeface="+mn-cs"/>
              </a:rPr>
              <a:t>l’évangile</a:t>
            </a:r>
            <a:r>
              <a:rPr lang="en-CA" sz="5400" b="1" kern="1200" dirty="0">
                <a:solidFill>
                  <a:srgbClr val="00B0F0"/>
                </a:solidFill>
                <a:latin typeface="+mn-lt"/>
                <a:ea typeface="+mn-ea"/>
                <a:cs typeface="+mn-cs"/>
              </a:rPr>
              <a:t> dans le livre de </a:t>
            </a:r>
            <a:r>
              <a:rPr lang="en-CA" sz="5400" b="1" kern="1200" dirty="0" err="1">
                <a:solidFill>
                  <a:srgbClr val="00B0F0"/>
                </a:solidFill>
                <a:latin typeface="+mn-lt"/>
                <a:ea typeface="+mn-ea"/>
                <a:cs typeface="+mn-cs"/>
              </a:rPr>
              <a:t>l’Apocalypse</a:t>
            </a:r>
            <a:endParaRPr lang="en-CA" sz="5400" b="1" kern="1200" dirty="0">
              <a:solidFill>
                <a:srgbClr val="00B0F0"/>
              </a:solidFill>
              <a:latin typeface="+mn-lt"/>
              <a:ea typeface="+mn-ea"/>
              <a:cs typeface="+mn-cs"/>
            </a:endParaRPr>
          </a:p>
          <a:p>
            <a:pPr marL="548640" lvl="1" indent="-274320" defTabSz="914400" hangingPunct="1">
              <a:spcBef>
                <a:spcPts val="500"/>
              </a:spcBef>
              <a:buClr>
                <a:srgbClr val="DA1F28"/>
              </a:buClr>
              <a:buSzPct val="76000"/>
              <a:buFont typeface="Wingdings 3"/>
              <a:buChar char=""/>
            </a:pPr>
            <a:r>
              <a:rPr lang="en-CA" sz="5400" kern="1200" dirty="0">
                <a:solidFill>
                  <a:srgbClr val="FFFF00"/>
                </a:solidFill>
                <a:latin typeface="+mn-lt"/>
                <a:ea typeface="+mn-ea"/>
                <a:cs typeface="+mn-cs"/>
              </a:rPr>
              <a:t>Revelation</a:t>
            </a:r>
            <a:r>
              <a:rPr lang="en-CA" sz="5400" kern="1200" dirty="0">
                <a:solidFill>
                  <a:srgbClr val="DEF5FA"/>
                </a:solidFill>
                <a:latin typeface="+mn-lt"/>
                <a:ea typeface="+mn-ea"/>
                <a:cs typeface="+mn-cs"/>
              </a:rPr>
              <a:t> / </a:t>
            </a:r>
            <a:r>
              <a:rPr lang="en-CA" sz="5400" kern="1200" dirty="0" err="1">
                <a:solidFill>
                  <a:srgbClr val="DEF5FA"/>
                </a:solidFill>
                <a:latin typeface="+mn-lt"/>
                <a:ea typeface="+mn-ea"/>
                <a:cs typeface="+mn-cs"/>
              </a:rPr>
              <a:t>Apocalipsis</a:t>
            </a:r>
            <a:r>
              <a:rPr lang="en-CA" sz="5400" kern="1200" dirty="0">
                <a:solidFill>
                  <a:srgbClr val="DEF5FA"/>
                </a:solidFill>
                <a:latin typeface="+mn-lt"/>
                <a:ea typeface="+mn-ea"/>
                <a:cs typeface="+mn-cs"/>
              </a:rPr>
              <a:t> / </a:t>
            </a:r>
            <a:r>
              <a:rPr lang="en-CA" sz="5400" kern="1200" dirty="0">
                <a:solidFill>
                  <a:srgbClr val="00B0F0"/>
                </a:solidFill>
                <a:latin typeface="+mn-lt"/>
                <a:ea typeface="+mn-ea"/>
                <a:cs typeface="+mn-cs"/>
              </a:rPr>
              <a:t>Apocalypse</a:t>
            </a:r>
            <a:r>
              <a:rPr lang="en-CA" sz="5400" kern="1200" dirty="0">
                <a:solidFill>
                  <a:srgbClr val="DEF5FA"/>
                </a:solidFill>
                <a:latin typeface="+mn-lt"/>
                <a:ea typeface="+mn-ea"/>
                <a:cs typeface="+mn-cs"/>
              </a:rPr>
              <a:t> 14:6-7</a:t>
            </a:r>
          </a:p>
        </p:txBody>
      </p:sp>
      <p:sp>
        <p:nvSpPr>
          <p:cNvPr id="7" name="Text Placeholder 4">
            <a:extLst>
              <a:ext uri="{FF2B5EF4-FFF2-40B4-BE49-F238E27FC236}">
                <a16:creationId xmlns:a16="http://schemas.microsoft.com/office/drawing/2014/main" id="{DF8CC7BA-AF56-CD4E-AF81-47CCE5AFAE20}"/>
              </a:ext>
            </a:extLst>
          </p:cNvPr>
          <p:cNvSpPr txBox="1">
            <a:spLocks/>
          </p:cNvSpPr>
          <p:nvPr/>
        </p:nvSpPr>
        <p:spPr>
          <a:xfrm>
            <a:off x="914786" y="2554686"/>
            <a:ext cx="12074383" cy="113574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lvl1pPr marL="63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274320" lvl="0" indent="-274320" defTabSz="914400" hangingPunct="1">
              <a:spcBef>
                <a:spcPts val="600"/>
              </a:spcBef>
              <a:buClr>
                <a:srgbClr val="2DA2BF"/>
              </a:buClr>
              <a:buSzPct val="76000"/>
              <a:buFont typeface="Wingdings 3"/>
              <a:buChar char=""/>
            </a:pPr>
            <a:r>
              <a:rPr lang="en-CA" sz="5400" b="1" kern="1200" dirty="0">
                <a:solidFill>
                  <a:srgbClr val="FFFF00"/>
                </a:solidFill>
                <a:latin typeface="+mn-lt"/>
                <a:ea typeface="+mn-ea"/>
                <a:cs typeface="+mn-cs"/>
              </a:rPr>
              <a:t>Gospel Summaries in the Epistles</a:t>
            </a:r>
          </a:p>
          <a:p>
            <a:pPr marL="274320" indent="-274320" defTabSz="914400" hangingPunct="1">
              <a:spcBef>
                <a:spcPts val="600"/>
              </a:spcBef>
              <a:buClr>
                <a:srgbClr val="2DA2BF"/>
              </a:buClr>
              <a:buSzPct val="76000"/>
              <a:buFont typeface="Wingdings 3"/>
              <a:buChar char=""/>
            </a:pPr>
            <a:r>
              <a:rPr lang="en-CA" sz="5400" b="1" kern="1200" dirty="0" err="1">
                <a:solidFill>
                  <a:schemeClr val="bg1"/>
                </a:solidFill>
              </a:rPr>
              <a:t>Resúmenes</a:t>
            </a:r>
            <a:r>
              <a:rPr lang="en-CA" sz="5400" b="1" kern="1200" dirty="0">
                <a:solidFill>
                  <a:schemeClr val="bg1"/>
                </a:solidFill>
              </a:rPr>
              <a:t> del </a:t>
            </a:r>
            <a:r>
              <a:rPr lang="en-CA" sz="5400" b="1" kern="1200" dirty="0" err="1">
                <a:solidFill>
                  <a:schemeClr val="bg1"/>
                </a:solidFill>
              </a:rPr>
              <a:t>Evangelio</a:t>
            </a:r>
            <a:r>
              <a:rPr lang="en-CA" sz="5400" b="1" kern="1200" dirty="0">
                <a:solidFill>
                  <a:schemeClr val="bg1"/>
                </a:solidFill>
              </a:rPr>
              <a:t> </a:t>
            </a:r>
            <a:r>
              <a:rPr lang="en-CA" sz="5400" b="1" kern="1200" dirty="0" err="1">
                <a:solidFill>
                  <a:schemeClr val="bg1"/>
                </a:solidFill>
              </a:rPr>
              <a:t>en</a:t>
            </a:r>
            <a:r>
              <a:rPr lang="en-CA" sz="5400" b="1" kern="1200" dirty="0">
                <a:solidFill>
                  <a:schemeClr val="bg1"/>
                </a:solidFill>
              </a:rPr>
              <a:t> </a:t>
            </a:r>
            <a:r>
              <a:rPr lang="en-CA" sz="5400" b="1" kern="1200" dirty="0" err="1">
                <a:solidFill>
                  <a:schemeClr val="bg1"/>
                </a:solidFill>
              </a:rPr>
              <a:t>epístolas</a:t>
            </a:r>
            <a:endParaRPr lang="en-CA" sz="5400" b="1" kern="1200" dirty="0">
              <a:solidFill>
                <a:schemeClr val="bg1"/>
              </a:solidFill>
            </a:endParaRPr>
          </a:p>
          <a:p>
            <a:pPr marL="274320" lvl="0" indent="-274320" defTabSz="914400" hangingPunct="1">
              <a:spcBef>
                <a:spcPts val="600"/>
              </a:spcBef>
              <a:buClr>
                <a:srgbClr val="2DA2BF"/>
              </a:buClr>
              <a:buSzPct val="76000"/>
              <a:buFont typeface="Wingdings 3"/>
              <a:buChar char=""/>
            </a:pPr>
            <a:r>
              <a:rPr lang="en-CA" sz="5400" b="1" kern="1200" dirty="0" err="1">
                <a:solidFill>
                  <a:srgbClr val="00B0F0"/>
                </a:solidFill>
                <a:latin typeface="+mn-lt"/>
                <a:ea typeface="+mn-ea"/>
                <a:cs typeface="+mn-cs"/>
              </a:rPr>
              <a:t>Sommaires</a:t>
            </a:r>
            <a:r>
              <a:rPr lang="en-CA" sz="5400" b="1" kern="1200" dirty="0">
                <a:solidFill>
                  <a:srgbClr val="00B0F0"/>
                </a:solidFill>
                <a:latin typeface="+mn-lt"/>
                <a:ea typeface="+mn-ea"/>
                <a:cs typeface="+mn-cs"/>
              </a:rPr>
              <a:t> de </a:t>
            </a:r>
            <a:r>
              <a:rPr lang="en-CA" sz="5400" b="1" kern="1200" dirty="0" err="1">
                <a:solidFill>
                  <a:srgbClr val="00B0F0"/>
                </a:solidFill>
                <a:latin typeface="+mn-lt"/>
                <a:ea typeface="+mn-ea"/>
                <a:cs typeface="+mn-cs"/>
              </a:rPr>
              <a:t>l’évangile</a:t>
            </a:r>
            <a:r>
              <a:rPr lang="en-CA" sz="5400" b="1" kern="1200" dirty="0">
                <a:solidFill>
                  <a:srgbClr val="00B0F0"/>
                </a:solidFill>
                <a:latin typeface="+mn-lt"/>
                <a:ea typeface="+mn-ea"/>
                <a:cs typeface="+mn-cs"/>
              </a:rPr>
              <a:t> dans les </a:t>
            </a:r>
            <a:r>
              <a:rPr lang="en-CA" sz="5400" b="1" kern="1200" dirty="0" err="1">
                <a:solidFill>
                  <a:srgbClr val="00B0F0"/>
                </a:solidFill>
                <a:latin typeface="+mn-lt"/>
                <a:ea typeface="+mn-ea"/>
                <a:cs typeface="+mn-cs"/>
              </a:rPr>
              <a:t>épîtres</a:t>
            </a:r>
            <a:r>
              <a:rPr lang="en-CA" sz="5400" b="1" kern="1200" dirty="0">
                <a:solidFill>
                  <a:srgbClr val="00B0F0"/>
                </a:solidFill>
                <a:latin typeface="+mn-lt"/>
                <a:ea typeface="+mn-ea"/>
                <a:cs typeface="+mn-cs"/>
              </a:rPr>
              <a:t> </a:t>
            </a:r>
          </a:p>
          <a:p>
            <a:pPr marL="548640" lvl="1" indent="-274320" defTabSz="914400" hangingPunct="1">
              <a:spcBef>
                <a:spcPts val="500"/>
              </a:spcBef>
              <a:buClr>
                <a:srgbClr val="DA1F28"/>
              </a:buClr>
              <a:buSzPct val="76000"/>
              <a:buFont typeface="Wingdings 3"/>
              <a:buChar char=""/>
            </a:pPr>
            <a:r>
              <a:rPr lang="en-CA" sz="5400" kern="1200" dirty="0">
                <a:solidFill>
                  <a:srgbClr val="FFFF00"/>
                </a:solidFill>
                <a:latin typeface="+mn-lt"/>
                <a:ea typeface="+mn-ea"/>
                <a:cs typeface="+mn-cs"/>
              </a:rPr>
              <a:t>Romans</a:t>
            </a:r>
            <a:r>
              <a:rPr lang="en-CA" sz="5400" kern="1200" dirty="0">
                <a:solidFill>
                  <a:srgbClr val="DEF5FA"/>
                </a:solidFill>
                <a:latin typeface="+mn-lt"/>
                <a:ea typeface="+mn-ea"/>
                <a:cs typeface="+mn-cs"/>
              </a:rPr>
              <a:t>/</a:t>
            </a:r>
            <a:r>
              <a:rPr lang="en-CA" sz="5400" kern="1200" dirty="0" err="1">
                <a:solidFill>
                  <a:srgbClr val="DEF5FA"/>
                </a:solidFill>
                <a:latin typeface="+mn-lt"/>
                <a:ea typeface="+mn-ea"/>
                <a:cs typeface="+mn-cs"/>
              </a:rPr>
              <a:t>Romanos</a:t>
            </a:r>
            <a:r>
              <a:rPr lang="en-CA" sz="5400" kern="1200" dirty="0">
                <a:solidFill>
                  <a:srgbClr val="DEF5FA"/>
                </a:solidFill>
                <a:latin typeface="+mn-lt"/>
                <a:ea typeface="+mn-ea"/>
                <a:cs typeface="+mn-cs"/>
              </a:rPr>
              <a:t>/</a:t>
            </a:r>
            <a:r>
              <a:rPr lang="en-CA" sz="5400" kern="1200" dirty="0">
                <a:solidFill>
                  <a:srgbClr val="00B0F0"/>
                </a:solidFill>
                <a:latin typeface="+mn-lt"/>
                <a:ea typeface="+mn-ea"/>
                <a:cs typeface="+mn-cs"/>
              </a:rPr>
              <a:t>Romains</a:t>
            </a:r>
            <a:r>
              <a:rPr lang="en-CA" sz="5400" kern="1200" dirty="0">
                <a:solidFill>
                  <a:srgbClr val="DEF5FA"/>
                </a:solidFill>
                <a:latin typeface="+mn-lt"/>
                <a:ea typeface="+mn-ea"/>
                <a:cs typeface="+mn-cs"/>
              </a:rPr>
              <a:t> 1:1-6</a:t>
            </a:r>
          </a:p>
          <a:p>
            <a:pPr marL="548640" lvl="1" indent="-274320" defTabSz="914400" hangingPunct="1">
              <a:spcBef>
                <a:spcPts val="500"/>
              </a:spcBef>
              <a:buClr>
                <a:srgbClr val="DA1F28"/>
              </a:buClr>
              <a:buSzPct val="76000"/>
              <a:buFont typeface="Wingdings 3"/>
              <a:buChar char=""/>
            </a:pPr>
            <a:r>
              <a:rPr lang="en-CA" sz="5400" kern="1200" dirty="0">
                <a:solidFill>
                  <a:srgbClr val="FFFF00"/>
                </a:solidFill>
                <a:latin typeface="+mn-lt"/>
                <a:ea typeface="+mn-ea"/>
                <a:cs typeface="+mn-cs"/>
              </a:rPr>
              <a:t>1 Corinthians </a:t>
            </a:r>
            <a:r>
              <a:rPr lang="en-CA" sz="5400" kern="1200" dirty="0">
                <a:solidFill>
                  <a:srgbClr val="DEF5FA"/>
                </a:solidFill>
                <a:latin typeface="+mn-lt"/>
                <a:ea typeface="+mn-ea"/>
                <a:cs typeface="+mn-cs"/>
              </a:rPr>
              <a:t>/ 1 </a:t>
            </a:r>
            <a:r>
              <a:rPr lang="en-CA" sz="5400" kern="1200" dirty="0" err="1">
                <a:solidFill>
                  <a:srgbClr val="DEF5FA"/>
                </a:solidFill>
                <a:latin typeface="+mn-lt"/>
                <a:ea typeface="+mn-ea"/>
                <a:cs typeface="+mn-cs"/>
              </a:rPr>
              <a:t>Corintios</a:t>
            </a:r>
            <a:r>
              <a:rPr lang="en-CA" sz="5400" kern="1200" dirty="0">
                <a:solidFill>
                  <a:srgbClr val="DEF5FA"/>
                </a:solidFill>
                <a:latin typeface="+mn-lt"/>
                <a:ea typeface="+mn-ea"/>
                <a:cs typeface="+mn-cs"/>
              </a:rPr>
              <a:t>/ </a:t>
            </a:r>
            <a:r>
              <a:rPr lang="en-CA" sz="5400" kern="1200" dirty="0">
                <a:solidFill>
                  <a:srgbClr val="00B0F0"/>
                </a:solidFill>
                <a:latin typeface="+mn-lt"/>
                <a:ea typeface="+mn-ea"/>
                <a:cs typeface="+mn-cs"/>
              </a:rPr>
              <a:t>1 </a:t>
            </a:r>
            <a:r>
              <a:rPr lang="en-CA" sz="5400" kern="1200" dirty="0" err="1">
                <a:solidFill>
                  <a:srgbClr val="00B0F0"/>
                </a:solidFill>
                <a:latin typeface="+mn-lt"/>
                <a:ea typeface="+mn-ea"/>
                <a:cs typeface="+mn-cs"/>
              </a:rPr>
              <a:t>Corinthiens</a:t>
            </a:r>
            <a:r>
              <a:rPr lang="en-CA" sz="5400" kern="1200" dirty="0">
                <a:solidFill>
                  <a:srgbClr val="00B0F0"/>
                </a:solidFill>
                <a:latin typeface="+mn-lt"/>
                <a:ea typeface="+mn-ea"/>
                <a:cs typeface="+mn-cs"/>
              </a:rPr>
              <a:t> </a:t>
            </a:r>
            <a:r>
              <a:rPr lang="en-CA" sz="5400" kern="1200" dirty="0">
                <a:solidFill>
                  <a:srgbClr val="DEF5FA"/>
                </a:solidFill>
                <a:latin typeface="+mn-lt"/>
                <a:ea typeface="+mn-ea"/>
                <a:cs typeface="+mn-cs"/>
              </a:rPr>
              <a:t>15:1-8, 20-28</a:t>
            </a:r>
          </a:p>
          <a:p>
            <a:pPr marL="548640" lvl="1" indent="-274320" defTabSz="914400" hangingPunct="1">
              <a:spcBef>
                <a:spcPts val="500"/>
              </a:spcBef>
              <a:buClr>
                <a:srgbClr val="DA1F28"/>
              </a:buClr>
              <a:buSzPct val="76000"/>
              <a:buFont typeface="Wingdings 3"/>
              <a:buChar char=""/>
            </a:pPr>
            <a:r>
              <a:rPr lang="en-CA" sz="5400" kern="1200" dirty="0">
                <a:solidFill>
                  <a:srgbClr val="FFFF00"/>
                </a:solidFill>
                <a:latin typeface="+mn-lt"/>
                <a:ea typeface="+mn-ea"/>
                <a:cs typeface="+mn-cs"/>
              </a:rPr>
              <a:t>Colossians</a:t>
            </a:r>
            <a:r>
              <a:rPr lang="en-CA" sz="5400" kern="1200" dirty="0">
                <a:solidFill>
                  <a:srgbClr val="DEF5FA"/>
                </a:solidFill>
                <a:latin typeface="+mn-lt"/>
                <a:ea typeface="+mn-ea"/>
                <a:cs typeface="+mn-cs"/>
              </a:rPr>
              <a:t> / </a:t>
            </a:r>
            <a:r>
              <a:rPr lang="en-CA" sz="5400" kern="1200" dirty="0" err="1">
                <a:solidFill>
                  <a:srgbClr val="DEF5FA"/>
                </a:solidFill>
                <a:latin typeface="+mn-lt"/>
                <a:ea typeface="+mn-ea"/>
                <a:cs typeface="+mn-cs"/>
              </a:rPr>
              <a:t>Colosenses</a:t>
            </a:r>
            <a:r>
              <a:rPr lang="en-CA" sz="5400" kern="1200" dirty="0">
                <a:solidFill>
                  <a:srgbClr val="DEF5FA"/>
                </a:solidFill>
                <a:latin typeface="+mn-lt"/>
                <a:ea typeface="+mn-ea"/>
                <a:cs typeface="+mn-cs"/>
              </a:rPr>
              <a:t> /	</a:t>
            </a:r>
            <a:r>
              <a:rPr lang="en-CA" sz="5400" kern="1200" dirty="0" err="1">
                <a:solidFill>
                  <a:srgbClr val="00B0F0"/>
                </a:solidFill>
                <a:latin typeface="+mn-lt"/>
                <a:ea typeface="+mn-ea"/>
                <a:cs typeface="+mn-cs"/>
              </a:rPr>
              <a:t>Colossiens</a:t>
            </a:r>
            <a:r>
              <a:rPr lang="en-CA" sz="5400" kern="1200" dirty="0">
                <a:solidFill>
                  <a:srgbClr val="DEF5FA"/>
                </a:solidFill>
                <a:latin typeface="+mn-lt"/>
                <a:ea typeface="+mn-ea"/>
                <a:cs typeface="+mn-cs"/>
              </a:rPr>
              <a:t> 1:15-23</a:t>
            </a:r>
          </a:p>
          <a:p>
            <a:pPr marL="548640" lvl="1" indent="-274320" defTabSz="914400" hangingPunct="1">
              <a:spcBef>
                <a:spcPts val="500"/>
              </a:spcBef>
              <a:buClr>
                <a:srgbClr val="DA1F28"/>
              </a:buClr>
              <a:buSzPct val="76000"/>
              <a:buFont typeface="Wingdings 3"/>
              <a:buChar char=""/>
            </a:pPr>
            <a:r>
              <a:rPr lang="en-CA" sz="5400" kern="1200" dirty="0">
                <a:solidFill>
                  <a:srgbClr val="FFFF00"/>
                </a:solidFill>
                <a:latin typeface="+mn-lt"/>
                <a:ea typeface="+mn-ea"/>
                <a:cs typeface="+mn-cs"/>
              </a:rPr>
              <a:t>2 Timothy </a:t>
            </a:r>
            <a:r>
              <a:rPr lang="en-CA" sz="5400" kern="1200" dirty="0">
                <a:solidFill>
                  <a:srgbClr val="DEF5FA"/>
                </a:solidFill>
                <a:latin typeface="+mn-lt"/>
                <a:ea typeface="+mn-ea"/>
                <a:cs typeface="+mn-cs"/>
              </a:rPr>
              <a:t>/ 2 </a:t>
            </a:r>
            <a:r>
              <a:rPr lang="en-CA" sz="5400" kern="1200" dirty="0" err="1">
                <a:solidFill>
                  <a:srgbClr val="DEF5FA"/>
                </a:solidFill>
                <a:latin typeface="+mn-lt"/>
                <a:ea typeface="+mn-ea"/>
                <a:cs typeface="+mn-cs"/>
              </a:rPr>
              <a:t>Timoteo</a:t>
            </a:r>
            <a:r>
              <a:rPr lang="en-CA" sz="5400" kern="1200" dirty="0">
                <a:solidFill>
                  <a:srgbClr val="DEF5FA"/>
                </a:solidFill>
                <a:latin typeface="+mn-lt"/>
                <a:ea typeface="+mn-ea"/>
                <a:cs typeface="+mn-cs"/>
              </a:rPr>
              <a:t> </a:t>
            </a:r>
            <a:r>
              <a:rPr lang="en-CA" sz="5400" kern="1200" dirty="0">
                <a:solidFill>
                  <a:srgbClr val="00B0F0"/>
                </a:solidFill>
                <a:latin typeface="+mn-lt"/>
                <a:ea typeface="+mn-ea"/>
                <a:cs typeface="+mn-cs"/>
              </a:rPr>
              <a:t>/ 2 </a:t>
            </a:r>
            <a:r>
              <a:rPr lang="en-CA" sz="5400" kern="1200" dirty="0" err="1">
                <a:solidFill>
                  <a:srgbClr val="00B0F0"/>
                </a:solidFill>
                <a:latin typeface="+mn-lt"/>
                <a:ea typeface="+mn-ea"/>
                <a:cs typeface="+mn-cs"/>
              </a:rPr>
              <a:t>Timothée</a:t>
            </a:r>
            <a:r>
              <a:rPr lang="en-CA" sz="5400" kern="1200" dirty="0">
                <a:solidFill>
                  <a:srgbClr val="DEF5FA"/>
                </a:solidFill>
                <a:latin typeface="+mn-lt"/>
                <a:ea typeface="+mn-ea"/>
                <a:cs typeface="+mn-cs"/>
              </a:rPr>
              <a:t>  2:8-9</a:t>
            </a:r>
          </a:p>
        </p:txBody>
      </p:sp>
    </p:spTree>
    <p:extLst>
      <p:ext uri="{BB962C8B-B14F-4D97-AF65-F5344CB8AC3E}">
        <p14:creationId xmlns:p14="http://schemas.microsoft.com/office/powerpoint/2010/main" val="16212964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fade">
                                      <p:cBhvr>
                                        <p:cTn id="28" dur="500"/>
                                        <p:tgtEl>
                                          <p:spTgt spid="7">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animEffect transition="in" filter="fade">
                                      <p:cBhvr>
                                        <p:cTn id="33" dur="500"/>
                                        <p:tgtEl>
                                          <p:spTgt spid="7">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fade">
                                      <p:cBhvr>
                                        <p:cTn id="38" dur="500"/>
                                        <p:tgtEl>
                                          <p:spTgt spid="6">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Effect transition="in" filter="fade">
                                      <p:cBhvr>
                                        <p:cTn id="41" dur="500"/>
                                        <p:tgtEl>
                                          <p:spTgt spid="6">
                                            <p:txEl>
                                              <p:pRg st="1" end="1"/>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animEffect transition="in" filter="fade">
                                      <p:cBhvr>
                                        <p:cTn id="44" dur="500"/>
                                        <p:tgtEl>
                                          <p:spTgt spid="6">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Effect transition="in" filter="fade">
                                      <p:cBhvr>
                                        <p:cTn id="4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73723" y="-239431"/>
            <a:ext cx="22860000" cy="2286000"/>
          </a:xfrm>
        </p:spPr>
        <p:txBody>
          <a:bodyPr>
            <a:noAutofit/>
          </a:bodyPr>
          <a:lstStyle/>
          <a:p>
            <a:r>
              <a:rPr lang="en-US" sz="9600" dirty="0">
                <a:solidFill>
                  <a:srgbClr val="FFFF00"/>
                </a:solidFill>
              </a:rPr>
              <a:t>Your Story </a:t>
            </a:r>
            <a:r>
              <a:rPr lang="en-US" sz="9600" dirty="0">
                <a:solidFill>
                  <a:schemeClr val="bg1"/>
                </a:solidFill>
              </a:rPr>
              <a:t>/ Tu </a:t>
            </a:r>
            <a:r>
              <a:rPr lang="en-US" sz="9600" dirty="0" err="1">
                <a:solidFill>
                  <a:schemeClr val="bg1"/>
                </a:solidFill>
              </a:rPr>
              <a:t>historia</a:t>
            </a:r>
            <a:r>
              <a:rPr lang="en-US" sz="9600" dirty="0">
                <a:solidFill>
                  <a:schemeClr val="bg1"/>
                </a:solidFill>
              </a:rPr>
              <a:t> / </a:t>
            </a:r>
            <a:r>
              <a:rPr lang="en-US" sz="9600" dirty="0" err="1">
                <a:solidFill>
                  <a:srgbClr val="00B0F0"/>
                </a:solidFill>
              </a:rPr>
              <a:t>Votre</a:t>
            </a:r>
            <a:r>
              <a:rPr lang="en-US" sz="9600" dirty="0">
                <a:solidFill>
                  <a:srgbClr val="00B0F0"/>
                </a:solidFill>
              </a:rPr>
              <a:t> </a:t>
            </a:r>
            <a:r>
              <a:rPr lang="en-US" sz="9600" dirty="0" err="1">
                <a:solidFill>
                  <a:srgbClr val="00B0F0"/>
                </a:solidFill>
              </a:rPr>
              <a:t>Histoire</a:t>
            </a:r>
            <a:endParaRPr lang="en-US" sz="9600" dirty="0">
              <a:solidFill>
                <a:srgbClr val="00B0F0"/>
              </a:solidFill>
            </a:endParaRPr>
          </a:p>
        </p:txBody>
      </p:sp>
      <p:sp>
        <p:nvSpPr>
          <p:cNvPr id="5" name="Text Placeholder 4"/>
          <p:cNvSpPr>
            <a:spLocks noGrp="1"/>
          </p:cNvSpPr>
          <p:nvPr>
            <p:ph type="body" idx="1"/>
          </p:nvPr>
        </p:nvSpPr>
        <p:spPr>
          <a:xfrm>
            <a:off x="773724" y="2129693"/>
            <a:ext cx="22860000" cy="10707076"/>
          </a:xfrm>
        </p:spPr>
        <p:txBody>
          <a:bodyPr>
            <a:noAutofit/>
          </a:bodyPr>
          <a:lstStyle/>
          <a:p>
            <a:pPr marL="0" indent="0">
              <a:buNone/>
            </a:pPr>
            <a:r>
              <a:rPr lang="en-CA" sz="4000" dirty="0">
                <a:solidFill>
                  <a:srgbClr val="FFFF00"/>
                </a:solidFill>
              </a:rPr>
              <a:t>“We live in a society where a testimony from our friend carries as much weight as one from a so-called professional. For example, in buying a car many of us will ask our friends what they like and dislike about their vehicle. We trust what they are telling us to be true and will often make a decision based upon their testimony.” (Henry Knight and Douglas Powe, </a:t>
            </a:r>
            <a:r>
              <a:rPr lang="en-CA" sz="4000" i="1" dirty="0">
                <a:solidFill>
                  <a:srgbClr val="FFFF00"/>
                </a:solidFill>
              </a:rPr>
              <a:t>Transforming Evangelism</a:t>
            </a:r>
            <a:r>
              <a:rPr lang="en-CA" sz="4000" dirty="0">
                <a:solidFill>
                  <a:srgbClr val="FFFF00"/>
                </a:solidFill>
              </a:rPr>
              <a:t>)</a:t>
            </a:r>
          </a:p>
          <a:p>
            <a:pPr marL="0" indent="0">
              <a:buNone/>
            </a:pPr>
            <a:r>
              <a:rPr lang="es-ES" sz="4000" dirty="0">
                <a:solidFill>
                  <a:schemeClr val="bg1"/>
                </a:solidFill>
              </a:rPr>
              <a:t>“Vivimos en una sociedad donde el testimonio de un amigo tiene tanto peso como el de un supuesto profesional. Por ejemplo, al comprar un automóvil, muchos de nosotros preguntaremos a nuestros amigos qué les gusta y qué no les gusta de su vehículo. Confiamos en que lo que nos dicen es verdad y, a menudo, tomamos una decisión basada en su testimonio ". </a:t>
            </a:r>
            <a:r>
              <a:rPr lang="es-ES" sz="4000" i="1" dirty="0">
                <a:solidFill>
                  <a:schemeClr val="bg1"/>
                </a:solidFill>
              </a:rPr>
              <a:t>(Henry </a:t>
            </a:r>
            <a:r>
              <a:rPr lang="es-ES" sz="4000" i="1" dirty="0" err="1">
                <a:solidFill>
                  <a:schemeClr val="bg1"/>
                </a:solidFill>
              </a:rPr>
              <a:t>Knight</a:t>
            </a:r>
            <a:r>
              <a:rPr lang="es-ES" sz="4000" i="1" dirty="0">
                <a:solidFill>
                  <a:schemeClr val="bg1"/>
                </a:solidFill>
              </a:rPr>
              <a:t> y Douglas </a:t>
            </a:r>
            <a:r>
              <a:rPr lang="es-ES" sz="4000" i="1" dirty="0" err="1">
                <a:solidFill>
                  <a:schemeClr val="bg1"/>
                </a:solidFill>
              </a:rPr>
              <a:t>Powe</a:t>
            </a:r>
            <a:r>
              <a:rPr lang="es-ES" sz="4000" i="1" dirty="0">
                <a:solidFill>
                  <a:schemeClr val="bg1"/>
                </a:solidFill>
              </a:rPr>
              <a:t>, Transformando el evangelismo)</a:t>
            </a:r>
            <a:endParaRPr lang="en-CA" sz="4000" i="1" dirty="0">
              <a:solidFill>
                <a:schemeClr val="bg1"/>
              </a:solidFill>
            </a:endParaRPr>
          </a:p>
          <a:p>
            <a:pPr marL="0" indent="0">
              <a:buNone/>
            </a:pPr>
            <a:r>
              <a:rPr lang="en-CA" sz="4000" dirty="0">
                <a:solidFill>
                  <a:srgbClr val="00B0F0"/>
                </a:solidFill>
              </a:rPr>
              <a:t>‘‘Nous </a:t>
            </a:r>
            <a:r>
              <a:rPr lang="en-CA" sz="4000" dirty="0" err="1">
                <a:solidFill>
                  <a:srgbClr val="00B0F0"/>
                </a:solidFill>
              </a:rPr>
              <a:t>sommes</a:t>
            </a:r>
            <a:r>
              <a:rPr lang="en-CA" sz="4000" dirty="0">
                <a:solidFill>
                  <a:srgbClr val="00B0F0"/>
                </a:solidFill>
              </a:rPr>
              <a:t> </a:t>
            </a:r>
            <a:r>
              <a:rPr lang="en-CA" sz="4000" dirty="0" err="1">
                <a:solidFill>
                  <a:srgbClr val="00B0F0"/>
                </a:solidFill>
              </a:rPr>
              <a:t>en</a:t>
            </a:r>
            <a:r>
              <a:rPr lang="en-CA" sz="4000" dirty="0">
                <a:solidFill>
                  <a:srgbClr val="00B0F0"/>
                </a:solidFill>
              </a:rPr>
              <a:t> train de vivre dans </a:t>
            </a:r>
            <a:r>
              <a:rPr lang="en-CA" sz="4000" dirty="0" err="1">
                <a:solidFill>
                  <a:srgbClr val="00B0F0"/>
                </a:solidFill>
              </a:rPr>
              <a:t>une</a:t>
            </a:r>
            <a:r>
              <a:rPr lang="en-CA" sz="4000" dirty="0">
                <a:solidFill>
                  <a:srgbClr val="00B0F0"/>
                </a:solidFill>
              </a:rPr>
              <a:t> </a:t>
            </a:r>
            <a:r>
              <a:rPr lang="en-CA" sz="4000" dirty="0" err="1">
                <a:solidFill>
                  <a:srgbClr val="00B0F0"/>
                </a:solidFill>
              </a:rPr>
              <a:t>société</a:t>
            </a:r>
            <a:r>
              <a:rPr lang="en-CA" sz="4000" dirty="0">
                <a:solidFill>
                  <a:srgbClr val="00B0F0"/>
                </a:solidFill>
              </a:rPr>
              <a:t> </a:t>
            </a:r>
            <a:r>
              <a:rPr lang="en-CA" sz="4000" dirty="0" err="1">
                <a:solidFill>
                  <a:srgbClr val="00B0F0"/>
                </a:solidFill>
              </a:rPr>
              <a:t>où</a:t>
            </a:r>
            <a:r>
              <a:rPr lang="en-CA" sz="4000" dirty="0">
                <a:solidFill>
                  <a:srgbClr val="00B0F0"/>
                </a:solidFill>
              </a:rPr>
              <a:t> le </a:t>
            </a:r>
            <a:r>
              <a:rPr lang="en-CA" sz="4000" dirty="0" err="1">
                <a:solidFill>
                  <a:srgbClr val="00B0F0"/>
                </a:solidFill>
              </a:rPr>
              <a:t>témoignage</a:t>
            </a:r>
            <a:r>
              <a:rPr lang="en-CA" sz="4000" dirty="0">
                <a:solidFill>
                  <a:srgbClr val="00B0F0"/>
                </a:solidFill>
              </a:rPr>
              <a:t> de </a:t>
            </a:r>
            <a:r>
              <a:rPr lang="en-CA" sz="4000" dirty="0" err="1">
                <a:solidFill>
                  <a:srgbClr val="00B0F0"/>
                </a:solidFill>
              </a:rPr>
              <a:t>notre</a:t>
            </a:r>
            <a:r>
              <a:rPr lang="en-CA" sz="4000" dirty="0">
                <a:solidFill>
                  <a:srgbClr val="00B0F0"/>
                </a:solidFill>
              </a:rPr>
              <a:t> </a:t>
            </a:r>
            <a:r>
              <a:rPr lang="en-CA" sz="4000" dirty="0" err="1">
                <a:solidFill>
                  <a:srgbClr val="00B0F0"/>
                </a:solidFill>
              </a:rPr>
              <a:t>ami</a:t>
            </a:r>
            <a:r>
              <a:rPr lang="en-CA" sz="4000" dirty="0">
                <a:solidFill>
                  <a:srgbClr val="00B0F0"/>
                </a:solidFill>
              </a:rPr>
              <a:t> a </a:t>
            </a:r>
            <a:r>
              <a:rPr lang="en-CA" sz="4000" dirty="0" err="1">
                <a:solidFill>
                  <a:srgbClr val="00B0F0"/>
                </a:solidFill>
              </a:rPr>
              <a:t>autant</a:t>
            </a:r>
            <a:r>
              <a:rPr lang="en-CA" sz="4000" dirty="0">
                <a:solidFill>
                  <a:srgbClr val="00B0F0"/>
                </a:solidFill>
              </a:rPr>
              <a:t> de </a:t>
            </a:r>
            <a:r>
              <a:rPr lang="en-CA" sz="4000" dirty="0" err="1">
                <a:solidFill>
                  <a:srgbClr val="00B0F0"/>
                </a:solidFill>
              </a:rPr>
              <a:t>densité</a:t>
            </a:r>
            <a:r>
              <a:rPr lang="en-CA" sz="4000" dirty="0">
                <a:solidFill>
                  <a:srgbClr val="00B0F0"/>
                </a:solidFill>
              </a:rPr>
              <a:t> que </a:t>
            </a:r>
            <a:r>
              <a:rPr lang="en-CA" sz="4000" dirty="0" err="1">
                <a:solidFill>
                  <a:srgbClr val="00B0F0"/>
                </a:solidFill>
              </a:rPr>
              <a:t>celui</a:t>
            </a:r>
            <a:r>
              <a:rPr lang="en-CA" sz="4000" dirty="0">
                <a:solidFill>
                  <a:srgbClr val="00B0F0"/>
                </a:solidFill>
              </a:rPr>
              <a:t> d'un soi-disant </a:t>
            </a:r>
            <a:r>
              <a:rPr lang="en-CA" sz="4000" dirty="0" err="1">
                <a:solidFill>
                  <a:srgbClr val="00B0F0"/>
                </a:solidFill>
              </a:rPr>
              <a:t>spécialiste</a:t>
            </a:r>
            <a:r>
              <a:rPr lang="en-CA" sz="4000" dirty="0">
                <a:solidFill>
                  <a:srgbClr val="00B0F0"/>
                </a:solidFill>
              </a:rPr>
              <a:t>. Par </a:t>
            </a:r>
            <a:r>
              <a:rPr lang="en-CA" sz="4000" dirty="0" err="1">
                <a:solidFill>
                  <a:srgbClr val="00B0F0"/>
                </a:solidFill>
              </a:rPr>
              <a:t>exemple</a:t>
            </a:r>
            <a:r>
              <a:rPr lang="en-CA" sz="4000" dirty="0">
                <a:solidFill>
                  <a:srgbClr val="00B0F0"/>
                </a:solidFill>
              </a:rPr>
              <a:t>, </a:t>
            </a:r>
            <a:r>
              <a:rPr lang="en-CA" sz="4000" dirty="0" err="1">
                <a:solidFill>
                  <a:srgbClr val="00B0F0"/>
                </a:solidFill>
              </a:rPr>
              <a:t>en</a:t>
            </a:r>
            <a:r>
              <a:rPr lang="en-CA" sz="4000" dirty="0">
                <a:solidFill>
                  <a:srgbClr val="00B0F0"/>
                </a:solidFill>
              </a:rPr>
              <a:t> </a:t>
            </a:r>
            <a:r>
              <a:rPr lang="en-CA" sz="4000" dirty="0" err="1">
                <a:solidFill>
                  <a:srgbClr val="00B0F0"/>
                </a:solidFill>
              </a:rPr>
              <a:t>achetant</a:t>
            </a:r>
            <a:r>
              <a:rPr lang="en-CA" sz="4000" dirty="0">
                <a:solidFill>
                  <a:srgbClr val="00B0F0"/>
                </a:solidFill>
              </a:rPr>
              <a:t> un </a:t>
            </a:r>
            <a:r>
              <a:rPr lang="en-CA" sz="4000" dirty="0" err="1">
                <a:solidFill>
                  <a:srgbClr val="00B0F0"/>
                </a:solidFill>
              </a:rPr>
              <a:t>véhicule</a:t>
            </a:r>
            <a:r>
              <a:rPr lang="en-CA" sz="4000" dirty="0">
                <a:solidFill>
                  <a:srgbClr val="00B0F0"/>
                </a:solidFill>
              </a:rPr>
              <a:t>, beaucoup </a:t>
            </a:r>
            <a:r>
              <a:rPr lang="en-CA" sz="4000" dirty="0" err="1">
                <a:solidFill>
                  <a:srgbClr val="00B0F0"/>
                </a:solidFill>
              </a:rPr>
              <a:t>d'entre</a:t>
            </a:r>
            <a:r>
              <a:rPr lang="en-CA" sz="4000" dirty="0">
                <a:solidFill>
                  <a:srgbClr val="00B0F0"/>
                </a:solidFill>
              </a:rPr>
              <a:t> nous </a:t>
            </a:r>
            <a:r>
              <a:rPr lang="en-CA" sz="4000" dirty="0" err="1">
                <a:solidFill>
                  <a:srgbClr val="00B0F0"/>
                </a:solidFill>
              </a:rPr>
              <a:t>demanderont</a:t>
            </a:r>
            <a:r>
              <a:rPr lang="en-CA" sz="4000" dirty="0">
                <a:solidFill>
                  <a:srgbClr val="00B0F0"/>
                </a:solidFill>
              </a:rPr>
              <a:t> </a:t>
            </a:r>
            <a:r>
              <a:rPr lang="en-CA" sz="4000" dirty="0" err="1">
                <a:solidFill>
                  <a:srgbClr val="00B0F0"/>
                </a:solidFill>
              </a:rPr>
              <a:t>à</a:t>
            </a:r>
            <a:r>
              <a:rPr lang="en-CA" sz="4000" dirty="0">
                <a:solidFill>
                  <a:srgbClr val="00B0F0"/>
                </a:solidFill>
              </a:rPr>
              <a:t> </a:t>
            </a:r>
            <a:r>
              <a:rPr lang="en-CA" sz="4000" dirty="0" err="1">
                <a:solidFill>
                  <a:srgbClr val="00B0F0"/>
                </a:solidFill>
              </a:rPr>
              <a:t>nos</a:t>
            </a:r>
            <a:r>
              <a:rPr lang="en-CA" sz="4000" dirty="0">
                <a:solidFill>
                  <a:srgbClr val="00B0F0"/>
                </a:solidFill>
              </a:rPr>
              <a:t> </a:t>
            </a:r>
            <a:r>
              <a:rPr lang="en-CA" sz="4000" dirty="0" err="1">
                <a:solidFill>
                  <a:srgbClr val="00B0F0"/>
                </a:solidFill>
              </a:rPr>
              <a:t>amis</a:t>
            </a:r>
            <a:r>
              <a:rPr lang="en-CA" sz="4000" dirty="0">
                <a:solidFill>
                  <a:srgbClr val="00B0F0"/>
                </a:solidFill>
              </a:rPr>
              <a:t> </a:t>
            </a:r>
            <a:r>
              <a:rPr lang="en-CA" sz="4000" dirty="0" err="1">
                <a:solidFill>
                  <a:srgbClr val="00B0F0"/>
                </a:solidFill>
              </a:rPr>
              <a:t>ce</a:t>
            </a:r>
            <a:r>
              <a:rPr lang="en-CA" sz="4000" dirty="0">
                <a:solidFill>
                  <a:srgbClr val="00B0F0"/>
                </a:solidFill>
              </a:rPr>
              <a:t> </a:t>
            </a:r>
            <a:r>
              <a:rPr lang="en-CA" sz="4000" dirty="0" err="1">
                <a:solidFill>
                  <a:srgbClr val="00B0F0"/>
                </a:solidFill>
              </a:rPr>
              <a:t>qu'ils</a:t>
            </a:r>
            <a:r>
              <a:rPr lang="en-CA" sz="4000" dirty="0">
                <a:solidFill>
                  <a:srgbClr val="00B0F0"/>
                </a:solidFill>
              </a:rPr>
              <a:t> </a:t>
            </a:r>
            <a:r>
              <a:rPr lang="en-CA" sz="4000" dirty="0" err="1">
                <a:solidFill>
                  <a:srgbClr val="00B0F0"/>
                </a:solidFill>
              </a:rPr>
              <a:t>aiment</a:t>
            </a:r>
            <a:r>
              <a:rPr lang="en-CA" sz="4000" dirty="0">
                <a:solidFill>
                  <a:srgbClr val="00B0F0"/>
                </a:solidFill>
              </a:rPr>
              <a:t> et </a:t>
            </a:r>
            <a:r>
              <a:rPr lang="en-CA" sz="4000" dirty="0" err="1">
                <a:solidFill>
                  <a:srgbClr val="00B0F0"/>
                </a:solidFill>
              </a:rPr>
              <a:t>n'aiment</a:t>
            </a:r>
            <a:r>
              <a:rPr lang="en-CA" sz="4000" dirty="0">
                <a:solidFill>
                  <a:srgbClr val="00B0F0"/>
                </a:solidFill>
              </a:rPr>
              <a:t> pas </a:t>
            </a:r>
            <a:r>
              <a:rPr lang="en-CA" sz="4000" dirty="0" err="1">
                <a:solidFill>
                  <a:srgbClr val="00B0F0"/>
                </a:solidFill>
              </a:rPr>
              <a:t>à</a:t>
            </a:r>
            <a:r>
              <a:rPr lang="en-CA" sz="4000" dirty="0">
                <a:solidFill>
                  <a:srgbClr val="00B0F0"/>
                </a:solidFill>
              </a:rPr>
              <a:t> </a:t>
            </a:r>
            <a:r>
              <a:rPr lang="en-CA" sz="4000" dirty="0" err="1">
                <a:solidFill>
                  <a:srgbClr val="00B0F0"/>
                </a:solidFill>
              </a:rPr>
              <a:t>propos</a:t>
            </a:r>
            <a:r>
              <a:rPr lang="en-CA" sz="4000" dirty="0">
                <a:solidFill>
                  <a:srgbClr val="00B0F0"/>
                </a:solidFill>
              </a:rPr>
              <a:t> de </a:t>
            </a:r>
            <a:r>
              <a:rPr lang="en-CA" sz="4000" dirty="0" err="1">
                <a:solidFill>
                  <a:srgbClr val="00B0F0"/>
                </a:solidFill>
              </a:rPr>
              <a:t>leur</a:t>
            </a:r>
            <a:r>
              <a:rPr lang="en-CA" sz="4000" dirty="0">
                <a:solidFill>
                  <a:srgbClr val="00B0F0"/>
                </a:solidFill>
              </a:rPr>
              <a:t> </a:t>
            </a:r>
            <a:r>
              <a:rPr lang="en-CA" sz="4000" dirty="0" err="1">
                <a:solidFill>
                  <a:srgbClr val="00B0F0"/>
                </a:solidFill>
              </a:rPr>
              <a:t>véhicule</a:t>
            </a:r>
            <a:r>
              <a:rPr lang="en-CA" sz="4000" dirty="0">
                <a:solidFill>
                  <a:srgbClr val="00B0F0"/>
                </a:solidFill>
              </a:rPr>
              <a:t>. Nous </a:t>
            </a:r>
            <a:r>
              <a:rPr lang="en-CA" sz="4000" dirty="0" err="1">
                <a:solidFill>
                  <a:srgbClr val="00B0F0"/>
                </a:solidFill>
              </a:rPr>
              <a:t>présumons</a:t>
            </a:r>
            <a:r>
              <a:rPr lang="en-CA" sz="4000" dirty="0">
                <a:solidFill>
                  <a:srgbClr val="00B0F0"/>
                </a:solidFill>
              </a:rPr>
              <a:t> que </a:t>
            </a:r>
            <a:r>
              <a:rPr lang="en-CA" sz="4000" dirty="0" err="1">
                <a:solidFill>
                  <a:srgbClr val="00B0F0"/>
                </a:solidFill>
              </a:rPr>
              <a:t>ce</a:t>
            </a:r>
            <a:r>
              <a:rPr lang="en-CA" sz="4000" dirty="0">
                <a:solidFill>
                  <a:srgbClr val="00B0F0"/>
                </a:solidFill>
              </a:rPr>
              <a:t> </a:t>
            </a:r>
            <a:r>
              <a:rPr lang="en-CA" sz="4000" dirty="0" err="1">
                <a:solidFill>
                  <a:srgbClr val="00B0F0"/>
                </a:solidFill>
              </a:rPr>
              <a:t>qu'ils</a:t>
            </a:r>
            <a:r>
              <a:rPr lang="en-CA" sz="4000" dirty="0">
                <a:solidFill>
                  <a:srgbClr val="00B0F0"/>
                </a:solidFill>
              </a:rPr>
              <a:t> nous </a:t>
            </a:r>
            <a:r>
              <a:rPr lang="en-CA" sz="4000" dirty="0" err="1">
                <a:solidFill>
                  <a:srgbClr val="00B0F0"/>
                </a:solidFill>
              </a:rPr>
              <a:t>disent</a:t>
            </a:r>
            <a:r>
              <a:rPr lang="en-CA" sz="4000" dirty="0">
                <a:solidFill>
                  <a:srgbClr val="00B0F0"/>
                </a:solidFill>
              </a:rPr>
              <a:t> </a:t>
            </a:r>
            <a:r>
              <a:rPr lang="en-CA" sz="4000" dirty="0" err="1">
                <a:solidFill>
                  <a:srgbClr val="00B0F0"/>
                </a:solidFill>
              </a:rPr>
              <a:t>est</a:t>
            </a:r>
            <a:r>
              <a:rPr lang="en-CA" sz="4000" dirty="0">
                <a:solidFill>
                  <a:srgbClr val="00B0F0"/>
                </a:solidFill>
              </a:rPr>
              <a:t> </a:t>
            </a:r>
            <a:r>
              <a:rPr lang="en-CA" sz="4000" dirty="0" err="1">
                <a:solidFill>
                  <a:srgbClr val="00B0F0"/>
                </a:solidFill>
              </a:rPr>
              <a:t>vrai</a:t>
            </a:r>
            <a:r>
              <a:rPr lang="en-CA" sz="4000" dirty="0">
                <a:solidFill>
                  <a:srgbClr val="00B0F0"/>
                </a:solidFill>
              </a:rPr>
              <a:t> et </a:t>
            </a:r>
            <a:r>
              <a:rPr lang="en-CA" sz="4000" dirty="0" err="1">
                <a:solidFill>
                  <a:srgbClr val="00B0F0"/>
                </a:solidFill>
              </a:rPr>
              <a:t>prendrons</a:t>
            </a:r>
            <a:r>
              <a:rPr lang="en-CA" sz="4000" dirty="0">
                <a:solidFill>
                  <a:srgbClr val="00B0F0"/>
                </a:solidFill>
              </a:rPr>
              <a:t> </a:t>
            </a:r>
            <a:r>
              <a:rPr lang="en-CA" sz="4000" dirty="0" err="1">
                <a:solidFill>
                  <a:srgbClr val="00B0F0"/>
                </a:solidFill>
              </a:rPr>
              <a:t>souvent</a:t>
            </a:r>
            <a:r>
              <a:rPr lang="en-CA" sz="4000" dirty="0">
                <a:solidFill>
                  <a:srgbClr val="00B0F0"/>
                </a:solidFill>
              </a:rPr>
              <a:t> </a:t>
            </a:r>
            <a:r>
              <a:rPr lang="en-CA" sz="4000" dirty="0" err="1">
                <a:solidFill>
                  <a:srgbClr val="00B0F0"/>
                </a:solidFill>
              </a:rPr>
              <a:t>une</a:t>
            </a:r>
            <a:r>
              <a:rPr lang="en-CA" sz="4000" dirty="0">
                <a:solidFill>
                  <a:srgbClr val="00B0F0"/>
                </a:solidFill>
              </a:rPr>
              <a:t> </a:t>
            </a:r>
            <a:r>
              <a:rPr lang="en-CA" sz="4000" dirty="0" err="1">
                <a:solidFill>
                  <a:srgbClr val="00B0F0"/>
                </a:solidFill>
              </a:rPr>
              <a:t>décision</a:t>
            </a:r>
            <a:r>
              <a:rPr lang="en-CA" sz="4000" dirty="0">
                <a:solidFill>
                  <a:srgbClr val="00B0F0"/>
                </a:solidFill>
              </a:rPr>
              <a:t> </a:t>
            </a:r>
            <a:r>
              <a:rPr lang="en-CA" sz="4000" dirty="0" err="1">
                <a:solidFill>
                  <a:srgbClr val="00B0F0"/>
                </a:solidFill>
              </a:rPr>
              <a:t>basant</a:t>
            </a:r>
            <a:r>
              <a:rPr lang="en-CA" sz="4000" dirty="0">
                <a:solidFill>
                  <a:srgbClr val="00B0F0"/>
                </a:solidFill>
              </a:rPr>
              <a:t> de </a:t>
            </a:r>
            <a:r>
              <a:rPr lang="en-CA" sz="4000" dirty="0" err="1">
                <a:solidFill>
                  <a:srgbClr val="00B0F0"/>
                </a:solidFill>
              </a:rPr>
              <a:t>leur</a:t>
            </a:r>
            <a:r>
              <a:rPr lang="en-CA" sz="4000" dirty="0">
                <a:solidFill>
                  <a:srgbClr val="00B0F0"/>
                </a:solidFill>
              </a:rPr>
              <a:t> </a:t>
            </a:r>
            <a:r>
              <a:rPr lang="en-CA" sz="4000" dirty="0" err="1">
                <a:solidFill>
                  <a:srgbClr val="00B0F0"/>
                </a:solidFill>
              </a:rPr>
              <a:t>témoignage</a:t>
            </a:r>
            <a:r>
              <a:rPr lang="en-CA" sz="4000" dirty="0">
                <a:solidFill>
                  <a:srgbClr val="00B0F0"/>
                </a:solidFill>
              </a:rPr>
              <a:t>’’. (Henry Knight et Douglas Powe, Transformer </a:t>
            </a:r>
            <a:r>
              <a:rPr lang="en-CA" sz="4000" dirty="0" err="1">
                <a:solidFill>
                  <a:srgbClr val="00B0F0"/>
                </a:solidFill>
              </a:rPr>
              <a:t>l'évangélisation</a:t>
            </a:r>
            <a:r>
              <a:rPr lang="en-CA" sz="4000" dirty="0">
                <a:solidFill>
                  <a:srgbClr val="00B0F0"/>
                </a:solidFill>
              </a:rPr>
              <a:t>)</a:t>
            </a:r>
          </a:p>
        </p:txBody>
      </p:sp>
    </p:spTree>
    <p:extLst>
      <p:ext uri="{BB962C8B-B14F-4D97-AF65-F5344CB8AC3E}">
        <p14:creationId xmlns:p14="http://schemas.microsoft.com/office/powerpoint/2010/main" val="1411352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400526"/>
            <a:ext cx="21005800" cy="2286000"/>
          </a:xfrm>
        </p:spPr>
        <p:txBody>
          <a:bodyPr/>
          <a:lstStyle/>
          <a:p>
            <a:r>
              <a:rPr lang="en-US" dirty="0">
                <a:solidFill>
                  <a:srgbClr val="FFFF00"/>
                </a:solidFill>
              </a:rPr>
              <a:t>Activity</a:t>
            </a:r>
            <a:r>
              <a:rPr lang="en-US" dirty="0">
                <a:solidFill>
                  <a:schemeClr val="bg1"/>
                </a:solidFill>
              </a:rPr>
              <a:t> / </a:t>
            </a:r>
            <a:r>
              <a:rPr lang="en-US" dirty="0" err="1">
                <a:solidFill>
                  <a:schemeClr val="bg1"/>
                </a:solidFill>
              </a:rPr>
              <a:t>Actividad</a:t>
            </a:r>
            <a:r>
              <a:rPr lang="en-US" dirty="0">
                <a:solidFill>
                  <a:schemeClr val="bg1"/>
                </a:solidFill>
              </a:rPr>
              <a:t> / </a:t>
            </a:r>
            <a:r>
              <a:rPr lang="en-US" dirty="0" err="1">
                <a:solidFill>
                  <a:srgbClr val="00B0F0"/>
                </a:solidFill>
              </a:rPr>
              <a:t>Activité</a:t>
            </a:r>
            <a:endParaRPr lang="en-US" dirty="0">
              <a:solidFill>
                <a:srgbClr val="00B0F0"/>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879231" y="1779967"/>
            <a:ext cx="22613815" cy="11021633"/>
          </a:xfrm>
        </p:spPr>
        <p:txBody>
          <a:bodyPr>
            <a:normAutofit fontScale="85000" lnSpcReduction="20000"/>
          </a:bodyPr>
          <a:lstStyle/>
          <a:p>
            <a:pPr marL="342900" lvl="0" indent="-342900">
              <a:lnSpc>
                <a:spcPct val="107000"/>
              </a:lnSpc>
              <a:spcBef>
                <a:spcPts val="0"/>
              </a:spcBef>
              <a:buFont typeface="Times New Roman" panose="02020603050405020304" pitchFamily="18" charset="0"/>
              <a:buChar char="•"/>
              <a:tabLst>
                <a:tab pos="457200" algn="l"/>
              </a:tabLst>
            </a:pPr>
            <a:r>
              <a:rPr lang="en-CA" dirty="0">
                <a:solidFill>
                  <a:srgbClr val="FFFF00"/>
                </a:solidFill>
                <a:latin typeface="+mn-lt"/>
                <a:ea typeface="Calibri" panose="020F0502020204030204" pitchFamily="34" charset="0"/>
                <a:cs typeface="Times New Roman" panose="02020603050405020304" pitchFamily="18" charset="0"/>
              </a:rPr>
              <a:t>On a piece of paper draw a timeline (from birth to your current age) down the left-hand side of the page.</a:t>
            </a:r>
          </a:p>
          <a:p>
            <a:pPr marL="342900" indent="-342900">
              <a:lnSpc>
                <a:spcPct val="107000"/>
              </a:lnSpc>
              <a:spcBef>
                <a:spcPts val="0"/>
              </a:spcBef>
              <a:buFont typeface="Times New Roman" panose="02020603050405020304" pitchFamily="18" charset="0"/>
              <a:buChar char="•"/>
              <a:tabLst>
                <a:tab pos="457200" algn="l"/>
              </a:tabLst>
            </a:pPr>
            <a:r>
              <a:rPr lang="es-ES" dirty="0">
                <a:solidFill>
                  <a:schemeClr val="bg1"/>
                </a:solidFill>
                <a:latin typeface="+mn-lt"/>
                <a:ea typeface="Calibri" panose="020F0502020204030204" pitchFamily="34" charset="0"/>
                <a:cs typeface="Times New Roman" panose="02020603050405020304" pitchFamily="18" charset="0"/>
              </a:rPr>
              <a:t>En una hoja de papel, dibuja una línea de tiempo (desde el nacimiento hasta tu edad actual) en el lado izquierdo de la página.</a:t>
            </a:r>
          </a:p>
          <a:p>
            <a:pPr marL="342900" lvl="0" indent="-342900">
              <a:lnSpc>
                <a:spcPct val="107000"/>
              </a:lnSpc>
              <a:spcBef>
                <a:spcPts val="0"/>
              </a:spcBef>
              <a:buFont typeface="Times New Roman" panose="02020603050405020304" pitchFamily="18" charset="0"/>
              <a:buChar char="•"/>
              <a:tabLst>
                <a:tab pos="457200" algn="l"/>
              </a:tabLst>
            </a:pPr>
            <a:r>
              <a:rPr lang="fr-FR" dirty="0">
                <a:solidFill>
                  <a:srgbClr val="00B0F0"/>
                </a:solidFill>
                <a:latin typeface="+mn-lt"/>
              </a:rPr>
              <a:t>Sur une feuille de papier, tracez une chronologie (de la naissance à votre âge actuel) sur le côté gauche de la page.</a:t>
            </a:r>
            <a:r>
              <a:rPr lang="en-US" dirty="0">
                <a:solidFill>
                  <a:srgbClr val="00B0F0"/>
                </a:solidFill>
                <a:latin typeface="+mn-lt"/>
              </a:rPr>
              <a:t> </a:t>
            </a:r>
            <a:endParaRPr lang="en-CA" dirty="0">
              <a:solidFill>
                <a:srgbClr val="00B0F0"/>
              </a:solidFill>
              <a:latin typeface="+mn-lt"/>
              <a:ea typeface="Calibri" panose="020F0502020204030204" pitchFamily="34" charset="0"/>
              <a:cs typeface="Times New Roman" panose="02020603050405020304" pitchFamily="18" charset="0"/>
            </a:endParaRPr>
          </a:p>
          <a:p>
            <a:pPr marL="342900" lvl="0" indent="-342900">
              <a:lnSpc>
                <a:spcPct val="107000"/>
              </a:lnSpc>
              <a:spcBef>
                <a:spcPts val="0"/>
              </a:spcBef>
              <a:buFont typeface="Times New Roman" panose="02020603050405020304" pitchFamily="18" charset="0"/>
              <a:buChar char="•"/>
              <a:tabLst>
                <a:tab pos="457200" algn="l"/>
              </a:tabLst>
            </a:pPr>
            <a:endParaRPr lang="en-CA" dirty="0">
              <a:solidFill>
                <a:srgbClr val="FFFF00"/>
              </a:solidFill>
              <a:latin typeface="+mn-lt"/>
              <a:ea typeface="Calibri" panose="020F0502020204030204" pitchFamily="34" charset="0"/>
              <a:cs typeface="Times New Roman" panose="02020603050405020304" pitchFamily="18" charset="0"/>
            </a:endParaRPr>
          </a:p>
          <a:p>
            <a:pPr marL="342900" lvl="0" indent="-342900">
              <a:lnSpc>
                <a:spcPct val="107000"/>
              </a:lnSpc>
              <a:spcBef>
                <a:spcPts val="0"/>
              </a:spcBef>
              <a:buFont typeface="Times New Roman" panose="02020603050405020304" pitchFamily="18" charset="0"/>
              <a:buChar char="•"/>
              <a:tabLst>
                <a:tab pos="457200" algn="l"/>
              </a:tabLst>
            </a:pPr>
            <a:r>
              <a:rPr lang="en-CA" dirty="0">
                <a:solidFill>
                  <a:srgbClr val="FFFF00"/>
                </a:solidFill>
                <a:latin typeface="+mn-lt"/>
                <a:ea typeface="Calibri" panose="020F0502020204030204" pitchFamily="34" charset="0"/>
                <a:cs typeface="Times New Roman" panose="02020603050405020304" pitchFamily="18" charset="0"/>
              </a:rPr>
              <a:t>Write down (in rough chronological order) every key moment on your Journey of Grace. (when people prayed for you, when you heard about Jesus, when you met a Christian who influenced you, significant moments of insight or understanding, moments of crisis, significant moments of decision, </a:t>
            </a:r>
            <a:r>
              <a:rPr lang="en-CA" dirty="0" err="1">
                <a:solidFill>
                  <a:srgbClr val="FFFF00"/>
                </a:solidFill>
                <a:latin typeface="+mn-lt"/>
                <a:ea typeface="Calibri" panose="020F0502020204030204" pitchFamily="34" charset="0"/>
                <a:cs typeface="Times New Roman" panose="02020603050405020304" pitchFamily="18" charset="0"/>
              </a:rPr>
              <a:t>etc</a:t>
            </a:r>
            <a:r>
              <a:rPr lang="en-CA" dirty="0">
                <a:solidFill>
                  <a:srgbClr val="FFFF00"/>
                </a:solidFill>
                <a:latin typeface="+mn-lt"/>
                <a:ea typeface="Calibri" panose="020F0502020204030204" pitchFamily="34" charset="0"/>
                <a:cs typeface="Times New Roman" panose="02020603050405020304" pitchFamily="18" charset="0"/>
              </a:rPr>
              <a:t>…)</a:t>
            </a:r>
          </a:p>
          <a:p>
            <a:pPr marL="342900" indent="-342900">
              <a:lnSpc>
                <a:spcPct val="107000"/>
              </a:lnSpc>
              <a:spcBef>
                <a:spcPts val="0"/>
              </a:spcBef>
              <a:buFont typeface="Times New Roman" panose="02020603050405020304" pitchFamily="18" charset="0"/>
              <a:buChar char="•"/>
              <a:tabLst>
                <a:tab pos="457200" algn="l"/>
              </a:tabLst>
            </a:pPr>
            <a:r>
              <a:rPr lang="es-ES" dirty="0">
                <a:solidFill>
                  <a:schemeClr val="bg1"/>
                </a:solidFill>
                <a:latin typeface="+mn-lt"/>
                <a:ea typeface="Calibri" panose="020F0502020204030204" pitchFamily="34" charset="0"/>
                <a:cs typeface="Times New Roman" panose="02020603050405020304" pitchFamily="18" charset="0"/>
              </a:rPr>
              <a:t>Anota (en orden cronológico aproximado) cada momento clave de tu Viaje de Gracia. (cuando la gente oró por ti, cuando escuchaste acerca de Jesús, cuando conociste a un cristiano que te influenció, momentos significativos de percepción o comprensión, momentos de crisis, momentos significativos de decisión, etc.)</a:t>
            </a:r>
          </a:p>
          <a:p>
            <a:pPr marL="342900" lvl="0" indent="-342900">
              <a:lnSpc>
                <a:spcPct val="107000"/>
              </a:lnSpc>
              <a:spcBef>
                <a:spcPts val="0"/>
              </a:spcBef>
              <a:buFont typeface="Times New Roman" panose="02020603050405020304" pitchFamily="18" charset="0"/>
              <a:buChar char="•"/>
              <a:tabLst>
                <a:tab pos="457200" algn="l"/>
              </a:tabLst>
            </a:pPr>
            <a:r>
              <a:rPr lang="en-CA" dirty="0" err="1">
                <a:solidFill>
                  <a:srgbClr val="00B0F0"/>
                </a:solidFill>
                <a:latin typeface="+mn-lt"/>
                <a:ea typeface="Calibri" panose="020F0502020204030204" pitchFamily="34" charset="0"/>
                <a:cs typeface="Times New Roman" panose="02020603050405020304" pitchFamily="18" charset="0"/>
              </a:rPr>
              <a:t>Notez</a:t>
            </a:r>
            <a:r>
              <a:rPr lang="en-CA" dirty="0">
                <a:solidFill>
                  <a:srgbClr val="00B0F0"/>
                </a:solidFill>
                <a:latin typeface="+mn-lt"/>
                <a:ea typeface="Calibri" panose="020F0502020204030204" pitchFamily="34" charset="0"/>
                <a:cs typeface="Times New Roman" panose="02020603050405020304" pitchFamily="18" charset="0"/>
              </a:rPr>
              <a:t> (</a:t>
            </a:r>
            <a:r>
              <a:rPr lang="en-CA" dirty="0" err="1">
                <a:solidFill>
                  <a:srgbClr val="00B0F0"/>
                </a:solidFill>
                <a:latin typeface="+mn-lt"/>
                <a:ea typeface="Calibri" panose="020F0502020204030204" pitchFamily="34" charset="0"/>
                <a:cs typeface="Times New Roman" panose="02020603050405020304" pitchFamily="18" charset="0"/>
              </a:rPr>
              <a:t>en</a:t>
            </a:r>
            <a:r>
              <a:rPr lang="en-CA" dirty="0">
                <a:solidFill>
                  <a:srgbClr val="00B0F0"/>
                </a:solidFill>
                <a:latin typeface="+mn-lt"/>
                <a:ea typeface="Calibri" panose="020F0502020204030204" pitchFamily="34" charset="0"/>
                <a:cs typeface="Times New Roman" panose="02020603050405020304" pitchFamily="18" charset="0"/>
              </a:rPr>
              <a:t> </a:t>
            </a:r>
            <a:r>
              <a:rPr lang="en-CA" dirty="0" err="1">
                <a:solidFill>
                  <a:srgbClr val="00B0F0"/>
                </a:solidFill>
                <a:latin typeface="+mn-lt"/>
                <a:ea typeface="Calibri" panose="020F0502020204030204" pitchFamily="34" charset="0"/>
                <a:cs typeface="Times New Roman" panose="02020603050405020304" pitchFamily="18" charset="0"/>
              </a:rPr>
              <a:t>ordre</a:t>
            </a:r>
            <a:r>
              <a:rPr lang="en-CA" dirty="0">
                <a:solidFill>
                  <a:srgbClr val="00B0F0"/>
                </a:solidFill>
                <a:latin typeface="+mn-lt"/>
                <a:ea typeface="Calibri" panose="020F0502020204030204" pitchFamily="34" charset="0"/>
                <a:cs typeface="Times New Roman" panose="02020603050405020304" pitchFamily="18" charset="0"/>
              </a:rPr>
              <a:t> </a:t>
            </a:r>
            <a:r>
              <a:rPr lang="en-CA" dirty="0" err="1">
                <a:solidFill>
                  <a:srgbClr val="00B0F0"/>
                </a:solidFill>
                <a:latin typeface="+mn-lt"/>
                <a:ea typeface="Calibri" panose="020F0502020204030204" pitchFamily="34" charset="0"/>
                <a:cs typeface="Times New Roman" panose="02020603050405020304" pitchFamily="18" charset="0"/>
              </a:rPr>
              <a:t>chronologique</a:t>
            </a:r>
            <a:r>
              <a:rPr lang="en-CA" dirty="0">
                <a:solidFill>
                  <a:srgbClr val="00B0F0"/>
                </a:solidFill>
                <a:latin typeface="+mn-lt"/>
                <a:ea typeface="Calibri" panose="020F0502020204030204" pitchFamily="34" charset="0"/>
                <a:cs typeface="Times New Roman" panose="02020603050405020304" pitchFamily="18" charset="0"/>
              </a:rPr>
              <a:t> </a:t>
            </a:r>
            <a:r>
              <a:rPr lang="en-CA" dirty="0" err="1">
                <a:solidFill>
                  <a:srgbClr val="00B0F0"/>
                </a:solidFill>
                <a:latin typeface="+mn-lt"/>
                <a:ea typeface="Calibri" panose="020F0502020204030204" pitchFamily="34" charset="0"/>
                <a:cs typeface="Times New Roman" panose="02020603050405020304" pitchFamily="18" charset="0"/>
              </a:rPr>
              <a:t>approximatif</a:t>
            </a:r>
            <a:r>
              <a:rPr lang="en-CA" dirty="0">
                <a:solidFill>
                  <a:srgbClr val="00B0F0"/>
                </a:solidFill>
                <a:latin typeface="+mn-lt"/>
                <a:ea typeface="Calibri" panose="020F0502020204030204" pitchFamily="34" charset="0"/>
                <a:cs typeface="Times New Roman" panose="02020603050405020304" pitchFamily="18" charset="0"/>
              </a:rPr>
              <a:t>) </a:t>
            </a:r>
            <a:r>
              <a:rPr lang="en-CA" dirty="0" err="1">
                <a:solidFill>
                  <a:srgbClr val="00B0F0"/>
                </a:solidFill>
                <a:latin typeface="+mn-lt"/>
                <a:ea typeface="Calibri" panose="020F0502020204030204" pitchFamily="34" charset="0"/>
                <a:cs typeface="Times New Roman" panose="02020603050405020304" pitchFamily="18" charset="0"/>
              </a:rPr>
              <a:t>chaque</a:t>
            </a:r>
            <a:r>
              <a:rPr lang="en-CA" dirty="0">
                <a:solidFill>
                  <a:srgbClr val="00B0F0"/>
                </a:solidFill>
                <a:latin typeface="+mn-lt"/>
                <a:ea typeface="Calibri" panose="020F0502020204030204" pitchFamily="34" charset="0"/>
                <a:cs typeface="Times New Roman" panose="02020603050405020304" pitchFamily="18" charset="0"/>
              </a:rPr>
              <a:t> moment </a:t>
            </a:r>
            <a:r>
              <a:rPr lang="en-CA" dirty="0" err="1">
                <a:solidFill>
                  <a:srgbClr val="00B0F0"/>
                </a:solidFill>
                <a:latin typeface="+mn-lt"/>
                <a:ea typeface="Calibri" panose="020F0502020204030204" pitchFamily="34" charset="0"/>
                <a:cs typeface="Times New Roman" panose="02020603050405020304" pitchFamily="18" charset="0"/>
              </a:rPr>
              <a:t>clé</a:t>
            </a:r>
            <a:r>
              <a:rPr lang="en-CA" dirty="0">
                <a:solidFill>
                  <a:srgbClr val="00B0F0"/>
                </a:solidFill>
                <a:latin typeface="+mn-lt"/>
                <a:ea typeface="Calibri" panose="020F0502020204030204" pitchFamily="34" charset="0"/>
                <a:cs typeface="Times New Roman" panose="02020603050405020304" pitchFamily="18" charset="0"/>
              </a:rPr>
              <a:t> de </a:t>
            </a:r>
            <a:r>
              <a:rPr lang="en-CA" dirty="0" err="1">
                <a:solidFill>
                  <a:srgbClr val="00B0F0"/>
                </a:solidFill>
                <a:latin typeface="+mn-lt"/>
                <a:ea typeface="Calibri" panose="020F0502020204030204" pitchFamily="34" charset="0"/>
                <a:cs typeface="Times New Roman" panose="02020603050405020304" pitchFamily="18" charset="0"/>
              </a:rPr>
              <a:t>votre</a:t>
            </a:r>
            <a:r>
              <a:rPr lang="en-CA" dirty="0">
                <a:solidFill>
                  <a:srgbClr val="00B0F0"/>
                </a:solidFill>
                <a:latin typeface="+mn-lt"/>
                <a:ea typeface="Calibri" panose="020F0502020204030204" pitchFamily="34" charset="0"/>
                <a:cs typeface="Times New Roman" panose="02020603050405020304" pitchFamily="18" charset="0"/>
              </a:rPr>
              <a:t> </a:t>
            </a:r>
            <a:r>
              <a:rPr lang="en-CA" dirty="0" err="1">
                <a:solidFill>
                  <a:srgbClr val="00B0F0"/>
                </a:solidFill>
                <a:latin typeface="+mn-lt"/>
                <a:ea typeface="Calibri" panose="020F0502020204030204" pitchFamily="34" charset="0"/>
                <a:cs typeface="Times New Roman" panose="02020603050405020304" pitchFamily="18" charset="0"/>
              </a:rPr>
              <a:t>Parcours</a:t>
            </a:r>
            <a:r>
              <a:rPr lang="en-CA" dirty="0">
                <a:solidFill>
                  <a:srgbClr val="00B0F0"/>
                </a:solidFill>
                <a:latin typeface="+mn-lt"/>
                <a:ea typeface="Calibri" panose="020F0502020204030204" pitchFamily="34" charset="0"/>
                <a:cs typeface="Times New Roman" panose="02020603050405020304" pitchFamily="18" charset="0"/>
              </a:rPr>
              <a:t> de Grâce. (</a:t>
            </a:r>
            <a:r>
              <a:rPr lang="en-CA" dirty="0" err="1">
                <a:solidFill>
                  <a:srgbClr val="00B0F0"/>
                </a:solidFill>
                <a:latin typeface="+mn-lt"/>
                <a:ea typeface="Calibri" panose="020F0502020204030204" pitchFamily="34" charset="0"/>
                <a:cs typeface="Times New Roman" panose="02020603050405020304" pitchFamily="18" charset="0"/>
              </a:rPr>
              <a:t>quand</a:t>
            </a:r>
            <a:r>
              <a:rPr lang="en-CA" dirty="0">
                <a:solidFill>
                  <a:srgbClr val="00B0F0"/>
                </a:solidFill>
                <a:latin typeface="+mn-lt"/>
                <a:ea typeface="Calibri" panose="020F0502020204030204" pitchFamily="34" charset="0"/>
                <a:cs typeface="Times New Roman" panose="02020603050405020304" pitchFamily="18" charset="0"/>
              </a:rPr>
              <a:t> les gens </a:t>
            </a:r>
            <a:r>
              <a:rPr lang="en-CA" dirty="0" err="1">
                <a:solidFill>
                  <a:srgbClr val="00B0F0"/>
                </a:solidFill>
                <a:latin typeface="+mn-lt"/>
                <a:ea typeface="Calibri" panose="020F0502020204030204" pitchFamily="34" charset="0"/>
                <a:cs typeface="Times New Roman" panose="02020603050405020304" pitchFamily="18" charset="0"/>
              </a:rPr>
              <a:t>ont</a:t>
            </a:r>
            <a:r>
              <a:rPr lang="en-CA" dirty="0">
                <a:solidFill>
                  <a:srgbClr val="00B0F0"/>
                </a:solidFill>
                <a:latin typeface="+mn-lt"/>
                <a:ea typeface="Calibri" panose="020F0502020204030204" pitchFamily="34" charset="0"/>
                <a:cs typeface="Times New Roman" panose="02020603050405020304" pitchFamily="18" charset="0"/>
              </a:rPr>
              <a:t> </a:t>
            </a:r>
            <a:r>
              <a:rPr lang="en-CA" dirty="0" err="1">
                <a:solidFill>
                  <a:srgbClr val="00B0F0"/>
                </a:solidFill>
                <a:latin typeface="+mn-lt"/>
                <a:ea typeface="Calibri" panose="020F0502020204030204" pitchFamily="34" charset="0"/>
                <a:cs typeface="Times New Roman" panose="02020603050405020304" pitchFamily="18" charset="0"/>
              </a:rPr>
              <a:t>prié</a:t>
            </a:r>
            <a:r>
              <a:rPr lang="en-CA" dirty="0">
                <a:solidFill>
                  <a:srgbClr val="00B0F0"/>
                </a:solidFill>
                <a:latin typeface="+mn-lt"/>
                <a:ea typeface="Calibri" panose="020F0502020204030204" pitchFamily="34" charset="0"/>
                <a:cs typeface="Times New Roman" panose="02020603050405020304" pitchFamily="18" charset="0"/>
              </a:rPr>
              <a:t> pour </a:t>
            </a:r>
            <a:r>
              <a:rPr lang="en-CA" dirty="0" err="1">
                <a:solidFill>
                  <a:srgbClr val="00B0F0"/>
                </a:solidFill>
                <a:latin typeface="+mn-lt"/>
                <a:ea typeface="Calibri" panose="020F0502020204030204" pitchFamily="34" charset="0"/>
                <a:cs typeface="Times New Roman" panose="02020603050405020304" pitchFamily="18" charset="0"/>
              </a:rPr>
              <a:t>vous</a:t>
            </a:r>
            <a:r>
              <a:rPr lang="en-CA" dirty="0">
                <a:solidFill>
                  <a:srgbClr val="00B0F0"/>
                </a:solidFill>
                <a:latin typeface="+mn-lt"/>
                <a:ea typeface="Calibri" panose="020F0502020204030204" pitchFamily="34" charset="0"/>
                <a:cs typeface="Times New Roman" panose="02020603050405020304" pitchFamily="18" charset="0"/>
              </a:rPr>
              <a:t>, </a:t>
            </a:r>
            <a:r>
              <a:rPr lang="en-CA" dirty="0" err="1">
                <a:solidFill>
                  <a:srgbClr val="00B0F0"/>
                </a:solidFill>
                <a:latin typeface="+mn-lt"/>
                <a:ea typeface="Calibri" panose="020F0502020204030204" pitchFamily="34" charset="0"/>
                <a:cs typeface="Times New Roman" panose="02020603050405020304" pitchFamily="18" charset="0"/>
              </a:rPr>
              <a:t>quand</a:t>
            </a:r>
            <a:r>
              <a:rPr lang="en-CA" dirty="0">
                <a:solidFill>
                  <a:srgbClr val="00B0F0"/>
                </a:solidFill>
                <a:latin typeface="+mn-lt"/>
                <a:ea typeface="Calibri" panose="020F0502020204030204" pitchFamily="34" charset="0"/>
                <a:cs typeface="Times New Roman" panose="02020603050405020304" pitchFamily="18" charset="0"/>
              </a:rPr>
              <a:t> </a:t>
            </a:r>
            <a:r>
              <a:rPr lang="en-CA" dirty="0" err="1">
                <a:solidFill>
                  <a:srgbClr val="00B0F0"/>
                </a:solidFill>
                <a:latin typeface="+mn-lt"/>
                <a:ea typeface="Calibri" panose="020F0502020204030204" pitchFamily="34" charset="0"/>
                <a:cs typeface="Times New Roman" panose="02020603050405020304" pitchFamily="18" charset="0"/>
              </a:rPr>
              <a:t>vous</a:t>
            </a:r>
            <a:r>
              <a:rPr lang="en-CA" dirty="0">
                <a:solidFill>
                  <a:srgbClr val="00B0F0"/>
                </a:solidFill>
                <a:latin typeface="+mn-lt"/>
                <a:ea typeface="Calibri" panose="020F0502020204030204" pitchFamily="34" charset="0"/>
                <a:cs typeface="Times New Roman" panose="02020603050405020304" pitchFamily="18" charset="0"/>
              </a:rPr>
              <a:t> </a:t>
            </a:r>
            <a:r>
              <a:rPr lang="en-CA" dirty="0" err="1">
                <a:solidFill>
                  <a:srgbClr val="00B0F0"/>
                </a:solidFill>
                <a:latin typeface="+mn-lt"/>
                <a:ea typeface="Calibri" panose="020F0502020204030204" pitchFamily="34" charset="0"/>
                <a:cs typeface="Times New Roman" panose="02020603050405020304" pitchFamily="18" charset="0"/>
              </a:rPr>
              <a:t>avez</a:t>
            </a:r>
            <a:r>
              <a:rPr lang="en-CA" dirty="0">
                <a:solidFill>
                  <a:srgbClr val="00B0F0"/>
                </a:solidFill>
                <a:latin typeface="+mn-lt"/>
                <a:ea typeface="Calibri" panose="020F0502020204030204" pitchFamily="34" charset="0"/>
                <a:cs typeface="Times New Roman" panose="02020603050405020304" pitchFamily="18" charset="0"/>
              </a:rPr>
              <a:t> </a:t>
            </a:r>
            <a:r>
              <a:rPr lang="en-CA" dirty="0" err="1">
                <a:solidFill>
                  <a:srgbClr val="00B0F0"/>
                </a:solidFill>
                <a:latin typeface="+mn-lt"/>
                <a:ea typeface="Calibri" panose="020F0502020204030204" pitchFamily="34" charset="0"/>
                <a:cs typeface="Times New Roman" panose="02020603050405020304" pitchFamily="18" charset="0"/>
              </a:rPr>
              <a:t>entendu</a:t>
            </a:r>
            <a:r>
              <a:rPr lang="en-CA" dirty="0">
                <a:solidFill>
                  <a:srgbClr val="00B0F0"/>
                </a:solidFill>
                <a:latin typeface="+mn-lt"/>
                <a:ea typeface="Calibri" panose="020F0502020204030204" pitchFamily="34" charset="0"/>
                <a:cs typeface="Times New Roman" panose="02020603050405020304" pitchFamily="18" charset="0"/>
              </a:rPr>
              <a:t> </a:t>
            </a:r>
            <a:r>
              <a:rPr lang="en-CA" dirty="0" err="1">
                <a:solidFill>
                  <a:srgbClr val="00B0F0"/>
                </a:solidFill>
                <a:latin typeface="+mn-lt"/>
                <a:ea typeface="Calibri" panose="020F0502020204030204" pitchFamily="34" charset="0"/>
                <a:cs typeface="Times New Roman" panose="02020603050405020304" pitchFamily="18" charset="0"/>
              </a:rPr>
              <a:t>parler</a:t>
            </a:r>
            <a:r>
              <a:rPr lang="en-CA" dirty="0">
                <a:solidFill>
                  <a:srgbClr val="00B0F0"/>
                </a:solidFill>
                <a:latin typeface="+mn-lt"/>
                <a:ea typeface="Calibri" panose="020F0502020204030204" pitchFamily="34" charset="0"/>
                <a:cs typeface="Times New Roman" panose="02020603050405020304" pitchFamily="18" charset="0"/>
              </a:rPr>
              <a:t> de </a:t>
            </a:r>
            <a:r>
              <a:rPr lang="en-CA" dirty="0" err="1">
                <a:solidFill>
                  <a:srgbClr val="00B0F0"/>
                </a:solidFill>
                <a:latin typeface="+mn-lt"/>
                <a:ea typeface="Calibri" panose="020F0502020204030204" pitchFamily="34" charset="0"/>
                <a:cs typeface="Times New Roman" panose="02020603050405020304" pitchFamily="18" charset="0"/>
              </a:rPr>
              <a:t>Jésus</a:t>
            </a:r>
            <a:r>
              <a:rPr lang="en-CA" dirty="0">
                <a:solidFill>
                  <a:srgbClr val="00B0F0"/>
                </a:solidFill>
                <a:latin typeface="+mn-lt"/>
                <a:ea typeface="Calibri" panose="020F0502020204030204" pitchFamily="34" charset="0"/>
                <a:cs typeface="Times New Roman" panose="02020603050405020304" pitchFamily="18" charset="0"/>
              </a:rPr>
              <a:t> qui </a:t>
            </a:r>
            <a:r>
              <a:rPr lang="en-CA" dirty="0" err="1">
                <a:solidFill>
                  <a:srgbClr val="00B0F0"/>
                </a:solidFill>
                <a:latin typeface="+mn-lt"/>
                <a:ea typeface="Calibri" panose="020F0502020204030204" pitchFamily="34" charset="0"/>
                <a:cs typeface="Times New Roman" panose="02020603050405020304" pitchFamily="18" charset="0"/>
              </a:rPr>
              <a:t>est</a:t>
            </a:r>
            <a:r>
              <a:rPr lang="en-CA" dirty="0">
                <a:solidFill>
                  <a:srgbClr val="00B0F0"/>
                </a:solidFill>
                <a:latin typeface="+mn-lt"/>
                <a:ea typeface="Calibri" panose="020F0502020204030204" pitchFamily="34" charset="0"/>
                <a:cs typeface="Times New Roman" panose="02020603050405020304" pitchFamily="18" charset="0"/>
              </a:rPr>
              <a:t> le Christ, </a:t>
            </a:r>
            <a:r>
              <a:rPr lang="en-CA" dirty="0" err="1">
                <a:solidFill>
                  <a:srgbClr val="00B0F0"/>
                </a:solidFill>
                <a:latin typeface="+mn-lt"/>
                <a:ea typeface="Calibri" panose="020F0502020204030204" pitchFamily="34" charset="0"/>
                <a:cs typeface="Times New Roman" panose="02020603050405020304" pitchFamily="18" charset="0"/>
              </a:rPr>
              <a:t>quand</a:t>
            </a:r>
            <a:r>
              <a:rPr lang="en-CA" dirty="0">
                <a:solidFill>
                  <a:srgbClr val="00B0F0"/>
                </a:solidFill>
                <a:latin typeface="+mn-lt"/>
                <a:ea typeface="Calibri" panose="020F0502020204030204" pitchFamily="34" charset="0"/>
                <a:cs typeface="Times New Roman" panose="02020603050405020304" pitchFamily="18" charset="0"/>
              </a:rPr>
              <a:t> </a:t>
            </a:r>
            <a:r>
              <a:rPr lang="en-CA" dirty="0" err="1">
                <a:solidFill>
                  <a:srgbClr val="00B0F0"/>
                </a:solidFill>
                <a:latin typeface="+mn-lt"/>
                <a:ea typeface="Calibri" panose="020F0502020204030204" pitchFamily="34" charset="0"/>
                <a:cs typeface="Times New Roman" panose="02020603050405020304" pitchFamily="18" charset="0"/>
              </a:rPr>
              <a:t>vous</a:t>
            </a:r>
            <a:r>
              <a:rPr lang="en-CA" dirty="0">
                <a:solidFill>
                  <a:srgbClr val="00B0F0"/>
                </a:solidFill>
                <a:latin typeface="+mn-lt"/>
                <a:ea typeface="Calibri" panose="020F0502020204030204" pitchFamily="34" charset="0"/>
                <a:cs typeface="Times New Roman" panose="02020603050405020304" pitchFamily="18" charset="0"/>
              </a:rPr>
              <a:t> </a:t>
            </a:r>
            <a:r>
              <a:rPr lang="en-CA" dirty="0" err="1">
                <a:solidFill>
                  <a:srgbClr val="00B0F0"/>
                </a:solidFill>
                <a:latin typeface="+mn-lt"/>
                <a:ea typeface="Calibri" panose="020F0502020204030204" pitchFamily="34" charset="0"/>
                <a:cs typeface="Times New Roman" panose="02020603050405020304" pitchFamily="18" charset="0"/>
              </a:rPr>
              <a:t>avez</a:t>
            </a:r>
            <a:r>
              <a:rPr lang="en-CA" dirty="0">
                <a:solidFill>
                  <a:srgbClr val="00B0F0"/>
                </a:solidFill>
                <a:latin typeface="+mn-lt"/>
                <a:ea typeface="Calibri" panose="020F0502020204030204" pitchFamily="34" charset="0"/>
                <a:cs typeface="Times New Roman" panose="02020603050405020304" pitchFamily="18" charset="0"/>
              </a:rPr>
              <a:t> </a:t>
            </a:r>
            <a:r>
              <a:rPr lang="en-CA" dirty="0" err="1">
                <a:solidFill>
                  <a:srgbClr val="00B0F0"/>
                </a:solidFill>
                <a:latin typeface="+mn-lt"/>
                <a:ea typeface="Calibri" panose="020F0502020204030204" pitchFamily="34" charset="0"/>
                <a:cs typeface="Times New Roman" panose="02020603050405020304" pitchFamily="18" charset="0"/>
              </a:rPr>
              <a:t>rencontré</a:t>
            </a:r>
            <a:r>
              <a:rPr lang="en-CA" dirty="0">
                <a:solidFill>
                  <a:srgbClr val="00B0F0"/>
                </a:solidFill>
                <a:latin typeface="+mn-lt"/>
                <a:ea typeface="Calibri" panose="020F0502020204030204" pitchFamily="34" charset="0"/>
                <a:cs typeface="Times New Roman" panose="02020603050405020304" pitchFamily="18" charset="0"/>
              </a:rPr>
              <a:t> un </a:t>
            </a:r>
            <a:r>
              <a:rPr lang="en-CA" dirty="0" err="1">
                <a:solidFill>
                  <a:srgbClr val="00B0F0"/>
                </a:solidFill>
                <a:latin typeface="+mn-lt"/>
                <a:ea typeface="Calibri" panose="020F0502020204030204" pitchFamily="34" charset="0"/>
                <a:cs typeface="Times New Roman" panose="02020603050405020304" pitchFamily="18" charset="0"/>
              </a:rPr>
              <a:t>chrétien</a:t>
            </a:r>
            <a:r>
              <a:rPr lang="en-CA" dirty="0">
                <a:solidFill>
                  <a:srgbClr val="00B0F0"/>
                </a:solidFill>
                <a:latin typeface="+mn-lt"/>
                <a:ea typeface="Calibri" panose="020F0502020204030204" pitchFamily="34" charset="0"/>
                <a:cs typeface="Times New Roman" panose="02020603050405020304" pitchFamily="18" charset="0"/>
              </a:rPr>
              <a:t> qui </a:t>
            </a:r>
            <a:r>
              <a:rPr lang="en-CA" dirty="0" err="1">
                <a:solidFill>
                  <a:srgbClr val="00B0F0"/>
                </a:solidFill>
                <a:latin typeface="+mn-lt"/>
                <a:ea typeface="Calibri" panose="020F0502020204030204" pitchFamily="34" charset="0"/>
                <a:cs typeface="Times New Roman" panose="02020603050405020304" pitchFamily="18" charset="0"/>
              </a:rPr>
              <a:t>vous</a:t>
            </a:r>
            <a:r>
              <a:rPr lang="en-CA" dirty="0">
                <a:solidFill>
                  <a:srgbClr val="00B0F0"/>
                </a:solidFill>
                <a:latin typeface="+mn-lt"/>
                <a:ea typeface="Calibri" panose="020F0502020204030204" pitchFamily="34" charset="0"/>
                <a:cs typeface="Times New Roman" panose="02020603050405020304" pitchFamily="18" charset="0"/>
              </a:rPr>
              <a:t> a </a:t>
            </a:r>
            <a:r>
              <a:rPr lang="en-CA" dirty="0" err="1">
                <a:solidFill>
                  <a:srgbClr val="00B0F0"/>
                </a:solidFill>
                <a:latin typeface="+mn-lt"/>
                <a:ea typeface="Calibri" panose="020F0502020204030204" pitchFamily="34" charset="0"/>
                <a:cs typeface="Times New Roman" panose="02020603050405020304" pitchFamily="18" charset="0"/>
              </a:rPr>
              <a:t>influencé</a:t>
            </a:r>
            <a:r>
              <a:rPr lang="en-CA" dirty="0">
                <a:solidFill>
                  <a:srgbClr val="00B0F0"/>
                </a:solidFill>
                <a:latin typeface="+mn-lt"/>
                <a:ea typeface="Calibri" panose="020F0502020204030204" pitchFamily="34" charset="0"/>
                <a:cs typeface="Times New Roman" panose="02020603050405020304" pitchFamily="18" charset="0"/>
              </a:rPr>
              <a:t>, des moments </a:t>
            </a:r>
            <a:r>
              <a:rPr lang="en-CA" dirty="0" err="1">
                <a:solidFill>
                  <a:srgbClr val="00B0F0"/>
                </a:solidFill>
                <a:latin typeface="+mn-lt"/>
                <a:ea typeface="Calibri" panose="020F0502020204030204" pitchFamily="34" charset="0"/>
                <a:cs typeface="Times New Roman" panose="02020603050405020304" pitchFamily="18" charset="0"/>
              </a:rPr>
              <a:t>significatifs</a:t>
            </a:r>
            <a:r>
              <a:rPr lang="en-CA" dirty="0">
                <a:solidFill>
                  <a:srgbClr val="00B0F0"/>
                </a:solidFill>
                <a:latin typeface="+mn-lt"/>
                <a:ea typeface="Calibri" panose="020F0502020204030204" pitchFamily="34" charset="0"/>
                <a:cs typeface="Times New Roman" panose="02020603050405020304" pitchFamily="18" charset="0"/>
              </a:rPr>
              <a:t> de </a:t>
            </a:r>
            <a:r>
              <a:rPr lang="en-CA" dirty="0" err="1">
                <a:solidFill>
                  <a:srgbClr val="00B0F0"/>
                </a:solidFill>
                <a:latin typeface="+mn-lt"/>
                <a:ea typeface="Calibri" panose="020F0502020204030204" pitchFamily="34" charset="0"/>
                <a:cs typeface="Times New Roman" panose="02020603050405020304" pitchFamily="18" charset="0"/>
              </a:rPr>
              <a:t>perspicacité</a:t>
            </a:r>
            <a:r>
              <a:rPr lang="en-CA" dirty="0">
                <a:solidFill>
                  <a:srgbClr val="00B0F0"/>
                </a:solidFill>
                <a:latin typeface="+mn-lt"/>
                <a:ea typeface="Calibri" panose="020F0502020204030204" pitchFamily="34" charset="0"/>
                <a:cs typeface="Times New Roman" panose="02020603050405020304" pitchFamily="18" charset="0"/>
              </a:rPr>
              <a:t> </a:t>
            </a:r>
            <a:r>
              <a:rPr lang="en-CA" dirty="0" err="1">
                <a:solidFill>
                  <a:srgbClr val="00B0F0"/>
                </a:solidFill>
                <a:latin typeface="+mn-lt"/>
                <a:ea typeface="Calibri" panose="020F0502020204030204" pitchFamily="34" charset="0"/>
                <a:cs typeface="Times New Roman" panose="02020603050405020304" pitchFamily="18" charset="0"/>
              </a:rPr>
              <a:t>ou</a:t>
            </a:r>
            <a:r>
              <a:rPr lang="en-CA" dirty="0">
                <a:solidFill>
                  <a:srgbClr val="00B0F0"/>
                </a:solidFill>
                <a:latin typeface="+mn-lt"/>
                <a:ea typeface="Calibri" panose="020F0502020204030204" pitchFamily="34" charset="0"/>
                <a:cs typeface="Times New Roman" panose="02020603050405020304" pitchFamily="18" charset="0"/>
              </a:rPr>
              <a:t> de </a:t>
            </a:r>
            <a:r>
              <a:rPr lang="en-CA" dirty="0" err="1">
                <a:solidFill>
                  <a:srgbClr val="00B0F0"/>
                </a:solidFill>
                <a:latin typeface="+mn-lt"/>
                <a:ea typeface="Calibri" panose="020F0502020204030204" pitchFamily="34" charset="0"/>
                <a:cs typeface="Times New Roman" panose="02020603050405020304" pitchFamily="18" charset="0"/>
              </a:rPr>
              <a:t>compréhension</a:t>
            </a:r>
            <a:r>
              <a:rPr lang="en-CA" dirty="0">
                <a:solidFill>
                  <a:srgbClr val="00B0F0"/>
                </a:solidFill>
                <a:latin typeface="+mn-lt"/>
                <a:ea typeface="Calibri" panose="020F0502020204030204" pitchFamily="34" charset="0"/>
                <a:cs typeface="Times New Roman" panose="02020603050405020304" pitchFamily="18" charset="0"/>
              </a:rPr>
              <a:t>, des moments de crise, des moments </a:t>
            </a:r>
            <a:r>
              <a:rPr lang="en-CA" dirty="0" err="1">
                <a:solidFill>
                  <a:srgbClr val="00B0F0"/>
                </a:solidFill>
                <a:latin typeface="+mn-lt"/>
                <a:ea typeface="Calibri" panose="020F0502020204030204" pitchFamily="34" charset="0"/>
                <a:cs typeface="Times New Roman" panose="02020603050405020304" pitchFamily="18" charset="0"/>
              </a:rPr>
              <a:t>significatifs</a:t>
            </a:r>
            <a:r>
              <a:rPr lang="en-CA" dirty="0">
                <a:solidFill>
                  <a:srgbClr val="00B0F0"/>
                </a:solidFill>
                <a:latin typeface="+mn-lt"/>
                <a:ea typeface="Calibri" panose="020F0502020204030204" pitchFamily="34" charset="0"/>
                <a:cs typeface="Times New Roman" panose="02020603050405020304" pitchFamily="18" charset="0"/>
              </a:rPr>
              <a:t> de </a:t>
            </a:r>
            <a:r>
              <a:rPr lang="en-CA" dirty="0" err="1">
                <a:solidFill>
                  <a:srgbClr val="00B0F0"/>
                </a:solidFill>
                <a:latin typeface="+mn-lt"/>
                <a:ea typeface="Calibri" panose="020F0502020204030204" pitchFamily="34" charset="0"/>
                <a:cs typeface="Times New Roman" panose="02020603050405020304" pitchFamily="18" charset="0"/>
              </a:rPr>
              <a:t>décision</a:t>
            </a:r>
            <a:r>
              <a:rPr lang="en-CA" dirty="0">
                <a:solidFill>
                  <a:srgbClr val="00B0F0"/>
                </a:solidFill>
                <a:latin typeface="+mn-lt"/>
                <a:ea typeface="Calibri" panose="020F0502020204030204" pitchFamily="34" charset="0"/>
                <a:cs typeface="Times New Roman" panose="02020603050405020304" pitchFamily="18" charset="0"/>
              </a:rPr>
              <a:t>, </a:t>
            </a:r>
            <a:r>
              <a:rPr lang="en-CA" dirty="0" err="1">
                <a:solidFill>
                  <a:srgbClr val="00B0F0"/>
                </a:solidFill>
                <a:latin typeface="+mn-lt"/>
                <a:ea typeface="Calibri" panose="020F0502020204030204" pitchFamily="34" charset="0"/>
                <a:cs typeface="Times New Roman" panose="02020603050405020304" pitchFamily="18" charset="0"/>
              </a:rPr>
              <a:t>etc</a:t>
            </a:r>
            <a:r>
              <a:rPr lang="en-CA" dirty="0">
                <a:solidFill>
                  <a:srgbClr val="00B0F0"/>
                </a:solidFill>
                <a:latin typeface="+mn-l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065655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576371"/>
            <a:ext cx="21005800" cy="2286000"/>
          </a:xfrm>
        </p:spPr>
        <p:txBody>
          <a:bodyPr/>
          <a:lstStyle/>
          <a:p>
            <a:r>
              <a:rPr lang="en-US" dirty="0">
                <a:solidFill>
                  <a:srgbClr val="FFFF00"/>
                </a:solidFill>
              </a:rPr>
              <a:t>Activity</a:t>
            </a:r>
            <a:r>
              <a:rPr lang="en-US" dirty="0">
                <a:solidFill>
                  <a:schemeClr val="bg1"/>
                </a:solidFill>
              </a:rPr>
              <a:t> / </a:t>
            </a:r>
            <a:r>
              <a:rPr lang="en-US" dirty="0" err="1">
                <a:solidFill>
                  <a:schemeClr val="bg1"/>
                </a:solidFill>
              </a:rPr>
              <a:t>Actividad</a:t>
            </a:r>
            <a:r>
              <a:rPr lang="en-US" dirty="0">
                <a:solidFill>
                  <a:schemeClr val="bg1"/>
                </a:solidFill>
              </a:rPr>
              <a:t> / </a:t>
            </a:r>
            <a:r>
              <a:rPr lang="en-US" dirty="0" err="1">
                <a:solidFill>
                  <a:srgbClr val="00B0F0"/>
                </a:solidFill>
              </a:rPr>
              <a:t>Activité</a:t>
            </a:r>
            <a:endParaRPr lang="en-US" dirty="0">
              <a:solidFill>
                <a:srgbClr val="00B0F0"/>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879231" y="1230923"/>
            <a:ext cx="22613815" cy="11500339"/>
          </a:xfrm>
        </p:spPr>
        <p:txBody>
          <a:bodyPr>
            <a:noAutofit/>
          </a:bodyPr>
          <a:lstStyle/>
          <a:p>
            <a:pPr marL="342900" lvl="0" indent="-342900">
              <a:lnSpc>
                <a:spcPct val="107000"/>
              </a:lnSpc>
              <a:spcBef>
                <a:spcPts val="0"/>
              </a:spcBef>
              <a:buFont typeface="Times New Roman" panose="02020603050405020304" pitchFamily="18" charset="0"/>
              <a:buChar char="•"/>
              <a:tabLst>
                <a:tab pos="457200" algn="l"/>
              </a:tabLst>
            </a:pPr>
            <a:r>
              <a:rPr lang="en-CA" spc="-150" dirty="0">
                <a:solidFill>
                  <a:srgbClr val="FFFF00"/>
                </a:solidFill>
                <a:latin typeface="+mn-lt"/>
                <a:ea typeface="Calibri" panose="020F0502020204030204" pitchFamily="34" charset="0"/>
                <a:cs typeface="Times New Roman" panose="02020603050405020304" pitchFamily="18" charset="0"/>
              </a:rPr>
              <a:t>Now select three or more of most important points on the time-line and put a “star” next to them.</a:t>
            </a:r>
          </a:p>
          <a:p>
            <a:pPr marL="342900" indent="-342900">
              <a:lnSpc>
                <a:spcPct val="107000"/>
              </a:lnSpc>
              <a:spcBef>
                <a:spcPts val="0"/>
              </a:spcBef>
              <a:buFont typeface="Times New Roman" panose="02020603050405020304" pitchFamily="18" charset="0"/>
              <a:buChar char="•"/>
              <a:tabLst>
                <a:tab pos="457200" algn="l"/>
              </a:tabLst>
            </a:pPr>
            <a:r>
              <a:rPr lang="es-ES" dirty="0">
                <a:solidFill>
                  <a:schemeClr val="bg1"/>
                </a:solidFill>
                <a:latin typeface="+mn-lt"/>
                <a:ea typeface="Calibri" panose="020F0502020204030204" pitchFamily="34" charset="0"/>
                <a:cs typeface="Times New Roman" panose="02020603050405020304" pitchFamily="18" charset="0"/>
              </a:rPr>
              <a:t>Ahora selecciona tres o más de los puntos más importantes de la línea de tiempo y coloca una "estrella" junto a ellos.</a:t>
            </a:r>
          </a:p>
          <a:p>
            <a:pPr marL="342900" lvl="0" indent="-342900">
              <a:lnSpc>
                <a:spcPct val="107000"/>
              </a:lnSpc>
              <a:spcBef>
                <a:spcPts val="0"/>
              </a:spcBef>
              <a:buFont typeface="Times New Roman" panose="02020603050405020304" pitchFamily="18" charset="0"/>
              <a:buChar char="•"/>
              <a:tabLst>
                <a:tab pos="457200" algn="l"/>
              </a:tabLst>
            </a:pPr>
            <a:r>
              <a:rPr lang="en-US" dirty="0" err="1">
                <a:solidFill>
                  <a:srgbClr val="00B0F0"/>
                </a:solidFill>
                <a:latin typeface="+mn-lt"/>
                <a:ea typeface="Calibri" panose="020F0502020204030204" pitchFamily="34" charset="0"/>
                <a:cs typeface="Times New Roman" panose="02020603050405020304" pitchFamily="18" charset="0"/>
              </a:rPr>
              <a:t>Maintenant</a:t>
            </a:r>
            <a:r>
              <a:rPr lang="en-US" dirty="0">
                <a:solidFill>
                  <a:srgbClr val="00B0F0"/>
                </a:solidFill>
                <a:latin typeface="+mn-lt"/>
                <a:ea typeface="Calibri" panose="020F0502020204030204" pitchFamily="34" charset="0"/>
                <a:cs typeface="Times New Roman" panose="02020603050405020304" pitchFamily="18" charset="0"/>
              </a:rPr>
              <a:t>, </a:t>
            </a:r>
            <a:r>
              <a:rPr lang="en-US" dirty="0" err="1">
                <a:solidFill>
                  <a:srgbClr val="00B0F0"/>
                </a:solidFill>
                <a:latin typeface="+mn-lt"/>
                <a:ea typeface="Calibri" panose="020F0502020204030204" pitchFamily="34" charset="0"/>
                <a:cs typeface="Times New Roman" panose="02020603050405020304" pitchFamily="18" charset="0"/>
              </a:rPr>
              <a:t>choisissez</a:t>
            </a:r>
            <a:r>
              <a:rPr lang="en-US" dirty="0">
                <a:solidFill>
                  <a:srgbClr val="00B0F0"/>
                </a:solidFill>
                <a:latin typeface="+mn-lt"/>
                <a:ea typeface="Calibri" panose="020F0502020204030204" pitchFamily="34" charset="0"/>
                <a:cs typeface="Times New Roman" panose="02020603050405020304" pitchFamily="18" charset="0"/>
              </a:rPr>
              <a:t> au </a:t>
            </a:r>
            <a:r>
              <a:rPr lang="en-US" dirty="0" err="1">
                <a:solidFill>
                  <a:srgbClr val="00B0F0"/>
                </a:solidFill>
                <a:latin typeface="+mn-lt"/>
                <a:ea typeface="Calibri" panose="020F0502020204030204" pitchFamily="34" charset="0"/>
                <a:cs typeface="Times New Roman" panose="02020603050405020304" pitchFamily="18" charset="0"/>
              </a:rPr>
              <a:t>moins</a:t>
            </a:r>
            <a:r>
              <a:rPr lang="en-US" dirty="0">
                <a:solidFill>
                  <a:srgbClr val="00B0F0"/>
                </a:solidFill>
                <a:latin typeface="+mn-lt"/>
                <a:ea typeface="Calibri" panose="020F0502020204030204" pitchFamily="34" charset="0"/>
                <a:cs typeface="Times New Roman" panose="02020603050405020304" pitchFamily="18" charset="0"/>
              </a:rPr>
              <a:t> trois des </a:t>
            </a:r>
            <a:r>
              <a:rPr lang="en-US" dirty="0" err="1">
                <a:solidFill>
                  <a:srgbClr val="00B0F0"/>
                </a:solidFill>
                <a:latin typeface="+mn-lt"/>
                <a:ea typeface="Calibri" panose="020F0502020204030204" pitchFamily="34" charset="0"/>
                <a:cs typeface="Times New Roman" panose="02020603050405020304" pitchFamily="18" charset="0"/>
              </a:rPr>
              <a:t>repères</a:t>
            </a:r>
            <a:r>
              <a:rPr lang="en-US" dirty="0">
                <a:solidFill>
                  <a:srgbClr val="00B0F0"/>
                </a:solidFill>
                <a:latin typeface="+mn-lt"/>
                <a:ea typeface="Calibri" panose="020F0502020204030204" pitchFamily="34" charset="0"/>
                <a:cs typeface="Times New Roman" panose="02020603050405020304" pitchFamily="18" charset="0"/>
              </a:rPr>
              <a:t> les plus </a:t>
            </a:r>
            <a:r>
              <a:rPr lang="en-US" dirty="0" err="1">
                <a:solidFill>
                  <a:srgbClr val="00B0F0"/>
                </a:solidFill>
                <a:latin typeface="+mn-lt"/>
                <a:ea typeface="Calibri" panose="020F0502020204030204" pitchFamily="34" charset="0"/>
                <a:cs typeface="Times New Roman" panose="02020603050405020304" pitchFamily="18" charset="0"/>
              </a:rPr>
              <a:t>importants</a:t>
            </a:r>
            <a:r>
              <a:rPr lang="en-US" dirty="0">
                <a:solidFill>
                  <a:srgbClr val="00B0F0"/>
                </a:solidFill>
                <a:latin typeface="+mn-lt"/>
                <a:ea typeface="Calibri" panose="020F0502020204030204" pitchFamily="34" charset="0"/>
                <a:cs typeface="Times New Roman" panose="02020603050405020304" pitchFamily="18" charset="0"/>
              </a:rPr>
              <a:t> sur la </a:t>
            </a:r>
            <a:r>
              <a:rPr lang="en-US" dirty="0" err="1">
                <a:solidFill>
                  <a:srgbClr val="00B0F0"/>
                </a:solidFill>
                <a:latin typeface="+mn-lt"/>
                <a:ea typeface="Calibri" panose="020F0502020204030204" pitchFamily="34" charset="0"/>
                <a:cs typeface="Times New Roman" panose="02020603050405020304" pitchFamily="18" charset="0"/>
              </a:rPr>
              <a:t>chronologie</a:t>
            </a:r>
            <a:r>
              <a:rPr lang="en-US" dirty="0">
                <a:solidFill>
                  <a:srgbClr val="00B0F0"/>
                </a:solidFill>
                <a:latin typeface="+mn-lt"/>
                <a:ea typeface="Calibri" panose="020F0502020204030204" pitchFamily="34" charset="0"/>
                <a:cs typeface="Times New Roman" panose="02020603050405020304" pitchFamily="18" charset="0"/>
              </a:rPr>
              <a:t> et </a:t>
            </a:r>
            <a:r>
              <a:rPr lang="en-US" dirty="0" err="1">
                <a:solidFill>
                  <a:srgbClr val="00B0F0"/>
                </a:solidFill>
                <a:latin typeface="+mn-lt"/>
                <a:ea typeface="Calibri" panose="020F0502020204030204" pitchFamily="34" charset="0"/>
                <a:cs typeface="Times New Roman" panose="02020603050405020304" pitchFamily="18" charset="0"/>
              </a:rPr>
              <a:t>placez</a:t>
            </a:r>
            <a:r>
              <a:rPr lang="en-US" dirty="0">
                <a:solidFill>
                  <a:srgbClr val="00B0F0"/>
                </a:solidFill>
                <a:latin typeface="+mn-lt"/>
                <a:ea typeface="Calibri" panose="020F0502020204030204" pitchFamily="34" charset="0"/>
                <a:cs typeface="Times New Roman" panose="02020603050405020304" pitchFamily="18" charset="0"/>
              </a:rPr>
              <a:t> </a:t>
            </a:r>
            <a:r>
              <a:rPr lang="en-US" dirty="0" err="1">
                <a:solidFill>
                  <a:srgbClr val="00B0F0"/>
                </a:solidFill>
                <a:latin typeface="+mn-lt"/>
                <a:ea typeface="Calibri" panose="020F0502020204030204" pitchFamily="34" charset="0"/>
                <a:cs typeface="Times New Roman" panose="02020603050405020304" pitchFamily="18" charset="0"/>
              </a:rPr>
              <a:t>une</a:t>
            </a:r>
            <a:r>
              <a:rPr lang="en-US" dirty="0">
                <a:solidFill>
                  <a:srgbClr val="00B0F0"/>
                </a:solidFill>
                <a:latin typeface="+mn-lt"/>
                <a:ea typeface="Calibri" panose="020F0502020204030204" pitchFamily="34" charset="0"/>
                <a:cs typeface="Times New Roman" panose="02020603050405020304" pitchFamily="18" charset="0"/>
              </a:rPr>
              <a:t> ‘‘étoile’’ </a:t>
            </a:r>
            <a:r>
              <a:rPr lang="en-US" dirty="0" err="1">
                <a:solidFill>
                  <a:srgbClr val="00B0F0"/>
                </a:solidFill>
                <a:latin typeface="+mn-lt"/>
                <a:ea typeface="Calibri" panose="020F0502020204030204" pitchFamily="34" charset="0"/>
                <a:cs typeface="Times New Roman" panose="02020603050405020304" pitchFamily="18" charset="0"/>
              </a:rPr>
              <a:t>à</a:t>
            </a:r>
            <a:r>
              <a:rPr lang="en-US" dirty="0">
                <a:solidFill>
                  <a:srgbClr val="00B0F0"/>
                </a:solidFill>
                <a:latin typeface="+mn-lt"/>
                <a:ea typeface="Calibri" panose="020F0502020204030204" pitchFamily="34" charset="0"/>
                <a:cs typeface="Times New Roman" panose="02020603050405020304" pitchFamily="18" charset="0"/>
              </a:rPr>
              <a:t> </a:t>
            </a:r>
            <a:r>
              <a:rPr lang="en-US" dirty="0" err="1">
                <a:solidFill>
                  <a:srgbClr val="00B0F0"/>
                </a:solidFill>
                <a:latin typeface="+mn-lt"/>
                <a:ea typeface="Calibri" panose="020F0502020204030204" pitchFamily="34" charset="0"/>
                <a:cs typeface="Times New Roman" panose="02020603050405020304" pitchFamily="18" charset="0"/>
              </a:rPr>
              <a:t>côté</a:t>
            </a:r>
            <a:r>
              <a:rPr lang="en-US" dirty="0">
                <a:solidFill>
                  <a:srgbClr val="00B0F0"/>
                </a:solidFill>
                <a:latin typeface="+mn-lt"/>
                <a:ea typeface="Calibri" panose="020F0502020204030204" pitchFamily="34" charset="0"/>
                <a:cs typeface="Times New Roman" panose="02020603050405020304" pitchFamily="18" charset="0"/>
              </a:rPr>
              <a:t> </a:t>
            </a:r>
            <a:r>
              <a:rPr lang="en-US" dirty="0" err="1">
                <a:solidFill>
                  <a:srgbClr val="00B0F0"/>
                </a:solidFill>
                <a:latin typeface="+mn-lt"/>
                <a:ea typeface="Calibri" panose="020F0502020204030204" pitchFamily="34" charset="0"/>
                <a:cs typeface="Times New Roman" panose="02020603050405020304" pitchFamily="18" charset="0"/>
              </a:rPr>
              <a:t>d'eux</a:t>
            </a:r>
            <a:r>
              <a:rPr lang="en-US" dirty="0">
                <a:solidFill>
                  <a:srgbClr val="00B0F0"/>
                </a:solidFill>
                <a:latin typeface="+mn-lt"/>
                <a:ea typeface="Calibri" panose="020F0502020204030204" pitchFamily="34" charset="0"/>
                <a:cs typeface="Times New Roman" panose="02020603050405020304" pitchFamily="18" charset="0"/>
              </a:rPr>
              <a:t>.</a:t>
            </a:r>
          </a:p>
          <a:p>
            <a:pPr marL="342900" lvl="0" indent="-342900">
              <a:lnSpc>
                <a:spcPct val="107000"/>
              </a:lnSpc>
              <a:spcBef>
                <a:spcPts val="0"/>
              </a:spcBef>
              <a:buFont typeface="Times New Roman" panose="02020603050405020304" pitchFamily="18" charset="0"/>
              <a:buChar char="•"/>
              <a:tabLst>
                <a:tab pos="457200" algn="l"/>
              </a:tabLst>
            </a:pPr>
            <a:endParaRPr lang="en-CA" sz="7200" dirty="0">
              <a:solidFill>
                <a:srgbClr val="FFFF00"/>
              </a:solidFill>
              <a:latin typeface="+mn-lt"/>
              <a:ea typeface="Calibri" panose="020F0502020204030204" pitchFamily="34" charset="0"/>
              <a:cs typeface="Times New Roman" panose="02020603050405020304" pitchFamily="18" charset="0"/>
            </a:endParaRPr>
          </a:p>
          <a:p>
            <a:pPr marL="342900" lvl="0" indent="-342900">
              <a:lnSpc>
                <a:spcPct val="107000"/>
              </a:lnSpc>
              <a:spcBef>
                <a:spcPts val="0"/>
              </a:spcBef>
              <a:buFont typeface="Times New Roman" panose="02020603050405020304" pitchFamily="18" charset="0"/>
              <a:buChar char="•"/>
              <a:tabLst>
                <a:tab pos="457200" algn="l"/>
              </a:tabLst>
            </a:pPr>
            <a:r>
              <a:rPr lang="en-CA" dirty="0">
                <a:solidFill>
                  <a:srgbClr val="FFFF00"/>
                </a:solidFill>
                <a:latin typeface="+mn-lt"/>
                <a:ea typeface="Calibri" panose="020F0502020204030204" pitchFamily="34" charset="0"/>
                <a:cs typeface="Times New Roman" panose="02020603050405020304" pitchFamily="18" charset="0"/>
              </a:rPr>
              <a:t>Identify two or three key people who journeyed with you to these important points and briefly describe how they did so.</a:t>
            </a:r>
          </a:p>
          <a:p>
            <a:pPr marL="342900" lvl="0" indent="-342900">
              <a:lnSpc>
                <a:spcPct val="107000"/>
              </a:lnSpc>
              <a:spcBef>
                <a:spcPts val="0"/>
              </a:spcBef>
              <a:buFont typeface="Times New Roman" panose="02020603050405020304" pitchFamily="18" charset="0"/>
              <a:buChar char="•"/>
              <a:tabLst>
                <a:tab pos="457200" algn="l"/>
              </a:tabLst>
            </a:pPr>
            <a:r>
              <a:rPr lang="en-US" dirty="0" err="1">
                <a:solidFill>
                  <a:schemeClr val="bg1"/>
                </a:solidFill>
                <a:latin typeface="+mn-lt"/>
                <a:ea typeface="Calibri" panose="020F0502020204030204" pitchFamily="34" charset="0"/>
                <a:cs typeface="Times New Roman" panose="02020603050405020304" pitchFamily="18" charset="0"/>
              </a:rPr>
              <a:t>Identifica</a:t>
            </a:r>
            <a:r>
              <a:rPr lang="en-US" dirty="0">
                <a:solidFill>
                  <a:schemeClr val="bg1"/>
                </a:solidFill>
                <a:latin typeface="+mn-lt"/>
                <a:ea typeface="Calibri" panose="020F0502020204030204" pitchFamily="34" charset="0"/>
                <a:cs typeface="Times New Roman" panose="02020603050405020304" pitchFamily="18" charset="0"/>
              </a:rPr>
              <a:t> a dos o </a:t>
            </a:r>
            <a:r>
              <a:rPr lang="en-US" dirty="0" err="1">
                <a:solidFill>
                  <a:schemeClr val="bg1"/>
                </a:solidFill>
                <a:latin typeface="+mn-lt"/>
                <a:ea typeface="Calibri" panose="020F0502020204030204" pitchFamily="34" charset="0"/>
                <a:cs typeface="Times New Roman" panose="02020603050405020304" pitchFamily="18" charset="0"/>
              </a:rPr>
              <a:t>tres</a:t>
            </a:r>
            <a:r>
              <a:rPr lang="en-US" dirty="0">
                <a:solidFill>
                  <a:schemeClr val="bg1"/>
                </a:solidFill>
                <a:latin typeface="+mn-lt"/>
                <a:ea typeface="Calibri" panose="020F0502020204030204" pitchFamily="34" charset="0"/>
                <a:cs typeface="Times New Roman" panose="02020603050405020304" pitchFamily="18" charset="0"/>
              </a:rPr>
              <a:t> personas clave que </a:t>
            </a:r>
            <a:r>
              <a:rPr lang="en-US" dirty="0" err="1">
                <a:solidFill>
                  <a:schemeClr val="bg1"/>
                </a:solidFill>
                <a:latin typeface="+mn-lt"/>
                <a:ea typeface="Calibri" panose="020F0502020204030204" pitchFamily="34" charset="0"/>
                <a:cs typeface="Times New Roman" panose="02020603050405020304" pitchFamily="18" charset="0"/>
              </a:rPr>
              <a:t>viajaron</a:t>
            </a:r>
            <a:r>
              <a:rPr lang="en-US" dirty="0">
                <a:solidFill>
                  <a:schemeClr val="bg1"/>
                </a:solidFill>
                <a:latin typeface="+mn-lt"/>
                <a:ea typeface="Calibri" panose="020F0502020204030204" pitchFamily="34" charset="0"/>
                <a:cs typeface="Times New Roman" panose="02020603050405020304" pitchFamily="18" charset="0"/>
              </a:rPr>
              <a:t> </a:t>
            </a:r>
            <a:r>
              <a:rPr lang="en-US" dirty="0" err="1">
                <a:solidFill>
                  <a:schemeClr val="bg1"/>
                </a:solidFill>
                <a:latin typeface="+mn-lt"/>
                <a:ea typeface="Calibri" panose="020F0502020204030204" pitchFamily="34" charset="0"/>
                <a:cs typeface="Times New Roman" panose="02020603050405020304" pitchFamily="18" charset="0"/>
              </a:rPr>
              <a:t>contigo</a:t>
            </a:r>
            <a:r>
              <a:rPr lang="en-US" dirty="0">
                <a:solidFill>
                  <a:schemeClr val="bg1"/>
                </a:solidFill>
                <a:latin typeface="+mn-lt"/>
                <a:ea typeface="Calibri" panose="020F0502020204030204" pitchFamily="34" charset="0"/>
                <a:cs typeface="Times New Roman" panose="02020603050405020304" pitchFamily="18" charset="0"/>
              </a:rPr>
              <a:t> a </a:t>
            </a:r>
            <a:r>
              <a:rPr lang="en-US" dirty="0" err="1">
                <a:solidFill>
                  <a:schemeClr val="bg1"/>
                </a:solidFill>
                <a:latin typeface="+mn-lt"/>
                <a:ea typeface="Calibri" panose="020F0502020204030204" pitchFamily="34" charset="0"/>
                <a:cs typeface="Times New Roman" panose="02020603050405020304" pitchFamily="18" charset="0"/>
              </a:rPr>
              <a:t>estos</a:t>
            </a:r>
            <a:r>
              <a:rPr lang="en-US" dirty="0">
                <a:solidFill>
                  <a:schemeClr val="bg1"/>
                </a:solidFill>
                <a:latin typeface="+mn-lt"/>
                <a:ea typeface="Calibri" panose="020F0502020204030204" pitchFamily="34" charset="0"/>
                <a:cs typeface="Times New Roman" panose="02020603050405020304" pitchFamily="18" charset="0"/>
              </a:rPr>
              <a:t> puntos </a:t>
            </a:r>
            <a:r>
              <a:rPr lang="en-US" dirty="0" err="1">
                <a:solidFill>
                  <a:schemeClr val="bg1"/>
                </a:solidFill>
                <a:latin typeface="+mn-lt"/>
                <a:ea typeface="Calibri" panose="020F0502020204030204" pitchFamily="34" charset="0"/>
                <a:cs typeface="Times New Roman" panose="02020603050405020304" pitchFamily="18" charset="0"/>
              </a:rPr>
              <a:t>importantes</a:t>
            </a:r>
            <a:r>
              <a:rPr lang="en-US" dirty="0">
                <a:solidFill>
                  <a:schemeClr val="bg1"/>
                </a:solidFill>
                <a:latin typeface="+mn-lt"/>
                <a:ea typeface="Calibri" panose="020F0502020204030204" pitchFamily="34" charset="0"/>
                <a:cs typeface="Times New Roman" panose="02020603050405020304" pitchFamily="18" charset="0"/>
              </a:rPr>
              <a:t> y describe </a:t>
            </a:r>
            <a:r>
              <a:rPr lang="en-US" dirty="0" err="1">
                <a:solidFill>
                  <a:schemeClr val="bg1"/>
                </a:solidFill>
                <a:latin typeface="+mn-lt"/>
                <a:ea typeface="Calibri" panose="020F0502020204030204" pitchFamily="34" charset="0"/>
                <a:cs typeface="Times New Roman" panose="02020603050405020304" pitchFamily="18" charset="0"/>
              </a:rPr>
              <a:t>brevemente</a:t>
            </a:r>
            <a:r>
              <a:rPr lang="en-US" dirty="0">
                <a:solidFill>
                  <a:schemeClr val="bg1"/>
                </a:solidFill>
                <a:latin typeface="+mn-lt"/>
                <a:ea typeface="Calibri" panose="020F0502020204030204" pitchFamily="34" charset="0"/>
                <a:cs typeface="Times New Roman" panose="02020603050405020304" pitchFamily="18" charset="0"/>
              </a:rPr>
              <a:t> </a:t>
            </a:r>
            <a:r>
              <a:rPr lang="en-US" dirty="0" err="1">
                <a:solidFill>
                  <a:schemeClr val="bg1"/>
                </a:solidFill>
                <a:latin typeface="+mn-lt"/>
                <a:ea typeface="Calibri" panose="020F0502020204030204" pitchFamily="34" charset="0"/>
                <a:cs typeface="Times New Roman" panose="02020603050405020304" pitchFamily="18" charset="0"/>
              </a:rPr>
              <a:t>cómo</a:t>
            </a:r>
            <a:r>
              <a:rPr lang="en-US" dirty="0">
                <a:solidFill>
                  <a:schemeClr val="bg1"/>
                </a:solidFill>
                <a:latin typeface="+mn-lt"/>
                <a:ea typeface="Calibri" panose="020F0502020204030204" pitchFamily="34" charset="0"/>
                <a:cs typeface="Times New Roman" panose="02020603050405020304" pitchFamily="18" charset="0"/>
              </a:rPr>
              <a:t> lo </a:t>
            </a:r>
            <a:r>
              <a:rPr lang="en-US" dirty="0" err="1">
                <a:solidFill>
                  <a:schemeClr val="bg1"/>
                </a:solidFill>
                <a:latin typeface="+mn-lt"/>
                <a:ea typeface="Calibri" panose="020F0502020204030204" pitchFamily="34" charset="0"/>
                <a:cs typeface="Times New Roman" panose="02020603050405020304" pitchFamily="18" charset="0"/>
              </a:rPr>
              <a:t>hicieron</a:t>
            </a:r>
            <a:r>
              <a:rPr lang="en-US" dirty="0">
                <a:solidFill>
                  <a:schemeClr val="bg1"/>
                </a:solidFill>
                <a:latin typeface="+mn-lt"/>
                <a:ea typeface="Calibri" panose="020F0502020204030204" pitchFamily="34" charset="0"/>
                <a:cs typeface="Times New Roman" panose="02020603050405020304" pitchFamily="18" charset="0"/>
              </a:rPr>
              <a:t>.</a:t>
            </a:r>
          </a:p>
          <a:p>
            <a:pPr marL="342900" lvl="0" indent="-342900">
              <a:lnSpc>
                <a:spcPct val="107000"/>
              </a:lnSpc>
              <a:spcBef>
                <a:spcPts val="0"/>
              </a:spcBef>
              <a:buFont typeface="Times New Roman" panose="02020603050405020304" pitchFamily="18" charset="0"/>
              <a:buChar char="•"/>
              <a:tabLst>
                <a:tab pos="457200" algn="l"/>
              </a:tabLst>
            </a:pPr>
            <a:r>
              <a:rPr lang="en-US" dirty="0" err="1">
                <a:solidFill>
                  <a:srgbClr val="00B0F0"/>
                </a:solidFill>
                <a:latin typeface="+mn-lt"/>
                <a:ea typeface="Calibri" panose="020F0502020204030204" pitchFamily="34" charset="0"/>
                <a:cs typeface="Times New Roman" panose="02020603050405020304" pitchFamily="18" charset="0"/>
              </a:rPr>
              <a:t>Identifiez</a:t>
            </a:r>
            <a:r>
              <a:rPr lang="en-US" dirty="0">
                <a:solidFill>
                  <a:srgbClr val="00B0F0"/>
                </a:solidFill>
                <a:latin typeface="+mn-lt"/>
                <a:ea typeface="Calibri" panose="020F0502020204030204" pitchFamily="34" charset="0"/>
                <a:cs typeface="Times New Roman" panose="02020603050405020304" pitchFamily="18" charset="0"/>
              </a:rPr>
              <a:t> deux </a:t>
            </a:r>
            <a:r>
              <a:rPr lang="en-US" dirty="0" err="1">
                <a:solidFill>
                  <a:srgbClr val="00B0F0"/>
                </a:solidFill>
                <a:latin typeface="+mn-lt"/>
                <a:ea typeface="Calibri" panose="020F0502020204030204" pitchFamily="34" charset="0"/>
                <a:cs typeface="Times New Roman" panose="02020603050405020304" pitchFamily="18" charset="0"/>
              </a:rPr>
              <a:t>ou</a:t>
            </a:r>
            <a:r>
              <a:rPr lang="en-US" dirty="0">
                <a:solidFill>
                  <a:srgbClr val="00B0F0"/>
                </a:solidFill>
                <a:latin typeface="+mn-lt"/>
                <a:ea typeface="Calibri" panose="020F0502020204030204" pitchFamily="34" charset="0"/>
                <a:cs typeface="Times New Roman" panose="02020603050405020304" pitchFamily="18" charset="0"/>
              </a:rPr>
              <a:t> trois </a:t>
            </a:r>
            <a:r>
              <a:rPr lang="en-US" dirty="0" err="1">
                <a:solidFill>
                  <a:srgbClr val="00B0F0"/>
                </a:solidFill>
                <a:latin typeface="+mn-lt"/>
                <a:ea typeface="Calibri" panose="020F0502020204030204" pitchFamily="34" charset="0"/>
                <a:cs typeface="Times New Roman" panose="02020603050405020304" pitchFamily="18" charset="0"/>
              </a:rPr>
              <a:t>personnes</a:t>
            </a:r>
            <a:r>
              <a:rPr lang="en-US" dirty="0">
                <a:solidFill>
                  <a:srgbClr val="00B0F0"/>
                </a:solidFill>
                <a:latin typeface="+mn-lt"/>
                <a:ea typeface="Calibri" panose="020F0502020204030204" pitchFamily="34" charset="0"/>
                <a:cs typeface="Times New Roman" panose="02020603050405020304" pitchFamily="18" charset="0"/>
              </a:rPr>
              <a:t> </a:t>
            </a:r>
            <a:r>
              <a:rPr lang="en-US" dirty="0" err="1">
                <a:solidFill>
                  <a:srgbClr val="00B0F0"/>
                </a:solidFill>
                <a:latin typeface="+mn-lt"/>
                <a:ea typeface="Calibri" panose="020F0502020204030204" pitchFamily="34" charset="0"/>
                <a:cs typeface="Times New Roman" panose="02020603050405020304" pitchFamily="18" charset="0"/>
              </a:rPr>
              <a:t>clés</a:t>
            </a:r>
            <a:r>
              <a:rPr lang="en-US" dirty="0">
                <a:solidFill>
                  <a:srgbClr val="00B0F0"/>
                </a:solidFill>
                <a:latin typeface="+mn-lt"/>
                <a:ea typeface="Calibri" panose="020F0502020204030204" pitchFamily="34" charset="0"/>
                <a:cs typeface="Times New Roman" panose="02020603050405020304" pitchFamily="18" charset="0"/>
              </a:rPr>
              <a:t> qui </a:t>
            </a:r>
            <a:r>
              <a:rPr lang="en-US" dirty="0" err="1">
                <a:solidFill>
                  <a:srgbClr val="00B0F0"/>
                </a:solidFill>
                <a:latin typeface="+mn-lt"/>
                <a:ea typeface="Calibri" panose="020F0502020204030204" pitchFamily="34" charset="0"/>
                <a:cs typeface="Times New Roman" panose="02020603050405020304" pitchFamily="18" charset="0"/>
              </a:rPr>
              <a:t>vous</a:t>
            </a:r>
            <a:r>
              <a:rPr lang="en-US" dirty="0">
                <a:solidFill>
                  <a:srgbClr val="00B0F0"/>
                </a:solidFill>
                <a:latin typeface="+mn-lt"/>
                <a:ea typeface="Calibri" panose="020F0502020204030204" pitchFamily="34" charset="0"/>
                <a:cs typeface="Times New Roman" panose="02020603050405020304" pitchFamily="18" charset="0"/>
              </a:rPr>
              <a:t> </a:t>
            </a:r>
            <a:r>
              <a:rPr lang="en-US" dirty="0" err="1">
                <a:solidFill>
                  <a:srgbClr val="00B0F0"/>
                </a:solidFill>
                <a:latin typeface="+mn-lt"/>
                <a:ea typeface="Calibri" panose="020F0502020204030204" pitchFamily="34" charset="0"/>
                <a:cs typeface="Times New Roman" panose="02020603050405020304" pitchFamily="18" charset="0"/>
              </a:rPr>
              <a:t>ont</a:t>
            </a:r>
            <a:r>
              <a:rPr lang="en-US" dirty="0">
                <a:solidFill>
                  <a:srgbClr val="00B0F0"/>
                </a:solidFill>
                <a:latin typeface="+mn-lt"/>
                <a:ea typeface="Calibri" panose="020F0502020204030204" pitchFamily="34" charset="0"/>
                <a:cs typeface="Times New Roman" panose="02020603050405020304" pitchFamily="18" charset="0"/>
              </a:rPr>
              <a:t> </a:t>
            </a:r>
            <a:r>
              <a:rPr lang="en-US" dirty="0" err="1">
                <a:solidFill>
                  <a:srgbClr val="00B0F0"/>
                </a:solidFill>
                <a:latin typeface="+mn-lt"/>
                <a:ea typeface="Calibri" panose="020F0502020204030204" pitchFamily="34" charset="0"/>
                <a:cs typeface="Times New Roman" panose="02020603050405020304" pitchFamily="18" charset="0"/>
              </a:rPr>
              <a:t>accompagné</a:t>
            </a:r>
            <a:r>
              <a:rPr lang="en-US" dirty="0">
                <a:solidFill>
                  <a:srgbClr val="00B0F0"/>
                </a:solidFill>
                <a:latin typeface="+mn-lt"/>
                <a:ea typeface="Calibri" panose="020F0502020204030204" pitchFamily="34" charset="0"/>
                <a:cs typeface="Times New Roman" panose="02020603050405020304" pitchFamily="18" charset="0"/>
              </a:rPr>
              <a:t> </a:t>
            </a:r>
            <a:r>
              <a:rPr lang="en-US" dirty="0" err="1">
                <a:solidFill>
                  <a:srgbClr val="00B0F0"/>
                </a:solidFill>
                <a:latin typeface="+mn-lt"/>
                <a:ea typeface="Calibri" panose="020F0502020204030204" pitchFamily="34" charset="0"/>
                <a:cs typeface="Times New Roman" panose="02020603050405020304" pitchFamily="18" charset="0"/>
              </a:rPr>
              <a:t>jusqu'à</a:t>
            </a:r>
            <a:r>
              <a:rPr lang="en-US" dirty="0">
                <a:solidFill>
                  <a:srgbClr val="00B0F0"/>
                </a:solidFill>
                <a:latin typeface="+mn-lt"/>
                <a:ea typeface="Calibri" panose="020F0502020204030204" pitchFamily="34" charset="0"/>
                <a:cs typeface="Times New Roman" panose="02020603050405020304" pitchFamily="18" charset="0"/>
              </a:rPr>
              <a:t> </a:t>
            </a:r>
            <a:r>
              <a:rPr lang="en-US" dirty="0" err="1">
                <a:solidFill>
                  <a:srgbClr val="00B0F0"/>
                </a:solidFill>
                <a:latin typeface="+mn-lt"/>
                <a:ea typeface="Calibri" panose="020F0502020204030204" pitchFamily="34" charset="0"/>
                <a:cs typeface="Times New Roman" panose="02020603050405020304" pitchFamily="18" charset="0"/>
              </a:rPr>
              <a:t>ces</a:t>
            </a:r>
            <a:r>
              <a:rPr lang="en-US" dirty="0">
                <a:solidFill>
                  <a:srgbClr val="00B0F0"/>
                </a:solidFill>
                <a:latin typeface="+mn-lt"/>
                <a:ea typeface="Calibri" panose="020F0502020204030204" pitchFamily="34" charset="0"/>
                <a:cs typeface="Times New Roman" panose="02020603050405020304" pitchFamily="18" charset="0"/>
              </a:rPr>
              <a:t> points </a:t>
            </a:r>
            <a:r>
              <a:rPr lang="en-US" dirty="0" err="1">
                <a:solidFill>
                  <a:srgbClr val="00B0F0"/>
                </a:solidFill>
                <a:latin typeface="+mn-lt"/>
                <a:ea typeface="Calibri" panose="020F0502020204030204" pitchFamily="34" charset="0"/>
                <a:cs typeface="Times New Roman" panose="02020603050405020304" pitchFamily="18" charset="0"/>
              </a:rPr>
              <a:t>importants</a:t>
            </a:r>
            <a:r>
              <a:rPr lang="en-US" dirty="0">
                <a:solidFill>
                  <a:srgbClr val="00B0F0"/>
                </a:solidFill>
                <a:latin typeface="+mn-lt"/>
                <a:ea typeface="Calibri" panose="020F0502020204030204" pitchFamily="34" charset="0"/>
                <a:cs typeface="Times New Roman" panose="02020603050405020304" pitchFamily="18" charset="0"/>
              </a:rPr>
              <a:t> et </a:t>
            </a:r>
            <a:r>
              <a:rPr lang="en-US" dirty="0" err="1">
                <a:solidFill>
                  <a:srgbClr val="00B0F0"/>
                </a:solidFill>
                <a:latin typeface="+mn-lt"/>
                <a:ea typeface="Calibri" panose="020F0502020204030204" pitchFamily="34" charset="0"/>
                <a:cs typeface="Times New Roman" panose="02020603050405020304" pitchFamily="18" charset="0"/>
              </a:rPr>
              <a:t>retracez</a:t>
            </a:r>
            <a:r>
              <a:rPr lang="en-US" dirty="0">
                <a:solidFill>
                  <a:srgbClr val="00B0F0"/>
                </a:solidFill>
                <a:latin typeface="+mn-lt"/>
                <a:ea typeface="Calibri" panose="020F0502020204030204" pitchFamily="34" charset="0"/>
                <a:cs typeface="Times New Roman" panose="02020603050405020304" pitchFamily="18" charset="0"/>
              </a:rPr>
              <a:t> </a:t>
            </a:r>
            <a:r>
              <a:rPr lang="en-US" dirty="0" err="1">
                <a:solidFill>
                  <a:srgbClr val="00B0F0"/>
                </a:solidFill>
                <a:latin typeface="+mn-lt"/>
                <a:ea typeface="Calibri" panose="020F0502020204030204" pitchFamily="34" charset="0"/>
                <a:cs typeface="Times New Roman" panose="02020603050405020304" pitchFamily="18" charset="0"/>
              </a:rPr>
              <a:t>brièvement</a:t>
            </a:r>
            <a:r>
              <a:rPr lang="en-US" dirty="0">
                <a:solidFill>
                  <a:srgbClr val="00B0F0"/>
                </a:solidFill>
                <a:latin typeface="+mn-lt"/>
                <a:ea typeface="Calibri" panose="020F0502020204030204" pitchFamily="34" charset="0"/>
                <a:cs typeface="Times New Roman" panose="02020603050405020304" pitchFamily="18" charset="0"/>
              </a:rPr>
              <a:t> comment </a:t>
            </a:r>
            <a:r>
              <a:rPr lang="en-US" dirty="0" err="1">
                <a:solidFill>
                  <a:srgbClr val="00B0F0"/>
                </a:solidFill>
                <a:latin typeface="+mn-lt"/>
                <a:ea typeface="Calibri" panose="020F0502020204030204" pitchFamily="34" charset="0"/>
                <a:cs typeface="Times New Roman" panose="02020603050405020304" pitchFamily="18" charset="0"/>
              </a:rPr>
              <a:t>elles</a:t>
            </a:r>
            <a:r>
              <a:rPr lang="en-US" dirty="0">
                <a:solidFill>
                  <a:srgbClr val="00B0F0"/>
                </a:solidFill>
                <a:latin typeface="+mn-lt"/>
                <a:ea typeface="Calibri" panose="020F0502020204030204" pitchFamily="34" charset="0"/>
                <a:cs typeface="Times New Roman" panose="02020603050405020304" pitchFamily="18" charset="0"/>
              </a:rPr>
              <a:t> </a:t>
            </a:r>
            <a:r>
              <a:rPr lang="en-US" dirty="0" err="1">
                <a:solidFill>
                  <a:srgbClr val="00B0F0"/>
                </a:solidFill>
                <a:latin typeface="+mn-lt"/>
                <a:ea typeface="Calibri" panose="020F0502020204030204" pitchFamily="34" charset="0"/>
                <a:cs typeface="Times New Roman" panose="02020603050405020304" pitchFamily="18" charset="0"/>
              </a:rPr>
              <a:t>l'ont</a:t>
            </a:r>
            <a:r>
              <a:rPr lang="en-US" dirty="0">
                <a:solidFill>
                  <a:srgbClr val="00B0F0"/>
                </a:solidFill>
                <a:latin typeface="+mn-lt"/>
                <a:ea typeface="Calibri" panose="020F0502020204030204" pitchFamily="34" charset="0"/>
                <a:cs typeface="Times New Roman" panose="02020603050405020304" pitchFamily="18" charset="0"/>
              </a:rPr>
              <a:t> fait.</a:t>
            </a:r>
          </a:p>
        </p:txBody>
      </p:sp>
    </p:spTree>
    <p:extLst>
      <p:ext uri="{BB962C8B-B14F-4D97-AF65-F5344CB8AC3E}">
        <p14:creationId xmlns:p14="http://schemas.microsoft.com/office/powerpoint/2010/main" val="2904687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360671"/>
            <a:ext cx="21005800" cy="2286000"/>
          </a:xfrm>
        </p:spPr>
        <p:txBody>
          <a:bodyPr/>
          <a:lstStyle/>
          <a:p>
            <a:r>
              <a:rPr lang="en-US" dirty="0">
                <a:solidFill>
                  <a:srgbClr val="FFFF00"/>
                </a:solidFill>
              </a:rPr>
              <a:t>Activity</a:t>
            </a:r>
            <a:r>
              <a:rPr lang="en-US" dirty="0">
                <a:solidFill>
                  <a:schemeClr val="bg1"/>
                </a:solidFill>
              </a:rPr>
              <a:t> / </a:t>
            </a:r>
            <a:r>
              <a:rPr lang="en-US" dirty="0" err="1">
                <a:solidFill>
                  <a:schemeClr val="bg1"/>
                </a:solidFill>
              </a:rPr>
              <a:t>Actividad</a:t>
            </a:r>
            <a:r>
              <a:rPr lang="en-US" dirty="0">
                <a:solidFill>
                  <a:schemeClr val="bg1"/>
                </a:solidFill>
              </a:rPr>
              <a:t> / </a:t>
            </a:r>
            <a:r>
              <a:rPr lang="en-US" dirty="0" err="1">
                <a:solidFill>
                  <a:srgbClr val="00B0F0"/>
                </a:solidFill>
              </a:rPr>
              <a:t>Activité</a:t>
            </a:r>
            <a:endParaRPr lang="en-US" dirty="0">
              <a:solidFill>
                <a:srgbClr val="00B0F0"/>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879231" y="1554480"/>
            <a:ext cx="22613815" cy="11460480"/>
          </a:xfrm>
        </p:spPr>
        <p:txBody>
          <a:bodyPr>
            <a:normAutofit fontScale="85000" lnSpcReduction="10000"/>
          </a:bodyPr>
          <a:lstStyle/>
          <a:p>
            <a:pPr marL="342900" lvl="0" indent="-342900">
              <a:lnSpc>
                <a:spcPct val="107000"/>
              </a:lnSpc>
              <a:spcBef>
                <a:spcPts val="0"/>
              </a:spcBef>
              <a:buFont typeface="Times New Roman" panose="02020603050405020304" pitchFamily="18" charset="0"/>
              <a:buChar char="•"/>
              <a:tabLst>
                <a:tab pos="457200" algn="l"/>
              </a:tabLst>
            </a:pPr>
            <a:r>
              <a:rPr lang="en-CA" dirty="0">
                <a:solidFill>
                  <a:srgbClr val="FFFF00"/>
                </a:solidFill>
                <a:ea typeface="Calibri" panose="020F0502020204030204" pitchFamily="34" charset="0"/>
                <a:cs typeface="Times New Roman" panose="02020603050405020304" pitchFamily="18" charset="0"/>
              </a:rPr>
              <a:t>Include two or three Scriptures that meaningfully connect your story to Jesus’ story.</a:t>
            </a:r>
          </a:p>
          <a:p>
            <a:pPr marL="342900" lvl="0" indent="-342900">
              <a:lnSpc>
                <a:spcPct val="107000"/>
              </a:lnSpc>
              <a:spcBef>
                <a:spcPts val="0"/>
              </a:spcBef>
              <a:buFont typeface="Times New Roman" panose="02020603050405020304" pitchFamily="18" charset="0"/>
              <a:buChar char="•"/>
              <a:tabLst>
                <a:tab pos="457200" algn="l"/>
              </a:tabLst>
            </a:pPr>
            <a:r>
              <a:rPr lang="en-US" dirty="0" err="1">
                <a:solidFill>
                  <a:schemeClr val="bg1"/>
                </a:solidFill>
                <a:ea typeface="Calibri" panose="020F0502020204030204" pitchFamily="34" charset="0"/>
                <a:cs typeface="Times New Roman" panose="02020603050405020304" pitchFamily="18" charset="0"/>
              </a:rPr>
              <a:t>Incluye</a:t>
            </a:r>
            <a:r>
              <a:rPr lang="en-US" dirty="0">
                <a:solidFill>
                  <a:schemeClr val="bg1"/>
                </a:solidFill>
                <a:ea typeface="Calibri" panose="020F0502020204030204" pitchFamily="34" charset="0"/>
                <a:cs typeface="Times New Roman" panose="02020603050405020304" pitchFamily="18" charset="0"/>
              </a:rPr>
              <a:t> dos o </a:t>
            </a:r>
            <a:r>
              <a:rPr lang="en-US" dirty="0" err="1">
                <a:solidFill>
                  <a:schemeClr val="bg1"/>
                </a:solidFill>
                <a:ea typeface="Calibri" panose="020F0502020204030204" pitchFamily="34" charset="0"/>
                <a:cs typeface="Times New Roman" panose="02020603050405020304" pitchFamily="18" charset="0"/>
              </a:rPr>
              <a:t>tres</a:t>
            </a:r>
            <a:r>
              <a:rPr lang="en-US" dirty="0">
                <a:solidFill>
                  <a:schemeClr val="bg1"/>
                </a:solidFill>
                <a:ea typeface="Calibri" panose="020F0502020204030204" pitchFamily="34" charset="0"/>
                <a:cs typeface="Times New Roman" panose="02020603050405020304" pitchFamily="18" charset="0"/>
              </a:rPr>
              <a:t> </a:t>
            </a:r>
            <a:r>
              <a:rPr lang="en-US" dirty="0" err="1">
                <a:solidFill>
                  <a:schemeClr val="bg1"/>
                </a:solidFill>
                <a:ea typeface="Calibri" panose="020F0502020204030204" pitchFamily="34" charset="0"/>
                <a:cs typeface="Times New Roman" panose="02020603050405020304" pitchFamily="18" charset="0"/>
              </a:rPr>
              <a:t>pasajes</a:t>
            </a:r>
            <a:r>
              <a:rPr lang="en-US" dirty="0">
                <a:solidFill>
                  <a:schemeClr val="bg1"/>
                </a:solidFill>
                <a:ea typeface="Calibri" panose="020F0502020204030204" pitchFamily="34" charset="0"/>
                <a:cs typeface="Times New Roman" panose="02020603050405020304" pitchFamily="18" charset="0"/>
              </a:rPr>
              <a:t> </a:t>
            </a:r>
            <a:r>
              <a:rPr lang="en-US" dirty="0" err="1">
                <a:solidFill>
                  <a:schemeClr val="bg1"/>
                </a:solidFill>
                <a:ea typeface="Calibri" panose="020F0502020204030204" pitchFamily="34" charset="0"/>
                <a:cs typeface="Times New Roman" panose="02020603050405020304" pitchFamily="18" charset="0"/>
              </a:rPr>
              <a:t>bíblicos</a:t>
            </a:r>
            <a:r>
              <a:rPr lang="en-US" dirty="0">
                <a:solidFill>
                  <a:schemeClr val="bg1"/>
                </a:solidFill>
                <a:ea typeface="Calibri" panose="020F0502020204030204" pitchFamily="34" charset="0"/>
                <a:cs typeface="Times New Roman" panose="02020603050405020304" pitchFamily="18" charset="0"/>
              </a:rPr>
              <a:t> que </a:t>
            </a:r>
            <a:r>
              <a:rPr lang="en-US" dirty="0" err="1">
                <a:solidFill>
                  <a:schemeClr val="bg1"/>
                </a:solidFill>
                <a:ea typeface="Calibri" panose="020F0502020204030204" pitchFamily="34" charset="0"/>
                <a:cs typeface="Times New Roman" panose="02020603050405020304" pitchFamily="18" charset="0"/>
              </a:rPr>
              <a:t>conecten</a:t>
            </a:r>
            <a:r>
              <a:rPr lang="en-US" dirty="0">
                <a:solidFill>
                  <a:schemeClr val="bg1"/>
                </a:solidFill>
                <a:ea typeface="Calibri" panose="020F0502020204030204" pitchFamily="34" charset="0"/>
                <a:cs typeface="Times New Roman" panose="02020603050405020304" pitchFamily="18" charset="0"/>
              </a:rPr>
              <a:t> de </a:t>
            </a:r>
            <a:r>
              <a:rPr lang="en-US" dirty="0" err="1">
                <a:solidFill>
                  <a:schemeClr val="bg1"/>
                </a:solidFill>
                <a:ea typeface="Calibri" panose="020F0502020204030204" pitchFamily="34" charset="0"/>
                <a:cs typeface="Times New Roman" panose="02020603050405020304" pitchFamily="18" charset="0"/>
              </a:rPr>
              <a:t>manera</a:t>
            </a:r>
            <a:r>
              <a:rPr lang="en-US" dirty="0">
                <a:solidFill>
                  <a:schemeClr val="bg1"/>
                </a:solidFill>
                <a:ea typeface="Calibri" panose="020F0502020204030204" pitchFamily="34" charset="0"/>
                <a:cs typeface="Times New Roman" panose="02020603050405020304" pitchFamily="18" charset="0"/>
              </a:rPr>
              <a:t> </a:t>
            </a:r>
            <a:r>
              <a:rPr lang="en-US" dirty="0" err="1">
                <a:solidFill>
                  <a:schemeClr val="bg1"/>
                </a:solidFill>
                <a:ea typeface="Calibri" panose="020F0502020204030204" pitchFamily="34" charset="0"/>
                <a:cs typeface="Times New Roman" panose="02020603050405020304" pitchFamily="18" charset="0"/>
              </a:rPr>
              <a:t>significativa</a:t>
            </a:r>
            <a:r>
              <a:rPr lang="en-US" dirty="0">
                <a:solidFill>
                  <a:schemeClr val="bg1"/>
                </a:solidFill>
                <a:ea typeface="Calibri" panose="020F0502020204030204" pitchFamily="34" charset="0"/>
                <a:cs typeface="Times New Roman" panose="02020603050405020304" pitchFamily="18" charset="0"/>
              </a:rPr>
              <a:t> </a:t>
            </a:r>
            <a:r>
              <a:rPr lang="en-US" dirty="0" err="1">
                <a:solidFill>
                  <a:schemeClr val="bg1"/>
                </a:solidFill>
                <a:ea typeface="Calibri" panose="020F0502020204030204" pitchFamily="34" charset="0"/>
                <a:cs typeface="Times New Roman" panose="02020603050405020304" pitchFamily="18" charset="0"/>
              </a:rPr>
              <a:t>tu</a:t>
            </a:r>
            <a:r>
              <a:rPr lang="en-US" dirty="0">
                <a:solidFill>
                  <a:schemeClr val="bg1"/>
                </a:solidFill>
                <a:ea typeface="Calibri" panose="020F0502020204030204" pitchFamily="34" charset="0"/>
                <a:cs typeface="Times New Roman" panose="02020603050405020304" pitchFamily="18" charset="0"/>
              </a:rPr>
              <a:t> </a:t>
            </a:r>
            <a:r>
              <a:rPr lang="en-US" dirty="0" err="1">
                <a:solidFill>
                  <a:schemeClr val="bg1"/>
                </a:solidFill>
                <a:ea typeface="Calibri" panose="020F0502020204030204" pitchFamily="34" charset="0"/>
                <a:cs typeface="Times New Roman" panose="02020603050405020304" pitchFamily="18" charset="0"/>
              </a:rPr>
              <a:t>historia</a:t>
            </a:r>
            <a:r>
              <a:rPr lang="en-US" dirty="0">
                <a:solidFill>
                  <a:schemeClr val="bg1"/>
                </a:solidFill>
                <a:ea typeface="Calibri" panose="020F0502020204030204" pitchFamily="34" charset="0"/>
                <a:cs typeface="Times New Roman" panose="02020603050405020304" pitchFamily="18" charset="0"/>
              </a:rPr>
              <a:t> con la </a:t>
            </a:r>
            <a:r>
              <a:rPr lang="en-US" dirty="0" err="1">
                <a:solidFill>
                  <a:schemeClr val="bg1"/>
                </a:solidFill>
                <a:ea typeface="Calibri" panose="020F0502020204030204" pitchFamily="34" charset="0"/>
                <a:cs typeface="Times New Roman" panose="02020603050405020304" pitchFamily="18" charset="0"/>
              </a:rPr>
              <a:t>historia</a:t>
            </a:r>
            <a:r>
              <a:rPr lang="en-US" dirty="0">
                <a:solidFill>
                  <a:schemeClr val="bg1"/>
                </a:solidFill>
                <a:ea typeface="Calibri" panose="020F0502020204030204" pitchFamily="34" charset="0"/>
                <a:cs typeface="Times New Roman" panose="02020603050405020304" pitchFamily="18" charset="0"/>
              </a:rPr>
              <a:t> de Jesús.</a:t>
            </a:r>
          </a:p>
          <a:p>
            <a:pPr marL="342900" lvl="0" indent="-342900">
              <a:lnSpc>
                <a:spcPct val="107000"/>
              </a:lnSpc>
              <a:spcBef>
                <a:spcPts val="0"/>
              </a:spcBef>
              <a:buFont typeface="Times New Roman" panose="02020603050405020304" pitchFamily="18" charset="0"/>
              <a:buChar char="•"/>
              <a:tabLst>
                <a:tab pos="457200" algn="l"/>
              </a:tabLst>
            </a:pPr>
            <a:r>
              <a:rPr lang="en-US" dirty="0" err="1">
                <a:solidFill>
                  <a:srgbClr val="00B0F0"/>
                </a:solidFill>
                <a:ea typeface="Calibri" panose="020F0502020204030204" pitchFamily="34" charset="0"/>
                <a:cs typeface="Times New Roman" panose="02020603050405020304" pitchFamily="18" charset="0"/>
              </a:rPr>
              <a:t>Incluez</a:t>
            </a:r>
            <a:r>
              <a:rPr lang="en-US" dirty="0">
                <a:solidFill>
                  <a:srgbClr val="00B0F0"/>
                </a:solidFill>
                <a:ea typeface="Calibri" panose="020F0502020204030204" pitchFamily="34" charset="0"/>
                <a:cs typeface="Times New Roman" panose="02020603050405020304" pitchFamily="18" charset="0"/>
              </a:rPr>
              <a:t> deux </a:t>
            </a:r>
            <a:r>
              <a:rPr lang="en-US" dirty="0" err="1">
                <a:solidFill>
                  <a:srgbClr val="00B0F0"/>
                </a:solidFill>
                <a:ea typeface="Calibri" panose="020F0502020204030204" pitchFamily="34" charset="0"/>
                <a:cs typeface="Times New Roman" panose="02020603050405020304" pitchFamily="18" charset="0"/>
              </a:rPr>
              <a:t>ou</a:t>
            </a:r>
            <a:r>
              <a:rPr lang="en-US" dirty="0">
                <a:solidFill>
                  <a:srgbClr val="00B0F0"/>
                </a:solidFill>
                <a:ea typeface="Calibri" panose="020F0502020204030204" pitchFamily="34" charset="0"/>
                <a:cs typeface="Times New Roman" panose="02020603050405020304" pitchFamily="18" charset="0"/>
              </a:rPr>
              <a:t> trois passages des </a:t>
            </a:r>
            <a:r>
              <a:rPr lang="en-US" dirty="0" err="1">
                <a:solidFill>
                  <a:srgbClr val="00B0F0"/>
                </a:solidFill>
                <a:ea typeface="Calibri" panose="020F0502020204030204" pitchFamily="34" charset="0"/>
                <a:cs typeface="Times New Roman" panose="02020603050405020304" pitchFamily="18" charset="0"/>
              </a:rPr>
              <a:t>Écritures</a:t>
            </a:r>
            <a:r>
              <a:rPr lang="en-US" dirty="0">
                <a:solidFill>
                  <a:srgbClr val="00B0F0"/>
                </a:solidFill>
                <a:ea typeface="Calibri" panose="020F0502020204030204" pitchFamily="34" charset="0"/>
                <a:cs typeface="Times New Roman" panose="02020603050405020304" pitchFamily="18" charset="0"/>
              </a:rPr>
              <a:t> qui </a:t>
            </a:r>
            <a:r>
              <a:rPr lang="en-US" dirty="0" err="1">
                <a:solidFill>
                  <a:srgbClr val="00B0F0"/>
                </a:solidFill>
                <a:ea typeface="Calibri" panose="020F0502020204030204" pitchFamily="34" charset="0"/>
                <a:cs typeface="Times New Roman" panose="02020603050405020304" pitchFamily="18" charset="0"/>
              </a:rPr>
              <a:t>relient</a:t>
            </a:r>
            <a:r>
              <a:rPr lang="en-US" dirty="0">
                <a:solidFill>
                  <a:srgbClr val="00B0F0"/>
                </a:solidFill>
                <a:ea typeface="Calibri" panose="020F0502020204030204" pitchFamily="34" charset="0"/>
                <a:cs typeface="Times New Roman" panose="02020603050405020304" pitchFamily="18" charset="0"/>
              </a:rPr>
              <a:t> de manière significative </a:t>
            </a:r>
            <a:r>
              <a:rPr lang="en-US" dirty="0" err="1">
                <a:solidFill>
                  <a:srgbClr val="00B0F0"/>
                </a:solidFill>
                <a:ea typeface="Calibri" panose="020F0502020204030204" pitchFamily="34" charset="0"/>
                <a:cs typeface="Times New Roman" panose="02020603050405020304" pitchFamily="18" charset="0"/>
              </a:rPr>
              <a:t>votre</a:t>
            </a:r>
            <a:r>
              <a:rPr lang="en-US" dirty="0">
                <a:solidFill>
                  <a:srgbClr val="00B0F0"/>
                </a:solidFill>
                <a:ea typeface="Calibri" panose="020F0502020204030204" pitchFamily="34" charset="0"/>
                <a:cs typeface="Times New Roman" panose="02020603050405020304" pitchFamily="18" charset="0"/>
              </a:rPr>
              <a:t> </a:t>
            </a:r>
            <a:r>
              <a:rPr lang="en-US" dirty="0" err="1">
                <a:solidFill>
                  <a:srgbClr val="00B0F0"/>
                </a:solidFill>
                <a:ea typeface="Calibri" panose="020F0502020204030204" pitchFamily="34" charset="0"/>
                <a:cs typeface="Times New Roman" panose="02020603050405020304" pitchFamily="18" charset="0"/>
              </a:rPr>
              <a:t>histoire</a:t>
            </a:r>
            <a:r>
              <a:rPr lang="en-US" dirty="0">
                <a:solidFill>
                  <a:srgbClr val="00B0F0"/>
                </a:solidFill>
                <a:ea typeface="Calibri" panose="020F0502020204030204" pitchFamily="34" charset="0"/>
                <a:cs typeface="Times New Roman" panose="02020603050405020304" pitchFamily="18" charset="0"/>
              </a:rPr>
              <a:t> </a:t>
            </a:r>
            <a:r>
              <a:rPr lang="en-US" dirty="0" err="1">
                <a:solidFill>
                  <a:srgbClr val="00B0F0"/>
                </a:solidFill>
                <a:ea typeface="Calibri" panose="020F0502020204030204" pitchFamily="34" charset="0"/>
                <a:cs typeface="Times New Roman" panose="02020603050405020304" pitchFamily="18" charset="0"/>
              </a:rPr>
              <a:t>à</a:t>
            </a:r>
            <a:r>
              <a:rPr lang="en-US" dirty="0">
                <a:solidFill>
                  <a:srgbClr val="00B0F0"/>
                </a:solidFill>
                <a:ea typeface="Calibri" panose="020F0502020204030204" pitchFamily="34" charset="0"/>
                <a:cs typeface="Times New Roman" panose="02020603050405020304" pitchFamily="18" charset="0"/>
              </a:rPr>
              <a:t> </a:t>
            </a:r>
            <a:r>
              <a:rPr lang="en-US" dirty="0" err="1">
                <a:solidFill>
                  <a:srgbClr val="00B0F0"/>
                </a:solidFill>
                <a:ea typeface="Calibri" panose="020F0502020204030204" pitchFamily="34" charset="0"/>
                <a:cs typeface="Times New Roman" panose="02020603050405020304" pitchFamily="18" charset="0"/>
              </a:rPr>
              <a:t>celle</a:t>
            </a:r>
            <a:r>
              <a:rPr lang="en-US" dirty="0">
                <a:solidFill>
                  <a:srgbClr val="00B0F0"/>
                </a:solidFill>
                <a:ea typeface="Calibri" panose="020F0502020204030204" pitchFamily="34" charset="0"/>
                <a:cs typeface="Times New Roman" panose="02020603050405020304" pitchFamily="18" charset="0"/>
              </a:rPr>
              <a:t> de </a:t>
            </a:r>
            <a:r>
              <a:rPr lang="en-US" dirty="0" err="1">
                <a:solidFill>
                  <a:srgbClr val="00B0F0"/>
                </a:solidFill>
                <a:ea typeface="Calibri" panose="020F0502020204030204" pitchFamily="34" charset="0"/>
                <a:cs typeface="Times New Roman" panose="02020603050405020304" pitchFamily="18" charset="0"/>
              </a:rPr>
              <a:t>Jésus</a:t>
            </a:r>
            <a:r>
              <a:rPr lang="en-US" dirty="0">
                <a:solidFill>
                  <a:srgbClr val="00B0F0"/>
                </a:solidFill>
                <a:ea typeface="Calibri" panose="020F0502020204030204" pitchFamily="34" charset="0"/>
                <a:cs typeface="Times New Roman" panose="02020603050405020304" pitchFamily="18" charset="0"/>
              </a:rPr>
              <a:t> qui </a:t>
            </a:r>
            <a:r>
              <a:rPr lang="en-US" dirty="0" err="1">
                <a:solidFill>
                  <a:srgbClr val="00B0F0"/>
                </a:solidFill>
                <a:ea typeface="Calibri" panose="020F0502020204030204" pitchFamily="34" charset="0"/>
                <a:cs typeface="Times New Roman" panose="02020603050405020304" pitchFamily="18" charset="0"/>
              </a:rPr>
              <a:t>est</a:t>
            </a:r>
            <a:r>
              <a:rPr lang="en-US" dirty="0">
                <a:solidFill>
                  <a:srgbClr val="00B0F0"/>
                </a:solidFill>
                <a:ea typeface="Calibri" panose="020F0502020204030204" pitchFamily="34" charset="0"/>
                <a:cs typeface="Times New Roman" panose="02020603050405020304" pitchFamily="18" charset="0"/>
              </a:rPr>
              <a:t> le Christ. </a:t>
            </a:r>
          </a:p>
          <a:p>
            <a:pPr marL="0" lvl="0" indent="0">
              <a:lnSpc>
                <a:spcPct val="107000"/>
              </a:lnSpc>
              <a:spcBef>
                <a:spcPts val="0"/>
              </a:spcBef>
              <a:buNone/>
              <a:tabLst>
                <a:tab pos="457200" algn="l"/>
              </a:tabLst>
            </a:pPr>
            <a:endParaRPr lang="en-CA" dirty="0">
              <a:solidFill>
                <a:srgbClr val="FFFF00"/>
              </a:solidFill>
              <a:latin typeface="+mn-lt"/>
              <a:ea typeface="Calibri" panose="020F0502020204030204" pitchFamily="34" charset="0"/>
              <a:cs typeface="Times New Roman" panose="02020603050405020304" pitchFamily="18" charset="0"/>
            </a:endParaRPr>
          </a:p>
          <a:p>
            <a:pPr marL="342900" lvl="0" indent="-342900">
              <a:lnSpc>
                <a:spcPct val="107000"/>
              </a:lnSpc>
              <a:spcBef>
                <a:spcPts val="0"/>
              </a:spcBef>
              <a:buFont typeface="Times New Roman" panose="02020603050405020304" pitchFamily="18" charset="0"/>
              <a:buChar char="•"/>
              <a:tabLst>
                <a:tab pos="457200" algn="l"/>
              </a:tabLst>
            </a:pPr>
            <a:r>
              <a:rPr lang="en-CA" dirty="0">
                <a:solidFill>
                  <a:srgbClr val="FFFF00"/>
                </a:solidFill>
                <a:latin typeface="+mn-lt"/>
                <a:ea typeface="Calibri" panose="020F0502020204030204" pitchFamily="34" charset="0"/>
                <a:cs typeface="Times New Roman" panose="02020603050405020304" pitchFamily="18" charset="0"/>
              </a:rPr>
              <a:t>Take turns. Share your personal story, emphasising the events, people and Scripture that contributed to your present faith in Jesus Christ.</a:t>
            </a:r>
          </a:p>
          <a:p>
            <a:pPr marL="342900" indent="-342900">
              <a:lnSpc>
                <a:spcPct val="107000"/>
              </a:lnSpc>
              <a:spcBef>
                <a:spcPts val="0"/>
              </a:spcBef>
              <a:buFont typeface="Times New Roman" panose="02020603050405020304" pitchFamily="18" charset="0"/>
              <a:buChar char="•"/>
              <a:tabLst>
                <a:tab pos="457200" algn="l"/>
              </a:tabLst>
            </a:pPr>
            <a:r>
              <a:rPr lang="es-ES" dirty="0">
                <a:solidFill>
                  <a:schemeClr val="bg1"/>
                </a:solidFill>
                <a:ea typeface="Calibri" panose="020F0502020204030204" pitchFamily="34" charset="0"/>
                <a:cs typeface="Times New Roman" panose="02020603050405020304" pitchFamily="18" charset="0"/>
              </a:rPr>
              <a:t>Turnarse. Comparte tu historia personal, enfatizando los eventos, las personas y las Escrituras que contribuyeron a tu fe actual en Jesucristo.</a:t>
            </a:r>
          </a:p>
          <a:p>
            <a:pPr marL="342900" lvl="0" indent="-342900">
              <a:lnSpc>
                <a:spcPct val="107000"/>
              </a:lnSpc>
              <a:spcBef>
                <a:spcPts val="0"/>
              </a:spcBef>
              <a:buFont typeface="Times New Roman" panose="02020603050405020304" pitchFamily="18" charset="0"/>
              <a:buChar char="•"/>
              <a:tabLst>
                <a:tab pos="457200" algn="l"/>
              </a:tabLst>
            </a:pPr>
            <a:r>
              <a:rPr lang="fr-FR" dirty="0">
                <a:solidFill>
                  <a:srgbClr val="00B0F0"/>
                </a:solidFill>
              </a:rPr>
              <a:t>À tour de rôle. Raconter votre histoire personnelle, en mettant l'accent sur les événements, les personnes et les Écritures qui ont contribué à votre foi actuelle en Jésus, le Christ.</a:t>
            </a:r>
            <a:r>
              <a:rPr lang="en-US" dirty="0">
                <a:solidFill>
                  <a:srgbClr val="00B0F0"/>
                </a:solidFill>
              </a:rPr>
              <a:t> </a:t>
            </a:r>
            <a:endParaRPr lang="en-US" dirty="0">
              <a:solidFill>
                <a:srgbClr val="00B0F0"/>
              </a:solidFill>
              <a:latin typeface="+mn-lt"/>
              <a:ea typeface="Calibri" panose="020F0502020204030204" pitchFamily="34" charset="0"/>
              <a:cs typeface="Times New Roman" panose="02020603050405020304" pitchFamily="18" charset="0"/>
            </a:endParaRPr>
          </a:p>
          <a:p>
            <a:pPr marL="342900" lvl="0" indent="-342900">
              <a:lnSpc>
                <a:spcPct val="107000"/>
              </a:lnSpc>
              <a:spcBef>
                <a:spcPts val="0"/>
              </a:spcBef>
              <a:buFont typeface="Times New Roman" panose="02020603050405020304" pitchFamily="18" charset="0"/>
              <a:buChar char="•"/>
              <a:tabLst>
                <a:tab pos="457200" algn="l"/>
              </a:tabLst>
            </a:pPr>
            <a:endParaRPr lang="en-CA" dirty="0">
              <a:solidFill>
                <a:srgbClr val="FFFF00"/>
              </a:solidFill>
              <a:latin typeface="+mn-lt"/>
              <a:ea typeface="Calibri" panose="020F0502020204030204" pitchFamily="34" charset="0"/>
              <a:cs typeface="Times New Roman" panose="02020603050405020304" pitchFamily="18" charset="0"/>
            </a:endParaRPr>
          </a:p>
          <a:p>
            <a:pPr marL="342900" lvl="0" indent="-342900">
              <a:lnSpc>
                <a:spcPct val="107000"/>
              </a:lnSpc>
              <a:spcBef>
                <a:spcPts val="0"/>
              </a:spcBef>
              <a:buFont typeface="Times New Roman" panose="02020603050405020304" pitchFamily="18" charset="0"/>
              <a:buChar char="•"/>
              <a:tabLst>
                <a:tab pos="457200" algn="l"/>
              </a:tabLst>
            </a:pPr>
            <a:r>
              <a:rPr lang="en-CA" spc="-150" dirty="0">
                <a:solidFill>
                  <a:srgbClr val="FFFF00"/>
                </a:solidFill>
                <a:latin typeface="+mn-lt"/>
                <a:ea typeface="Calibri" panose="020F0502020204030204" pitchFamily="34" charset="0"/>
                <a:cs typeface="Times New Roman" panose="02020603050405020304" pitchFamily="18" charset="0"/>
              </a:rPr>
              <a:t>Offer encouragement and positive feedback as well as ideas for further development of your story.</a:t>
            </a:r>
          </a:p>
          <a:p>
            <a:pPr marL="342900" indent="-342900">
              <a:lnSpc>
                <a:spcPct val="107000"/>
              </a:lnSpc>
              <a:spcBef>
                <a:spcPts val="0"/>
              </a:spcBef>
              <a:buFont typeface="Times New Roman" panose="02020603050405020304" pitchFamily="18" charset="0"/>
              <a:buChar char="•"/>
              <a:tabLst>
                <a:tab pos="457200" algn="l"/>
              </a:tabLst>
            </a:pPr>
            <a:r>
              <a:rPr lang="es-ES" dirty="0">
                <a:solidFill>
                  <a:schemeClr val="bg1"/>
                </a:solidFill>
                <a:ea typeface="Calibri" panose="020F0502020204030204" pitchFamily="34" charset="0"/>
                <a:cs typeface="Times New Roman" panose="02020603050405020304" pitchFamily="18" charset="0"/>
              </a:rPr>
              <a:t>Ofrece aliento y comentarios positivos, así como ideas para un mayor desarrollo de tu historia. </a:t>
            </a:r>
          </a:p>
          <a:p>
            <a:pPr marL="342900" lvl="0" indent="-342900">
              <a:lnSpc>
                <a:spcPct val="107000"/>
              </a:lnSpc>
              <a:spcBef>
                <a:spcPts val="0"/>
              </a:spcBef>
              <a:buFont typeface="Times New Roman" panose="02020603050405020304" pitchFamily="18" charset="0"/>
              <a:buChar char="•"/>
              <a:tabLst>
                <a:tab pos="457200" algn="l"/>
              </a:tabLst>
            </a:pPr>
            <a:r>
              <a:rPr lang="fr-FR" dirty="0">
                <a:solidFill>
                  <a:srgbClr val="00B0F0"/>
                </a:solidFill>
              </a:rPr>
              <a:t>Offrez des encouragements et des commentaires positifs ainsi que des idées pour le développement ultérieur de votre histoire.</a:t>
            </a:r>
            <a:r>
              <a:rPr lang="en-US" dirty="0">
                <a:solidFill>
                  <a:srgbClr val="00B0F0"/>
                </a:solidFill>
              </a:rPr>
              <a:t> </a:t>
            </a:r>
            <a:endParaRPr lang="en-US" dirty="0">
              <a:solidFill>
                <a:srgbClr val="00B0F0"/>
              </a:solidFill>
              <a:latin typeface="+mn-lt"/>
            </a:endParaRPr>
          </a:p>
        </p:txBody>
      </p:sp>
    </p:spTree>
    <p:extLst>
      <p:ext uri="{BB962C8B-B14F-4D97-AF65-F5344CB8AC3E}">
        <p14:creationId xmlns:p14="http://schemas.microsoft.com/office/powerpoint/2010/main" val="12460684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34"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5"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pic>
        <p:nvPicPr>
          <p:cNvPr id="136" name="ND_LOGO_RECTANG.ai" descr="ND_LOGO_RECTANG.ai"/>
          <p:cNvPicPr>
            <a:picLocks noChangeAspect="1"/>
          </p:cNvPicPr>
          <p:nvPr/>
        </p:nvPicPr>
        <p:blipFill>
          <a:blip r:embed="rId6"/>
          <a:stretch>
            <a:fillRect/>
          </a:stretch>
        </p:blipFill>
        <p:spPr>
          <a:xfrm>
            <a:off x="9836938" y="9102483"/>
            <a:ext cx="5217670" cy="1203685"/>
          </a:xfrm>
          <a:prstGeom prst="rect">
            <a:avLst/>
          </a:prstGeom>
          <a:ln w="12700">
            <a:miter lim="400000"/>
          </a:ln>
        </p:spPr>
      </p:pic>
      <p:sp>
        <p:nvSpPr>
          <p:cNvPr id="137" name="A…"/>
          <p:cNvSpPr txBox="1"/>
          <p:nvPr/>
        </p:nvSpPr>
        <p:spPr>
          <a:xfrm>
            <a:off x="4553691" y="298249"/>
            <a:ext cx="7638309" cy="4119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dirty="0">
                <a:solidFill>
                  <a:schemeClr val="tx1">
                    <a:lumMod val="75000"/>
                    <a:lumOff val="25000"/>
                  </a:schemeClr>
                </a:solidFill>
              </a:rPr>
              <a:t>A</a:t>
            </a:r>
          </a:p>
          <a:p>
            <a:pPr>
              <a:lnSpc>
                <a:spcPct val="70000"/>
              </a:lnSpc>
              <a:defRPr sz="12000" b="0">
                <a:latin typeface="Brandon Grotesque Light"/>
                <a:ea typeface="Brandon Grotesque Light"/>
                <a:cs typeface="Brandon Grotesque Light"/>
                <a:sym typeface="Brandon Grotesque Light"/>
              </a:defRPr>
            </a:pPr>
            <a:r>
              <a:rPr dirty="0">
                <a:solidFill>
                  <a:schemeClr val="tx1">
                    <a:lumMod val="75000"/>
                    <a:lumOff val="25000"/>
                  </a:schemeClr>
                </a:solidFill>
              </a:rPr>
              <a:t>JOURNEY</a:t>
            </a:r>
          </a:p>
          <a:p>
            <a:pPr>
              <a:lnSpc>
                <a:spcPct val="70000"/>
              </a:lnSpc>
              <a:defRPr sz="12000" b="0">
                <a:latin typeface="Brandon Grotesque Bold"/>
                <a:ea typeface="Brandon Grotesque Bold"/>
                <a:cs typeface="Brandon Grotesque Bold"/>
                <a:sym typeface="Brandon Grotesque Bold"/>
              </a:defRPr>
            </a:pPr>
            <a:r>
              <a:rPr dirty="0">
                <a:solidFill>
                  <a:schemeClr val="tx1">
                    <a:lumMod val="75000"/>
                    <a:lumOff val="25000"/>
                  </a:schemeClr>
                </a:solidFill>
              </a:rPr>
              <a:t>OF GRACE</a:t>
            </a:r>
          </a:p>
        </p:txBody>
      </p:sp>
      <p:sp>
        <p:nvSpPr>
          <p:cNvPr id="12" name="A…">
            <a:extLst>
              <a:ext uri="{FF2B5EF4-FFF2-40B4-BE49-F238E27FC236}">
                <a16:creationId xmlns:a16="http://schemas.microsoft.com/office/drawing/2014/main" id="{BC6B703C-0923-754D-89A1-C1D88C2CEA14}"/>
              </a:ext>
            </a:extLst>
          </p:cNvPr>
          <p:cNvSpPr txBox="1"/>
          <p:nvPr/>
        </p:nvSpPr>
        <p:spPr>
          <a:xfrm>
            <a:off x="13576616" y="298249"/>
            <a:ext cx="10366620" cy="4119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El </a:t>
            </a:r>
          </a:p>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SENDERO</a:t>
            </a:r>
            <a:endParaRPr dirty="0">
              <a:solidFill>
                <a:schemeClr val="tx1">
                  <a:lumMod val="75000"/>
                  <a:lumOff val="25000"/>
                </a:schemeClr>
              </a:solidFill>
            </a:endParaRPr>
          </a:p>
          <a:p>
            <a:pPr>
              <a:lnSpc>
                <a:spcPct val="70000"/>
              </a:lnSpc>
              <a:defRPr sz="12000" b="0">
                <a:latin typeface="Brandon Grotesque Bold"/>
                <a:ea typeface="Brandon Grotesque Bold"/>
                <a:cs typeface="Brandon Grotesque Bold"/>
                <a:sym typeface="Brandon Grotesque Bold"/>
              </a:defRPr>
            </a:pPr>
            <a:r>
              <a:rPr lang="en-US" dirty="0">
                <a:solidFill>
                  <a:schemeClr val="tx1">
                    <a:lumMod val="75000"/>
                    <a:lumOff val="25000"/>
                  </a:schemeClr>
                </a:solidFill>
              </a:rPr>
              <a:t>EN LA GRACIA</a:t>
            </a:r>
            <a:endParaRPr dirty="0">
              <a:solidFill>
                <a:schemeClr val="tx1">
                  <a:lumMod val="75000"/>
                  <a:lumOff val="25000"/>
                </a:schemeClr>
              </a:solidFill>
            </a:endParaRPr>
          </a:p>
        </p:txBody>
      </p:sp>
      <p:pic>
        <p:nvPicPr>
          <p:cNvPr id="13" name="Picture 12">
            <a:extLst>
              <a:ext uri="{FF2B5EF4-FFF2-40B4-BE49-F238E27FC236}">
                <a16:creationId xmlns:a16="http://schemas.microsoft.com/office/drawing/2014/main" id="{66EC622B-9457-FB48-94A6-449D9E4F3E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6938" y="10379734"/>
            <a:ext cx="5217670" cy="1149466"/>
          </a:xfrm>
          <a:prstGeom prst="rect">
            <a:avLst/>
          </a:prstGeom>
        </p:spPr>
      </p:pic>
      <p:sp>
        <p:nvSpPr>
          <p:cNvPr id="14" name="A…">
            <a:extLst>
              <a:ext uri="{FF2B5EF4-FFF2-40B4-BE49-F238E27FC236}">
                <a16:creationId xmlns:a16="http://schemas.microsoft.com/office/drawing/2014/main" id="{A77B6144-F035-E04F-BCB5-6D60C8C14639}"/>
              </a:ext>
            </a:extLst>
          </p:cNvPr>
          <p:cNvSpPr txBox="1"/>
          <p:nvPr/>
        </p:nvSpPr>
        <p:spPr>
          <a:xfrm>
            <a:off x="8474865" y="4335108"/>
            <a:ext cx="8351645" cy="4119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UN</a:t>
            </a:r>
          </a:p>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PARCOURS</a:t>
            </a:r>
            <a:endParaRPr dirty="0">
              <a:solidFill>
                <a:schemeClr val="tx1">
                  <a:lumMod val="75000"/>
                  <a:lumOff val="25000"/>
                </a:schemeClr>
              </a:solidFill>
            </a:endParaRPr>
          </a:p>
          <a:p>
            <a:pPr>
              <a:lnSpc>
                <a:spcPct val="70000"/>
              </a:lnSpc>
              <a:defRPr sz="12000" b="0">
                <a:latin typeface="Brandon Grotesque Bold"/>
                <a:ea typeface="Brandon Grotesque Bold"/>
                <a:cs typeface="Brandon Grotesque Bold"/>
                <a:sym typeface="Brandon Grotesque Bold"/>
              </a:defRPr>
            </a:pPr>
            <a:r>
              <a:rPr lang="en-US" dirty="0">
                <a:solidFill>
                  <a:schemeClr val="tx1">
                    <a:lumMod val="75000"/>
                    <a:lumOff val="25000"/>
                  </a:schemeClr>
                </a:solidFill>
              </a:rPr>
              <a:t>DE GRÂCE</a:t>
            </a:r>
            <a:endParaRPr dirty="0">
              <a:solidFill>
                <a:schemeClr val="tx1">
                  <a:lumMod val="75000"/>
                  <a:lumOff val="25000"/>
                </a:schemeClr>
              </a:solidFill>
            </a:endParaRPr>
          </a:p>
        </p:txBody>
      </p:sp>
      <p:pic>
        <p:nvPicPr>
          <p:cNvPr id="15" name="Picture 14">
            <a:extLst>
              <a:ext uri="{FF2B5EF4-FFF2-40B4-BE49-F238E27FC236}">
                <a16:creationId xmlns:a16="http://schemas.microsoft.com/office/drawing/2014/main" id="{E88459F0-E343-1344-99AC-BB6FA7A3E3F3}"/>
              </a:ext>
            </a:extLst>
          </p:cNvPr>
          <p:cNvPicPr>
            <a:picLocks noChangeAspect="1"/>
          </p:cNvPicPr>
          <p:nvPr/>
        </p:nvPicPr>
        <p:blipFill>
          <a:blip r:embed="rId8"/>
          <a:stretch>
            <a:fillRect/>
          </a:stretch>
        </p:blipFill>
        <p:spPr>
          <a:xfrm>
            <a:off x="9759388" y="11602824"/>
            <a:ext cx="5295220" cy="1149350"/>
          </a:xfrm>
          <a:prstGeom prst="rect">
            <a:avLst/>
          </a:prstGeom>
        </p:spPr>
      </p:pic>
    </p:spTree>
    <p:extLst>
      <p:ext uri="{BB962C8B-B14F-4D97-AF65-F5344CB8AC3E}">
        <p14:creationId xmlns:p14="http://schemas.microsoft.com/office/powerpoint/2010/main" val="3169661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ndrew-deslauriers-269459-unsplash.psd" descr="andrew-deslauriers-269459-unsplash.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1617" y="-156646"/>
            <a:ext cx="24787235" cy="14029292"/>
          </a:xfrm>
          <a:prstGeom prst="rect">
            <a:avLst/>
          </a:prstGeom>
          <a:ln w="12700">
            <a:miter lim="400000"/>
          </a:ln>
        </p:spPr>
      </p:pic>
      <p:pic>
        <p:nvPicPr>
          <p:cNvPr id="140" name="topo_map.png" descr="topo_map.png"/>
          <p:cNvPicPr>
            <a:picLocks noChangeAspect="1"/>
          </p:cNvPicPr>
          <p:nvPr/>
        </p:nvPicPr>
        <p:blipFill>
          <a:blip r:embed="rId4"/>
          <a:stretch>
            <a:fillRect/>
          </a:stretch>
        </p:blipFill>
        <p:spPr>
          <a:xfrm rot="14416252">
            <a:off x="13548425" y="5570316"/>
            <a:ext cx="17188399" cy="9668475"/>
          </a:xfrm>
          <a:prstGeom prst="rect">
            <a:avLst/>
          </a:prstGeom>
          <a:ln w="12700">
            <a:miter lim="400000"/>
          </a:ln>
        </p:spPr>
      </p:pic>
      <p:sp>
        <p:nvSpPr>
          <p:cNvPr id="141" name="Line"/>
          <p:cNvSpPr/>
          <p:nvPr/>
        </p:nvSpPr>
        <p:spPr>
          <a:xfrm rot="9273827" flipH="1">
            <a:off x="8980081" y="3973405"/>
            <a:ext cx="23047981" cy="14351348"/>
          </a:xfrm>
          <a:custGeom>
            <a:avLst/>
            <a:gdLst/>
            <a:ahLst/>
            <a:cxnLst>
              <a:cxn ang="0">
                <a:pos x="wd2" y="hd2"/>
              </a:cxn>
              <a:cxn ang="5400000">
                <a:pos x="wd2" y="hd2"/>
              </a:cxn>
              <a:cxn ang="10800000">
                <a:pos x="wd2" y="hd2"/>
              </a:cxn>
              <a:cxn ang="16200000">
                <a:pos x="wd2" y="hd2"/>
              </a:cxn>
            </a:cxnLst>
            <a:rect l="0" t="0" r="r" b="b"/>
            <a:pathLst>
              <a:path w="21580" h="21581" extrusionOk="0">
                <a:moveTo>
                  <a:pt x="21580" y="21581"/>
                </a:moveTo>
                <a:cubicBezTo>
                  <a:pt x="20558" y="21600"/>
                  <a:pt x="19559" y="21090"/>
                  <a:pt x="18732" y="20125"/>
                </a:cubicBezTo>
                <a:cubicBezTo>
                  <a:pt x="18220" y="19527"/>
                  <a:pt x="17779" y="18760"/>
                  <a:pt x="17202" y="18336"/>
                </a:cubicBezTo>
                <a:cubicBezTo>
                  <a:pt x="16709" y="17973"/>
                  <a:pt x="16159" y="17891"/>
                  <a:pt x="15620" y="17973"/>
                </a:cubicBezTo>
                <a:cubicBezTo>
                  <a:pt x="15126" y="18049"/>
                  <a:pt x="14624" y="18258"/>
                  <a:pt x="14146" y="18028"/>
                </a:cubicBezTo>
                <a:cubicBezTo>
                  <a:pt x="13605" y="17768"/>
                  <a:pt x="13227" y="17026"/>
                  <a:pt x="13008" y="16185"/>
                </a:cubicBezTo>
                <a:cubicBezTo>
                  <a:pt x="12875" y="15675"/>
                  <a:pt x="12798" y="15130"/>
                  <a:pt x="12652" y="14629"/>
                </a:cubicBezTo>
                <a:cubicBezTo>
                  <a:pt x="11969" y="12280"/>
                  <a:pt x="10165" y="11409"/>
                  <a:pt x="8788" y="12763"/>
                </a:cubicBezTo>
                <a:cubicBezTo>
                  <a:pt x="8293" y="13138"/>
                  <a:pt x="7771" y="13334"/>
                  <a:pt x="7247" y="13363"/>
                </a:cubicBezTo>
                <a:cubicBezTo>
                  <a:pt x="6516" y="13403"/>
                  <a:pt x="5727" y="13044"/>
                  <a:pt x="5467" y="11912"/>
                </a:cubicBezTo>
                <a:cubicBezTo>
                  <a:pt x="5284" y="11113"/>
                  <a:pt x="5524" y="10177"/>
                  <a:pt x="5261" y="9426"/>
                </a:cubicBezTo>
                <a:cubicBezTo>
                  <a:pt x="5032" y="8775"/>
                  <a:pt x="4503" y="8539"/>
                  <a:pt x="4296" y="7866"/>
                </a:cubicBezTo>
                <a:cubicBezTo>
                  <a:pt x="3978" y="6831"/>
                  <a:pt x="4619" y="5525"/>
                  <a:pt x="4183" y="4554"/>
                </a:cubicBezTo>
                <a:cubicBezTo>
                  <a:pt x="3916" y="3960"/>
                  <a:pt x="3336" y="3886"/>
                  <a:pt x="3149" y="3199"/>
                </a:cubicBezTo>
                <a:cubicBezTo>
                  <a:pt x="3048" y="2827"/>
                  <a:pt x="3112" y="2391"/>
                  <a:pt x="3018" y="2015"/>
                </a:cubicBezTo>
                <a:cubicBezTo>
                  <a:pt x="2554" y="149"/>
                  <a:pt x="936" y="2067"/>
                  <a:pt x="225" y="974"/>
                </a:cubicBezTo>
                <a:cubicBezTo>
                  <a:pt x="62" y="722"/>
                  <a:pt x="-20" y="362"/>
                  <a:pt x="5" y="0"/>
                </a:cubicBezTo>
              </a:path>
            </a:pathLst>
          </a:custGeom>
          <a:ln w="38100">
            <a:solidFill>
              <a:srgbClr val="FAB14E"/>
            </a:solidFill>
            <a:custDash>
              <a:ds d="600000" sp="600000"/>
            </a:custDash>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2" name="Group 1">
            <a:extLst>
              <a:ext uri="{FF2B5EF4-FFF2-40B4-BE49-F238E27FC236}">
                <a16:creationId xmlns:a16="http://schemas.microsoft.com/office/drawing/2014/main" id="{E38C9121-1D49-984A-B4B5-8055DF8147E5}"/>
              </a:ext>
            </a:extLst>
          </p:cNvPr>
          <p:cNvGrpSpPr/>
          <p:nvPr/>
        </p:nvGrpSpPr>
        <p:grpSpPr>
          <a:xfrm>
            <a:off x="14648688" y="33362"/>
            <a:ext cx="9578638" cy="5246460"/>
            <a:chOff x="7402681" y="2678241"/>
            <a:chExt cx="9578638" cy="5246460"/>
          </a:xfrm>
        </p:grpSpPr>
        <p:sp>
          <p:nvSpPr>
            <p:cNvPr id="142" name="A JOURNEY"/>
            <p:cNvSpPr txBox="1"/>
            <p:nvPr/>
          </p:nvSpPr>
          <p:spPr>
            <a:xfrm>
              <a:off x="7402681" y="4155422"/>
              <a:ext cx="9578638"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lvl="0">
                <a:defRPr/>
              </a:pPr>
              <a:r>
                <a:rPr lang="en-US" sz="5400" dirty="0"/>
                <a:t>¿CUÁL ES NUESTRA PARTE EN EL CAMINO DE LA GRACIA CON LOS DEMÁS?</a:t>
              </a:r>
            </a:p>
          </p:txBody>
        </p:sp>
        <p:sp>
          <p:nvSpPr>
            <p:cNvPr id="144" name="Line"/>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145" name="Line"/>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pic>
          <p:nvPicPr>
            <p:cNvPr id="146" name="COTN_LOGO.png" descr="COTN_LOGO.png"/>
            <p:cNvPicPr>
              <a:picLocks noChangeAspect="1"/>
            </p:cNvPicPr>
            <p:nvPr/>
          </p:nvPicPr>
          <p:blipFill>
            <a:blip r:embed="rId5"/>
            <a:stretch>
              <a:fillRect/>
            </a:stretch>
          </p:blipFill>
          <p:spPr>
            <a:xfrm>
              <a:off x="11284422" y="2678241"/>
              <a:ext cx="1815156" cy="1414891"/>
            </a:xfrm>
            <a:prstGeom prst="rect">
              <a:avLst/>
            </a:prstGeom>
            <a:ln w="12700">
              <a:miter lim="400000"/>
            </a:ln>
          </p:spPr>
        </p:pic>
      </p:grpSp>
      <p:grpSp>
        <p:nvGrpSpPr>
          <p:cNvPr id="150" name="Group"/>
          <p:cNvGrpSpPr/>
          <p:nvPr/>
        </p:nvGrpSpPr>
        <p:grpSpPr>
          <a:xfrm>
            <a:off x="680174" y="12653144"/>
            <a:ext cx="1815156" cy="430543"/>
            <a:chOff x="0" y="0"/>
            <a:chExt cx="1815154" cy="430541"/>
          </a:xfrm>
        </p:grpSpPr>
        <p:pic>
          <p:nvPicPr>
            <p:cNvPr id="147"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489434" cy="430542"/>
            </a:xfrm>
            <a:prstGeom prst="rect">
              <a:avLst/>
            </a:prstGeom>
            <a:ln w="12700" cap="flat">
              <a:noFill/>
              <a:miter lim="400000"/>
            </a:ln>
            <a:effectLst/>
          </p:spPr>
        </p:pic>
        <p:pic>
          <p:nvPicPr>
            <p:cNvPr id="148"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1752" y="0"/>
              <a:ext cx="430542" cy="430542"/>
            </a:xfrm>
            <a:prstGeom prst="rect">
              <a:avLst/>
            </a:prstGeom>
            <a:ln w="12700" cap="flat">
              <a:noFill/>
              <a:miter lim="400000"/>
            </a:ln>
            <a:effectLst/>
          </p:spPr>
        </p:pic>
        <p:pic>
          <p:nvPicPr>
            <p:cNvPr id="149" name="Image" descr="Image"/>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84612" y="0"/>
              <a:ext cx="430543" cy="430542"/>
            </a:xfrm>
            <a:prstGeom prst="rect">
              <a:avLst/>
            </a:prstGeom>
            <a:ln w="12700" cap="flat">
              <a:noFill/>
              <a:miter lim="400000"/>
            </a:ln>
            <a:effectLst/>
          </p:spPr>
        </p:pic>
      </p:grpSp>
      <p:grpSp>
        <p:nvGrpSpPr>
          <p:cNvPr id="14" name="Group 13">
            <a:extLst>
              <a:ext uri="{FF2B5EF4-FFF2-40B4-BE49-F238E27FC236}">
                <a16:creationId xmlns:a16="http://schemas.microsoft.com/office/drawing/2014/main" id="{68E2022F-7168-DD49-A6DA-C83B64AD5FAD}"/>
              </a:ext>
            </a:extLst>
          </p:cNvPr>
          <p:cNvGrpSpPr/>
          <p:nvPr/>
        </p:nvGrpSpPr>
        <p:grpSpPr>
          <a:xfrm>
            <a:off x="421631" y="-13556"/>
            <a:ext cx="9578638" cy="5246460"/>
            <a:chOff x="7402681" y="2678241"/>
            <a:chExt cx="9578638" cy="5246460"/>
          </a:xfrm>
        </p:grpSpPr>
        <p:sp>
          <p:nvSpPr>
            <p:cNvPr id="15" name="A JOURNEY">
              <a:extLst>
                <a:ext uri="{FF2B5EF4-FFF2-40B4-BE49-F238E27FC236}">
                  <a16:creationId xmlns:a16="http://schemas.microsoft.com/office/drawing/2014/main" id="{B6718721-84C9-104C-B722-99491EBB0019}"/>
                </a:ext>
              </a:extLst>
            </p:cNvPr>
            <p:cNvSpPr txBox="1"/>
            <p:nvPr/>
          </p:nvSpPr>
          <p:spPr>
            <a:xfrm>
              <a:off x="7402681" y="4570920"/>
              <a:ext cx="9578638" cy="2595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926" normalizeH="0" baseline="0" noProof="0" dirty="0">
                  <a:ln>
                    <a:noFill/>
                  </a:ln>
                  <a:solidFill>
                    <a:srgbClr val="FFFF00"/>
                  </a:solidFill>
                  <a:effectLst/>
                  <a:uLnTx/>
                  <a:uFillTx/>
                  <a:latin typeface="Brandon Grotesque Regular"/>
                  <a:sym typeface="Brandon Grotesque Regular"/>
                </a:rPr>
                <a:t>WHAT</a:t>
              </a:r>
              <a:r>
                <a:rPr kumimoji="0" lang="en-US" sz="5400" b="0" i="0" u="none" strike="noStrike" kern="0" cap="none" spc="926" normalizeH="0" noProof="0" dirty="0">
                  <a:ln>
                    <a:noFill/>
                  </a:ln>
                  <a:solidFill>
                    <a:srgbClr val="FFFF00"/>
                  </a:solidFill>
                  <a:effectLst/>
                  <a:uLnTx/>
                  <a:uFillTx/>
                  <a:latin typeface="Brandon Grotesque Regular"/>
                  <a:sym typeface="Brandon Grotesque Regular"/>
                </a:rPr>
                <a:t> IS OUR PART </a:t>
              </a:r>
              <a:r>
                <a:rPr lang="en-US" sz="5400" dirty="0">
                  <a:solidFill>
                    <a:srgbClr val="FFFF00"/>
                  </a:solidFill>
                </a:rPr>
                <a:t>O</a:t>
              </a:r>
              <a:r>
                <a:rPr kumimoji="0" lang="en-US" sz="5400" b="0" i="0" u="none" strike="noStrike" kern="0" cap="none" spc="926" normalizeH="0" noProof="0" dirty="0">
                  <a:ln>
                    <a:noFill/>
                  </a:ln>
                  <a:solidFill>
                    <a:srgbClr val="FFFF00"/>
                  </a:solidFill>
                  <a:effectLst/>
                  <a:uLnTx/>
                  <a:uFillTx/>
                  <a:latin typeface="Brandon Grotesque Regular"/>
                  <a:sym typeface="Brandon Grotesque Regular"/>
                </a:rPr>
                <a:t>N THE JOURNEY OF GRACE WITH OTHERS?</a:t>
              </a:r>
              <a:endParaRPr kumimoji="0" sz="5400" b="0" i="0" u="none" strike="noStrike" kern="0" cap="none" spc="926" normalizeH="0" baseline="0" noProof="0" dirty="0">
                <a:ln>
                  <a:noFill/>
                </a:ln>
                <a:solidFill>
                  <a:srgbClr val="FFFF00"/>
                </a:solidFill>
                <a:effectLst/>
                <a:uLnTx/>
                <a:uFillTx/>
                <a:latin typeface="Brandon Grotesque Regular"/>
                <a:sym typeface="Brandon Grotesque Regular"/>
              </a:endParaRPr>
            </a:p>
          </p:txBody>
        </p:sp>
        <p:sp>
          <p:nvSpPr>
            <p:cNvPr id="16" name="Line">
              <a:extLst>
                <a:ext uri="{FF2B5EF4-FFF2-40B4-BE49-F238E27FC236}">
                  <a16:creationId xmlns:a16="http://schemas.microsoft.com/office/drawing/2014/main" id="{C47A2546-6E2E-294A-A979-8A5AC125E9A0}"/>
                </a:ext>
              </a:extLst>
            </p:cNvPr>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17" name="Line">
              <a:extLst>
                <a:ext uri="{FF2B5EF4-FFF2-40B4-BE49-F238E27FC236}">
                  <a16:creationId xmlns:a16="http://schemas.microsoft.com/office/drawing/2014/main" id="{C4AD8049-DB3E-6944-8BF6-A6DF32DD4A8C}"/>
                </a:ext>
              </a:extLst>
            </p:cNvPr>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pic>
          <p:nvPicPr>
            <p:cNvPr id="18" name="COTN_LOGO.png" descr="COTN_LOGO.png">
              <a:extLst>
                <a:ext uri="{FF2B5EF4-FFF2-40B4-BE49-F238E27FC236}">
                  <a16:creationId xmlns:a16="http://schemas.microsoft.com/office/drawing/2014/main" id="{00DCFF9E-3BC1-7C4A-8330-C92CD1F3EA03}"/>
                </a:ext>
              </a:extLst>
            </p:cNvPr>
            <p:cNvPicPr>
              <a:picLocks noChangeAspect="1"/>
            </p:cNvPicPr>
            <p:nvPr/>
          </p:nvPicPr>
          <p:blipFill>
            <a:blip r:embed="rId5"/>
            <a:stretch>
              <a:fillRect/>
            </a:stretch>
          </p:blipFill>
          <p:spPr>
            <a:xfrm>
              <a:off x="11284422" y="2678241"/>
              <a:ext cx="1815156" cy="1414891"/>
            </a:xfrm>
            <a:prstGeom prst="rect">
              <a:avLst/>
            </a:prstGeom>
            <a:ln w="12700">
              <a:miter lim="400000"/>
            </a:ln>
          </p:spPr>
        </p:pic>
      </p:grpSp>
      <p:grpSp>
        <p:nvGrpSpPr>
          <p:cNvPr id="19" name="Group 18">
            <a:extLst>
              <a:ext uri="{FF2B5EF4-FFF2-40B4-BE49-F238E27FC236}">
                <a16:creationId xmlns:a16="http://schemas.microsoft.com/office/drawing/2014/main" id="{2EC35F05-8535-AA43-8491-F002A8C741A8}"/>
              </a:ext>
            </a:extLst>
          </p:cNvPr>
          <p:cNvGrpSpPr/>
          <p:nvPr/>
        </p:nvGrpSpPr>
        <p:grpSpPr>
          <a:xfrm>
            <a:off x="14648688" y="7320983"/>
            <a:ext cx="9578638" cy="5575291"/>
            <a:chOff x="7402681" y="2422209"/>
            <a:chExt cx="9578638" cy="5575291"/>
          </a:xfrm>
        </p:grpSpPr>
        <p:sp>
          <p:nvSpPr>
            <p:cNvPr id="20" name="A JOURNEY">
              <a:extLst>
                <a:ext uri="{FF2B5EF4-FFF2-40B4-BE49-F238E27FC236}">
                  <a16:creationId xmlns:a16="http://schemas.microsoft.com/office/drawing/2014/main" id="{220845CF-E2E5-3140-B16F-7B86897D205A}"/>
                </a:ext>
              </a:extLst>
            </p:cNvPr>
            <p:cNvSpPr txBox="1"/>
            <p:nvPr/>
          </p:nvSpPr>
          <p:spPr>
            <a:xfrm>
              <a:off x="7402681" y="3739924"/>
              <a:ext cx="9578638" cy="4257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lvl="0">
                <a:defRPr/>
              </a:pPr>
              <a:r>
                <a:rPr lang="en-US" sz="5400" dirty="0">
                  <a:solidFill>
                    <a:srgbClr val="00B0F0"/>
                  </a:solidFill>
                </a:rPr>
                <a:t>QUELLE EST NOTRE RESPONSABILITÉ DANS LE PARCOURS DE GRÂCE AVEC LES AUTRES ?</a:t>
              </a:r>
              <a:endParaRPr kumimoji="0" sz="5400" b="0" i="0" u="none" strike="noStrike" kern="0" cap="none" spc="926" normalizeH="0" baseline="0" noProof="0" dirty="0">
                <a:ln>
                  <a:noFill/>
                </a:ln>
                <a:solidFill>
                  <a:srgbClr val="00B0F0"/>
                </a:solidFill>
                <a:effectLst/>
                <a:uLnTx/>
                <a:uFillTx/>
                <a:latin typeface="Brandon Grotesque Regular"/>
                <a:sym typeface="Brandon Grotesque Regular"/>
              </a:endParaRPr>
            </a:p>
          </p:txBody>
        </p:sp>
        <p:sp>
          <p:nvSpPr>
            <p:cNvPr id="21" name="Line">
              <a:extLst>
                <a:ext uri="{FF2B5EF4-FFF2-40B4-BE49-F238E27FC236}">
                  <a16:creationId xmlns:a16="http://schemas.microsoft.com/office/drawing/2014/main" id="{88ADE40F-DF19-6047-8069-434FE04D8229}"/>
                </a:ext>
              </a:extLst>
            </p:cNvPr>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22" name="Line">
              <a:extLst>
                <a:ext uri="{FF2B5EF4-FFF2-40B4-BE49-F238E27FC236}">
                  <a16:creationId xmlns:a16="http://schemas.microsoft.com/office/drawing/2014/main" id="{58C15309-6E70-6643-B3CE-346C0F69347A}"/>
                </a:ext>
              </a:extLst>
            </p:cNvPr>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pic>
          <p:nvPicPr>
            <p:cNvPr id="23" name="COTN_LOGO.png" descr="COTN_LOGO.png">
              <a:extLst>
                <a:ext uri="{FF2B5EF4-FFF2-40B4-BE49-F238E27FC236}">
                  <a16:creationId xmlns:a16="http://schemas.microsoft.com/office/drawing/2014/main" id="{2F518E92-9EEE-1F43-9C25-B7A48593E562}"/>
                </a:ext>
              </a:extLst>
            </p:cNvPr>
            <p:cNvPicPr>
              <a:picLocks noChangeAspect="1"/>
            </p:cNvPicPr>
            <p:nvPr/>
          </p:nvPicPr>
          <p:blipFill>
            <a:blip r:embed="rId5"/>
            <a:stretch>
              <a:fillRect/>
            </a:stretch>
          </p:blipFill>
          <p:spPr>
            <a:xfrm>
              <a:off x="11284422" y="2422209"/>
              <a:ext cx="1815156" cy="1414891"/>
            </a:xfrm>
            <a:prstGeom prst="rect">
              <a:avLst/>
            </a:prstGeom>
            <a:ln w="12700">
              <a:miter lim="400000"/>
            </a:ln>
          </p:spPr>
        </p:pic>
      </p:grpSp>
    </p:spTree>
    <p:extLst>
      <p:ext uri="{BB962C8B-B14F-4D97-AF65-F5344CB8AC3E}">
        <p14:creationId xmlns:p14="http://schemas.microsoft.com/office/powerpoint/2010/main" val="4290894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Placeholder 2"/>
          <p:cNvPicPr>
            <a:picLocks noGrp="1" noChangeAspect="1"/>
          </p:cNvPicPr>
          <p:nvPr>
            <p:ph type="pic" sz="half" idx="21"/>
          </p:nvPr>
        </p:nvPicPr>
        <p:blipFill>
          <a:blip r:embed="rId4"/>
          <a:srcRect l="168" r="168"/>
          <a:stretch>
            <a:fillRect/>
          </a:stretch>
        </p:blipFill>
        <p:spPr>
          <a:xfrm>
            <a:off x="11751407" y="4149969"/>
            <a:ext cx="10943493" cy="7295662"/>
          </a:xfrm>
          <a:prstGeom prst="rect">
            <a:avLst/>
          </a:prstGeom>
        </p:spPr>
      </p:pic>
      <p:sp>
        <p:nvSpPr>
          <p:cNvPr id="4" name="Title 3"/>
          <p:cNvSpPr>
            <a:spLocks noGrp="1"/>
          </p:cNvSpPr>
          <p:nvPr>
            <p:ph type="title"/>
          </p:nvPr>
        </p:nvSpPr>
        <p:spPr>
          <a:xfrm>
            <a:off x="121920" y="847969"/>
            <a:ext cx="24170640" cy="2286000"/>
          </a:xfrm>
        </p:spPr>
        <p:txBody>
          <a:bodyPr>
            <a:noAutofit/>
          </a:bodyPr>
          <a:lstStyle/>
          <a:p>
            <a:r>
              <a:rPr lang="en-US" sz="9600" dirty="0">
                <a:solidFill>
                  <a:srgbClr val="FFFF00"/>
                </a:solidFill>
              </a:rPr>
              <a:t>A Journey of Grace </a:t>
            </a:r>
            <a:r>
              <a:rPr lang="en-US" sz="9600" dirty="0">
                <a:solidFill>
                  <a:schemeClr val="bg1"/>
                </a:solidFill>
              </a:rPr>
              <a:t>/ Un </a:t>
            </a:r>
            <a:r>
              <a:rPr lang="en-US" sz="9600" dirty="0" err="1">
                <a:solidFill>
                  <a:schemeClr val="bg1"/>
                </a:solidFill>
              </a:rPr>
              <a:t>viaje</a:t>
            </a:r>
            <a:r>
              <a:rPr lang="en-US" sz="9600" dirty="0">
                <a:solidFill>
                  <a:schemeClr val="bg1"/>
                </a:solidFill>
              </a:rPr>
              <a:t> de </a:t>
            </a:r>
            <a:r>
              <a:rPr lang="en-US" sz="9600" dirty="0" err="1">
                <a:solidFill>
                  <a:schemeClr val="bg1"/>
                </a:solidFill>
              </a:rPr>
              <a:t>gracia</a:t>
            </a:r>
            <a:r>
              <a:rPr lang="en-US" sz="9600" dirty="0">
                <a:solidFill>
                  <a:schemeClr val="bg1"/>
                </a:solidFill>
              </a:rPr>
              <a:t> / </a:t>
            </a:r>
            <a:r>
              <a:rPr lang="en-US" sz="9600" dirty="0">
                <a:solidFill>
                  <a:srgbClr val="00B0F0"/>
                </a:solidFill>
              </a:rPr>
              <a:t>Un </a:t>
            </a:r>
            <a:r>
              <a:rPr lang="en-US" sz="9600" dirty="0" err="1">
                <a:solidFill>
                  <a:srgbClr val="00B0F0"/>
                </a:solidFill>
              </a:rPr>
              <a:t>Parcours</a:t>
            </a:r>
            <a:r>
              <a:rPr lang="en-US" sz="9600" dirty="0">
                <a:solidFill>
                  <a:srgbClr val="00B0F0"/>
                </a:solidFill>
              </a:rPr>
              <a:t> De Grâce</a:t>
            </a:r>
          </a:p>
        </p:txBody>
      </p:sp>
      <p:sp>
        <p:nvSpPr>
          <p:cNvPr id="5" name="Text Placeholder 4"/>
          <p:cNvSpPr>
            <a:spLocks noGrp="1"/>
          </p:cNvSpPr>
          <p:nvPr>
            <p:ph type="body" sz="half" idx="1"/>
          </p:nvPr>
        </p:nvSpPr>
        <p:spPr>
          <a:xfrm>
            <a:off x="1231900" y="3571631"/>
            <a:ext cx="10223500" cy="9296400"/>
          </a:xfrm>
        </p:spPr>
        <p:txBody>
          <a:bodyPr>
            <a:normAutofit fontScale="62500" lnSpcReduction="20000"/>
          </a:bodyPr>
          <a:lstStyle/>
          <a:p>
            <a:pPr>
              <a:spcBef>
                <a:spcPts val="1500"/>
              </a:spcBef>
            </a:pPr>
            <a:r>
              <a:rPr lang="en-US" sz="8000" dirty="0">
                <a:solidFill>
                  <a:srgbClr val="FFFF00"/>
                </a:solidFill>
              </a:rPr>
              <a:t>Personal Prayer</a:t>
            </a:r>
          </a:p>
          <a:p>
            <a:pPr>
              <a:spcBef>
                <a:spcPts val="1500"/>
              </a:spcBef>
            </a:pPr>
            <a:r>
              <a:rPr lang="es-ES" sz="8000" dirty="0">
                <a:solidFill>
                  <a:schemeClr val="bg1"/>
                </a:solidFill>
              </a:rPr>
              <a:t>Oración personal</a:t>
            </a:r>
          </a:p>
          <a:p>
            <a:pPr>
              <a:spcBef>
                <a:spcPts val="1500"/>
              </a:spcBef>
            </a:pPr>
            <a:r>
              <a:rPr lang="es-ES" sz="8000" dirty="0" err="1">
                <a:solidFill>
                  <a:srgbClr val="00B0F0"/>
                </a:solidFill>
              </a:rPr>
              <a:t>Prière</a:t>
            </a:r>
            <a:r>
              <a:rPr lang="es-ES" sz="8000" dirty="0">
                <a:solidFill>
                  <a:srgbClr val="00B0F0"/>
                </a:solidFill>
              </a:rPr>
              <a:t> </a:t>
            </a:r>
            <a:r>
              <a:rPr lang="es-ES" sz="8000" dirty="0" err="1">
                <a:solidFill>
                  <a:srgbClr val="00B0F0"/>
                </a:solidFill>
              </a:rPr>
              <a:t>personnelle</a:t>
            </a:r>
            <a:endParaRPr lang="es-ES" sz="8000" dirty="0">
              <a:solidFill>
                <a:srgbClr val="00B0F0"/>
              </a:solidFill>
            </a:endParaRPr>
          </a:p>
          <a:p>
            <a:pPr>
              <a:spcBef>
                <a:spcPts val="1500"/>
              </a:spcBef>
            </a:pPr>
            <a:endParaRPr lang="en-US" sz="8000" dirty="0">
              <a:solidFill>
                <a:srgbClr val="FFFF00"/>
              </a:solidFill>
            </a:endParaRPr>
          </a:p>
          <a:p>
            <a:pPr>
              <a:spcBef>
                <a:spcPts val="1500"/>
              </a:spcBef>
            </a:pPr>
            <a:r>
              <a:rPr lang="en-US" sz="8000" dirty="0">
                <a:solidFill>
                  <a:srgbClr val="FFFF00"/>
                </a:solidFill>
              </a:rPr>
              <a:t>Personal Stories</a:t>
            </a:r>
          </a:p>
          <a:p>
            <a:pPr>
              <a:spcBef>
                <a:spcPts val="1500"/>
              </a:spcBef>
            </a:pPr>
            <a:r>
              <a:rPr lang="en-US" sz="8000" dirty="0" err="1">
                <a:solidFill>
                  <a:schemeClr val="bg1"/>
                </a:solidFill>
              </a:rPr>
              <a:t>Historias</a:t>
            </a:r>
            <a:r>
              <a:rPr lang="en-US" sz="8000" dirty="0">
                <a:solidFill>
                  <a:schemeClr val="bg1"/>
                </a:solidFill>
              </a:rPr>
              <a:t> </a:t>
            </a:r>
            <a:r>
              <a:rPr lang="en-US" sz="8000" dirty="0" err="1">
                <a:solidFill>
                  <a:schemeClr val="bg1"/>
                </a:solidFill>
              </a:rPr>
              <a:t>personales</a:t>
            </a:r>
            <a:endParaRPr lang="en-US" sz="8000" dirty="0">
              <a:solidFill>
                <a:schemeClr val="bg1"/>
              </a:solidFill>
            </a:endParaRPr>
          </a:p>
          <a:p>
            <a:pPr>
              <a:spcBef>
                <a:spcPts val="1500"/>
              </a:spcBef>
            </a:pPr>
            <a:r>
              <a:rPr lang="en-US" sz="8000" dirty="0" err="1">
                <a:solidFill>
                  <a:srgbClr val="00B0F0"/>
                </a:solidFill>
              </a:rPr>
              <a:t>Histoires</a:t>
            </a:r>
            <a:r>
              <a:rPr lang="en-US" sz="8000" dirty="0">
                <a:solidFill>
                  <a:srgbClr val="00B0F0"/>
                </a:solidFill>
              </a:rPr>
              <a:t> </a:t>
            </a:r>
            <a:r>
              <a:rPr lang="en-US" sz="8000" dirty="0" err="1">
                <a:solidFill>
                  <a:srgbClr val="00B0F0"/>
                </a:solidFill>
              </a:rPr>
              <a:t>personnelles</a:t>
            </a:r>
            <a:endParaRPr lang="en-US" sz="8000" dirty="0">
              <a:solidFill>
                <a:srgbClr val="00B0F0"/>
              </a:solidFill>
            </a:endParaRPr>
          </a:p>
          <a:p>
            <a:pPr>
              <a:spcBef>
                <a:spcPts val="1500"/>
              </a:spcBef>
            </a:pPr>
            <a:endParaRPr lang="en-US" sz="8000" dirty="0">
              <a:solidFill>
                <a:srgbClr val="FFFF00"/>
              </a:solidFill>
            </a:endParaRPr>
          </a:p>
          <a:p>
            <a:pPr>
              <a:spcBef>
                <a:spcPts val="1500"/>
              </a:spcBef>
            </a:pPr>
            <a:r>
              <a:rPr lang="en-US" sz="8000" dirty="0">
                <a:solidFill>
                  <a:srgbClr val="FFFF00"/>
                </a:solidFill>
              </a:rPr>
              <a:t>Personal Journey</a:t>
            </a:r>
          </a:p>
          <a:p>
            <a:pPr>
              <a:spcBef>
                <a:spcPts val="1500"/>
              </a:spcBef>
            </a:pPr>
            <a:r>
              <a:rPr lang="es-ES" sz="8000" dirty="0">
                <a:solidFill>
                  <a:schemeClr val="bg1"/>
                </a:solidFill>
              </a:rPr>
              <a:t>Viaje personal</a:t>
            </a:r>
            <a:endParaRPr lang="en-US" sz="8000" dirty="0">
              <a:solidFill>
                <a:schemeClr val="bg1"/>
              </a:solidFill>
            </a:endParaRPr>
          </a:p>
          <a:p>
            <a:pPr>
              <a:spcBef>
                <a:spcPts val="1500"/>
              </a:spcBef>
            </a:pPr>
            <a:r>
              <a:rPr lang="en-US" sz="8000" dirty="0" err="1">
                <a:solidFill>
                  <a:srgbClr val="00B0F0"/>
                </a:solidFill>
              </a:rPr>
              <a:t>Parcours</a:t>
            </a:r>
            <a:r>
              <a:rPr lang="en-US" sz="8000" dirty="0">
                <a:solidFill>
                  <a:srgbClr val="00B0F0"/>
                </a:solidFill>
              </a:rPr>
              <a:t> personnel</a:t>
            </a:r>
          </a:p>
        </p:txBody>
      </p:sp>
    </p:spTree>
    <p:extLst>
      <p:ext uri="{BB962C8B-B14F-4D97-AF65-F5344CB8AC3E}">
        <p14:creationId xmlns:p14="http://schemas.microsoft.com/office/powerpoint/2010/main" val="1531303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1000"/>
                                        <p:tgtEl>
                                          <p:spTgt spid="5">
                                            <p:txEl>
                                              <p:pRg st="4" end="4"/>
                                            </p:txEl>
                                          </p:spTgt>
                                        </p:tgtEl>
                                      </p:cBhvr>
                                    </p:animEffect>
                                    <p:anim calcmode="lin" valueType="num">
                                      <p:cBhvr>
                                        <p:cTn id="2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1000"/>
                                        <p:tgtEl>
                                          <p:spTgt spid="5">
                                            <p:txEl>
                                              <p:pRg st="5" end="5"/>
                                            </p:txEl>
                                          </p:spTgt>
                                        </p:tgtEl>
                                      </p:cBhvr>
                                    </p:animEffect>
                                    <p:anim calcmode="lin" valueType="num">
                                      <p:cBhvr>
                                        <p:cTn id="3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fade">
                                      <p:cBhvr>
                                        <p:cTn id="34" dur="1000"/>
                                        <p:tgtEl>
                                          <p:spTgt spid="5">
                                            <p:txEl>
                                              <p:pRg st="6" end="6"/>
                                            </p:txEl>
                                          </p:spTgt>
                                        </p:tgtEl>
                                      </p:cBhvr>
                                    </p:animEffect>
                                    <p:anim calcmode="lin" valueType="num">
                                      <p:cBhvr>
                                        <p:cTn id="35"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Effect transition="in" filter="fade">
                                      <p:cBhvr>
                                        <p:cTn id="41" dur="1000"/>
                                        <p:tgtEl>
                                          <p:spTgt spid="5">
                                            <p:txEl>
                                              <p:pRg st="8" end="8"/>
                                            </p:txEl>
                                          </p:spTgt>
                                        </p:tgtEl>
                                      </p:cBhvr>
                                    </p:animEffect>
                                    <p:anim calcmode="lin" valueType="num">
                                      <p:cBhvr>
                                        <p:cTn id="42"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
                                            <p:txEl>
                                              <p:pRg st="9" end="9"/>
                                            </p:txEl>
                                          </p:spTgt>
                                        </p:tgtEl>
                                        <p:attrNameLst>
                                          <p:attrName>style.visibility</p:attrName>
                                        </p:attrNameLst>
                                      </p:cBhvr>
                                      <p:to>
                                        <p:strVal val="visible"/>
                                      </p:to>
                                    </p:set>
                                    <p:animEffect transition="in" filter="fade">
                                      <p:cBhvr>
                                        <p:cTn id="46" dur="1000"/>
                                        <p:tgtEl>
                                          <p:spTgt spid="5">
                                            <p:txEl>
                                              <p:pRg st="9" end="9"/>
                                            </p:txEl>
                                          </p:spTgt>
                                        </p:tgtEl>
                                      </p:cBhvr>
                                    </p:animEffect>
                                    <p:anim calcmode="lin" valueType="num">
                                      <p:cBhvr>
                                        <p:cTn id="47"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9" end="9"/>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
                                            <p:txEl>
                                              <p:pRg st="10" end="10"/>
                                            </p:txEl>
                                          </p:spTgt>
                                        </p:tgtEl>
                                        <p:attrNameLst>
                                          <p:attrName>style.visibility</p:attrName>
                                        </p:attrNameLst>
                                      </p:cBhvr>
                                      <p:to>
                                        <p:strVal val="visible"/>
                                      </p:to>
                                    </p:set>
                                    <p:animEffect transition="in" filter="fade">
                                      <p:cBhvr>
                                        <p:cTn id="51" dur="1000"/>
                                        <p:tgtEl>
                                          <p:spTgt spid="5">
                                            <p:txEl>
                                              <p:pRg st="10" end="10"/>
                                            </p:txEl>
                                          </p:spTgt>
                                        </p:tgtEl>
                                      </p:cBhvr>
                                    </p:animEffect>
                                    <p:anim calcmode="lin" valueType="num">
                                      <p:cBhvr>
                                        <p:cTn id="52"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53"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Placeholder 7" descr="Hoh River Trail | Olympic National Park, WA | Frank Fujimoto | Flickr"/>
          <p:cNvPicPr>
            <a:picLocks noGrp="1" noChangeAspect="1"/>
          </p:cNvPicPr>
          <p:nvPr>
            <p:ph type="pic" sz="half" idx="21"/>
          </p:nvPr>
        </p:nvPicPr>
        <p:blipFill>
          <a:blip r:embed="rId4">
            <a:extLst>
              <a:ext uri="{28A0092B-C50C-407E-A947-70E740481C1C}">
                <a14:useLocalDpi xmlns:a14="http://schemas.microsoft.com/office/drawing/2010/main" val="0"/>
              </a:ext>
            </a:extLst>
          </a:blip>
          <a:srcRect t="8323" b="8323"/>
          <a:stretch>
            <a:fillRect/>
          </a:stretch>
        </p:blipFill>
        <p:spPr>
          <a:xfrm>
            <a:off x="12966700" y="3856892"/>
            <a:ext cx="9993923" cy="6662615"/>
          </a:xfrm>
        </p:spPr>
      </p:pic>
      <p:sp>
        <p:nvSpPr>
          <p:cNvPr id="4" name="Title 3"/>
          <p:cNvSpPr>
            <a:spLocks noGrp="1"/>
          </p:cNvSpPr>
          <p:nvPr>
            <p:ph type="title"/>
          </p:nvPr>
        </p:nvSpPr>
        <p:spPr>
          <a:xfrm>
            <a:off x="0" y="355600"/>
            <a:ext cx="24384000" cy="2286000"/>
          </a:xfrm>
        </p:spPr>
        <p:txBody>
          <a:bodyPr>
            <a:noAutofit/>
          </a:bodyPr>
          <a:lstStyle/>
          <a:p>
            <a:r>
              <a:rPr lang="en-US" sz="6800" dirty="0">
                <a:solidFill>
                  <a:srgbClr val="FFFF00"/>
                </a:solidFill>
              </a:rPr>
              <a:t>Personal Journey </a:t>
            </a:r>
            <a:r>
              <a:rPr lang="en-US" sz="6800" dirty="0">
                <a:solidFill>
                  <a:schemeClr val="bg1"/>
                </a:solidFill>
              </a:rPr>
              <a:t>/ </a:t>
            </a:r>
            <a:r>
              <a:rPr lang="en-US" sz="6800" dirty="0" err="1">
                <a:solidFill>
                  <a:schemeClr val="bg1"/>
                </a:solidFill>
              </a:rPr>
              <a:t>Viaje</a:t>
            </a:r>
            <a:r>
              <a:rPr lang="en-US" sz="6800" dirty="0">
                <a:solidFill>
                  <a:schemeClr val="bg1"/>
                </a:solidFill>
              </a:rPr>
              <a:t> personal / </a:t>
            </a:r>
            <a:r>
              <a:rPr lang="en-US" sz="6800" dirty="0" err="1">
                <a:solidFill>
                  <a:srgbClr val="00B0F0"/>
                </a:solidFill>
              </a:rPr>
              <a:t>Parcours</a:t>
            </a:r>
            <a:r>
              <a:rPr lang="en-US" sz="6800" dirty="0">
                <a:solidFill>
                  <a:srgbClr val="00B0F0"/>
                </a:solidFill>
              </a:rPr>
              <a:t> personnel</a:t>
            </a:r>
          </a:p>
        </p:txBody>
      </p:sp>
      <p:sp>
        <p:nvSpPr>
          <p:cNvPr id="6" name="Text Placeholder 5"/>
          <p:cNvSpPr>
            <a:spLocks noGrp="1"/>
          </p:cNvSpPr>
          <p:nvPr>
            <p:ph type="body" sz="half" idx="1"/>
          </p:nvPr>
        </p:nvSpPr>
        <p:spPr>
          <a:xfrm>
            <a:off x="966177" y="2641600"/>
            <a:ext cx="10768623" cy="10007600"/>
          </a:xfrm>
        </p:spPr>
        <p:txBody>
          <a:bodyPr>
            <a:normAutofit fontScale="92500" lnSpcReduction="10000"/>
          </a:bodyPr>
          <a:lstStyle/>
          <a:p>
            <a:pPr marL="0" indent="0">
              <a:buNone/>
            </a:pPr>
            <a:r>
              <a:rPr lang="en-CA" sz="4800" i="1" dirty="0">
                <a:solidFill>
                  <a:srgbClr val="FFFF00"/>
                </a:solidFill>
              </a:rPr>
              <a:t>As they traveled along the road, they came to some water and the eunuch said, "Look, here is water. Why shouldn't I be baptized?“ (Acts 8:36)</a:t>
            </a:r>
          </a:p>
          <a:p>
            <a:pPr marL="0" indent="0">
              <a:buNone/>
            </a:pPr>
            <a:r>
              <a:rPr lang="en-CA" sz="4800" i="1" dirty="0">
                <a:solidFill>
                  <a:schemeClr val="bg1"/>
                </a:solidFill>
              </a:rPr>
              <a:t>Y </a:t>
            </a:r>
            <a:r>
              <a:rPr lang="en-CA" sz="4800" i="1" dirty="0" err="1">
                <a:solidFill>
                  <a:schemeClr val="bg1"/>
                </a:solidFill>
              </a:rPr>
              <a:t>yendo</a:t>
            </a:r>
            <a:r>
              <a:rPr lang="en-CA" sz="4800" i="1" dirty="0">
                <a:solidFill>
                  <a:schemeClr val="bg1"/>
                </a:solidFill>
              </a:rPr>
              <a:t> por el </a:t>
            </a:r>
            <a:r>
              <a:rPr lang="en-CA" sz="4800" i="1" dirty="0" err="1">
                <a:solidFill>
                  <a:schemeClr val="bg1"/>
                </a:solidFill>
              </a:rPr>
              <a:t>camino</a:t>
            </a:r>
            <a:r>
              <a:rPr lang="en-CA" sz="4800" i="1" dirty="0">
                <a:solidFill>
                  <a:schemeClr val="bg1"/>
                </a:solidFill>
              </a:rPr>
              <a:t>, </a:t>
            </a:r>
            <a:r>
              <a:rPr lang="en-CA" sz="4800" i="1" dirty="0" err="1">
                <a:solidFill>
                  <a:schemeClr val="bg1"/>
                </a:solidFill>
              </a:rPr>
              <a:t>llegaron</a:t>
            </a:r>
            <a:r>
              <a:rPr lang="en-CA" sz="4800" i="1" dirty="0">
                <a:solidFill>
                  <a:schemeClr val="bg1"/>
                </a:solidFill>
              </a:rPr>
              <a:t> a </a:t>
            </a:r>
            <a:r>
              <a:rPr lang="en-CA" sz="4800" i="1" dirty="0" err="1">
                <a:solidFill>
                  <a:schemeClr val="bg1"/>
                </a:solidFill>
              </a:rPr>
              <a:t>cierta</a:t>
            </a:r>
            <a:r>
              <a:rPr lang="en-CA" sz="4800" i="1" dirty="0">
                <a:solidFill>
                  <a:schemeClr val="bg1"/>
                </a:solidFill>
              </a:rPr>
              <a:t> </a:t>
            </a:r>
            <a:r>
              <a:rPr lang="en-CA" sz="4800" i="1" dirty="0" err="1">
                <a:solidFill>
                  <a:schemeClr val="bg1"/>
                </a:solidFill>
              </a:rPr>
              <a:t>agua</a:t>
            </a:r>
            <a:r>
              <a:rPr lang="en-CA" sz="4800" i="1" dirty="0">
                <a:solidFill>
                  <a:schemeClr val="bg1"/>
                </a:solidFill>
              </a:rPr>
              <a:t>, y </a:t>
            </a:r>
            <a:r>
              <a:rPr lang="en-CA" sz="4800" i="1" dirty="0" err="1">
                <a:solidFill>
                  <a:schemeClr val="bg1"/>
                </a:solidFill>
              </a:rPr>
              <a:t>dijo</a:t>
            </a:r>
            <a:r>
              <a:rPr lang="en-CA" sz="4800" i="1" dirty="0">
                <a:solidFill>
                  <a:schemeClr val="bg1"/>
                </a:solidFill>
              </a:rPr>
              <a:t> el </a:t>
            </a:r>
            <a:r>
              <a:rPr lang="en-CA" sz="4800" i="1" dirty="0" err="1">
                <a:solidFill>
                  <a:schemeClr val="bg1"/>
                </a:solidFill>
              </a:rPr>
              <a:t>eunuco</a:t>
            </a:r>
            <a:r>
              <a:rPr lang="en-CA" sz="4800" i="1" dirty="0">
                <a:solidFill>
                  <a:schemeClr val="bg1"/>
                </a:solidFill>
              </a:rPr>
              <a:t>: </a:t>
            </a:r>
            <a:r>
              <a:rPr lang="en-CA" sz="4800" i="1" dirty="0" err="1">
                <a:solidFill>
                  <a:schemeClr val="bg1"/>
                </a:solidFill>
              </a:rPr>
              <a:t>Aquí</a:t>
            </a:r>
            <a:r>
              <a:rPr lang="en-CA" sz="4800" i="1" dirty="0">
                <a:solidFill>
                  <a:schemeClr val="bg1"/>
                </a:solidFill>
              </a:rPr>
              <a:t> hay </a:t>
            </a:r>
            <a:r>
              <a:rPr lang="en-CA" sz="4800" i="1" dirty="0" err="1">
                <a:solidFill>
                  <a:schemeClr val="bg1"/>
                </a:solidFill>
              </a:rPr>
              <a:t>agua</a:t>
            </a:r>
            <a:r>
              <a:rPr lang="en-CA" sz="4800" i="1" dirty="0">
                <a:solidFill>
                  <a:schemeClr val="bg1"/>
                </a:solidFill>
              </a:rPr>
              <a:t>; ¿</a:t>
            </a:r>
            <a:r>
              <a:rPr lang="en-CA" sz="4800" i="1" dirty="0" err="1">
                <a:solidFill>
                  <a:schemeClr val="bg1"/>
                </a:solidFill>
              </a:rPr>
              <a:t>qué</a:t>
            </a:r>
            <a:r>
              <a:rPr lang="en-CA" sz="4800" i="1" dirty="0">
                <a:solidFill>
                  <a:schemeClr val="bg1"/>
                </a:solidFill>
              </a:rPr>
              <a:t> </a:t>
            </a:r>
            <a:r>
              <a:rPr lang="en-CA" sz="4800" i="1" dirty="0" err="1">
                <a:solidFill>
                  <a:schemeClr val="bg1"/>
                </a:solidFill>
              </a:rPr>
              <a:t>impide</a:t>
            </a:r>
            <a:r>
              <a:rPr lang="en-CA" sz="4800" i="1" dirty="0">
                <a:solidFill>
                  <a:schemeClr val="bg1"/>
                </a:solidFill>
              </a:rPr>
              <a:t> que </a:t>
            </a:r>
            <a:r>
              <a:rPr lang="en-CA" sz="4800" i="1" dirty="0" err="1">
                <a:solidFill>
                  <a:schemeClr val="bg1"/>
                </a:solidFill>
              </a:rPr>
              <a:t>yo</a:t>
            </a:r>
            <a:r>
              <a:rPr lang="en-CA" sz="4800" i="1" dirty="0">
                <a:solidFill>
                  <a:schemeClr val="bg1"/>
                </a:solidFill>
              </a:rPr>
              <a:t> sea </a:t>
            </a:r>
            <a:r>
              <a:rPr lang="en-CA" sz="4800" i="1" dirty="0" err="1">
                <a:solidFill>
                  <a:schemeClr val="bg1"/>
                </a:solidFill>
              </a:rPr>
              <a:t>bautizado</a:t>
            </a:r>
            <a:r>
              <a:rPr lang="en-CA" sz="4800" i="1" dirty="0">
                <a:solidFill>
                  <a:schemeClr val="bg1"/>
                </a:solidFill>
              </a:rPr>
              <a:t>? (Acts 8:36)</a:t>
            </a:r>
          </a:p>
          <a:p>
            <a:pPr marL="0" indent="0">
              <a:buNone/>
            </a:pPr>
            <a:r>
              <a:rPr lang="en-US" sz="4800" dirty="0" err="1">
                <a:solidFill>
                  <a:srgbClr val="00B0F0"/>
                </a:solidFill>
              </a:rPr>
              <a:t>Alors</a:t>
            </a:r>
            <a:r>
              <a:rPr lang="en-US" sz="4800" dirty="0">
                <a:solidFill>
                  <a:srgbClr val="00B0F0"/>
                </a:solidFill>
              </a:rPr>
              <a:t> </a:t>
            </a:r>
            <a:r>
              <a:rPr lang="en-US" sz="4800" dirty="0" err="1">
                <a:solidFill>
                  <a:srgbClr val="00B0F0"/>
                </a:solidFill>
              </a:rPr>
              <a:t>qu'ils</a:t>
            </a:r>
            <a:r>
              <a:rPr lang="en-US" sz="4800" dirty="0">
                <a:solidFill>
                  <a:srgbClr val="00B0F0"/>
                </a:solidFill>
              </a:rPr>
              <a:t> </a:t>
            </a:r>
            <a:r>
              <a:rPr lang="en-US" sz="4800" dirty="0" err="1">
                <a:solidFill>
                  <a:srgbClr val="00B0F0"/>
                </a:solidFill>
              </a:rPr>
              <a:t>voyageaient</a:t>
            </a:r>
            <a:r>
              <a:rPr lang="en-US" sz="4800" dirty="0">
                <a:solidFill>
                  <a:srgbClr val="00B0F0"/>
                </a:solidFill>
              </a:rPr>
              <a:t> le long de la route, </a:t>
            </a:r>
            <a:r>
              <a:rPr lang="en-US" sz="4800" dirty="0" err="1">
                <a:solidFill>
                  <a:srgbClr val="00B0F0"/>
                </a:solidFill>
              </a:rPr>
              <a:t>ils</a:t>
            </a:r>
            <a:r>
              <a:rPr lang="en-US" sz="4800" dirty="0">
                <a:solidFill>
                  <a:srgbClr val="00B0F0"/>
                </a:solidFill>
              </a:rPr>
              <a:t> </a:t>
            </a:r>
            <a:r>
              <a:rPr lang="en-US" sz="4800" dirty="0" err="1">
                <a:solidFill>
                  <a:srgbClr val="00B0F0"/>
                </a:solidFill>
              </a:rPr>
              <a:t>arrivèrent</a:t>
            </a:r>
            <a:r>
              <a:rPr lang="en-US" sz="4800" dirty="0">
                <a:solidFill>
                  <a:srgbClr val="00B0F0"/>
                </a:solidFill>
              </a:rPr>
              <a:t> </a:t>
            </a:r>
            <a:r>
              <a:rPr lang="en-US" sz="4800" dirty="0" err="1">
                <a:solidFill>
                  <a:srgbClr val="00B0F0"/>
                </a:solidFill>
              </a:rPr>
              <a:t>à</a:t>
            </a:r>
            <a:r>
              <a:rPr lang="en-US" sz="4800" dirty="0">
                <a:solidFill>
                  <a:srgbClr val="00B0F0"/>
                </a:solidFill>
              </a:rPr>
              <a:t> de </a:t>
            </a:r>
            <a:r>
              <a:rPr lang="en-US" sz="4800" dirty="0" err="1">
                <a:solidFill>
                  <a:srgbClr val="00B0F0"/>
                </a:solidFill>
              </a:rPr>
              <a:t>l'eau</a:t>
            </a:r>
            <a:r>
              <a:rPr lang="en-US" sz="4800" dirty="0">
                <a:solidFill>
                  <a:srgbClr val="00B0F0"/>
                </a:solidFill>
              </a:rPr>
              <a:t> et </a:t>
            </a:r>
            <a:r>
              <a:rPr lang="en-US" sz="4800" dirty="0" err="1">
                <a:solidFill>
                  <a:srgbClr val="00B0F0"/>
                </a:solidFill>
              </a:rPr>
              <a:t>l'eunuque</a:t>
            </a:r>
            <a:r>
              <a:rPr lang="en-US" sz="4800" dirty="0">
                <a:solidFill>
                  <a:srgbClr val="00B0F0"/>
                </a:solidFill>
              </a:rPr>
              <a:t> </a:t>
            </a:r>
            <a:r>
              <a:rPr lang="en-US" sz="4800" dirty="0" err="1">
                <a:solidFill>
                  <a:srgbClr val="00B0F0"/>
                </a:solidFill>
              </a:rPr>
              <a:t>dit</a:t>
            </a:r>
            <a:r>
              <a:rPr lang="en-US" sz="4800" dirty="0">
                <a:solidFill>
                  <a:srgbClr val="00B0F0"/>
                </a:solidFill>
              </a:rPr>
              <a:t> : ‘‘Il fit </a:t>
            </a:r>
            <a:r>
              <a:rPr lang="en-US" sz="4800" dirty="0" err="1">
                <a:solidFill>
                  <a:srgbClr val="00B0F0"/>
                </a:solidFill>
              </a:rPr>
              <a:t>arrêter</a:t>
            </a:r>
            <a:r>
              <a:rPr lang="en-US" sz="4800" dirty="0">
                <a:solidFill>
                  <a:srgbClr val="00B0F0"/>
                </a:solidFill>
              </a:rPr>
              <a:t> le char; Philippe et </a:t>
            </a:r>
            <a:r>
              <a:rPr lang="en-US" sz="4800" dirty="0" err="1">
                <a:solidFill>
                  <a:srgbClr val="00B0F0"/>
                </a:solidFill>
              </a:rPr>
              <a:t>l'eunuque</a:t>
            </a:r>
            <a:r>
              <a:rPr lang="en-US" sz="4800" dirty="0">
                <a:solidFill>
                  <a:srgbClr val="00B0F0"/>
                </a:solidFill>
              </a:rPr>
              <a:t> </a:t>
            </a:r>
            <a:r>
              <a:rPr lang="en-US" sz="4800" dirty="0" err="1">
                <a:solidFill>
                  <a:srgbClr val="00B0F0"/>
                </a:solidFill>
              </a:rPr>
              <a:t>descendirent</a:t>
            </a:r>
            <a:r>
              <a:rPr lang="en-US" sz="4800" dirty="0">
                <a:solidFill>
                  <a:srgbClr val="00B0F0"/>
                </a:solidFill>
              </a:rPr>
              <a:t> </a:t>
            </a:r>
            <a:r>
              <a:rPr lang="en-US" sz="4800" dirty="0" err="1">
                <a:solidFill>
                  <a:srgbClr val="00B0F0"/>
                </a:solidFill>
              </a:rPr>
              <a:t>tous</a:t>
            </a:r>
            <a:r>
              <a:rPr lang="en-US" sz="4800" dirty="0">
                <a:solidFill>
                  <a:srgbClr val="00B0F0"/>
                </a:solidFill>
              </a:rPr>
              <a:t> deux dans </a:t>
            </a:r>
            <a:r>
              <a:rPr lang="en-US" sz="4800" dirty="0" err="1">
                <a:solidFill>
                  <a:srgbClr val="00B0F0"/>
                </a:solidFill>
              </a:rPr>
              <a:t>l'eau</a:t>
            </a:r>
            <a:r>
              <a:rPr lang="en-US" sz="4800" dirty="0">
                <a:solidFill>
                  <a:srgbClr val="00B0F0"/>
                </a:solidFill>
              </a:rPr>
              <a:t>, et Philippe </a:t>
            </a:r>
            <a:r>
              <a:rPr lang="en-US" sz="4800" dirty="0" err="1">
                <a:solidFill>
                  <a:srgbClr val="00B0F0"/>
                </a:solidFill>
              </a:rPr>
              <a:t>baptisa</a:t>
            </a:r>
            <a:r>
              <a:rPr lang="en-US" sz="4800" dirty="0">
                <a:solidFill>
                  <a:srgbClr val="00B0F0"/>
                </a:solidFill>
              </a:rPr>
              <a:t> </a:t>
            </a:r>
            <a:r>
              <a:rPr lang="en-US" sz="4800" dirty="0" err="1">
                <a:solidFill>
                  <a:srgbClr val="00B0F0"/>
                </a:solidFill>
              </a:rPr>
              <a:t>l'eunuque</a:t>
            </a:r>
            <a:r>
              <a:rPr lang="en-US" sz="4800" dirty="0">
                <a:solidFill>
                  <a:srgbClr val="00B0F0"/>
                </a:solidFill>
              </a:rPr>
              <a:t>?’’ (</a:t>
            </a:r>
            <a:r>
              <a:rPr lang="en-US" sz="4800" dirty="0" err="1">
                <a:solidFill>
                  <a:srgbClr val="00B0F0"/>
                </a:solidFill>
              </a:rPr>
              <a:t>Actes</a:t>
            </a:r>
            <a:r>
              <a:rPr lang="en-US" sz="4800" dirty="0">
                <a:solidFill>
                  <a:srgbClr val="00B0F0"/>
                </a:solidFill>
              </a:rPr>
              <a:t> 8 :36)</a:t>
            </a:r>
          </a:p>
        </p:txBody>
      </p:sp>
    </p:spTree>
    <p:extLst>
      <p:ext uri="{BB962C8B-B14F-4D97-AF65-F5344CB8AC3E}">
        <p14:creationId xmlns:p14="http://schemas.microsoft.com/office/powerpoint/2010/main" val="928955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5093"/>
            <a:ext cx="24384000" cy="13890294"/>
          </a:xfrm>
          <a:prstGeom prst="rect">
            <a:avLst/>
          </a:prstGeom>
          <a:ln w="12700">
            <a:miter lim="400000"/>
          </a:ln>
        </p:spPr>
      </p:pic>
      <p:pic>
        <p:nvPicPr>
          <p:cNvPr id="236" name="Image" descr="Image"/>
          <p:cNvPicPr>
            <a:picLocks noChangeAspect="1"/>
          </p:cNvPicPr>
          <p:nvPr/>
        </p:nvPicPr>
        <p:blipFill>
          <a:blip r:embed="rId4"/>
          <a:stretch>
            <a:fillRect/>
          </a:stretch>
        </p:blipFill>
        <p:spPr>
          <a:xfrm>
            <a:off x="16024499" y="-662214"/>
            <a:ext cx="7672039" cy="15294428"/>
          </a:xfrm>
          <a:prstGeom prst="rect">
            <a:avLst/>
          </a:prstGeom>
          <a:ln w="12700">
            <a:miter lim="400000"/>
          </a:ln>
        </p:spPr>
      </p:pic>
      <p:grpSp>
        <p:nvGrpSpPr>
          <p:cNvPr id="2" name="Group 1">
            <a:extLst>
              <a:ext uri="{FF2B5EF4-FFF2-40B4-BE49-F238E27FC236}">
                <a16:creationId xmlns:a16="http://schemas.microsoft.com/office/drawing/2014/main" id="{55A2AF11-3D61-094C-9096-A01C1AF6FA22}"/>
              </a:ext>
            </a:extLst>
          </p:cNvPr>
          <p:cNvGrpSpPr/>
          <p:nvPr/>
        </p:nvGrpSpPr>
        <p:grpSpPr>
          <a:xfrm>
            <a:off x="1316736" y="-292608"/>
            <a:ext cx="5087623" cy="14435220"/>
            <a:chOff x="16358891" y="934193"/>
            <a:chExt cx="3989307" cy="12101614"/>
          </a:xfrm>
        </p:grpSpPr>
        <p:pic>
          <p:nvPicPr>
            <p:cNvPr id="239" name="Image" descr="Image"/>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358891" y="934193"/>
              <a:ext cx="3989307" cy="12101614"/>
            </a:xfrm>
            <a:prstGeom prst="rect">
              <a:avLst/>
            </a:prstGeom>
            <a:ln w="12700">
              <a:miter lim="400000"/>
            </a:ln>
          </p:spPr>
        </p:pic>
        <p:sp>
          <p:nvSpPr>
            <p:cNvPr id="242" name="THE LIFE"/>
            <p:cNvSpPr txBox="1"/>
            <p:nvPr/>
          </p:nvSpPr>
          <p:spPr>
            <a:xfrm>
              <a:off x="17387654" y="3682054"/>
              <a:ext cx="1948587" cy="76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dirty="0"/>
                <a:t>THE </a:t>
              </a:r>
              <a:r>
                <a:rPr dirty="0">
                  <a:latin typeface="Brandon Grotesque Bold"/>
                  <a:ea typeface="Brandon Grotesque Bold"/>
                  <a:cs typeface="Brandon Grotesque Bold"/>
                  <a:sym typeface="Brandon Grotesque Bold"/>
                </a:rPr>
                <a:t>LIFE</a:t>
              </a:r>
            </a:p>
          </p:txBody>
        </p:sp>
        <p:sp>
          <p:nvSpPr>
            <p:cNvPr id="245" name="SANCTIFYING…"/>
            <p:cNvSpPr txBox="1"/>
            <p:nvPr/>
          </p:nvSpPr>
          <p:spPr>
            <a:xfrm>
              <a:off x="17179679" y="5951292"/>
              <a:ext cx="2364537"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dirty="0"/>
                <a:t>SANCTIFYING</a:t>
              </a:r>
            </a:p>
            <a:p>
              <a:pPr>
                <a:lnSpc>
                  <a:spcPct val="80000"/>
                </a:lnSpc>
                <a:defRPr sz="2800" b="0">
                  <a:solidFill>
                    <a:srgbClr val="FFFFFF"/>
                  </a:solidFill>
                  <a:latin typeface="Brandon Grotesque Light"/>
                  <a:ea typeface="Brandon Grotesque Light"/>
                  <a:cs typeface="Brandon Grotesque Light"/>
                  <a:sym typeface="Brandon Grotesque Light"/>
                </a:defRPr>
              </a:pPr>
              <a:r>
                <a:rPr dirty="0">
                  <a:latin typeface="Brandon Grotesque Bold"/>
                  <a:ea typeface="Brandon Grotesque Bold"/>
                  <a:cs typeface="Brandon Grotesque Bold"/>
                  <a:sym typeface="Brandon Grotesque Bold"/>
                </a:rPr>
                <a:t>GRACE</a:t>
              </a:r>
            </a:p>
          </p:txBody>
        </p:sp>
        <p:sp>
          <p:nvSpPr>
            <p:cNvPr id="248" name="The Holy Spirit EMPOWERS us to live a life fully consecrated to God. His hand reaches out from the cross and leads us forward into deeper relationship with Him as we allow this grace to penetrate every part of our lives."/>
            <p:cNvSpPr txBox="1"/>
            <p:nvPr/>
          </p:nvSpPr>
          <p:spPr>
            <a:xfrm>
              <a:off x="16690871" y="8470392"/>
              <a:ext cx="3325345" cy="4038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3200" dirty="0"/>
                <a:t>The Holy Spirit empowers us to live a life fully consecrated to God through sanctifying grace.</a:t>
              </a:r>
            </a:p>
            <a:p>
              <a:endParaRPr lang="en-US" sz="2200" dirty="0"/>
            </a:p>
            <a:p>
              <a:endParaRPr lang="en-US" sz="2200" dirty="0"/>
            </a:p>
            <a:p>
              <a:endParaRPr lang="en-US" sz="2200" dirty="0"/>
            </a:p>
          </p:txBody>
        </p:sp>
      </p:grpSp>
      <p:grpSp>
        <p:nvGrpSpPr>
          <p:cNvPr id="3" name="Group 2">
            <a:extLst>
              <a:ext uri="{FF2B5EF4-FFF2-40B4-BE49-F238E27FC236}">
                <a16:creationId xmlns:a16="http://schemas.microsoft.com/office/drawing/2014/main" id="{E14D82C3-BF57-7C40-A840-9C130214624C}"/>
              </a:ext>
            </a:extLst>
          </p:cNvPr>
          <p:cNvGrpSpPr/>
          <p:nvPr/>
        </p:nvGrpSpPr>
        <p:grpSpPr>
          <a:xfrm>
            <a:off x="18349153" y="-232610"/>
            <a:ext cx="5187836" cy="14435220"/>
            <a:chOff x="20397788" y="943718"/>
            <a:chExt cx="4067886" cy="12101614"/>
          </a:xfrm>
        </p:grpSpPr>
        <p:pic>
          <p:nvPicPr>
            <p:cNvPr id="21" name="Image" descr="Image">
              <a:extLst>
                <a:ext uri="{FF2B5EF4-FFF2-40B4-BE49-F238E27FC236}">
                  <a16:creationId xmlns:a16="http://schemas.microsoft.com/office/drawing/2014/main" id="{484E233A-BF20-EE40-B512-91C455F6588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397788" y="943718"/>
              <a:ext cx="4067886" cy="12101614"/>
            </a:xfrm>
            <a:prstGeom prst="rect">
              <a:avLst/>
            </a:prstGeom>
            <a:ln w="12700">
              <a:miter lim="400000"/>
            </a:ln>
          </p:spPr>
        </p:pic>
        <p:sp>
          <p:nvSpPr>
            <p:cNvPr id="22" name="THE LIFE">
              <a:extLst>
                <a:ext uri="{FF2B5EF4-FFF2-40B4-BE49-F238E27FC236}">
                  <a16:creationId xmlns:a16="http://schemas.microsoft.com/office/drawing/2014/main" id="{9985A618-8ACF-C149-B51C-F364685A0773}"/>
                </a:ext>
              </a:extLst>
            </p:cNvPr>
            <p:cNvSpPr txBox="1"/>
            <p:nvPr/>
          </p:nvSpPr>
          <p:spPr>
            <a:xfrm>
              <a:off x="21803204" y="3867023"/>
              <a:ext cx="1137536" cy="4111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dirty="0"/>
                <a:t>LA </a:t>
              </a:r>
              <a:r>
                <a:rPr lang="en-US" dirty="0">
                  <a:latin typeface="Brandon Grotesque Bold"/>
                  <a:ea typeface="Brandon Grotesque Bold"/>
                  <a:cs typeface="Brandon Grotesque Bold"/>
                  <a:sym typeface="Brandon Grotesque Bold"/>
                </a:rPr>
                <a:t>VIE</a:t>
              </a:r>
              <a:endParaRPr dirty="0">
                <a:latin typeface="Brandon Grotesque Bold"/>
                <a:ea typeface="Brandon Grotesque Bold"/>
                <a:cs typeface="Brandon Grotesque Bold"/>
                <a:sym typeface="Brandon Grotesque Bold"/>
              </a:endParaRPr>
            </a:p>
          </p:txBody>
        </p:sp>
        <p:sp>
          <p:nvSpPr>
            <p:cNvPr id="23" name="SANCTIFYING…">
              <a:extLst>
                <a:ext uri="{FF2B5EF4-FFF2-40B4-BE49-F238E27FC236}">
                  <a16:creationId xmlns:a16="http://schemas.microsoft.com/office/drawing/2014/main" id="{9F011172-4C8D-9947-8F2E-AC374EBD97D7}"/>
                </a:ext>
              </a:extLst>
            </p:cNvPr>
            <p:cNvSpPr txBox="1"/>
            <p:nvPr/>
          </p:nvSpPr>
          <p:spPr>
            <a:xfrm>
              <a:off x="21382128" y="6127799"/>
              <a:ext cx="1979691" cy="682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latin typeface="Brandon Grotesque Bold"/>
                  <a:ea typeface="Brandon Grotesque Bold"/>
                  <a:cs typeface="Brandon Grotesque Bold"/>
                  <a:sym typeface="Brandon Grotesque Bold"/>
                </a:rPr>
                <a:t>GRÂCE</a:t>
              </a: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t>SANCTIFIANTE</a:t>
              </a:r>
              <a:endParaRPr dirty="0"/>
            </a:p>
          </p:txBody>
        </p:sp>
        <p:sp>
          <p:nvSpPr>
            <p:cNvPr id="24" name="The Holy Spirit EMPOWERS us to live a life fully consecrated to God. His hand reaches out from the cross and leads us forward into deeper relationship with Him as we allow this grace to penetrate every part of our lives.">
              <a:extLst>
                <a:ext uri="{FF2B5EF4-FFF2-40B4-BE49-F238E27FC236}">
                  <a16:creationId xmlns:a16="http://schemas.microsoft.com/office/drawing/2014/main" id="{6654A0E0-284C-B842-85E2-EB89F465C5CF}"/>
                </a:ext>
              </a:extLst>
            </p:cNvPr>
            <p:cNvSpPr txBox="1"/>
            <p:nvPr/>
          </p:nvSpPr>
          <p:spPr>
            <a:xfrm>
              <a:off x="20699006" y="8455571"/>
              <a:ext cx="3325345" cy="38523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3200" dirty="0"/>
                <a:t>Le Saint-Esprit nous </a:t>
              </a:r>
              <a:r>
                <a:rPr lang="en-US" sz="3200" dirty="0" err="1"/>
                <a:t>donne</a:t>
              </a:r>
              <a:r>
                <a:rPr lang="en-US" sz="3200" dirty="0"/>
                <a:t> le </a:t>
              </a:r>
              <a:r>
                <a:rPr lang="en-US" sz="3200" dirty="0" err="1"/>
                <a:t>pouvoir</a:t>
              </a:r>
              <a:r>
                <a:rPr lang="en-US" sz="3200" dirty="0"/>
                <a:t> de vivre </a:t>
              </a:r>
              <a:r>
                <a:rPr lang="en-US" sz="3200" dirty="0" err="1"/>
                <a:t>une</a:t>
              </a:r>
              <a:r>
                <a:rPr lang="en-US" sz="3200" dirty="0"/>
                <a:t> vie </a:t>
              </a:r>
              <a:r>
                <a:rPr lang="en-US" sz="3200" dirty="0" err="1"/>
                <a:t>pleinement</a:t>
              </a:r>
              <a:r>
                <a:rPr lang="en-US" sz="3200" dirty="0"/>
                <a:t> </a:t>
              </a:r>
              <a:r>
                <a:rPr lang="en-US" sz="3200" dirty="0" err="1"/>
                <a:t>consacrée</a:t>
              </a:r>
              <a:r>
                <a:rPr lang="en-US" sz="3200" dirty="0"/>
                <a:t> </a:t>
              </a:r>
              <a:r>
                <a:rPr lang="en-US" sz="3200" dirty="0" err="1"/>
                <a:t>à</a:t>
              </a:r>
              <a:r>
                <a:rPr lang="en-US" sz="3200" dirty="0"/>
                <a:t> Dieu par la grâce </a:t>
              </a:r>
              <a:r>
                <a:rPr lang="en-US" sz="3200" dirty="0" err="1"/>
                <a:t>sanctifiante</a:t>
              </a:r>
              <a:r>
                <a:rPr lang="en-US" sz="3200" dirty="0"/>
                <a:t>.</a:t>
              </a:r>
            </a:p>
            <a:p>
              <a:endParaRPr lang="en-US" sz="2200" dirty="0"/>
            </a:p>
          </p:txBody>
        </p:sp>
      </p:grpSp>
      <p:grpSp>
        <p:nvGrpSpPr>
          <p:cNvPr id="30" name="Group 29">
            <a:extLst>
              <a:ext uri="{FF2B5EF4-FFF2-40B4-BE49-F238E27FC236}">
                <a16:creationId xmlns:a16="http://schemas.microsoft.com/office/drawing/2014/main" id="{6193C850-AA1F-464A-97DD-E83876F7F218}"/>
              </a:ext>
            </a:extLst>
          </p:cNvPr>
          <p:cNvGrpSpPr/>
          <p:nvPr/>
        </p:nvGrpSpPr>
        <p:grpSpPr>
          <a:xfrm>
            <a:off x="9921223" y="-292608"/>
            <a:ext cx="5187836" cy="14435220"/>
            <a:chOff x="20397788" y="943718"/>
            <a:chExt cx="4067886" cy="12101614"/>
          </a:xfrm>
        </p:grpSpPr>
        <p:pic>
          <p:nvPicPr>
            <p:cNvPr id="31" name="Image" descr="Image">
              <a:extLst>
                <a:ext uri="{FF2B5EF4-FFF2-40B4-BE49-F238E27FC236}">
                  <a16:creationId xmlns:a16="http://schemas.microsoft.com/office/drawing/2014/main" id="{ED7F7647-747D-C740-A81C-9992F96A366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397788" y="943718"/>
              <a:ext cx="4067886" cy="12101614"/>
            </a:xfrm>
            <a:prstGeom prst="rect">
              <a:avLst/>
            </a:prstGeom>
            <a:ln w="12700">
              <a:miter lim="400000"/>
            </a:ln>
          </p:spPr>
        </p:pic>
        <p:sp>
          <p:nvSpPr>
            <p:cNvPr id="32" name="THE LIFE">
              <a:extLst>
                <a:ext uri="{FF2B5EF4-FFF2-40B4-BE49-F238E27FC236}">
                  <a16:creationId xmlns:a16="http://schemas.microsoft.com/office/drawing/2014/main" id="{5C8545C1-7C14-E046-ABA3-B376CF294C56}"/>
                </a:ext>
              </a:extLst>
            </p:cNvPr>
            <p:cNvSpPr txBox="1"/>
            <p:nvPr/>
          </p:nvSpPr>
          <p:spPr>
            <a:xfrm>
              <a:off x="21458261" y="3827384"/>
              <a:ext cx="1827423" cy="490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dirty="0"/>
                <a:t>LA </a:t>
              </a:r>
              <a:r>
                <a:rPr lang="en-US" dirty="0">
                  <a:latin typeface="Brandon Grotesque Bold"/>
                  <a:ea typeface="Brandon Grotesque Bold"/>
                  <a:cs typeface="Brandon Grotesque Bold"/>
                  <a:sym typeface="Brandon Grotesque Bold"/>
                </a:rPr>
                <a:t>VIDA</a:t>
              </a:r>
              <a:endParaRPr dirty="0">
                <a:latin typeface="Brandon Grotesque Bold"/>
                <a:ea typeface="Brandon Grotesque Bold"/>
                <a:cs typeface="Brandon Grotesque Bold"/>
                <a:sym typeface="Brandon Grotesque Bold"/>
              </a:endParaRPr>
            </a:p>
          </p:txBody>
        </p:sp>
        <p:sp>
          <p:nvSpPr>
            <p:cNvPr id="33" name="SANCTIFYING…">
              <a:extLst>
                <a:ext uri="{FF2B5EF4-FFF2-40B4-BE49-F238E27FC236}">
                  <a16:creationId xmlns:a16="http://schemas.microsoft.com/office/drawing/2014/main" id="{8E777D2B-8422-974F-9CD9-7974B3A28F54}"/>
                </a:ext>
              </a:extLst>
            </p:cNvPr>
            <p:cNvSpPr txBox="1"/>
            <p:nvPr/>
          </p:nvSpPr>
          <p:spPr>
            <a:xfrm>
              <a:off x="20795420" y="6062039"/>
              <a:ext cx="3153106" cy="813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latin typeface="Brandon Grotesque Bold"/>
                  <a:ea typeface="Brandon Grotesque Bold"/>
                  <a:cs typeface="Brandon Grotesque Bold"/>
                  <a:sym typeface="Brandon Grotesque Bold"/>
                </a:rPr>
                <a:t>GRACIA</a:t>
              </a:r>
            </a:p>
            <a:p>
              <a:pPr>
                <a:lnSpc>
                  <a:spcPct val="80000"/>
                </a:lnSpc>
                <a:defRPr sz="2800" b="0">
                  <a:solidFill>
                    <a:srgbClr val="FFFFFF"/>
                  </a:solidFill>
                  <a:latin typeface="Brandon Grotesque Light"/>
                  <a:ea typeface="Brandon Grotesque Light"/>
                  <a:cs typeface="Brandon Grotesque Light"/>
                  <a:sym typeface="Brandon Grotesque Light"/>
                </a:defRPr>
              </a:pPr>
              <a:r>
                <a:rPr dirty="0"/>
                <a:t>SANCTI</a:t>
              </a:r>
              <a:r>
                <a:rPr lang="en-US" dirty="0"/>
                <a:t>FICADORA</a:t>
              </a:r>
              <a:endParaRPr dirty="0"/>
            </a:p>
          </p:txBody>
        </p:sp>
        <p:sp>
          <p:nvSpPr>
            <p:cNvPr id="34" name="The Holy Spirit EMPOWERS us to live a life fully consecrated to God. His hand reaches out from the cross and leads us forward into deeper relationship with Him as we allow this grace to penetrate every part of our lives.">
              <a:extLst>
                <a:ext uri="{FF2B5EF4-FFF2-40B4-BE49-F238E27FC236}">
                  <a16:creationId xmlns:a16="http://schemas.microsoft.com/office/drawing/2014/main" id="{137EB17E-8D56-0343-8585-0DAF16E71FEE}"/>
                </a:ext>
              </a:extLst>
            </p:cNvPr>
            <p:cNvSpPr txBox="1"/>
            <p:nvPr/>
          </p:nvSpPr>
          <p:spPr>
            <a:xfrm>
              <a:off x="20699006" y="8377267"/>
              <a:ext cx="3325345" cy="4192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3200" dirty="0"/>
                <a:t>El </a:t>
              </a:r>
              <a:r>
                <a:rPr lang="en-US" sz="3200" dirty="0" err="1"/>
                <a:t>Espíritu</a:t>
              </a:r>
              <a:r>
                <a:rPr lang="en-US" sz="3200" dirty="0"/>
                <a:t> Santo </a:t>
              </a:r>
              <a:r>
                <a:rPr lang="en-US" sz="3200" dirty="0" err="1"/>
                <a:t>nos</a:t>
              </a:r>
              <a:r>
                <a:rPr lang="en-US" sz="3200" dirty="0"/>
                <a:t> da el </a:t>
              </a:r>
              <a:r>
                <a:rPr lang="en-US" sz="3200" dirty="0" err="1"/>
                <a:t>poder</a:t>
              </a:r>
              <a:r>
                <a:rPr lang="en-US" sz="3200" dirty="0"/>
                <a:t> para </a:t>
              </a:r>
              <a:r>
                <a:rPr lang="en-US" sz="3200" dirty="0" err="1"/>
                <a:t>vivir</a:t>
              </a:r>
              <a:r>
                <a:rPr lang="en-US" sz="3200" dirty="0"/>
                <a:t> una </a:t>
              </a:r>
              <a:r>
                <a:rPr lang="en-US" sz="3200" dirty="0" err="1"/>
                <a:t>vida</a:t>
              </a:r>
              <a:r>
                <a:rPr lang="en-US" sz="3200" dirty="0"/>
                <a:t> </a:t>
              </a:r>
              <a:r>
                <a:rPr lang="en-US" sz="3200" dirty="0" err="1"/>
                <a:t>plenamente</a:t>
              </a:r>
              <a:r>
                <a:rPr lang="en-US" sz="3200" dirty="0"/>
                <a:t> </a:t>
              </a:r>
              <a:r>
                <a:rPr lang="en-US" sz="3200" dirty="0" err="1"/>
                <a:t>consagrada</a:t>
              </a:r>
              <a:r>
                <a:rPr lang="en-US" sz="3200" dirty="0"/>
                <a:t> a Dios a </a:t>
              </a:r>
              <a:r>
                <a:rPr lang="en-US" sz="3200" dirty="0" err="1"/>
                <a:t>través</a:t>
              </a:r>
              <a:r>
                <a:rPr lang="en-US" sz="3200" dirty="0"/>
                <a:t> de la </a:t>
              </a:r>
              <a:r>
                <a:rPr lang="en-US" sz="3200" dirty="0" err="1"/>
                <a:t>gracia</a:t>
              </a:r>
              <a:r>
                <a:rPr lang="en-US" sz="3200" dirty="0"/>
                <a:t> </a:t>
              </a:r>
              <a:r>
                <a:rPr lang="en-US" sz="3200" dirty="0" err="1"/>
                <a:t>santificadora</a:t>
              </a:r>
              <a:r>
                <a:rPr lang="en-US" sz="3200" dirty="0"/>
                <a:t>.</a:t>
              </a:r>
            </a:p>
            <a:p>
              <a:endParaRPr lang="en-US" sz="2200" dirty="0"/>
            </a:p>
            <a:p>
              <a:endParaRPr lang="en-US" sz="2200" dirty="0"/>
            </a:p>
          </p:txBody>
        </p:sp>
      </p:grpSp>
    </p:spTree>
    <p:extLst>
      <p:ext uri="{BB962C8B-B14F-4D97-AF65-F5344CB8AC3E}">
        <p14:creationId xmlns:p14="http://schemas.microsoft.com/office/powerpoint/2010/main" val="615268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The Beginning of the Good News | Glass Overflowing"/>
          <p:cNvPicPr>
            <a:picLocks noChangeAspect="1"/>
          </p:cNvPicPr>
          <p:nvPr/>
        </p:nvPicPr>
        <p:blipFill rotWithShape="1">
          <a:blip r:embed="rId4" cstate="print">
            <a:extLst>
              <a:ext uri="{28A0092B-C50C-407E-A947-70E740481C1C}">
                <a14:useLocalDpi xmlns:a14="http://schemas.microsoft.com/office/drawing/2010/main" val="0"/>
              </a:ext>
            </a:extLst>
          </a:blip>
          <a:srcRect l="9474" r="7566"/>
          <a:stretch/>
        </p:blipFill>
        <p:spPr>
          <a:xfrm>
            <a:off x="12685746" y="3508912"/>
            <a:ext cx="10759440" cy="7297615"/>
          </a:xfrm>
          <a:prstGeom prst="rect">
            <a:avLst/>
          </a:prstGeom>
        </p:spPr>
      </p:pic>
      <p:sp>
        <p:nvSpPr>
          <p:cNvPr id="5" name="Text Placeholder 4"/>
          <p:cNvSpPr>
            <a:spLocks noGrp="1"/>
          </p:cNvSpPr>
          <p:nvPr>
            <p:ph type="body" sz="half" idx="1"/>
          </p:nvPr>
        </p:nvSpPr>
        <p:spPr>
          <a:xfrm>
            <a:off x="938814" y="1899920"/>
            <a:ext cx="10759440" cy="10871200"/>
          </a:xfrm>
        </p:spPr>
        <p:txBody>
          <a:bodyPr>
            <a:normAutofit fontScale="92500"/>
          </a:bodyPr>
          <a:lstStyle/>
          <a:p>
            <a:pPr marL="0" indent="0">
              <a:buNone/>
            </a:pPr>
            <a:r>
              <a:rPr lang="en-US" sz="4800" dirty="0">
                <a:solidFill>
                  <a:srgbClr val="FFFF00"/>
                </a:solidFill>
              </a:rPr>
              <a:t>“Jesus actually spent more time with his disciples than with everybody else in the world put together.” (Robert Coleman, </a:t>
            </a:r>
            <a:r>
              <a:rPr lang="en-US" sz="4800" i="1" dirty="0">
                <a:solidFill>
                  <a:srgbClr val="FFFF00"/>
                </a:solidFill>
              </a:rPr>
              <a:t>The Master Plan of Evangelism)</a:t>
            </a:r>
          </a:p>
          <a:p>
            <a:pPr marL="0" indent="0">
              <a:buNone/>
            </a:pPr>
            <a:r>
              <a:rPr lang="es-ES" sz="4800" dirty="0">
                <a:solidFill>
                  <a:schemeClr val="bg1"/>
                </a:solidFill>
              </a:rPr>
              <a:t>"Jesús en realidad pasó más tiempo con sus discípulos que con todos los demás en el mundo juntos". (</a:t>
            </a:r>
            <a:r>
              <a:rPr lang="es-ES" sz="4800" i="1" dirty="0">
                <a:solidFill>
                  <a:schemeClr val="bg1"/>
                </a:solidFill>
              </a:rPr>
              <a:t>Robert Coleman, El plan maestro de evangelización)</a:t>
            </a:r>
          </a:p>
          <a:p>
            <a:pPr marL="0" indent="0">
              <a:buNone/>
            </a:pPr>
            <a:r>
              <a:rPr lang="en-US" sz="4800" i="1" dirty="0">
                <a:solidFill>
                  <a:srgbClr val="00B0F0"/>
                </a:solidFill>
              </a:rPr>
              <a:t>"</a:t>
            </a:r>
            <a:r>
              <a:rPr lang="en-US" sz="4800" i="1" dirty="0" err="1">
                <a:solidFill>
                  <a:srgbClr val="00B0F0"/>
                </a:solidFill>
              </a:rPr>
              <a:t>Actuellement</a:t>
            </a:r>
            <a:r>
              <a:rPr lang="en-US" sz="4800" i="1" dirty="0">
                <a:solidFill>
                  <a:srgbClr val="00B0F0"/>
                </a:solidFill>
              </a:rPr>
              <a:t>, </a:t>
            </a:r>
            <a:r>
              <a:rPr lang="en-US" sz="4800" i="1" dirty="0" err="1">
                <a:solidFill>
                  <a:srgbClr val="00B0F0"/>
                </a:solidFill>
              </a:rPr>
              <a:t>Jésus</a:t>
            </a:r>
            <a:r>
              <a:rPr lang="en-US" sz="4800" i="1" dirty="0">
                <a:solidFill>
                  <a:srgbClr val="00B0F0"/>
                </a:solidFill>
              </a:rPr>
              <a:t> a passé plus de temps avec </a:t>
            </a:r>
            <a:r>
              <a:rPr lang="en-US" sz="4800" i="1" dirty="0" err="1">
                <a:solidFill>
                  <a:srgbClr val="00B0F0"/>
                </a:solidFill>
              </a:rPr>
              <a:t>ses</a:t>
            </a:r>
            <a:r>
              <a:rPr lang="en-US" sz="4800" i="1" dirty="0">
                <a:solidFill>
                  <a:srgbClr val="00B0F0"/>
                </a:solidFill>
              </a:rPr>
              <a:t> disciples </a:t>
            </a:r>
            <a:r>
              <a:rPr lang="en-US" sz="4800" i="1" dirty="0" err="1">
                <a:solidFill>
                  <a:srgbClr val="00B0F0"/>
                </a:solidFill>
              </a:rPr>
              <a:t>qu'avec</a:t>
            </a:r>
            <a:r>
              <a:rPr lang="en-US" sz="4800" i="1" dirty="0">
                <a:solidFill>
                  <a:srgbClr val="00B0F0"/>
                </a:solidFill>
              </a:rPr>
              <a:t> tout le monde dans le monde </a:t>
            </a:r>
            <a:r>
              <a:rPr lang="en-US" sz="4800" i="1" dirty="0" err="1">
                <a:solidFill>
                  <a:srgbClr val="00B0F0"/>
                </a:solidFill>
              </a:rPr>
              <a:t>réuni</a:t>
            </a:r>
            <a:r>
              <a:rPr lang="en-US" sz="4800" i="1" dirty="0">
                <a:solidFill>
                  <a:srgbClr val="00B0F0"/>
                </a:solidFill>
              </a:rPr>
              <a:t>". (Robert Coleman, Le Plan Directeur de </a:t>
            </a:r>
            <a:r>
              <a:rPr lang="en-US" sz="4800" i="1" dirty="0" err="1">
                <a:solidFill>
                  <a:srgbClr val="00B0F0"/>
                </a:solidFill>
              </a:rPr>
              <a:t>l'Évangélisation</a:t>
            </a:r>
            <a:r>
              <a:rPr lang="en-US" sz="4800" i="1" dirty="0">
                <a:solidFill>
                  <a:srgbClr val="00B0F0"/>
                </a:solidFill>
              </a:rPr>
              <a:t>)</a:t>
            </a:r>
          </a:p>
        </p:txBody>
      </p:sp>
      <p:sp>
        <p:nvSpPr>
          <p:cNvPr id="7" name="Title 3">
            <a:extLst>
              <a:ext uri="{FF2B5EF4-FFF2-40B4-BE49-F238E27FC236}">
                <a16:creationId xmlns:a16="http://schemas.microsoft.com/office/drawing/2014/main" id="{C6EFA274-EB46-3040-A379-F175B1D9B0D0}"/>
              </a:ext>
            </a:extLst>
          </p:cNvPr>
          <p:cNvSpPr>
            <a:spLocks noGrp="1"/>
          </p:cNvSpPr>
          <p:nvPr>
            <p:ph type="title"/>
          </p:nvPr>
        </p:nvSpPr>
        <p:spPr>
          <a:xfrm>
            <a:off x="0" y="-40640"/>
            <a:ext cx="24384000" cy="2286000"/>
          </a:xfrm>
        </p:spPr>
        <p:txBody>
          <a:bodyPr>
            <a:noAutofit/>
          </a:bodyPr>
          <a:lstStyle/>
          <a:p>
            <a:r>
              <a:rPr lang="en-US" sz="6800" dirty="0">
                <a:solidFill>
                  <a:srgbClr val="FFFF00"/>
                </a:solidFill>
              </a:rPr>
              <a:t>Personal Journey </a:t>
            </a:r>
            <a:r>
              <a:rPr lang="en-US" sz="6800" dirty="0">
                <a:solidFill>
                  <a:schemeClr val="bg1"/>
                </a:solidFill>
              </a:rPr>
              <a:t>/ </a:t>
            </a:r>
            <a:r>
              <a:rPr lang="en-US" sz="6800" dirty="0" err="1">
                <a:solidFill>
                  <a:schemeClr val="bg1"/>
                </a:solidFill>
              </a:rPr>
              <a:t>Viaje</a:t>
            </a:r>
            <a:r>
              <a:rPr lang="en-US" sz="6800" dirty="0">
                <a:solidFill>
                  <a:schemeClr val="bg1"/>
                </a:solidFill>
              </a:rPr>
              <a:t> personal / </a:t>
            </a:r>
            <a:r>
              <a:rPr lang="en-US" sz="6800" dirty="0" err="1">
                <a:solidFill>
                  <a:srgbClr val="00B0F0"/>
                </a:solidFill>
              </a:rPr>
              <a:t>Parcours</a:t>
            </a:r>
            <a:r>
              <a:rPr lang="en-US" sz="6800" dirty="0">
                <a:solidFill>
                  <a:srgbClr val="00B0F0"/>
                </a:solidFill>
              </a:rPr>
              <a:t> personnel</a:t>
            </a:r>
          </a:p>
        </p:txBody>
      </p:sp>
    </p:spTree>
    <p:extLst>
      <p:ext uri="{BB962C8B-B14F-4D97-AF65-F5344CB8AC3E}">
        <p14:creationId xmlns:p14="http://schemas.microsoft.com/office/powerpoint/2010/main" val="3087945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Placeholder 4" descr="Track your time in the same tool you do your work | GitLab"/>
          <p:cNvPicPr>
            <a:picLocks noGrp="1" noChangeAspect="1"/>
          </p:cNvPicPr>
          <p:nvPr>
            <p:ph type="pic" sz="half" idx="21"/>
          </p:nvPr>
        </p:nvPicPr>
        <p:blipFill>
          <a:blip r:embed="rId4">
            <a:extLst>
              <a:ext uri="{28A0092B-C50C-407E-A947-70E740481C1C}">
                <a14:useLocalDpi xmlns:a14="http://schemas.microsoft.com/office/drawing/2010/main" val="0"/>
              </a:ext>
            </a:extLst>
          </a:blip>
          <a:srcRect/>
          <a:stretch>
            <a:fillRect/>
          </a:stretch>
        </p:blipFill>
        <p:spPr>
          <a:xfrm>
            <a:off x="11809185" y="3412308"/>
            <a:ext cx="11800115" cy="7866743"/>
          </a:xfrm>
        </p:spPr>
      </p:pic>
      <p:sp>
        <p:nvSpPr>
          <p:cNvPr id="2" name="Text Placeholder 1"/>
          <p:cNvSpPr>
            <a:spLocks noGrp="1"/>
          </p:cNvSpPr>
          <p:nvPr>
            <p:ph type="body" sz="half" idx="1"/>
          </p:nvPr>
        </p:nvSpPr>
        <p:spPr>
          <a:xfrm>
            <a:off x="914400" y="2245360"/>
            <a:ext cx="9980385" cy="10200640"/>
          </a:xfrm>
        </p:spPr>
        <p:txBody>
          <a:bodyPr>
            <a:normAutofit lnSpcReduction="10000"/>
          </a:bodyPr>
          <a:lstStyle/>
          <a:p>
            <a:pPr marL="0" indent="0">
              <a:buNone/>
            </a:pPr>
            <a:r>
              <a:rPr lang="en-US" sz="4000" dirty="0">
                <a:solidFill>
                  <a:srgbClr val="FFFF00"/>
                </a:solidFill>
              </a:rPr>
              <a:t>“Most of the time, initiation into the Christian life takes a lot of time.” (Scott J Jones, </a:t>
            </a:r>
            <a:r>
              <a:rPr lang="en-US" sz="4000" i="1" dirty="0">
                <a:solidFill>
                  <a:srgbClr val="FFFF00"/>
                </a:solidFill>
              </a:rPr>
              <a:t>The Evangelistic Love of God and Neighbor: A Theology of Witness and Discipleship) </a:t>
            </a:r>
          </a:p>
          <a:p>
            <a:pPr marL="0" indent="0">
              <a:buNone/>
            </a:pPr>
            <a:r>
              <a:rPr lang="es-ES" sz="4000" dirty="0">
                <a:solidFill>
                  <a:schemeClr val="bg1"/>
                </a:solidFill>
              </a:rPr>
              <a:t>“La mayoría de las veces, la iniciación a la vida cristiana requiere mucho tiempo”. (</a:t>
            </a:r>
            <a:r>
              <a:rPr lang="es-ES" sz="4000" i="1" dirty="0">
                <a:solidFill>
                  <a:schemeClr val="bg1"/>
                </a:solidFill>
              </a:rPr>
              <a:t>Scott J Jones, El amor </a:t>
            </a:r>
            <a:r>
              <a:rPr lang="es-ES" sz="4000" i="1" dirty="0" err="1">
                <a:solidFill>
                  <a:schemeClr val="bg1"/>
                </a:solidFill>
              </a:rPr>
              <a:t>evangelístico</a:t>
            </a:r>
            <a:r>
              <a:rPr lang="es-ES" sz="4000" i="1" dirty="0">
                <a:solidFill>
                  <a:schemeClr val="bg1"/>
                </a:solidFill>
              </a:rPr>
              <a:t> de Dios y el prójimo: una teología del testimonio y el discipulado)</a:t>
            </a:r>
          </a:p>
          <a:p>
            <a:pPr marL="0" indent="0">
              <a:buNone/>
            </a:pPr>
            <a:r>
              <a:rPr lang="en-US" sz="4000" i="1" dirty="0">
                <a:solidFill>
                  <a:srgbClr val="00B0F0"/>
                </a:solidFill>
              </a:rPr>
              <a:t>‘‘La </a:t>
            </a:r>
            <a:r>
              <a:rPr lang="en-US" sz="4000" i="1" dirty="0" err="1">
                <a:solidFill>
                  <a:srgbClr val="00B0F0"/>
                </a:solidFill>
              </a:rPr>
              <a:t>majorité</a:t>
            </a:r>
            <a:r>
              <a:rPr lang="en-US" sz="4000" i="1" dirty="0">
                <a:solidFill>
                  <a:srgbClr val="00B0F0"/>
                </a:solidFill>
              </a:rPr>
              <a:t> du temps, </a:t>
            </a:r>
            <a:r>
              <a:rPr lang="en-US" sz="4000" i="1" dirty="0" err="1">
                <a:solidFill>
                  <a:srgbClr val="00B0F0"/>
                </a:solidFill>
              </a:rPr>
              <a:t>l'introduction</a:t>
            </a:r>
            <a:r>
              <a:rPr lang="en-US" sz="4000" i="1" dirty="0">
                <a:solidFill>
                  <a:srgbClr val="00B0F0"/>
                </a:solidFill>
              </a:rPr>
              <a:t> </a:t>
            </a:r>
            <a:r>
              <a:rPr lang="en-US" sz="4000" i="1" dirty="0" err="1">
                <a:solidFill>
                  <a:srgbClr val="00B0F0"/>
                </a:solidFill>
              </a:rPr>
              <a:t>à</a:t>
            </a:r>
            <a:r>
              <a:rPr lang="en-US" sz="4000" i="1" dirty="0">
                <a:solidFill>
                  <a:srgbClr val="00B0F0"/>
                </a:solidFill>
              </a:rPr>
              <a:t> la vie </a:t>
            </a:r>
            <a:r>
              <a:rPr lang="en-US" sz="4000" i="1" dirty="0" err="1">
                <a:solidFill>
                  <a:srgbClr val="00B0F0"/>
                </a:solidFill>
              </a:rPr>
              <a:t>chrétienne</a:t>
            </a:r>
            <a:r>
              <a:rPr lang="en-US" sz="4000" i="1" dirty="0">
                <a:solidFill>
                  <a:srgbClr val="00B0F0"/>
                </a:solidFill>
              </a:rPr>
              <a:t> </a:t>
            </a:r>
            <a:r>
              <a:rPr lang="en-US" sz="4000" i="1" dirty="0" err="1">
                <a:solidFill>
                  <a:srgbClr val="00B0F0"/>
                </a:solidFill>
              </a:rPr>
              <a:t>tient</a:t>
            </a:r>
            <a:r>
              <a:rPr lang="en-US" sz="4000" i="1" dirty="0">
                <a:solidFill>
                  <a:srgbClr val="00B0F0"/>
                </a:solidFill>
              </a:rPr>
              <a:t> beaucoup de temps’’. (Scott J Jones, </a:t>
            </a:r>
            <a:r>
              <a:rPr lang="en-US" sz="4000" i="1" dirty="0" err="1">
                <a:solidFill>
                  <a:srgbClr val="00B0F0"/>
                </a:solidFill>
              </a:rPr>
              <a:t>L'amour</a:t>
            </a:r>
            <a:r>
              <a:rPr lang="en-US" sz="4000" i="1" dirty="0">
                <a:solidFill>
                  <a:srgbClr val="00B0F0"/>
                </a:solidFill>
              </a:rPr>
              <a:t> de </a:t>
            </a:r>
            <a:r>
              <a:rPr lang="en-US" sz="4000" i="1" dirty="0" err="1">
                <a:solidFill>
                  <a:srgbClr val="00B0F0"/>
                </a:solidFill>
              </a:rPr>
              <a:t>l’évangile</a:t>
            </a:r>
            <a:r>
              <a:rPr lang="en-US" sz="4000" i="1" dirty="0">
                <a:solidFill>
                  <a:srgbClr val="00B0F0"/>
                </a:solidFill>
              </a:rPr>
              <a:t> de Dieu et du prochain: </a:t>
            </a:r>
            <a:r>
              <a:rPr lang="en-US" sz="4000" i="1" dirty="0" err="1">
                <a:solidFill>
                  <a:srgbClr val="00B0F0"/>
                </a:solidFill>
              </a:rPr>
              <a:t>une</a:t>
            </a:r>
            <a:r>
              <a:rPr lang="en-US" sz="4000" i="1" dirty="0">
                <a:solidFill>
                  <a:srgbClr val="00B0F0"/>
                </a:solidFill>
              </a:rPr>
              <a:t> </a:t>
            </a:r>
            <a:r>
              <a:rPr lang="en-US" sz="4000" i="1" dirty="0" err="1">
                <a:solidFill>
                  <a:srgbClr val="00B0F0"/>
                </a:solidFill>
              </a:rPr>
              <a:t>théologie</a:t>
            </a:r>
            <a:r>
              <a:rPr lang="en-US" sz="4000" i="1" dirty="0">
                <a:solidFill>
                  <a:srgbClr val="00B0F0"/>
                </a:solidFill>
              </a:rPr>
              <a:t> du </a:t>
            </a:r>
            <a:r>
              <a:rPr lang="en-US" sz="4000" i="1" dirty="0" err="1">
                <a:solidFill>
                  <a:srgbClr val="00B0F0"/>
                </a:solidFill>
              </a:rPr>
              <a:t>Témoignage</a:t>
            </a:r>
            <a:r>
              <a:rPr lang="en-US" sz="4000" i="1" dirty="0">
                <a:solidFill>
                  <a:srgbClr val="00B0F0"/>
                </a:solidFill>
              </a:rPr>
              <a:t> et du Discipulat.)</a:t>
            </a:r>
          </a:p>
        </p:txBody>
      </p:sp>
      <p:sp>
        <p:nvSpPr>
          <p:cNvPr id="7" name="Title 3">
            <a:extLst>
              <a:ext uri="{FF2B5EF4-FFF2-40B4-BE49-F238E27FC236}">
                <a16:creationId xmlns:a16="http://schemas.microsoft.com/office/drawing/2014/main" id="{CBD16FA8-FB99-6C4C-A38F-AA702A469206}"/>
              </a:ext>
            </a:extLst>
          </p:cNvPr>
          <p:cNvSpPr>
            <a:spLocks noGrp="1"/>
          </p:cNvSpPr>
          <p:nvPr>
            <p:ph type="title"/>
          </p:nvPr>
        </p:nvSpPr>
        <p:spPr>
          <a:xfrm>
            <a:off x="0" y="-40640"/>
            <a:ext cx="24384000" cy="2286000"/>
          </a:xfrm>
        </p:spPr>
        <p:txBody>
          <a:bodyPr>
            <a:noAutofit/>
          </a:bodyPr>
          <a:lstStyle/>
          <a:p>
            <a:r>
              <a:rPr lang="en-US" sz="6800" dirty="0">
                <a:solidFill>
                  <a:srgbClr val="FFFF00"/>
                </a:solidFill>
              </a:rPr>
              <a:t>Personal Journey </a:t>
            </a:r>
            <a:r>
              <a:rPr lang="en-US" sz="6800" dirty="0">
                <a:solidFill>
                  <a:schemeClr val="bg1"/>
                </a:solidFill>
              </a:rPr>
              <a:t>/ </a:t>
            </a:r>
            <a:r>
              <a:rPr lang="en-US" sz="6800" dirty="0" err="1">
                <a:solidFill>
                  <a:schemeClr val="bg1"/>
                </a:solidFill>
              </a:rPr>
              <a:t>Viaje</a:t>
            </a:r>
            <a:r>
              <a:rPr lang="en-US" sz="6800" dirty="0">
                <a:solidFill>
                  <a:schemeClr val="bg1"/>
                </a:solidFill>
              </a:rPr>
              <a:t> personal / </a:t>
            </a:r>
            <a:r>
              <a:rPr lang="en-US" sz="6800" dirty="0" err="1">
                <a:solidFill>
                  <a:srgbClr val="00B0F0"/>
                </a:solidFill>
              </a:rPr>
              <a:t>Parcours</a:t>
            </a:r>
            <a:r>
              <a:rPr lang="en-US" sz="6800" dirty="0">
                <a:solidFill>
                  <a:srgbClr val="00B0F0"/>
                </a:solidFill>
              </a:rPr>
              <a:t> personnel</a:t>
            </a:r>
          </a:p>
        </p:txBody>
      </p:sp>
    </p:spTree>
    <p:extLst>
      <p:ext uri="{BB962C8B-B14F-4D97-AF65-F5344CB8AC3E}">
        <p14:creationId xmlns:p14="http://schemas.microsoft.com/office/powerpoint/2010/main" val="26854668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Content Placeholder 5" descr="Why children should study philosophy"/>
          <p:cNvPicPr>
            <a:picLocks noGrp="1" noChangeAspect="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5225143" y="2583297"/>
            <a:ext cx="13933714" cy="9295558"/>
          </a:xfrm>
        </p:spPr>
      </p:pic>
      <p:sp>
        <p:nvSpPr>
          <p:cNvPr id="7" name="Title 3">
            <a:extLst>
              <a:ext uri="{FF2B5EF4-FFF2-40B4-BE49-F238E27FC236}">
                <a16:creationId xmlns:a16="http://schemas.microsoft.com/office/drawing/2014/main" id="{3F868FE3-EB35-4949-85D7-68E2DD9DBE35}"/>
              </a:ext>
            </a:extLst>
          </p:cNvPr>
          <p:cNvSpPr>
            <a:spLocks noGrp="1"/>
          </p:cNvSpPr>
          <p:nvPr>
            <p:ph type="title"/>
          </p:nvPr>
        </p:nvSpPr>
        <p:spPr>
          <a:xfrm>
            <a:off x="0" y="233680"/>
            <a:ext cx="24384000" cy="2286000"/>
          </a:xfrm>
        </p:spPr>
        <p:txBody>
          <a:bodyPr>
            <a:noAutofit/>
          </a:bodyPr>
          <a:lstStyle/>
          <a:p>
            <a:r>
              <a:rPr lang="en-US" sz="6800" dirty="0">
                <a:solidFill>
                  <a:srgbClr val="FFFF00"/>
                </a:solidFill>
              </a:rPr>
              <a:t>Personal Journey </a:t>
            </a:r>
            <a:r>
              <a:rPr lang="en-US" sz="6800" dirty="0">
                <a:solidFill>
                  <a:schemeClr val="bg1"/>
                </a:solidFill>
              </a:rPr>
              <a:t>/ </a:t>
            </a:r>
            <a:r>
              <a:rPr lang="en-US" sz="6800" dirty="0" err="1">
                <a:solidFill>
                  <a:schemeClr val="bg1"/>
                </a:solidFill>
              </a:rPr>
              <a:t>Viaje</a:t>
            </a:r>
            <a:r>
              <a:rPr lang="en-US" sz="6800" dirty="0">
                <a:solidFill>
                  <a:schemeClr val="bg1"/>
                </a:solidFill>
              </a:rPr>
              <a:t> personal / </a:t>
            </a:r>
            <a:r>
              <a:rPr lang="en-US" sz="6800" dirty="0" err="1">
                <a:solidFill>
                  <a:srgbClr val="00B0F0"/>
                </a:solidFill>
              </a:rPr>
              <a:t>Parcours</a:t>
            </a:r>
            <a:r>
              <a:rPr lang="en-US" sz="6800" dirty="0">
                <a:solidFill>
                  <a:srgbClr val="00B0F0"/>
                </a:solidFill>
              </a:rPr>
              <a:t> personnel</a:t>
            </a:r>
          </a:p>
        </p:txBody>
      </p:sp>
    </p:spTree>
    <p:extLst>
      <p:ext uri="{BB962C8B-B14F-4D97-AF65-F5344CB8AC3E}">
        <p14:creationId xmlns:p14="http://schemas.microsoft.com/office/powerpoint/2010/main" val="480411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Placeholder 9" descr="Papa Francis, The Prodigal, and “the Good Son.” - FAMVIN NewsEN"/>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t="5530" b="5530"/>
          <a:stretch>
            <a:fillRect/>
          </a:stretch>
        </p:blipFill>
        <p:spPr>
          <a:xfrm>
            <a:off x="16163703" y="7888938"/>
            <a:ext cx="6195554" cy="4132520"/>
          </a:xfrm>
        </p:spPr>
      </p:pic>
      <p:pic>
        <p:nvPicPr>
          <p:cNvPr id="9" name="Picture Placeholder 8" descr="The Lost Coin | The Parable of the Lost Coin 8 “Or what woma… | Flickr"/>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t="4424" b="4424"/>
          <a:stretch>
            <a:fillRect/>
          </a:stretch>
        </p:blipFill>
        <p:spPr>
          <a:xfrm>
            <a:off x="15755997" y="1971230"/>
            <a:ext cx="6147241" cy="4098161"/>
          </a:xfrm>
        </p:spPr>
      </p:pic>
      <p:pic>
        <p:nvPicPr>
          <p:cNvPr id="8" name="Picture Placeholder 7" descr="Lost Sheep | Fif' | Flickr"/>
          <p:cNvPicPr>
            <a:picLocks noGrp="1" noChangeAspect="1"/>
          </p:cNvPicPr>
          <p:nvPr>
            <p:ph type="pic" idx="23"/>
          </p:nvPr>
        </p:nvPicPr>
        <p:blipFill>
          <a:blip r:embed="rId6">
            <a:extLst>
              <a:ext uri="{28A0092B-C50C-407E-A947-70E740481C1C}">
                <a14:useLocalDpi xmlns:a14="http://schemas.microsoft.com/office/drawing/2010/main" val="0"/>
              </a:ext>
            </a:extLst>
          </a:blip>
          <a:srcRect t="5088" b="5088"/>
          <a:stretch>
            <a:fillRect/>
          </a:stretch>
        </p:blipFill>
        <p:spPr>
          <a:xfrm>
            <a:off x="2485847" y="3521530"/>
            <a:ext cx="12692741" cy="8461827"/>
          </a:xfrm>
        </p:spPr>
      </p:pic>
      <p:sp>
        <p:nvSpPr>
          <p:cNvPr id="6" name="Title 3">
            <a:extLst>
              <a:ext uri="{FF2B5EF4-FFF2-40B4-BE49-F238E27FC236}">
                <a16:creationId xmlns:a16="http://schemas.microsoft.com/office/drawing/2014/main" id="{8EC0491E-6D73-FC41-B45B-F8FAA800A3EF}"/>
              </a:ext>
            </a:extLst>
          </p:cNvPr>
          <p:cNvSpPr txBox="1">
            <a:spLocks/>
          </p:cNvSpPr>
          <p:nvPr/>
        </p:nvSpPr>
        <p:spPr>
          <a:xfrm>
            <a:off x="0" y="721360"/>
            <a:ext cx="24384000" cy="2286000"/>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r>
              <a:rPr lang="en-US" sz="6800">
                <a:solidFill>
                  <a:srgbClr val="FFFF00"/>
                </a:solidFill>
              </a:rPr>
              <a:t>Personal Journey </a:t>
            </a:r>
            <a:r>
              <a:rPr lang="en-US" sz="6800">
                <a:solidFill>
                  <a:schemeClr val="bg1"/>
                </a:solidFill>
              </a:rPr>
              <a:t>/ Viaje personal / </a:t>
            </a:r>
            <a:r>
              <a:rPr lang="en-US" sz="6800">
                <a:solidFill>
                  <a:srgbClr val="00B0F0"/>
                </a:solidFill>
              </a:rPr>
              <a:t>Parcours personnel</a:t>
            </a:r>
            <a:endParaRPr lang="en-US" sz="6800" dirty="0">
              <a:solidFill>
                <a:srgbClr val="00B0F0"/>
              </a:solidFill>
            </a:endParaRPr>
          </a:p>
        </p:txBody>
      </p:sp>
    </p:spTree>
    <p:extLst>
      <p:ext uri="{BB962C8B-B14F-4D97-AF65-F5344CB8AC3E}">
        <p14:creationId xmlns:p14="http://schemas.microsoft.com/office/powerpoint/2010/main" val="29264270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half" idx="1"/>
          </p:nvPr>
        </p:nvSpPr>
        <p:spPr>
          <a:xfrm>
            <a:off x="1109980" y="2072640"/>
            <a:ext cx="11114088" cy="10586720"/>
          </a:xfrm>
        </p:spPr>
        <p:txBody>
          <a:bodyPr>
            <a:normAutofit/>
          </a:bodyPr>
          <a:lstStyle/>
          <a:p>
            <a:pPr marL="0" indent="0">
              <a:buNone/>
            </a:pPr>
            <a:r>
              <a:rPr lang="en-CA" sz="4000" kern="1200" dirty="0">
                <a:solidFill>
                  <a:srgbClr val="FFFF00"/>
                </a:solidFill>
              </a:rPr>
              <a:t>“While it is true that spiritual pilgrimage is neatly defined for some people, the search for God is much messier for most.”  (Richard Peace, </a:t>
            </a:r>
            <a:r>
              <a:rPr lang="en-CA" sz="4000" i="1" kern="1200" dirty="0">
                <a:solidFill>
                  <a:srgbClr val="FFFF00"/>
                </a:solidFill>
              </a:rPr>
              <a:t>Conversion in the New Testament)</a:t>
            </a:r>
          </a:p>
          <a:p>
            <a:pPr marL="0" indent="0">
              <a:buNone/>
            </a:pPr>
            <a:r>
              <a:rPr lang="en-US" sz="4000" dirty="0">
                <a:solidFill>
                  <a:schemeClr val="bg1"/>
                </a:solidFill>
              </a:rPr>
              <a:t>“Si bien es </a:t>
            </a:r>
            <a:r>
              <a:rPr lang="en-US" sz="4000" dirty="0" err="1">
                <a:solidFill>
                  <a:schemeClr val="bg1"/>
                </a:solidFill>
              </a:rPr>
              <a:t>cierto</a:t>
            </a:r>
            <a:r>
              <a:rPr lang="en-US" sz="4000" dirty="0">
                <a:solidFill>
                  <a:schemeClr val="bg1"/>
                </a:solidFill>
              </a:rPr>
              <a:t> que la </a:t>
            </a:r>
            <a:r>
              <a:rPr lang="en-US" sz="4000" dirty="0" err="1">
                <a:solidFill>
                  <a:schemeClr val="bg1"/>
                </a:solidFill>
              </a:rPr>
              <a:t>peregrinación</a:t>
            </a:r>
            <a:r>
              <a:rPr lang="en-US" sz="4000" dirty="0">
                <a:solidFill>
                  <a:schemeClr val="bg1"/>
                </a:solidFill>
              </a:rPr>
              <a:t> </a:t>
            </a:r>
            <a:r>
              <a:rPr lang="en-US" sz="4000" dirty="0" err="1">
                <a:solidFill>
                  <a:schemeClr val="bg1"/>
                </a:solidFill>
              </a:rPr>
              <a:t>espiritual</a:t>
            </a:r>
            <a:r>
              <a:rPr lang="en-US" sz="4000" dirty="0">
                <a:solidFill>
                  <a:schemeClr val="bg1"/>
                </a:solidFill>
              </a:rPr>
              <a:t> </a:t>
            </a:r>
            <a:r>
              <a:rPr lang="en-US" sz="4000" dirty="0" err="1">
                <a:solidFill>
                  <a:schemeClr val="bg1"/>
                </a:solidFill>
              </a:rPr>
              <a:t>está</a:t>
            </a:r>
            <a:r>
              <a:rPr lang="en-US" sz="4000" dirty="0">
                <a:solidFill>
                  <a:schemeClr val="bg1"/>
                </a:solidFill>
              </a:rPr>
              <a:t> </a:t>
            </a:r>
            <a:r>
              <a:rPr lang="en-US" sz="4000" dirty="0" err="1">
                <a:solidFill>
                  <a:schemeClr val="bg1"/>
                </a:solidFill>
              </a:rPr>
              <a:t>claramente</a:t>
            </a:r>
            <a:r>
              <a:rPr lang="en-US" sz="4000" dirty="0">
                <a:solidFill>
                  <a:schemeClr val="bg1"/>
                </a:solidFill>
              </a:rPr>
              <a:t> </a:t>
            </a:r>
            <a:r>
              <a:rPr lang="en-US" sz="4000" dirty="0" err="1">
                <a:solidFill>
                  <a:schemeClr val="bg1"/>
                </a:solidFill>
              </a:rPr>
              <a:t>definida</a:t>
            </a:r>
            <a:r>
              <a:rPr lang="en-US" sz="4000" dirty="0">
                <a:solidFill>
                  <a:schemeClr val="bg1"/>
                </a:solidFill>
              </a:rPr>
              <a:t> para </a:t>
            </a:r>
            <a:r>
              <a:rPr lang="en-US" sz="4000" dirty="0" err="1">
                <a:solidFill>
                  <a:schemeClr val="bg1"/>
                </a:solidFill>
              </a:rPr>
              <a:t>algunas</a:t>
            </a:r>
            <a:r>
              <a:rPr lang="en-US" sz="4000" dirty="0">
                <a:solidFill>
                  <a:schemeClr val="bg1"/>
                </a:solidFill>
              </a:rPr>
              <a:t> personas, la </a:t>
            </a:r>
            <a:r>
              <a:rPr lang="en-US" sz="4000" dirty="0" err="1">
                <a:solidFill>
                  <a:schemeClr val="bg1"/>
                </a:solidFill>
              </a:rPr>
              <a:t>búsqueda</a:t>
            </a:r>
            <a:r>
              <a:rPr lang="en-US" sz="4000" dirty="0">
                <a:solidFill>
                  <a:schemeClr val="bg1"/>
                </a:solidFill>
              </a:rPr>
              <a:t> de Dios es </a:t>
            </a:r>
            <a:r>
              <a:rPr lang="en-US" sz="4000" dirty="0" err="1">
                <a:solidFill>
                  <a:schemeClr val="bg1"/>
                </a:solidFill>
              </a:rPr>
              <a:t>mucho</a:t>
            </a:r>
            <a:r>
              <a:rPr lang="en-US" sz="4000" dirty="0">
                <a:solidFill>
                  <a:schemeClr val="bg1"/>
                </a:solidFill>
              </a:rPr>
              <a:t> </a:t>
            </a:r>
            <a:r>
              <a:rPr lang="en-US" sz="4000" dirty="0" err="1">
                <a:solidFill>
                  <a:schemeClr val="bg1"/>
                </a:solidFill>
              </a:rPr>
              <a:t>más</a:t>
            </a:r>
            <a:r>
              <a:rPr lang="en-US" sz="4000" dirty="0">
                <a:solidFill>
                  <a:schemeClr val="bg1"/>
                </a:solidFill>
              </a:rPr>
              <a:t> </a:t>
            </a:r>
            <a:r>
              <a:rPr lang="en-US" sz="4000" dirty="0" err="1">
                <a:solidFill>
                  <a:schemeClr val="bg1"/>
                </a:solidFill>
              </a:rPr>
              <a:t>complicada</a:t>
            </a:r>
            <a:r>
              <a:rPr lang="en-US" sz="4000" dirty="0">
                <a:solidFill>
                  <a:schemeClr val="bg1"/>
                </a:solidFill>
              </a:rPr>
              <a:t> para la </a:t>
            </a:r>
            <a:r>
              <a:rPr lang="en-US" sz="4000" dirty="0" err="1">
                <a:solidFill>
                  <a:schemeClr val="bg1"/>
                </a:solidFill>
              </a:rPr>
              <a:t>mayoría</a:t>
            </a:r>
            <a:r>
              <a:rPr lang="en-US" sz="4000" dirty="0">
                <a:solidFill>
                  <a:schemeClr val="bg1"/>
                </a:solidFill>
              </a:rPr>
              <a:t>”. (Richard Peace, </a:t>
            </a:r>
            <a:r>
              <a:rPr lang="en-US" sz="4000" dirty="0" err="1">
                <a:solidFill>
                  <a:schemeClr val="bg1"/>
                </a:solidFill>
              </a:rPr>
              <a:t>Conversión</a:t>
            </a:r>
            <a:r>
              <a:rPr lang="en-US" sz="4000" dirty="0">
                <a:solidFill>
                  <a:schemeClr val="bg1"/>
                </a:solidFill>
              </a:rPr>
              <a:t> </a:t>
            </a:r>
            <a:r>
              <a:rPr lang="en-US" sz="4000" dirty="0" err="1">
                <a:solidFill>
                  <a:schemeClr val="bg1"/>
                </a:solidFill>
              </a:rPr>
              <a:t>en</a:t>
            </a:r>
            <a:r>
              <a:rPr lang="en-US" sz="4000" dirty="0">
                <a:solidFill>
                  <a:schemeClr val="bg1"/>
                </a:solidFill>
              </a:rPr>
              <a:t> el Nuevo </a:t>
            </a:r>
            <a:r>
              <a:rPr lang="en-US" sz="4000" dirty="0" err="1">
                <a:solidFill>
                  <a:schemeClr val="bg1"/>
                </a:solidFill>
              </a:rPr>
              <a:t>Testamento</a:t>
            </a:r>
            <a:r>
              <a:rPr lang="en-US" sz="4000" dirty="0">
                <a:solidFill>
                  <a:schemeClr val="bg1"/>
                </a:solidFill>
              </a:rPr>
              <a:t>)</a:t>
            </a:r>
          </a:p>
          <a:p>
            <a:pPr marL="0" indent="0">
              <a:buNone/>
            </a:pPr>
            <a:r>
              <a:rPr lang="en-US" sz="4000" dirty="0">
                <a:solidFill>
                  <a:srgbClr val="00B0F0"/>
                </a:solidFill>
              </a:rPr>
              <a:t>‘‘</a:t>
            </a:r>
            <a:r>
              <a:rPr lang="en-US" sz="4000" dirty="0" err="1">
                <a:solidFill>
                  <a:srgbClr val="00B0F0"/>
                </a:solidFill>
              </a:rPr>
              <a:t>S'il</a:t>
            </a:r>
            <a:r>
              <a:rPr lang="en-US" sz="4000" dirty="0">
                <a:solidFill>
                  <a:srgbClr val="00B0F0"/>
                </a:solidFill>
              </a:rPr>
              <a:t> </a:t>
            </a:r>
            <a:r>
              <a:rPr lang="en-US" sz="4000" dirty="0" err="1">
                <a:solidFill>
                  <a:srgbClr val="00B0F0"/>
                </a:solidFill>
              </a:rPr>
              <a:t>est</a:t>
            </a:r>
            <a:r>
              <a:rPr lang="en-US" sz="4000" dirty="0">
                <a:solidFill>
                  <a:srgbClr val="00B0F0"/>
                </a:solidFill>
              </a:rPr>
              <a:t> </a:t>
            </a:r>
            <a:r>
              <a:rPr lang="en-US" sz="4000" dirty="0" err="1">
                <a:solidFill>
                  <a:srgbClr val="00B0F0"/>
                </a:solidFill>
              </a:rPr>
              <a:t>vrai</a:t>
            </a:r>
            <a:r>
              <a:rPr lang="en-US" sz="4000" dirty="0">
                <a:solidFill>
                  <a:srgbClr val="00B0F0"/>
                </a:solidFill>
              </a:rPr>
              <a:t> que le </a:t>
            </a:r>
            <a:r>
              <a:rPr lang="en-US" sz="4000" dirty="0" err="1">
                <a:solidFill>
                  <a:srgbClr val="00B0F0"/>
                </a:solidFill>
              </a:rPr>
              <a:t>pèlerinage</a:t>
            </a:r>
            <a:r>
              <a:rPr lang="en-US" sz="4000" dirty="0">
                <a:solidFill>
                  <a:srgbClr val="00B0F0"/>
                </a:solidFill>
              </a:rPr>
              <a:t> spirituel </a:t>
            </a:r>
            <a:r>
              <a:rPr lang="en-US" sz="4000" dirty="0" err="1">
                <a:solidFill>
                  <a:srgbClr val="00B0F0"/>
                </a:solidFill>
              </a:rPr>
              <a:t>est</a:t>
            </a:r>
            <a:r>
              <a:rPr lang="en-US" sz="4000" dirty="0">
                <a:solidFill>
                  <a:srgbClr val="00B0F0"/>
                </a:solidFill>
              </a:rPr>
              <a:t> bien </a:t>
            </a:r>
            <a:r>
              <a:rPr lang="en-US" sz="4000" dirty="0" err="1">
                <a:solidFill>
                  <a:srgbClr val="00B0F0"/>
                </a:solidFill>
              </a:rPr>
              <a:t>défini</a:t>
            </a:r>
            <a:r>
              <a:rPr lang="en-US" sz="4000" dirty="0">
                <a:solidFill>
                  <a:srgbClr val="00B0F0"/>
                </a:solidFill>
              </a:rPr>
              <a:t> pour </a:t>
            </a:r>
            <a:r>
              <a:rPr lang="en-US" sz="4000" dirty="0" err="1">
                <a:solidFill>
                  <a:srgbClr val="00B0F0"/>
                </a:solidFill>
              </a:rPr>
              <a:t>certaines</a:t>
            </a:r>
            <a:r>
              <a:rPr lang="en-US" sz="4000" dirty="0">
                <a:solidFill>
                  <a:srgbClr val="00B0F0"/>
                </a:solidFill>
              </a:rPr>
              <a:t> </a:t>
            </a:r>
            <a:r>
              <a:rPr lang="en-US" sz="4000" dirty="0" err="1">
                <a:solidFill>
                  <a:srgbClr val="00B0F0"/>
                </a:solidFill>
              </a:rPr>
              <a:t>personnes</a:t>
            </a:r>
            <a:r>
              <a:rPr lang="en-US" sz="4000" dirty="0">
                <a:solidFill>
                  <a:srgbClr val="00B0F0"/>
                </a:solidFill>
              </a:rPr>
              <a:t>, la recherche de Dieu </a:t>
            </a:r>
            <a:r>
              <a:rPr lang="en-US" sz="4000" dirty="0" err="1">
                <a:solidFill>
                  <a:srgbClr val="00B0F0"/>
                </a:solidFill>
              </a:rPr>
              <a:t>est</a:t>
            </a:r>
            <a:r>
              <a:rPr lang="en-US" sz="4000" dirty="0">
                <a:solidFill>
                  <a:srgbClr val="00B0F0"/>
                </a:solidFill>
              </a:rPr>
              <a:t> beaucoup plus </a:t>
            </a:r>
            <a:r>
              <a:rPr lang="en-US" sz="4000" dirty="0" err="1">
                <a:solidFill>
                  <a:srgbClr val="00B0F0"/>
                </a:solidFill>
              </a:rPr>
              <a:t>compliquée</a:t>
            </a:r>
            <a:r>
              <a:rPr lang="en-US" sz="4000" dirty="0">
                <a:solidFill>
                  <a:srgbClr val="00B0F0"/>
                </a:solidFill>
              </a:rPr>
              <a:t> pour la </a:t>
            </a:r>
            <a:r>
              <a:rPr lang="en-US" sz="4000" dirty="0" err="1">
                <a:solidFill>
                  <a:srgbClr val="00B0F0"/>
                </a:solidFill>
              </a:rPr>
              <a:t>plupart</a:t>
            </a:r>
            <a:r>
              <a:rPr lang="en-US" sz="4000" dirty="0">
                <a:solidFill>
                  <a:srgbClr val="00B0F0"/>
                </a:solidFill>
              </a:rPr>
              <a:t>’’. (Richard Peace, Conversion dans le Nouveau Testament)</a:t>
            </a:r>
          </a:p>
        </p:txBody>
      </p:sp>
      <p:pic>
        <p:nvPicPr>
          <p:cNvPr id="3" name="Content Placeholder 2" descr="File:The old road winding over St. Gotthard pass (el. 2106 m. or 6,909 ft.) high in the Swiss ..."/>
          <p:cNvPicPr>
            <a:picLocks noGrp="1" noChangeAspect="1"/>
          </p:cNvPicPr>
          <p:nvPr>
            <p:ph sz="quarter" idx="4294967295"/>
          </p:nvPr>
        </p:nvPicPr>
        <p:blipFill>
          <a:blip r:embed="rId4" cstate="print">
            <a:extLst>
              <a:ext uri="{28A0092B-C50C-407E-A947-70E740481C1C}">
                <a14:useLocalDpi xmlns:a14="http://schemas.microsoft.com/office/drawing/2010/main" val="0"/>
              </a:ext>
            </a:extLst>
          </a:blip>
          <a:stretch>
            <a:fillRect/>
          </a:stretch>
        </p:blipFill>
        <p:spPr>
          <a:xfrm>
            <a:off x="12803188" y="4502150"/>
            <a:ext cx="9891712" cy="6591300"/>
          </a:xfrm>
        </p:spPr>
      </p:pic>
      <p:sp>
        <p:nvSpPr>
          <p:cNvPr id="7" name="Title 3">
            <a:extLst>
              <a:ext uri="{FF2B5EF4-FFF2-40B4-BE49-F238E27FC236}">
                <a16:creationId xmlns:a16="http://schemas.microsoft.com/office/drawing/2014/main" id="{8031B19B-0024-6848-A17B-A34D387D8FF3}"/>
              </a:ext>
            </a:extLst>
          </p:cNvPr>
          <p:cNvSpPr>
            <a:spLocks noGrp="1"/>
          </p:cNvSpPr>
          <p:nvPr>
            <p:ph type="title"/>
          </p:nvPr>
        </p:nvSpPr>
        <p:spPr>
          <a:xfrm>
            <a:off x="0" y="-40640"/>
            <a:ext cx="24384000" cy="2286000"/>
          </a:xfrm>
        </p:spPr>
        <p:txBody>
          <a:bodyPr>
            <a:noAutofit/>
          </a:bodyPr>
          <a:lstStyle/>
          <a:p>
            <a:r>
              <a:rPr lang="en-US" sz="6800" dirty="0">
                <a:solidFill>
                  <a:srgbClr val="FFFF00"/>
                </a:solidFill>
              </a:rPr>
              <a:t>Personal Journey </a:t>
            </a:r>
            <a:r>
              <a:rPr lang="en-US" sz="6800" dirty="0">
                <a:solidFill>
                  <a:schemeClr val="bg1"/>
                </a:solidFill>
              </a:rPr>
              <a:t>/ </a:t>
            </a:r>
            <a:r>
              <a:rPr lang="en-US" sz="6800" dirty="0" err="1">
                <a:solidFill>
                  <a:schemeClr val="bg1"/>
                </a:solidFill>
              </a:rPr>
              <a:t>Viaje</a:t>
            </a:r>
            <a:r>
              <a:rPr lang="en-US" sz="6800" dirty="0">
                <a:solidFill>
                  <a:schemeClr val="bg1"/>
                </a:solidFill>
              </a:rPr>
              <a:t> personal / </a:t>
            </a:r>
            <a:r>
              <a:rPr lang="en-US" sz="6800" dirty="0" err="1">
                <a:solidFill>
                  <a:srgbClr val="00B0F0"/>
                </a:solidFill>
              </a:rPr>
              <a:t>Parcours</a:t>
            </a:r>
            <a:r>
              <a:rPr lang="en-US" sz="6800" dirty="0">
                <a:solidFill>
                  <a:srgbClr val="00B0F0"/>
                </a:solidFill>
              </a:rPr>
              <a:t> personnel</a:t>
            </a:r>
          </a:p>
        </p:txBody>
      </p:sp>
    </p:spTree>
    <p:extLst>
      <p:ext uri="{BB962C8B-B14F-4D97-AF65-F5344CB8AC3E}">
        <p14:creationId xmlns:p14="http://schemas.microsoft.com/office/powerpoint/2010/main" val="14391202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675640"/>
            <a:ext cx="21005800" cy="2286000"/>
          </a:xfrm>
        </p:spPr>
        <p:txBody>
          <a:bodyPr>
            <a:noAutofit/>
          </a:bodyPr>
          <a:lstStyle/>
          <a:p>
            <a:r>
              <a:rPr lang="en-US" sz="7200" dirty="0">
                <a:solidFill>
                  <a:srgbClr val="FFFF00"/>
                </a:solidFill>
              </a:rPr>
              <a:t>Breakout Room – Discussion </a:t>
            </a:r>
            <a:r>
              <a:rPr lang="en-US" sz="7200" dirty="0">
                <a:solidFill>
                  <a:schemeClr val="bg1"/>
                </a:solidFill>
              </a:rPr>
              <a:t>/ Sala de </a:t>
            </a:r>
            <a:r>
              <a:rPr lang="en-US" sz="7200" dirty="0" err="1">
                <a:solidFill>
                  <a:schemeClr val="bg1"/>
                </a:solidFill>
              </a:rPr>
              <a:t>reuniones</a:t>
            </a:r>
            <a:r>
              <a:rPr lang="en-US" sz="7200" dirty="0">
                <a:solidFill>
                  <a:schemeClr val="bg1"/>
                </a:solidFill>
              </a:rPr>
              <a:t> – </a:t>
            </a:r>
            <a:r>
              <a:rPr lang="en-US" sz="7200" dirty="0" err="1">
                <a:solidFill>
                  <a:schemeClr val="bg1"/>
                </a:solidFill>
              </a:rPr>
              <a:t>Discusión</a:t>
            </a:r>
            <a:r>
              <a:rPr lang="en-US" sz="7200" dirty="0">
                <a:solidFill>
                  <a:schemeClr val="bg1"/>
                </a:solidFill>
              </a:rPr>
              <a:t> / </a:t>
            </a:r>
            <a:r>
              <a:rPr lang="en-US" sz="7200" dirty="0">
                <a:solidFill>
                  <a:srgbClr val="00B0F0"/>
                </a:solidFill>
              </a:rPr>
              <a:t>Salle de </a:t>
            </a:r>
            <a:r>
              <a:rPr lang="en-US" sz="7200" dirty="0" err="1">
                <a:solidFill>
                  <a:srgbClr val="00B0F0"/>
                </a:solidFill>
              </a:rPr>
              <a:t>Réunions</a:t>
            </a:r>
            <a:r>
              <a:rPr lang="en-US" sz="7200" dirty="0">
                <a:solidFill>
                  <a:srgbClr val="00B0F0"/>
                </a:solidFill>
              </a:rPr>
              <a:t> – Discussion</a:t>
            </a: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853440" y="3180080"/>
            <a:ext cx="22512020" cy="9296400"/>
          </a:xfrm>
        </p:spPr>
        <p:txBody>
          <a:bodyPr>
            <a:normAutofit/>
          </a:bodyPr>
          <a:lstStyle/>
          <a:p>
            <a:pPr>
              <a:spcBef>
                <a:spcPts val="1700"/>
              </a:spcBef>
            </a:pPr>
            <a:r>
              <a:rPr lang="en-US" dirty="0">
                <a:solidFill>
                  <a:srgbClr val="FFFF00"/>
                </a:solidFill>
              </a:rPr>
              <a:t>Who walked the Journey of Grace with you?</a:t>
            </a:r>
          </a:p>
          <a:p>
            <a:pPr>
              <a:spcBef>
                <a:spcPts val="1700"/>
              </a:spcBef>
            </a:pPr>
            <a:r>
              <a:rPr lang="en-US" dirty="0">
                <a:solidFill>
                  <a:schemeClr val="bg1"/>
                </a:solidFill>
              </a:rPr>
              <a:t>¿</a:t>
            </a:r>
            <a:r>
              <a:rPr lang="en-US" dirty="0" err="1">
                <a:solidFill>
                  <a:schemeClr val="bg1"/>
                </a:solidFill>
              </a:rPr>
              <a:t>Quién</a:t>
            </a:r>
            <a:r>
              <a:rPr lang="en-US" dirty="0">
                <a:solidFill>
                  <a:schemeClr val="bg1"/>
                </a:solidFill>
              </a:rPr>
              <a:t> </a:t>
            </a:r>
            <a:r>
              <a:rPr lang="en-US" dirty="0" err="1">
                <a:solidFill>
                  <a:schemeClr val="bg1"/>
                </a:solidFill>
              </a:rPr>
              <a:t>recorrió</a:t>
            </a:r>
            <a:r>
              <a:rPr lang="en-US" dirty="0">
                <a:solidFill>
                  <a:schemeClr val="bg1"/>
                </a:solidFill>
              </a:rPr>
              <a:t> el Sendero </a:t>
            </a:r>
            <a:r>
              <a:rPr lang="en-US" dirty="0" err="1">
                <a:solidFill>
                  <a:schemeClr val="bg1"/>
                </a:solidFill>
              </a:rPr>
              <a:t>en</a:t>
            </a:r>
            <a:r>
              <a:rPr lang="en-US" dirty="0">
                <a:solidFill>
                  <a:schemeClr val="bg1"/>
                </a:solidFill>
              </a:rPr>
              <a:t> la </a:t>
            </a:r>
            <a:r>
              <a:rPr lang="en-US" dirty="0" err="1">
                <a:solidFill>
                  <a:schemeClr val="bg1"/>
                </a:solidFill>
              </a:rPr>
              <a:t>Gracia</a:t>
            </a:r>
            <a:r>
              <a:rPr lang="en-US" dirty="0">
                <a:solidFill>
                  <a:schemeClr val="bg1"/>
                </a:solidFill>
              </a:rPr>
              <a:t> </a:t>
            </a:r>
            <a:r>
              <a:rPr lang="en-US" dirty="0" err="1">
                <a:solidFill>
                  <a:schemeClr val="bg1"/>
                </a:solidFill>
              </a:rPr>
              <a:t>contigo</a:t>
            </a:r>
            <a:r>
              <a:rPr lang="en-US" dirty="0">
                <a:solidFill>
                  <a:schemeClr val="bg1"/>
                </a:solidFill>
              </a:rPr>
              <a:t>?</a:t>
            </a:r>
          </a:p>
          <a:p>
            <a:pPr>
              <a:spcBef>
                <a:spcPts val="1700"/>
              </a:spcBef>
            </a:pPr>
            <a:r>
              <a:rPr lang="en-US" dirty="0">
                <a:solidFill>
                  <a:srgbClr val="00B0F0"/>
                </a:solidFill>
              </a:rPr>
              <a:t>Qui a </a:t>
            </a:r>
            <a:r>
              <a:rPr lang="en-US" dirty="0" err="1">
                <a:solidFill>
                  <a:srgbClr val="00B0F0"/>
                </a:solidFill>
              </a:rPr>
              <a:t>parcours</a:t>
            </a:r>
            <a:r>
              <a:rPr lang="en-US" dirty="0">
                <a:solidFill>
                  <a:srgbClr val="00B0F0"/>
                </a:solidFill>
              </a:rPr>
              <a:t> un </a:t>
            </a:r>
            <a:r>
              <a:rPr lang="en-US" dirty="0" err="1">
                <a:solidFill>
                  <a:srgbClr val="00B0F0"/>
                </a:solidFill>
              </a:rPr>
              <a:t>parcours</a:t>
            </a:r>
            <a:r>
              <a:rPr lang="en-US" dirty="0">
                <a:solidFill>
                  <a:srgbClr val="00B0F0"/>
                </a:solidFill>
              </a:rPr>
              <a:t> de Grâce avec </a:t>
            </a:r>
            <a:r>
              <a:rPr lang="en-US" dirty="0" err="1">
                <a:solidFill>
                  <a:srgbClr val="00B0F0"/>
                </a:solidFill>
              </a:rPr>
              <a:t>vous</a:t>
            </a:r>
            <a:r>
              <a:rPr lang="en-US" dirty="0">
                <a:solidFill>
                  <a:srgbClr val="00B0F0"/>
                </a:solidFill>
              </a:rPr>
              <a:t> ?</a:t>
            </a:r>
          </a:p>
          <a:p>
            <a:pPr>
              <a:spcBef>
                <a:spcPts val="1700"/>
              </a:spcBef>
            </a:pPr>
            <a:endParaRPr lang="en-US" dirty="0">
              <a:solidFill>
                <a:srgbClr val="FFFF00"/>
              </a:solidFill>
            </a:endParaRPr>
          </a:p>
          <a:p>
            <a:pPr>
              <a:spcBef>
                <a:spcPts val="1700"/>
              </a:spcBef>
            </a:pPr>
            <a:r>
              <a:rPr lang="en-US" dirty="0">
                <a:solidFill>
                  <a:srgbClr val="FFFF00"/>
                </a:solidFill>
              </a:rPr>
              <a:t>What are some of the ways that people were helpful to you on your Journey of Grace?</a:t>
            </a:r>
          </a:p>
          <a:p>
            <a:pPr>
              <a:spcBef>
                <a:spcPts val="1700"/>
              </a:spcBef>
            </a:pPr>
            <a:r>
              <a:rPr lang="en-US" dirty="0">
                <a:solidFill>
                  <a:schemeClr val="bg1"/>
                </a:solidFill>
              </a:rPr>
              <a:t>¿</a:t>
            </a:r>
            <a:r>
              <a:rPr lang="en-US" dirty="0" err="1">
                <a:solidFill>
                  <a:schemeClr val="bg1"/>
                </a:solidFill>
              </a:rPr>
              <a:t>Cuáles</a:t>
            </a:r>
            <a:r>
              <a:rPr lang="en-US" dirty="0">
                <a:solidFill>
                  <a:schemeClr val="bg1"/>
                </a:solidFill>
              </a:rPr>
              <a:t> son </a:t>
            </a:r>
            <a:r>
              <a:rPr lang="en-US" dirty="0" err="1">
                <a:solidFill>
                  <a:schemeClr val="bg1"/>
                </a:solidFill>
              </a:rPr>
              <a:t>algunas</a:t>
            </a:r>
            <a:r>
              <a:rPr lang="en-US" dirty="0">
                <a:solidFill>
                  <a:schemeClr val="bg1"/>
                </a:solidFill>
              </a:rPr>
              <a:t> de las </a:t>
            </a:r>
            <a:r>
              <a:rPr lang="en-US" dirty="0" err="1">
                <a:solidFill>
                  <a:schemeClr val="bg1"/>
                </a:solidFill>
              </a:rPr>
              <a:t>formas</a:t>
            </a:r>
            <a:r>
              <a:rPr lang="en-US" dirty="0">
                <a:solidFill>
                  <a:schemeClr val="bg1"/>
                </a:solidFill>
              </a:rPr>
              <a:t> </a:t>
            </a:r>
            <a:r>
              <a:rPr lang="en-US" dirty="0" err="1">
                <a:solidFill>
                  <a:schemeClr val="bg1"/>
                </a:solidFill>
              </a:rPr>
              <a:t>en</a:t>
            </a:r>
            <a:r>
              <a:rPr lang="en-US" dirty="0">
                <a:solidFill>
                  <a:schemeClr val="bg1"/>
                </a:solidFill>
              </a:rPr>
              <a:t> que las personas </a:t>
            </a:r>
            <a:r>
              <a:rPr lang="en-US" dirty="0" err="1">
                <a:solidFill>
                  <a:schemeClr val="bg1"/>
                </a:solidFill>
              </a:rPr>
              <a:t>te</a:t>
            </a:r>
            <a:r>
              <a:rPr lang="en-US" dirty="0">
                <a:solidFill>
                  <a:schemeClr val="bg1"/>
                </a:solidFill>
              </a:rPr>
              <a:t> </a:t>
            </a:r>
            <a:r>
              <a:rPr lang="en-US" dirty="0" err="1">
                <a:solidFill>
                  <a:schemeClr val="bg1"/>
                </a:solidFill>
              </a:rPr>
              <a:t>ayudaron</a:t>
            </a:r>
            <a:r>
              <a:rPr lang="en-US" dirty="0">
                <a:solidFill>
                  <a:schemeClr val="bg1"/>
                </a:solidFill>
              </a:rPr>
              <a:t> </a:t>
            </a:r>
            <a:r>
              <a:rPr lang="en-US" dirty="0" err="1">
                <a:solidFill>
                  <a:schemeClr val="bg1"/>
                </a:solidFill>
              </a:rPr>
              <a:t>en</a:t>
            </a:r>
            <a:r>
              <a:rPr lang="en-US" dirty="0">
                <a:solidFill>
                  <a:schemeClr val="bg1"/>
                </a:solidFill>
              </a:rPr>
              <a:t> </a:t>
            </a:r>
            <a:r>
              <a:rPr lang="en-US" dirty="0" err="1">
                <a:solidFill>
                  <a:schemeClr val="bg1"/>
                </a:solidFill>
              </a:rPr>
              <a:t>tu</a:t>
            </a:r>
            <a:r>
              <a:rPr lang="en-US" dirty="0">
                <a:solidFill>
                  <a:schemeClr val="bg1"/>
                </a:solidFill>
              </a:rPr>
              <a:t> Sendero </a:t>
            </a:r>
            <a:r>
              <a:rPr lang="en-US" dirty="0" err="1">
                <a:solidFill>
                  <a:schemeClr val="bg1"/>
                </a:solidFill>
              </a:rPr>
              <a:t>en</a:t>
            </a:r>
            <a:r>
              <a:rPr lang="en-US" dirty="0">
                <a:solidFill>
                  <a:schemeClr val="bg1"/>
                </a:solidFill>
              </a:rPr>
              <a:t> la </a:t>
            </a:r>
            <a:r>
              <a:rPr lang="en-US" dirty="0" err="1">
                <a:solidFill>
                  <a:schemeClr val="bg1"/>
                </a:solidFill>
              </a:rPr>
              <a:t>Gracia</a:t>
            </a:r>
            <a:r>
              <a:rPr lang="en-US" dirty="0">
                <a:solidFill>
                  <a:schemeClr val="bg1"/>
                </a:solidFill>
              </a:rPr>
              <a:t>?</a:t>
            </a:r>
          </a:p>
          <a:p>
            <a:pPr>
              <a:spcBef>
                <a:spcPts val="1700"/>
              </a:spcBef>
            </a:pPr>
            <a:r>
              <a:rPr lang="en-US" spc="-150" dirty="0">
                <a:solidFill>
                  <a:srgbClr val="00B0F0"/>
                </a:solidFill>
              </a:rPr>
              <a:t>De </a:t>
            </a:r>
            <a:r>
              <a:rPr lang="en-US" spc="-150" dirty="0" err="1">
                <a:solidFill>
                  <a:srgbClr val="00B0F0"/>
                </a:solidFill>
              </a:rPr>
              <a:t>quelles</a:t>
            </a:r>
            <a:r>
              <a:rPr lang="en-US" spc="-150" dirty="0">
                <a:solidFill>
                  <a:srgbClr val="00B0F0"/>
                </a:solidFill>
              </a:rPr>
              <a:t> manières les gens </a:t>
            </a:r>
            <a:r>
              <a:rPr lang="en-US" spc="-150" dirty="0" err="1">
                <a:solidFill>
                  <a:srgbClr val="00B0F0"/>
                </a:solidFill>
              </a:rPr>
              <a:t>vous</a:t>
            </a:r>
            <a:r>
              <a:rPr lang="en-US" spc="-150" dirty="0">
                <a:solidFill>
                  <a:srgbClr val="00B0F0"/>
                </a:solidFill>
              </a:rPr>
              <a:t> </a:t>
            </a:r>
            <a:r>
              <a:rPr lang="en-US" spc="-150" dirty="0" err="1">
                <a:solidFill>
                  <a:srgbClr val="00B0F0"/>
                </a:solidFill>
              </a:rPr>
              <a:t>ont-ils</a:t>
            </a:r>
            <a:r>
              <a:rPr lang="en-US" spc="-150" dirty="0">
                <a:solidFill>
                  <a:srgbClr val="00B0F0"/>
                </a:solidFill>
              </a:rPr>
              <a:t> </a:t>
            </a:r>
            <a:r>
              <a:rPr lang="en-US" spc="-150" dirty="0" err="1">
                <a:solidFill>
                  <a:srgbClr val="00B0F0"/>
                </a:solidFill>
              </a:rPr>
              <a:t>aidé</a:t>
            </a:r>
            <a:r>
              <a:rPr lang="en-US" spc="-150" dirty="0">
                <a:solidFill>
                  <a:srgbClr val="00B0F0"/>
                </a:solidFill>
              </a:rPr>
              <a:t> pendant </a:t>
            </a:r>
            <a:r>
              <a:rPr lang="en-US" spc="-150" dirty="0" err="1">
                <a:solidFill>
                  <a:srgbClr val="00B0F0"/>
                </a:solidFill>
              </a:rPr>
              <a:t>votre</a:t>
            </a:r>
            <a:r>
              <a:rPr lang="en-US" spc="-150" dirty="0">
                <a:solidFill>
                  <a:srgbClr val="00B0F0"/>
                </a:solidFill>
              </a:rPr>
              <a:t> </a:t>
            </a:r>
            <a:r>
              <a:rPr lang="en-US" spc="-150" dirty="0" err="1">
                <a:solidFill>
                  <a:srgbClr val="00B0F0"/>
                </a:solidFill>
              </a:rPr>
              <a:t>parcours</a:t>
            </a:r>
            <a:r>
              <a:rPr lang="en-US" spc="-150" dirty="0">
                <a:solidFill>
                  <a:srgbClr val="00B0F0"/>
                </a:solidFill>
              </a:rPr>
              <a:t> de grâce? </a:t>
            </a:r>
          </a:p>
        </p:txBody>
      </p:sp>
    </p:spTree>
    <p:extLst>
      <p:ext uri="{BB962C8B-B14F-4D97-AF65-F5344CB8AC3E}">
        <p14:creationId xmlns:p14="http://schemas.microsoft.com/office/powerpoint/2010/main" val="482172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675640"/>
            <a:ext cx="21005800" cy="2286000"/>
          </a:xfrm>
        </p:spPr>
        <p:txBody>
          <a:bodyPr>
            <a:noAutofit/>
          </a:bodyPr>
          <a:lstStyle/>
          <a:p>
            <a:r>
              <a:rPr lang="en-US" sz="7200" dirty="0">
                <a:solidFill>
                  <a:srgbClr val="FFFF00"/>
                </a:solidFill>
              </a:rPr>
              <a:t>Breakout Room – Discussion </a:t>
            </a:r>
            <a:r>
              <a:rPr lang="en-US" sz="7200" dirty="0">
                <a:solidFill>
                  <a:schemeClr val="bg1"/>
                </a:solidFill>
              </a:rPr>
              <a:t>/ Sala de </a:t>
            </a:r>
            <a:r>
              <a:rPr lang="en-US" sz="7200" dirty="0" err="1">
                <a:solidFill>
                  <a:schemeClr val="bg1"/>
                </a:solidFill>
              </a:rPr>
              <a:t>reuniones</a:t>
            </a:r>
            <a:r>
              <a:rPr lang="en-US" sz="7200" dirty="0">
                <a:solidFill>
                  <a:schemeClr val="bg1"/>
                </a:solidFill>
              </a:rPr>
              <a:t> – </a:t>
            </a:r>
            <a:r>
              <a:rPr lang="en-US" sz="7200" dirty="0" err="1">
                <a:solidFill>
                  <a:schemeClr val="bg1"/>
                </a:solidFill>
              </a:rPr>
              <a:t>Discusión</a:t>
            </a:r>
            <a:r>
              <a:rPr lang="en-US" sz="7200" dirty="0">
                <a:solidFill>
                  <a:schemeClr val="bg1"/>
                </a:solidFill>
              </a:rPr>
              <a:t> / </a:t>
            </a:r>
            <a:r>
              <a:rPr lang="en-US" sz="7200" dirty="0">
                <a:solidFill>
                  <a:srgbClr val="00B0F0"/>
                </a:solidFill>
              </a:rPr>
              <a:t>Salle de </a:t>
            </a:r>
            <a:r>
              <a:rPr lang="en-US" sz="7200" dirty="0" err="1">
                <a:solidFill>
                  <a:srgbClr val="00B0F0"/>
                </a:solidFill>
              </a:rPr>
              <a:t>Réunions</a:t>
            </a:r>
            <a:r>
              <a:rPr lang="en-US" sz="7200" dirty="0">
                <a:solidFill>
                  <a:srgbClr val="00B0F0"/>
                </a:solidFill>
              </a:rPr>
              <a:t> – Discussion</a:t>
            </a: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p:txBody>
          <a:bodyPr>
            <a:normAutofit/>
          </a:bodyPr>
          <a:lstStyle/>
          <a:p>
            <a:pPr>
              <a:spcBef>
                <a:spcPts val="1700"/>
              </a:spcBef>
            </a:pPr>
            <a:r>
              <a:rPr lang="en-US" dirty="0">
                <a:solidFill>
                  <a:srgbClr val="FFFF00"/>
                </a:solidFill>
              </a:rPr>
              <a:t>Who are you walking the Journey of Grace with?</a:t>
            </a:r>
          </a:p>
          <a:p>
            <a:pPr>
              <a:spcBef>
                <a:spcPts val="1700"/>
              </a:spcBef>
            </a:pPr>
            <a:r>
              <a:rPr lang="en-US" dirty="0">
                <a:solidFill>
                  <a:schemeClr val="bg1"/>
                </a:solidFill>
              </a:rPr>
              <a:t>¿Con </a:t>
            </a:r>
            <a:r>
              <a:rPr lang="en-US" dirty="0" err="1">
                <a:solidFill>
                  <a:schemeClr val="bg1"/>
                </a:solidFill>
              </a:rPr>
              <a:t>quién</a:t>
            </a:r>
            <a:r>
              <a:rPr lang="en-US" dirty="0">
                <a:solidFill>
                  <a:schemeClr val="bg1"/>
                </a:solidFill>
              </a:rPr>
              <a:t> </a:t>
            </a:r>
            <a:r>
              <a:rPr lang="en-US" dirty="0" err="1">
                <a:solidFill>
                  <a:schemeClr val="bg1"/>
                </a:solidFill>
              </a:rPr>
              <a:t>estás</a:t>
            </a:r>
            <a:r>
              <a:rPr lang="en-US" dirty="0">
                <a:solidFill>
                  <a:schemeClr val="bg1"/>
                </a:solidFill>
              </a:rPr>
              <a:t> </a:t>
            </a:r>
            <a:r>
              <a:rPr lang="en-US" dirty="0" err="1">
                <a:solidFill>
                  <a:schemeClr val="bg1"/>
                </a:solidFill>
              </a:rPr>
              <a:t>recorriendo</a:t>
            </a:r>
            <a:r>
              <a:rPr lang="en-US" dirty="0">
                <a:solidFill>
                  <a:schemeClr val="bg1"/>
                </a:solidFill>
              </a:rPr>
              <a:t> el Sendero </a:t>
            </a:r>
            <a:r>
              <a:rPr lang="en-US" dirty="0" err="1">
                <a:solidFill>
                  <a:schemeClr val="bg1"/>
                </a:solidFill>
              </a:rPr>
              <a:t>en</a:t>
            </a:r>
            <a:r>
              <a:rPr lang="en-US" dirty="0">
                <a:solidFill>
                  <a:schemeClr val="bg1"/>
                </a:solidFill>
              </a:rPr>
              <a:t> la </a:t>
            </a:r>
            <a:r>
              <a:rPr lang="en-US" dirty="0" err="1">
                <a:solidFill>
                  <a:schemeClr val="bg1"/>
                </a:solidFill>
              </a:rPr>
              <a:t>Gracia</a:t>
            </a:r>
            <a:r>
              <a:rPr lang="en-US" dirty="0">
                <a:solidFill>
                  <a:schemeClr val="bg1"/>
                </a:solidFill>
              </a:rPr>
              <a:t>?</a:t>
            </a:r>
          </a:p>
          <a:p>
            <a:pPr>
              <a:spcBef>
                <a:spcPts val="1700"/>
              </a:spcBef>
            </a:pPr>
            <a:r>
              <a:rPr lang="en-US" dirty="0">
                <a:solidFill>
                  <a:srgbClr val="00B0F0"/>
                </a:solidFill>
              </a:rPr>
              <a:t>Avec qui suivez-</a:t>
            </a:r>
            <a:r>
              <a:rPr lang="en-US" dirty="0" err="1">
                <a:solidFill>
                  <a:srgbClr val="00B0F0"/>
                </a:solidFill>
              </a:rPr>
              <a:t>vous</a:t>
            </a:r>
            <a:r>
              <a:rPr lang="en-US" dirty="0">
                <a:solidFill>
                  <a:srgbClr val="00B0F0"/>
                </a:solidFill>
              </a:rPr>
              <a:t> un </a:t>
            </a:r>
            <a:r>
              <a:rPr lang="en-US" dirty="0" err="1">
                <a:solidFill>
                  <a:srgbClr val="00B0F0"/>
                </a:solidFill>
              </a:rPr>
              <a:t>Parcours</a:t>
            </a:r>
            <a:r>
              <a:rPr lang="en-US" dirty="0">
                <a:solidFill>
                  <a:srgbClr val="00B0F0"/>
                </a:solidFill>
              </a:rPr>
              <a:t> de Grâce? </a:t>
            </a:r>
          </a:p>
          <a:p>
            <a:pPr marL="0" indent="0">
              <a:spcBef>
                <a:spcPts val="1700"/>
              </a:spcBef>
              <a:buNone/>
            </a:pPr>
            <a:endParaRPr lang="en-US" dirty="0">
              <a:solidFill>
                <a:srgbClr val="FFFF00"/>
              </a:solidFill>
            </a:endParaRPr>
          </a:p>
          <a:p>
            <a:pPr>
              <a:spcBef>
                <a:spcPts val="1700"/>
              </a:spcBef>
            </a:pPr>
            <a:r>
              <a:rPr lang="en-US" dirty="0">
                <a:solidFill>
                  <a:srgbClr val="FFFF00"/>
                </a:solidFill>
              </a:rPr>
              <a:t>What is one thing you can do this week to help this person on their Journey of Grace?</a:t>
            </a:r>
          </a:p>
          <a:p>
            <a:pPr>
              <a:spcBef>
                <a:spcPts val="1700"/>
              </a:spcBef>
            </a:pPr>
            <a:r>
              <a:rPr lang="en-US" dirty="0">
                <a:solidFill>
                  <a:schemeClr val="bg1"/>
                </a:solidFill>
              </a:rPr>
              <a:t>¿</a:t>
            </a:r>
            <a:r>
              <a:rPr lang="en-US" dirty="0" err="1">
                <a:solidFill>
                  <a:schemeClr val="bg1"/>
                </a:solidFill>
              </a:rPr>
              <a:t>Qué</a:t>
            </a:r>
            <a:r>
              <a:rPr lang="en-US" dirty="0">
                <a:solidFill>
                  <a:schemeClr val="bg1"/>
                </a:solidFill>
              </a:rPr>
              <a:t> </a:t>
            </a:r>
            <a:r>
              <a:rPr lang="en-US" dirty="0" err="1">
                <a:solidFill>
                  <a:schemeClr val="bg1"/>
                </a:solidFill>
              </a:rPr>
              <a:t>puedes</a:t>
            </a:r>
            <a:r>
              <a:rPr lang="en-US" dirty="0">
                <a:solidFill>
                  <a:schemeClr val="bg1"/>
                </a:solidFill>
              </a:rPr>
              <a:t> </a:t>
            </a:r>
            <a:r>
              <a:rPr lang="en-US" dirty="0" err="1">
                <a:solidFill>
                  <a:schemeClr val="bg1"/>
                </a:solidFill>
              </a:rPr>
              <a:t>hacer</a:t>
            </a:r>
            <a:r>
              <a:rPr lang="en-US" dirty="0">
                <a:solidFill>
                  <a:schemeClr val="bg1"/>
                </a:solidFill>
              </a:rPr>
              <a:t> </a:t>
            </a:r>
            <a:r>
              <a:rPr lang="en-US" dirty="0" err="1">
                <a:solidFill>
                  <a:schemeClr val="bg1"/>
                </a:solidFill>
              </a:rPr>
              <a:t>esta</a:t>
            </a:r>
            <a:r>
              <a:rPr lang="en-US" dirty="0">
                <a:solidFill>
                  <a:schemeClr val="bg1"/>
                </a:solidFill>
              </a:rPr>
              <a:t> </a:t>
            </a:r>
            <a:r>
              <a:rPr lang="en-US" dirty="0" err="1">
                <a:solidFill>
                  <a:schemeClr val="bg1"/>
                </a:solidFill>
              </a:rPr>
              <a:t>semana</a:t>
            </a:r>
            <a:r>
              <a:rPr lang="en-US" dirty="0">
                <a:solidFill>
                  <a:schemeClr val="bg1"/>
                </a:solidFill>
              </a:rPr>
              <a:t> para </a:t>
            </a:r>
            <a:r>
              <a:rPr lang="en-US" dirty="0" err="1">
                <a:solidFill>
                  <a:schemeClr val="bg1"/>
                </a:solidFill>
              </a:rPr>
              <a:t>ayudar</a:t>
            </a:r>
            <a:r>
              <a:rPr lang="en-US" dirty="0">
                <a:solidFill>
                  <a:schemeClr val="bg1"/>
                </a:solidFill>
              </a:rPr>
              <a:t> a </a:t>
            </a:r>
            <a:r>
              <a:rPr lang="en-US" dirty="0" err="1">
                <a:solidFill>
                  <a:schemeClr val="bg1"/>
                </a:solidFill>
              </a:rPr>
              <a:t>esta</a:t>
            </a:r>
            <a:r>
              <a:rPr lang="en-US" dirty="0">
                <a:solidFill>
                  <a:schemeClr val="bg1"/>
                </a:solidFill>
              </a:rPr>
              <a:t> persona </a:t>
            </a:r>
            <a:r>
              <a:rPr lang="en-US" dirty="0" err="1">
                <a:solidFill>
                  <a:schemeClr val="bg1"/>
                </a:solidFill>
              </a:rPr>
              <a:t>en</a:t>
            </a:r>
            <a:r>
              <a:rPr lang="en-US" dirty="0">
                <a:solidFill>
                  <a:schemeClr val="bg1"/>
                </a:solidFill>
              </a:rPr>
              <a:t> </a:t>
            </a:r>
            <a:r>
              <a:rPr lang="en-US" dirty="0" err="1">
                <a:solidFill>
                  <a:schemeClr val="bg1"/>
                </a:solidFill>
              </a:rPr>
              <a:t>su</a:t>
            </a:r>
            <a:r>
              <a:rPr lang="en-US" dirty="0">
                <a:solidFill>
                  <a:schemeClr val="bg1"/>
                </a:solidFill>
              </a:rPr>
              <a:t> Sendero </a:t>
            </a:r>
            <a:r>
              <a:rPr lang="en-US" dirty="0" err="1">
                <a:solidFill>
                  <a:schemeClr val="bg1"/>
                </a:solidFill>
              </a:rPr>
              <a:t>en</a:t>
            </a:r>
            <a:r>
              <a:rPr lang="en-US" dirty="0">
                <a:solidFill>
                  <a:schemeClr val="bg1"/>
                </a:solidFill>
              </a:rPr>
              <a:t> la </a:t>
            </a:r>
            <a:r>
              <a:rPr lang="en-US" dirty="0" err="1">
                <a:solidFill>
                  <a:schemeClr val="bg1"/>
                </a:solidFill>
              </a:rPr>
              <a:t>Gracia</a:t>
            </a:r>
            <a:r>
              <a:rPr lang="en-US" dirty="0">
                <a:solidFill>
                  <a:schemeClr val="bg1"/>
                </a:solidFill>
              </a:rPr>
              <a:t>?</a:t>
            </a:r>
          </a:p>
          <a:p>
            <a:pPr>
              <a:spcBef>
                <a:spcPts val="1700"/>
              </a:spcBef>
            </a:pPr>
            <a:r>
              <a:rPr lang="en-US" dirty="0">
                <a:solidFill>
                  <a:srgbClr val="00B0F0"/>
                </a:solidFill>
              </a:rPr>
              <a:t>Que </a:t>
            </a:r>
            <a:r>
              <a:rPr lang="en-US" dirty="0" err="1">
                <a:solidFill>
                  <a:srgbClr val="00B0F0"/>
                </a:solidFill>
              </a:rPr>
              <a:t>pouvez-vous</a:t>
            </a:r>
            <a:r>
              <a:rPr lang="en-US" dirty="0">
                <a:solidFill>
                  <a:srgbClr val="00B0F0"/>
                </a:solidFill>
              </a:rPr>
              <a:t> faire </a:t>
            </a:r>
            <a:r>
              <a:rPr lang="en-US" dirty="0" err="1">
                <a:solidFill>
                  <a:srgbClr val="00B0F0"/>
                </a:solidFill>
              </a:rPr>
              <a:t>cette</a:t>
            </a:r>
            <a:r>
              <a:rPr lang="en-US" dirty="0">
                <a:solidFill>
                  <a:srgbClr val="00B0F0"/>
                </a:solidFill>
              </a:rPr>
              <a:t> </a:t>
            </a:r>
            <a:r>
              <a:rPr lang="en-US" dirty="0" err="1">
                <a:solidFill>
                  <a:srgbClr val="00B0F0"/>
                </a:solidFill>
              </a:rPr>
              <a:t>semaine</a:t>
            </a:r>
            <a:r>
              <a:rPr lang="en-US" dirty="0">
                <a:solidFill>
                  <a:srgbClr val="00B0F0"/>
                </a:solidFill>
              </a:rPr>
              <a:t> pour aider </a:t>
            </a:r>
            <a:r>
              <a:rPr lang="en-US" dirty="0" err="1">
                <a:solidFill>
                  <a:srgbClr val="00B0F0"/>
                </a:solidFill>
              </a:rPr>
              <a:t>cette</a:t>
            </a:r>
            <a:r>
              <a:rPr lang="en-US" dirty="0">
                <a:solidFill>
                  <a:srgbClr val="00B0F0"/>
                </a:solidFill>
              </a:rPr>
              <a:t> </a:t>
            </a:r>
            <a:r>
              <a:rPr lang="en-US" dirty="0" err="1">
                <a:solidFill>
                  <a:srgbClr val="00B0F0"/>
                </a:solidFill>
              </a:rPr>
              <a:t>personne</a:t>
            </a:r>
            <a:r>
              <a:rPr lang="en-US" dirty="0">
                <a:solidFill>
                  <a:srgbClr val="00B0F0"/>
                </a:solidFill>
              </a:rPr>
              <a:t> dans son </a:t>
            </a:r>
            <a:r>
              <a:rPr lang="en-US" dirty="0" err="1">
                <a:solidFill>
                  <a:srgbClr val="00B0F0"/>
                </a:solidFill>
              </a:rPr>
              <a:t>Parcours</a:t>
            </a:r>
            <a:r>
              <a:rPr lang="en-US" dirty="0">
                <a:solidFill>
                  <a:srgbClr val="00B0F0"/>
                </a:solidFill>
              </a:rPr>
              <a:t> de Grâce ?</a:t>
            </a:r>
          </a:p>
        </p:txBody>
      </p:sp>
    </p:spTree>
    <p:extLst>
      <p:ext uri="{BB962C8B-B14F-4D97-AF65-F5344CB8AC3E}">
        <p14:creationId xmlns:p14="http://schemas.microsoft.com/office/powerpoint/2010/main" val="34603528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132" name="Line"/>
          <p:cNvSpPr/>
          <p:nvPr/>
        </p:nvSpPr>
        <p:spPr>
          <a:xfrm rot="18170372">
            <a:off x="3512957" y="3684614"/>
            <a:ext cx="20779872" cy="6177250"/>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sz="2100"/>
          </a:p>
        </p:txBody>
      </p:sp>
      <p:pic>
        <p:nvPicPr>
          <p:cNvPr id="133"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04180" y="9529524"/>
            <a:ext cx="718972" cy="632460"/>
          </a:xfrm>
          <a:prstGeom prst="rect">
            <a:avLst/>
          </a:prstGeom>
          <a:ln w="12700">
            <a:miter lim="400000"/>
          </a:ln>
        </p:spPr>
      </p:pic>
      <p:pic>
        <p:nvPicPr>
          <p:cNvPr id="134"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621437" y="6816444"/>
            <a:ext cx="718972" cy="718972"/>
          </a:xfrm>
          <a:prstGeom prst="rect">
            <a:avLst/>
          </a:prstGeom>
          <a:ln w="12700">
            <a:miter lim="400000"/>
          </a:ln>
        </p:spPr>
      </p:pic>
      <p:pic>
        <p:nvPicPr>
          <p:cNvPr id="135"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087402" y="2839171"/>
            <a:ext cx="718972" cy="718972"/>
          </a:xfrm>
          <a:prstGeom prst="rect">
            <a:avLst/>
          </a:prstGeom>
          <a:ln w="12700">
            <a:miter lim="400000"/>
          </a:ln>
        </p:spPr>
      </p:pic>
      <p:sp>
        <p:nvSpPr>
          <p:cNvPr id="10" name="FROM GRACE">
            <a:extLst>
              <a:ext uri="{FF2B5EF4-FFF2-40B4-BE49-F238E27FC236}">
                <a16:creationId xmlns:a16="http://schemas.microsoft.com/office/drawing/2014/main" id="{9830F85D-3F44-1A4C-8955-6538CBC90713}"/>
              </a:ext>
            </a:extLst>
          </p:cNvPr>
          <p:cNvSpPr txBox="1"/>
          <p:nvPr/>
        </p:nvSpPr>
        <p:spPr>
          <a:xfrm>
            <a:off x="3888412" y="9143080"/>
            <a:ext cx="4039568" cy="1689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350" dirty="0">
                <a:solidFill>
                  <a:srgbClr val="FFFF00"/>
                </a:solidFill>
              </a:rPr>
              <a:t>FROM GRACE</a:t>
            </a:r>
          </a:p>
          <a:p>
            <a:pPr>
              <a:lnSpc>
                <a:spcPct val="80000"/>
              </a:lnSpc>
              <a:defRPr sz="5800">
                <a:solidFill>
                  <a:srgbClr val="5E5E5E"/>
                </a:solidFill>
                <a:latin typeface="Gotham Book"/>
                <a:ea typeface="Gotham Book"/>
                <a:cs typeface="Gotham Book"/>
                <a:sym typeface="Gotham Book"/>
              </a:defRPr>
            </a:pPr>
            <a:r>
              <a:rPr lang="en-US" sz="4350" dirty="0"/>
              <a:t>DE </a:t>
            </a:r>
            <a:r>
              <a:rPr sz="4350" dirty="0"/>
              <a:t>GRAC</a:t>
            </a:r>
            <a:r>
              <a:rPr lang="en-US" sz="4350" dirty="0"/>
              <a:t>IA</a:t>
            </a:r>
          </a:p>
          <a:p>
            <a:pPr>
              <a:lnSpc>
                <a:spcPct val="80000"/>
              </a:lnSpc>
              <a:defRPr sz="5800">
                <a:solidFill>
                  <a:srgbClr val="5E5E5E"/>
                </a:solidFill>
                <a:latin typeface="Gotham Book"/>
                <a:ea typeface="Gotham Book"/>
                <a:cs typeface="Gotham Book"/>
                <a:sym typeface="Gotham Book"/>
              </a:defRPr>
            </a:pPr>
            <a:r>
              <a:rPr lang="en-US" sz="4400" dirty="0">
                <a:solidFill>
                  <a:srgbClr val="00B0F0"/>
                </a:solidFill>
              </a:rPr>
              <a:t>DE GRÂCE</a:t>
            </a:r>
          </a:p>
        </p:txBody>
      </p:sp>
      <p:sp>
        <p:nvSpPr>
          <p:cNvPr id="11" name="TO GRACE">
            <a:extLst>
              <a:ext uri="{FF2B5EF4-FFF2-40B4-BE49-F238E27FC236}">
                <a16:creationId xmlns:a16="http://schemas.microsoft.com/office/drawing/2014/main" id="{2A713EA6-772D-954D-B669-DE2BB7919A01}"/>
              </a:ext>
            </a:extLst>
          </p:cNvPr>
          <p:cNvSpPr txBox="1"/>
          <p:nvPr/>
        </p:nvSpPr>
        <p:spPr>
          <a:xfrm>
            <a:off x="7855486" y="6306710"/>
            <a:ext cx="5764399" cy="1702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400" dirty="0">
                <a:solidFill>
                  <a:srgbClr val="FFFF00"/>
                </a:solidFill>
              </a:rPr>
              <a:t>THROUGH GRACE</a:t>
            </a:r>
          </a:p>
          <a:p>
            <a:pPr>
              <a:lnSpc>
                <a:spcPct val="80000"/>
              </a:lnSpc>
              <a:defRPr sz="5800">
                <a:solidFill>
                  <a:srgbClr val="5E5E5E"/>
                </a:solidFill>
                <a:latin typeface="Gotham Book"/>
                <a:ea typeface="Gotham Book"/>
                <a:cs typeface="Gotham Book"/>
                <a:sym typeface="Gotham Book"/>
              </a:defRPr>
            </a:pPr>
            <a:r>
              <a:rPr lang="en-US" sz="4400" dirty="0"/>
              <a:t>A TRAVÉS DE LA </a:t>
            </a:r>
            <a:r>
              <a:rPr sz="4400" dirty="0"/>
              <a:t>GRAC</a:t>
            </a:r>
            <a:r>
              <a:rPr lang="en-US" sz="4400" dirty="0"/>
              <a:t>IA</a:t>
            </a:r>
          </a:p>
          <a:p>
            <a:pPr>
              <a:lnSpc>
                <a:spcPct val="80000"/>
              </a:lnSpc>
              <a:defRPr sz="5800">
                <a:solidFill>
                  <a:srgbClr val="5E5E5E"/>
                </a:solidFill>
                <a:latin typeface="Gotham Book"/>
                <a:ea typeface="Gotham Book"/>
                <a:cs typeface="Gotham Book"/>
                <a:sym typeface="Gotham Book"/>
              </a:defRPr>
            </a:pPr>
            <a:r>
              <a:rPr lang="en-US" sz="4400" dirty="0" err="1">
                <a:solidFill>
                  <a:srgbClr val="00B0F0"/>
                </a:solidFill>
              </a:rPr>
              <a:t>À</a:t>
            </a:r>
            <a:r>
              <a:rPr lang="en-US" sz="4400" dirty="0">
                <a:solidFill>
                  <a:srgbClr val="00B0F0"/>
                </a:solidFill>
              </a:rPr>
              <a:t> GRÂCE</a:t>
            </a:r>
          </a:p>
        </p:txBody>
      </p:sp>
      <p:sp>
        <p:nvSpPr>
          <p:cNvPr id="12" name="THROUGH GRACE">
            <a:extLst>
              <a:ext uri="{FF2B5EF4-FFF2-40B4-BE49-F238E27FC236}">
                <a16:creationId xmlns:a16="http://schemas.microsoft.com/office/drawing/2014/main" id="{6B37584E-BB68-8246-BFBD-D0DFF13DAA2C}"/>
              </a:ext>
            </a:extLst>
          </p:cNvPr>
          <p:cNvSpPr txBox="1"/>
          <p:nvPr/>
        </p:nvSpPr>
        <p:spPr>
          <a:xfrm>
            <a:off x="10992557" y="2368249"/>
            <a:ext cx="5243423" cy="1554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000" dirty="0">
                <a:solidFill>
                  <a:srgbClr val="FFFF00"/>
                </a:solidFill>
              </a:rPr>
              <a:t>THROUGH GRACE</a:t>
            </a:r>
          </a:p>
          <a:p>
            <a:pPr>
              <a:lnSpc>
                <a:spcPct val="80000"/>
              </a:lnSpc>
              <a:defRPr sz="5800">
                <a:solidFill>
                  <a:srgbClr val="5E5E5E"/>
                </a:solidFill>
                <a:latin typeface="Gotham Book"/>
                <a:ea typeface="Gotham Book"/>
                <a:cs typeface="Gotham Book"/>
                <a:sym typeface="Gotham Book"/>
              </a:defRPr>
            </a:pPr>
            <a:r>
              <a:rPr lang="en-US" sz="4000" dirty="0"/>
              <a:t>A TRAVÉS DE LA GRACIA</a:t>
            </a:r>
          </a:p>
          <a:p>
            <a:pPr>
              <a:lnSpc>
                <a:spcPct val="80000"/>
              </a:lnSpc>
              <a:defRPr sz="5800">
                <a:solidFill>
                  <a:srgbClr val="5E5E5E"/>
                </a:solidFill>
                <a:latin typeface="Gotham Book"/>
                <a:ea typeface="Gotham Book"/>
                <a:cs typeface="Gotham Book"/>
                <a:sym typeface="Gotham Book"/>
              </a:defRPr>
            </a:pPr>
            <a:r>
              <a:rPr lang="en-US" sz="4000" dirty="0" err="1">
                <a:solidFill>
                  <a:srgbClr val="00B0F0"/>
                </a:solidFill>
              </a:rPr>
              <a:t>À</a:t>
            </a:r>
            <a:r>
              <a:rPr lang="en-US" sz="4000" dirty="0">
                <a:solidFill>
                  <a:srgbClr val="00B0F0"/>
                </a:solidFill>
              </a:rPr>
              <a:t> GRÂCE</a:t>
            </a:r>
          </a:p>
        </p:txBody>
      </p:sp>
    </p:spTree>
    <p:extLst>
      <p:ext uri="{BB962C8B-B14F-4D97-AF65-F5344CB8AC3E}">
        <p14:creationId xmlns:p14="http://schemas.microsoft.com/office/powerpoint/2010/main" val="187555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4"/>
                                        </p:tgtEl>
                                        <p:attrNameLst>
                                          <p:attrName>style.visibility</p:attrName>
                                        </p:attrNameLst>
                                      </p:cBhvr>
                                      <p:to>
                                        <p:strVal val="visible"/>
                                      </p:to>
                                    </p:set>
                                    <p:animEffect transition="in" filter="fade">
                                      <p:cBhvr>
                                        <p:cTn id="15" dur="500"/>
                                        <p:tgtEl>
                                          <p:spTgt spid="1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5"/>
                                        </p:tgtEl>
                                        <p:attrNameLst>
                                          <p:attrName>style.visibility</p:attrName>
                                        </p:attrNameLst>
                                      </p:cBhvr>
                                      <p:to>
                                        <p:strVal val="visible"/>
                                      </p:to>
                                    </p:set>
                                    <p:animEffect transition="in" filter="fade">
                                      <p:cBhvr>
                                        <p:cTn id="23" dur="500"/>
                                        <p:tgtEl>
                                          <p:spTgt spid="1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advAuto="0"/>
      <p:bldP spid="134" grpId="0" animBg="1" advAuto="0"/>
      <p:bldP spid="135" grpId="0" animBg="1" advAuto="0"/>
      <p:bldP spid="10" grpId="0" animBg="1" advAuto="0"/>
      <p:bldP spid="11" grpId="0" animBg="1" advAuto="0"/>
      <p:bldP spid="12"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ndrew-deslauriers-269459-unsplash.psd" descr="andrew-deslauriers-269459-unsplash.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1617" y="-156646"/>
            <a:ext cx="24787235" cy="14029292"/>
          </a:xfrm>
          <a:prstGeom prst="rect">
            <a:avLst/>
          </a:prstGeom>
          <a:ln w="12700">
            <a:miter lim="400000"/>
          </a:ln>
        </p:spPr>
      </p:pic>
      <p:pic>
        <p:nvPicPr>
          <p:cNvPr id="140" name="topo_map.png" descr="topo_map.png"/>
          <p:cNvPicPr>
            <a:picLocks noChangeAspect="1"/>
          </p:cNvPicPr>
          <p:nvPr/>
        </p:nvPicPr>
        <p:blipFill>
          <a:blip r:embed="rId4"/>
          <a:stretch>
            <a:fillRect/>
          </a:stretch>
        </p:blipFill>
        <p:spPr>
          <a:xfrm rot="14416252">
            <a:off x="13548425" y="5570316"/>
            <a:ext cx="17188399" cy="9668475"/>
          </a:xfrm>
          <a:prstGeom prst="rect">
            <a:avLst/>
          </a:prstGeom>
          <a:ln w="12700">
            <a:miter lim="400000"/>
          </a:ln>
        </p:spPr>
      </p:pic>
      <p:sp>
        <p:nvSpPr>
          <p:cNvPr id="141" name="Line"/>
          <p:cNvSpPr/>
          <p:nvPr/>
        </p:nvSpPr>
        <p:spPr>
          <a:xfrm rot="9273827" flipH="1">
            <a:off x="8980081" y="3973405"/>
            <a:ext cx="23047981" cy="14351348"/>
          </a:xfrm>
          <a:custGeom>
            <a:avLst/>
            <a:gdLst/>
            <a:ahLst/>
            <a:cxnLst>
              <a:cxn ang="0">
                <a:pos x="wd2" y="hd2"/>
              </a:cxn>
              <a:cxn ang="5400000">
                <a:pos x="wd2" y="hd2"/>
              </a:cxn>
              <a:cxn ang="10800000">
                <a:pos x="wd2" y="hd2"/>
              </a:cxn>
              <a:cxn ang="16200000">
                <a:pos x="wd2" y="hd2"/>
              </a:cxn>
            </a:cxnLst>
            <a:rect l="0" t="0" r="r" b="b"/>
            <a:pathLst>
              <a:path w="21580" h="21581" extrusionOk="0">
                <a:moveTo>
                  <a:pt x="21580" y="21581"/>
                </a:moveTo>
                <a:cubicBezTo>
                  <a:pt x="20558" y="21600"/>
                  <a:pt x="19559" y="21090"/>
                  <a:pt x="18732" y="20125"/>
                </a:cubicBezTo>
                <a:cubicBezTo>
                  <a:pt x="18220" y="19527"/>
                  <a:pt x="17779" y="18760"/>
                  <a:pt x="17202" y="18336"/>
                </a:cubicBezTo>
                <a:cubicBezTo>
                  <a:pt x="16709" y="17973"/>
                  <a:pt x="16159" y="17891"/>
                  <a:pt x="15620" y="17973"/>
                </a:cubicBezTo>
                <a:cubicBezTo>
                  <a:pt x="15126" y="18049"/>
                  <a:pt x="14624" y="18258"/>
                  <a:pt x="14146" y="18028"/>
                </a:cubicBezTo>
                <a:cubicBezTo>
                  <a:pt x="13605" y="17768"/>
                  <a:pt x="13227" y="17026"/>
                  <a:pt x="13008" y="16185"/>
                </a:cubicBezTo>
                <a:cubicBezTo>
                  <a:pt x="12875" y="15675"/>
                  <a:pt x="12798" y="15130"/>
                  <a:pt x="12652" y="14629"/>
                </a:cubicBezTo>
                <a:cubicBezTo>
                  <a:pt x="11969" y="12280"/>
                  <a:pt x="10165" y="11409"/>
                  <a:pt x="8788" y="12763"/>
                </a:cubicBezTo>
                <a:cubicBezTo>
                  <a:pt x="8293" y="13138"/>
                  <a:pt x="7771" y="13334"/>
                  <a:pt x="7247" y="13363"/>
                </a:cubicBezTo>
                <a:cubicBezTo>
                  <a:pt x="6516" y="13403"/>
                  <a:pt x="5727" y="13044"/>
                  <a:pt x="5467" y="11912"/>
                </a:cubicBezTo>
                <a:cubicBezTo>
                  <a:pt x="5284" y="11113"/>
                  <a:pt x="5524" y="10177"/>
                  <a:pt x="5261" y="9426"/>
                </a:cubicBezTo>
                <a:cubicBezTo>
                  <a:pt x="5032" y="8775"/>
                  <a:pt x="4503" y="8539"/>
                  <a:pt x="4296" y="7866"/>
                </a:cubicBezTo>
                <a:cubicBezTo>
                  <a:pt x="3978" y="6831"/>
                  <a:pt x="4619" y="5525"/>
                  <a:pt x="4183" y="4554"/>
                </a:cubicBezTo>
                <a:cubicBezTo>
                  <a:pt x="3916" y="3960"/>
                  <a:pt x="3336" y="3886"/>
                  <a:pt x="3149" y="3199"/>
                </a:cubicBezTo>
                <a:cubicBezTo>
                  <a:pt x="3048" y="2827"/>
                  <a:pt x="3112" y="2391"/>
                  <a:pt x="3018" y="2015"/>
                </a:cubicBezTo>
                <a:cubicBezTo>
                  <a:pt x="2554" y="149"/>
                  <a:pt x="936" y="2067"/>
                  <a:pt x="225" y="974"/>
                </a:cubicBezTo>
                <a:cubicBezTo>
                  <a:pt x="62" y="722"/>
                  <a:pt x="-20" y="362"/>
                  <a:pt x="5" y="0"/>
                </a:cubicBezTo>
              </a:path>
            </a:pathLst>
          </a:custGeom>
          <a:ln w="38100">
            <a:solidFill>
              <a:srgbClr val="FAB14E"/>
            </a:solidFill>
            <a:custDash>
              <a:ds d="600000" sp="600000"/>
            </a:custDash>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2" name="Group 1">
            <a:extLst>
              <a:ext uri="{FF2B5EF4-FFF2-40B4-BE49-F238E27FC236}">
                <a16:creationId xmlns:a16="http://schemas.microsoft.com/office/drawing/2014/main" id="{E38C9121-1D49-984A-B4B5-8055DF8147E5}"/>
              </a:ext>
            </a:extLst>
          </p:cNvPr>
          <p:cNvGrpSpPr/>
          <p:nvPr/>
        </p:nvGrpSpPr>
        <p:grpSpPr>
          <a:xfrm>
            <a:off x="14648688" y="33362"/>
            <a:ext cx="9578638" cy="5246460"/>
            <a:chOff x="7402681" y="2678241"/>
            <a:chExt cx="9578638" cy="5246460"/>
          </a:xfrm>
        </p:grpSpPr>
        <p:sp>
          <p:nvSpPr>
            <p:cNvPr id="142" name="A JOURNEY"/>
            <p:cNvSpPr txBox="1"/>
            <p:nvPr/>
          </p:nvSpPr>
          <p:spPr>
            <a:xfrm>
              <a:off x="7402681" y="4155422"/>
              <a:ext cx="9578638"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lvl="0">
                <a:defRPr/>
              </a:pPr>
              <a:r>
                <a:rPr lang="en-US" sz="5400" dirty="0"/>
                <a:t>¿CUÁL ES NUESTRA PARTE EN EL CAMINO DE LA GRACIA CON LOS DEMÁS?</a:t>
              </a:r>
            </a:p>
          </p:txBody>
        </p:sp>
        <p:sp>
          <p:nvSpPr>
            <p:cNvPr id="144" name="Line"/>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145" name="Line"/>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pic>
          <p:nvPicPr>
            <p:cNvPr id="146" name="COTN_LOGO.png" descr="COTN_LOGO.png"/>
            <p:cNvPicPr>
              <a:picLocks noChangeAspect="1"/>
            </p:cNvPicPr>
            <p:nvPr/>
          </p:nvPicPr>
          <p:blipFill>
            <a:blip r:embed="rId5"/>
            <a:stretch>
              <a:fillRect/>
            </a:stretch>
          </p:blipFill>
          <p:spPr>
            <a:xfrm>
              <a:off x="11284422" y="2678241"/>
              <a:ext cx="1815156" cy="1414891"/>
            </a:xfrm>
            <a:prstGeom prst="rect">
              <a:avLst/>
            </a:prstGeom>
            <a:ln w="12700">
              <a:miter lim="400000"/>
            </a:ln>
          </p:spPr>
        </p:pic>
      </p:grpSp>
      <p:grpSp>
        <p:nvGrpSpPr>
          <p:cNvPr id="150" name="Group"/>
          <p:cNvGrpSpPr/>
          <p:nvPr/>
        </p:nvGrpSpPr>
        <p:grpSpPr>
          <a:xfrm>
            <a:off x="680174" y="12653144"/>
            <a:ext cx="1815156" cy="430543"/>
            <a:chOff x="0" y="0"/>
            <a:chExt cx="1815154" cy="430541"/>
          </a:xfrm>
        </p:grpSpPr>
        <p:pic>
          <p:nvPicPr>
            <p:cNvPr id="147"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489434" cy="430542"/>
            </a:xfrm>
            <a:prstGeom prst="rect">
              <a:avLst/>
            </a:prstGeom>
            <a:ln w="12700" cap="flat">
              <a:noFill/>
              <a:miter lim="400000"/>
            </a:ln>
            <a:effectLst/>
          </p:spPr>
        </p:pic>
        <p:pic>
          <p:nvPicPr>
            <p:cNvPr id="148"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1752" y="0"/>
              <a:ext cx="430542" cy="430542"/>
            </a:xfrm>
            <a:prstGeom prst="rect">
              <a:avLst/>
            </a:prstGeom>
            <a:ln w="12700" cap="flat">
              <a:noFill/>
              <a:miter lim="400000"/>
            </a:ln>
            <a:effectLst/>
          </p:spPr>
        </p:pic>
        <p:pic>
          <p:nvPicPr>
            <p:cNvPr id="149" name="Image" descr="Image"/>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84612" y="0"/>
              <a:ext cx="430543" cy="430542"/>
            </a:xfrm>
            <a:prstGeom prst="rect">
              <a:avLst/>
            </a:prstGeom>
            <a:ln w="12700" cap="flat">
              <a:noFill/>
              <a:miter lim="400000"/>
            </a:ln>
            <a:effectLst/>
          </p:spPr>
        </p:pic>
      </p:grpSp>
      <p:grpSp>
        <p:nvGrpSpPr>
          <p:cNvPr id="14" name="Group 13">
            <a:extLst>
              <a:ext uri="{FF2B5EF4-FFF2-40B4-BE49-F238E27FC236}">
                <a16:creationId xmlns:a16="http://schemas.microsoft.com/office/drawing/2014/main" id="{68E2022F-7168-DD49-A6DA-C83B64AD5FAD}"/>
              </a:ext>
            </a:extLst>
          </p:cNvPr>
          <p:cNvGrpSpPr/>
          <p:nvPr/>
        </p:nvGrpSpPr>
        <p:grpSpPr>
          <a:xfrm>
            <a:off x="421631" y="-13556"/>
            <a:ext cx="9578638" cy="5246460"/>
            <a:chOff x="7402681" y="2678241"/>
            <a:chExt cx="9578638" cy="5246460"/>
          </a:xfrm>
        </p:grpSpPr>
        <p:sp>
          <p:nvSpPr>
            <p:cNvPr id="15" name="A JOURNEY">
              <a:extLst>
                <a:ext uri="{FF2B5EF4-FFF2-40B4-BE49-F238E27FC236}">
                  <a16:creationId xmlns:a16="http://schemas.microsoft.com/office/drawing/2014/main" id="{B6718721-84C9-104C-B722-99491EBB0019}"/>
                </a:ext>
              </a:extLst>
            </p:cNvPr>
            <p:cNvSpPr txBox="1"/>
            <p:nvPr/>
          </p:nvSpPr>
          <p:spPr>
            <a:xfrm>
              <a:off x="7402681" y="4570920"/>
              <a:ext cx="9578638" cy="2595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926" normalizeH="0" baseline="0" noProof="0" dirty="0">
                  <a:ln>
                    <a:noFill/>
                  </a:ln>
                  <a:solidFill>
                    <a:srgbClr val="FFFF00"/>
                  </a:solidFill>
                  <a:effectLst/>
                  <a:uLnTx/>
                  <a:uFillTx/>
                  <a:latin typeface="Brandon Grotesque Regular"/>
                  <a:sym typeface="Brandon Grotesque Regular"/>
                </a:rPr>
                <a:t>WHAT</a:t>
              </a:r>
              <a:r>
                <a:rPr kumimoji="0" lang="en-US" sz="5400" b="0" i="0" u="none" strike="noStrike" kern="0" cap="none" spc="926" normalizeH="0" noProof="0" dirty="0">
                  <a:ln>
                    <a:noFill/>
                  </a:ln>
                  <a:solidFill>
                    <a:srgbClr val="FFFF00"/>
                  </a:solidFill>
                  <a:effectLst/>
                  <a:uLnTx/>
                  <a:uFillTx/>
                  <a:latin typeface="Brandon Grotesque Regular"/>
                  <a:sym typeface="Brandon Grotesque Regular"/>
                </a:rPr>
                <a:t> IS OUR PART </a:t>
              </a:r>
              <a:r>
                <a:rPr lang="en-US" sz="5400" dirty="0">
                  <a:solidFill>
                    <a:srgbClr val="FFFF00"/>
                  </a:solidFill>
                </a:rPr>
                <a:t>O</a:t>
              </a:r>
              <a:r>
                <a:rPr kumimoji="0" lang="en-US" sz="5400" b="0" i="0" u="none" strike="noStrike" kern="0" cap="none" spc="926" normalizeH="0" noProof="0" dirty="0">
                  <a:ln>
                    <a:noFill/>
                  </a:ln>
                  <a:solidFill>
                    <a:srgbClr val="FFFF00"/>
                  </a:solidFill>
                  <a:effectLst/>
                  <a:uLnTx/>
                  <a:uFillTx/>
                  <a:latin typeface="Brandon Grotesque Regular"/>
                  <a:sym typeface="Brandon Grotesque Regular"/>
                </a:rPr>
                <a:t>N THE JOURNEY OF GRACE WITH OTHERS?</a:t>
              </a:r>
              <a:endParaRPr kumimoji="0" sz="5400" b="0" i="0" u="none" strike="noStrike" kern="0" cap="none" spc="926" normalizeH="0" baseline="0" noProof="0" dirty="0">
                <a:ln>
                  <a:noFill/>
                </a:ln>
                <a:solidFill>
                  <a:srgbClr val="FFFF00"/>
                </a:solidFill>
                <a:effectLst/>
                <a:uLnTx/>
                <a:uFillTx/>
                <a:latin typeface="Brandon Grotesque Regular"/>
                <a:sym typeface="Brandon Grotesque Regular"/>
              </a:endParaRPr>
            </a:p>
          </p:txBody>
        </p:sp>
        <p:sp>
          <p:nvSpPr>
            <p:cNvPr id="16" name="Line">
              <a:extLst>
                <a:ext uri="{FF2B5EF4-FFF2-40B4-BE49-F238E27FC236}">
                  <a16:creationId xmlns:a16="http://schemas.microsoft.com/office/drawing/2014/main" id="{C47A2546-6E2E-294A-A979-8A5AC125E9A0}"/>
                </a:ext>
              </a:extLst>
            </p:cNvPr>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17" name="Line">
              <a:extLst>
                <a:ext uri="{FF2B5EF4-FFF2-40B4-BE49-F238E27FC236}">
                  <a16:creationId xmlns:a16="http://schemas.microsoft.com/office/drawing/2014/main" id="{C4AD8049-DB3E-6944-8BF6-A6DF32DD4A8C}"/>
                </a:ext>
              </a:extLst>
            </p:cNvPr>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pic>
          <p:nvPicPr>
            <p:cNvPr id="18" name="COTN_LOGO.png" descr="COTN_LOGO.png">
              <a:extLst>
                <a:ext uri="{FF2B5EF4-FFF2-40B4-BE49-F238E27FC236}">
                  <a16:creationId xmlns:a16="http://schemas.microsoft.com/office/drawing/2014/main" id="{00DCFF9E-3BC1-7C4A-8330-C92CD1F3EA03}"/>
                </a:ext>
              </a:extLst>
            </p:cNvPr>
            <p:cNvPicPr>
              <a:picLocks noChangeAspect="1"/>
            </p:cNvPicPr>
            <p:nvPr/>
          </p:nvPicPr>
          <p:blipFill>
            <a:blip r:embed="rId5"/>
            <a:stretch>
              <a:fillRect/>
            </a:stretch>
          </p:blipFill>
          <p:spPr>
            <a:xfrm>
              <a:off x="11284422" y="2678241"/>
              <a:ext cx="1815156" cy="1414891"/>
            </a:xfrm>
            <a:prstGeom prst="rect">
              <a:avLst/>
            </a:prstGeom>
            <a:ln w="12700">
              <a:miter lim="400000"/>
            </a:ln>
          </p:spPr>
        </p:pic>
      </p:grpSp>
      <p:grpSp>
        <p:nvGrpSpPr>
          <p:cNvPr id="19" name="Group 18">
            <a:extLst>
              <a:ext uri="{FF2B5EF4-FFF2-40B4-BE49-F238E27FC236}">
                <a16:creationId xmlns:a16="http://schemas.microsoft.com/office/drawing/2014/main" id="{2EC35F05-8535-AA43-8491-F002A8C741A8}"/>
              </a:ext>
            </a:extLst>
          </p:cNvPr>
          <p:cNvGrpSpPr/>
          <p:nvPr/>
        </p:nvGrpSpPr>
        <p:grpSpPr>
          <a:xfrm>
            <a:off x="14648688" y="7320983"/>
            <a:ext cx="9578638" cy="5575291"/>
            <a:chOff x="7402681" y="2422209"/>
            <a:chExt cx="9578638" cy="5575291"/>
          </a:xfrm>
        </p:grpSpPr>
        <p:sp>
          <p:nvSpPr>
            <p:cNvPr id="20" name="A JOURNEY">
              <a:extLst>
                <a:ext uri="{FF2B5EF4-FFF2-40B4-BE49-F238E27FC236}">
                  <a16:creationId xmlns:a16="http://schemas.microsoft.com/office/drawing/2014/main" id="{220845CF-E2E5-3140-B16F-7B86897D205A}"/>
                </a:ext>
              </a:extLst>
            </p:cNvPr>
            <p:cNvSpPr txBox="1"/>
            <p:nvPr/>
          </p:nvSpPr>
          <p:spPr>
            <a:xfrm>
              <a:off x="7402681" y="3739924"/>
              <a:ext cx="9578638" cy="4257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lvl="0">
                <a:defRPr/>
              </a:pPr>
              <a:r>
                <a:rPr lang="en-US" sz="5400" dirty="0">
                  <a:solidFill>
                    <a:srgbClr val="00B0F0"/>
                  </a:solidFill>
                </a:rPr>
                <a:t>QUELLE EST NOTRE RESPONSABILITÉ DANS LE PARCOURS DE GRÂCE AVEC LES AUTRES ?</a:t>
              </a:r>
              <a:endParaRPr kumimoji="0" sz="5400" b="0" i="0" u="none" strike="noStrike" kern="0" cap="none" spc="926" normalizeH="0" baseline="0" noProof="0" dirty="0">
                <a:ln>
                  <a:noFill/>
                </a:ln>
                <a:solidFill>
                  <a:srgbClr val="00B0F0"/>
                </a:solidFill>
                <a:effectLst/>
                <a:uLnTx/>
                <a:uFillTx/>
                <a:latin typeface="Brandon Grotesque Regular"/>
                <a:sym typeface="Brandon Grotesque Regular"/>
              </a:endParaRPr>
            </a:p>
          </p:txBody>
        </p:sp>
        <p:sp>
          <p:nvSpPr>
            <p:cNvPr id="21" name="Line">
              <a:extLst>
                <a:ext uri="{FF2B5EF4-FFF2-40B4-BE49-F238E27FC236}">
                  <a16:creationId xmlns:a16="http://schemas.microsoft.com/office/drawing/2014/main" id="{88ADE40F-DF19-6047-8069-434FE04D8229}"/>
                </a:ext>
              </a:extLst>
            </p:cNvPr>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22" name="Line">
              <a:extLst>
                <a:ext uri="{FF2B5EF4-FFF2-40B4-BE49-F238E27FC236}">
                  <a16:creationId xmlns:a16="http://schemas.microsoft.com/office/drawing/2014/main" id="{58C15309-6E70-6643-B3CE-346C0F69347A}"/>
                </a:ext>
              </a:extLst>
            </p:cNvPr>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pic>
          <p:nvPicPr>
            <p:cNvPr id="23" name="COTN_LOGO.png" descr="COTN_LOGO.png">
              <a:extLst>
                <a:ext uri="{FF2B5EF4-FFF2-40B4-BE49-F238E27FC236}">
                  <a16:creationId xmlns:a16="http://schemas.microsoft.com/office/drawing/2014/main" id="{2F518E92-9EEE-1F43-9C25-B7A48593E562}"/>
                </a:ext>
              </a:extLst>
            </p:cNvPr>
            <p:cNvPicPr>
              <a:picLocks noChangeAspect="1"/>
            </p:cNvPicPr>
            <p:nvPr/>
          </p:nvPicPr>
          <p:blipFill>
            <a:blip r:embed="rId5"/>
            <a:stretch>
              <a:fillRect/>
            </a:stretch>
          </p:blipFill>
          <p:spPr>
            <a:xfrm>
              <a:off x="11284422" y="2422209"/>
              <a:ext cx="1815156" cy="1414891"/>
            </a:xfrm>
            <a:prstGeom prst="rect">
              <a:avLst/>
            </a:prstGeom>
            <a:ln w="12700">
              <a:miter lim="400000"/>
            </a:ln>
          </p:spPr>
        </p:pic>
      </p:grpSp>
    </p:spTree>
    <p:extLst>
      <p:ext uri="{BB962C8B-B14F-4D97-AF65-F5344CB8AC3E}">
        <p14:creationId xmlns:p14="http://schemas.microsoft.com/office/powerpoint/2010/main" val="24869883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ndrew-deslauriers-269459-unsplash.psd" descr="andrew-deslauriers-269459-unsplash.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1617" y="-156646"/>
            <a:ext cx="24787235" cy="14029292"/>
          </a:xfrm>
          <a:prstGeom prst="rect">
            <a:avLst/>
          </a:prstGeom>
          <a:ln w="12700">
            <a:miter lim="400000"/>
          </a:ln>
        </p:spPr>
      </p:pic>
      <p:pic>
        <p:nvPicPr>
          <p:cNvPr id="140" name="topo_map.png" descr="topo_map.png"/>
          <p:cNvPicPr>
            <a:picLocks noChangeAspect="1"/>
          </p:cNvPicPr>
          <p:nvPr/>
        </p:nvPicPr>
        <p:blipFill>
          <a:blip r:embed="rId4"/>
          <a:stretch>
            <a:fillRect/>
          </a:stretch>
        </p:blipFill>
        <p:spPr>
          <a:xfrm rot="14416252">
            <a:off x="13548425" y="5570316"/>
            <a:ext cx="17188399" cy="9668475"/>
          </a:xfrm>
          <a:prstGeom prst="rect">
            <a:avLst/>
          </a:prstGeom>
          <a:ln w="12700">
            <a:miter lim="400000"/>
          </a:ln>
        </p:spPr>
      </p:pic>
      <p:sp>
        <p:nvSpPr>
          <p:cNvPr id="141" name="Line"/>
          <p:cNvSpPr/>
          <p:nvPr/>
        </p:nvSpPr>
        <p:spPr>
          <a:xfrm rot="9273827" flipH="1">
            <a:off x="8980081" y="3973405"/>
            <a:ext cx="23047981" cy="14351348"/>
          </a:xfrm>
          <a:custGeom>
            <a:avLst/>
            <a:gdLst/>
            <a:ahLst/>
            <a:cxnLst>
              <a:cxn ang="0">
                <a:pos x="wd2" y="hd2"/>
              </a:cxn>
              <a:cxn ang="5400000">
                <a:pos x="wd2" y="hd2"/>
              </a:cxn>
              <a:cxn ang="10800000">
                <a:pos x="wd2" y="hd2"/>
              </a:cxn>
              <a:cxn ang="16200000">
                <a:pos x="wd2" y="hd2"/>
              </a:cxn>
            </a:cxnLst>
            <a:rect l="0" t="0" r="r" b="b"/>
            <a:pathLst>
              <a:path w="21580" h="21581" extrusionOk="0">
                <a:moveTo>
                  <a:pt x="21580" y="21581"/>
                </a:moveTo>
                <a:cubicBezTo>
                  <a:pt x="20558" y="21600"/>
                  <a:pt x="19559" y="21090"/>
                  <a:pt x="18732" y="20125"/>
                </a:cubicBezTo>
                <a:cubicBezTo>
                  <a:pt x="18220" y="19527"/>
                  <a:pt x="17779" y="18760"/>
                  <a:pt x="17202" y="18336"/>
                </a:cubicBezTo>
                <a:cubicBezTo>
                  <a:pt x="16709" y="17973"/>
                  <a:pt x="16159" y="17891"/>
                  <a:pt x="15620" y="17973"/>
                </a:cubicBezTo>
                <a:cubicBezTo>
                  <a:pt x="15126" y="18049"/>
                  <a:pt x="14624" y="18258"/>
                  <a:pt x="14146" y="18028"/>
                </a:cubicBezTo>
                <a:cubicBezTo>
                  <a:pt x="13605" y="17768"/>
                  <a:pt x="13227" y="17026"/>
                  <a:pt x="13008" y="16185"/>
                </a:cubicBezTo>
                <a:cubicBezTo>
                  <a:pt x="12875" y="15675"/>
                  <a:pt x="12798" y="15130"/>
                  <a:pt x="12652" y="14629"/>
                </a:cubicBezTo>
                <a:cubicBezTo>
                  <a:pt x="11969" y="12280"/>
                  <a:pt x="10165" y="11409"/>
                  <a:pt x="8788" y="12763"/>
                </a:cubicBezTo>
                <a:cubicBezTo>
                  <a:pt x="8293" y="13138"/>
                  <a:pt x="7771" y="13334"/>
                  <a:pt x="7247" y="13363"/>
                </a:cubicBezTo>
                <a:cubicBezTo>
                  <a:pt x="6516" y="13403"/>
                  <a:pt x="5727" y="13044"/>
                  <a:pt x="5467" y="11912"/>
                </a:cubicBezTo>
                <a:cubicBezTo>
                  <a:pt x="5284" y="11113"/>
                  <a:pt x="5524" y="10177"/>
                  <a:pt x="5261" y="9426"/>
                </a:cubicBezTo>
                <a:cubicBezTo>
                  <a:pt x="5032" y="8775"/>
                  <a:pt x="4503" y="8539"/>
                  <a:pt x="4296" y="7866"/>
                </a:cubicBezTo>
                <a:cubicBezTo>
                  <a:pt x="3978" y="6831"/>
                  <a:pt x="4619" y="5525"/>
                  <a:pt x="4183" y="4554"/>
                </a:cubicBezTo>
                <a:cubicBezTo>
                  <a:pt x="3916" y="3960"/>
                  <a:pt x="3336" y="3886"/>
                  <a:pt x="3149" y="3199"/>
                </a:cubicBezTo>
                <a:cubicBezTo>
                  <a:pt x="3048" y="2827"/>
                  <a:pt x="3112" y="2391"/>
                  <a:pt x="3018" y="2015"/>
                </a:cubicBezTo>
                <a:cubicBezTo>
                  <a:pt x="2554" y="149"/>
                  <a:pt x="936" y="2067"/>
                  <a:pt x="225" y="974"/>
                </a:cubicBezTo>
                <a:cubicBezTo>
                  <a:pt x="62" y="722"/>
                  <a:pt x="-20" y="362"/>
                  <a:pt x="5" y="0"/>
                </a:cubicBezTo>
              </a:path>
            </a:pathLst>
          </a:custGeom>
          <a:ln w="38100">
            <a:solidFill>
              <a:srgbClr val="FAB14E"/>
            </a:solidFill>
            <a:custDash>
              <a:ds d="600000" sp="600000"/>
            </a:custDash>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50" name="Group"/>
          <p:cNvGrpSpPr/>
          <p:nvPr/>
        </p:nvGrpSpPr>
        <p:grpSpPr>
          <a:xfrm>
            <a:off x="680174" y="12653144"/>
            <a:ext cx="1815156" cy="430543"/>
            <a:chOff x="0" y="0"/>
            <a:chExt cx="1815154" cy="430541"/>
          </a:xfrm>
        </p:grpSpPr>
        <p:pic>
          <p:nvPicPr>
            <p:cNvPr id="147"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489434" cy="430542"/>
            </a:xfrm>
            <a:prstGeom prst="rect">
              <a:avLst/>
            </a:prstGeom>
            <a:ln w="12700" cap="flat">
              <a:noFill/>
              <a:miter lim="400000"/>
            </a:ln>
            <a:effectLst/>
          </p:spPr>
        </p:pic>
        <p:pic>
          <p:nvPicPr>
            <p:cNvPr id="148"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1752" y="0"/>
              <a:ext cx="430542" cy="430542"/>
            </a:xfrm>
            <a:prstGeom prst="rect">
              <a:avLst/>
            </a:prstGeom>
            <a:ln w="12700" cap="flat">
              <a:noFill/>
              <a:miter lim="400000"/>
            </a:ln>
            <a:effectLst/>
          </p:spPr>
        </p:pic>
        <p:pic>
          <p:nvPicPr>
            <p:cNvPr id="149"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84612" y="0"/>
              <a:ext cx="430543" cy="430542"/>
            </a:xfrm>
            <a:prstGeom prst="rect">
              <a:avLst/>
            </a:prstGeom>
            <a:ln w="12700" cap="flat">
              <a:noFill/>
              <a:miter lim="400000"/>
            </a:ln>
            <a:effectLst/>
          </p:spPr>
        </p:pic>
      </p:grpSp>
      <p:pic>
        <p:nvPicPr>
          <p:cNvPr id="3" name="Picture 2"/>
          <p:cNvPicPr>
            <a:picLocks noChangeAspect="1"/>
          </p:cNvPicPr>
          <p:nvPr/>
        </p:nvPicPr>
        <p:blipFill>
          <a:blip r:embed="rId8"/>
          <a:stretch>
            <a:fillRect/>
          </a:stretch>
        </p:blipFill>
        <p:spPr>
          <a:xfrm>
            <a:off x="12604148" y="9422666"/>
            <a:ext cx="1909014" cy="2866870"/>
          </a:xfrm>
          <a:prstGeom prst="rect">
            <a:avLst/>
          </a:prstGeom>
        </p:spPr>
      </p:pic>
      <p:pic>
        <p:nvPicPr>
          <p:cNvPr id="4" name="Picture 3"/>
          <p:cNvPicPr>
            <a:picLocks noChangeAspect="1"/>
          </p:cNvPicPr>
          <p:nvPr/>
        </p:nvPicPr>
        <p:blipFill>
          <a:blip r:embed="rId8"/>
          <a:stretch>
            <a:fillRect/>
          </a:stretch>
        </p:blipFill>
        <p:spPr>
          <a:xfrm>
            <a:off x="10635634" y="10494761"/>
            <a:ext cx="2215583" cy="3327261"/>
          </a:xfrm>
          <a:prstGeom prst="rect">
            <a:avLst/>
          </a:prstGeom>
        </p:spPr>
      </p:pic>
      <p:pic>
        <p:nvPicPr>
          <p:cNvPr id="2" name="Picture 1"/>
          <p:cNvPicPr>
            <a:picLocks noChangeAspect="1"/>
          </p:cNvPicPr>
          <p:nvPr/>
        </p:nvPicPr>
        <p:blipFill>
          <a:blip r:embed="rId9"/>
          <a:stretch>
            <a:fillRect/>
          </a:stretch>
        </p:blipFill>
        <p:spPr>
          <a:xfrm>
            <a:off x="9766519" y="8585852"/>
            <a:ext cx="1738230" cy="2607344"/>
          </a:xfrm>
          <a:prstGeom prst="rect">
            <a:avLst/>
          </a:prstGeom>
        </p:spPr>
      </p:pic>
      <p:pic>
        <p:nvPicPr>
          <p:cNvPr id="5" name="Picture 4"/>
          <p:cNvPicPr>
            <a:picLocks noChangeAspect="1"/>
          </p:cNvPicPr>
          <p:nvPr/>
        </p:nvPicPr>
        <p:blipFill>
          <a:blip r:embed="rId8"/>
          <a:stretch>
            <a:fillRect/>
          </a:stretch>
        </p:blipFill>
        <p:spPr>
          <a:xfrm>
            <a:off x="8336898" y="9680222"/>
            <a:ext cx="1737511" cy="2609314"/>
          </a:xfrm>
          <a:prstGeom prst="rect">
            <a:avLst/>
          </a:prstGeom>
        </p:spPr>
      </p:pic>
      <p:pic>
        <p:nvPicPr>
          <p:cNvPr id="6" name="Picture 5"/>
          <p:cNvPicPr>
            <a:picLocks noChangeAspect="1"/>
          </p:cNvPicPr>
          <p:nvPr/>
        </p:nvPicPr>
        <p:blipFill>
          <a:blip r:embed="rId8"/>
          <a:stretch>
            <a:fillRect/>
          </a:stretch>
        </p:blipFill>
        <p:spPr>
          <a:xfrm>
            <a:off x="14227633" y="10856101"/>
            <a:ext cx="1737511" cy="2609314"/>
          </a:xfrm>
          <a:prstGeom prst="rect">
            <a:avLst/>
          </a:prstGeom>
        </p:spPr>
      </p:pic>
      <p:pic>
        <p:nvPicPr>
          <p:cNvPr id="18" name="Picture 17"/>
          <p:cNvPicPr>
            <a:picLocks noChangeAspect="1"/>
          </p:cNvPicPr>
          <p:nvPr/>
        </p:nvPicPr>
        <p:blipFill>
          <a:blip r:embed="rId8"/>
          <a:stretch>
            <a:fillRect/>
          </a:stretch>
        </p:blipFill>
        <p:spPr>
          <a:xfrm>
            <a:off x="7026749" y="11018815"/>
            <a:ext cx="1737511" cy="2609314"/>
          </a:xfrm>
          <a:prstGeom prst="rect">
            <a:avLst/>
          </a:prstGeom>
        </p:spPr>
      </p:pic>
      <p:grpSp>
        <p:nvGrpSpPr>
          <p:cNvPr id="19" name="Group 18">
            <a:extLst>
              <a:ext uri="{FF2B5EF4-FFF2-40B4-BE49-F238E27FC236}">
                <a16:creationId xmlns:a16="http://schemas.microsoft.com/office/drawing/2014/main" id="{528CD509-A9A5-C241-9C36-30EC19760950}"/>
              </a:ext>
            </a:extLst>
          </p:cNvPr>
          <p:cNvGrpSpPr/>
          <p:nvPr/>
        </p:nvGrpSpPr>
        <p:grpSpPr>
          <a:xfrm>
            <a:off x="14648688" y="33362"/>
            <a:ext cx="9578638" cy="5246460"/>
            <a:chOff x="7402681" y="2678241"/>
            <a:chExt cx="9578638" cy="5246460"/>
          </a:xfrm>
        </p:grpSpPr>
        <p:sp>
          <p:nvSpPr>
            <p:cNvPr id="20" name="A JOURNEY">
              <a:extLst>
                <a:ext uri="{FF2B5EF4-FFF2-40B4-BE49-F238E27FC236}">
                  <a16:creationId xmlns:a16="http://schemas.microsoft.com/office/drawing/2014/main" id="{D6777CE7-F712-8641-A593-528FBC909D7F}"/>
                </a:ext>
              </a:extLst>
            </p:cNvPr>
            <p:cNvSpPr txBox="1"/>
            <p:nvPr/>
          </p:nvSpPr>
          <p:spPr>
            <a:xfrm>
              <a:off x="7402681" y="4155422"/>
              <a:ext cx="9578638"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lvl="0">
                <a:defRPr/>
              </a:pPr>
              <a:r>
                <a:rPr lang="en-US" sz="5400" dirty="0"/>
                <a:t>¿CUÁL ES NUESTRA PARTE EN EL CAMINO DE LA GRACIA CON LOS DEMÁS?</a:t>
              </a:r>
            </a:p>
          </p:txBody>
        </p:sp>
        <p:sp>
          <p:nvSpPr>
            <p:cNvPr id="21" name="Line">
              <a:extLst>
                <a:ext uri="{FF2B5EF4-FFF2-40B4-BE49-F238E27FC236}">
                  <a16:creationId xmlns:a16="http://schemas.microsoft.com/office/drawing/2014/main" id="{C1CF3C79-5509-B54D-A03E-BAEABA569519}"/>
                </a:ext>
              </a:extLst>
            </p:cNvPr>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22" name="Line">
              <a:extLst>
                <a:ext uri="{FF2B5EF4-FFF2-40B4-BE49-F238E27FC236}">
                  <a16:creationId xmlns:a16="http://schemas.microsoft.com/office/drawing/2014/main" id="{60D380DE-D835-8449-B08A-0154F272C3F5}"/>
                </a:ext>
              </a:extLst>
            </p:cNvPr>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pic>
          <p:nvPicPr>
            <p:cNvPr id="23" name="COTN_LOGO.png" descr="COTN_LOGO.png">
              <a:extLst>
                <a:ext uri="{FF2B5EF4-FFF2-40B4-BE49-F238E27FC236}">
                  <a16:creationId xmlns:a16="http://schemas.microsoft.com/office/drawing/2014/main" id="{58859041-5AB0-1A41-B187-4BBFFD410C6C}"/>
                </a:ext>
              </a:extLst>
            </p:cNvPr>
            <p:cNvPicPr>
              <a:picLocks noChangeAspect="1"/>
            </p:cNvPicPr>
            <p:nvPr/>
          </p:nvPicPr>
          <p:blipFill>
            <a:blip r:embed="rId10"/>
            <a:stretch>
              <a:fillRect/>
            </a:stretch>
          </p:blipFill>
          <p:spPr>
            <a:xfrm>
              <a:off x="11284422" y="2678241"/>
              <a:ext cx="1815156" cy="1414891"/>
            </a:xfrm>
            <a:prstGeom prst="rect">
              <a:avLst/>
            </a:prstGeom>
            <a:ln w="12700">
              <a:miter lim="400000"/>
            </a:ln>
          </p:spPr>
        </p:pic>
      </p:grpSp>
      <p:grpSp>
        <p:nvGrpSpPr>
          <p:cNvPr id="24" name="Group 23">
            <a:extLst>
              <a:ext uri="{FF2B5EF4-FFF2-40B4-BE49-F238E27FC236}">
                <a16:creationId xmlns:a16="http://schemas.microsoft.com/office/drawing/2014/main" id="{6D21C8F1-298B-544A-B76F-5D7A87D7C14D}"/>
              </a:ext>
            </a:extLst>
          </p:cNvPr>
          <p:cNvGrpSpPr/>
          <p:nvPr/>
        </p:nvGrpSpPr>
        <p:grpSpPr>
          <a:xfrm>
            <a:off x="421631" y="-13556"/>
            <a:ext cx="9578638" cy="5246460"/>
            <a:chOff x="7402681" y="2678241"/>
            <a:chExt cx="9578638" cy="5246460"/>
          </a:xfrm>
        </p:grpSpPr>
        <p:sp>
          <p:nvSpPr>
            <p:cNvPr id="25" name="A JOURNEY">
              <a:extLst>
                <a:ext uri="{FF2B5EF4-FFF2-40B4-BE49-F238E27FC236}">
                  <a16:creationId xmlns:a16="http://schemas.microsoft.com/office/drawing/2014/main" id="{D3C77C8E-FC7F-BE4A-99EB-F4E40C382DBD}"/>
                </a:ext>
              </a:extLst>
            </p:cNvPr>
            <p:cNvSpPr txBox="1"/>
            <p:nvPr/>
          </p:nvSpPr>
          <p:spPr>
            <a:xfrm>
              <a:off x="7402681" y="4570920"/>
              <a:ext cx="9578638" cy="2595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926" normalizeH="0" baseline="0" noProof="0" dirty="0">
                  <a:ln>
                    <a:noFill/>
                  </a:ln>
                  <a:solidFill>
                    <a:srgbClr val="FFFF00"/>
                  </a:solidFill>
                  <a:effectLst/>
                  <a:uLnTx/>
                  <a:uFillTx/>
                  <a:latin typeface="Brandon Grotesque Regular"/>
                  <a:sym typeface="Brandon Grotesque Regular"/>
                </a:rPr>
                <a:t>WHAT</a:t>
              </a:r>
              <a:r>
                <a:rPr kumimoji="0" lang="en-US" sz="5400" b="0" i="0" u="none" strike="noStrike" kern="0" cap="none" spc="926" normalizeH="0" noProof="0" dirty="0">
                  <a:ln>
                    <a:noFill/>
                  </a:ln>
                  <a:solidFill>
                    <a:srgbClr val="FFFF00"/>
                  </a:solidFill>
                  <a:effectLst/>
                  <a:uLnTx/>
                  <a:uFillTx/>
                  <a:latin typeface="Brandon Grotesque Regular"/>
                  <a:sym typeface="Brandon Grotesque Regular"/>
                </a:rPr>
                <a:t> IS OUR PART </a:t>
              </a:r>
              <a:r>
                <a:rPr lang="en-US" sz="5400" dirty="0">
                  <a:solidFill>
                    <a:srgbClr val="FFFF00"/>
                  </a:solidFill>
                </a:rPr>
                <a:t>O</a:t>
              </a:r>
              <a:r>
                <a:rPr kumimoji="0" lang="en-US" sz="5400" b="0" i="0" u="none" strike="noStrike" kern="0" cap="none" spc="926" normalizeH="0" noProof="0" dirty="0">
                  <a:ln>
                    <a:noFill/>
                  </a:ln>
                  <a:solidFill>
                    <a:srgbClr val="FFFF00"/>
                  </a:solidFill>
                  <a:effectLst/>
                  <a:uLnTx/>
                  <a:uFillTx/>
                  <a:latin typeface="Brandon Grotesque Regular"/>
                  <a:sym typeface="Brandon Grotesque Regular"/>
                </a:rPr>
                <a:t>N THE JOURNEY OF GRACE WITH OTHERS?</a:t>
              </a:r>
              <a:endParaRPr kumimoji="0" sz="5400" b="0" i="0" u="none" strike="noStrike" kern="0" cap="none" spc="926" normalizeH="0" baseline="0" noProof="0" dirty="0">
                <a:ln>
                  <a:noFill/>
                </a:ln>
                <a:solidFill>
                  <a:srgbClr val="FFFF00"/>
                </a:solidFill>
                <a:effectLst/>
                <a:uLnTx/>
                <a:uFillTx/>
                <a:latin typeface="Brandon Grotesque Regular"/>
                <a:sym typeface="Brandon Grotesque Regular"/>
              </a:endParaRPr>
            </a:p>
          </p:txBody>
        </p:sp>
        <p:sp>
          <p:nvSpPr>
            <p:cNvPr id="26" name="Line">
              <a:extLst>
                <a:ext uri="{FF2B5EF4-FFF2-40B4-BE49-F238E27FC236}">
                  <a16:creationId xmlns:a16="http://schemas.microsoft.com/office/drawing/2014/main" id="{31A742E7-42DD-7348-9317-63DA3A994332}"/>
                </a:ext>
              </a:extLst>
            </p:cNvPr>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27" name="Line">
              <a:extLst>
                <a:ext uri="{FF2B5EF4-FFF2-40B4-BE49-F238E27FC236}">
                  <a16:creationId xmlns:a16="http://schemas.microsoft.com/office/drawing/2014/main" id="{CC6FA7D7-CDC4-8141-873C-DB32DAAE42E5}"/>
                </a:ext>
              </a:extLst>
            </p:cNvPr>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pic>
          <p:nvPicPr>
            <p:cNvPr id="28" name="COTN_LOGO.png" descr="COTN_LOGO.png">
              <a:extLst>
                <a:ext uri="{FF2B5EF4-FFF2-40B4-BE49-F238E27FC236}">
                  <a16:creationId xmlns:a16="http://schemas.microsoft.com/office/drawing/2014/main" id="{19155849-0C42-214F-9898-68EE5958D769}"/>
                </a:ext>
              </a:extLst>
            </p:cNvPr>
            <p:cNvPicPr>
              <a:picLocks noChangeAspect="1"/>
            </p:cNvPicPr>
            <p:nvPr/>
          </p:nvPicPr>
          <p:blipFill>
            <a:blip r:embed="rId10"/>
            <a:stretch>
              <a:fillRect/>
            </a:stretch>
          </p:blipFill>
          <p:spPr>
            <a:xfrm>
              <a:off x="11284422" y="2678241"/>
              <a:ext cx="1815156" cy="1414891"/>
            </a:xfrm>
            <a:prstGeom prst="rect">
              <a:avLst/>
            </a:prstGeom>
            <a:ln w="12700">
              <a:miter lim="400000"/>
            </a:ln>
          </p:spPr>
        </p:pic>
      </p:grpSp>
      <p:grpSp>
        <p:nvGrpSpPr>
          <p:cNvPr id="29" name="Group 28">
            <a:extLst>
              <a:ext uri="{FF2B5EF4-FFF2-40B4-BE49-F238E27FC236}">
                <a16:creationId xmlns:a16="http://schemas.microsoft.com/office/drawing/2014/main" id="{7553EB11-EC57-A74E-BA6A-F94215A91E80}"/>
              </a:ext>
            </a:extLst>
          </p:cNvPr>
          <p:cNvGrpSpPr/>
          <p:nvPr/>
        </p:nvGrpSpPr>
        <p:grpSpPr>
          <a:xfrm>
            <a:off x="16024593" y="7217160"/>
            <a:ext cx="8435501" cy="5602707"/>
            <a:chOff x="7402681" y="2753482"/>
            <a:chExt cx="9850451" cy="5171219"/>
          </a:xfrm>
        </p:grpSpPr>
        <p:sp>
          <p:nvSpPr>
            <p:cNvPr id="30" name="A JOURNEY">
              <a:extLst>
                <a:ext uri="{FF2B5EF4-FFF2-40B4-BE49-F238E27FC236}">
                  <a16:creationId xmlns:a16="http://schemas.microsoft.com/office/drawing/2014/main" id="{FB3B113C-918C-6F4F-A5F7-1AC5EEA4414E}"/>
                </a:ext>
              </a:extLst>
            </p:cNvPr>
            <p:cNvSpPr txBox="1"/>
            <p:nvPr/>
          </p:nvSpPr>
          <p:spPr>
            <a:xfrm>
              <a:off x="7674494" y="4353542"/>
              <a:ext cx="9578638" cy="3504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lvl="0">
                <a:defRPr/>
              </a:pPr>
              <a:r>
                <a:rPr lang="en-US" sz="4800" dirty="0">
                  <a:solidFill>
                    <a:srgbClr val="00B0F0"/>
                  </a:solidFill>
                </a:rPr>
                <a:t>QUELLE EST NOTRE RESPONSABILITÉ DANS LE PARCOURS DE GRÂCE AVEC LES AUTRES ?</a:t>
              </a:r>
              <a:endParaRPr kumimoji="0" sz="4800" b="0" i="0" u="none" strike="noStrike" kern="0" cap="none" spc="926" normalizeH="0" baseline="0" noProof="0" dirty="0">
                <a:ln>
                  <a:noFill/>
                </a:ln>
                <a:solidFill>
                  <a:srgbClr val="00B0F0"/>
                </a:solidFill>
                <a:effectLst/>
                <a:uLnTx/>
                <a:uFillTx/>
                <a:latin typeface="Brandon Grotesque Regular"/>
                <a:sym typeface="Brandon Grotesque Regular"/>
              </a:endParaRPr>
            </a:p>
          </p:txBody>
        </p:sp>
        <p:sp>
          <p:nvSpPr>
            <p:cNvPr id="31" name="Line">
              <a:extLst>
                <a:ext uri="{FF2B5EF4-FFF2-40B4-BE49-F238E27FC236}">
                  <a16:creationId xmlns:a16="http://schemas.microsoft.com/office/drawing/2014/main" id="{3CAEE4DC-3C25-1C47-A344-6CB6E26EDB4F}"/>
                </a:ext>
              </a:extLst>
            </p:cNvPr>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32" name="Line">
              <a:extLst>
                <a:ext uri="{FF2B5EF4-FFF2-40B4-BE49-F238E27FC236}">
                  <a16:creationId xmlns:a16="http://schemas.microsoft.com/office/drawing/2014/main" id="{F1766CA1-FEF7-514E-8773-11C104B0736A}"/>
                </a:ext>
              </a:extLst>
            </p:cNvPr>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pic>
          <p:nvPicPr>
            <p:cNvPr id="33" name="COTN_LOGO.png" descr="COTN_LOGO.png">
              <a:extLst>
                <a:ext uri="{FF2B5EF4-FFF2-40B4-BE49-F238E27FC236}">
                  <a16:creationId xmlns:a16="http://schemas.microsoft.com/office/drawing/2014/main" id="{60F7C513-B6D4-B14A-96B5-673234823B3B}"/>
                </a:ext>
              </a:extLst>
            </p:cNvPr>
            <p:cNvPicPr>
              <a:picLocks noChangeAspect="1"/>
            </p:cNvPicPr>
            <p:nvPr/>
          </p:nvPicPr>
          <p:blipFill>
            <a:blip r:embed="rId10"/>
            <a:stretch>
              <a:fillRect/>
            </a:stretch>
          </p:blipFill>
          <p:spPr>
            <a:xfrm>
              <a:off x="11420385" y="2753482"/>
              <a:ext cx="1815156" cy="1414891"/>
            </a:xfrm>
            <a:prstGeom prst="rect">
              <a:avLst/>
            </a:prstGeom>
            <a:ln w="12700">
              <a:miter lim="400000"/>
            </a:ln>
          </p:spPr>
        </p:pic>
      </p:grpSp>
    </p:spTree>
    <p:extLst>
      <p:ext uri="{BB962C8B-B14F-4D97-AF65-F5344CB8AC3E}">
        <p14:creationId xmlns:p14="http://schemas.microsoft.com/office/powerpoint/2010/main" val="3733844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694944" y="349669"/>
            <a:ext cx="23408640" cy="2286000"/>
          </a:xfrm>
        </p:spPr>
        <p:txBody>
          <a:bodyPr>
            <a:noAutofit/>
          </a:bodyPr>
          <a:lstStyle/>
          <a:p>
            <a:r>
              <a:rPr lang="en-US" sz="8800" dirty="0">
                <a:solidFill>
                  <a:srgbClr val="FFFF00"/>
                </a:solidFill>
              </a:rPr>
              <a:t>Evangelism / </a:t>
            </a:r>
            <a:r>
              <a:rPr lang="en-US" sz="8800" dirty="0" err="1">
                <a:solidFill>
                  <a:schemeClr val="bg1"/>
                </a:solidFill>
              </a:rPr>
              <a:t>Evangelismo</a:t>
            </a:r>
            <a:r>
              <a:rPr lang="en-US" sz="8800" dirty="0">
                <a:solidFill>
                  <a:schemeClr val="bg1"/>
                </a:solidFill>
              </a:rPr>
              <a:t> / </a:t>
            </a:r>
            <a:r>
              <a:rPr lang="en-US" sz="8800" dirty="0" err="1">
                <a:solidFill>
                  <a:srgbClr val="00B0F0"/>
                </a:solidFill>
              </a:rPr>
              <a:t>Évangélisation</a:t>
            </a:r>
            <a:endParaRPr lang="en-US" sz="8800" dirty="0">
              <a:solidFill>
                <a:srgbClr val="00B0F0"/>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841248" y="4025557"/>
            <a:ext cx="22713696" cy="7950886"/>
          </a:xfrm>
        </p:spPr>
        <p:txBody>
          <a:bodyPr lIns="54864">
            <a:noAutofit/>
          </a:bodyPr>
          <a:lstStyle/>
          <a:p>
            <a:pPr marL="0" indent="0">
              <a:spcBef>
                <a:spcPts val="1700"/>
              </a:spcBef>
              <a:buNone/>
            </a:pPr>
            <a:r>
              <a:rPr lang="en-US" sz="5400" dirty="0">
                <a:solidFill>
                  <a:srgbClr val="FFFF00"/>
                </a:solidFill>
              </a:rPr>
              <a:t>When you hear the word “evangelism” what pictures come into your mind?</a:t>
            </a:r>
          </a:p>
          <a:p>
            <a:pPr marL="0" indent="0">
              <a:spcBef>
                <a:spcPts val="1700"/>
              </a:spcBef>
              <a:buNone/>
            </a:pPr>
            <a:r>
              <a:rPr lang="en-US" sz="5400" dirty="0" err="1">
                <a:solidFill>
                  <a:schemeClr val="bg1"/>
                </a:solidFill>
              </a:rPr>
              <a:t>Cuando</a:t>
            </a:r>
            <a:r>
              <a:rPr lang="en-US" sz="5400" dirty="0">
                <a:solidFill>
                  <a:schemeClr val="bg1"/>
                </a:solidFill>
              </a:rPr>
              <a:t> </a:t>
            </a:r>
            <a:r>
              <a:rPr lang="en-US" sz="5400" dirty="0" err="1">
                <a:solidFill>
                  <a:schemeClr val="bg1"/>
                </a:solidFill>
              </a:rPr>
              <a:t>escuchas</a:t>
            </a:r>
            <a:r>
              <a:rPr lang="en-US" sz="5400" dirty="0">
                <a:solidFill>
                  <a:schemeClr val="bg1"/>
                </a:solidFill>
              </a:rPr>
              <a:t> la palabra “</a:t>
            </a:r>
            <a:r>
              <a:rPr lang="en-US" sz="5400" dirty="0" err="1">
                <a:solidFill>
                  <a:schemeClr val="bg1"/>
                </a:solidFill>
              </a:rPr>
              <a:t>evangelización</a:t>
            </a:r>
            <a:r>
              <a:rPr lang="en-US" sz="5400" dirty="0">
                <a:solidFill>
                  <a:schemeClr val="bg1"/>
                </a:solidFill>
              </a:rPr>
              <a:t>”, ¿</a:t>
            </a:r>
            <a:r>
              <a:rPr lang="en-US" sz="5400" dirty="0" err="1">
                <a:solidFill>
                  <a:schemeClr val="bg1"/>
                </a:solidFill>
              </a:rPr>
              <a:t>qué</a:t>
            </a:r>
            <a:r>
              <a:rPr lang="en-US" sz="5400" dirty="0">
                <a:solidFill>
                  <a:schemeClr val="bg1"/>
                </a:solidFill>
              </a:rPr>
              <a:t> </a:t>
            </a:r>
            <a:r>
              <a:rPr lang="en-US" sz="5400" dirty="0" err="1">
                <a:solidFill>
                  <a:schemeClr val="bg1"/>
                </a:solidFill>
              </a:rPr>
              <a:t>imágenes</a:t>
            </a:r>
            <a:r>
              <a:rPr lang="en-US" sz="5400" dirty="0">
                <a:solidFill>
                  <a:schemeClr val="bg1"/>
                </a:solidFill>
              </a:rPr>
              <a:t> </a:t>
            </a:r>
            <a:r>
              <a:rPr lang="en-US" sz="5400" dirty="0" err="1">
                <a:solidFill>
                  <a:schemeClr val="bg1"/>
                </a:solidFill>
              </a:rPr>
              <a:t>te</a:t>
            </a:r>
            <a:r>
              <a:rPr lang="en-US" sz="5400" dirty="0">
                <a:solidFill>
                  <a:schemeClr val="bg1"/>
                </a:solidFill>
              </a:rPr>
              <a:t> </a:t>
            </a:r>
            <a:r>
              <a:rPr lang="en-US" sz="5400" dirty="0" err="1">
                <a:solidFill>
                  <a:schemeClr val="bg1"/>
                </a:solidFill>
              </a:rPr>
              <a:t>vienen</a:t>
            </a:r>
            <a:r>
              <a:rPr lang="en-US" sz="5400" dirty="0">
                <a:solidFill>
                  <a:schemeClr val="bg1"/>
                </a:solidFill>
              </a:rPr>
              <a:t> a la </a:t>
            </a:r>
            <a:r>
              <a:rPr lang="en-US" sz="5400" dirty="0" err="1">
                <a:solidFill>
                  <a:schemeClr val="bg1"/>
                </a:solidFill>
              </a:rPr>
              <a:t>mente</a:t>
            </a:r>
            <a:r>
              <a:rPr lang="en-US" sz="5400" dirty="0">
                <a:solidFill>
                  <a:schemeClr val="bg1"/>
                </a:solidFill>
              </a:rPr>
              <a:t>?</a:t>
            </a:r>
          </a:p>
          <a:p>
            <a:pPr marL="0" indent="0">
              <a:spcBef>
                <a:spcPts val="1700"/>
              </a:spcBef>
              <a:buNone/>
            </a:pPr>
            <a:r>
              <a:rPr lang="en-US" sz="5400" dirty="0" err="1">
                <a:solidFill>
                  <a:srgbClr val="00B0F0"/>
                </a:solidFill>
              </a:rPr>
              <a:t>Quand</a:t>
            </a:r>
            <a:r>
              <a:rPr lang="en-US" sz="5400" dirty="0">
                <a:solidFill>
                  <a:srgbClr val="00B0F0"/>
                </a:solidFill>
              </a:rPr>
              <a:t> </a:t>
            </a:r>
            <a:r>
              <a:rPr lang="en-US" sz="5400" dirty="0" err="1">
                <a:solidFill>
                  <a:srgbClr val="00B0F0"/>
                </a:solidFill>
              </a:rPr>
              <a:t>vous</a:t>
            </a:r>
            <a:r>
              <a:rPr lang="en-US" sz="5400" dirty="0">
                <a:solidFill>
                  <a:srgbClr val="00B0F0"/>
                </a:solidFill>
              </a:rPr>
              <a:t> </a:t>
            </a:r>
            <a:r>
              <a:rPr lang="en-US" sz="5400" dirty="0" err="1">
                <a:solidFill>
                  <a:srgbClr val="00B0F0"/>
                </a:solidFill>
              </a:rPr>
              <a:t>écoutez</a:t>
            </a:r>
            <a:r>
              <a:rPr lang="en-US" sz="5400" dirty="0">
                <a:solidFill>
                  <a:srgbClr val="00B0F0"/>
                </a:solidFill>
              </a:rPr>
              <a:t> le mot ‘‘</a:t>
            </a:r>
            <a:r>
              <a:rPr lang="en-US" sz="5400" dirty="0" err="1">
                <a:solidFill>
                  <a:srgbClr val="00B0F0"/>
                </a:solidFill>
              </a:rPr>
              <a:t>évangélisation</a:t>
            </a:r>
            <a:r>
              <a:rPr lang="en-US" sz="5400" dirty="0">
                <a:solidFill>
                  <a:srgbClr val="00B0F0"/>
                </a:solidFill>
              </a:rPr>
              <a:t>’’, </a:t>
            </a:r>
            <a:r>
              <a:rPr lang="en-US" sz="5400" dirty="0" err="1">
                <a:solidFill>
                  <a:srgbClr val="00B0F0"/>
                </a:solidFill>
              </a:rPr>
              <a:t>quelles</a:t>
            </a:r>
            <a:r>
              <a:rPr lang="en-US" sz="5400" dirty="0">
                <a:solidFill>
                  <a:srgbClr val="00B0F0"/>
                </a:solidFill>
              </a:rPr>
              <a:t> images </a:t>
            </a:r>
            <a:r>
              <a:rPr lang="en-US" sz="5400" dirty="0" err="1">
                <a:solidFill>
                  <a:srgbClr val="00B0F0"/>
                </a:solidFill>
              </a:rPr>
              <a:t>vous</a:t>
            </a:r>
            <a:r>
              <a:rPr lang="en-US" sz="5400" dirty="0">
                <a:solidFill>
                  <a:srgbClr val="00B0F0"/>
                </a:solidFill>
              </a:rPr>
              <a:t> </a:t>
            </a:r>
            <a:r>
              <a:rPr lang="en-US" sz="5400" dirty="0" err="1">
                <a:solidFill>
                  <a:srgbClr val="00B0F0"/>
                </a:solidFill>
              </a:rPr>
              <a:t>viennent</a:t>
            </a:r>
            <a:r>
              <a:rPr lang="en-US" sz="5400" dirty="0">
                <a:solidFill>
                  <a:srgbClr val="00B0F0"/>
                </a:solidFill>
              </a:rPr>
              <a:t> </a:t>
            </a:r>
            <a:r>
              <a:rPr lang="en-US" sz="5400" dirty="0" err="1">
                <a:solidFill>
                  <a:srgbClr val="00B0F0"/>
                </a:solidFill>
              </a:rPr>
              <a:t>à</a:t>
            </a:r>
            <a:r>
              <a:rPr lang="en-US" sz="5400" dirty="0">
                <a:solidFill>
                  <a:srgbClr val="00B0F0"/>
                </a:solidFill>
              </a:rPr>
              <a:t> </a:t>
            </a:r>
            <a:r>
              <a:rPr lang="en-US" sz="5400" dirty="0" err="1">
                <a:solidFill>
                  <a:srgbClr val="00B0F0"/>
                </a:solidFill>
              </a:rPr>
              <a:t>l'esprit</a:t>
            </a:r>
            <a:r>
              <a:rPr lang="en-US" sz="5400" dirty="0">
                <a:solidFill>
                  <a:srgbClr val="00B0F0"/>
                </a:solidFill>
              </a:rPr>
              <a:t>?</a:t>
            </a:r>
          </a:p>
          <a:p>
            <a:pPr marL="0" indent="0">
              <a:spcBef>
                <a:spcPts val="1700"/>
              </a:spcBef>
              <a:buNone/>
            </a:pPr>
            <a:endParaRPr lang="en-US" sz="5400" dirty="0">
              <a:solidFill>
                <a:srgbClr val="00B0F0"/>
              </a:solidFill>
            </a:endParaRPr>
          </a:p>
          <a:p>
            <a:pPr marL="0" indent="0">
              <a:spcBef>
                <a:spcPts val="1700"/>
              </a:spcBef>
              <a:buNone/>
            </a:pPr>
            <a:r>
              <a:rPr lang="en-US" sz="5400" dirty="0">
                <a:solidFill>
                  <a:srgbClr val="FFFF00"/>
                </a:solidFill>
              </a:rPr>
              <a:t>What is someone who is “evangelizing” doing?</a:t>
            </a:r>
          </a:p>
          <a:p>
            <a:pPr marL="0" indent="0">
              <a:spcBef>
                <a:spcPts val="1700"/>
              </a:spcBef>
              <a:buNone/>
            </a:pPr>
            <a:r>
              <a:rPr lang="en-US" sz="5400" dirty="0">
                <a:solidFill>
                  <a:schemeClr val="bg1"/>
                </a:solidFill>
              </a:rPr>
              <a:t>¿</a:t>
            </a:r>
            <a:r>
              <a:rPr lang="en-US" sz="5400" dirty="0" err="1">
                <a:solidFill>
                  <a:schemeClr val="bg1"/>
                </a:solidFill>
              </a:rPr>
              <a:t>Qué</a:t>
            </a:r>
            <a:r>
              <a:rPr lang="en-US" sz="5400" dirty="0">
                <a:solidFill>
                  <a:schemeClr val="bg1"/>
                </a:solidFill>
              </a:rPr>
              <a:t> </a:t>
            </a:r>
            <a:r>
              <a:rPr lang="en-US" sz="5400" dirty="0" err="1">
                <a:solidFill>
                  <a:schemeClr val="bg1"/>
                </a:solidFill>
              </a:rPr>
              <a:t>está</a:t>
            </a:r>
            <a:r>
              <a:rPr lang="en-US" sz="5400" dirty="0">
                <a:solidFill>
                  <a:schemeClr val="bg1"/>
                </a:solidFill>
              </a:rPr>
              <a:t> </a:t>
            </a:r>
            <a:r>
              <a:rPr lang="en-US" sz="5400" dirty="0" err="1">
                <a:solidFill>
                  <a:schemeClr val="bg1"/>
                </a:solidFill>
              </a:rPr>
              <a:t>haciendo</a:t>
            </a:r>
            <a:r>
              <a:rPr lang="en-US" sz="5400" dirty="0">
                <a:solidFill>
                  <a:schemeClr val="bg1"/>
                </a:solidFill>
              </a:rPr>
              <a:t> </a:t>
            </a:r>
            <a:r>
              <a:rPr lang="en-US" sz="5400" dirty="0" err="1">
                <a:solidFill>
                  <a:schemeClr val="bg1"/>
                </a:solidFill>
              </a:rPr>
              <a:t>alguien</a:t>
            </a:r>
            <a:r>
              <a:rPr lang="en-US" sz="5400" dirty="0">
                <a:solidFill>
                  <a:schemeClr val="bg1"/>
                </a:solidFill>
              </a:rPr>
              <a:t> que </a:t>
            </a:r>
            <a:r>
              <a:rPr lang="en-US" sz="5400" dirty="0" err="1">
                <a:solidFill>
                  <a:schemeClr val="bg1"/>
                </a:solidFill>
              </a:rPr>
              <a:t>está</a:t>
            </a:r>
            <a:r>
              <a:rPr lang="en-US" sz="5400" dirty="0">
                <a:solidFill>
                  <a:schemeClr val="bg1"/>
                </a:solidFill>
              </a:rPr>
              <a:t> “</a:t>
            </a:r>
            <a:r>
              <a:rPr lang="en-US" sz="5400" dirty="0" err="1">
                <a:solidFill>
                  <a:schemeClr val="bg1"/>
                </a:solidFill>
              </a:rPr>
              <a:t>evangelizando</a:t>
            </a:r>
            <a:r>
              <a:rPr lang="en-US" sz="5400" dirty="0">
                <a:solidFill>
                  <a:schemeClr val="bg1"/>
                </a:solidFill>
              </a:rPr>
              <a:t>”?</a:t>
            </a:r>
          </a:p>
          <a:p>
            <a:pPr marL="0" indent="0">
              <a:spcBef>
                <a:spcPts val="1700"/>
              </a:spcBef>
              <a:buNone/>
            </a:pPr>
            <a:r>
              <a:rPr lang="en-US" sz="5400" dirty="0">
                <a:solidFill>
                  <a:srgbClr val="00B0F0"/>
                </a:solidFill>
              </a:rPr>
              <a:t>Que fait </a:t>
            </a:r>
            <a:r>
              <a:rPr lang="en-US" sz="5400" dirty="0" err="1">
                <a:solidFill>
                  <a:srgbClr val="00B0F0"/>
                </a:solidFill>
              </a:rPr>
              <a:t>quelqu'un</a:t>
            </a:r>
            <a:r>
              <a:rPr lang="en-US" sz="5400" dirty="0">
                <a:solidFill>
                  <a:srgbClr val="00B0F0"/>
                </a:solidFill>
              </a:rPr>
              <a:t> qui ‘‘</a:t>
            </a:r>
            <a:r>
              <a:rPr lang="en-US" sz="5400" dirty="0" err="1">
                <a:solidFill>
                  <a:srgbClr val="00B0F0"/>
                </a:solidFill>
              </a:rPr>
              <a:t>évangélise</a:t>
            </a:r>
            <a:r>
              <a:rPr lang="en-US" sz="5400" dirty="0">
                <a:solidFill>
                  <a:srgbClr val="00B0F0"/>
                </a:solidFill>
              </a:rPr>
              <a:t>’’ ?</a:t>
            </a:r>
          </a:p>
          <a:p>
            <a:pPr marL="0" indent="0">
              <a:buNone/>
            </a:pPr>
            <a:endParaRPr lang="en-US" dirty="0">
              <a:solidFill>
                <a:srgbClr val="FFFF00"/>
              </a:solidFill>
            </a:endParaRPr>
          </a:p>
        </p:txBody>
      </p:sp>
    </p:spTree>
    <p:extLst>
      <p:ext uri="{BB962C8B-B14F-4D97-AF65-F5344CB8AC3E}">
        <p14:creationId xmlns:p14="http://schemas.microsoft.com/office/powerpoint/2010/main" val="3748160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0093" y="1706264"/>
            <a:ext cx="5683145" cy="517528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80730" y="1909065"/>
            <a:ext cx="7167560" cy="476968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0539" y="7128329"/>
            <a:ext cx="5687630" cy="4878235"/>
          </a:xfrm>
          <a:prstGeom prst="rect">
            <a:avLst/>
          </a:prstGeom>
        </p:spPr>
      </p:pic>
      <p:pic>
        <p:nvPicPr>
          <p:cNvPr id="13" name="Picture 12"/>
          <p:cNvPicPr>
            <a:picLocks noChangeAspect="1"/>
          </p:cNvPicPr>
          <p:nvPr/>
        </p:nvPicPr>
        <p:blipFill>
          <a:blip r:embed="rId7"/>
          <a:stretch>
            <a:fillRect/>
          </a:stretch>
        </p:blipFill>
        <p:spPr>
          <a:xfrm>
            <a:off x="8272879" y="7128329"/>
            <a:ext cx="6681216" cy="5010912"/>
          </a:xfrm>
          <a:prstGeom prst="rect">
            <a:avLst/>
          </a:prstGeom>
        </p:spPr>
      </p:pic>
      <p:pic>
        <p:nvPicPr>
          <p:cNvPr id="2" name="Picture 1"/>
          <p:cNvPicPr>
            <a:picLocks noChangeAspect="1"/>
          </p:cNvPicPr>
          <p:nvPr/>
        </p:nvPicPr>
        <p:blipFill>
          <a:blip r:embed="rId8"/>
          <a:stretch>
            <a:fillRect/>
          </a:stretch>
        </p:blipFill>
        <p:spPr>
          <a:xfrm rot="20891551">
            <a:off x="15233490" y="7002389"/>
            <a:ext cx="7262038" cy="5264977"/>
          </a:xfrm>
          <a:prstGeom prst="rect">
            <a:avLst/>
          </a:prstGeom>
        </p:spPr>
      </p:pic>
      <p:pic>
        <p:nvPicPr>
          <p:cNvPr id="3" name="Picture 2"/>
          <p:cNvPicPr>
            <a:picLocks noChangeAspect="1"/>
          </p:cNvPicPr>
          <p:nvPr/>
        </p:nvPicPr>
        <p:blipFill>
          <a:blip r:embed="rId9"/>
          <a:stretch>
            <a:fillRect/>
          </a:stretch>
        </p:blipFill>
        <p:spPr>
          <a:xfrm>
            <a:off x="1600169" y="1766791"/>
            <a:ext cx="5742432" cy="4745690"/>
          </a:xfrm>
          <a:prstGeom prst="rect">
            <a:avLst/>
          </a:prstGeom>
        </p:spPr>
      </p:pic>
      <p:sp>
        <p:nvSpPr>
          <p:cNvPr id="4" name="TextBox 3">
            <a:extLst>
              <a:ext uri="{FF2B5EF4-FFF2-40B4-BE49-F238E27FC236}">
                <a16:creationId xmlns:a16="http://schemas.microsoft.com/office/drawing/2014/main" id="{56E66D60-63B5-4A4A-BC70-91E613393D07}"/>
              </a:ext>
            </a:extLst>
          </p:cNvPr>
          <p:cNvSpPr txBox="1"/>
          <p:nvPr/>
        </p:nvSpPr>
        <p:spPr>
          <a:xfrm>
            <a:off x="8272879" y="9737127"/>
            <a:ext cx="2224433" cy="14106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FR" sz="4100" spc="-300" dirty="0" err="1">
                <a:solidFill>
                  <a:schemeClr val="tx1"/>
                </a:solidFill>
              </a:rPr>
              <a:t>Nosotros</a:t>
            </a:r>
            <a:endParaRPr lang="fr-FR" sz="4100" spc="-300" dirty="0">
              <a:solidFill>
                <a:schemeClr val="tx1"/>
              </a:solidFill>
            </a:endParaRPr>
          </a:p>
          <a:p>
            <a:r>
              <a:rPr lang="fr-FR" sz="4400" dirty="0">
                <a:solidFill>
                  <a:srgbClr val="00B0F0"/>
                </a:solidFill>
              </a:rPr>
              <a:t>Nous</a:t>
            </a:r>
            <a:r>
              <a:rPr lang="en-US" dirty="0"/>
              <a:t> </a:t>
            </a:r>
            <a:endParaRPr kumimoji="0" lang="en-US"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9" name="TextBox 8">
            <a:extLst>
              <a:ext uri="{FF2B5EF4-FFF2-40B4-BE49-F238E27FC236}">
                <a16:creationId xmlns:a16="http://schemas.microsoft.com/office/drawing/2014/main" id="{281EE22A-61E9-DE42-811D-8993ACEF8A47}"/>
              </a:ext>
            </a:extLst>
          </p:cNvPr>
          <p:cNvSpPr txBox="1"/>
          <p:nvPr/>
        </p:nvSpPr>
        <p:spPr>
          <a:xfrm>
            <a:off x="12547216" y="9797008"/>
            <a:ext cx="2224433"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FR" sz="6000" dirty="0" err="1">
                <a:solidFill>
                  <a:schemeClr val="tx1"/>
                </a:solidFill>
              </a:rPr>
              <a:t>Dios</a:t>
            </a:r>
            <a:endParaRPr lang="fr-FR" sz="6000" dirty="0">
              <a:solidFill>
                <a:schemeClr val="tx1"/>
              </a:solidFill>
            </a:endParaRPr>
          </a:p>
          <a:p>
            <a:r>
              <a:rPr lang="fr-FR" sz="6000" dirty="0">
                <a:solidFill>
                  <a:srgbClr val="00B0F0"/>
                </a:solidFill>
              </a:rPr>
              <a:t>Dieu</a:t>
            </a:r>
            <a:r>
              <a:rPr lang="en-US" sz="4000" dirty="0"/>
              <a:t> </a:t>
            </a:r>
            <a:endParaRPr kumimoji="0" lang="en-US" sz="4000" b="1" i="0" u="none" strike="noStrike" cap="none" normalizeH="0" baseline="0" dirty="0">
              <a:ln>
                <a:noFill/>
              </a:ln>
              <a:solidFill>
                <a:srgbClr val="000000"/>
              </a:solidFill>
              <a:effectLst/>
              <a:uFillTx/>
              <a:latin typeface="Helvetica Neue"/>
              <a:ea typeface="Helvetica Neue"/>
              <a:cs typeface="Helvetica Neue"/>
              <a:sym typeface="Helvetica Neue"/>
            </a:endParaRPr>
          </a:p>
        </p:txBody>
      </p:sp>
      <p:sp>
        <p:nvSpPr>
          <p:cNvPr id="10" name="TextBox 9">
            <a:extLst>
              <a:ext uri="{FF2B5EF4-FFF2-40B4-BE49-F238E27FC236}">
                <a16:creationId xmlns:a16="http://schemas.microsoft.com/office/drawing/2014/main" id="{D095D0ED-435D-FC4B-8DF1-10C45930F287}"/>
              </a:ext>
            </a:extLst>
          </p:cNvPr>
          <p:cNvSpPr txBox="1"/>
          <p:nvPr/>
        </p:nvSpPr>
        <p:spPr>
          <a:xfrm>
            <a:off x="10373745" y="10721184"/>
            <a:ext cx="222443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FR" sz="4800" spc="-150" dirty="0" err="1">
                <a:solidFill>
                  <a:schemeClr val="tx1"/>
                </a:solidFill>
              </a:rPr>
              <a:t>Muerte</a:t>
            </a:r>
            <a:r>
              <a:rPr lang="en-US" sz="4000" dirty="0"/>
              <a:t> </a:t>
            </a:r>
            <a:endParaRPr kumimoji="0" lang="en-US" sz="4000" b="1" i="0" u="none" strike="noStrike" cap="none" normalizeH="0" baseline="0" dirty="0">
              <a:ln>
                <a:noFill/>
              </a:ln>
              <a:solidFill>
                <a:srgbClr val="000000"/>
              </a:solidFill>
              <a:effectLst/>
              <a:uFillTx/>
              <a:latin typeface="Helvetica Neue"/>
              <a:ea typeface="Helvetica Neue"/>
              <a:cs typeface="Helvetica Neue"/>
              <a:sym typeface="Helvetica Neue"/>
            </a:endParaRPr>
          </a:p>
        </p:txBody>
      </p:sp>
      <p:cxnSp>
        <p:nvCxnSpPr>
          <p:cNvPr id="12" name="Straight Connector 11">
            <a:extLst>
              <a:ext uri="{FF2B5EF4-FFF2-40B4-BE49-F238E27FC236}">
                <a16:creationId xmlns:a16="http://schemas.microsoft.com/office/drawing/2014/main" id="{06732135-0659-4E44-9D50-A00E6637408E}"/>
              </a:ext>
            </a:extLst>
          </p:cNvPr>
          <p:cNvCxnSpPr/>
          <p:nvPr/>
        </p:nvCxnSpPr>
        <p:spPr>
          <a:xfrm>
            <a:off x="10497312" y="10721184"/>
            <a:ext cx="2100866" cy="755770"/>
          </a:xfrm>
          <a:prstGeom prst="line">
            <a:avLst/>
          </a:prstGeom>
          <a:ln w="73025">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5085ACD-3ABA-9747-A7DF-DA716022AC32}"/>
              </a:ext>
            </a:extLst>
          </p:cNvPr>
          <p:cNvCxnSpPr>
            <a:cxnSpLocks/>
            <a:endCxn id="9" idx="1"/>
          </p:cNvCxnSpPr>
          <p:nvPr/>
        </p:nvCxnSpPr>
        <p:spPr>
          <a:xfrm flipV="1">
            <a:off x="10533615" y="10771634"/>
            <a:ext cx="2013601" cy="688652"/>
          </a:xfrm>
          <a:prstGeom prst="line">
            <a:avLst/>
          </a:prstGeom>
          <a:ln w="73025">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337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ndrew-deslauriers-269459-unsplash.psd" descr="andrew-deslauriers-269459-unsplash.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6674" y="-156646"/>
            <a:ext cx="24787235" cy="14029292"/>
          </a:xfrm>
          <a:prstGeom prst="rect">
            <a:avLst/>
          </a:prstGeom>
          <a:ln w="12700">
            <a:miter lim="400000"/>
          </a:ln>
        </p:spPr>
      </p:pic>
      <p:pic>
        <p:nvPicPr>
          <p:cNvPr id="140" name="topo_map.png" descr="topo_map.png"/>
          <p:cNvPicPr>
            <a:picLocks noChangeAspect="1"/>
          </p:cNvPicPr>
          <p:nvPr/>
        </p:nvPicPr>
        <p:blipFill>
          <a:blip r:embed="rId4"/>
          <a:stretch>
            <a:fillRect/>
          </a:stretch>
        </p:blipFill>
        <p:spPr>
          <a:xfrm rot="14416252">
            <a:off x="13551351" y="5575281"/>
            <a:ext cx="17182591" cy="9665208"/>
          </a:xfrm>
          <a:prstGeom prst="rect">
            <a:avLst/>
          </a:prstGeom>
          <a:ln w="12700">
            <a:miter lim="400000"/>
          </a:ln>
        </p:spPr>
      </p:pic>
      <p:sp>
        <p:nvSpPr>
          <p:cNvPr id="141" name="Line"/>
          <p:cNvSpPr/>
          <p:nvPr/>
        </p:nvSpPr>
        <p:spPr>
          <a:xfrm rot="9273827" flipH="1">
            <a:off x="8980081" y="3973405"/>
            <a:ext cx="23047981" cy="14351348"/>
          </a:xfrm>
          <a:custGeom>
            <a:avLst/>
            <a:gdLst/>
            <a:ahLst/>
            <a:cxnLst>
              <a:cxn ang="0">
                <a:pos x="wd2" y="hd2"/>
              </a:cxn>
              <a:cxn ang="5400000">
                <a:pos x="wd2" y="hd2"/>
              </a:cxn>
              <a:cxn ang="10800000">
                <a:pos x="wd2" y="hd2"/>
              </a:cxn>
              <a:cxn ang="16200000">
                <a:pos x="wd2" y="hd2"/>
              </a:cxn>
            </a:cxnLst>
            <a:rect l="0" t="0" r="r" b="b"/>
            <a:pathLst>
              <a:path w="21580" h="21581" extrusionOk="0">
                <a:moveTo>
                  <a:pt x="21580" y="21581"/>
                </a:moveTo>
                <a:cubicBezTo>
                  <a:pt x="20558" y="21600"/>
                  <a:pt x="19559" y="21090"/>
                  <a:pt x="18732" y="20125"/>
                </a:cubicBezTo>
                <a:cubicBezTo>
                  <a:pt x="18220" y="19527"/>
                  <a:pt x="17779" y="18760"/>
                  <a:pt x="17202" y="18336"/>
                </a:cubicBezTo>
                <a:cubicBezTo>
                  <a:pt x="16709" y="17973"/>
                  <a:pt x="16159" y="17891"/>
                  <a:pt x="15620" y="17973"/>
                </a:cubicBezTo>
                <a:cubicBezTo>
                  <a:pt x="15126" y="18049"/>
                  <a:pt x="14624" y="18258"/>
                  <a:pt x="14146" y="18028"/>
                </a:cubicBezTo>
                <a:cubicBezTo>
                  <a:pt x="13605" y="17768"/>
                  <a:pt x="13227" y="17026"/>
                  <a:pt x="13008" y="16185"/>
                </a:cubicBezTo>
                <a:cubicBezTo>
                  <a:pt x="12875" y="15675"/>
                  <a:pt x="12798" y="15130"/>
                  <a:pt x="12652" y="14629"/>
                </a:cubicBezTo>
                <a:cubicBezTo>
                  <a:pt x="11969" y="12280"/>
                  <a:pt x="10165" y="11409"/>
                  <a:pt x="8788" y="12763"/>
                </a:cubicBezTo>
                <a:cubicBezTo>
                  <a:pt x="8293" y="13138"/>
                  <a:pt x="7771" y="13334"/>
                  <a:pt x="7247" y="13363"/>
                </a:cubicBezTo>
                <a:cubicBezTo>
                  <a:pt x="6516" y="13403"/>
                  <a:pt x="5727" y="13044"/>
                  <a:pt x="5467" y="11912"/>
                </a:cubicBezTo>
                <a:cubicBezTo>
                  <a:pt x="5284" y="11113"/>
                  <a:pt x="5524" y="10177"/>
                  <a:pt x="5261" y="9426"/>
                </a:cubicBezTo>
                <a:cubicBezTo>
                  <a:pt x="5032" y="8775"/>
                  <a:pt x="4503" y="8539"/>
                  <a:pt x="4296" y="7866"/>
                </a:cubicBezTo>
                <a:cubicBezTo>
                  <a:pt x="3978" y="6831"/>
                  <a:pt x="4619" y="5525"/>
                  <a:pt x="4183" y="4554"/>
                </a:cubicBezTo>
                <a:cubicBezTo>
                  <a:pt x="3916" y="3960"/>
                  <a:pt x="3336" y="3886"/>
                  <a:pt x="3149" y="3199"/>
                </a:cubicBezTo>
                <a:cubicBezTo>
                  <a:pt x="3048" y="2827"/>
                  <a:pt x="3112" y="2391"/>
                  <a:pt x="3018" y="2015"/>
                </a:cubicBezTo>
                <a:cubicBezTo>
                  <a:pt x="2554" y="149"/>
                  <a:pt x="936" y="2067"/>
                  <a:pt x="225" y="974"/>
                </a:cubicBezTo>
                <a:cubicBezTo>
                  <a:pt x="62" y="722"/>
                  <a:pt x="-20" y="362"/>
                  <a:pt x="5" y="0"/>
                </a:cubicBezTo>
              </a:path>
            </a:pathLst>
          </a:custGeom>
          <a:ln w="38100">
            <a:solidFill>
              <a:srgbClr val="FAB14E"/>
            </a:solidFill>
            <a:custDash>
              <a:ds d="600000" sp="600000"/>
            </a:custDash>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50" name="Group"/>
          <p:cNvGrpSpPr/>
          <p:nvPr/>
        </p:nvGrpSpPr>
        <p:grpSpPr>
          <a:xfrm>
            <a:off x="680174" y="12653144"/>
            <a:ext cx="1815156" cy="430543"/>
            <a:chOff x="0" y="0"/>
            <a:chExt cx="1815154" cy="430541"/>
          </a:xfrm>
        </p:grpSpPr>
        <p:pic>
          <p:nvPicPr>
            <p:cNvPr id="147"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489434" cy="430542"/>
            </a:xfrm>
            <a:prstGeom prst="rect">
              <a:avLst/>
            </a:prstGeom>
            <a:ln w="12700" cap="flat">
              <a:noFill/>
              <a:miter lim="400000"/>
            </a:ln>
            <a:effectLst/>
          </p:spPr>
        </p:pic>
        <p:pic>
          <p:nvPicPr>
            <p:cNvPr id="148"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1752" y="0"/>
              <a:ext cx="430542" cy="430542"/>
            </a:xfrm>
            <a:prstGeom prst="rect">
              <a:avLst/>
            </a:prstGeom>
            <a:ln w="12700" cap="flat">
              <a:noFill/>
              <a:miter lim="400000"/>
            </a:ln>
            <a:effectLst/>
          </p:spPr>
        </p:pic>
        <p:pic>
          <p:nvPicPr>
            <p:cNvPr id="149"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84612" y="0"/>
              <a:ext cx="430543" cy="430542"/>
            </a:xfrm>
            <a:prstGeom prst="rect">
              <a:avLst/>
            </a:prstGeom>
            <a:ln w="12700" cap="flat">
              <a:noFill/>
              <a:miter lim="400000"/>
            </a:ln>
            <a:effectLst/>
          </p:spPr>
        </p:pic>
      </p:grpSp>
      <p:pic>
        <p:nvPicPr>
          <p:cNvPr id="3" name="Picture 2"/>
          <p:cNvPicPr>
            <a:picLocks noChangeAspect="1"/>
          </p:cNvPicPr>
          <p:nvPr/>
        </p:nvPicPr>
        <p:blipFill>
          <a:blip r:embed="rId8"/>
          <a:stretch>
            <a:fillRect/>
          </a:stretch>
        </p:blipFill>
        <p:spPr>
          <a:xfrm>
            <a:off x="12604148" y="9422666"/>
            <a:ext cx="1909014" cy="2866870"/>
          </a:xfrm>
          <a:prstGeom prst="rect">
            <a:avLst/>
          </a:prstGeom>
        </p:spPr>
      </p:pic>
      <p:pic>
        <p:nvPicPr>
          <p:cNvPr id="4" name="Picture 3"/>
          <p:cNvPicPr>
            <a:picLocks noChangeAspect="1"/>
          </p:cNvPicPr>
          <p:nvPr/>
        </p:nvPicPr>
        <p:blipFill>
          <a:blip r:embed="rId8"/>
          <a:stretch>
            <a:fillRect/>
          </a:stretch>
        </p:blipFill>
        <p:spPr>
          <a:xfrm>
            <a:off x="10635634" y="10494761"/>
            <a:ext cx="2215583" cy="3327261"/>
          </a:xfrm>
          <a:prstGeom prst="rect">
            <a:avLst/>
          </a:prstGeom>
        </p:spPr>
      </p:pic>
      <p:pic>
        <p:nvPicPr>
          <p:cNvPr id="2" name="Picture 1"/>
          <p:cNvPicPr>
            <a:picLocks noChangeAspect="1"/>
          </p:cNvPicPr>
          <p:nvPr/>
        </p:nvPicPr>
        <p:blipFill>
          <a:blip r:embed="rId9"/>
          <a:stretch>
            <a:fillRect/>
          </a:stretch>
        </p:blipFill>
        <p:spPr>
          <a:xfrm>
            <a:off x="9766519" y="8585852"/>
            <a:ext cx="1738230" cy="2607344"/>
          </a:xfrm>
          <a:prstGeom prst="rect">
            <a:avLst/>
          </a:prstGeom>
        </p:spPr>
      </p:pic>
      <p:pic>
        <p:nvPicPr>
          <p:cNvPr id="5" name="Picture 4"/>
          <p:cNvPicPr>
            <a:picLocks noChangeAspect="1"/>
          </p:cNvPicPr>
          <p:nvPr/>
        </p:nvPicPr>
        <p:blipFill>
          <a:blip r:embed="rId8"/>
          <a:stretch>
            <a:fillRect/>
          </a:stretch>
        </p:blipFill>
        <p:spPr>
          <a:xfrm>
            <a:off x="8336898" y="9680222"/>
            <a:ext cx="1737511" cy="2609314"/>
          </a:xfrm>
          <a:prstGeom prst="rect">
            <a:avLst/>
          </a:prstGeom>
        </p:spPr>
      </p:pic>
      <p:pic>
        <p:nvPicPr>
          <p:cNvPr id="6" name="Picture 5"/>
          <p:cNvPicPr>
            <a:picLocks noChangeAspect="1"/>
          </p:cNvPicPr>
          <p:nvPr/>
        </p:nvPicPr>
        <p:blipFill>
          <a:blip r:embed="rId8"/>
          <a:stretch>
            <a:fillRect/>
          </a:stretch>
        </p:blipFill>
        <p:spPr>
          <a:xfrm>
            <a:off x="14227633" y="10856101"/>
            <a:ext cx="1737511" cy="2609314"/>
          </a:xfrm>
          <a:prstGeom prst="rect">
            <a:avLst/>
          </a:prstGeom>
        </p:spPr>
      </p:pic>
      <p:pic>
        <p:nvPicPr>
          <p:cNvPr id="18" name="Picture 17"/>
          <p:cNvPicPr>
            <a:picLocks noChangeAspect="1"/>
          </p:cNvPicPr>
          <p:nvPr/>
        </p:nvPicPr>
        <p:blipFill>
          <a:blip r:embed="rId8"/>
          <a:stretch>
            <a:fillRect/>
          </a:stretch>
        </p:blipFill>
        <p:spPr>
          <a:xfrm>
            <a:off x="7026749" y="11018815"/>
            <a:ext cx="1737511" cy="2609314"/>
          </a:xfrm>
          <a:prstGeom prst="rect">
            <a:avLst/>
          </a:prstGeom>
        </p:spPr>
      </p:pic>
      <p:grpSp>
        <p:nvGrpSpPr>
          <p:cNvPr id="19" name="Group 18">
            <a:extLst>
              <a:ext uri="{FF2B5EF4-FFF2-40B4-BE49-F238E27FC236}">
                <a16:creationId xmlns:a16="http://schemas.microsoft.com/office/drawing/2014/main" id="{528CD509-A9A5-C241-9C36-30EC19760950}"/>
              </a:ext>
            </a:extLst>
          </p:cNvPr>
          <p:cNvGrpSpPr/>
          <p:nvPr/>
        </p:nvGrpSpPr>
        <p:grpSpPr>
          <a:xfrm>
            <a:off x="14648688" y="33362"/>
            <a:ext cx="9578638" cy="5465562"/>
            <a:chOff x="7402681" y="2678241"/>
            <a:chExt cx="9578638" cy="5465562"/>
          </a:xfrm>
        </p:grpSpPr>
        <p:sp>
          <p:nvSpPr>
            <p:cNvPr id="20" name="A JOURNEY">
              <a:extLst>
                <a:ext uri="{FF2B5EF4-FFF2-40B4-BE49-F238E27FC236}">
                  <a16:creationId xmlns:a16="http://schemas.microsoft.com/office/drawing/2014/main" id="{D6777CE7-F712-8641-A593-528FBC909D7F}"/>
                </a:ext>
              </a:extLst>
            </p:cNvPr>
            <p:cNvSpPr txBox="1"/>
            <p:nvPr/>
          </p:nvSpPr>
          <p:spPr>
            <a:xfrm>
              <a:off x="7402681" y="3886227"/>
              <a:ext cx="9578638" cy="4257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lvl="0">
                <a:defRPr/>
              </a:pPr>
              <a:r>
                <a:rPr lang="en-US" sz="5400" dirty="0"/>
                <a:t>¿QUÉ PASA SI PENSAMOS EN EL EVANGELISMO COMO UNIRNOS AL VIAJE DE GRACIA CON OTROS?</a:t>
              </a:r>
            </a:p>
          </p:txBody>
        </p:sp>
        <p:sp>
          <p:nvSpPr>
            <p:cNvPr id="21" name="Line">
              <a:extLst>
                <a:ext uri="{FF2B5EF4-FFF2-40B4-BE49-F238E27FC236}">
                  <a16:creationId xmlns:a16="http://schemas.microsoft.com/office/drawing/2014/main" id="{C1CF3C79-5509-B54D-A03E-BAEABA569519}"/>
                </a:ext>
              </a:extLst>
            </p:cNvPr>
            <p:cNvSpPr/>
            <p:nvPr/>
          </p:nvSpPr>
          <p:spPr>
            <a:xfrm>
              <a:off x="15874536" y="386025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22" name="Line">
              <a:extLst>
                <a:ext uri="{FF2B5EF4-FFF2-40B4-BE49-F238E27FC236}">
                  <a16:creationId xmlns:a16="http://schemas.microsoft.com/office/drawing/2014/main" id="{60D380DE-D835-8449-B08A-0154F272C3F5}"/>
                </a:ext>
              </a:extLst>
            </p:cNvPr>
            <p:cNvSpPr/>
            <p:nvPr/>
          </p:nvSpPr>
          <p:spPr>
            <a:xfrm flipH="1">
              <a:off x="7402681" y="386025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dirty="0">
                <a:ln>
                  <a:noFill/>
                </a:ln>
                <a:solidFill>
                  <a:srgbClr val="F4F5F5"/>
                </a:solidFill>
                <a:effectLst/>
                <a:uLnTx/>
                <a:uFillTx/>
                <a:latin typeface="Helvetica Neue Medium"/>
                <a:sym typeface="Helvetica Neue Medium"/>
              </a:endParaRPr>
            </a:p>
          </p:txBody>
        </p:sp>
        <p:pic>
          <p:nvPicPr>
            <p:cNvPr id="23" name="COTN_LOGO.png" descr="COTN_LOGO.png">
              <a:extLst>
                <a:ext uri="{FF2B5EF4-FFF2-40B4-BE49-F238E27FC236}">
                  <a16:creationId xmlns:a16="http://schemas.microsoft.com/office/drawing/2014/main" id="{58859041-5AB0-1A41-B187-4BBFFD410C6C}"/>
                </a:ext>
              </a:extLst>
            </p:cNvPr>
            <p:cNvPicPr>
              <a:picLocks noChangeAspect="1"/>
            </p:cNvPicPr>
            <p:nvPr/>
          </p:nvPicPr>
          <p:blipFill>
            <a:blip r:embed="rId10"/>
            <a:stretch>
              <a:fillRect/>
            </a:stretch>
          </p:blipFill>
          <p:spPr>
            <a:xfrm>
              <a:off x="11284422" y="2678241"/>
              <a:ext cx="1815156" cy="1414891"/>
            </a:xfrm>
            <a:prstGeom prst="rect">
              <a:avLst/>
            </a:prstGeom>
            <a:ln w="12700">
              <a:miter lim="400000"/>
            </a:ln>
          </p:spPr>
        </p:pic>
      </p:grpSp>
      <p:grpSp>
        <p:nvGrpSpPr>
          <p:cNvPr id="24" name="Group 23">
            <a:extLst>
              <a:ext uri="{FF2B5EF4-FFF2-40B4-BE49-F238E27FC236}">
                <a16:creationId xmlns:a16="http://schemas.microsoft.com/office/drawing/2014/main" id="{6D21C8F1-298B-544A-B76F-5D7A87D7C14D}"/>
              </a:ext>
            </a:extLst>
          </p:cNvPr>
          <p:cNvGrpSpPr/>
          <p:nvPr/>
        </p:nvGrpSpPr>
        <p:grpSpPr>
          <a:xfrm>
            <a:off x="421631" y="-13556"/>
            <a:ext cx="9578638" cy="5611867"/>
            <a:chOff x="7402681" y="2678241"/>
            <a:chExt cx="9578638" cy="5611867"/>
          </a:xfrm>
        </p:grpSpPr>
        <p:sp>
          <p:nvSpPr>
            <p:cNvPr id="25" name="A JOURNEY">
              <a:extLst>
                <a:ext uri="{FF2B5EF4-FFF2-40B4-BE49-F238E27FC236}">
                  <a16:creationId xmlns:a16="http://schemas.microsoft.com/office/drawing/2014/main" id="{D3C77C8E-FC7F-BE4A-99EB-F4E40C382DBD}"/>
                </a:ext>
              </a:extLst>
            </p:cNvPr>
            <p:cNvSpPr txBox="1"/>
            <p:nvPr/>
          </p:nvSpPr>
          <p:spPr>
            <a:xfrm>
              <a:off x="7402681" y="4032532"/>
              <a:ext cx="9578638" cy="4257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lvl="0">
                <a:defRPr/>
              </a:pPr>
              <a:r>
                <a:rPr lang="en-US" sz="5400" dirty="0">
                  <a:solidFill>
                    <a:srgbClr val="FFFF00"/>
                  </a:solidFill>
                </a:rPr>
                <a:t>WHAT IF WE THOUGHT OF EVANGELISM AS JOINING THE JOURNEY OF GRACE WITH OTHERS?</a:t>
              </a:r>
            </a:p>
          </p:txBody>
        </p:sp>
        <p:sp>
          <p:nvSpPr>
            <p:cNvPr id="26" name="Line">
              <a:extLst>
                <a:ext uri="{FF2B5EF4-FFF2-40B4-BE49-F238E27FC236}">
                  <a16:creationId xmlns:a16="http://schemas.microsoft.com/office/drawing/2014/main" id="{31A742E7-42DD-7348-9317-63DA3A994332}"/>
                </a:ext>
              </a:extLst>
            </p:cNvPr>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27" name="Line">
              <a:extLst>
                <a:ext uri="{FF2B5EF4-FFF2-40B4-BE49-F238E27FC236}">
                  <a16:creationId xmlns:a16="http://schemas.microsoft.com/office/drawing/2014/main" id="{CC6FA7D7-CDC4-8141-873C-DB32DAAE42E5}"/>
                </a:ext>
              </a:extLst>
            </p:cNvPr>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pic>
          <p:nvPicPr>
            <p:cNvPr id="28" name="COTN_LOGO.png" descr="COTN_LOGO.png">
              <a:extLst>
                <a:ext uri="{FF2B5EF4-FFF2-40B4-BE49-F238E27FC236}">
                  <a16:creationId xmlns:a16="http://schemas.microsoft.com/office/drawing/2014/main" id="{19155849-0C42-214F-9898-68EE5958D769}"/>
                </a:ext>
              </a:extLst>
            </p:cNvPr>
            <p:cNvPicPr>
              <a:picLocks noChangeAspect="1"/>
            </p:cNvPicPr>
            <p:nvPr/>
          </p:nvPicPr>
          <p:blipFill>
            <a:blip r:embed="rId10"/>
            <a:stretch>
              <a:fillRect/>
            </a:stretch>
          </p:blipFill>
          <p:spPr>
            <a:xfrm>
              <a:off x="11284422" y="2678241"/>
              <a:ext cx="1815156" cy="1414891"/>
            </a:xfrm>
            <a:prstGeom prst="rect">
              <a:avLst/>
            </a:prstGeom>
            <a:ln w="12700">
              <a:miter lim="400000"/>
            </a:ln>
          </p:spPr>
        </p:pic>
      </p:grpSp>
      <p:grpSp>
        <p:nvGrpSpPr>
          <p:cNvPr id="29" name="Group 28">
            <a:extLst>
              <a:ext uri="{FF2B5EF4-FFF2-40B4-BE49-F238E27FC236}">
                <a16:creationId xmlns:a16="http://schemas.microsoft.com/office/drawing/2014/main" id="{7553EB11-EC57-A74E-BA6A-F94215A91E80}"/>
              </a:ext>
            </a:extLst>
          </p:cNvPr>
          <p:cNvGrpSpPr/>
          <p:nvPr/>
        </p:nvGrpSpPr>
        <p:grpSpPr>
          <a:xfrm>
            <a:off x="16024593" y="7217160"/>
            <a:ext cx="8435501" cy="5602707"/>
            <a:chOff x="7402681" y="2753482"/>
            <a:chExt cx="9850451" cy="5171219"/>
          </a:xfrm>
        </p:grpSpPr>
        <p:sp>
          <p:nvSpPr>
            <p:cNvPr id="30" name="A JOURNEY">
              <a:extLst>
                <a:ext uri="{FF2B5EF4-FFF2-40B4-BE49-F238E27FC236}">
                  <a16:creationId xmlns:a16="http://schemas.microsoft.com/office/drawing/2014/main" id="{FB3B113C-918C-6F4F-A5F7-1AC5EEA4414E}"/>
                </a:ext>
              </a:extLst>
            </p:cNvPr>
            <p:cNvSpPr txBox="1"/>
            <p:nvPr/>
          </p:nvSpPr>
          <p:spPr>
            <a:xfrm>
              <a:off x="7674494" y="4695076"/>
              <a:ext cx="9578638" cy="2821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lvl="0">
                <a:defRPr/>
              </a:pPr>
              <a:r>
                <a:rPr lang="en-US" sz="4800" spc="-150" dirty="0">
                  <a:solidFill>
                    <a:srgbClr val="00B0F0"/>
                  </a:solidFill>
                </a:rPr>
                <a:t>QUOI, SI NOUS PENSONS </a:t>
              </a:r>
              <a:r>
                <a:rPr lang="en-US" sz="4800" spc="-150" dirty="0" err="1">
                  <a:solidFill>
                    <a:srgbClr val="00B0F0"/>
                  </a:solidFill>
                </a:rPr>
                <a:t>À</a:t>
              </a:r>
              <a:r>
                <a:rPr lang="en-US" sz="4800" spc="-150" dirty="0">
                  <a:solidFill>
                    <a:srgbClr val="00B0F0"/>
                  </a:solidFill>
                </a:rPr>
                <a:t> L'ÉVANGÉLISATION COMME REJOINDRE UN PARCOURS DE GRÂCE AVEC LES AUTRES?</a:t>
              </a:r>
              <a:endParaRPr kumimoji="0" sz="4800" b="0" i="0" u="none" strike="noStrike" kern="0" cap="none" spc="-150" normalizeH="0" baseline="0" noProof="0" dirty="0">
                <a:ln>
                  <a:noFill/>
                </a:ln>
                <a:solidFill>
                  <a:srgbClr val="00B0F0"/>
                </a:solidFill>
                <a:effectLst/>
                <a:uLnTx/>
                <a:uFillTx/>
                <a:latin typeface="Brandon Grotesque Regular"/>
                <a:sym typeface="Brandon Grotesque Regular"/>
              </a:endParaRPr>
            </a:p>
          </p:txBody>
        </p:sp>
        <p:sp>
          <p:nvSpPr>
            <p:cNvPr id="31" name="Line">
              <a:extLst>
                <a:ext uri="{FF2B5EF4-FFF2-40B4-BE49-F238E27FC236}">
                  <a16:creationId xmlns:a16="http://schemas.microsoft.com/office/drawing/2014/main" id="{3CAEE4DC-3C25-1C47-A344-6CB6E26EDB4F}"/>
                </a:ext>
              </a:extLst>
            </p:cNvPr>
            <p:cNvSpPr/>
            <p:nvPr/>
          </p:nvSpPr>
          <p:spPr>
            <a:xfrm>
              <a:off x="16088092"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32" name="Line">
              <a:extLst>
                <a:ext uri="{FF2B5EF4-FFF2-40B4-BE49-F238E27FC236}">
                  <a16:creationId xmlns:a16="http://schemas.microsoft.com/office/drawing/2014/main" id="{F1766CA1-FEF7-514E-8773-11C104B0736A}"/>
                </a:ext>
              </a:extLst>
            </p:cNvPr>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pic>
          <p:nvPicPr>
            <p:cNvPr id="33" name="COTN_LOGO.png" descr="COTN_LOGO.png">
              <a:extLst>
                <a:ext uri="{FF2B5EF4-FFF2-40B4-BE49-F238E27FC236}">
                  <a16:creationId xmlns:a16="http://schemas.microsoft.com/office/drawing/2014/main" id="{60F7C513-B6D4-B14A-96B5-673234823B3B}"/>
                </a:ext>
              </a:extLst>
            </p:cNvPr>
            <p:cNvPicPr>
              <a:picLocks noChangeAspect="1"/>
            </p:cNvPicPr>
            <p:nvPr/>
          </p:nvPicPr>
          <p:blipFill>
            <a:blip r:embed="rId10"/>
            <a:stretch>
              <a:fillRect/>
            </a:stretch>
          </p:blipFill>
          <p:spPr>
            <a:xfrm>
              <a:off x="11420385" y="2753482"/>
              <a:ext cx="1815156" cy="1414891"/>
            </a:xfrm>
            <a:prstGeom prst="rect">
              <a:avLst/>
            </a:prstGeom>
            <a:ln w="12700">
              <a:miter lim="400000"/>
            </a:ln>
          </p:spPr>
        </p:pic>
      </p:grpSp>
    </p:spTree>
    <p:extLst>
      <p:ext uri="{BB962C8B-B14F-4D97-AF65-F5344CB8AC3E}">
        <p14:creationId xmlns:p14="http://schemas.microsoft.com/office/powerpoint/2010/main" val="320517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16294</TotalTime>
  <Words>5211</Words>
  <Application>Microsoft Macintosh PowerPoint</Application>
  <PresentationFormat>Custom</PresentationFormat>
  <Paragraphs>398</Paragraphs>
  <Slides>47</Slides>
  <Notes>47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Brandon Grotesque Bold</vt:lpstr>
      <vt:lpstr>Brandon Grotesque Light</vt:lpstr>
      <vt:lpstr>Brandon Grotesque Regular</vt:lpstr>
      <vt:lpstr>Gotham Book</vt:lpstr>
      <vt:lpstr>Gotham Medium</vt:lpstr>
      <vt:lpstr>Helvetica Neue</vt:lpstr>
      <vt:lpstr>Helvetica Neue Light</vt:lpstr>
      <vt:lpstr>Helvetica Neue Medium</vt:lpstr>
      <vt:lpstr>Times New Roman</vt:lpstr>
      <vt:lpstr>Wingdings 3</vt:lpstr>
      <vt:lpstr>White</vt:lpstr>
      <vt:lpstr>PowerPoint Presentation</vt:lpstr>
      <vt:lpstr>PowerPoint Presentation</vt:lpstr>
      <vt:lpstr>PowerPoint Presentation</vt:lpstr>
      <vt:lpstr>PowerPoint Presentation</vt:lpstr>
      <vt:lpstr>PowerPoint Presentation</vt:lpstr>
      <vt:lpstr>PowerPoint Presentation</vt:lpstr>
      <vt:lpstr>Evangelism / Evangelismo / Évangélisation</vt:lpstr>
      <vt:lpstr>PowerPoint Presentation</vt:lpstr>
      <vt:lpstr>PowerPoint Presentation</vt:lpstr>
      <vt:lpstr>Evangelism that is Personal / El Evangelismo que es Personal L'évangélisation personnelle</vt:lpstr>
      <vt:lpstr>Personal Prayer / Oración Personal/ Prière Personnelle</vt:lpstr>
      <vt:lpstr>Personal Prayer / Personal Prayer / Prière Personnelle</vt:lpstr>
      <vt:lpstr>Personal Prayer / Personal Prayer / Prière Personnelle</vt:lpstr>
      <vt:lpstr>Personal Prayer / Personal Prayer / Prière Personnelle</vt:lpstr>
      <vt:lpstr>Personal Prayer / Personal Prayer / Prière Personnelle</vt:lpstr>
      <vt:lpstr>Personal Prayer / Personal Prayer / Prière Personnelle</vt:lpstr>
      <vt:lpstr>Breakout Room – Discussion / Sala de reuniones - Discusión/ Salle de Réunions – Discussion </vt:lpstr>
      <vt:lpstr>PowerPoint Presentation</vt:lpstr>
      <vt:lpstr>PowerPoint Presentation</vt:lpstr>
      <vt:lpstr>PowerPoint Presentation</vt:lpstr>
      <vt:lpstr>Personal Stories / Historias Personales / Des histoires personnelles </vt:lpstr>
      <vt:lpstr>PowerPoint Presentation</vt:lpstr>
      <vt:lpstr>The Evangelists / Los Evangelistas/ Les évangélistes</vt:lpstr>
      <vt:lpstr>The Evangelists / The Evangelists / Les évangélistes</vt:lpstr>
      <vt:lpstr>PowerPoint Presentation</vt:lpstr>
      <vt:lpstr>Preparation / Preparación / Préparation</vt:lpstr>
      <vt:lpstr>Preparation / Preparación / Préparation</vt:lpstr>
      <vt:lpstr>God’s Big Story / La Gran Historia de Dios  / La Grande Histoire de Dieu</vt:lpstr>
      <vt:lpstr>God’s Big Story / La Gran Historia de Dios  La Grande Histoire de Dieu</vt:lpstr>
      <vt:lpstr>Jesus’ Story/La Historia de Jesús/ L'histoire de Jésus</vt:lpstr>
      <vt:lpstr>Jesus’ Story / La Historia de Jesús / L'histoire de Jésus</vt:lpstr>
      <vt:lpstr>Your Story / Tu historia / Votre Histoire</vt:lpstr>
      <vt:lpstr>Activity / Actividad / Activité</vt:lpstr>
      <vt:lpstr>Activity / Actividad / Activité</vt:lpstr>
      <vt:lpstr>Activity / Actividad / Activité</vt:lpstr>
      <vt:lpstr>PowerPoint Presentation</vt:lpstr>
      <vt:lpstr>PowerPoint Presentation</vt:lpstr>
      <vt:lpstr>A Journey of Grace / Un viaje de gracia / Un Parcours De Grâce</vt:lpstr>
      <vt:lpstr>Personal Journey / Viaje personal / Parcours personnel</vt:lpstr>
      <vt:lpstr>Personal Journey / Viaje personal / Parcours personnel</vt:lpstr>
      <vt:lpstr>Personal Journey / Viaje personal / Parcours personnel</vt:lpstr>
      <vt:lpstr>Personal Journey / Viaje personal / Parcours personnel</vt:lpstr>
      <vt:lpstr>PowerPoint Presentation</vt:lpstr>
      <vt:lpstr>Personal Journey / Viaje personal / Parcours personnel</vt:lpstr>
      <vt:lpstr>Breakout Room – Discussion / Sala de reuniones – Discusión / Salle de Réunions – Discussion</vt:lpstr>
      <vt:lpstr>Breakout Room – Discussion / Sala de reuniones – Discusión / Salle de Réunions – 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Grant Zweigle</dc:creator>
  <cp:lastModifiedBy>Monte Cyr</cp:lastModifiedBy>
  <cp:revision>104</cp:revision>
  <cp:lastPrinted>2021-07-30T15:50:17Z</cp:lastPrinted>
  <dcterms:modified xsi:type="dcterms:W3CDTF">2021-08-18T19:12:58Z</dcterms:modified>
</cp:coreProperties>
</file>