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56" r:id="rId9"/>
    <p:sldId id="262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3AC2-B8D9-1943-84D4-7C06827F2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063F6-3B34-014E-B99F-4B07A3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2F571-2F82-DA4F-B3FB-63894947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26D5C-9E06-3747-A411-03C0B5F5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A132E-7A07-D64C-A726-0093ED81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0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64B00-3EAE-3940-9B61-1C120146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72031-BBDC-9145-A586-32C064524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1854-CA7A-194D-894A-F0E22D19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054A0-9FB7-704C-B3FE-519A1199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8924-7E7D-B44C-9334-1EB00CC1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9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9FE96A-1ABC-5645-9F5F-E713CEE469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B4AC6-D032-9941-B05B-5BFC5697D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DAD59-6CE2-C848-A98A-84756A87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BF0D3-0E72-0B40-930D-7744B36F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A7445-D9B4-A44B-8114-9412A11B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9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3D9E-499D-DF4F-93FD-069E0507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F8512-ACED-844D-854B-417464295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74045-C572-784B-A0E9-35DA0D49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E0B7E-3919-3741-9EAC-4D039EBD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8EEAD-F79A-7044-AAB8-EDD84E3E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2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0FC7-D25D-1B42-9946-4AA539A5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BE076-D4A0-F640-863E-8C90F135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430E2-ED81-FC42-AC2D-FF7F82EE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80C78-0FE7-374E-B841-3F601E25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C314-1734-C344-B02F-EAB44EBB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2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2245-D222-4D4F-9A23-5FFC7030B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6CC91-BA2E-F147-AC8A-AF46B4793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6024C-32B7-AD48-A69D-53EBAB08D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A94F6-9B14-2943-B62D-ABB30544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4E37B-D71C-A941-80DD-F6F374DA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DF61F-AD56-E942-9726-F9C2D81D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3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82B95-A569-5E46-BF96-C24F4F20C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F31BB-4971-804B-98D6-BDDE8D17D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98C89-F5CF-2C42-9B10-716249CDD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6FDDD-56E8-AF41-A669-80E49C663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149A8-F277-2B41-A601-A4534A7A2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F71ACB-ECE6-9342-A966-1877B93F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91C16-8804-4847-BF01-6A46E951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078249-7325-8946-8744-9D654DF5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1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71F9-37DF-6940-A41A-1ED1FCA3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44EF9-E312-6340-98E5-B570AC94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E3B3E-C007-C740-9ABE-139BF6D9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C287A-7E1B-694A-9B41-4B351052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7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8D18A-7470-5443-8318-341FDB5DA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FEA9AF-BD7B-BF40-A384-DDFBAFF6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BDDD3-0FAF-E440-8B8A-CB45ABA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1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5504-6139-F845-A63E-36BB8B3D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88EE6-FC3D-B947-A903-CAB2B3326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8CEBF-B92F-FA41-A16B-4135EB905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C8A1F-1BE1-5A46-9772-1F874591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B9240-0DF1-7840-AFC9-39B49926F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52499-65F5-AC41-B056-F2DA441F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90B2-BE90-F843-84B1-BDB114F5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CBACB3-5F8E-9C4F-8D1F-1585B48D6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FC8E8-18EE-AC45-B1BF-07C71B5E2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9FF0D-CE7B-4B46-A1DC-1644B52A2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1C2B4-5193-F843-944D-1C3A94A1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05A58-DD87-6147-98EA-A8A33AFA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8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B678CA-5693-BE46-A3AC-6E30F725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7919C-3616-1440-AE87-632E92AA6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04D0A-B73F-F542-B595-A9A6EB879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FD458-F6B9-5243-B45D-61B6BD106E00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3696C-CD6F-A84C-AD58-269C45A37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24DF-E363-D148-967B-1579C6D2B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2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794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2E3CD-6624-AB44-A2DF-04CEF16B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CDC3-A916-E949-85B3-C04DE1FBE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46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45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718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96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372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0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5598D-B6EF-9946-9373-A76AC9BFB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358" y="1689041"/>
            <a:ext cx="9655284" cy="347991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</a:rPr>
              <a:t>« Ma grâce </a:t>
            </a:r>
            <a:r>
              <a:rPr lang="en-US" sz="4800" i="1" dirty="0" err="1">
                <a:solidFill>
                  <a:schemeClr val="bg1"/>
                </a:solidFill>
              </a:rPr>
              <a:t>te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suffit</a:t>
            </a:r>
            <a:r>
              <a:rPr lang="en-US" sz="4800" i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4800" i="1" dirty="0">
                <a:solidFill>
                  <a:schemeClr val="bg1"/>
                </a:solidFill>
              </a:rPr>
              <a:t>Ma puissance </a:t>
            </a:r>
            <a:r>
              <a:rPr lang="en-US" sz="4800" i="1" dirty="0" err="1">
                <a:solidFill>
                  <a:schemeClr val="bg1"/>
                </a:solidFill>
              </a:rPr>
              <a:t>s’accomplit</a:t>
            </a:r>
            <a:r>
              <a:rPr lang="en-US" sz="4800" i="1" dirty="0">
                <a:solidFill>
                  <a:schemeClr val="bg1"/>
                </a:solidFill>
              </a:rPr>
              <a:t> dans la faiblesse. »</a:t>
            </a:r>
          </a:p>
          <a:p>
            <a:pPr algn="ctr"/>
            <a:endParaRPr lang="en-US" sz="4800" i="1" dirty="0">
              <a:solidFill>
                <a:schemeClr val="bg1"/>
              </a:solidFill>
            </a:endParaRPr>
          </a:p>
          <a:p>
            <a:pPr algn="ctr"/>
            <a:endParaRPr lang="en-US" sz="3600" i="1" dirty="0">
              <a:solidFill>
                <a:schemeClr val="bg1"/>
              </a:solidFill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2 </a:t>
            </a:r>
            <a:r>
              <a:rPr lang="en-US" i="1" dirty="0" err="1">
                <a:solidFill>
                  <a:schemeClr val="bg1"/>
                </a:solidFill>
              </a:rPr>
              <a:t>Corinthiens</a:t>
            </a:r>
            <a:r>
              <a:rPr lang="en-US" i="1" dirty="0">
                <a:solidFill>
                  <a:schemeClr val="bg1"/>
                </a:solidFill>
              </a:rPr>
              <a:t> 12:9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79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58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E51C-40FC-D84B-8491-7C30083B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063"/>
            <a:ext cx="10515600" cy="1910791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5598D-B6EF-9946-9373-A76AC9BFB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84855"/>
            <a:ext cx="10515600" cy="3704796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00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17</Words>
  <Application>Microsoft Macintosh PowerPoint</Application>
  <PresentationFormat>Widescreen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Chamberlin</dc:creator>
  <cp:lastModifiedBy>Bryan Rich</cp:lastModifiedBy>
  <cp:revision>9</cp:revision>
  <dcterms:created xsi:type="dcterms:W3CDTF">2020-10-29T13:02:23Z</dcterms:created>
  <dcterms:modified xsi:type="dcterms:W3CDTF">2021-02-09T05:04:28Z</dcterms:modified>
</cp:coreProperties>
</file>