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  <p:sldId id="256" r:id="rId9"/>
    <p:sldId id="262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D3AC2-B8D9-1943-84D4-7C06827F2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F063F6-3B34-014E-B99F-4B07A3CDA0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B2F571-2F82-DA4F-B3FB-63894947D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26D5C-9E06-3747-A411-03C0B5F59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A132E-7A07-D64C-A726-0093ED813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0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64B00-3EAE-3940-9B61-1C120146D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172031-BBDC-9145-A586-32C0645244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731854-CA7A-194D-894A-F0E22D191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0054A0-9FB7-704C-B3FE-519A11991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EF8924-7E7D-B44C-9334-1EB00CC1D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792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09FE96A-1ABC-5645-9F5F-E713CEE469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8B4AC6-D032-9941-B05B-5BFC5697D9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DAD59-6CE2-C848-A98A-84756A870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BF0D3-0E72-0B40-930D-7744B36F6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8A7445-D9B4-A44B-8114-9412A11B9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792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C3D9E-499D-DF4F-93FD-069E05071E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1F8512-ACED-844D-854B-4174642951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074045-C572-784B-A0E9-35DA0D496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4E0B7E-3919-3741-9EAC-4D039EBD0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8EEAD-F79A-7044-AAB8-EDD84E3E1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22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B0FC7-D25D-1B42-9946-4AA539A5C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FBE076-D4A0-F640-863E-8C90F135C2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430E2-ED81-FC42-AC2D-FF7F82EE5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580C78-0FE7-374E-B841-3F601E25F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3C314-1734-C344-B02F-EAB44EBBD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29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32245-D222-4D4F-9A23-5FFC7030B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B6CC91-BA2E-F147-AC8A-AF46B47930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06024C-32B7-AD48-A69D-53EBAB08D2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CA94F6-9B14-2943-B62D-ABB30544F4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94E37B-D71C-A941-80DD-F6F374DAB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CDF61F-AD56-E942-9726-F9C2D81DD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738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E82B95-A569-5E46-BF96-C24F4F20C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5F31BB-4971-804B-98D6-BDDE8D17D2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698C89-F5CF-2C42-9B10-716249CDDE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6FDDD-56E8-AF41-A669-80E49C6631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58149A8-F277-2B41-A601-A4534A7A2C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F71ACB-ECE6-9342-A966-1877B93FD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B91C16-8804-4847-BF01-6A46E951F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D078249-7325-8946-8744-9D654DF577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17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471F9-37DF-6940-A41A-1ED1FCA3B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644EF9-E312-6340-98E5-B570AC948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CE3B3E-C007-C740-9ABE-139BF6D9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1C287A-7E1B-694A-9B41-4B351052F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57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228D18A-7470-5443-8318-341FDB5DA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FEA9AF-BD7B-BF40-A384-DDFBAFF6E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5BDDD3-0FAF-E440-8B8A-CB45ABAE7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715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D5504-6139-F845-A63E-36BB8B3D8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288EE6-FC3D-B947-A903-CAB2B3326E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28CEBF-B92F-FA41-A16B-4135EB905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CC8A1F-1BE1-5A46-9772-1F874591C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4B9240-0DF1-7840-AFC9-39B49926F6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852499-65F5-AC41-B056-F2DA441F1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083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F990B2-BE90-F843-84B1-BDB114F51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CBACB3-5F8E-9C4F-8D1F-1585B48D6A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3FC8E8-18EE-AC45-B1BF-07C71B5E23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E9FF0D-CE7B-4B46-A1DC-1644B52A2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01C2B4-5193-F843-944D-1C3A94A11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E05A58-DD87-6147-98EA-A8A33AFA3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1843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B678CA-5693-BE46-A3AC-6E30F7253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A7919C-3616-1440-AE87-632E92AA6B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04D0A-B73F-F542-B595-A9A6EB879DB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FD458-F6B9-5243-B45D-61B6BD106E00}" type="datetimeFigureOut">
              <a:rPr lang="en-US" smtClean="0"/>
              <a:t>2/8/21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73696C-CD6F-A84C-AD58-269C45A378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AF24DF-E363-D148-967B-1579C6D2B2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FE6DA-F820-4B40-B733-1E3AD34259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29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77944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2E3CD-6624-AB44-A2DF-04CEF16BA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9CDC3-A916-E949-85B3-C04DE1FBEE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146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24504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1718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96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23729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093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5598D-B6EF-9946-9373-A76AC9BFB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68358" y="1689041"/>
            <a:ext cx="9655284" cy="347991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4800" i="1" dirty="0">
                <a:solidFill>
                  <a:schemeClr val="bg1"/>
                </a:solidFill>
              </a:rPr>
              <a:t>« Ma grâce </a:t>
            </a:r>
            <a:r>
              <a:rPr lang="en-US" sz="4800" i="1" dirty="0" err="1">
                <a:solidFill>
                  <a:schemeClr val="bg1"/>
                </a:solidFill>
              </a:rPr>
              <a:t>te</a:t>
            </a:r>
            <a:r>
              <a:rPr lang="en-US" sz="4800" i="1" dirty="0">
                <a:solidFill>
                  <a:schemeClr val="bg1"/>
                </a:solidFill>
              </a:rPr>
              <a:t> </a:t>
            </a:r>
            <a:r>
              <a:rPr lang="en-US" sz="4800" i="1" dirty="0" err="1">
                <a:solidFill>
                  <a:schemeClr val="bg1"/>
                </a:solidFill>
              </a:rPr>
              <a:t>suffit</a:t>
            </a:r>
            <a:r>
              <a:rPr lang="en-US" sz="4800" i="1" dirty="0">
                <a:solidFill>
                  <a:schemeClr val="bg1"/>
                </a:solidFill>
              </a:rPr>
              <a:t>.</a:t>
            </a:r>
          </a:p>
          <a:p>
            <a:pPr algn="ctr"/>
            <a:r>
              <a:rPr lang="en-US" sz="4800" i="1" dirty="0">
                <a:solidFill>
                  <a:schemeClr val="bg1"/>
                </a:solidFill>
              </a:rPr>
              <a:t>Ma puissance </a:t>
            </a:r>
            <a:r>
              <a:rPr lang="en-US" sz="4800" i="1" dirty="0" err="1">
                <a:solidFill>
                  <a:schemeClr val="bg1"/>
                </a:solidFill>
              </a:rPr>
              <a:t>s’accomplit</a:t>
            </a:r>
            <a:r>
              <a:rPr lang="en-US" sz="4800" i="1" dirty="0">
                <a:solidFill>
                  <a:schemeClr val="bg1"/>
                </a:solidFill>
              </a:rPr>
              <a:t> dans la faiblesse. »</a:t>
            </a:r>
          </a:p>
          <a:p>
            <a:pPr algn="ctr"/>
            <a:endParaRPr lang="en-US" sz="4800" i="1" dirty="0">
              <a:solidFill>
                <a:schemeClr val="bg1"/>
              </a:solidFill>
            </a:endParaRPr>
          </a:p>
          <a:p>
            <a:pPr algn="ctr"/>
            <a:endParaRPr lang="en-US" sz="3600" i="1" dirty="0">
              <a:solidFill>
                <a:schemeClr val="bg1"/>
              </a:solidFill>
            </a:endParaRPr>
          </a:p>
          <a:p>
            <a:pPr algn="ctr"/>
            <a:r>
              <a:rPr lang="en-US" i="1" dirty="0">
                <a:solidFill>
                  <a:schemeClr val="bg1"/>
                </a:solidFill>
              </a:rPr>
              <a:t>2 </a:t>
            </a:r>
            <a:r>
              <a:rPr lang="en-US" i="1" dirty="0" err="1">
                <a:solidFill>
                  <a:schemeClr val="bg1"/>
                </a:solidFill>
              </a:rPr>
              <a:t>Corinthiens</a:t>
            </a:r>
            <a:r>
              <a:rPr lang="en-US" i="1" dirty="0">
                <a:solidFill>
                  <a:schemeClr val="bg1"/>
                </a:solidFill>
              </a:rPr>
              <a:t> 12:9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9793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8582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FE51C-40FC-D84B-8491-7C30083B9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4063"/>
            <a:ext cx="10515600" cy="1910791"/>
          </a:xfrm>
        </p:spPr>
        <p:txBody>
          <a:bodyPr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E5598D-B6EF-9946-9373-A76AC9BFBF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2384855"/>
            <a:ext cx="10515600" cy="3704796"/>
          </a:xfrm>
        </p:spPr>
        <p:txBody>
          <a:bodyPr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100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17</Words>
  <Application>Microsoft Macintosh PowerPoint</Application>
  <PresentationFormat>Widescreen</PresentationFormat>
  <Paragraphs>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Ryan Chamberlin</dc:creator>
  <cp:lastModifiedBy>Bryan Rich</cp:lastModifiedBy>
  <cp:revision>9</cp:revision>
  <dcterms:created xsi:type="dcterms:W3CDTF">2020-10-29T13:02:23Z</dcterms:created>
  <dcterms:modified xsi:type="dcterms:W3CDTF">2021-02-09T05:04:28Z</dcterms:modified>
</cp:coreProperties>
</file>