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2"/>
  </p:notesMasterIdLst>
  <p:handoutMasterIdLst>
    <p:handoutMasterId r:id="rId23"/>
  </p:handoutMasterIdLst>
  <p:sldIdLst>
    <p:sldId id="409" r:id="rId2"/>
    <p:sldId id="323" r:id="rId3"/>
    <p:sldId id="319" r:id="rId4"/>
    <p:sldId id="324" r:id="rId5"/>
    <p:sldId id="388" r:id="rId6"/>
    <p:sldId id="405" r:id="rId7"/>
    <p:sldId id="391" r:id="rId8"/>
    <p:sldId id="393" r:id="rId9"/>
    <p:sldId id="394" r:id="rId10"/>
    <p:sldId id="396" r:id="rId11"/>
    <p:sldId id="398" r:id="rId12"/>
    <p:sldId id="406" r:id="rId13"/>
    <p:sldId id="408" r:id="rId14"/>
    <p:sldId id="407" r:id="rId15"/>
    <p:sldId id="328" r:id="rId16"/>
    <p:sldId id="329" r:id="rId17"/>
    <p:sldId id="399" r:id="rId18"/>
    <p:sldId id="331" r:id="rId19"/>
    <p:sldId id="369" r:id="rId20"/>
    <p:sldId id="404" r:id="rId21"/>
  </p:sldIdLst>
  <p:sldSz cx="9144000" cy="6858000" type="screen4x3"/>
  <p:notesSz cx="6858000" cy="9144000"/>
  <p:defaultTextStyle>
    <a:defPPr>
      <a:defRPr lang="es-ES"/>
    </a:defPPr>
    <a:lvl1pPr algn="l" rtl="0" fontAlgn="base">
      <a:spcBef>
        <a:spcPct val="0"/>
      </a:spcBef>
      <a:spcAft>
        <a:spcPct val="0"/>
      </a:spcAft>
      <a:defRPr sz="2800" kern="1200">
        <a:solidFill>
          <a:schemeClr val="tx1"/>
        </a:solidFill>
        <a:latin typeface="Arial" charset="0"/>
        <a:ea typeface="Osaka" pitchFamily="48" charset="-128"/>
        <a:cs typeface="+mn-cs"/>
      </a:defRPr>
    </a:lvl1pPr>
    <a:lvl2pPr marL="457200" algn="l" rtl="0" fontAlgn="base">
      <a:spcBef>
        <a:spcPct val="0"/>
      </a:spcBef>
      <a:spcAft>
        <a:spcPct val="0"/>
      </a:spcAft>
      <a:defRPr sz="2800" kern="1200">
        <a:solidFill>
          <a:schemeClr val="tx1"/>
        </a:solidFill>
        <a:latin typeface="Arial" charset="0"/>
        <a:ea typeface="Osaka" pitchFamily="48" charset="-128"/>
        <a:cs typeface="+mn-cs"/>
      </a:defRPr>
    </a:lvl2pPr>
    <a:lvl3pPr marL="914400" algn="l" rtl="0" fontAlgn="base">
      <a:spcBef>
        <a:spcPct val="0"/>
      </a:spcBef>
      <a:spcAft>
        <a:spcPct val="0"/>
      </a:spcAft>
      <a:defRPr sz="2800" kern="1200">
        <a:solidFill>
          <a:schemeClr val="tx1"/>
        </a:solidFill>
        <a:latin typeface="Arial" charset="0"/>
        <a:ea typeface="Osaka" pitchFamily="48" charset="-128"/>
        <a:cs typeface="+mn-cs"/>
      </a:defRPr>
    </a:lvl3pPr>
    <a:lvl4pPr marL="1371600" algn="l" rtl="0" fontAlgn="base">
      <a:spcBef>
        <a:spcPct val="0"/>
      </a:spcBef>
      <a:spcAft>
        <a:spcPct val="0"/>
      </a:spcAft>
      <a:defRPr sz="2800" kern="1200">
        <a:solidFill>
          <a:schemeClr val="tx1"/>
        </a:solidFill>
        <a:latin typeface="Arial" charset="0"/>
        <a:ea typeface="Osaka" pitchFamily="48" charset="-128"/>
        <a:cs typeface="+mn-cs"/>
      </a:defRPr>
    </a:lvl4pPr>
    <a:lvl5pPr marL="1828800" algn="l" rtl="0" fontAlgn="base">
      <a:spcBef>
        <a:spcPct val="0"/>
      </a:spcBef>
      <a:spcAft>
        <a:spcPct val="0"/>
      </a:spcAft>
      <a:defRPr sz="2800" kern="1200">
        <a:solidFill>
          <a:schemeClr val="tx1"/>
        </a:solidFill>
        <a:latin typeface="Arial" charset="0"/>
        <a:ea typeface="Osaka" pitchFamily="48" charset="-128"/>
        <a:cs typeface="+mn-cs"/>
      </a:defRPr>
    </a:lvl5pPr>
    <a:lvl6pPr marL="2286000" algn="l" defTabSz="914400" rtl="0" eaLnBrk="1" latinLnBrk="0" hangingPunct="1">
      <a:defRPr sz="2800" kern="1200">
        <a:solidFill>
          <a:schemeClr val="tx1"/>
        </a:solidFill>
        <a:latin typeface="Arial" charset="0"/>
        <a:ea typeface="Osaka" pitchFamily="48" charset="-128"/>
        <a:cs typeface="+mn-cs"/>
      </a:defRPr>
    </a:lvl6pPr>
    <a:lvl7pPr marL="2743200" algn="l" defTabSz="914400" rtl="0" eaLnBrk="1" latinLnBrk="0" hangingPunct="1">
      <a:defRPr sz="2800" kern="1200">
        <a:solidFill>
          <a:schemeClr val="tx1"/>
        </a:solidFill>
        <a:latin typeface="Arial" charset="0"/>
        <a:ea typeface="Osaka" pitchFamily="48" charset="-128"/>
        <a:cs typeface="+mn-cs"/>
      </a:defRPr>
    </a:lvl7pPr>
    <a:lvl8pPr marL="3200400" algn="l" defTabSz="914400" rtl="0" eaLnBrk="1" latinLnBrk="0" hangingPunct="1">
      <a:defRPr sz="2800" kern="1200">
        <a:solidFill>
          <a:schemeClr val="tx1"/>
        </a:solidFill>
        <a:latin typeface="Arial" charset="0"/>
        <a:ea typeface="Osaka" pitchFamily="48" charset="-128"/>
        <a:cs typeface="+mn-cs"/>
      </a:defRPr>
    </a:lvl8pPr>
    <a:lvl9pPr marL="3657600" algn="l" defTabSz="914400" rtl="0" eaLnBrk="1" latinLnBrk="0" hangingPunct="1">
      <a:defRPr sz="2800" kern="1200">
        <a:solidFill>
          <a:schemeClr val="tx1"/>
        </a:solidFill>
        <a:latin typeface="Arial" charset="0"/>
        <a:ea typeface="Osaka" pitchFamily="4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82"/>
    <p:restoredTop sz="91419" autoAdjust="0"/>
  </p:normalViewPr>
  <p:slideViewPr>
    <p:cSldViewPr>
      <p:cViewPr varScale="1">
        <p:scale>
          <a:sx n="95" d="100"/>
          <a:sy n="95" d="100"/>
        </p:scale>
        <p:origin x="26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7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8713A5-11DE-434A-8A32-1BBA61F5C285}" type="doc">
      <dgm:prSet loTypeId="urn:microsoft.com/office/officeart/2005/8/layout/lProcess3" loCatId="process" qsTypeId="urn:microsoft.com/office/officeart/2005/8/quickstyle/simple5" qsCatId="simple" csTypeId="urn:microsoft.com/office/officeart/2005/8/colors/colorful4" csCatId="colorful" phldr="1"/>
      <dgm:spPr/>
      <dgm:t>
        <a:bodyPr/>
        <a:lstStyle/>
        <a:p>
          <a:endParaRPr lang="en-US"/>
        </a:p>
      </dgm:t>
    </dgm:pt>
    <dgm:pt modelId="{831A5CC0-5636-E84D-8E66-D62EFFF259D8}">
      <dgm:prSet phldrT="[Text]" custT="1"/>
      <dgm:spPr/>
      <dgm:t>
        <a:bodyPr/>
        <a:lstStyle/>
        <a:p>
          <a:endParaRPr lang="en-US" sz="1400" b="1" dirty="0"/>
        </a:p>
      </dgm:t>
    </dgm:pt>
    <dgm:pt modelId="{1F2AFEC4-184A-374C-A095-5115D68E2299}" type="parTrans" cxnId="{5B49F6BB-F8C0-8646-A4C6-F79EE31EDD71}">
      <dgm:prSet/>
      <dgm:spPr/>
      <dgm:t>
        <a:bodyPr/>
        <a:lstStyle/>
        <a:p>
          <a:endParaRPr lang="en-US" sz="1200" b="1">
            <a:solidFill>
              <a:schemeClr val="tx1"/>
            </a:solidFill>
          </a:endParaRPr>
        </a:p>
      </dgm:t>
    </dgm:pt>
    <dgm:pt modelId="{EEF404E9-3F75-B246-91EC-194AF1DD6EC9}" type="sibTrans" cxnId="{5B49F6BB-F8C0-8646-A4C6-F79EE31EDD71}">
      <dgm:prSet/>
      <dgm:spPr/>
      <dgm:t>
        <a:bodyPr/>
        <a:lstStyle/>
        <a:p>
          <a:endParaRPr lang="en-US" sz="1200" b="1">
            <a:solidFill>
              <a:schemeClr val="tx1"/>
            </a:solidFill>
          </a:endParaRPr>
        </a:p>
      </dgm:t>
    </dgm:pt>
    <dgm:pt modelId="{1BA4DD80-EE74-714C-9315-1890FE8E1CE3}">
      <dgm:prSet phldrT="[Text]" custT="1"/>
      <dgm:spPr/>
      <dgm:t>
        <a:bodyPr/>
        <a:lstStyle/>
        <a:p>
          <a:endParaRPr lang="en-US" sz="1400" b="1" dirty="0"/>
        </a:p>
      </dgm:t>
    </dgm:pt>
    <dgm:pt modelId="{8F27D23A-4417-C94E-9DC8-70A8C60128F2}" type="parTrans" cxnId="{6D8C3729-4BCC-E040-B1FF-96A3B9D3521A}">
      <dgm:prSet/>
      <dgm:spPr/>
      <dgm:t>
        <a:bodyPr/>
        <a:lstStyle/>
        <a:p>
          <a:endParaRPr lang="en-US" sz="1200" b="1">
            <a:solidFill>
              <a:schemeClr val="tx1"/>
            </a:solidFill>
          </a:endParaRPr>
        </a:p>
      </dgm:t>
    </dgm:pt>
    <dgm:pt modelId="{9D1E4A39-18B2-AA40-BAD8-F10BD399EAE4}" type="sibTrans" cxnId="{6D8C3729-4BCC-E040-B1FF-96A3B9D3521A}">
      <dgm:prSet/>
      <dgm:spPr/>
      <dgm:t>
        <a:bodyPr/>
        <a:lstStyle/>
        <a:p>
          <a:endParaRPr lang="en-US" sz="1200" b="1">
            <a:solidFill>
              <a:schemeClr val="tx1"/>
            </a:solidFill>
          </a:endParaRPr>
        </a:p>
      </dgm:t>
    </dgm:pt>
    <dgm:pt modelId="{8E589A7E-BBD4-524E-98BF-9EDA9088607F}">
      <dgm:prSet phldrT="[Text]" custT="1"/>
      <dgm:spPr/>
      <dgm:t>
        <a:bodyPr/>
        <a:lstStyle/>
        <a:p>
          <a:r>
            <a:rPr lang="en-US" sz="1400" b="1" dirty="0"/>
            <a:t> </a:t>
          </a:r>
        </a:p>
      </dgm:t>
    </dgm:pt>
    <dgm:pt modelId="{C18AC357-E240-E04C-9DD9-6C99C067E211}" type="parTrans" cxnId="{6ED4DF35-7F9B-0E40-9117-D1B149FADA65}">
      <dgm:prSet/>
      <dgm:spPr/>
      <dgm:t>
        <a:bodyPr/>
        <a:lstStyle/>
        <a:p>
          <a:endParaRPr lang="en-US" sz="1200" b="1">
            <a:solidFill>
              <a:schemeClr val="tx1"/>
            </a:solidFill>
          </a:endParaRPr>
        </a:p>
      </dgm:t>
    </dgm:pt>
    <dgm:pt modelId="{5D7BA211-CCA7-AA41-B62F-654FB4C9209B}" type="sibTrans" cxnId="{6ED4DF35-7F9B-0E40-9117-D1B149FADA65}">
      <dgm:prSet/>
      <dgm:spPr/>
      <dgm:t>
        <a:bodyPr/>
        <a:lstStyle/>
        <a:p>
          <a:endParaRPr lang="en-US" sz="1200" b="1">
            <a:solidFill>
              <a:schemeClr val="tx1"/>
            </a:solidFill>
          </a:endParaRPr>
        </a:p>
      </dgm:t>
    </dgm:pt>
    <dgm:pt modelId="{C38DB455-27D4-3841-90CB-236AB85187FF}">
      <dgm:prSet phldrT="[Text]" custT="1"/>
      <dgm:spPr/>
      <dgm:t>
        <a:bodyPr/>
        <a:lstStyle/>
        <a:p>
          <a:endParaRPr lang="en-US" sz="1200" b="1" dirty="0"/>
        </a:p>
      </dgm:t>
    </dgm:pt>
    <dgm:pt modelId="{78D8E19B-71FC-D545-B6BE-2F90F3402CED}" type="parTrans" cxnId="{24715374-4D20-144A-9AC0-971847E40266}">
      <dgm:prSet/>
      <dgm:spPr/>
      <dgm:t>
        <a:bodyPr/>
        <a:lstStyle/>
        <a:p>
          <a:endParaRPr lang="en-US" sz="1200" b="1">
            <a:solidFill>
              <a:schemeClr val="tx1"/>
            </a:solidFill>
          </a:endParaRPr>
        </a:p>
      </dgm:t>
    </dgm:pt>
    <dgm:pt modelId="{537FDCC0-9B1B-3E4D-816E-552ECD7FF6B6}" type="sibTrans" cxnId="{24715374-4D20-144A-9AC0-971847E40266}">
      <dgm:prSet/>
      <dgm:spPr/>
      <dgm:t>
        <a:bodyPr/>
        <a:lstStyle/>
        <a:p>
          <a:endParaRPr lang="en-US" sz="1200" b="1">
            <a:solidFill>
              <a:schemeClr val="tx1"/>
            </a:solidFill>
          </a:endParaRPr>
        </a:p>
      </dgm:t>
    </dgm:pt>
    <dgm:pt modelId="{C9384216-6475-6A4F-BF6A-0CF133BB90C5}">
      <dgm:prSet phldrT="[Text]" custT="1"/>
      <dgm:spPr/>
      <dgm:t>
        <a:bodyPr/>
        <a:lstStyle/>
        <a:p>
          <a:endParaRPr lang="en-US" sz="1400" b="1" dirty="0"/>
        </a:p>
      </dgm:t>
    </dgm:pt>
    <dgm:pt modelId="{2D72EFF2-6920-DB4A-B255-3CDF216E63F2}" type="parTrans" cxnId="{A31D2F88-1EF8-2744-AADA-52A4BFEBBE65}">
      <dgm:prSet/>
      <dgm:spPr/>
      <dgm:t>
        <a:bodyPr/>
        <a:lstStyle/>
        <a:p>
          <a:endParaRPr lang="en-US" sz="1200" b="1">
            <a:solidFill>
              <a:schemeClr val="tx1"/>
            </a:solidFill>
          </a:endParaRPr>
        </a:p>
      </dgm:t>
    </dgm:pt>
    <dgm:pt modelId="{B5F41C34-BF33-4341-B60B-9E3C48FF40A1}" type="sibTrans" cxnId="{A31D2F88-1EF8-2744-AADA-52A4BFEBBE65}">
      <dgm:prSet/>
      <dgm:spPr/>
      <dgm:t>
        <a:bodyPr/>
        <a:lstStyle/>
        <a:p>
          <a:endParaRPr lang="en-US" sz="1200" b="1">
            <a:solidFill>
              <a:schemeClr val="tx1"/>
            </a:solidFill>
          </a:endParaRPr>
        </a:p>
      </dgm:t>
    </dgm:pt>
    <dgm:pt modelId="{B3A99169-398E-BC4F-94A6-3E438145C1B5}">
      <dgm:prSet phldrT="[Text]" custT="1"/>
      <dgm:spPr/>
      <dgm:t>
        <a:bodyPr/>
        <a:lstStyle/>
        <a:p>
          <a:endParaRPr lang="en-US" sz="1400" b="1" dirty="0"/>
        </a:p>
      </dgm:t>
    </dgm:pt>
    <dgm:pt modelId="{A049DEA8-B3C8-3E49-8286-BC8EF090AC11}" type="parTrans" cxnId="{14B447A0-ACC9-1B4B-9A7D-51FE25044EF3}">
      <dgm:prSet/>
      <dgm:spPr/>
      <dgm:t>
        <a:bodyPr/>
        <a:lstStyle/>
        <a:p>
          <a:endParaRPr lang="en-US" sz="1200" b="1">
            <a:solidFill>
              <a:schemeClr val="tx1"/>
            </a:solidFill>
          </a:endParaRPr>
        </a:p>
      </dgm:t>
    </dgm:pt>
    <dgm:pt modelId="{D31C9C11-F7B5-C944-B783-9A301A8A599C}" type="sibTrans" cxnId="{14B447A0-ACC9-1B4B-9A7D-51FE25044EF3}">
      <dgm:prSet/>
      <dgm:spPr/>
      <dgm:t>
        <a:bodyPr/>
        <a:lstStyle/>
        <a:p>
          <a:endParaRPr lang="en-US" sz="1200" b="1">
            <a:solidFill>
              <a:schemeClr val="tx1"/>
            </a:solidFill>
          </a:endParaRPr>
        </a:p>
      </dgm:t>
    </dgm:pt>
    <dgm:pt modelId="{9B3A46AF-8BE5-F247-B86A-C0BBBAAADDC0}">
      <dgm:prSet phldrT="[Text]" custT="1"/>
      <dgm:spPr/>
      <dgm:t>
        <a:bodyPr/>
        <a:lstStyle/>
        <a:p>
          <a:endParaRPr lang="en-US" sz="1200" b="1" dirty="0"/>
        </a:p>
      </dgm:t>
    </dgm:pt>
    <dgm:pt modelId="{0DFB1E9F-E748-8449-BBBA-789D771C64C5}" type="parTrans" cxnId="{8EA3E257-9E14-0149-917C-D33DE0B654DE}">
      <dgm:prSet/>
      <dgm:spPr/>
      <dgm:t>
        <a:bodyPr/>
        <a:lstStyle/>
        <a:p>
          <a:endParaRPr lang="en-US" sz="1200" b="1">
            <a:solidFill>
              <a:schemeClr val="tx1"/>
            </a:solidFill>
          </a:endParaRPr>
        </a:p>
      </dgm:t>
    </dgm:pt>
    <dgm:pt modelId="{1FD9E2CB-980D-E14B-8D13-2D8EF64A891E}" type="sibTrans" cxnId="{8EA3E257-9E14-0149-917C-D33DE0B654DE}">
      <dgm:prSet/>
      <dgm:spPr/>
      <dgm:t>
        <a:bodyPr/>
        <a:lstStyle/>
        <a:p>
          <a:endParaRPr lang="en-US" sz="1200" b="1">
            <a:solidFill>
              <a:schemeClr val="tx1"/>
            </a:solidFill>
          </a:endParaRPr>
        </a:p>
      </dgm:t>
    </dgm:pt>
    <dgm:pt modelId="{1B1EF416-D36C-544E-A48F-733BF331807F}">
      <dgm:prSet phldrT="[Text]" custT="1"/>
      <dgm:spPr/>
      <dgm:t>
        <a:bodyPr/>
        <a:lstStyle/>
        <a:p>
          <a:endParaRPr lang="en-US" sz="1400" b="1" dirty="0"/>
        </a:p>
      </dgm:t>
    </dgm:pt>
    <dgm:pt modelId="{06C4FE0C-B559-F946-8E57-62C8373BA4F1}" type="parTrans" cxnId="{3AE94D01-93AC-2942-B9C1-49B5ADB136A5}">
      <dgm:prSet/>
      <dgm:spPr/>
      <dgm:t>
        <a:bodyPr/>
        <a:lstStyle/>
        <a:p>
          <a:endParaRPr lang="en-US" sz="1200" b="1">
            <a:solidFill>
              <a:schemeClr val="tx1"/>
            </a:solidFill>
          </a:endParaRPr>
        </a:p>
      </dgm:t>
    </dgm:pt>
    <dgm:pt modelId="{26EBBB58-34D3-4344-9323-D4D5CEB3F807}" type="sibTrans" cxnId="{3AE94D01-93AC-2942-B9C1-49B5ADB136A5}">
      <dgm:prSet/>
      <dgm:spPr/>
      <dgm:t>
        <a:bodyPr/>
        <a:lstStyle/>
        <a:p>
          <a:endParaRPr lang="en-US" sz="1200" b="1">
            <a:solidFill>
              <a:schemeClr val="tx1"/>
            </a:solidFill>
          </a:endParaRPr>
        </a:p>
      </dgm:t>
    </dgm:pt>
    <dgm:pt modelId="{C03AAE8C-0D1C-E848-A1F5-4656EA74E404}">
      <dgm:prSet phldrT="[Text]" custT="1"/>
      <dgm:spPr>
        <a:solidFill>
          <a:schemeClr val="accent3">
            <a:lumMod val="40000"/>
            <a:lumOff val="60000"/>
            <a:alpha val="90000"/>
          </a:schemeClr>
        </a:solidFill>
      </dgm:spPr>
      <dgm:t>
        <a:bodyPr/>
        <a:lstStyle/>
        <a:p>
          <a:endParaRPr lang="en-US" sz="1400" b="1" dirty="0"/>
        </a:p>
      </dgm:t>
    </dgm:pt>
    <dgm:pt modelId="{F2E90212-5EA6-4145-98D3-590CD1A39259}" type="parTrans" cxnId="{3B13DB21-96D8-7045-8CB1-0E66C2C9BEEB}">
      <dgm:prSet/>
      <dgm:spPr/>
      <dgm:t>
        <a:bodyPr/>
        <a:lstStyle/>
        <a:p>
          <a:endParaRPr lang="en-US" sz="1200" b="1">
            <a:solidFill>
              <a:schemeClr val="tx1"/>
            </a:solidFill>
          </a:endParaRPr>
        </a:p>
      </dgm:t>
    </dgm:pt>
    <dgm:pt modelId="{2B7F5816-9BDB-4849-8CFF-39EB0454F965}" type="sibTrans" cxnId="{3B13DB21-96D8-7045-8CB1-0E66C2C9BEEB}">
      <dgm:prSet/>
      <dgm:spPr/>
      <dgm:t>
        <a:bodyPr/>
        <a:lstStyle/>
        <a:p>
          <a:endParaRPr lang="en-US" sz="1200" b="1">
            <a:solidFill>
              <a:schemeClr val="tx1"/>
            </a:solidFill>
          </a:endParaRPr>
        </a:p>
      </dgm:t>
    </dgm:pt>
    <dgm:pt modelId="{478BB9BD-1D88-1F4A-860F-65D7FC74A845}">
      <dgm:prSet phldrT="[Text]" custT="1"/>
      <dgm:spPr/>
      <dgm:t>
        <a:bodyPr/>
        <a:lstStyle/>
        <a:p>
          <a:endParaRPr lang="en-US" sz="1400" b="1" dirty="0"/>
        </a:p>
      </dgm:t>
    </dgm:pt>
    <dgm:pt modelId="{F7EA6389-A912-FE4B-A9FC-03780363078F}" type="parTrans" cxnId="{B0CCE801-6CEF-DD49-935F-7F7289631A12}">
      <dgm:prSet/>
      <dgm:spPr/>
      <dgm:t>
        <a:bodyPr/>
        <a:lstStyle/>
        <a:p>
          <a:endParaRPr lang="en-US" sz="1200" b="1">
            <a:solidFill>
              <a:schemeClr val="tx1"/>
            </a:solidFill>
          </a:endParaRPr>
        </a:p>
      </dgm:t>
    </dgm:pt>
    <dgm:pt modelId="{7578B778-50C6-1449-9116-BEDCEA172023}" type="sibTrans" cxnId="{B0CCE801-6CEF-DD49-935F-7F7289631A12}">
      <dgm:prSet/>
      <dgm:spPr/>
      <dgm:t>
        <a:bodyPr/>
        <a:lstStyle/>
        <a:p>
          <a:endParaRPr lang="en-US" sz="1200" b="1">
            <a:solidFill>
              <a:schemeClr val="tx1"/>
            </a:solidFill>
          </a:endParaRPr>
        </a:p>
      </dgm:t>
    </dgm:pt>
    <dgm:pt modelId="{A8F86E79-4F5E-5D4E-82FB-EFBE82E62BD2}">
      <dgm:prSet phldrT="[Text]" custT="1"/>
      <dgm:spPr/>
      <dgm:t>
        <a:bodyPr/>
        <a:lstStyle/>
        <a:p>
          <a:endParaRPr lang="en-US" sz="1400" b="1" dirty="0"/>
        </a:p>
      </dgm:t>
    </dgm:pt>
    <dgm:pt modelId="{3387EE40-0274-4042-8994-5DF4BE3BC45F}" type="parTrans" cxnId="{A821803E-8270-6245-A886-A6EF35942C96}">
      <dgm:prSet/>
      <dgm:spPr/>
      <dgm:t>
        <a:bodyPr/>
        <a:lstStyle/>
        <a:p>
          <a:endParaRPr lang="en-US" sz="1200" b="1">
            <a:solidFill>
              <a:schemeClr val="tx1"/>
            </a:solidFill>
          </a:endParaRPr>
        </a:p>
      </dgm:t>
    </dgm:pt>
    <dgm:pt modelId="{791A2029-F61F-5F45-A112-2BE37C12C408}" type="sibTrans" cxnId="{A821803E-8270-6245-A886-A6EF35942C96}">
      <dgm:prSet/>
      <dgm:spPr/>
      <dgm:t>
        <a:bodyPr/>
        <a:lstStyle/>
        <a:p>
          <a:endParaRPr lang="en-US" sz="1200" b="1">
            <a:solidFill>
              <a:schemeClr val="tx1"/>
            </a:solidFill>
          </a:endParaRPr>
        </a:p>
      </dgm:t>
    </dgm:pt>
    <dgm:pt modelId="{427EEDEE-9993-4845-9CE3-6E39BA48D503}">
      <dgm:prSet phldrT="[Text]" custT="1"/>
      <dgm:spPr/>
      <dgm:t>
        <a:bodyPr/>
        <a:lstStyle/>
        <a:p>
          <a:endParaRPr lang="en-US" sz="1400" b="1" dirty="0"/>
        </a:p>
      </dgm:t>
    </dgm:pt>
    <dgm:pt modelId="{C5669AA1-F469-0241-939C-40BE6CD77D5F}" type="parTrans" cxnId="{813B9B8B-569B-3043-BC12-B5CEB8F8130D}">
      <dgm:prSet/>
      <dgm:spPr/>
      <dgm:t>
        <a:bodyPr/>
        <a:lstStyle/>
        <a:p>
          <a:endParaRPr lang="en-US" sz="1200" b="1">
            <a:solidFill>
              <a:schemeClr val="tx1"/>
            </a:solidFill>
          </a:endParaRPr>
        </a:p>
      </dgm:t>
    </dgm:pt>
    <dgm:pt modelId="{92224330-4D6F-DC41-8620-0D0DBBB29A2A}" type="sibTrans" cxnId="{813B9B8B-569B-3043-BC12-B5CEB8F8130D}">
      <dgm:prSet/>
      <dgm:spPr/>
      <dgm:t>
        <a:bodyPr/>
        <a:lstStyle/>
        <a:p>
          <a:endParaRPr lang="en-US" sz="1200" b="1">
            <a:solidFill>
              <a:schemeClr val="tx1"/>
            </a:solidFill>
          </a:endParaRPr>
        </a:p>
      </dgm:t>
    </dgm:pt>
    <dgm:pt modelId="{3FBBE93C-E668-A540-9EEC-C0A4BA64BFF5}">
      <dgm:prSet phldrT="[Text]" custT="1"/>
      <dgm:spPr/>
      <dgm:t>
        <a:bodyPr/>
        <a:lstStyle/>
        <a:p>
          <a:endParaRPr lang="en-US" sz="1400" b="1" dirty="0"/>
        </a:p>
      </dgm:t>
    </dgm:pt>
    <dgm:pt modelId="{8910628E-79F6-5248-8D1F-3E77E8D97DB2}" type="parTrans" cxnId="{055A76C3-7287-0047-9E5A-69B45668E7C6}">
      <dgm:prSet/>
      <dgm:spPr/>
      <dgm:t>
        <a:bodyPr/>
        <a:lstStyle/>
        <a:p>
          <a:endParaRPr lang="en-US" sz="1200" b="1">
            <a:solidFill>
              <a:schemeClr val="tx1"/>
            </a:solidFill>
          </a:endParaRPr>
        </a:p>
      </dgm:t>
    </dgm:pt>
    <dgm:pt modelId="{1F253F9D-D166-134A-86D7-33E2546AACBE}" type="sibTrans" cxnId="{055A76C3-7287-0047-9E5A-69B45668E7C6}">
      <dgm:prSet/>
      <dgm:spPr/>
      <dgm:t>
        <a:bodyPr/>
        <a:lstStyle/>
        <a:p>
          <a:endParaRPr lang="en-US" sz="1200" b="1">
            <a:solidFill>
              <a:schemeClr val="tx1"/>
            </a:solidFill>
          </a:endParaRPr>
        </a:p>
      </dgm:t>
    </dgm:pt>
    <dgm:pt modelId="{709D7A87-3FEF-D143-A9AD-6847B762BD57}">
      <dgm:prSet phldrT="[Text]" custT="1"/>
      <dgm:spPr>
        <a:solidFill>
          <a:schemeClr val="accent5">
            <a:lumMod val="60000"/>
            <a:lumOff val="40000"/>
            <a:alpha val="90000"/>
          </a:schemeClr>
        </a:solidFill>
      </dgm:spPr>
      <dgm:t>
        <a:bodyPr/>
        <a:lstStyle/>
        <a:p>
          <a:endParaRPr lang="en-US" sz="1400" b="1" dirty="0"/>
        </a:p>
      </dgm:t>
    </dgm:pt>
    <dgm:pt modelId="{45A639E2-82B5-AA47-BAF0-01D15C453302}" type="parTrans" cxnId="{002709D5-66B4-424B-A77A-E6BB9A3CC572}">
      <dgm:prSet/>
      <dgm:spPr/>
      <dgm:t>
        <a:bodyPr/>
        <a:lstStyle/>
        <a:p>
          <a:endParaRPr lang="en-US" sz="1200" b="1">
            <a:solidFill>
              <a:schemeClr val="tx1"/>
            </a:solidFill>
          </a:endParaRPr>
        </a:p>
      </dgm:t>
    </dgm:pt>
    <dgm:pt modelId="{D2D02FEF-0272-674E-A2C2-AF88D7A31D36}" type="sibTrans" cxnId="{002709D5-66B4-424B-A77A-E6BB9A3CC572}">
      <dgm:prSet/>
      <dgm:spPr/>
      <dgm:t>
        <a:bodyPr/>
        <a:lstStyle/>
        <a:p>
          <a:endParaRPr lang="en-US" sz="1200" b="1">
            <a:solidFill>
              <a:schemeClr val="tx1"/>
            </a:solidFill>
          </a:endParaRPr>
        </a:p>
      </dgm:t>
    </dgm:pt>
    <dgm:pt modelId="{AE5D3586-993C-804F-9DB0-365621AE35D0}">
      <dgm:prSet phldrT="[Text]" custT="1"/>
      <dgm:spPr>
        <a:solidFill>
          <a:schemeClr val="accent4">
            <a:lumMod val="40000"/>
            <a:lumOff val="60000"/>
            <a:alpha val="90000"/>
          </a:schemeClr>
        </a:solidFill>
      </dgm:spPr>
      <dgm:t>
        <a:bodyPr/>
        <a:lstStyle/>
        <a:p>
          <a:endParaRPr lang="en-US" sz="1400" b="1" dirty="0"/>
        </a:p>
      </dgm:t>
    </dgm:pt>
    <dgm:pt modelId="{23302B52-33DF-E049-9CC1-814F1B6D229E}" type="sibTrans" cxnId="{C0F50ED8-F1DE-934F-8F30-BBEF255AAC83}">
      <dgm:prSet/>
      <dgm:spPr/>
      <dgm:t>
        <a:bodyPr/>
        <a:lstStyle/>
        <a:p>
          <a:endParaRPr lang="en-US" sz="1200" b="1">
            <a:solidFill>
              <a:schemeClr val="tx1"/>
            </a:solidFill>
          </a:endParaRPr>
        </a:p>
      </dgm:t>
    </dgm:pt>
    <dgm:pt modelId="{EE4641A6-20CE-CC47-BB8B-78D24845DF58}" type="parTrans" cxnId="{C0F50ED8-F1DE-934F-8F30-BBEF255AAC83}">
      <dgm:prSet/>
      <dgm:spPr/>
      <dgm:t>
        <a:bodyPr/>
        <a:lstStyle/>
        <a:p>
          <a:endParaRPr lang="en-US" sz="1200" b="1">
            <a:solidFill>
              <a:schemeClr val="tx1"/>
            </a:solidFill>
          </a:endParaRPr>
        </a:p>
      </dgm:t>
    </dgm:pt>
    <dgm:pt modelId="{E3021EF4-B2DD-FA4C-92F2-D08D7A92D250}" type="pres">
      <dgm:prSet presAssocID="{F18713A5-11DE-434A-8A32-1BBA61F5C285}" presName="Name0" presStyleCnt="0">
        <dgm:presLayoutVars>
          <dgm:chPref val="3"/>
          <dgm:dir/>
          <dgm:animLvl val="lvl"/>
          <dgm:resizeHandles/>
        </dgm:presLayoutVars>
      </dgm:prSet>
      <dgm:spPr/>
    </dgm:pt>
    <dgm:pt modelId="{42BBA5E4-A4F1-C84A-87F8-E425A48A48C1}" type="pres">
      <dgm:prSet presAssocID="{831A5CC0-5636-E84D-8E66-D62EFFF259D8}" presName="horFlow" presStyleCnt="0"/>
      <dgm:spPr/>
    </dgm:pt>
    <dgm:pt modelId="{40686B9D-C163-334A-809A-E4E710B3DD12}" type="pres">
      <dgm:prSet presAssocID="{831A5CC0-5636-E84D-8E66-D62EFFF259D8}" presName="bigChev" presStyleLbl="node1" presStyleIdx="0" presStyleCnt="3" custScaleX="89762" custScaleY="206224"/>
      <dgm:spPr/>
    </dgm:pt>
    <dgm:pt modelId="{AD03823C-6C43-FA47-B64A-8576768480FC}" type="pres">
      <dgm:prSet presAssocID="{8F27D23A-4417-C94E-9DC8-70A8C60128F2}" presName="parTrans" presStyleCnt="0"/>
      <dgm:spPr/>
    </dgm:pt>
    <dgm:pt modelId="{9947D387-BB78-0846-ACA1-D5C5052A1E91}" type="pres">
      <dgm:prSet presAssocID="{1BA4DD80-EE74-714C-9315-1890FE8E1CE3}" presName="node" presStyleLbl="alignAccFollowNode1" presStyleIdx="0" presStyleCnt="12" custScaleY="226626">
        <dgm:presLayoutVars>
          <dgm:bulletEnabled val="1"/>
        </dgm:presLayoutVars>
      </dgm:prSet>
      <dgm:spPr/>
    </dgm:pt>
    <dgm:pt modelId="{AE4A9618-7B87-574E-BA3F-475CBF5A33B6}" type="pres">
      <dgm:prSet presAssocID="{9D1E4A39-18B2-AA40-BAD8-F10BD399EAE4}" presName="sibTrans" presStyleCnt="0"/>
      <dgm:spPr/>
    </dgm:pt>
    <dgm:pt modelId="{09A259A6-9264-C347-95B7-3D393E41FEC7}" type="pres">
      <dgm:prSet presAssocID="{C38DB455-27D4-3841-90CB-236AB85187FF}" presName="node" presStyleLbl="alignAccFollowNode1" presStyleIdx="1" presStyleCnt="12" custScaleX="115586" custScaleY="226626">
        <dgm:presLayoutVars>
          <dgm:bulletEnabled val="1"/>
        </dgm:presLayoutVars>
      </dgm:prSet>
      <dgm:spPr/>
    </dgm:pt>
    <dgm:pt modelId="{04B548F4-6949-C048-B0E3-22EB934E4840}" type="pres">
      <dgm:prSet presAssocID="{537FDCC0-9B1B-3E4D-816E-552ECD7FF6B6}" presName="sibTrans" presStyleCnt="0"/>
      <dgm:spPr/>
    </dgm:pt>
    <dgm:pt modelId="{210C875C-BA08-754E-B207-96B9E64B127A}" type="pres">
      <dgm:prSet presAssocID="{C9384216-6475-6A4F-BF6A-0CF133BB90C5}" presName="node" presStyleLbl="alignAccFollowNode1" presStyleIdx="2" presStyleCnt="12" custScaleX="116215" custScaleY="226626">
        <dgm:presLayoutVars>
          <dgm:bulletEnabled val="1"/>
        </dgm:presLayoutVars>
      </dgm:prSet>
      <dgm:spPr/>
    </dgm:pt>
    <dgm:pt modelId="{8B607D2C-F3F6-AD40-BBFC-BBD9BCAD04B9}" type="pres">
      <dgm:prSet presAssocID="{B5F41C34-BF33-4341-B60B-9E3C48FF40A1}" presName="sibTrans" presStyleCnt="0"/>
      <dgm:spPr/>
    </dgm:pt>
    <dgm:pt modelId="{4A454BF9-EBFF-FF46-B71C-A78B10C63980}" type="pres">
      <dgm:prSet presAssocID="{AE5D3586-993C-804F-9DB0-365621AE35D0}" presName="node" presStyleLbl="alignAccFollowNode1" presStyleIdx="3" presStyleCnt="12" custScaleX="114145" custScaleY="226626">
        <dgm:presLayoutVars>
          <dgm:bulletEnabled val="1"/>
        </dgm:presLayoutVars>
      </dgm:prSet>
      <dgm:spPr/>
    </dgm:pt>
    <dgm:pt modelId="{016131D1-C5DF-2546-A553-154DCACD0A2B}" type="pres">
      <dgm:prSet presAssocID="{831A5CC0-5636-E84D-8E66-D62EFFF259D8}" presName="vSp" presStyleCnt="0"/>
      <dgm:spPr/>
    </dgm:pt>
    <dgm:pt modelId="{69AF4589-609F-6247-85C7-21B202C41FC0}" type="pres">
      <dgm:prSet presAssocID="{8E589A7E-BBD4-524E-98BF-9EDA9088607F}" presName="horFlow" presStyleCnt="0"/>
      <dgm:spPr/>
    </dgm:pt>
    <dgm:pt modelId="{5CE0EF83-8CD7-8B4B-A1BE-BA05B2307AED}" type="pres">
      <dgm:prSet presAssocID="{8E589A7E-BBD4-524E-98BF-9EDA9088607F}" presName="bigChev" presStyleLbl="node1" presStyleIdx="1" presStyleCnt="3" custScaleX="89762" custScaleY="192560" custLinFactNeighborY="3087"/>
      <dgm:spPr/>
    </dgm:pt>
    <dgm:pt modelId="{8B13661F-71BB-C443-AB0B-B822B024598B}" type="pres">
      <dgm:prSet presAssocID="{A049DEA8-B3C8-3E49-8286-BC8EF090AC11}" presName="parTrans" presStyleCnt="0"/>
      <dgm:spPr/>
    </dgm:pt>
    <dgm:pt modelId="{01D17CA5-A5E3-3249-8225-78084EEA7626}" type="pres">
      <dgm:prSet presAssocID="{B3A99169-398E-BC4F-94A6-3E438145C1B5}" presName="node" presStyleLbl="alignAccFollowNode1" presStyleIdx="4" presStyleCnt="12" custScaleX="121425" custScaleY="232000">
        <dgm:presLayoutVars>
          <dgm:bulletEnabled val="1"/>
        </dgm:presLayoutVars>
      </dgm:prSet>
      <dgm:spPr/>
    </dgm:pt>
    <dgm:pt modelId="{A91A2183-B339-DD41-BEF6-B3DC3BE39AFE}" type="pres">
      <dgm:prSet presAssocID="{D31C9C11-F7B5-C944-B783-9A301A8A599C}" presName="sibTrans" presStyleCnt="0"/>
      <dgm:spPr/>
    </dgm:pt>
    <dgm:pt modelId="{B0FD4824-C525-474F-AA2C-BA4ECC1E02E2}" type="pres">
      <dgm:prSet presAssocID="{9B3A46AF-8BE5-F247-B86A-C0BBBAAADDC0}" presName="node" presStyleLbl="alignAccFollowNode1" presStyleIdx="5" presStyleCnt="12" custScaleX="116513" custScaleY="232000" custLinFactNeighborX="30936">
        <dgm:presLayoutVars>
          <dgm:bulletEnabled val="1"/>
        </dgm:presLayoutVars>
      </dgm:prSet>
      <dgm:spPr/>
    </dgm:pt>
    <dgm:pt modelId="{A2F4E836-CB21-764C-9120-D4977915CEA2}" type="pres">
      <dgm:prSet presAssocID="{1FD9E2CB-980D-E14B-8D13-2D8EF64A891E}" presName="sibTrans" presStyleCnt="0"/>
      <dgm:spPr/>
    </dgm:pt>
    <dgm:pt modelId="{36F1C2F4-084F-8647-9ED2-63FABD96B527}" type="pres">
      <dgm:prSet presAssocID="{1B1EF416-D36C-544E-A48F-733BF331807F}" presName="node" presStyleLbl="alignAccFollowNode1" presStyleIdx="6" presStyleCnt="12" custScaleX="118827" custScaleY="210340">
        <dgm:presLayoutVars>
          <dgm:bulletEnabled val="1"/>
        </dgm:presLayoutVars>
      </dgm:prSet>
      <dgm:spPr/>
    </dgm:pt>
    <dgm:pt modelId="{BAEC1A36-E5C5-ED41-BA15-2E69433A947B}" type="pres">
      <dgm:prSet presAssocID="{26EBBB58-34D3-4344-9323-D4D5CEB3F807}" presName="sibTrans" presStyleCnt="0"/>
      <dgm:spPr/>
    </dgm:pt>
    <dgm:pt modelId="{C6BBCE72-0502-2C4C-8CC1-3D289569176E}" type="pres">
      <dgm:prSet presAssocID="{C03AAE8C-0D1C-E848-A1F5-4656EA74E404}" presName="node" presStyleLbl="alignAccFollowNode1" presStyleIdx="7" presStyleCnt="12" custScaleX="87728" custScaleY="210341">
        <dgm:presLayoutVars>
          <dgm:bulletEnabled val="1"/>
        </dgm:presLayoutVars>
      </dgm:prSet>
      <dgm:spPr/>
    </dgm:pt>
    <dgm:pt modelId="{54350FD4-4E44-B546-B3A5-1D56A3927D89}" type="pres">
      <dgm:prSet presAssocID="{8E589A7E-BBD4-524E-98BF-9EDA9088607F}" presName="vSp" presStyleCnt="0"/>
      <dgm:spPr/>
    </dgm:pt>
    <dgm:pt modelId="{918CC599-77C0-4843-9482-298FDC3BB69F}" type="pres">
      <dgm:prSet presAssocID="{478BB9BD-1D88-1F4A-860F-65D7FC74A845}" presName="horFlow" presStyleCnt="0"/>
      <dgm:spPr/>
    </dgm:pt>
    <dgm:pt modelId="{281DBD6C-EF14-A54C-B4F7-D27924645BA9}" type="pres">
      <dgm:prSet presAssocID="{478BB9BD-1D88-1F4A-860F-65D7FC74A845}" presName="bigChev" presStyleLbl="node1" presStyleIdx="2" presStyleCnt="3" custScaleX="89762" custScaleY="188450"/>
      <dgm:spPr/>
    </dgm:pt>
    <dgm:pt modelId="{8A63808D-71A3-C142-8528-1D0DBBB59AAA}" type="pres">
      <dgm:prSet presAssocID="{3387EE40-0274-4042-8994-5DF4BE3BC45F}" presName="parTrans" presStyleCnt="0"/>
      <dgm:spPr/>
    </dgm:pt>
    <dgm:pt modelId="{2E45EBE4-4732-0847-BAB7-C0C79523AF21}" type="pres">
      <dgm:prSet presAssocID="{A8F86E79-4F5E-5D4E-82FB-EFBE82E62BD2}" presName="node" presStyleLbl="alignAccFollowNode1" presStyleIdx="8" presStyleCnt="12" custScaleY="227048">
        <dgm:presLayoutVars>
          <dgm:bulletEnabled val="1"/>
        </dgm:presLayoutVars>
      </dgm:prSet>
      <dgm:spPr/>
    </dgm:pt>
    <dgm:pt modelId="{7430A551-212C-784E-A5EE-DE529DE46E07}" type="pres">
      <dgm:prSet presAssocID="{791A2029-F61F-5F45-A112-2BE37C12C408}" presName="sibTrans" presStyleCnt="0"/>
      <dgm:spPr/>
    </dgm:pt>
    <dgm:pt modelId="{DD412ECE-BBB7-6440-9949-F2C6F37482B3}" type="pres">
      <dgm:prSet presAssocID="{427EEDEE-9993-4845-9CE3-6E39BA48D503}" presName="node" presStyleLbl="alignAccFollowNode1" presStyleIdx="9" presStyleCnt="12" custScaleY="227048">
        <dgm:presLayoutVars>
          <dgm:bulletEnabled val="1"/>
        </dgm:presLayoutVars>
      </dgm:prSet>
      <dgm:spPr/>
    </dgm:pt>
    <dgm:pt modelId="{9CA5CA1C-7538-DC44-83C1-8FCBE79E93ED}" type="pres">
      <dgm:prSet presAssocID="{92224330-4D6F-DC41-8620-0D0DBBB29A2A}" presName="sibTrans" presStyleCnt="0"/>
      <dgm:spPr/>
    </dgm:pt>
    <dgm:pt modelId="{CF49E8BB-C724-7044-A93E-7ECB7FB7A002}" type="pres">
      <dgm:prSet presAssocID="{3FBBE93C-E668-A540-9EEC-C0A4BA64BFF5}" presName="node" presStyleLbl="alignAccFollowNode1" presStyleIdx="10" presStyleCnt="12" custScaleX="151135" custScaleY="227048">
        <dgm:presLayoutVars>
          <dgm:bulletEnabled val="1"/>
        </dgm:presLayoutVars>
      </dgm:prSet>
      <dgm:spPr/>
    </dgm:pt>
    <dgm:pt modelId="{E91F48D6-A18A-D644-A044-5B0B19DC2C3A}" type="pres">
      <dgm:prSet presAssocID="{1F253F9D-D166-134A-86D7-33E2546AACBE}" presName="sibTrans" presStyleCnt="0"/>
      <dgm:spPr/>
    </dgm:pt>
    <dgm:pt modelId="{344B5AE3-D4DC-044B-A4F8-51922EDBE48A}" type="pres">
      <dgm:prSet presAssocID="{709D7A87-3FEF-D143-A9AD-6847B762BD57}" presName="node" presStyleLbl="alignAccFollowNode1" presStyleIdx="11" presStyleCnt="12" custScaleY="227048">
        <dgm:presLayoutVars>
          <dgm:bulletEnabled val="1"/>
        </dgm:presLayoutVars>
      </dgm:prSet>
      <dgm:spPr/>
    </dgm:pt>
  </dgm:ptLst>
  <dgm:cxnLst>
    <dgm:cxn modelId="{3AE94D01-93AC-2942-B9C1-49B5ADB136A5}" srcId="{8E589A7E-BBD4-524E-98BF-9EDA9088607F}" destId="{1B1EF416-D36C-544E-A48F-733BF331807F}" srcOrd="2" destOrd="0" parTransId="{06C4FE0C-B559-F946-8E57-62C8373BA4F1}" sibTransId="{26EBBB58-34D3-4344-9323-D4D5CEB3F807}"/>
    <dgm:cxn modelId="{B0CCE801-6CEF-DD49-935F-7F7289631A12}" srcId="{F18713A5-11DE-434A-8A32-1BBA61F5C285}" destId="{478BB9BD-1D88-1F4A-860F-65D7FC74A845}" srcOrd="2" destOrd="0" parTransId="{F7EA6389-A912-FE4B-A9FC-03780363078F}" sibTransId="{7578B778-50C6-1449-9116-BEDCEA172023}"/>
    <dgm:cxn modelId="{3B13DB21-96D8-7045-8CB1-0E66C2C9BEEB}" srcId="{8E589A7E-BBD4-524E-98BF-9EDA9088607F}" destId="{C03AAE8C-0D1C-E848-A1F5-4656EA74E404}" srcOrd="3" destOrd="0" parTransId="{F2E90212-5EA6-4145-98D3-590CD1A39259}" sibTransId="{2B7F5816-9BDB-4849-8CFF-39EB0454F965}"/>
    <dgm:cxn modelId="{E737D624-3069-4392-9684-A23E085D17AC}" type="presOf" srcId="{1BA4DD80-EE74-714C-9315-1890FE8E1CE3}" destId="{9947D387-BB78-0846-ACA1-D5C5052A1E91}" srcOrd="0" destOrd="0" presId="urn:microsoft.com/office/officeart/2005/8/layout/lProcess3"/>
    <dgm:cxn modelId="{6D8C3729-4BCC-E040-B1FF-96A3B9D3521A}" srcId="{831A5CC0-5636-E84D-8E66-D62EFFF259D8}" destId="{1BA4DD80-EE74-714C-9315-1890FE8E1CE3}" srcOrd="0" destOrd="0" parTransId="{8F27D23A-4417-C94E-9DC8-70A8C60128F2}" sibTransId="{9D1E4A39-18B2-AA40-BAD8-F10BD399EAE4}"/>
    <dgm:cxn modelId="{73CC2932-6B87-43A6-8F62-047C73FD697B}" type="presOf" srcId="{C03AAE8C-0D1C-E848-A1F5-4656EA74E404}" destId="{C6BBCE72-0502-2C4C-8CC1-3D289569176E}" srcOrd="0" destOrd="0" presId="urn:microsoft.com/office/officeart/2005/8/layout/lProcess3"/>
    <dgm:cxn modelId="{6ED4DF35-7F9B-0E40-9117-D1B149FADA65}" srcId="{F18713A5-11DE-434A-8A32-1BBA61F5C285}" destId="{8E589A7E-BBD4-524E-98BF-9EDA9088607F}" srcOrd="1" destOrd="0" parTransId="{C18AC357-E240-E04C-9DD9-6C99C067E211}" sibTransId="{5D7BA211-CCA7-AA41-B62F-654FB4C9209B}"/>
    <dgm:cxn modelId="{50EFDF36-F24D-4D2F-A242-888E8BA1DC6E}" type="presOf" srcId="{9B3A46AF-8BE5-F247-B86A-C0BBBAAADDC0}" destId="{B0FD4824-C525-474F-AA2C-BA4ECC1E02E2}" srcOrd="0" destOrd="0" presId="urn:microsoft.com/office/officeart/2005/8/layout/lProcess3"/>
    <dgm:cxn modelId="{66BA3C3D-99CB-42C8-9331-2B89D7C84E9C}" type="presOf" srcId="{A8F86E79-4F5E-5D4E-82FB-EFBE82E62BD2}" destId="{2E45EBE4-4732-0847-BAB7-C0C79523AF21}" srcOrd="0" destOrd="0" presId="urn:microsoft.com/office/officeart/2005/8/layout/lProcess3"/>
    <dgm:cxn modelId="{A821803E-8270-6245-A886-A6EF35942C96}" srcId="{478BB9BD-1D88-1F4A-860F-65D7FC74A845}" destId="{A8F86E79-4F5E-5D4E-82FB-EFBE82E62BD2}" srcOrd="0" destOrd="0" parTransId="{3387EE40-0274-4042-8994-5DF4BE3BC45F}" sibTransId="{791A2029-F61F-5F45-A112-2BE37C12C408}"/>
    <dgm:cxn modelId="{8EA3E257-9E14-0149-917C-D33DE0B654DE}" srcId="{8E589A7E-BBD4-524E-98BF-9EDA9088607F}" destId="{9B3A46AF-8BE5-F247-B86A-C0BBBAAADDC0}" srcOrd="1" destOrd="0" parTransId="{0DFB1E9F-E748-8449-BBBA-789D771C64C5}" sibTransId="{1FD9E2CB-980D-E14B-8D13-2D8EF64A891E}"/>
    <dgm:cxn modelId="{24715374-4D20-144A-9AC0-971847E40266}" srcId="{831A5CC0-5636-E84D-8E66-D62EFFF259D8}" destId="{C38DB455-27D4-3841-90CB-236AB85187FF}" srcOrd="1" destOrd="0" parTransId="{78D8E19B-71FC-D545-B6BE-2F90F3402CED}" sibTransId="{537FDCC0-9B1B-3E4D-816E-552ECD7FF6B6}"/>
    <dgm:cxn modelId="{E8CD517F-0BA6-4C59-B2B0-C19B23F321AE}" type="presOf" srcId="{C9384216-6475-6A4F-BF6A-0CF133BB90C5}" destId="{210C875C-BA08-754E-B207-96B9E64B127A}" srcOrd="0" destOrd="0" presId="urn:microsoft.com/office/officeart/2005/8/layout/lProcess3"/>
    <dgm:cxn modelId="{A850F682-408D-4C6F-A286-9C7D272997E3}" type="presOf" srcId="{B3A99169-398E-BC4F-94A6-3E438145C1B5}" destId="{01D17CA5-A5E3-3249-8225-78084EEA7626}" srcOrd="0" destOrd="0" presId="urn:microsoft.com/office/officeart/2005/8/layout/lProcess3"/>
    <dgm:cxn modelId="{4A929F87-C0F1-483A-98B0-2AF4EDDB16C6}" type="presOf" srcId="{709D7A87-3FEF-D143-A9AD-6847B762BD57}" destId="{344B5AE3-D4DC-044B-A4F8-51922EDBE48A}" srcOrd="0" destOrd="0" presId="urn:microsoft.com/office/officeart/2005/8/layout/lProcess3"/>
    <dgm:cxn modelId="{8C58BE87-18CC-4A69-AAA7-0C02943B4405}" type="presOf" srcId="{3FBBE93C-E668-A540-9EEC-C0A4BA64BFF5}" destId="{CF49E8BB-C724-7044-A93E-7ECB7FB7A002}" srcOrd="0" destOrd="0" presId="urn:microsoft.com/office/officeart/2005/8/layout/lProcess3"/>
    <dgm:cxn modelId="{A31D2F88-1EF8-2744-AADA-52A4BFEBBE65}" srcId="{831A5CC0-5636-E84D-8E66-D62EFFF259D8}" destId="{C9384216-6475-6A4F-BF6A-0CF133BB90C5}" srcOrd="2" destOrd="0" parTransId="{2D72EFF2-6920-DB4A-B255-3CDF216E63F2}" sibTransId="{B5F41C34-BF33-4341-B60B-9E3C48FF40A1}"/>
    <dgm:cxn modelId="{813B9B8B-569B-3043-BC12-B5CEB8F8130D}" srcId="{478BB9BD-1D88-1F4A-860F-65D7FC74A845}" destId="{427EEDEE-9993-4845-9CE3-6E39BA48D503}" srcOrd="1" destOrd="0" parTransId="{C5669AA1-F469-0241-939C-40BE6CD77D5F}" sibTransId="{92224330-4D6F-DC41-8620-0D0DBBB29A2A}"/>
    <dgm:cxn modelId="{E3AD168D-BF2B-49C0-AC93-A82816392CF1}" type="presOf" srcId="{AE5D3586-993C-804F-9DB0-365621AE35D0}" destId="{4A454BF9-EBFF-FF46-B71C-A78B10C63980}" srcOrd="0" destOrd="0" presId="urn:microsoft.com/office/officeart/2005/8/layout/lProcess3"/>
    <dgm:cxn modelId="{8FB4D89A-9250-4FBA-A54E-05F0E604C8E9}" type="presOf" srcId="{1B1EF416-D36C-544E-A48F-733BF331807F}" destId="{36F1C2F4-084F-8647-9ED2-63FABD96B527}" srcOrd="0" destOrd="0" presId="urn:microsoft.com/office/officeart/2005/8/layout/lProcess3"/>
    <dgm:cxn modelId="{14B447A0-ACC9-1B4B-9A7D-51FE25044EF3}" srcId="{8E589A7E-BBD4-524E-98BF-9EDA9088607F}" destId="{B3A99169-398E-BC4F-94A6-3E438145C1B5}" srcOrd="0" destOrd="0" parTransId="{A049DEA8-B3C8-3E49-8286-BC8EF090AC11}" sibTransId="{D31C9C11-F7B5-C944-B783-9A301A8A599C}"/>
    <dgm:cxn modelId="{5B49F6BB-F8C0-8646-A4C6-F79EE31EDD71}" srcId="{F18713A5-11DE-434A-8A32-1BBA61F5C285}" destId="{831A5CC0-5636-E84D-8E66-D62EFFF259D8}" srcOrd="0" destOrd="0" parTransId="{1F2AFEC4-184A-374C-A095-5115D68E2299}" sibTransId="{EEF404E9-3F75-B246-91EC-194AF1DD6EC9}"/>
    <dgm:cxn modelId="{33C76DBE-60A5-4F66-9499-F21FB6395318}" type="presOf" srcId="{8E589A7E-BBD4-524E-98BF-9EDA9088607F}" destId="{5CE0EF83-8CD7-8B4B-A1BE-BA05B2307AED}" srcOrd="0" destOrd="0" presId="urn:microsoft.com/office/officeart/2005/8/layout/lProcess3"/>
    <dgm:cxn modelId="{D8DB75C3-E3D0-4874-92DF-B93F605F553A}" type="presOf" srcId="{427EEDEE-9993-4845-9CE3-6E39BA48D503}" destId="{DD412ECE-BBB7-6440-9949-F2C6F37482B3}" srcOrd="0" destOrd="0" presId="urn:microsoft.com/office/officeart/2005/8/layout/lProcess3"/>
    <dgm:cxn modelId="{055A76C3-7287-0047-9E5A-69B45668E7C6}" srcId="{478BB9BD-1D88-1F4A-860F-65D7FC74A845}" destId="{3FBBE93C-E668-A540-9EEC-C0A4BA64BFF5}" srcOrd="2" destOrd="0" parTransId="{8910628E-79F6-5248-8D1F-3E77E8D97DB2}" sibTransId="{1F253F9D-D166-134A-86D7-33E2546AACBE}"/>
    <dgm:cxn modelId="{FC113BD2-AB1D-40EA-BFA9-3176C3191E90}" type="presOf" srcId="{F18713A5-11DE-434A-8A32-1BBA61F5C285}" destId="{E3021EF4-B2DD-FA4C-92F2-D08D7A92D250}" srcOrd="0" destOrd="0" presId="urn:microsoft.com/office/officeart/2005/8/layout/lProcess3"/>
    <dgm:cxn modelId="{002709D5-66B4-424B-A77A-E6BB9A3CC572}" srcId="{478BB9BD-1D88-1F4A-860F-65D7FC74A845}" destId="{709D7A87-3FEF-D143-A9AD-6847B762BD57}" srcOrd="3" destOrd="0" parTransId="{45A639E2-82B5-AA47-BAF0-01D15C453302}" sibTransId="{D2D02FEF-0272-674E-A2C2-AF88D7A31D36}"/>
    <dgm:cxn modelId="{C0F50ED8-F1DE-934F-8F30-BBEF255AAC83}" srcId="{831A5CC0-5636-E84D-8E66-D62EFFF259D8}" destId="{AE5D3586-993C-804F-9DB0-365621AE35D0}" srcOrd="3" destOrd="0" parTransId="{EE4641A6-20CE-CC47-BB8B-78D24845DF58}" sibTransId="{23302B52-33DF-E049-9CC1-814F1B6D229E}"/>
    <dgm:cxn modelId="{0FAD27DD-BA7E-4ECC-B416-13457E4BFF4A}" type="presOf" srcId="{478BB9BD-1D88-1F4A-860F-65D7FC74A845}" destId="{281DBD6C-EF14-A54C-B4F7-D27924645BA9}" srcOrd="0" destOrd="0" presId="urn:microsoft.com/office/officeart/2005/8/layout/lProcess3"/>
    <dgm:cxn modelId="{A0622CF0-4D59-4193-B66A-03F22B00022F}" type="presOf" srcId="{C38DB455-27D4-3841-90CB-236AB85187FF}" destId="{09A259A6-9264-C347-95B7-3D393E41FEC7}" srcOrd="0" destOrd="0" presId="urn:microsoft.com/office/officeart/2005/8/layout/lProcess3"/>
    <dgm:cxn modelId="{2C269FFA-2542-49AF-AA73-5A2931E99FAC}" type="presOf" srcId="{831A5CC0-5636-E84D-8E66-D62EFFF259D8}" destId="{40686B9D-C163-334A-809A-E4E710B3DD12}" srcOrd="0" destOrd="0" presId="urn:microsoft.com/office/officeart/2005/8/layout/lProcess3"/>
    <dgm:cxn modelId="{92E8CCC3-94D4-41EB-996A-015E7CB9AC96}" type="presParOf" srcId="{E3021EF4-B2DD-FA4C-92F2-D08D7A92D250}" destId="{42BBA5E4-A4F1-C84A-87F8-E425A48A48C1}" srcOrd="0" destOrd="0" presId="urn:microsoft.com/office/officeart/2005/8/layout/lProcess3"/>
    <dgm:cxn modelId="{DEB5F06D-FEBA-44CD-974A-8B5A79D73AE3}" type="presParOf" srcId="{42BBA5E4-A4F1-C84A-87F8-E425A48A48C1}" destId="{40686B9D-C163-334A-809A-E4E710B3DD12}" srcOrd="0" destOrd="0" presId="urn:microsoft.com/office/officeart/2005/8/layout/lProcess3"/>
    <dgm:cxn modelId="{4ECFB747-A5F7-4A65-B369-A4A513690F75}" type="presParOf" srcId="{42BBA5E4-A4F1-C84A-87F8-E425A48A48C1}" destId="{AD03823C-6C43-FA47-B64A-8576768480FC}" srcOrd="1" destOrd="0" presId="urn:microsoft.com/office/officeart/2005/8/layout/lProcess3"/>
    <dgm:cxn modelId="{0AC0111A-9857-4E49-95DA-5747E96A500D}" type="presParOf" srcId="{42BBA5E4-A4F1-C84A-87F8-E425A48A48C1}" destId="{9947D387-BB78-0846-ACA1-D5C5052A1E91}" srcOrd="2" destOrd="0" presId="urn:microsoft.com/office/officeart/2005/8/layout/lProcess3"/>
    <dgm:cxn modelId="{FD2319AC-ACB2-4E3F-8278-C8785FFC0835}" type="presParOf" srcId="{42BBA5E4-A4F1-C84A-87F8-E425A48A48C1}" destId="{AE4A9618-7B87-574E-BA3F-475CBF5A33B6}" srcOrd="3" destOrd="0" presId="urn:microsoft.com/office/officeart/2005/8/layout/lProcess3"/>
    <dgm:cxn modelId="{12547F6B-58C0-4DDD-A247-9680B3978136}" type="presParOf" srcId="{42BBA5E4-A4F1-C84A-87F8-E425A48A48C1}" destId="{09A259A6-9264-C347-95B7-3D393E41FEC7}" srcOrd="4" destOrd="0" presId="urn:microsoft.com/office/officeart/2005/8/layout/lProcess3"/>
    <dgm:cxn modelId="{0897E329-1FE9-42A1-B318-E88D2E32B859}" type="presParOf" srcId="{42BBA5E4-A4F1-C84A-87F8-E425A48A48C1}" destId="{04B548F4-6949-C048-B0E3-22EB934E4840}" srcOrd="5" destOrd="0" presId="urn:microsoft.com/office/officeart/2005/8/layout/lProcess3"/>
    <dgm:cxn modelId="{915C9503-5F02-4B75-9A3A-5640C4AC6A79}" type="presParOf" srcId="{42BBA5E4-A4F1-C84A-87F8-E425A48A48C1}" destId="{210C875C-BA08-754E-B207-96B9E64B127A}" srcOrd="6" destOrd="0" presId="urn:microsoft.com/office/officeart/2005/8/layout/lProcess3"/>
    <dgm:cxn modelId="{88744238-F2EB-422B-8F12-ED63EF0A33D3}" type="presParOf" srcId="{42BBA5E4-A4F1-C84A-87F8-E425A48A48C1}" destId="{8B607D2C-F3F6-AD40-BBFC-BBD9BCAD04B9}" srcOrd="7" destOrd="0" presId="urn:microsoft.com/office/officeart/2005/8/layout/lProcess3"/>
    <dgm:cxn modelId="{E5B3CB47-2DA1-40E5-A0D5-89F011A9492F}" type="presParOf" srcId="{42BBA5E4-A4F1-C84A-87F8-E425A48A48C1}" destId="{4A454BF9-EBFF-FF46-B71C-A78B10C63980}" srcOrd="8" destOrd="0" presId="urn:microsoft.com/office/officeart/2005/8/layout/lProcess3"/>
    <dgm:cxn modelId="{0E511155-8FB2-481A-A626-E051FDB360F8}" type="presParOf" srcId="{E3021EF4-B2DD-FA4C-92F2-D08D7A92D250}" destId="{016131D1-C5DF-2546-A553-154DCACD0A2B}" srcOrd="1" destOrd="0" presId="urn:microsoft.com/office/officeart/2005/8/layout/lProcess3"/>
    <dgm:cxn modelId="{D951069A-4243-4EF5-97A9-A3A42DDB3334}" type="presParOf" srcId="{E3021EF4-B2DD-FA4C-92F2-D08D7A92D250}" destId="{69AF4589-609F-6247-85C7-21B202C41FC0}" srcOrd="2" destOrd="0" presId="urn:microsoft.com/office/officeart/2005/8/layout/lProcess3"/>
    <dgm:cxn modelId="{2D1EBE07-1683-47C5-AA0A-711095574E62}" type="presParOf" srcId="{69AF4589-609F-6247-85C7-21B202C41FC0}" destId="{5CE0EF83-8CD7-8B4B-A1BE-BA05B2307AED}" srcOrd="0" destOrd="0" presId="urn:microsoft.com/office/officeart/2005/8/layout/lProcess3"/>
    <dgm:cxn modelId="{1F5A6A79-98E5-4E95-8D4E-13D61F77CC0A}" type="presParOf" srcId="{69AF4589-609F-6247-85C7-21B202C41FC0}" destId="{8B13661F-71BB-C443-AB0B-B822B024598B}" srcOrd="1" destOrd="0" presId="urn:microsoft.com/office/officeart/2005/8/layout/lProcess3"/>
    <dgm:cxn modelId="{73591795-E70A-4C84-B484-2659B26217CB}" type="presParOf" srcId="{69AF4589-609F-6247-85C7-21B202C41FC0}" destId="{01D17CA5-A5E3-3249-8225-78084EEA7626}" srcOrd="2" destOrd="0" presId="urn:microsoft.com/office/officeart/2005/8/layout/lProcess3"/>
    <dgm:cxn modelId="{AD3AE505-B751-4C8A-85FC-D113692C8D70}" type="presParOf" srcId="{69AF4589-609F-6247-85C7-21B202C41FC0}" destId="{A91A2183-B339-DD41-BEF6-B3DC3BE39AFE}" srcOrd="3" destOrd="0" presId="urn:microsoft.com/office/officeart/2005/8/layout/lProcess3"/>
    <dgm:cxn modelId="{A2E88C19-429A-4C5D-8B9D-5865AED4A026}" type="presParOf" srcId="{69AF4589-609F-6247-85C7-21B202C41FC0}" destId="{B0FD4824-C525-474F-AA2C-BA4ECC1E02E2}" srcOrd="4" destOrd="0" presId="urn:microsoft.com/office/officeart/2005/8/layout/lProcess3"/>
    <dgm:cxn modelId="{37ED860F-D163-482B-AC93-004020E9C476}" type="presParOf" srcId="{69AF4589-609F-6247-85C7-21B202C41FC0}" destId="{A2F4E836-CB21-764C-9120-D4977915CEA2}" srcOrd="5" destOrd="0" presId="urn:microsoft.com/office/officeart/2005/8/layout/lProcess3"/>
    <dgm:cxn modelId="{FE931CFB-95F1-4653-8C89-422F5D5EF6CF}" type="presParOf" srcId="{69AF4589-609F-6247-85C7-21B202C41FC0}" destId="{36F1C2F4-084F-8647-9ED2-63FABD96B527}" srcOrd="6" destOrd="0" presId="urn:microsoft.com/office/officeart/2005/8/layout/lProcess3"/>
    <dgm:cxn modelId="{DD0D8177-1EEF-4290-85D1-C84F252C898E}" type="presParOf" srcId="{69AF4589-609F-6247-85C7-21B202C41FC0}" destId="{BAEC1A36-E5C5-ED41-BA15-2E69433A947B}" srcOrd="7" destOrd="0" presId="urn:microsoft.com/office/officeart/2005/8/layout/lProcess3"/>
    <dgm:cxn modelId="{9082F42F-7073-4F8A-A2BB-28B424AEE774}" type="presParOf" srcId="{69AF4589-609F-6247-85C7-21B202C41FC0}" destId="{C6BBCE72-0502-2C4C-8CC1-3D289569176E}" srcOrd="8" destOrd="0" presId="urn:microsoft.com/office/officeart/2005/8/layout/lProcess3"/>
    <dgm:cxn modelId="{6FEC63C6-9444-4435-82CC-AE53CDE39A6B}" type="presParOf" srcId="{E3021EF4-B2DD-FA4C-92F2-D08D7A92D250}" destId="{54350FD4-4E44-B546-B3A5-1D56A3927D89}" srcOrd="3" destOrd="0" presId="urn:microsoft.com/office/officeart/2005/8/layout/lProcess3"/>
    <dgm:cxn modelId="{101BED02-E6D9-42DD-AEF5-5A2E6DFF01D0}" type="presParOf" srcId="{E3021EF4-B2DD-FA4C-92F2-D08D7A92D250}" destId="{918CC599-77C0-4843-9482-298FDC3BB69F}" srcOrd="4" destOrd="0" presId="urn:microsoft.com/office/officeart/2005/8/layout/lProcess3"/>
    <dgm:cxn modelId="{E2972234-9161-41A0-8466-89811E9DAD87}" type="presParOf" srcId="{918CC599-77C0-4843-9482-298FDC3BB69F}" destId="{281DBD6C-EF14-A54C-B4F7-D27924645BA9}" srcOrd="0" destOrd="0" presId="urn:microsoft.com/office/officeart/2005/8/layout/lProcess3"/>
    <dgm:cxn modelId="{D5DC88B4-AEAD-41D9-8A5C-831274C3EFFA}" type="presParOf" srcId="{918CC599-77C0-4843-9482-298FDC3BB69F}" destId="{8A63808D-71A3-C142-8528-1D0DBBB59AAA}" srcOrd="1" destOrd="0" presId="urn:microsoft.com/office/officeart/2005/8/layout/lProcess3"/>
    <dgm:cxn modelId="{EEA96C20-D722-4977-8313-3FDF6E5042F5}" type="presParOf" srcId="{918CC599-77C0-4843-9482-298FDC3BB69F}" destId="{2E45EBE4-4732-0847-BAB7-C0C79523AF21}" srcOrd="2" destOrd="0" presId="urn:microsoft.com/office/officeart/2005/8/layout/lProcess3"/>
    <dgm:cxn modelId="{2C854DF3-2577-4AE5-BB69-AA7FDC6E8822}" type="presParOf" srcId="{918CC599-77C0-4843-9482-298FDC3BB69F}" destId="{7430A551-212C-784E-A5EE-DE529DE46E07}" srcOrd="3" destOrd="0" presId="urn:microsoft.com/office/officeart/2005/8/layout/lProcess3"/>
    <dgm:cxn modelId="{A6E4AD71-AEAF-4647-BC7F-7760C47A6A8C}" type="presParOf" srcId="{918CC599-77C0-4843-9482-298FDC3BB69F}" destId="{DD412ECE-BBB7-6440-9949-F2C6F37482B3}" srcOrd="4" destOrd="0" presId="urn:microsoft.com/office/officeart/2005/8/layout/lProcess3"/>
    <dgm:cxn modelId="{C1A189EA-EEF6-4E4F-BB0E-D4735D54451F}" type="presParOf" srcId="{918CC599-77C0-4843-9482-298FDC3BB69F}" destId="{9CA5CA1C-7538-DC44-83C1-8FCBE79E93ED}" srcOrd="5" destOrd="0" presId="urn:microsoft.com/office/officeart/2005/8/layout/lProcess3"/>
    <dgm:cxn modelId="{080CD6B2-DC21-4930-A07B-45705103EB26}" type="presParOf" srcId="{918CC599-77C0-4843-9482-298FDC3BB69F}" destId="{CF49E8BB-C724-7044-A93E-7ECB7FB7A002}" srcOrd="6" destOrd="0" presId="urn:microsoft.com/office/officeart/2005/8/layout/lProcess3"/>
    <dgm:cxn modelId="{E9ECED26-6F29-45DB-A341-1B40E705A900}" type="presParOf" srcId="{918CC599-77C0-4843-9482-298FDC3BB69F}" destId="{E91F48D6-A18A-D644-A044-5B0B19DC2C3A}" srcOrd="7" destOrd="0" presId="urn:microsoft.com/office/officeart/2005/8/layout/lProcess3"/>
    <dgm:cxn modelId="{B822FF18-6659-4E14-BC0E-FFE2E74CE4EB}" type="presParOf" srcId="{918CC599-77C0-4843-9482-298FDC3BB69F}" destId="{344B5AE3-D4DC-044B-A4F8-51922EDBE48A}" srcOrd="8" destOrd="0" presId="urn:microsoft.com/office/officeart/2005/8/layout/lProcess3"/>
  </dgm:cxnLst>
  <dgm:bg>
    <a:solidFill>
      <a:schemeClr val="tx2">
        <a:lumMod val="90000"/>
      </a:schemeClr>
    </a:solidFill>
  </dgm:bg>
  <dgm:whole>
    <a:ln>
      <a:solidFill>
        <a:schemeClr val="accent5">
          <a:lumMod val="20000"/>
          <a:lumOff val="8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8713A5-11DE-434A-8A32-1BBA61F5C285}" type="doc">
      <dgm:prSet loTypeId="urn:microsoft.com/office/officeart/2005/8/layout/lProcess3" loCatId="process" qsTypeId="urn:microsoft.com/office/officeart/2005/8/quickstyle/simple4" qsCatId="simple" csTypeId="urn:microsoft.com/office/officeart/2005/8/colors/accent1_3" csCatId="accent1" phldr="1"/>
      <dgm:spPr/>
    </dgm:pt>
    <dgm:pt modelId="{31296F78-5E96-2740-ACCD-C3BA29BD5C84}">
      <dgm:prSet phldrT="[Text]" custT="1"/>
      <dgm:spPr>
        <a:effectLst/>
      </dgm:spPr>
      <dgm:t>
        <a:bodyPr/>
        <a:lstStyle/>
        <a:p>
          <a:endParaRPr lang="en-US" sz="1200" b="1" dirty="0"/>
        </a:p>
      </dgm:t>
    </dgm:pt>
    <dgm:pt modelId="{E757D8FB-1E93-664B-AA8B-020A763922A3}" type="parTrans" cxnId="{F2F5358C-99FB-D34F-B90F-7F016736A115}">
      <dgm:prSet/>
      <dgm:spPr/>
      <dgm:t>
        <a:bodyPr/>
        <a:lstStyle/>
        <a:p>
          <a:endParaRPr lang="en-US" sz="1200" b="1">
            <a:solidFill>
              <a:schemeClr val="tx1"/>
            </a:solidFill>
          </a:endParaRPr>
        </a:p>
      </dgm:t>
    </dgm:pt>
    <dgm:pt modelId="{05CF3726-5744-764E-BD56-96B856559666}" type="sibTrans" cxnId="{F2F5358C-99FB-D34F-B90F-7F016736A115}">
      <dgm:prSet/>
      <dgm:spPr/>
      <dgm:t>
        <a:bodyPr/>
        <a:lstStyle/>
        <a:p>
          <a:endParaRPr lang="en-US" sz="1200" b="1">
            <a:solidFill>
              <a:schemeClr val="tx1"/>
            </a:solidFill>
          </a:endParaRPr>
        </a:p>
      </dgm:t>
    </dgm:pt>
    <dgm:pt modelId="{032080B3-B58F-CF4D-B19C-14E0D9E00EE5}">
      <dgm:prSet phldrT="[Text]" custT="1"/>
      <dgm:spPr/>
      <dgm:t>
        <a:bodyPr/>
        <a:lstStyle/>
        <a:p>
          <a:endParaRPr lang="en-US" sz="1200" b="1" dirty="0"/>
        </a:p>
      </dgm:t>
    </dgm:pt>
    <dgm:pt modelId="{18AF0940-B3D4-4D4E-BFDF-B184564EA8E6}" type="parTrans" cxnId="{AA39F53B-1718-864B-A82F-5EBA36196571}">
      <dgm:prSet/>
      <dgm:spPr/>
      <dgm:t>
        <a:bodyPr/>
        <a:lstStyle/>
        <a:p>
          <a:endParaRPr lang="en-US" sz="1200" b="1">
            <a:solidFill>
              <a:schemeClr val="tx1"/>
            </a:solidFill>
          </a:endParaRPr>
        </a:p>
      </dgm:t>
    </dgm:pt>
    <dgm:pt modelId="{06BAD9E3-F257-2345-8B3A-59281139F8EC}" type="sibTrans" cxnId="{AA39F53B-1718-864B-A82F-5EBA36196571}">
      <dgm:prSet/>
      <dgm:spPr/>
      <dgm:t>
        <a:bodyPr/>
        <a:lstStyle/>
        <a:p>
          <a:endParaRPr lang="en-US" sz="1200" b="1">
            <a:solidFill>
              <a:schemeClr val="tx1"/>
            </a:solidFill>
          </a:endParaRPr>
        </a:p>
      </dgm:t>
    </dgm:pt>
    <dgm:pt modelId="{DF75130F-0CB9-D947-A5F2-63ED4BF82031}">
      <dgm:prSet phldrT="[Text]" custT="1"/>
      <dgm:spPr/>
      <dgm:t>
        <a:bodyPr/>
        <a:lstStyle/>
        <a:p>
          <a:endParaRPr lang="en-US" sz="1200" b="1" dirty="0"/>
        </a:p>
      </dgm:t>
    </dgm:pt>
    <dgm:pt modelId="{A09FBBC0-15DD-BF49-917D-75A44AC19538}" type="parTrans" cxnId="{1ED0B2DC-066C-1A45-A97C-5BA953919F9D}">
      <dgm:prSet/>
      <dgm:spPr/>
      <dgm:t>
        <a:bodyPr/>
        <a:lstStyle/>
        <a:p>
          <a:endParaRPr lang="en-US" sz="1200" b="1">
            <a:solidFill>
              <a:schemeClr val="tx1"/>
            </a:solidFill>
          </a:endParaRPr>
        </a:p>
      </dgm:t>
    </dgm:pt>
    <dgm:pt modelId="{61ADA7BC-36D4-7F45-A783-4EB488B7D8B1}" type="sibTrans" cxnId="{1ED0B2DC-066C-1A45-A97C-5BA953919F9D}">
      <dgm:prSet/>
      <dgm:spPr/>
      <dgm:t>
        <a:bodyPr/>
        <a:lstStyle/>
        <a:p>
          <a:endParaRPr lang="en-US" sz="1200" b="1">
            <a:solidFill>
              <a:schemeClr val="tx1"/>
            </a:solidFill>
          </a:endParaRPr>
        </a:p>
      </dgm:t>
    </dgm:pt>
    <dgm:pt modelId="{47AAF5E8-6459-DA40-9E4E-006C3C011B83}">
      <dgm:prSet phldrT="[Text]" custT="1"/>
      <dgm:spPr/>
      <dgm:t>
        <a:bodyPr/>
        <a:lstStyle/>
        <a:p>
          <a:endParaRPr lang="en-US" sz="1200" b="1" dirty="0"/>
        </a:p>
      </dgm:t>
    </dgm:pt>
    <dgm:pt modelId="{0F536443-EBF6-A74E-B70D-88A05A256E6F}" type="parTrans" cxnId="{FEE47DC7-DE45-4644-9D40-EFA4487CC15E}">
      <dgm:prSet/>
      <dgm:spPr/>
      <dgm:t>
        <a:bodyPr/>
        <a:lstStyle/>
        <a:p>
          <a:endParaRPr lang="en-US" sz="1200" b="1">
            <a:solidFill>
              <a:schemeClr val="tx1"/>
            </a:solidFill>
          </a:endParaRPr>
        </a:p>
      </dgm:t>
    </dgm:pt>
    <dgm:pt modelId="{39285086-B857-9E49-B1C7-220488E97860}" type="sibTrans" cxnId="{FEE47DC7-DE45-4644-9D40-EFA4487CC15E}">
      <dgm:prSet/>
      <dgm:spPr/>
      <dgm:t>
        <a:bodyPr/>
        <a:lstStyle/>
        <a:p>
          <a:endParaRPr lang="en-US" sz="1200" b="1">
            <a:solidFill>
              <a:schemeClr val="tx1"/>
            </a:solidFill>
          </a:endParaRPr>
        </a:p>
      </dgm:t>
    </dgm:pt>
    <dgm:pt modelId="{F75E596F-807E-0F47-9120-0D3F613C6603}">
      <dgm:prSet phldrT="[Text]" custT="1"/>
      <dgm:spPr>
        <a:solidFill>
          <a:schemeClr val="accent1">
            <a:lumMod val="60000"/>
            <a:lumOff val="40000"/>
            <a:alpha val="90000"/>
          </a:schemeClr>
        </a:solidFill>
        <a:ln>
          <a:solidFill>
            <a:schemeClr val="accent3">
              <a:lumMod val="60000"/>
              <a:lumOff val="40000"/>
              <a:alpha val="90000"/>
            </a:schemeClr>
          </a:solidFill>
        </a:ln>
      </dgm:spPr>
      <dgm:t>
        <a:bodyPr/>
        <a:lstStyle/>
        <a:p>
          <a:endParaRPr lang="en-US" sz="1200" b="1" dirty="0"/>
        </a:p>
      </dgm:t>
    </dgm:pt>
    <dgm:pt modelId="{0D376F40-F923-DE43-A8BE-4BE10B52867A}" type="parTrans" cxnId="{A621E9F5-F91E-3B43-B00C-B4E685A7FD2D}">
      <dgm:prSet/>
      <dgm:spPr/>
      <dgm:t>
        <a:bodyPr/>
        <a:lstStyle/>
        <a:p>
          <a:endParaRPr lang="en-US" sz="1200" b="1">
            <a:solidFill>
              <a:schemeClr val="tx1"/>
            </a:solidFill>
          </a:endParaRPr>
        </a:p>
      </dgm:t>
    </dgm:pt>
    <dgm:pt modelId="{F81CA951-0AF2-9D49-9161-12B091BD8826}" type="sibTrans" cxnId="{A621E9F5-F91E-3B43-B00C-B4E685A7FD2D}">
      <dgm:prSet/>
      <dgm:spPr/>
      <dgm:t>
        <a:bodyPr/>
        <a:lstStyle/>
        <a:p>
          <a:endParaRPr lang="en-US" sz="1200" b="1">
            <a:solidFill>
              <a:schemeClr val="tx1"/>
            </a:solidFill>
          </a:endParaRPr>
        </a:p>
      </dgm:t>
    </dgm:pt>
    <dgm:pt modelId="{3F42F5C6-34F2-044A-B43A-189251AAE7AA}">
      <dgm:prSet phldrT="[Text]" custT="1"/>
      <dgm:spPr>
        <a:solidFill>
          <a:schemeClr val="accent5">
            <a:lumMod val="50000"/>
          </a:schemeClr>
        </a:solidFill>
        <a:ln>
          <a:solidFill>
            <a:schemeClr val="accent4">
              <a:lumMod val="60000"/>
              <a:lumOff val="40000"/>
            </a:schemeClr>
          </a:solidFill>
        </a:ln>
        <a:effectLst/>
      </dgm:spPr>
      <dgm:t>
        <a:bodyPr/>
        <a:lstStyle/>
        <a:p>
          <a:endParaRPr lang="en-US" sz="1200" b="1" dirty="0"/>
        </a:p>
      </dgm:t>
    </dgm:pt>
    <dgm:pt modelId="{6C8617EF-5B72-4D4D-88F2-E987751A6ADD}" type="parTrans" cxnId="{89A0754D-88BB-2A46-9BEB-F3A9A24BD339}">
      <dgm:prSet/>
      <dgm:spPr/>
      <dgm:t>
        <a:bodyPr/>
        <a:lstStyle/>
        <a:p>
          <a:endParaRPr lang="en-US" sz="1200" b="1">
            <a:solidFill>
              <a:schemeClr val="tx1"/>
            </a:solidFill>
          </a:endParaRPr>
        </a:p>
      </dgm:t>
    </dgm:pt>
    <dgm:pt modelId="{515ECE7E-99B6-4245-850F-05E18D79A517}" type="sibTrans" cxnId="{89A0754D-88BB-2A46-9BEB-F3A9A24BD339}">
      <dgm:prSet/>
      <dgm:spPr/>
      <dgm:t>
        <a:bodyPr/>
        <a:lstStyle/>
        <a:p>
          <a:endParaRPr lang="en-US" sz="1200" b="1">
            <a:solidFill>
              <a:schemeClr val="tx1"/>
            </a:solidFill>
          </a:endParaRPr>
        </a:p>
      </dgm:t>
    </dgm:pt>
    <dgm:pt modelId="{C442E75A-B32B-E34E-AA4C-20A3D026E38F}">
      <dgm:prSet phldrT="[Text]" custT="1"/>
      <dgm:spPr/>
      <dgm:t>
        <a:bodyPr/>
        <a:lstStyle/>
        <a:p>
          <a:endParaRPr lang="en-US" sz="1200" b="1" dirty="0"/>
        </a:p>
      </dgm:t>
    </dgm:pt>
    <dgm:pt modelId="{A3A47ECC-FA59-3646-A298-843FA8D2815F}" type="parTrans" cxnId="{6D5458A4-8BD6-674E-A3A3-94F13F666B51}">
      <dgm:prSet/>
      <dgm:spPr/>
      <dgm:t>
        <a:bodyPr/>
        <a:lstStyle/>
        <a:p>
          <a:endParaRPr lang="en-US" sz="1200" b="1">
            <a:solidFill>
              <a:schemeClr val="tx1"/>
            </a:solidFill>
          </a:endParaRPr>
        </a:p>
      </dgm:t>
    </dgm:pt>
    <dgm:pt modelId="{AC5075D5-1EE8-AA47-B9C5-2CA7DFCF081A}" type="sibTrans" cxnId="{6D5458A4-8BD6-674E-A3A3-94F13F666B51}">
      <dgm:prSet/>
      <dgm:spPr/>
      <dgm:t>
        <a:bodyPr/>
        <a:lstStyle/>
        <a:p>
          <a:endParaRPr lang="en-US" sz="1200" b="1">
            <a:solidFill>
              <a:schemeClr val="tx1"/>
            </a:solidFill>
          </a:endParaRPr>
        </a:p>
      </dgm:t>
    </dgm:pt>
    <dgm:pt modelId="{B8E12216-0229-F747-8063-A83AAD650F9A}">
      <dgm:prSet phldrT="[Text]" custT="1"/>
      <dgm:spPr/>
      <dgm:t>
        <a:bodyPr/>
        <a:lstStyle/>
        <a:p>
          <a:endParaRPr lang="en-US" sz="1200" b="1" dirty="0"/>
        </a:p>
      </dgm:t>
    </dgm:pt>
    <dgm:pt modelId="{D26BF822-BD00-8041-86E2-691A98EB0D88}" type="parTrans" cxnId="{6E1543CD-531B-084C-9306-41942644916D}">
      <dgm:prSet/>
      <dgm:spPr/>
      <dgm:t>
        <a:bodyPr/>
        <a:lstStyle/>
        <a:p>
          <a:endParaRPr lang="en-US" sz="1200" b="1">
            <a:solidFill>
              <a:schemeClr val="tx1"/>
            </a:solidFill>
          </a:endParaRPr>
        </a:p>
      </dgm:t>
    </dgm:pt>
    <dgm:pt modelId="{CC62BE9A-BC16-524F-B39D-AA50C74E6BCB}" type="sibTrans" cxnId="{6E1543CD-531B-084C-9306-41942644916D}">
      <dgm:prSet/>
      <dgm:spPr/>
      <dgm:t>
        <a:bodyPr/>
        <a:lstStyle/>
        <a:p>
          <a:endParaRPr lang="en-US" sz="1200" b="1">
            <a:solidFill>
              <a:schemeClr val="tx1"/>
            </a:solidFill>
          </a:endParaRPr>
        </a:p>
      </dgm:t>
    </dgm:pt>
    <dgm:pt modelId="{5F1E16B9-48DF-E140-B50C-A792E3F8FDB4}">
      <dgm:prSet phldrT="[Text]" custT="1"/>
      <dgm:spPr/>
      <dgm:t>
        <a:bodyPr/>
        <a:lstStyle/>
        <a:p>
          <a:endParaRPr lang="en-US" sz="1200" b="1" dirty="0"/>
        </a:p>
      </dgm:t>
    </dgm:pt>
    <dgm:pt modelId="{64632253-1964-0F44-A771-3FF6FBC6428F}" type="parTrans" cxnId="{8375F47B-4812-5B4F-AD03-511A0884EAF3}">
      <dgm:prSet/>
      <dgm:spPr/>
      <dgm:t>
        <a:bodyPr/>
        <a:lstStyle/>
        <a:p>
          <a:endParaRPr lang="en-US" sz="1200" b="1">
            <a:solidFill>
              <a:schemeClr val="tx1"/>
            </a:solidFill>
          </a:endParaRPr>
        </a:p>
      </dgm:t>
    </dgm:pt>
    <dgm:pt modelId="{6FAD464C-743E-3E4B-9D6C-EDE47D5D82AD}" type="sibTrans" cxnId="{8375F47B-4812-5B4F-AD03-511A0884EAF3}">
      <dgm:prSet/>
      <dgm:spPr/>
      <dgm:t>
        <a:bodyPr/>
        <a:lstStyle/>
        <a:p>
          <a:endParaRPr lang="en-US" sz="1200" b="1">
            <a:solidFill>
              <a:schemeClr val="tx1"/>
            </a:solidFill>
          </a:endParaRPr>
        </a:p>
      </dgm:t>
    </dgm:pt>
    <dgm:pt modelId="{E1D58BC1-FBFB-8341-95CE-18A712C6A2F5}">
      <dgm:prSet phldrT="[Text]" custT="1"/>
      <dgm:spPr>
        <a:solidFill>
          <a:schemeClr val="accent5">
            <a:lumMod val="60000"/>
            <a:lumOff val="40000"/>
            <a:alpha val="90000"/>
          </a:schemeClr>
        </a:solidFill>
      </dgm:spPr>
      <dgm:t>
        <a:bodyPr/>
        <a:lstStyle/>
        <a:p>
          <a:endParaRPr lang="en-US" sz="1200" b="0" dirty="0">
            <a:ln>
              <a:solidFill>
                <a:schemeClr val="bg1">
                  <a:alpha val="90000"/>
                </a:schemeClr>
              </a:solidFill>
            </a:ln>
          </a:endParaRPr>
        </a:p>
      </dgm:t>
    </dgm:pt>
    <dgm:pt modelId="{D1AB568A-9D33-CE45-9181-EE051B9E26FB}" type="parTrans" cxnId="{667621F6-E92D-BD49-839C-E4E68397764F}">
      <dgm:prSet/>
      <dgm:spPr/>
      <dgm:t>
        <a:bodyPr/>
        <a:lstStyle/>
        <a:p>
          <a:endParaRPr lang="en-US" sz="1200" b="1">
            <a:solidFill>
              <a:schemeClr val="tx1"/>
            </a:solidFill>
          </a:endParaRPr>
        </a:p>
      </dgm:t>
    </dgm:pt>
    <dgm:pt modelId="{DE55FF5B-781C-4047-88A9-2C812CFFF1F8}" type="sibTrans" cxnId="{667621F6-E92D-BD49-839C-E4E68397764F}">
      <dgm:prSet/>
      <dgm:spPr/>
      <dgm:t>
        <a:bodyPr/>
        <a:lstStyle/>
        <a:p>
          <a:endParaRPr lang="en-US" sz="1200" b="1">
            <a:solidFill>
              <a:schemeClr val="tx1"/>
            </a:solidFill>
          </a:endParaRPr>
        </a:p>
      </dgm:t>
    </dgm:pt>
    <dgm:pt modelId="{649CC0E9-3203-7D40-81CB-29C6523C07E2}">
      <dgm:prSet phldrT="[Text]" custT="1"/>
      <dgm:spPr>
        <a:solidFill>
          <a:schemeClr val="accent2">
            <a:lumMod val="60000"/>
            <a:lumOff val="40000"/>
          </a:schemeClr>
        </a:solidFill>
      </dgm:spPr>
      <dgm:t>
        <a:bodyPr/>
        <a:lstStyle/>
        <a:p>
          <a:endParaRPr lang="en-US" sz="1200" b="1" dirty="0"/>
        </a:p>
      </dgm:t>
    </dgm:pt>
    <dgm:pt modelId="{AA735F4B-D2DA-1A46-960C-6C50A085944C}" type="parTrans" cxnId="{D371DE3A-8005-7341-AEA1-F441155426BE}">
      <dgm:prSet/>
      <dgm:spPr/>
      <dgm:t>
        <a:bodyPr/>
        <a:lstStyle/>
        <a:p>
          <a:endParaRPr lang="en-US" sz="1200" b="1">
            <a:solidFill>
              <a:schemeClr val="tx1"/>
            </a:solidFill>
          </a:endParaRPr>
        </a:p>
      </dgm:t>
    </dgm:pt>
    <dgm:pt modelId="{E2F09BE8-59E7-2E4C-BC35-DF6F567342FD}" type="sibTrans" cxnId="{D371DE3A-8005-7341-AEA1-F441155426BE}">
      <dgm:prSet/>
      <dgm:spPr/>
      <dgm:t>
        <a:bodyPr/>
        <a:lstStyle/>
        <a:p>
          <a:endParaRPr lang="en-US" sz="1200" b="1">
            <a:solidFill>
              <a:schemeClr val="tx1"/>
            </a:solidFill>
          </a:endParaRPr>
        </a:p>
      </dgm:t>
    </dgm:pt>
    <dgm:pt modelId="{08FF6BEE-B862-174C-87ED-2FF79C6DA67F}">
      <dgm:prSet phldrT="[Text]" custT="1"/>
      <dgm:spPr/>
      <dgm:t>
        <a:bodyPr/>
        <a:lstStyle/>
        <a:p>
          <a:endParaRPr lang="en-US" sz="1200" b="1" dirty="0"/>
        </a:p>
      </dgm:t>
    </dgm:pt>
    <dgm:pt modelId="{A29E8079-D751-7744-A9D3-B7AF18641DF7}" type="parTrans" cxnId="{2A2135DB-EA39-5A4A-B457-F26052B380D7}">
      <dgm:prSet/>
      <dgm:spPr/>
      <dgm:t>
        <a:bodyPr/>
        <a:lstStyle/>
        <a:p>
          <a:endParaRPr lang="en-US" sz="1200" b="1">
            <a:solidFill>
              <a:schemeClr val="tx1"/>
            </a:solidFill>
          </a:endParaRPr>
        </a:p>
      </dgm:t>
    </dgm:pt>
    <dgm:pt modelId="{56C162E4-6374-1A40-9658-33779CC4D80C}" type="sibTrans" cxnId="{2A2135DB-EA39-5A4A-B457-F26052B380D7}">
      <dgm:prSet/>
      <dgm:spPr/>
      <dgm:t>
        <a:bodyPr/>
        <a:lstStyle/>
        <a:p>
          <a:endParaRPr lang="en-US" sz="1200" b="1">
            <a:solidFill>
              <a:schemeClr val="tx1"/>
            </a:solidFill>
          </a:endParaRPr>
        </a:p>
      </dgm:t>
    </dgm:pt>
    <dgm:pt modelId="{AD4F228E-2732-B146-BEF6-84317C74158C}">
      <dgm:prSet phldrT="[Text]" custT="1"/>
      <dgm:spPr/>
      <dgm:t>
        <a:bodyPr/>
        <a:lstStyle/>
        <a:p>
          <a:endParaRPr lang="en-US" sz="1200" b="1" dirty="0"/>
        </a:p>
      </dgm:t>
    </dgm:pt>
    <dgm:pt modelId="{A91D1789-0AB7-3141-B892-EC5998CAEC0D}" type="parTrans" cxnId="{A271F151-66E0-3B4C-9D1B-A3C659D2B925}">
      <dgm:prSet/>
      <dgm:spPr/>
      <dgm:t>
        <a:bodyPr/>
        <a:lstStyle/>
        <a:p>
          <a:endParaRPr lang="en-US" sz="1200" b="1">
            <a:solidFill>
              <a:schemeClr val="tx1"/>
            </a:solidFill>
          </a:endParaRPr>
        </a:p>
      </dgm:t>
    </dgm:pt>
    <dgm:pt modelId="{FB64BAD4-E618-9344-99D4-2F2F48AB1936}" type="sibTrans" cxnId="{A271F151-66E0-3B4C-9D1B-A3C659D2B925}">
      <dgm:prSet/>
      <dgm:spPr/>
      <dgm:t>
        <a:bodyPr/>
        <a:lstStyle/>
        <a:p>
          <a:endParaRPr lang="en-US" sz="1200" b="1">
            <a:solidFill>
              <a:schemeClr val="tx1"/>
            </a:solidFill>
          </a:endParaRPr>
        </a:p>
      </dgm:t>
    </dgm:pt>
    <dgm:pt modelId="{38CF6A01-497B-0D4B-8258-C7B9930E1ED0}">
      <dgm:prSet phldrT="[Text]" custT="1"/>
      <dgm:spPr/>
      <dgm:t>
        <a:bodyPr/>
        <a:lstStyle/>
        <a:p>
          <a:endParaRPr lang="en-US" sz="1200" b="1" dirty="0"/>
        </a:p>
      </dgm:t>
    </dgm:pt>
    <dgm:pt modelId="{E0A43F0A-15BB-7A44-9E25-111AA63CDBBF}" type="parTrans" cxnId="{5691115F-4CCF-2B4A-93EE-4FFD22653454}">
      <dgm:prSet/>
      <dgm:spPr/>
      <dgm:t>
        <a:bodyPr/>
        <a:lstStyle/>
        <a:p>
          <a:endParaRPr lang="en-US" sz="1200" b="1">
            <a:solidFill>
              <a:schemeClr val="tx1"/>
            </a:solidFill>
          </a:endParaRPr>
        </a:p>
      </dgm:t>
    </dgm:pt>
    <dgm:pt modelId="{06E8D2A9-E575-4C41-AB7A-BCEBEED57616}" type="sibTrans" cxnId="{5691115F-4CCF-2B4A-93EE-4FFD22653454}">
      <dgm:prSet/>
      <dgm:spPr/>
      <dgm:t>
        <a:bodyPr/>
        <a:lstStyle/>
        <a:p>
          <a:endParaRPr lang="en-US" sz="1200" b="1">
            <a:solidFill>
              <a:schemeClr val="tx1"/>
            </a:solidFill>
          </a:endParaRPr>
        </a:p>
      </dgm:t>
    </dgm:pt>
    <dgm:pt modelId="{B2C7A242-B59A-FD4A-91FF-1172996637FF}">
      <dgm:prSet phldrT="[Text]" custT="1"/>
      <dgm:spPr>
        <a:solidFill>
          <a:schemeClr val="accent2">
            <a:lumMod val="40000"/>
            <a:lumOff val="60000"/>
            <a:alpha val="90000"/>
          </a:schemeClr>
        </a:solidFill>
      </dgm:spPr>
      <dgm:t>
        <a:bodyPr/>
        <a:lstStyle/>
        <a:p>
          <a:endParaRPr lang="en-US" sz="1200" b="1" dirty="0"/>
        </a:p>
      </dgm:t>
    </dgm:pt>
    <dgm:pt modelId="{34D5EA9D-D9E3-3B41-A93F-9307390C9DA7}" type="parTrans" cxnId="{4B39C48D-5D80-2D47-80C5-0720EB314153}">
      <dgm:prSet/>
      <dgm:spPr/>
      <dgm:t>
        <a:bodyPr/>
        <a:lstStyle/>
        <a:p>
          <a:endParaRPr lang="en-US" sz="1200" b="1">
            <a:solidFill>
              <a:schemeClr val="tx1"/>
            </a:solidFill>
          </a:endParaRPr>
        </a:p>
      </dgm:t>
    </dgm:pt>
    <dgm:pt modelId="{FC879AA8-D826-BF41-ACFD-3596D0A50E27}" type="sibTrans" cxnId="{4B39C48D-5D80-2D47-80C5-0720EB314153}">
      <dgm:prSet/>
      <dgm:spPr/>
      <dgm:t>
        <a:bodyPr/>
        <a:lstStyle/>
        <a:p>
          <a:endParaRPr lang="en-US" sz="1200" b="1">
            <a:solidFill>
              <a:schemeClr val="tx1"/>
            </a:solidFill>
          </a:endParaRPr>
        </a:p>
      </dgm:t>
    </dgm:pt>
    <dgm:pt modelId="{E3021EF4-B2DD-FA4C-92F2-D08D7A92D250}" type="pres">
      <dgm:prSet presAssocID="{F18713A5-11DE-434A-8A32-1BBA61F5C285}" presName="Name0" presStyleCnt="0">
        <dgm:presLayoutVars>
          <dgm:chPref val="3"/>
          <dgm:dir/>
          <dgm:animLvl val="lvl"/>
          <dgm:resizeHandles/>
        </dgm:presLayoutVars>
      </dgm:prSet>
      <dgm:spPr/>
    </dgm:pt>
    <dgm:pt modelId="{6544CB31-3EF3-0843-A65C-9D631954CF06}" type="pres">
      <dgm:prSet presAssocID="{31296F78-5E96-2740-ACCD-C3BA29BD5C84}" presName="horFlow" presStyleCnt="0"/>
      <dgm:spPr/>
    </dgm:pt>
    <dgm:pt modelId="{2979CAC8-716E-2549-8505-FF1CB1F049F3}" type="pres">
      <dgm:prSet presAssocID="{31296F78-5E96-2740-ACCD-C3BA29BD5C84}" presName="bigChev" presStyleLbl="node1" presStyleIdx="0" presStyleCnt="3" custScaleY="160510" custLinFactNeighborX="-385" custLinFactNeighborY="3703"/>
      <dgm:spPr/>
    </dgm:pt>
    <dgm:pt modelId="{D8937960-769E-FE43-BEF3-477193E8A988}" type="pres">
      <dgm:prSet presAssocID="{18AF0940-B3D4-4D4E-BFDF-B184564EA8E6}" presName="parTrans" presStyleCnt="0"/>
      <dgm:spPr/>
    </dgm:pt>
    <dgm:pt modelId="{5B7632F6-0667-9140-A600-F28482EEF2C9}" type="pres">
      <dgm:prSet presAssocID="{032080B3-B58F-CF4D-B19C-14E0D9E00EE5}" presName="node" presStyleLbl="alignAccFollowNode1" presStyleIdx="0" presStyleCnt="12" custScaleY="184463">
        <dgm:presLayoutVars>
          <dgm:bulletEnabled val="1"/>
        </dgm:presLayoutVars>
      </dgm:prSet>
      <dgm:spPr/>
    </dgm:pt>
    <dgm:pt modelId="{3A8FE28A-F3E7-174E-9DFB-8B34309238CA}" type="pres">
      <dgm:prSet presAssocID="{06BAD9E3-F257-2345-8B3A-59281139F8EC}" presName="sibTrans" presStyleCnt="0"/>
      <dgm:spPr/>
    </dgm:pt>
    <dgm:pt modelId="{709AD3DB-E78B-E542-B208-80EFD4CDF376}" type="pres">
      <dgm:prSet presAssocID="{DF75130F-0CB9-D947-A5F2-63ED4BF82031}" presName="node" presStyleLbl="alignAccFollowNode1" presStyleIdx="1" presStyleCnt="12" custScaleY="184463">
        <dgm:presLayoutVars>
          <dgm:bulletEnabled val="1"/>
        </dgm:presLayoutVars>
      </dgm:prSet>
      <dgm:spPr/>
    </dgm:pt>
    <dgm:pt modelId="{31589277-1034-304B-ACA2-34E062096AF2}" type="pres">
      <dgm:prSet presAssocID="{61ADA7BC-36D4-7F45-A783-4EB488B7D8B1}" presName="sibTrans" presStyleCnt="0"/>
      <dgm:spPr/>
    </dgm:pt>
    <dgm:pt modelId="{CAB7BA7B-D36B-114C-A18A-CF5071EB7E73}" type="pres">
      <dgm:prSet presAssocID="{47AAF5E8-6459-DA40-9E4E-006C3C011B83}" presName="node" presStyleLbl="alignAccFollowNode1" presStyleIdx="2" presStyleCnt="12" custScaleX="121401" custScaleY="184463">
        <dgm:presLayoutVars>
          <dgm:bulletEnabled val="1"/>
        </dgm:presLayoutVars>
      </dgm:prSet>
      <dgm:spPr/>
    </dgm:pt>
    <dgm:pt modelId="{6F4F77B1-A023-C244-9CEA-C2D37818B738}" type="pres">
      <dgm:prSet presAssocID="{39285086-B857-9E49-B1C7-220488E97860}" presName="sibTrans" presStyleCnt="0"/>
      <dgm:spPr/>
    </dgm:pt>
    <dgm:pt modelId="{F819BD65-EDED-B245-A306-BB91E1FBF935}" type="pres">
      <dgm:prSet presAssocID="{F75E596F-807E-0F47-9120-0D3F613C6603}" presName="node" presStyleLbl="alignAccFollowNode1" presStyleIdx="3" presStyleCnt="12" custScaleX="128257" custScaleY="184463">
        <dgm:presLayoutVars>
          <dgm:bulletEnabled val="1"/>
        </dgm:presLayoutVars>
      </dgm:prSet>
      <dgm:spPr/>
    </dgm:pt>
    <dgm:pt modelId="{27A367B4-271F-B448-BD73-6A8079D527BB}" type="pres">
      <dgm:prSet presAssocID="{31296F78-5E96-2740-ACCD-C3BA29BD5C84}" presName="vSp" presStyleCnt="0"/>
      <dgm:spPr/>
    </dgm:pt>
    <dgm:pt modelId="{A9A0EC0F-DE39-7747-B571-7E57F9961082}" type="pres">
      <dgm:prSet presAssocID="{3F42F5C6-34F2-044A-B43A-189251AAE7AA}" presName="horFlow" presStyleCnt="0"/>
      <dgm:spPr/>
    </dgm:pt>
    <dgm:pt modelId="{0AF423FB-0B68-0045-B0B6-8B74E823F81C}" type="pres">
      <dgm:prSet presAssocID="{3F42F5C6-34F2-044A-B43A-189251AAE7AA}" presName="bigChev" presStyleLbl="node1" presStyleIdx="1" presStyleCnt="3" custScaleY="159797"/>
      <dgm:spPr/>
    </dgm:pt>
    <dgm:pt modelId="{0F55350F-8897-1746-BA72-D20D53BBF80C}" type="pres">
      <dgm:prSet presAssocID="{A3A47ECC-FA59-3646-A298-843FA8D2815F}" presName="parTrans" presStyleCnt="0"/>
      <dgm:spPr/>
    </dgm:pt>
    <dgm:pt modelId="{55B8B8DF-AD49-4F41-AF42-51942E123D3E}" type="pres">
      <dgm:prSet presAssocID="{C442E75A-B32B-E34E-AA4C-20A3D026E38F}" presName="node" presStyleLbl="alignAccFollowNode1" presStyleIdx="4" presStyleCnt="12" custScaleX="141143" custScaleY="180566">
        <dgm:presLayoutVars>
          <dgm:bulletEnabled val="1"/>
        </dgm:presLayoutVars>
      </dgm:prSet>
      <dgm:spPr/>
    </dgm:pt>
    <dgm:pt modelId="{A31FB568-92A6-7945-A8D8-0E750FCF6ECB}" type="pres">
      <dgm:prSet presAssocID="{AC5075D5-1EE8-AA47-B9C5-2CA7DFCF081A}" presName="sibTrans" presStyleCnt="0"/>
      <dgm:spPr/>
    </dgm:pt>
    <dgm:pt modelId="{4541B311-74BB-0045-905E-262BDC6EBCC2}" type="pres">
      <dgm:prSet presAssocID="{B8E12216-0229-F747-8063-A83AAD650F9A}" presName="node" presStyleLbl="alignAccFollowNode1" presStyleIdx="5" presStyleCnt="12" custScaleX="116580" custScaleY="167242">
        <dgm:presLayoutVars>
          <dgm:bulletEnabled val="1"/>
        </dgm:presLayoutVars>
      </dgm:prSet>
      <dgm:spPr/>
    </dgm:pt>
    <dgm:pt modelId="{A26527A0-157E-9342-A8F3-77A5FAFA3D25}" type="pres">
      <dgm:prSet presAssocID="{CC62BE9A-BC16-524F-B39D-AA50C74E6BCB}" presName="sibTrans" presStyleCnt="0"/>
      <dgm:spPr/>
    </dgm:pt>
    <dgm:pt modelId="{65CF30E6-9F82-A64D-BF9D-0FD191400C12}" type="pres">
      <dgm:prSet presAssocID="{5F1E16B9-48DF-E140-B50C-A792E3F8FDB4}" presName="node" presStyleLbl="alignAccFollowNode1" presStyleIdx="6" presStyleCnt="12" custScaleX="108998" custScaleY="171683">
        <dgm:presLayoutVars>
          <dgm:bulletEnabled val="1"/>
        </dgm:presLayoutVars>
      </dgm:prSet>
      <dgm:spPr/>
    </dgm:pt>
    <dgm:pt modelId="{0EAA8E30-50FE-FC45-8E04-5A9D9583CC00}" type="pres">
      <dgm:prSet presAssocID="{6FAD464C-743E-3E4B-9D6C-EDE47D5D82AD}" presName="sibTrans" presStyleCnt="0"/>
      <dgm:spPr/>
    </dgm:pt>
    <dgm:pt modelId="{A10F35AB-C0B7-3B41-97A6-C9163DD5F3EE}" type="pres">
      <dgm:prSet presAssocID="{E1D58BC1-FBFB-8341-95CE-18A712C6A2F5}" presName="node" presStyleLbl="alignAccFollowNode1" presStyleIdx="7" presStyleCnt="12" custScaleX="93035" custScaleY="162800">
        <dgm:presLayoutVars>
          <dgm:bulletEnabled val="1"/>
        </dgm:presLayoutVars>
      </dgm:prSet>
      <dgm:spPr/>
    </dgm:pt>
    <dgm:pt modelId="{F677D30D-A5D7-E944-AA88-4A98EF53025A}" type="pres">
      <dgm:prSet presAssocID="{3F42F5C6-34F2-044A-B43A-189251AAE7AA}" presName="vSp" presStyleCnt="0"/>
      <dgm:spPr/>
    </dgm:pt>
    <dgm:pt modelId="{D9B2FDAF-4B3B-A54C-BFA3-BF92C84317A8}" type="pres">
      <dgm:prSet presAssocID="{649CC0E9-3203-7D40-81CB-29C6523C07E2}" presName="horFlow" presStyleCnt="0"/>
      <dgm:spPr/>
    </dgm:pt>
    <dgm:pt modelId="{8DEA9C5F-731A-4945-9E99-C62A1E395185}" type="pres">
      <dgm:prSet presAssocID="{649CC0E9-3203-7D40-81CB-29C6523C07E2}" presName="bigChev" presStyleLbl="node1" presStyleIdx="2" presStyleCnt="3" custScaleX="83581" custScaleY="169969"/>
      <dgm:spPr/>
    </dgm:pt>
    <dgm:pt modelId="{23E53D30-89E3-9A48-8EF9-F7E5AE34DEB1}" type="pres">
      <dgm:prSet presAssocID="{A29E8079-D751-7744-A9D3-B7AF18641DF7}" presName="parTrans" presStyleCnt="0"/>
      <dgm:spPr/>
    </dgm:pt>
    <dgm:pt modelId="{2330F95F-3370-2244-AD44-E291C26A7C93}" type="pres">
      <dgm:prSet presAssocID="{08FF6BEE-B862-174C-87ED-2FF79C6DA67F}" presName="node" presStyleLbl="alignAccFollowNode1" presStyleIdx="8" presStyleCnt="12" custScaleY="204782">
        <dgm:presLayoutVars>
          <dgm:bulletEnabled val="1"/>
        </dgm:presLayoutVars>
      </dgm:prSet>
      <dgm:spPr/>
    </dgm:pt>
    <dgm:pt modelId="{0FA80CA0-5B02-B946-BBFE-2618409378D9}" type="pres">
      <dgm:prSet presAssocID="{56C162E4-6374-1A40-9658-33779CC4D80C}" presName="sibTrans" presStyleCnt="0"/>
      <dgm:spPr/>
    </dgm:pt>
    <dgm:pt modelId="{5F7184B8-1011-B246-8F07-53E10A646CE1}" type="pres">
      <dgm:prSet presAssocID="{AD4F228E-2732-B146-BEF6-84317C74158C}" presName="node" presStyleLbl="alignAccFollowNode1" presStyleIdx="9" presStyleCnt="12" custScaleX="127531" custScaleY="204782">
        <dgm:presLayoutVars>
          <dgm:bulletEnabled val="1"/>
        </dgm:presLayoutVars>
      </dgm:prSet>
      <dgm:spPr/>
    </dgm:pt>
    <dgm:pt modelId="{9174E4AF-59C8-AF4B-BEB5-F8F3F48FDC0D}" type="pres">
      <dgm:prSet presAssocID="{FB64BAD4-E618-9344-99D4-2F2F48AB1936}" presName="sibTrans" presStyleCnt="0"/>
      <dgm:spPr/>
    </dgm:pt>
    <dgm:pt modelId="{42212462-4525-4C4E-A27C-2696B688A4C2}" type="pres">
      <dgm:prSet presAssocID="{38CF6A01-497B-0D4B-8258-C7B9930E1ED0}" presName="node" presStyleLbl="alignAccFollowNode1" presStyleIdx="10" presStyleCnt="12" custScaleX="150884" custScaleY="207517" custLinFactNeighborY="-1367">
        <dgm:presLayoutVars>
          <dgm:bulletEnabled val="1"/>
        </dgm:presLayoutVars>
      </dgm:prSet>
      <dgm:spPr/>
    </dgm:pt>
    <dgm:pt modelId="{FDB44F4F-0C4F-1E4E-ADF7-6C75ED6F050B}" type="pres">
      <dgm:prSet presAssocID="{06E8D2A9-E575-4C41-AB7A-BCEBEED57616}" presName="sibTrans" presStyleCnt="0"/>
      <dgm:spPr/>
    </dgm:pt>
    <dgm:pt modelId="{6585B933-1D77-E94E-A522-AC018C6504E8}" type="pres">
      <dgm:prSet presAssocID="{B2C7A242-B59A-FD4A-91FF-1172996637FF}" presName="node" presStyleLbl="alignAccFollowNode1" presStyleIdx="11" presStyleCnt="12" custScaleX="101431" custScaleY="204782">
        <dgm:presLayoutVars>
          <dgm:bulletEnabled val="1"/>
        </dgm:presLayoutVars>
      </dgm:prSet>
      <dgm:spPr/>
    </dgm:pt>
  </dgm:ptLst>
  <dgm:cxnLst>
    <dgm:cxn modelId="{9949372F-8368-4984-A7B1-72ACF83750E2}" type="presOf" srcId="{3F42F5C6-34F2-044A-B43A-189251AAE7AA}" destId="{0AF423FB-0B68-0045-B0B6-8B74E823F81C}" srcOrd="0" destOrd="0" presId="urn:microsoft.com/office/officeart/2005/8/layout/lProcess3"/>
    <dgm:cxn modelId="{E78D1A38-C319-4431-A828-D0AAC1279D71}" type="presOf" srcId="{DF75130F-0CB9-D947-A5F2-63ED4BF82031}" destId="{709AD3DB-E78B-E542-B208-80EFD4CDF376}" srcOrd="0" destOrd="0" presId="urn:microsoft.com/office/officeart/2005/8/layout/lProcess3"/>
    <dgm:cxn modelId="{D371DE3A-8005-7341-AEA1-F441155426BE}" srcId="{F18713A5-11DE-434A-8A32-1BBA61F5C285}" destId="{649CC0E9-3203-7D40-81CB-29C6523C07E2}" srcOrd="2" destOrd="0" parTransId="{AA735F4B-D2DA-1A46-960C-6C50A085944C}" sibTransId="{E2F09BE8-59E7-2E4C-BC35-DF6F567342FD}"/>
    <dgm:cxn modelId="{AA39F53B-1718-864B-A82F-5EBA36196571}" srcId="{31296F78-5E96-2740-ACCD-C3BA29BD5C84}" destId="{032080B3-B58F-CF4D-B19C-14E0D9E00EE5}" srcOrd="0" destOrd="0" parTransId="{18AF0940-B3D4-4D4E-BFDF-B184564EA8E6}" sibTransId="{06BAD9E3-F257-2345-8B3A-59281139F8EC}"/>
    <dgm:cxn modelId="{89A0754D-88BB-2A46-9BEB-F3A9A24BD339}" srcId="{F18713A5-11DE-434A-8A32-1BBA61F5C285}" destId="{3F42F5C6-34F2-044A-B43A-189251AAE7AA}" srcOrd="1" destOrd="0" parTransId="{6C8617EF-5B72-4D4D-88F2-E987751A6ADD}" sibTransId="{515ECE7E-99B6-4245-850F-05E18D79A517}"/>
    <dgm:cxn modelId="{98DAA150-4112-4F3D-866D-00B780E343FC}" type="presOf" srcId="{C442E75A-B32B-E34E-AA4C-20A3D026E38F}" destId="{55B8B8DF-AD49-4F41-AF42-51942E123D3E}" srcOrd="0" destOrd="0" presId="urn:microsoft.com/office/officeart/2005/8/layout/lProcess3"/>
    <dgm:cxn modelId="{A271F151-66E0-3B4C-9D1B-A3C659D2B925}" srcId="{649CC0E9-3203-7D40-81CB-29C6523C07E2}" destId="{AD4F228E-2732-B146-BEF6-84317C74158C}" srcOrd="1" destOrd="0" parTransId="{A91D1789-0AB7-3141-B892-EC5998CAEC0D}" sibTransId="{FB64BAD4-E618-9344-99D4-2F2F48AB1936}"/>
    <dgm:cxn modelId="{8CBC6259-3823-4812-B57F-41B8F2DE5D68}" type="presOf" srcId="{38CF6A01-497B-0D4B-8258-C7B9930E1ED0}" destId="{42212462-4525-4C4E-A27C-2696B688A4C2}" srcOrd="0" destOrd="0" presId="urn:microsoft.com/office/officeart/2005/8/layout/lProcess3"/>
    <dgm:cxn modelId="{5691115F-4CCF-2B4A-93EE-4FFD22653454}" srcId="{649CC0E9-3203-7D40-81CB-29C6523C07E2}" destId="{38CF6A01-497B-0D4B-8258-C7B9930E1ED0}" srcOrd="2" destOrd="0" parTransId="{E0A43F0A-15BB-7A44-9E25-111AA63CDBBF}" sibTransId="{06E8D2A9-E575-4C41-AB7A-BCEBEED57616}"/>
    <dgm:cxn modelId="{7C908C62-3BE7-46C5-8240-674798CA2544}" type="presOf" srcId="{5F1E16B9-48DF-E140-B50C-A792E3F8FDB4}" destId="{65CF30E6-9F82-A64D-BF9D-0FD191400C12}" srcOrd="0" destOrd="0" presId="urn:microsoft.com/office/officeart/2005/8/layout/lProcess3"/>
    <dgm:cxn modelId="{67B8206B-4064-415B-9705-62AE80F2C0EF}" type="presOf" srcId="{032080B3-B58F-CF4D-B19C-14E0D9E00EE5}" destId="{5B7632F6-0667-9140-A600-F28482EEF2C9}" srcOrd="0" destOrd="0" presId="urn:microsoft.com/office/officeart/2005/8/layout/lProcess3"/>
    <dgm:cxn modelId="{ECBDEE78-14FF-4130-AE22-730FC762834F}" type="presOf" srcId="{B8E12216-0229-F747-8063-A83AAD650F9A}" destId="{4541B311-74BB-0045-905E-262BDC6EBCC2}" srcOrd="0" destOrd="0" presId="urn:microsoft.com/office/officeart/2005/8/layout/lProcess3"/>
    <dgm:cxn modelId="{8375F47B-4812-5B4F-AD03-511A0884EAF3}" srcId="{3F42F5C6-34F2-044A-B43A-189251AAE7AA}" destId="{5F1E16B9-48DF-E140-B50C-A792E3F8FDB4}" srcOrd="2" destOrd="0" parTransId="{64632253-1964-0F44-A771-3FF6FBC6428F}" sibTransId="{6FAD464C-743E-3E4B-9D6C-EDE47D5D82AD}"/>
    <dgm:cxn modelId="{4706D882-F6E3-41B0-B275-BFBB97F7B559}" type="presOf" srcId="{47AAF5E8-6459-DA40-9E4E-006C3C011B83}" destId="{CAB7BA7B-D36B-114C-A18A-CF5071EB7E73}" srcOrd="0" destOrd="0" presId="urn:microsoft.com/office/officeart/2005/8/layout/lProcess3"/>
    <dgm:cxn modelId="{68C49F84-C0FF-460F-A28A-2BB6BE87893D}" type="presOf" srcId="{08FF6BEE-B862-174C-87ED-2FF79C6DA67F}" destId="{2330F95F-3370-2244-AD44-E291C26A7C93}" srcOrd="0" destOrd="0" presId="urn:microsoft.com/office/officeart/2005/8/layout/lProcess3"/>
    <dgm:cxn modelId="{F2F5358C-99FB-D34F-B90F-7F016736A115}" srcId="{F18713A5-11DE-434A-8A32-1BBA61F5C285}" destId="{31296F78-5E96-2740-ACCD-C3BA29BD5C84}" srcOrd="0" destOrd="0" parTransId="{E757D8FB-1E93-664B-AA8B-020A763922A3}" sibTransId="{05CF3726-5744-764E-BD56-96B856559666}"/>
    <dgm:cxn modelId="{4B39C48D-5D80-2D47-80C5-0720EB314153}" srcId="{649CC0E9-3203-7D40-81CB-29C6523C07E2}" destId="{B2C7A242-B59A-FD4A-91FF-1172996637FF}" srcOrd="3" destOrd="0" parTransId="{34D5EA9D-D9E3-3B41-A93F-9307390C9DA7}" sibTransId="{FC879AA8-D826-BF41-ACFD-3596D0A50E27}"/>
    <dgm:cxn modelId="{E82688A3-14AD-40DA-865E-D6879B03CBCA}" type="presOf" srcId="{31296F78-5E96-2740-ACCD-C3BA29BD5C84}" destId="{2979CAC8-716E-2549-8505-FF1CB1F049F3}" srcOrd="0" destOrd="0" presId="urn:microsoft.com/office/officeart/2005/8/layout/lProcess3"/>
    <dgm:cxn modelId="{6D5458A4-8BD6-674E-A3A3-94F13F666B51}" srcId="{3F42F5C6-34F2-044A-B43A-189251AAE7AA}" destId="{C442E75A-B32B-E34E-AA4C-20A3D026E38F}" srcOrd="0" destOrd="0" parTransId="{A3A47ECC-FA59-3646-A298-843FA8D2815F}" sibTransId="{AC5075D5-1EE8-AA47-B9C5-2CA7DFCF081A}"/>
    <dgm:cxn modelId="{5B247ABB-E97C-4DEF-8742-AC77DC491207}" type="presOf" srcId="{F18713A5-11DE-434A-8A32-1BBA61F5C285}" destId="{E3021EF4-B2DD-FA4C-92F2-D08D7A92D250}" srcOrd="0" destOrd="0" presId="urn:microsoft.com/office/officeart/2005/8/layout/lProcess3"/>
    <dgm:cxn modelId="{B25C0FBE-F361-44EA-AA8C-1C34C9480DA0}" type="presOf" srcId="{E1D58BC1-FBFB-8341-95CE-18A712C6A2F5}" destId="{A10F35AB-C0B7-3B41-97A6-C9163DD5F3EE}" srcOrd="0" destOrd="0" presId="urn:microsoft.com/office/officeart/2005/8/layout/lProcess3"/>
    <dgm:cxn modelId="{FEE47DC7-DE45-4644-9D40-EFA4487CC15E}" srcId="{31296F78-5E96-2740-ACCD-C3BA29BD5C84}" destId="{47AAF5E8-6459-DA40-9E4E-006C3C011B83}" srcOrd="2" destOrd="0" parTransId="{0F536443-EBF6-A74E-B70D-88A05A256E6F}" sibTransId="{39285086-B857-9E49-B1C7-220488E97860}"/>
    <dgm:cxn modelId="{6E1543CD-531B-084C-9306-41942644916D}" srcId="{3F42F5C6-34F2-044A-B43A-189251AAE7AA}" destId="{B8E12216-0229-F747-8063-A83AAD650F9A}" srcOrd="1" destOrd="0" parTransId="{D26BF822-BD00-8041-86E2-691A98EB0D88}" sibTransId="{CC62BE9A-BC16-524F-B39D-AA50C74E6BCB}"/>
    <dgm:cxn modelId="{CEFA52CD-B11C-4A97-AAB2-CAD34FA1F047}" type="presOf" srcId="{AD4F228E-2732-B146-BEF6-84317C74158C}" destId="{5F7184B8-1011-B246-8F07-53E10A646CE1}" srcOrd="0" destOrd="0" presId="urn:microsoft.com/office/officeart/2005/8/layout/lProcess3"/>
    <dgm:cxn modelId="{2A2135DB-EA39-5A4A-B457-F26052B380D7}" srcId="{649CC0E9-3203-7D40-81CB-29C6523C07E2}" destId="{08FF6BEE-B862-174C-87ED-2FF79C6DA67F}" srcOrd="0" destOrd="0" parTransId="{A29E8079-D751-7744-A9D3-B7AF18641DF7}" sibTransId="{56C162E4-6374-1A40-9658-33779CC4D80C}"/>
    <dgm:cxn modelId="{1ED0B2DC-066C-1A45-A97C-5BA953919F9D}" srcId="{31296F78-5E96-2740-ACCD-C3BA29BD5C84}" destId="{DF75130F-0CB9-D947-A5F2-63ED4BF82031}" srcOrd="1" destOrd="0" parTransId="{A09FBBC0-15DD-BF49-917D-75A44AC19538}" sibTransId="{61ADA7BC-36D4-7F45-A783-4EB488B7D8B1}"/>
    <dgm:cxn modelId="{F80CE9E0-28C6-40BA-B040-65E038D881D1}" type="presOf" srcId="{F75E596F-807E-0F47-9120-0D3F613C6603}" destId="{F819BD65-EDED-B245-A306-BB91E1FBF935}" srcOrd="0" destOrd="0" presId="urn:microsoft.com/office/officeart/2005/8/layout/lProcess3"/>
    <dgm:cxn modelId="{CC1550E5-3EA0-4BD2-AB08-03E939226111}" type="presOf" srcId="{B2C7A242-B59A-FD4A-91FF-1172996637FF}" destId="{6585B933-1D77-E94E-A522-AC018C6504E8}" srcOrd="0" destOrd="0" presId="urn:microsoft.com/office/officeart/2005/8/layout/lProcess3"/>
    <dgm:cxn modelId="{548DF6F4-0A38-49E0-B244-AEE1E184A6F8}" type="presOf" srcId="{649CC0E9-3203-7D40-81CB-29C6523C07E2}" destId="{8DEA9C5F-731A-4945-9E99-C62A1E395185}" srcOrd="0" destOrd="0" presId="urn:microsoft.com/office/officeart/2005/8/layout/lProcess3"/>
    <dgm:cxn modelId="{A621E9F5-F91E-3B43-B00C-B4E685A7FD2D}" srcId="{31296F78-5E96-2740-ACCD-C3BA29BD5C84}" destId="{F75E596F-807E-0F47-9120-0D3F613C6603}" srcOrd="3" destOrd="0" parTransId="{0D376F40-F923-DE43-A8BE-4BE10B52867A}" sibTransId="{F81CA951-0AF2-9D49-9161-12B091BD8826}"/>
    <dgm:cxn modelId="{667621F6-E92D-BD49-839C-E4E68397764F}" srcId="{3F42F5C6-34F2-044A-B43A-189251AAE7AA}" destId="{E1D58BC1-FBFB-8341-95CE-18A712C6A2F5}" srcOrd="3" destOrd="0" parTransId="{D1AB568A-9D33-CE45-9181-EE051B9E26FB}" sibTransId="{DE55FF5B-781C-4047-88A9-2C812CFFF1F8}"/>
    <dgm:cxn modelId="{803B2852-6270-4250-B042-15965EC53412}" type="presParOf" srcId="{E3021EF4-B2DD-FA4C-92F2-D08D7A92D250}" destId="{6544CB31-3EF3-0843-A65C-9D631954CF06}" srcOrd="0" destOrd="0" presId="urn:microsoft.com/office/officeart/2005/8/layout/lProcess3"/>
    <dgm:cxn modelId="{D896FA20-0714-491C-B743-366BCD425CE8}" type="presParOf" srcId="{6544CB31-3EF3-0843-A65C-9D631954CF06}" destId="{2979CAC8-716E-2549-8505-FF1CB1F049F3}" srcOrd="0" destOrd="0" presId="urn:microsoft.com/office/officeart/2005/8/layout/lProcess3"/>
    <dgm:cxn modelId="{1FB6BAD4-9E74-499E-B626-12479E407D51}" type="presParOf" srcId="{6544CB31-3EF3-0843-A65C-9D631954CF06}" destId="{D8937960-769E-FE43-BEF3-477193E8A988}" srcOrd="1" destOrd="0" presId="urn:microsoft.com/office/officeart/2005/8/layout/lProcess3"/>
    <dgm:cxn modelId="{CCFC05FD-96A4-4BA8-A2F5-4F4EA6F5ED23}" type="presParOf" srcId="{6544CB31-3EF3-0843-A65C-9D631954CF06}" destId="{5B7632F6-0667-9140-A600-F28482EEF2C9}" srcOrd="2" destOrd="0" presId="urn:microsoft.com/office/officeart/2005/8/layout/lProcess3"/>
    <dgm:cxn modelId="{30BEB185-F729-4CBD-9CFA-3663DAFBAA7C}" type="presParOf" srcId="{6544CB31-3EF3-0843-A65C-9D631954CF06}" destId="{3A8FE28A-F3E7-174E-9DFB-8B34309238CA}" srcOrd="3" destOrd="0" presId="urn:microsoft.com/office/officeart/2005/8/layout/lProcess3"/>
    <dgm:cxn modelId="{0AF8E625-1A23-44AC-B9E6-05EE062FBBFB}" type="presParOf" srcId="{6544CB31-3EF3-0843-A65C-9D631954CF06}" destId="{709AD3DB-E78B-E542-B208-80EFD4CDF376}" srcOrd="4" destOrd="0" presId="urn:microsoft.com/office/officeart/2005/8/layout/lProcess3"/>
    <dgm:cxn modelId="{CDF0753E-F69E-4FCC-9049-A145C785CB79}" type="presParOf" srcId="{6544CB31-3EF3-0843-A65C-9D631954CF06}" destId="{31589277-1034-304B-ACA2-34E062096AF2}" srcOrd="5" destOrd="0" presId="urn:microsoft.com/office/officeart/2005/8/layout/lProcess3"/>
    <dgm:cxn modelId="{84BEC751-1F44-470B-9997-14EC3892604D}" type="presParOf" srcId="{6544CB31-3EF3-0843-A65C-9D631954CF06}" destId="{CAB7BA7B-D36B-114C-A18A-CF5071EB7E73}" srcOrd="6" destOrd="0" presId="urn:microsoft.com/office/officeart/2005/8/layout/lProcess3"/>
    <dgm:cxn modelId="{65E834AE-86D8-48F1-AA38-8C0FB4BC3A8F}" type="presParOf" srcId="{6544CB31-3EF3-0843-A65C-9D631954CF06}" destId="{6F4F77B1-A023-C244-9CEA-C2D37818B738}" srcOrd="7" destOrd="0" presId="urn:microsoft.com/office/officeart/2005/8/layout/lProcess3"/>
    <dgm:cxn modelId="{43392BC5-47AF-4532-A9B0-FFCD7EE81046}" type="presParOf" srcId="{6544CB31-3EF3-0843-A65C-9D631954CF06}" destId="{F819BD65-EDED-B245-A306-BB91E1FBF935}" srcOrd="8" destOrd="0" presId="urn:microsoft.com/office/officeart/2005/8/layout/lProcess3"/>
    <dgm:cxn modelId="{BA6EBA16-B49D-4559-8598-24908369C8A4}" type="presParOf" srcId="{E3021EF4-B2DD-FA4C-92F2-D08D7A92D250}" destId="{27A367B4-271F-B448-BD73-6A8079D527BB}" srcOrd="1" destOrd="0" presId="urn:microsoft.com/office/officeart/2005/8/layout/lProcess3"/>
    <dgm:cxn modelId="{329D96B2-BF00-4430-8A0B-C89FD1D58400}" type="presParOf" srcId="{E3021EF4-B2DD-FA4C-92F2-D08D7A92D250}" destId="{A9A0EC0F-DE39-7747-B571-7E57F9961082}" srcOrd="2" destOrd="0" presId="urn:microsoft.com/office/officeart/2005/8/layout/lProcess3"/>
    <dgm:cxn modelId="{78D5C4B3-956D-4B46-A801-91E18407CD39}" type="presParOf" srcId="{A9A0EC0F-DE39-7747-B571-7E57F9961082}" destId="{0AF423FB-0B68-0045-B0B6-8B74E823F81C}" srcOrd="0" destOrd="0" presId="urn:microsoft.com/office/officeart/2005/8/layout/lProcess3"/>
    <dgm:cxn modelId="{6490B817-2C3F-493E-A1E1-19B60BB817E6}" type="presParOf" srcId="{A9A0EC0F-DE39-7747-B571-7E57F9961082}" destId="{0F55350F-8897-1746-BA72-D20D53BBF80C}" srcOrd="1" destOrd="0" presId="urn:microsoft.com/office/officeart/2005/8/layout/lProcess3"/>
    <dgm:cxn modelId="{12F359E6-988E-4DE4-90CD-0C57CED4FE3D}" type="presParOf" srcId="{A9A0EC0F-DE39-7747-B571-7E57F9961082}" destId="{55B8B8DF-AD49-4F41-AF42-51942E123D3E}" srcOrd="2" destOrd="0" presId="urn:microsoft.com/office/officeart/2005/8/layout/lProcess3"/>
    <dgm:cxn modelId="{2ADEAAEF-7B34-49BF-8670-5DA28B64AADE}" type="presParOf" srcId="{A9A0EC0F-DE39-7747-B571-7E57F9961082}" destId="{A31FB568-92A6-7945-A8D8-0E750FCF6ECB}" srcOrd="3" destOrd="0" presId="urn:microsoft.com/office/officeart/2005/8/layout/lProcess3"/>
    <dgm:cxn modelId="{260D8DE5-A453-4288-9967-C2D87244E2A2}" type="presParOf" srcId="{A9A0EC0F-DE39-7747-B571-7E57F9961082}" destId="{4541B311-74BB-0045-905E-262BDC6EBCC2}" srcOrd="4" destOrd="0" presId="urn:microsoft.com/office/officeart/2005/8/layout/lProcess3"/>
    <dgm:cxn modelId="{D4CEE988-DA66-474C-8797-498A8940F262}" type="presParOf" srcId="{A9A0EC0F-DE39-7747-B571-7E57F9961082}" destId="{A26527A0-157E-9342-A8F3-77A5FAFA3D25}" srcOrd="5" destOrd="0" presId="urn:microsoft.com/office/officeart/2005/8/layout/lProcess3"/>
    <dgm:cxn modelId="{B3ED1DA5-94BE-4CDA-A1BF-FA3158524EBB}" type="presParOf" srcId="{A9A0EC0F-DE39-7747-B571-7E57F9961082}" destId="{65CF30E6-9F82-A64D-BF9D-0FD191400C12}" srcOrd="6" destOrd="0" presId="urn:microsoft.com/office/officeart/2005/8/layout/lProcess3"/>
    <dgm:cxn modelId="{8D0CB5CC-A90F-4B10-957C-4BD33420E522}" type="presParOf" srcId="{A9A0EC0F-DE39-7747-B571-7E57F9961082}" destId="{0EAA8E30-50FE-FC45-8E04-5A9D9583CC00}" srcOrd="7" destOrd="0" presId="urn:microsoft.com/office/officeart/2005/8/layout/lProcess3"/>
    <dgm:cxn modelId="{F47582B6-586A-4B8F-9A26-6EC53BB19328}" type="presParOf" srcId="{A9A0EC0F-DE39-7747-B571-7E57F9961082}" destId="{A10F35AB-C0B7-3B41-97A6-C9163DD5F3EE}" srcOrd="8" destOrd="0" presId="urn:microsoft.com/office/officeart/2005/8/layout/lProcess3"/>
    <dgm:cxn modelId="{ACB0D818-891D-4426-BEB6-4918066291CB}" type="presParOf" srcId="{E3021EF4-B2DD-FA4C-92F2-D08D7A92D250}" destId="{F677D30D-A5D7-E944-AA88-4A98EF53025A}" srcOrd="3" destOrd="0" presId="urn:microsoft.com/office/officeart/2005/8/layout/lProcess3"/>
    <dgm:cxn modelId="{F720B560-1015-484B-8028-948FBE22E1C9}" type="presParOf" srcId="{E3021EF4-B2DD-FA4C-92F2-D08D7A92D250}" destId="{D9B2FDAF-4B3B-A54C-BFA3-BF92C84317A8}" srcOrd="4" destOrd="0" presId="urn:microsoft.com/office/officeart/2005/8/layout/lProcess3"/>
    <dgm:cxn modelId="{DE5F8256-09C4-41F3-A6F3-7058899A4637}" type="presParOf" srcId="{D9B2FDAF-4B3B-A54C-BFA3-BF92C84317A8}" destId="{8DEA9C5F-731A-4945-9E99-C62A1E395185}" srcOrd="0" destOrd="0" presId="urn:microsoft.com/office/officeart/2005/8/layout/lProcess3"/>
    <dgm:cxn modelId="{0B03AEC2-99DD-4A2B-B093-2B4A02B33F40}" type="presParOf" srcId="{D9B2FDAF-4B3B-A54C-BFA3-BF92C84317A8}" destId="{23E53D30-89E3-9A48-8EF9-F7E5AE34DEB1}" srcOrd="1" destOrd="0" presId="urn:microsoft.com/office/officeart/2005/8/layout/lProcess3"/>
    <dgm:cxn modelId="{51A1E260-6CD8-401C-8CCF-C1948A315F76}" type="presParOf" srcId="{D9B2FDAF-4B3B-A54C-BFA3-BF92C84317A8}" destId="{2330F95F-3370-2244-AD44-E291C26A7C93}" srcOrd="2" destOrd="0" presId="urn:microsoft.com/office/officeart/2005/8/layout/lProcess3"/>
    <dgm:cxn modelId="{B65C6891-2F27-4889-8F65-9CCA434982AB}" type="presParOf" srcId="{D9B2FDAF-4B3B-A54C-BFA3-BF92C84317A8}" destId="{0FA80CA0-5B02-B946-BBFE-2618409378D9}" srcOrd="3" destOrd="0" presId="urn:microsoft.com/office/officeart/2005/8/layout/lProcess3"/>
    <dgm:cxn modelId="{7519E200-A934-4812-B526-F1DA14B17AEE}" type="presParOf" srcId="{D9B2FDAF-4B3B-A54C-BFA3-BF92C84317A8}" destId="{5F7184B8-1011-B246-8F07-53E10A646CE1}" srcOrd="4" destOrd="0" presId="urn:microsoft.com/office/officeart/2005/8/layout/lProcess3"/>
    <dgm:cxn modelId="{7A8DA479-DBCB-40FE-B7A6-926B5BB8C00C}" type="presParOf" srcId="{D9B2FDAF-4B3B-A54C-BFA3-BF92C84317A8}" destId="{9174E4AF-59C8-AF4B-BEB5-F8F3F48FDC0D}" srcOrd="5" destOrd="0" presId="urn:microsoft.com/office/officeart/2005/8/layout/lProcess3"/>
    <dgm:cxn modelId="{55EB42F9-511D-4000-877D-845F9A0F62E1}" type="presParOf" srcId="{D9B2FDAF-4B3B-A54C-BFA3-BF92C84317A8}" destId="{42212462-4525-4C4E-A27C-2696B688A4C2}" srcOrd="6" destOrd="0" presId="urn:microsoft.com/office/officeart/2005/8/layout/lProcess3"/>
    <dgm:cxn modelId="{77239ABD-62A1-48C0-940F-FECC8603D650}" type="presParOf" srcId="{D9B2FDAF-4B3B-A54C-BFA3-BF92C84317A8}" destId="{FDB44F4F-0C4F-1E4E-ADF7-6C75ED6F050B}" srcOrd="7" destOrd="0" presId="urn:microsoft.com/office/officeart/2005/8/layout/lProcess3"/>
    <dgm:cxn modelId="{9F3C100C-39E2-4612-B0FA-2733C0E48381}" type="presParOf" srcId="{D9B2FDAF-4B3B-A54C-BFA3-BF92C84317A8}" destId="{6585B933-1D77-E94E-A522-AC018C6504E8}" srcOrd="8" destOrd="0" presId="urn:microsoft.com/office/officeart/2005/8/layout/lProcess3"/>
  </dgm:cxnLst>
  <dgm:bg>
    <a:solidFill>
      <a:schemeClr val="tx2">
        <a:lumMod val="90000"/>
      </a:schemeClr>
    </a:solidFill>
  </dgm:bg>
  <dgm:whole>
    <a:ln>
      <a:solidFill>
        <a:schemeClr val="accent5">
          <a:lumMod val="20000"/>
          <a:lumOff val="8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86B9D-C163-334A-809A-E4E710B3DD12}">
      <dsp:nvSpPr>
        <dsp:cNvPr id="0" name=""/>
        <dsp:cNvSpPr/>
      </dsp:nvSpPr>
      <dsp:spPr>
        <a:xfrm>
          <a:off x="3502" y="385990"/>
          <a:ext cx="1851808" cy="1701777"/>
        </a:xfrm>
        <a:prstGeom prst="chevron">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854391" y="385990"/>
        <a:ext cx="150031" cy="1701777"/>
      </dsp:txXfrm>
    </dsp:sp>
    <dsp:sp modelId="{9947D387-BB78-0846-ACA1-D5C5052A1E91}">
      <dsp:nvSpPr>
        <dsp:cNvPr id="0" name=""/>
        <dsp:cNvSpPr/>
      </dsp:nvSpPr>
      <dsp:spPr>
        <a:xfrm>
          <a:off x="1587118" y="460772"/>
          <a:ext cx="1712307" cy="1552213"/>
        </a:xfrm>
        <a:prstGeom prst="chevron">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2363225" y="460772"/>
        <a:ext cx="160094" cy="1552213"/>
      </dsp:txXfrm>
    </dsp:sp>
    <dsp:sp modelId="{09A259A6-9264-C347-95B7-3D393E41FEC7}">
      <dsp:nvSpPr>
        <dsp:cNvPr id="0" name=""/>
        <dsp:cNvSpPr/>
      </dsp:nvSpPr>
      <dsp:spPr>
        <a:xfrm>
          <a:off x="3059703" y="460772"/>
          <a:ext cx="1979187" cy="1552213"/>
        </a:xfrm>
        <a:prstGeom prst="chevron">
          <a:avLst/>
        </a:prstGeom>
        <a:solidFill>
          <a:schemeClr val="accent4">
            <a:tint val="40000"/>
            <a:alpha val="90000"/>
            <a:hueOff val="122560"/>
            <a:satOff val="-490"/>
            <a:lumOff val="-18"/>
            <a:alphaOff val="0"/>
          </a:schemeClr>
        </a:solidFill>
        <a:ln w="9525" cap="flat" cmpd="sng" algn="ctr">
          <a:solidFill>
            <a:schemeClr val="accent4">
              <a:tint val="40000"/>
              <a:alpha val="90000"/>
              <a:hueOff val="122560"/>
              <a:satOff val="-490"/>
              <a:lumOff val="-18"/>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3835810" y="460772"/>
        <a:ext cx="426974" cy="1552213"/>
      </dsp:txXfrm>
    </dsp:sp>
    <dsp:sp modelId="{210C875C-BA08-754E-B207-96B9E64B127A}">
      <dsp:nvSpPr>
        <dsp:cNvPr id="0" name=""/>
        <dsp:cNvSpPr/>
      </dsp:nvSpPr>
      <dsp:spPr>
        <a:xfrm>
          <a:off x="4799168" y="460772"/>
          <a:ext cx="1989958" cy="1552213"/>
        </a:xfrm>
        <a:prstGeom prst="chevron">
          <a:avLst/>
        </a:prstGeom>
        <a:solidFill>
          <a:schemeClr val="accent4">
            <a:tint val="40000"/>
            <a:alpha val="90000"/>
            <a:hueOff val="245120"/>
            <a:satOff val="-981"/>
            <a:lumOff val="-36"/>
            <a:alphaOff val="0"/>
          </a:schemeClr>
        </a:solidFill>
        <a:ln w="9525" cap="flat" cmpd="sng" algn="ctr">
          <a:solidFill>
            <a:schemeClr val="accent4">
              <a:tint val="40000"/>
              <a:alpha val="90000"/>
              <a:hueOff val="245120"/>
              <a:satOff val="-981"/>
              <a:lumOff val="-36"/>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5575275" y="460772"/>
        <a:ext cx="437745" cy="1552213"/>
      </dsp:txXfrm>
    </dsp:sp>
    <dsp:sp modelId="{4A454BF9-EBFF-FF46-B71C-A78B10C63980}">
      <dsp:nvSpPr>
        <dsp:cNvPr id="0" name=""/>
        <dsp:cNvSpPr/>
      </dsp:nvSpPr>
      <dsp:spPr>
        <a:xfrm>
          <a:off x="6549403" y="460772"/>
          <a:ext cx="1954513" cy="1552213"/>
        </a:xfrm>
        <a:prstGeom prst="chevron">
          <a:avLst/>
        </a:prstGeom>
        <a:solidFill>
          <a:schemeClr val="accent4">
            <a:lumMod val="40000"/>
            <a:lumOff val="60000"/>
            <a:alpha val="90000"/>
          </a:schemeClr>
        </a:solidFill>
        <a:ln w="9525" cap="flat" cmpd="sng" algn="ctr">
          <a:solidFill>
            <a:schemeClr val="accent4">
              <a:tint val="40000"/>
              <a:alpha val="90000"/>
              <a:hueOff val="367679"/>
              <a:satOff val="-1471"/>
              <a:lumOff val="-54"/>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7325510" y="460772"/>
        <a:ext cx="402300" cy="1552213"/>
      </dsp:txXfrm>
    </dsp:sp>
    <dsp:sp modelId="{5CE0EF83-8CD7-8B4B-A1BE-BA05B2307AED}">
      <dsp:nvSpPr>
        <dsp:cNvPr id="0" name=""/>
        <dsp:cNvSpPr/>
      </dsp:nvSpPr>
      <dsp:spPr>
        <a:xfrm>
          <a:off x="3502" y="2228771"/>
          <a:ext cx="1851808" cy="1589021"/>
        </a:xfrm>
        <a:prstGeom prst="chevron">
          <a:avLst/>
        </a:prstGeom>
        <a:gradFill rotWithShape="0">
          <a:gsLst>
            <a:gs pos="0">
              <a:schemeClr val="accent4">
                <a:hueOff val="907210"/>
                <a:satOff val="-2970"/>
                <a:lumOff val="0"/>
                <a:alphaOff val="0"/>
                <a:shade val="60000"/>
              </a:schemeClr>
            </a:gs>
            <a:gs pos="33000">
              <a:schemeClr val="accent4">
                <a:hueOff val="907210"/>
                <a:satOff val="-2970"/>
                <a:lumOff val="0"/>
                <a:alphaOff val="0"/>
                <a:tint val="86500"/>
              </a:schemeClr>
            </a:gs>
            <a:gs pos="46750">
              <a:schemeClr val="accent4">
                <a:hueOff val="907210"/>
                <a:satOff val="-2970"/>
                <a:lumOff val="0"/>
                <a:alphaOff val="0"/>
                <a:tint val="71000"/>
                <a:satMod val="112000"/>
              </a:schemeClr>
            </a:gs>
            <a:gs pos="53000">
              <a:schemeClr val="accent4">
                <a:hueOff val="907210"/>
                <a:satOff val="-2970"/>
                <a:lumOff val="0"/>
                <a:alphaOff val="0"/>
                <a:tint val="71000"/>
                <a:satMod val="112000"/>
              </a:schemeClr>
            </a:gs>
            <a:gs pos="68000">
              <a:schemeClr val="accent4">
                <a:hueOff val="907210"/>
                <a:satOff val="-2970"/>
                <a:lumOff val="0"/>
                <a:alphaOff val="0"/>
                <a:tint val="86000"/>
              </a:schemeClr>
            </a:gs>
            <a:gs pos="100000">
              <a:schemeClr val="accent4">
                <a:hueOff val="907210"/>
                <a:satOff val="-297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 </a:t>
          </a:r>
        </a:p>
      </dsp:txBody>
      <dsp:txXfrm>
        <a:off x="798013" y="2228771"/>
        <a:ext cx="262787" cy="1589021"/>
      </dsp:txXfrm>
    </dsp:sp>
    <dsp:sp modelId="{01D17CA5-A5E3-3249-8225-78084EEA7626}">
      <dsp:nvSpPr>
        <dsp:cNvPr id="0" name=""/>
        <dsp:cNvSpPr/>
      </dsp:nvSpPr>
      <dsp:spPr>
        <a:xfrm>
          <a:off x="1587118" y="2203297"/>
          <a:ext cx="2079169" cy="1589021"/>
        </a:xfrm>
        <a:prstGeom prst="chevron">
          <a:avLst/>
        </a:prstGeom>
        <a:solidFill>
          <a:schemeClr val="accent4">
            <a:tint val="40000"/>
            <a:alpha val="90000"/>
            <a:hueOff val="490239"/>
            <a:satOff val="-1961"/>
            <a:lumOff val="-72"/>
            <a:alphaOff val="0"/>
          </a:schemeClr>
        </a:solidFill>
        <a:ln w="9525" cap="flat" cmpd="sng" algn="ctr">
          <a:solidFill>
            <a:schemeClr val="accent4">
              <a:tint val="40000"/>
              <a:alpha val="90000"/>
              <a:hueOff val="490239"/>
              <a:satOff val="-1961"/>
              <a:lumOff val="-72"/>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2381629" y="2203297"/>
        <a:ext cx="490148" cy="1589021"/>
      </dsp:txXfrm>
    </dsp:sp>
    <dsp:sp modelId="{B0FD4824-C525-474F-AA2C-BA4ECC1E02E2}">
      <dsp:nvSpPr>
        <dsp:cNvPr id="0" name=""/>
        <dsp:cNvSpPr/>
      </dsp:nvSpPr>
      <dsp:spPr>
        <a:xfrm>
          <a:off x="3500726" y="2203297"/>
          <a:ext cx="1995060" cy="1589021"/>
        </a:xfrm>
        <a:prstGeom prst="chevron">
          <a:avLst/>
        </a:prstGeom>
        <a:solidFill>
          <a:schemeClr val="accent4">
            <a:tint val="40000"/>
            <a:alpha val="90000"/>
            <a:hueOff val="612799"/>
            <a:satOff val="-2452"/>
            <a:lumOff val="-90"/>
            <a:alphaOff val="0"/>
          </a:schemeClr>
        </a:solidFill>
        <a:ln w="9525" cap="flat" cmpd="sng" algn="ctr">
          <a:solidFill>
            <a:schemeClr val="accent4">
              <a:tint val="40000"/>
              <a:alpha val="90000"/>
              <a:hueOff val="612799"/>
              <a:satOff val="-2452"/>
              <a:lumOff val="-9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4295237" y="2203297"/>
        <a:ext cx="406039" cy="1589021"/>
      </dsp:txXfrm>
    </dsp:sp>
    <dsp:sp modelId="{36F1C2F4-084F-8647-9ED2-63FABD96B527}">
      <dsp:nvSpPr>
        <dsp:cNvPr id="0" name=""/>
        <dsp:cNvSpPr/>
      </dsp:nvSpPr>
      <dsp:spPr>
        <a:xfrm>
          <a:off x="5181903" y="2277474"/>
          <a:ext cx="2034683" cy="1440667"/>
        </a:xfrm>
        <a:prstGeom prst="chevron">
          <a:avLst/>
        </a:prstGeom>
        <a:solidFill>
          <a:schemeClr val="accent4">
            <a:tint val="40000"/>
            <a:alpha val="90000"/>
            <a:hueOff val="735359"/>
            <a:satOff val="-2942"/>
            <a:lumOff val="-108"/>
            <a:alphaOff val="0"/>
          </a:schemeClr>
        </a:solidFill>
        <a:ln w="9525" cap="flat" cmpd="sng" algn="ctr">
          <a:solidFill>
            <a:schemeClr val="accent4">
              <a:tint val="40000"/>
              <a:alpha val="90000"/>
              <a:hueOff val="735359"/>
              <a:satOff val="-2942"/>
              <a:lumOff val="-108"/>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5902237" y="2277474"/>
        <a:ext cx="594016" cy="1440667"/>
      </dsp:txXfrm>
    </dsp:sp>
    <dsp:sp modelId="{C6BBCE72-0502-2C4C-8CC1-3D289569176E}">
      <dsp:nvSpPr>
        <dsp:cNvPr id="0" name=""/>
        <dsp:cNvSpPr/>
      </dsp:nvSpPr>
      <dsp:spPr>
        <a:xfrm>
          <a:off x="6976863" y="2277470"/>
          <a:ext cx="1502173" cy="1440673"/>
        </a:xfrm>
        <a:prstGeom prst="chevron">
          <a:avLst/>
        </a:prstGeom>
        <a:solidFill>
          <a:schemeClr val="accent3">
            <a:lumMod val="40000"/>
            <a:lumOff val="60000"/>
            <a:alpha val="90000"/>
          </a:schemeClr>
        </a:solidFill>
        <a:ln w="9525" cap="flat" cmpd="sng" algn="ctr">
          <a:solidFill>
            <a:schemeClr val="accent4">
              <a:tint val="40000"/>
              <a:alpha val="90000"/>
              <a:hueOff val="857919"/>
              <a:satOff val="-3433"/>
              <a:lumOff val="-126"/>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7697200" y="2277470"/>
        <a:ext cx="61500" cy="1440673"/>
      </dsp:txXfrm>
    </dsp:sp>
    <dsp:sp modelId="{281DBD6C-EF14-A54C-B4F7-D27924645BA9}">
      <dsp:nvSpPr>
        <dsp:cNvPr id="0" name=""/>
        <dsp:cNvSpPr/>
      </dsp:nvSpPr>
      <dsp:spPr>
        <a:xfrm>
          <a:off x="3502" y="3907847"/>
          <a:ext cx="1851808" cy="1555105"/>
        </a:xfrm>
        <a:prstGeom prst="chevron">
          <a:avLst/>
        </a:prstGeom>
        <a:gradFill rotWithShape="0">
          <a:gsLst>
            <a:gs pos="0">
              <a:schemeClr val="accent4">
                <a:hueOff val="1814420"/>
                <a:satOff val="-5940"/>
                <a:lumOff val="0"/>
                <a:alphaOff val="0"/>
                <a:shade val="60000"/>
              </a:schemeClr>
            </a:gs>
            <a:gs pos="33000">
              <a:schemeClr val="accent4">
                <a:hueOff val="1814420"/>
                <a:satOff val="-5940"/>
                <a:lumOff val="0"/>
                <a:alphaOff val="0"/>
                <a:tint val="86500"/>
              </a:schemeClr>
            </a:gs>
            <a:gs pos="46750">
              <a:schemeClr val="accent4">
                <a:hueOff val="1814420"/>
                <a:satOff val="-5940"/>
                <a:lumOff val="0"/>
                <a:alphaOff val="0"/>
                <a:tint val="71000"/>
                <a:satMod val="112000"/>
              </a:schemeClr>
            </a:gs>
            <a:gs pos="53000">
              <a:schemeClr val="accent4">
                <a:hueOff val="1814420"/>
                <a:satOff val="-5940"/>
                <a:lumOff val="0"/>
                <a:alphaOff val="0"/>
                <a:tint val="71000"/>
                <a:satMod val="112000"/>
              </a:schemeClr>
            </a:gs>
            <a:gs pos="68000">
              <a:schemeClr val="accent4">
                <a:hueOff val="1814420"/>
                <a:satOff val="-5940"/>
                <a:lumOff val="0"/>
                <a:alphaOff val="0"/>
                <a:tint val="86000"/>
              </a:schemeClr>
            </a:gs>
            <a:gs pos="100000">
              <a:schemeClr val="accent4">
                <a:hueOff val="1814420"/>
                <a:satOff val="-594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781055" y="3907847"/>
        <a:ext cx="296703" cy="1555105"/>
      </dsp:txXfrm>
    </dsp:sp>
    <dsp:sp modelId="{2E45EBE4-4732-0847-BAB7-C0C79523AF21}">
      <dsp:nvSpPr>
        <dsp:cNvPr id="0" name=""/>
        <dsp:cNvSpPr/>
      </dsp:nvSpPr>
      <dsp:spPr>
        <a:xfrm>
          <a:off x="1587118" y="3907848"/>
          <a:ext cx="1712307" cy="1555103"/>
        </a:xfrm>
        <a:prstGeom prst="chevron">
          <a:avLst/>
        </a:prstGeom>
        <a:solidFill>
          <a:schemeClr val="accent4">
            <a:tint val="40000"/>
            <a:alpha val="90000"/>
            <a:hueOff val="980479"/>
            <a:satOff val="-3923"/>
            <a:lumOff val="-144"/>
            <a:alphaOff val="0"/>
          </a:schemeClr>
        </a:solidFill>
        <a:ln w="9525" cap="flat" cmpd="sng" algn="ctr">
          <a:solidFill>
            <a:schemeClr val="accent4">
              <a:tint val="40000"/>
              <a:alpha val="90000"/>
              <a:hueOff val="980479"/>
              <a:satOff val="-3923"/>
              <a:lumOff val="-144"/>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2364670" y="3907848"/>
        <a:ext cx="157204" cy="1555103"/>
      </dsp:txXfrm>
    </dsp:sp>
    <dsp:sp modelId="{DD412ECE-BBB7-6440-9949-F2C6F37482B3}">
      <dsp:nvSpPr>
        <dsp:cNvPr id="0" name=""/>
        <dsp:cNvSpPr/>
      </dsp:nvSpPr>
      <dsp:spPr>
        <a:xfrm>
          <a:off x="3059703" y="3907848"/>
          <a:ext cx="1712307" cy="1555103"/>
        </a:xfrm>
        <a:prstGeom prst="chevron">
          <a:avLst/>
        </a:prstGeom>
        <a:solidFill>
          <a:schemeClr val="accent4">
            <a:tint val="40000"/>
            <a:alpha val="90000"/>
            <a:hueOff val="1103038"/>
            <a:satOff val="-4413"/>
            <a:lumOff val="-162"/>
            <a:alphaOff val="0"/>
          </a:schemeClr>
        </a:solidFill>
        <a:ln w="9525" cap="flat" cmpd="sng" algn="ctr">
          <a:solidFill>
            <a:schemeClr val="accent4">
              <a:tint val="40000"/>
              <a:alpha val="90000"/>
              <a:hueOff val="1103038"/>
              <a:satOff val="-4413"/>
              <a:lumOff val="-162"/>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3837255" y="3907848"/>
        <a:ext cx="157204" cy="1555103"/>
      </dsp:txXfrm>
    </dsp:sp>
    <dsp:sp modelId="{CF49E8BB-C724-7044-A93E-7ECB7FB7A002}">
      <dsp:nvSpPr>
        <dsp:cNvPr id="0" name=""/>
        <dsp:cNvSpPr/>
      </dsp:nvSpPr>
      <dsp:spPr>
        <a:xfrm>
          <a:off x="4532287" y="3907848"/>
          <a:ext cx="2587895" cy="1555103"/>
        </a:xfrm>
        <a:prstGeom prst="chevron">
          <a:avLst/>
        </a:prstGeom>
        <a:solidFill>
          <a:schemeClr val="accent4">
            <a:tint val="40000"/>
            <a:alpha val="90000"/>
            <a:hueOff val="1225598"/>
            <a:satOff val="-4904"/>
            <a:lumOff val="-180"/>
            <a:alphaOff val="0"/>
          </a:schemeClr>
        </a:solidFill>
        <a:ln w="9525" cap="flat" cmpd="sng" algn="ctr">
          <a:solidFill>
            <a:schemeClr val="accent4">
              <a:tint val="40000"/>
              <a:alpha val="90000"/>
              <a:hueOff val="1225598"/>
              <a:satOff val="-4904"/>
              <a:lumOff val="-18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5309839" y="3907848"/>
        <a:ext cx="1032792" cy="1555103"/>
      </dsp:txXfrm>
    </dsp:sp>
    <dsp:sp modelId="{344B5AE3-D4DC-044B-A4F8-51922EDBE48A}">
      <dsp:nvSpPr>
        <dsp:cNvPr id="0" name=""/>
        <dsp:cNvSpPr/>
      </dsp:nvSpPr>
      <dsp:spPr>
        <a:xfrm>
          <a:off x="6880460" y="3907848"/>
          <a:ext cx="1712307" cy="1555103"/>
        </a:xfrm>
        <a:prstGeom prst="chevron">
          <a:avLst/>
        </a:prstGeom>
        <a:solidFill>
          <a:schemeClr val="accent5">
            <a:lumMod val="60000"/>
            <a:lumOff val="40000"/>
            <a:alpha val="90000"/>
          </a:schemeClr>
        </a:solidFill>
        <a:ln w="9525" cap="flat" cmpd="sng" algn="ctr">
          <a:solidFill>
            <a:schemeClr val="accent4">
              <a:tint val="40000"/>
              <a:alpha val="90000"/>
              <a:hueOff val="1348158"/>
              <a:satOff val="-5394"/>
              <a:lumOff val="-198"/>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7658012" y="3907848"/>
        <a:ext cx="157204" cy="15551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9CAC8-716E-2549-8505-FF1CB1F049F3}">
      <dsp:nvSpPr>
        <dsp:cNvPr id="0" name=""/>
        <dsp:cNvSpPr/>
      </dsp:nvSpPr>
      <dsp:spPr>
        <a:xfrm>
          <a:off x="2705" y="406320"/>
          <a:ext cx="2040988" cy="1310396"/>
        </a:xfrm>
        <a:prstGeom prst="chevron">
          <a:avLst/>
        </a:prstGeom>
        <a:gradFill rotWithShape="0">
          <a:gsLst>
            <a:gs pos="0">
              <a:schemeClr val="accent1">
                <a:shade val="80000"/>
                <a:hueOff val="0"/>
                <a:satOff val="0"/>
                <a:lumOff val="0"/>
                <a:alphaOff val="0"/>
                <a:shade val="60000"/>
              </a:schemeClr>
            </a:gs>
            <a:gs pos="33000">
              <a:schemeClr val="accent1">
                <a:shade val="80000"/>
                <a:hueOff val="0"/>
                <a:satOff val="0"/>
                <a:lumOff val="0"/>
                <a:alphaOff val="0"/>
                <a:tint val="86500"/>
              </a:schemeClr>
            </a:gs>
            <a:gs pos="46750">
              <a:schemeClr val="accent1">
                <a:shade val="80000"/>
                <a:hueOff val="0"/>
                <a:satOff val="0"/>
                <a:lumOff val="0"/>
                <a:alphaOff val="0"/>
                <a:tint val="71000"/>
                <a:satMod val="112000"/>
              </a:schemeClr>
            </a:gs>
            <a:gs pos="53000">
              <a:schemeClr val="accent1">
                <a:shade val="80000"/>
                <a:hueOff val="0"/>
                <a:satOff val="0"/>
                <a:lumOff val="0"/>
                <a:alphaOff val="0"/>
                <a:tint val="71000"/>
                <a:satMod val="112000"/>
              </a:schemeClr>
            </a:gs>
            <a:gs pos="68000">
              <a:schemeClr val="accent1">
                <a:shade val="80000"/>
                <a:hueOff val="0"/>
                <a:satOff val="0"/>
                <a:lumOff val="0"/>
                <a:alphaOff val="0"/>
                <a:tint val="86000"/>
              </a:schemeClr>
            </a:gs>
            <a:gs pos="100000">
              <a:schemeClr val="accent1">
                <a:shade val="80000"/>
                <a:hueOff val="0"/>
                <a:satOff val="0"/>
                <a:lumOff val="0"/>
                <a:alphaOff val="0"/>
                <a:shade val="60000"/>
              </a:schemeClr>
            </a:gs>
          </a:gsLst>
          <a:lin ang="8350000" scaled="1"/>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657903" y="406320"/>
        <a:ext cx="730592" cy="1310396"/>
      </dsp:txXfrm>
    </dsp:sp>
    <dsp:sp modelId="{5B7632F6-0667-9140-A600-F28482EEF2C9}">
      <dsp:nvSpPr>
        <dsp:cNvPr id="0" name=""/>
        <dsp:cNvSpPr/>
      </dsp:nvSpPr>
      <dsp:spPr>
        <a:xfrm>
          <a:off x="1779387" y="406318"/>
          <a:ext cx="1694020" cy="1249936"/>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2404355" y="406318"/>
        <a:ext cx="444084" cy="1249936"/>
      </dsp:txXfrm>
    </dsp:sp>
    <dsp:sp modelId="{709AD3DB-E78B-E542-B208-80EFD4CDF376}">
      <dsp:nvSpPr>
        <dsp:cNvPr id="0" name=""/>
        <dsp:cNvSpPr/>
      </dsp:nvSpPr>
      <dsp:spPr>
        <a:xfrm>
          <a:off x="3236245" y="406318"/>
          <a:ext cx="1694020" cy="1249936"/>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3861213" y="406318"/>
        <a:ext cx="444084" cy="1249936"/>
      </dsp:txXfrm>
    </dsp:sp>
    <dsp:sp modelId="{CAB7BA7B-D36B-114C-A18A-CF5071EB7E73}">
      <dsp:nvSpPr>
        <dsp:cNvPr id="0" name=""/>
        <dsp:cNvSpPr/>
      </dsp:nvSpPr>
      <dsp:spPr>
        <a:xfrm>
          <a:off x="4693103" y="406318"/>
          <a:ext cx="2056558" cy="1249936"/>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5318071" y="406318"/>
        <a:ext cx="806622" cy="1249936"/>
      </dsp:txXfrm>
    </dsp:sp>
    <dsp:sp modelId="{F819BD65-EDED-B245-A306-BB91E1FBF935}">
      <dsp:nvSpPr>
        <dsp:cNvPr id="0" name=""/>
        <dsp:cNvSpPr/>
      </dsp:nvSpPr>
      <dsp:spPr>
        <a:xfrm>
          <a:off x="6512498" y="406318"/>
          <a:ext cx="2172700" cy="1249936"/>
        </a:xfrm>
        <a:prstGeom prst="chevron">
          <a:avLst/>
        </a:prstGeom>
        <a:solidFill>
          <a:schemeClr val="accent1">
            <a:lumMod val="60000"/>
            <a:lumOff val="40000"/>
            <a:alpha val="90000"/>
          </a:schemeClr>
        </a:solidFill>
        <a:ln w="9525" cap="flat" cmpd="sng" algn="ctr">
          <a:solidFill>
            <a:schemeClr val="accent3">
              <a:lumMod val="60000"/>
              <a:lumOff val="40000"/>
              <a:alpha val="9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7137466" y="406318"/>
        <a:ext cx="922764" cy="1249936"/>
      </dsp:txXfrm>
    </dsp:sp>
    <dsp:sp modelId="{0AF423FB-0B68-0045-B0B6-8B74E823F81C}">
      <dsp:nvSpPr>
        <dsp:cNvPr id="0" name=""/>
        <dsp:cNvSpPr/>
      </dsp:nvSpPr>
      <dsp:spPr>
        <a:xfrm>
          <a:off x="3727" y="1800780"/>
          <a:ext cx="2040988" cy="1304575"/>
        </a:xfrm>
        <a:prstGeom prst="chevron">
          <a:avLst/>
        </a:prstGeom>
        <a:solidFill>
          <a:schemeClr val="accent5">
            <a:lumMod val="50000"/>
          </a:schemeClr>
        </a:solidFill>
        <a:ln>
          <a:solidFill>
            <a:schemeClr val="accent4">
              <a:lumMod val="60000"/>
              <a:lumOff val="40000"/>
            </a:schemeClr>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656015" y="1800780"/>
        <a:ext cx="736413" cy="1304575"/>
      </dsp:txXfrm>
    </dsp:sp>
    <dsp:sp modelId="{55B8B8DF-AD49-4F41-AF42-51942E123D3E}">
      <dsp:nvSpPr>
        <dsp:cNvPr id="0" name=""/>
        <dsp:cNvSpPr/>
      </dsp:nvSpPr>
      <dsp:spPr>
        <a:xfrm>
          <a:off x="1779387" y="1841303"/>
          <a:ext cx="2390991" cy="122353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2391152" y="1841303"/>
        <a:ext cx="1167461" cy="1223530"/>
      </dsp:txXfrm>
    </dsp:sp>
    <dsp:sp modelId="{4541B311-74BB-0045-905E-262BDC6EBCC2}">
      <dsp:nvSpPr>
        <dsp:cNvPr id="0" name=""/>
        <dsp:cNvSpPr/>
      </dsp:nvSpPr>
      <dsp:spPr>
        <a:xfrm>
          <a:off x="3933216" y="1886445"/>
          <a:ext cx="1974889" cy="1133245"/>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4499839" y="1886445"/>
        <a:ext cx="841644" cy="1133245"/>
      </dsp:txXfrm>
    </dsp:sp>
    <dsp:sp modelId="{65CF30E6-9F82-A64D-BF9D-0FD191400C12}">
      <dsp:nvSpPr>
        <dsp:cNvPr id="0" name=""/>
        <dsp:cNvSpPr/>
      </dsp:nvSpPr>
      <dsp:spPr>
        <a:xfrm>
          <a:off x="5670942" y="1871399"/>
          <a:ext cx="1846448" cy="1163338"/>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6252611" y="1871399"/>
        <a:ext cx="683110" cy="1163338"/>
      </dsp:txXfrm>
    </dsp:sp>
    <dsp:sp modelId="{A10F35AB-C0B7-3B41-97A6-C9163DD5F3EE}">
      <dsp:nvSpPr>
        <dsp:cNvPr id="0" name=""/>
        <dsp:cNvSpPr/>
      </dsp:nvSpPr>
      <dsp:spPr>
        <a:xfrm>
          <a:off x="7280228" y="1901495"/>
          <a:ext cx="1576032" cy="1103146"/>
        </a:xfrm>
        <a:prstGeom prst="chevron">
          <a:avLst/>
        </a:prstGeom>
        <a:solidFill>
          <a:schemeClr val="accent5">
            <a:lumMod val="60000"/>
            <a:lumOff val="4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0" kern="1200" dirty="0">
            <a:ln>
              <a:solidFill>
                <a:schemeClr val="bg1">
                  <a:alpha val="90000"/>
                </a:schemeClr>
              </a:solidFill>
            </a:ln>
          </a:endParaRPr>
        </a:p>
      </dsp:txBody>
      <dsp:txXfrm>
        <a:off x="7831801" y="1901495"/>
        <a:ext cx="472886" cy="1103146"/>
      </dsp:txXfrm>
    </dsp:sp>
    <dsp:sp modelId="{8DEA9C5F-731A-4945-9E99-C62A1E395185}">
      <dsp:nvSpPr>
        <dsp:cNvPr id="0" name=""/>
        <dsp:cNvSpPr/>
      </dsp:nvSpPr>
      <dsp:spPr>
        <a:xfrm>
          <a:off x="3727" y="3228918"/>
          <a:ext cx="1705878" cy="1387619"/>
        </a:xfrm>
        <a:prstGeom prst="chevron">
          <a:avLst/>
        </a:prstGeom>
        <a:solidFill>
          <a:schemeClr val="accent2">
            <a:lumMod val="60000"/>
            <a:lumOff val="40000"/>
          </a:schemeClr>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697537" y="3228918"/>
        <a:ext cx="318259" cy="1387619"/>
      </dsp:txXfrm>
    </dsp:sp>
    <dsp:sp modelId="{2330F95F-3370-2244-AD44-E291C26A7C93}">
      <dsp:nvSpPr>
        <dsp:cNvPr id="0" name=""/>
        <dsp:cNvSpPr/>
      </dsp:nvSpPr>
      <dsp:spPr>
        <a:xfrm>
          <a:off x="1444277" y="3228917"/>
          <a:ext cx="1694020" cy="1387619"/>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2138087" y="3228917"/>
        <a:ext cx="306401" cy="1387619"/>
      </dsp:txXfrm>
    </dsp:sp>
    <dsp:sp modelId="{5F7184B8-1011-B246-8F07-53E10A646CE1}">
      <dsp:nvSpPr>
        <dsp:cNvPr id="0" name=""/>
        <dsp:cNvSpPr/>
      </dsp:nvSpPr>
      <dsp:spPr>
        <a:xfrm>
          <a:off x="2901135" y="3228917"/>
          <a:ext cx="2160401" cy="1387619"/>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3594945" y="3228917"/>
        <a:ext cx="772782" cy="1387619"/>
      </dsp:txXfrm>
    </dsp:sp>
    <dsp:sp modelId="{42212462-4525-4C4E-A27C-2696B688A4C2}">
      <dsp:nvSpPr>
        <dsp:cNvPr id="0" name=""/>
        <dsp:cNvSpPr/>
      </dsp:nvSpPr>
      <dsp:spPr>
        <a:xfrm>
          <a:off x="4824374" y="3210388"/>
          <a:ext cx="2556006" cy="1406152"/>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5527450" y="3210388"/>
        <a:ext cx="1149854" cy="1406152"/>
      </dsp:txXfrm>
    </dsp:sp>
    <dsp:sp modelId="{6585B933-1D77-E94E-A522-AC018C6504E8}">
      <dsp:nvSpPr>
        <dsp:cNvPr id="0" name=""/>
        <dsp:cNvSpPr/>
      </dsp:nvSpPr>
      <dsp:spPr>
        <a:xfrm>
          <a:off x="7143217" y="3228917"/>
          <a:ext cx="1718262" cy="1387619"/>
        </a:xfrm>
        <a:prstGeom prst="chevron">
          <a:avLst/>
        </a:prstGeom>
        <a:solidFill>
          <a:schemeClr val="accent2">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7837027" y="3228917"/>
        <a:ext cx="330643" cy="138761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DA2F7790-C2BE-5D4E-88EE-0C37F5594B49}" type="datetimeFigureOut">
              <a:rPr lang="en-US" smtClean="0"/>
              <a:t>3/21/18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CFCD9F-3C4F-D644-85E3-3BB044F98C4E}" type="slidenum">
              <a:rPr lang="en-US" smtClean="0"/>
              <a:t>‹#›</a:t>
            </a:fld>
            <a:endParaRPr lang="en-US"/>
          </a:p>
        </p:txBody>
      </p:sp>
    </p:spTree>
    <p:extLst>
      <p:ext uri="{BB962C8B-B14F-4D97-AF65-F5344CB8AC3E}">
        <p14:creationId xmlns:p14="http://schemas.microsoft.com/office/powerpoint/2010/main" val="1570844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US"/>
          </a:p>
        </p:txBody>
      </p:sp>
      <p:sp>
        <p:nvSpPr>
          <p:cNvPr id="327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US"/>
          </a:p>
        </p:txBody>
      </p:sp>
      <p:sp>
        <p:nvSpPr>
          <p:cNvPr id="327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defRPr>
            </a:lvl1pPr>
          </a:lstStyle>
          <a:p>
            <a:pPr>
              <a:defRPr/>
            </a:pPr>
            <a:fld id="{012DFC2C-065D-4846-94A5-776D323D7D98}" type="slidenum">
              <a:rPr lang="en-US"/>
              <a:pPr>
                <a:defRPr/>
              </a:pPr>
              <a:t>‹#›</a:t>
            </a:fld>
            <a:endParaRPr lang="en-US"/>
          </a:p>
        </p:txBody>
      </p:sp>
    </p:spTree>
    <p:extLst>
      <p:ext uri="{BB962C8B-B14F-4D97-AF65-F5344CB8AC3E}">
        <p14:creationId xmlns:p14="http://schemas.microsoft.com/office/powerpoint/2010/main" val="4287551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 name="3 Marcador de número de diapositiva"/>
          <p:cNvSpPr>
            <a:spLocks noGrp="1"/>
          </p:cNvSpPr>
          <p:nvPr>
            <p:ph type="sldNum" sz="quarter" idx="5"/>
          </p:nvPr>
        </p:nvSpPr>
        <p:spPr/>
        <p:txBody>
          <a:bodyPr/>
          <a:lstStyle/>
          <a:p>
            <a:pPr>
              <a:defRPr/>
            </a:pPr>
            <a:fld id="{AF0E1E4D-04B9-4903-AD48-7338DA7DB595}" type="slidenum">
              <a:rPr lang="en-US" smtClean="0"/>
              <a:pPr>
                <a:defRPr/>
              </a:pPr>
              <a:t>1</a:t>
            </a:fld>
            <a:endParaRPr lang="en-US"/>
          </a:p>
        </p:txBody>
      </p:sp>
    </p:spTree>
    <p:extLst>
      <p:ext uri="{BB962C8B-B14F-4D97-AF65-F5344CB8AC3E}">
        <p14:creationId xmlns:p14="http://schemas.microsoft.com/office/powerpoint/2010/main" val="1553759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4B771-AAEE-D849-9E4D-50189C4DBDA8}" type="slidenum">
              <a:rPr lang="en-US" smtClean="0"/>
              <a:pPr/>
              <a:t>14</a:t>
            </a:fld>
            <a:endParaRPr lang="en-US"/>
          </a:p>
        </p:txBody>
      </p:sp>
    </p:spTree>
    <p:extLst>
      <p:ext uri="{BB962C8B-B14F-4D97-AF65-F5344CB8AC3E}">
        <p14:creationId xmlns:p14="http://schemas.microsoft.com/office/powerpoint/2010/main" val="646076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12DFC2C-065D-4846-94A5-776D323D7D98}" type="slidenum">
              <a:rPr lang="en-US" smtClean="0"/>
              <a:pPr>
                <a:defRPr/>
              </a:pPr>
              <a:t>15</a:t>
            </a:fld>
            <a:endParaRPr lang="en-US"/>
          </a:p>
        </p:txBody>
      </p:sp>
    </p:spTree>
    <p:extLst>
      <p:ext uri="{BB962C8B-B14F-4D97-AF65-F5344CB8AC3E}">
        <p14:creationId xmlns:p14="http://schemas.microsoft.com/office/powerpoint/2010/main" val="1988311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263F9-6647-1B4F-986D-7055B255EE1F}" type="slidenum">
              <a:rPr lang="en-US" smtClean="0"/>
              <a:pPr/>
              <a:t>16</a:t>
            </a:fld>
            <a:endParaRPr lang="en-US"/>
          </a:p>
        </p:txBody>
      </p:sp>
    </p:spTree>
    <p:extLst>
      <p:ext uri="{BB962C8B-B14F-4D97-AF65-F5344CB8AC3E}">
        <p14:creationId xmlns:p14="http://schemas.microsoft.com/office/powerpoint/2010/main" val="2022986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 name="3 Marcador de número de diapositiva"/>
          <p:cNvSpPr>
            <a:spLocks noGrp="1"/>
          </p:cNvSpPr>
          <p:nvPr>
            <p:ph type="sldNum" sz="quarter" idx="5"/>
          </p:nvPr>
        </p:nvSpPr>
        <p:spPr/>
        <p:txBody>
          <a:bodyPr/>
          <a:lstStyle/>
          <a:p>
            <a:pPr>
              <a:defRPr/>
            </a:pPr>
            <a:fld id="{AF0E1E4D-04B9-4903-AD48-7338DA7DB595}" type="slidenum">
              <a:rPr lang="en-US" smtClean="0"/>
              <a:pPr>
                <a:defRPr/>
              </a:pPr>
              <a:t>20</a:t>
            </a:fld>
            <a:endParaRPr lang="en-US"/>
          </a:p>
        </p:txBody>
      </p:sp>
    </p:spTree>
    <p:extLst>
      <p:ext uri="{BB962C8B-B14F-4D97-AF65-F5344CB8AC3E}">
        <p14:creationId xmlns:p14="http://schemas.microsoft.com/office/powerpoint/2010/main" val="213091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 name="3 Marcador de número de diapositiva"/>
          <p:cNvSpPr>
            <a:spLocks noGrp="1"/>
          </p:cNvSpPr>
          <p:nvPr>
            <p:ph type="sldNum" sz="quarter" idx="5"/>
          </p:nvPr>
        </p:nvSpPr>
        <p:spPr/>
        <p:txBody>
          <a:bodyPr/>
          <a:lstStyle/>
          <a:p>
            <a:pPr>
              <a:defRPr/>
            </a:pPr>
            <a:fld id="{AF0E1E4D-04B9-4903-AD48-7338DA7DB595}" type="slidenum">
              <a:rPr lang="en-US" smtClean="0"/>
              <a:pPr>
                <a:defRPr/>
              </a:pPr>
              <a:t>2</a:t>
            </a:fld>
            <a:endParaRPr lang="en-US"/>
          </a:p>
        </p:txBody>
      </p:sp>
    </p:spTree>
    <p:extLst>
      <p:ext uri="{BB962C8B-B14F-4D97-AF65-F5344CB8AC3E}">
        <p14:creationId xmlns:p14="http://schemas.microsoft.com/office/powerpoint/2010/main" val="175244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 name="3 Marcador de número de diapositiva"/>
          <p:cNvSpPr>
            <a:spLocks noGrp="1"/>
          </p:cNvSpPr>
          <p:nvPr>
            <p:ph type="sldNum" sz="quarter" idx="5"/>
          </p:nvPr>
        </p:nvSpPr>
        <p:spPr/>
        <p:txBody>
          <a:bodyPr/>
          <a:lstStyle/>
          <a:p>
            <a:pPr>
              <a:defRPr/>
            </a:pPr>
            <a:fld id="{AF0E1E4D-04B9-4903-AD48-7338DA7DB595}" type="slidenum">
              <a:rPr lang="en-US" smtClean="0"/>
              <a:pPr>
                <a:defRPr/>
              </a:pPr>
              <a:t>3</a:t>
            </a:fld>
            <a:endParaRPr lang="en-US"/>
          </a:p>
        </p:txBody>
      </p:sp>
    </p:spTree>
    <p:extLst>
      <p:ext uri="{BB962C8B-B14F-4D97-AF65-F5344CB8AC3E}">
        <p14:creationId xmlns:p14="http://schemas.microsoft.com/office/powerpoint/2010/main" val="1673583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Discipleship</a:t>
            </a:r>
            <a:r>
              <a:rPr lang="en-US" baseline="0" dirty="0"/>
              <a:t> is the process of helping a baby Christian grow into a mature believer. We talk a lot about evangelism, but without discipleship, evangelism is worthless. Discipleship doesn’t just happen automatically just by someone coming to church. If the new baby Christian is not nurtured, he or she will die. We have to have an attitude, and a plan, and action to carry this out to fulfillment. Discipleship doesn’t just happen automatically is </a:t>
            </a:r>
            <a:endParaRPr lang="en-US" dirty="0"/>
          </a:p>
        </p:txBody>
      </p:sp>
      <p:sp>
        <p:nvSpPr>
          <p:cNvPr id="4" name="3 Marcador de número de diapositiva"/>
          <p:cNvSpPr>
            <a:spLocks noGrp="1"/>
          </p:cNvSpPr>
          <p:nvPr>
            <p:ph type="sldNum" sz="quarter" idx="5"/>
          </p:nvPr>
        </p:nvSpPr>
        <p:spPr/>
        <p:txBody>
          <a:bodyPr/>
          <a:lstStyle/>
          <a:p>
            <a:pPr>
              <a:defRPr/>
            </a:pPr>
            <a:fld id="{AF0E1E4D-04B9-4903-AD48-7338DA7DB595}" type="slidenum">
              <a:rPr lang="en-US" smtClean="0"/>
              <a:pPr>
                <a:defRPr/>
              </a:pPr>
              <a:t>4</a:t>
            </a:fld>
            <a:endParaRPr lang="en-US"/>
          </a:p>
        </p:txBody>
      </p:sp>
    </p:spTree>
    <p:extLst>
      <p:ext uri="{BB962C8B-B14F-4D97-AF65-F5344CB8AC3E}">
        <p14:creationId xmlns:p14="http://schemas.microsoft.com/office/powerpoint/2010/main" val="1128029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14108">
              <a:defRPr sz="2400">
                <a:solidFill>
                  <a:schemeClr val="tx1"/>
                </a:solidFill>
                <a:latin typeface="Times New Roman" pitchFamily="18" charset="0"/>
              </a:defRPr>
            </a:lvl1pPr>
            <a:lvl2pPr marL="731286" indent="-281264" defTabSz="914108">
              <a:defRPr sz="2400">
                <a:solidFill>
                  <a:schemeClr val="tx1"/>
                </a:solidFill>
                <a:latin typeface="Times New Roman" pitchFamily="18" charset="0"/>
              </a:defRPr>
            </a:lvl2pPr>
            <a:lvl3pPr marL="1125055" indent="-225011" defTabSz="914108">
              <a:defRPr sz="2400">
                <a:solidFill>
                  <a:schemeClr val="tx1"/>
                </a:solidFill>
                <a:latin typeface="Times New Roman" pitchFamily="18" charset="0"/>
              </a:defRPr>
            </a:lvl3pPr>
            <a:lvl4pPr marL="1575077" indent="-225011" defTabSz="914108">
              <a:defRPr sz="2400">
                <a:solidFill>
                  <a:schemeClr val="tx1"/>
                </a:solidFill>
                <a:latin typeface="Times New Roman" pitchFamily="18" charset="0"/>
              </a:defRPr>
            </a:lvl4pPr>
            <a:lvl5pPr marL="2025099" indent="-225011" defTabSz="914108">
              <a:defRPr sz="2400">
                <a:solidFill>
                  <a:schemeClr val="tx1"/>
                </a:solidFill>
                <a:latin typeface="Times New Roman" pitchFamily="18" charset="0"/>
              </a:defRPr>
            </a:lvl5pPr>
            <a:lvl6pPr marL="2475121" indent="-225011" defTabSz="914108" eaLnBrk="0" fontAlgn="base" hangingPunct="0">
              <a:spcBef>
                <a:spcPct val="0"/>
              </a:spcBef>
              <a:spcAft>
                <a:spcPct val="0"/>
              </a:spcAft>
              <a:defRPr sz="2400">
                <a:solidFill>
                  <a:schemeClr val="tx1"/>
                </a:solidFill>
                <a:latin typeface="Times New Roman" pitchFamily="18" charset="0"/>
              </a:defRPr>
            </a:lvl6pPr>
            <a:lvl7pPr marL="2925143" indent="-225011" defTabSz="914108" eaLnBrk="0" fontAlgn="base" hangingPunct="0">
              <a:spcBef>
                <a:spcPct val="0"/>
              </a:spcBef>
              <a:spcAft>
                <a:spcPct val="0"/>
              </a:spcAft>
              <a:defRPr sz="2400">
                <a:solidFill>
                  <a:schemeClr val="tx1"/>
                </a:solidFill>
                <a:latin typeface="Times New Roman" pitchFamily="18" charset="0"/>
              </a:defRPr>
            </a:lvl7pPr>
            <a:lvl8pPr marL="3375165" indent="-225011" defTabSz="914108" eaLnBrk="0" fontAlgn="base" hangingPunct="0">
              <a:spcBef>
                <a:spcPct val="0"/>
              </a:spcBef>
              <a:spcAft>
                <a:spcPct val="0"/>
              </a:spcAft>
              <a:defRPr sz="2400">
                <a:solidFill>
                  <a:schemeClr val="tx1"/>
                </a:solidFill>
                <a:latin typeface="Times New Roman" pitchFamily="18" charset="0"/>
              </a:defRPr>
            </a:lvl8pPr>
            <a:lvl9pPr marL="3825187" indent="-225011" defTabSz="914108" eaLnBrk="0" fontAlgn="base" hangingPunct="0">
              <a:spcBef>
                <a:spcPct val="0"/>
              </a:spcBef>
              <a:spcAft>
                <a:spcPct val="0"/>
              </a:spcAft>
              <a:defRPr sz="2400">
                <a:solidFill>
                  <a:schemeClr val="tx1"/>
                </a:solidFill>
                <a:latin typeface="Times New Roman" pitchFamily="18" charset="0"/>
              </a:defRPr>
            </a:lvl9pPr>
          </a:lstStyle>
          <a:p>
            <a:fld id="{6FB09F1B-A858-46F8-AE06-D75734310F22}" type="slidenum">
              <a:rPr lang="en-US" altLang="en-US" sz="1200"/>
              <a:pPr/>
              <a:t>7</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r>
              <a:rPr lang="en-US" altLang="en-US">
                <a:latin typeface="Times New Roman" pitchFamily="18" charset="0"/>
              </a:rPr>
              <a:t>Expectation should be set for multiplication of discipleship.</a:t>
            </a:r>
          </a:p>
        </p:txBody>
      </p:sp>
    </p:spTree>
    <p:extLst>
      <p:ext uri="{BB962C8B-B14F-4D97-AF65-F5344CB8AC3E}">
        <p14:creationId xmlns:p14="http://schemas.microsoft.com/office/powerpoint/2010/main" val="491368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13889">
              <a:defRPr sz="2400">
                <a:solidFill>
                  <a:schemeClr val="tx1"/>
                </a:solidFill>
                <a:latin typeface="Times New Roman" pitchFamily="18" charset="0"/>
              </a:defRPr>
            </a:lvl1pPr>
            <a:lvl2pPr marL="731111" indent="-281197" defTabSz="913889">
              <a:defRPr sz="2400">
                <a:solidFill>
                  <a:schemeClr val="tx1"/>
                </a:solidFill>
                <a:latin typeface="Times New Roman" pitchFamily="18" charset="0"/>
              </a:defRPr>
            </a:lvl2pPr>
            <a:lvl3pPr marL="1124786" indent="-224957" defTabSz="913889">
              <a:defRPr sz="2400">
                <a:solidFill>
                  <a:schemeClr val="tx1"/>
                </a:solidFill>
                <a:latin typeface="Times New Roman" pitchFamily="18" charset="0"/>
              </a:defRPr>
            </a:lvl3pPr>
            <a:lvl4pPr marL="1574699" indent="-224957" defTabSz="913889">
              <a:defRPr sz="2400">
                <a:solidFill>
                  <a:schemeClr val="tx1"/>
                </a:solidFill>
                <a:latin typeface="Times New Roman" pitchFamily="18" charset="0"/>
              </a:defRPr>
            </a:lvl4pPr>
            <a:lvl5pPr marL="2024613" indent="-224957" defTabSz="913889">
              <a:defRPr sz="2400">
                <a:solidFill>
                  <a:schemeClr val="tx1"/>
                </a:solidFill>
                <a:latin typeface="Times New Roman" pitchFamily="18" charset="0"/>
              </a:defRPr>
            </a:lvl5pPr>
            <a:lvl6pPr marL="2474527" indent="-224957" defTabSz="913889" eaLnBrk="0" fontAlgn="base" hangingPunct="0">
              <a:spcBef>
                <a:spcPct val="0"/>
              </a:spcBef>
              <a:spcAft>
                <a:spcPct val="0"/>
              </a:spcAft>
              <a:defRPr sz="2400">
                <a:solidFill>
                  <a:schemeClr val="tx1"/>
                </a:solidFill>
                <a:latin typeface="Times New Roman" pitchFamily="18" charset="0"/>
              </a:defRPr>
            </a:lvl6pPr>
            <a:lvl7pPr marL="2924442" indent="-224957" defTabSz="913889" eaLnBrk="0" fontAlgn="base" hangingPunct="0">
              <a:spcBef>
                <a:spcPct val="0"/>
              </a:spcBef>
              <a:spcAft>
                <a:spcPct val="0"/>
              </a:spcAft>
              <a:defRPr sz="2400">
                <a:solidFill>
                  <a:schemeClr val="tx1"/>
                </a:solidFill>
                <a:latin typeface="Times New Roman" pitchFamily="18" charset="0"/>
              </a:defRPr>
            </a:lvl7pPr>
            <a:lvl8pPr marL="3374355" indent="-224957" defTabSz="913889" eaLnBrk="0" fontAlgn="base" hangingPunct="0">
              <a:spcBef>
                <a:spcPct val="0"/>
              </a:spcBef>
              <a:spcAft>
                <a:spcPct val="0"/>
              </a:spcAft>
              <a:defRPr sz="2400">
                <a:solidFill>
                  <a:schemeClr val="tx1"/>
                </a:solidFill>
                <a:latin typeface="Times New Roman" pitchFamily="18" charset="0"/>
              </a:defRPr>
            </a:lvl8pPr>
            <a:lvl9pPr marL="3824269" indent="-224957" defTabSz="913889" eaLnBrk="0" fontAlgn="base" hangingPunct="0">
              <a:spcBef>
                <a:spcPct val="0"/>
              </a:spcBef>
              <a:spcAft>
                <a:spcPct val="0"/>
              </a:spcAft>
              <a:defRPr sz="2400">
                <a:solidFill>
                  <a:schemeClr val="tx1"/>
                </a:solidFill>
                <a:latin typeface="Times New Roman" pitchFamily="18" charset="0"/>
              </a:defRPr>
            </a:lvl9pPr>
          </a:lstStyle>
          <a:p>
            <a:fld id="{F31A1CEA-3972-4A12-AA88-75B8CC65EF3D}" type="slidenum">
              <a:rPr lang="en-US" altLang="en-US" sz="1200"/>
              <a:pPr/>
              <a:t>8</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r>
              <a:rPr lang="en-US" altLang="en-US">
                <a:latin typeface="Times New Roman" pitchFamily="18" charset="0"/>
              </a:rPr>
              <a:t>Expectation should be set for multiplication of discipleship.</a:t>
            </a:r>
          </a:p>
        </p:txBody>
      </p:sp>
    </p:spTree>
    <p:extLst>
      <p:ext uri="{BB962C8B-B14F-4D97-AF65-F5344CB8AC3E}">
        <p14:creationId xmlns:p14="http://schemas.microsoft.com/office/powerpoint/2010/main" val="67645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14108">
              <a:defRPr sz="2400">
                <a:solidFill>
                  <a:schemeClr val="tx1"/>
                </a:solidFill>
                <a:latin typeface="Times New Roman" pitchFamily="18" charset="0"/>
              </a:defRPr>
            </a:lvl1pPr>
            <a:lvl2pPr marL="731286" indent="-281264" defTabSz="914108">
              <a:defRPr sz="2400">
                <a:solidFill>
                  <a:schemeClr val="tx1"/>
                </a:solidFill>
                <a:latin typeface="Times New Roman" pitchFamily="18" charset="0"/>
              </a:defRPr>
            </a:lvl2pPr>
            <a:lvl3pPr marL="1125055" indent="-225011" defTabSz="914108">
              <a:defRPr sz="2400">
                <a:solidFill>
                  <a:schemeClr val="tx1"/>
                </a:solidFill>
                <a:latin typeface="Times New Roman" pitchFamily="18" charset="0"/>
              </a:defRPr>
            </a:lvl3pPr>
            <a:lvl4pPr marL="1575077" indent="-225011" defTabSz="914108">
              <a:defRPr sz="2400">
                <a:solidFill>
                  <a:schemeClr val="tx1"/>
                </a:solidFill>
                <a:latin typeface="Times New Roman" pitchFamily="18" charset="0"/>
              </a:defRPr>
            </a:lvl4pPr>
            <a:lvl5pPr marL="2025099" indent="-225011" defTabSz="914108">
              <a:defRPr sz="2400">
                <a:solidFill>
                  <a:schemeClr val="tx1"/>
                </a:solidFill>
                <a:latin typeface="Times New Roman" pitchFamily="18" charset="0"/>
              </a:defRPr>
            </a:lvl5pPr>
            <a:lvl6pPr marL="2475121" indent="-225011" defTabSz="914108" eaLnBrk="0" fontAlgn="base" hangingPunct="0">
              <a:spcBef>
                <a:spcPct val="0"/>
              </a:spcBef>
              <a:spcAft>
                <a:spcPct val="0"/>
              </a:spcAft>
              <a:defRPr sz="2400">
                <a:solidFill>
                  <a:schemeClr val="tx1"/>
                </a:solidFill>
                <a:latin typeface="Times New Roman" pitchFamily="18" charset="0"/>
              </a:defRPr>
            </a:lvl6pPr>
            <a:lvl7pPr marL="2925143" indent="-225011" defTabSz="914108" eaLnBrk="0" fontAlgn="base" hangingPunct="0">
              <a:spcBef>
                <a:spcPct val="0"/>
              </a:spcBef>
              <a:spcAft>
                <a:spcPct val="0"/>
              </a:spcAft>
              <a:defRPr sz="2400">
                <a:solidFill>
                  <a:schemeClr val="tx1"/>
                </a:solidFill>
                <a:latin typeface="Times New Roman" pitchFamily="18" charset="0"/>
              </a:defRPr>
            </a:lvl7pPr>
            <a:lvl8pPr marL="3375165" indent="-225011" defTabSz="914108" eaLnBrk="0" fontAlgn="base" hangingPunct="0">
              <a:spcBef>
                <a:spcPct val="0"/>
              </a:spcBef>
              <a:spcAft>
                <a:spcPct val="0"/>
              </a:spcAft>
              <a:defRPr sz="2400">
                <a:solidFill>
                  <a:schemeClr val="tx1"/>
                </a:solidFill>
                <a:latin typeface="Times New Roman" pitchFamily="18" charset="0"/>
              </a:defRPr>
            </a:lvl8pPr>
            <a:lvl9pPr marL="3825187" indent="-225011" defTabSz="914108" eaLnBrk="0" fontAlgn="base" hangingPunct="0">
              <a:spcBef>
                <a:spcPct val="0"/>
              </a:spcBef>
              <a:spcAft>
                <a:spcPct val="0"/>
              </a:spcAft>
              <a:defRPr sz="2400">
                <a:solidFill>
                  <a:schemeClr val="tx1"/>
                </a:solidFill>
                <a:latin typeface="Times New Roman" pitchFamily="18" charset="0"/>
              </a:defRPr>
            </a:lvl9pPr>
          </a:lstStyle>
          <a:p>
            <a:fld id="{AEBC90EC-DBCB-493D-87BD-7A0E596C26F5}" type="slidenum">
              <a:rPr lang="en-US" altLang="en-US" sz="1200"/>
              <a:pPr/>
              <a:t>10</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r>
              <a:rPr lang="en-US" altLang="en-US">
                <a:latin typeface="Times New Roman" pitchFamily="18" charset="0"/>
              </a:rPr>
              <a:t>Expectation should be set for multiplication of discipleship.</a:t>
            </a:r>
          </a:p>
        </p:txBody>
      </p:sp>
    </p:spTree>
    <p:extLst>
      <p:ext uri="{BB962C8B-B14F-4D97-AF65-F5344CB8AC3E}">
        <p14:creationId xmlns:p14="http://schemas.microsoft.com/office/powerpoint/2010/main" val="148004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4B771-AAEE-D849-9E4D-50189C4DBDA8}" type="slidenum">
              <a:rPr lang="en-US" smtClean="0"/>
              <a:pPr/>
              <a:t>12</a:t>
            </a:fld>
            <a:endParaRPr lang="en-US"/>
          </a:p>
        </p:txBody>
      </p:sp>
    </p:spTree>
    <p:extLst>
      <p:ext uri="{BB962C8B-B14F-4D97-AF65-F5344CB8AC3E}">
        <p14:creationId xmlns:p14="http://schemas.microsoft.com/office/powerpoint/2010/main" val="2959210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4B771-AAEE-D849-9E4D-50189C4DBDA8}" type="slidenum">
              <a:rPr lang="en-US" smtClean="0"/>
              <a:pPr/>
              <a:t>13</a:t>
            </a:fld>
            <a:endParaRPr lang="en-US"/>
          </a:p>
        </p:txBody>
      </p:sp>
    </p:spTree>
    <p:extLst>
      <p:ext uri="{BB962C8B-B14F-4D97-AF65-F5344CB8AC3E}">
        <p14:creationId xmlns:p14="http://schemas.microsoft.com/office/powerpoint/2010/main" val="3678767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pPr>
              <a:defRPr/>
            </a:pPr>
            <a:endParaRPr lang="en-US" altLang="ja-JP"/>
          </a:p>
        </p:txBody>
      </p:sp>
      <p:sp>
        <p:nvSpPr>
          <p:cNvPr id="17" name="Footer Placeholder 16"/>
          <p:cNvSpPr>
            <a:spLocks noGrp="1"/>
          </p:cNvSpPr>
          <p:nvPr>
            <p:ph type="ftr" sz="quarter" idx="11"/>
          </p:nvPr>
        </p:nvSpPr>
        <p:spPr/>
        <p:txBody>
          <a:bodyPr/>
          <a:lstStyle/>
          <a:p>
            <a:pPr>
              <a:defRPr/>
            </a:pPr>
            <a:endParaRPr lang="en-US" altLang="ja-JP"/>
          </a:p>
        </p:txBody>
      </p:sp>
      <p:sp>
        <p:nvSpPr>
          <p:cNvPr id="29" name="Slide Number Placeholder 28"/>
          <p:cNvSpPr>
            <a:spLocks noGrp="1"/>
          </p:cNvSpPr>
          <p:nvPr>
            <p:ph type="sldNum" sz="quarter" idx="12"/>
          </p:nvPr>
        </p:nvSpPr>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571500" y="685800"/>
            <a:ext cx="8001000" cy="914400"/>
          </a:xfrm>
        </p:spPr>
        <p:txBody>
          <a:bodyPr/>
          <a:lstStyle/>
          <a:p>
            <a:r>
              <a:rPr lang="es-ES"/>
              <a:t>Haga clic para modificar el estilo de título del patrón</a:t>
            </a:r>
          </a:p>
        </p:txBody>
      </p:sp>
      <p:sp>
        <p:nvSpPr>
          <p:cNvPr id="3" name="2 Marcador de SmartArt"/>
          <p:cNvSpPr>
            <a:spLocks noGrp="1"/>
          </p:cNvSpPr>
          <p:nvPr>
            <p:ph type="dgm" idx="1"/>
          </p:nvPr>
        </p:nvSpPr>
        <p:spPr>
          <a:xfrm>
            <a:off x="571500" y="1981200"/>
            <a:ext cx="8001000" cy="3810000"/>
          </a:xfrm>
        </p:spPr>
        <p:txBody>
          <a:bodyPr/>
          <a:lstStyle/>
          <a:p>
            <a:pPr lvl="0"/>
            <a:endParaRPr lang="es-ES" noProof="0"/>
          </a:p>
        </p:txBody>
      </p:sp>
      <p:sp>
        <p:nvSpPr>
          <p:cNvPr id="4" name="Rectangle 6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9"/>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0"/>
          <p:cNvSpPr>
            <a:spLocks noGrp="1" noChangeArrowheads="1"/>
          </p:cNvSpPr>
          <p:nvPr>
            <p:ph type="sldNum" sz="quarter" idx="12"/>
          </p:nvPr>
        </p:nvSpPr>
        <p:spPr>
          <a:ln/>
        </p:spPr>
        <p:txBody>
          <a:bodyPr/>
          <a:lstStyle>
            <a:lvl1pPr>
              <a:defRPr/>
            </a:lvl1pPr>
          </a:lstStyle>
          <a:p>
            <a:pPr>
              <a:defRPr/>
            </a:pPr>
            <a:fld id="{47448128-662C-4E72-BAF3-B4A8F402FF7A}" type="slidenum">
              <a:rPr lang="en-US" altLang="ja-JP"/>
              <a:pPr>
                <a:defRPr/>
              </a:pPr>
              <a:t>‹#›</a:t>
            </a:fld>
            <a:endParaRPr lang="en-US" altLang="ja-JP">
              <a:latin typeface="Helvetica" pitchFamily="48" charset="0"/>
            </a:endParaRPr>
          </a:p>
        </p:txBody>
      </p:sp>
    </p:spTree>
    <p:extLst>
      <p:ext uri="{BB962C8B-B14F-4D97-AF65-F5344CB8AC3E}">
        <p14:creationId xmlns:p14="http://schemas.microsoft.com/office/powerpoint/2010/main" val="1038765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E9F06E-43D5-FC46-BAD6-54D123E21AA9}" type="datetimeFigureOut">
              <a:rPr lang="en-US" smtClean="0"/>
              <a:pPr/>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CDF57-1A1E-2E45-B51F-98335EBFDBC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a:xfrm>
            <a:off x="7924800" y="6416675"/>
            <a:ext cx="762000" cy="365125"/>
          </a:xfrm>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ltLang="ja-JP"/>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ltLang="ja-JP"/>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BF0A61E5-F68C-49CE-8006-F381E725FF34}" type="slidenum">
              <a:rPr lang="en-US" altLang="ja-JP" smtClean="0"/>
              <a:pPr>
                <a:defRPr/>
              </a:pPr>
              <a:t>‹#›</a:t>
            </a:fld>
            <a:endParaRPr lang="en-US" altLang="ja-JP">
              <a:latin typeface="Helvetica" pitchFamily="48" charset="0"/>
            </a:endParaRPr>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571500" y="404664"/>
            <a:ext cx="8001000" cy="914400"/>
          </a:xfrm>
        </p:spPr>
        <p:txBody>
          <a:bodyPr/>
          <a:lstStyle/>
          <a:p>
            <a:r>
              <a:rPr lang="es-ES" dirty="0">
                <a:solidFill>
                  <a:schemeClr val="tx1"/>
                </a:solidFill>
              </a:rPr>
              <a:t>DISCIPLESHIP</a:t>
            </a:r>
            <a:endParaRPr lang="es-ES" b="1" dirty="0">
              <a:solidFill>
                <a:schemeClr val="tx1"/>
              </a:solidFill>
            </a:endParaRPr>
          </a:p>
        </p:txBody>
      </p:sp>
      <p:pic>
        <p:nvPicPr>
          <p:cNvPr id="4100" name="Picture 4" descr="C:\Users\Monte Cyr\Documents\Discipleship\Logos\Ministry Logos\SDMI Logos\SDMI logo - English Words.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424733" y="1556792"/>
            <a:ext cx="4235499" cy="4795465"/>
          </a:xfrm>
          <a:prstGeom prst="rect">
            <a:avLst/>
          </a:prstGeom>
          <a:noFill/>
          <a:extLst>
            <a:ext uri="{909E8E84-426E-40DD-AFC4-6F175D3DCCD1}">
              <a14:hiddenFill xmlns:a14="http://schemas.microsoft.com/office/drawing/2010/main">
                <a:solidFill>
                  <a:srgbClr val="FFFFFF"/>
                </a:solidFill>
              </a14:hiddenFill>
            </a:ext>
          </a:extLst>
        </p:spPr>
      </p:pic>
      <p:sp>
        <p:nvSpPr>
          <p:cNvPr id="6" name="1 Título"/>
          <p:cNvSpPr txBox="1">
            <a:spLocks/>
          </p:cNvSpPr>
          <p:nvPr/>
        </p:nvSpPr>
        <p:spPr>
          <a:xfrm rot="5400000">
            <a:off x="5786958" y="3491830"/>
            <a:ext cx="4000500" cy="914400"/>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a:solidFill>
                  <a:schemeClr val="tx1"/>
                </a:solidFill>
              </a:rPr>
              <a:t>FORMATION DE DISCIPLES</a:t>
            </a:r>
            <a:endParaRPr lang="es-ES" dirty="0">
              <a:solidFill>
                <a:schemeClr val="tx1"/>
              </a:solidFill>
            </a:endParaRPr>
          </a:p>
        </p:txBody>
      </p:sp>
      <p:sp>
        <p:nvSpPr>
          <p:cNvPr id="7" name="1 Título"/>
          <p:cNvSpPr txBox="1">
            <a:spLocks/>
          </p:cNvSpPr>
          <p:nvPr/>
        </p:nvSpPr>
        <p:spPr>
          <a:xfrm rot="16200000">
            <a:off x="-875455" y="3475856"/>
            <a:ext cx="4608512" cy="9144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s-ES" dirty="0">
                <a:solidFill>
                  <a:schemeClr val="tx1"/>
                </a:solidFill>
              </a:rPr>
              <a:t>DISCIPULADO</a:t>
            </a:r>
          </a:p>
        </p:txBody>
      </p:sp>
    </p:spTree>
    <p:extLst>
      <p:ext uri="{BB962C8B-B14F-4D97-AF65-F5344CB8AC3E}">
        <p14:creationId xmlns:p14="http://schemas.microsoft.com/office/powerpoint/2010/main" val="225003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fld id="{557DB1E7-22AD-45CC-A2E8-030721839C60}" type="slidenum">
              <a:rPr kumimoji="0" lang="en-US" altLang="en-US" sz="1400" smtClean="0">
                <a:solidFill>
                  <a:schemeClr val="bg2"/>
                </a:solidFill>
              </a:rPr>
              <a:pPr>
                <a:spcBef>
                  <a:spcPct val="50000"/>
                </a:spcBef>
                <a:buClrTx/>
                <a:buFontTx/>
                <a:buNone/>
              </a:pPr>
              <a:t>10</a:t>
            </a:fld>
            <a:endParaRPr kumimoji="0" lang="en-US" altLang="en-US" sz="1400">
              <a:solidFill>
                <a:schemeClr val="bg2"/>
              </a:solidFill>
            </a:endParaRPr>
          </a:p>
        </p:txBody>
      </p:sp>
      <p:sp>
        <p:nvSpPr>
          <p:cNvPr id="28675" name="Rectangle 3"/>
          <p:cNvSpPr>
            <a:spLocks noGrp="1" noChangeArrowheads="1"/>
          </p:cNvSpPr>
          <p:nvPr>
            <p:ph type="body" idx="1"/>
          </p:nvPr>
        </p:nvSpPr>
        <p:spPr>
          <a:xfrm>
            <a:off x="0" y="332656"/>
            <a:ext cx="9144000" cy="6400800"/>
          </a:xfrm>
        </p:spPr>
        <p:txBody>
          <a:bodyPr>
            <a:noAutofit/>
          </a:bodyPr>
          <a:lstStyle/>
          <a:p>
            <a:pPr marL="514350" indent="-514350">
              <a:spcAft>
                <a:spcPts val="600"/>
              </a:spcAft>
              <a:buSzPct val="100000"/>
              <a:buAutoNum type="arabicPeriod"/>
            </a:pPr>
            <a:r>
              <a:rPr lang="en-US" sz="3000" b="1" dirty="0" err="1">
                <a:latin typeface="Arial" charset="0"/>
                <a:ea typeface="Arial" charset="0"/>
                <a:cs typeface="Arial" charset="0"/>
              </a:rPr>
              <a:t>Famille</a:t>
            </a:r>
            <a:endParaRPr lang="en-US" sz="3000" b="1" dirty="0">
              <a:latin typeface="Arial" charset="0"/>
              <a:ea typeface="Arial" charset="0"/>
              <a:cs typeface="Arial" charset="0"/>
            </a:endParaRPr>
          </a:p>
          <a:p>
            <a:pPr marL="514350" indent="-514350">
              <a:spcAft>
                <a:spcPts val="600"/>
              </a:spcAft>
              <a:buSzPct val="100000"/>
              <a:buAutoNum type="arabicPeriod"/>
            </a:pPr>
            <a:r>
              <a:rPr lang="en-US" sz="3000" b="1" dirty="0">
                <a:latin typeface="Arial" charset="0"/>
                <a:ea typeface="Arial" charset="0"/>
                <a:cs typeface="Arial" charset="0"/>
              </a:rPr>
              <a:t>Un-</a:t>
            </a:r>
            <a:r>
              <a:rPr lang="en-US" sz="3000" b="1" dirty="0" err="1">
                <a:latin typeface="Arial" charset="0"/>
                <a:ea typeface="Arial" charset="0"/>
                <a:cs typeface="Arial" charset="0"/>
              </a:rPr>
              <a:t>à</a:t>
            </a:r>
            <a:r>
              <a:rPr lang="en-US" sz="3000" b="1" dirty="0">
                <a:latin typeface="Arial" charset="0"/>
                <a:ea typeface="Arial" charset="0"/>
                <a:cs typeface="Arial" charset="0"/>
              </a:rPr>
              <a:t>-un </a:t>
            </a:r>
            <a:r>
              <a:rPr lang="en-US" sz="3000" b="1" dirty="0" err="1">
                <a:latin typeface="Arial" charset="0"/>
                <a:ea typeface="Arial" charset="0"/>
                <a:cs typeface="Arial" charset="0"/>
              </a:rPr>
              <a:t>mentorat</a:t>
            </a:r>
            <a:endParaRPr lang="en-US" sz="3000" b="1" dirty="0">
              <a:solidFill>
                <a:srgbClr val="FFFF00"/>
              </a:solidFill>
              <a:latin typeface="Arial" charset="0"/>
              <a:ea typeface="Arial" charset="0"/>
              <a:cs typeface="Arial" charset="0"/>
            </a:endParaRPr>
          </a:p>
          <a:p>
            <a:pPr marL="514350" indent="-514350">
              <a:spcAft>
                <a:spcPts val="600"/>
              </a:spcAft>
              <a:buSzPct val="100000"/>
              <a:buAutoNum type="arabicPeriod"/>
            </a:pPr>
            <a:r>
              <a:rPr lang="fr-FR" sz="3000" b="1" dirty="0">
                <a:latin typeface="Arial" charset="0"/>
                <a:ea typeface="Arial" charset="0"/>
                <a:cs typeface="Arial" charset="0"/>
              </a:rPr>
              <a:t>Petits groupes</a:t>
            </a:r>
          </a:p>
          <a:p>
            <a:pPr marL="514350" indent="-514350">
              <a:spcAft>
                <a:spcPts val="600"/>
              </a:spcAft>
              <a:buSzPct val="100000"/>
              <a:buAutoNum type="arabicPeriod"/>
            </a:pPr>
            <a:r>
              <a:rPr lang="en-US" sz="3000" b="1" dirty="0" err="1">
                <a:latin typeface="Arial" charset="0"/>
                <a:ea typeface="Arial" charset="0"/>
                <a:cs typeface="Arial" charset="0"/>
              </a:rPr>
              <a:t>École</a:t>
            </a:r>
            <a:r>
              <a:rPr lang="en-US" sz="3000" b="1" dirty="0">
                <a:latin typeface="Arial" charset="0"/>
                <a:ea typeface="Arial" charset="0"/>
                <a:cs typeface="Arial" charset="0"/>
              </a:rPr>
              <a:t> du </a:t>
            </a:r>
            <a:r>
              <a:rPr lang="en-US" sz="3000" b="1" dirty="0" err="1">
                <a:latin typeface="Arial" charset="0"/>
                <a:ea typeface="Arial" charset="0"/>
                <a:cs typeface="Arial" charset="0"/>
              </a:rPr>
              <a:t>Dimanche</a:t>
            </a:r>
            <a:endParaRPr lang="en-US" sz="3000" b="1" dirty="0">
              <a:solidFill>
                <a:srgbClr val="FFFF00"/>
              </a:solidFill>
              <a:latin typeface="Arial" charset="0"/>
              <a:ea typeface="Arial" charset="0"/>
              <a:cs typeface="Arial" charset="0"/>
            </a:endParaRPr>
          </a:p>
          <a:p>
            <a:pPr marL="514350" indent="-514350">
              <a:spcAft>
                <a:spcPts val="600"/>
              </a:spcAft>
              <a:buSzPct val="100000"/>
              <a:buAutoNum type="arabicPeriod"/>
            </a:pPr>
            <a:r>
              <a:rPr lang="en-US" sz="3000" b="1" dirty="0" err="1">
                <a:latin typeface="Arial" charset="0"/>
                <a:ea typeface="Arial" charset="0"/>
                <a:cs typeface="Arial" charset="0"/>
              </a:rPr>
              <a:t>Ministère</a:t>
            </a:r>
            <a:r>
              <a:rPr lang="en-US" sz="3000" b="1" dirty="0">
                <a:latin typeface="Arial" charset="0"/>
                <a:ea typeface="Arial" charset="0"/>
                <a:cs typeface="Arial" charset="0"/>
              </a:rPr>
              <a:t> de </a:t>
            </a:r>
            <a:r>
              <a:rPr lang="en-US" sz="3000" b="1" dirty="0" err="1">
                <a:latin typeface="Arial" charset="0"/>
                <a:ea typeface="Arial" charset="0"/>
                <a:cs typeface="Arial" charset="0"/>
              </a:rPr>
              <a:t>groupes</a:t>
            </a:r>
            <a:r>
              <a:rPr lang="en-US" sz="3000" b="1" dirty="0">
                <a:latin typeface="Arial" charset="0"/>
                <a:ea typeface="Arial" charset="0"/>
                <a:cs typeface="Arial" charset="0"/>
              </a:rPr>
              <a:t> (</a:t>
            </a:r>
            <a:r>
              <a:rPr lang="en-US" sz="3000" b="1" dirty="0" err="1">
                <a:latin typeface="Arial" charset="0"/>
                <a:ea typeface="Arial" charset="0"/>
                <a:cs typeface="Arial" charset="0"/>
              </a:rPr>
              <a:t>hommes</a:t>
            </a:r>
            <a:r>
              <a:rPr lang="en-US" sz="3000" b="1" dirty="0">
                <a:latin typeface="Arial" charset="0"/>
                <a:ea typeface="Arial" charset="0"/>
                <a:cs typeface="Arial" charset="0"/>
              </a:rPr>
              <a:t>, </a:t>
            </a:r>
            <a:r>
              <a:rPr lang="en-US" sz="3000" b="1" dirty="0" err="1">
                <a:latin typeface="Arial" charset="0"/>
                <a:ea typeface="Arial" charset="0"/>
                <a:cs typeface="Arial" charset="0"/>
              </a:rPr>
              <a:t>mariage</a:t>
            </a:r>
            <a:r>
              <a:rPr lang="en-US" sz="3000" b="1" dirty="0">
                <a:latin typeface="Arial" charset="0"/>
                <a:ea typeface="Arial" charset="0"/>
                <a:cs typeface="Arial" charset="0"/>
              </a:rPr>
              <a:t>, etc.)</a:t>
            </a:r>
          </a:p>
          <a:p>
            <a:pPr marL="640080" indent="-514350">
              <a:spcBef>
                <a:spcPts val="1500"/>
              </a:spcBef>
              <a:buSzPct val="100000"/>
              <a:buFont typeface="+mj-lt"/>
              <a:buAutoNum type="arabicPeriod"/>
              <a:defRPr/>
            </a:pPr>
            <a:r>
              <a:rPr lang="en-US" altLang="en-US" sz="3000" b="1" dirty="0">
                <a:latin typeface="Arial" charset="0"/>
              </a:rPr>
              <a:t>Face </a:t>
            </a:r>
            <a:r>
              <a:rPr lang="en-US" altLang="en-US" sz="3000" b="1" dirty="0" err="1">
                <a:latin typeface="Arial" charset="0"/>
              </a:rPr>
              <a:t>á</a:t>
            </a:r>
            <a:r>
              <a:rPr lang="en-US" altLang="en-US" sz="3000" b="1" dirty="0">
                <a:latin typeface="Arial" charset="0"/>
              </a:rPr>
              <a:t> Face</a:t>
            </a:r>
          </a:p>
          <a:p>
            <a:pPr marL="640080" indent="-514350">
              <a:spcBef>
                <a:spcPts val="1500"/>
              </a:spcBef>
              <a:buSzPct val="100000"/>
              <a:buFont typeface="+mj-lt"/>
              <a:buAutoNum type="arabicPeriod"/>
              <a:defRPr/>
            </a:pPr>
            <a:r>
              <a:rPr lang="en-US" altLang="en-US" sz="3000" b="1" dirty="0">
                <a:latin typeface="Arial" charset="0"/>
              </a:rPr>
              <a:t>A Distance</a:t>
            </a:r>
          </a:p>
          <a:p>
            <a:pPr marL="640080" indent="-514350">
              <a:spcBef>
                <a:spcPts val="1500"/>
              </a:spcBef>
              <a:buSzPct val="100000"/>
              <a:buFont typeface="+mj-lt"/>
              <a:buAutoNum type="arabicPeriod"/>
              <a:defRPr/>
            </a:pPr>
            <a:r>
              <a:rPr lang="en-US" sz="3000" b="1" dirty="0">
                <a:latin typeface="Arial" charset="0"/>
                <a:ea typeface="Arial" charset="0"/>
                <a:cs typeface="Arial" charset="0"/>
              </a:rPr>
              <a:t>Court </a:t>
            </a:r>
            <a:r>
              <a:rPr lang="en-US" sz="3000" b="1" dirty="0" err="1">
                <a:latin typeface="Arial" charset="0"/>
                <a:ea typeface="Arial" charset="0"/>
                <a:cs typeface="Arial" charset="0"/>
              </a:rPr>
              <a:t>terme</a:t>
            </a:r>
            <a:r>
              <a:rPr lang="en-US" sz="3000" b="1" dirty="0">
                <a:latin typeface="Arial" charset="0"/>
                <a:ea typeface="Arial" charset="0"/>
                <a:cs typeface="Arial" charset="0"/>
              </a:rPr>
              <a:t> (</a:t>
            </a:r>
            <a:r>
              <a:rPr lang="en-US" sz="3000" b="1" dirty="0" err="1">
                <a:latin typeface="Arial" charset="0"/>
                <a:ea typeface="Arial" charset="0"/>
                <a:cs typeface="Arial" charset="0"/>
              </a:rPr>
              <a:t>mois</a:t>
            </a:r>
            <a:r>
              <a:rPr lang="en-US" sz="3000" b="1" dirty="0">
                <a:latin typeface="Arial" charset="0"/>
                <a:ea typeface="Arial" charset="0"/>
                <a:cs typeface="Arial" charset="0"/>
              </a:rPr>
              <a:t>)</a:t>
            </a:r>
          </a:p>
          <a:p>
            <a:pPr marL="651510" indent="-514350">
              <a:spcBef>
                <a:spcPts val="1500"/>
              </a:spcBef>
              <a:buSzPct val="100000"/>
              <a:buFont typeface="+mj-lt"/>
              <a:buAutoNum type="arabicPeriod"/>
              <a:defRPr/>
            </a:pPr>
            <a:r>
              <a:rPr lang="en-US" sz="3000" b="1" dirty="0">
                <a:latin typeface="Arial" charset="0"/>
                <a:ea typeface="Arial" charset="0"/>
                <a:cs typeface="Arial" charset="0"/>
              </a:rPr>
              <a:t>Long </a:t>
            </a:r>
            <a:r>
              <a:rPr lang="en-US" sz="3000" b="1" dirty="0" err="1">
                <a:latin typeface="Arial" charset="0"/>
                <a:ea typeface="Arial" charset="0"/>
                <a:cs typeface="Arial" charset="0"/>
              </a:rPr>
              <a:t>terme</a:t>
            </a:r>
            <a:r>
              <a:rPr lang="en-US" sz="3000" b="1" dirty="0">
                <a:latin typeface="Arial" charset="0"/>
                <a:ea typeface="Arial" charset="0"/>
                <a:cs typeface="Arial" charset="0"/>
              </a:rPr>
              <a:t> (</a:t>
            </a:r>
            <a:r>
              <a:rPr lang="en-US" sz="3000" b="1" dirty="0" err="1">
                <a:latin typeface="Arial" charset="0"/>
                <a:ea typeface="Arial" charset="0"/>
                <a:cs typeface="Arial" charset="0"/>
              </a:rPr>
              <a:t>années</a:t>
            </a:r>
            <a:r>
              <a:rPr lang="en-US" sz="3000" b="1" dirty="0">
                <a:latin typeface="Arial" charset="0"/>
                <a:ea typeface="Arial" charset="0"/>
                <a:cs typeface="Arial" charset="0"/>
              </a:rPr>
              <a:t>) </a:t>
            </a:r>
            <a:endParaRPr lang="en-US" altLang="en-US" sz="3000" b="1" dirty="0">
              <a:latin typeface="Arial" charset="0"/>
              <a:ea typeface="Arial" charset="0"/>
              <a:cs typeface="Arial" charset="0"/>
            </a:endParaRPr>
          </a:p>
          <a:p>
            <a:pPr marL="651510" indent="-514350">
              <a:spcBef>
                <a:spcPts val="2400"/>
              </a:spcBef>
              <a:buSzPct val="100000"/>
              <a:buFont typeface="+mj-lt"/>
              <a:buAutoNum type="arabicPeriod"/>
              <a:defRPr/>
            </a:pPr>
            <a:r>
              <a:rPr lang="en-US" altLang="en-US" sz="3000" b="1" u="sng" dirty="0">
                <a:latin typeface="Arial" charset="0"/>
              </a:rPr>
              <a:t>					</a:t>
            </a:r>
            <a:endParaRPr lang="en-US" altLang="en-US" sz="3000" b="1" dirty="0">
              <a:latin typeface="Arial" charset="0"/>
            </a:endParaRPr>
          </a:p>
          <a:p>
            <a:pPr marL="514350" indent="-514350">
              <a:spcAft>
                <a:spcPts val="600"/>
              </a:spcAft>
              <a:buAutoNum type="arabicPeriod"/>
            </a:pPr>
            <a:endParaRPr lang="en-US" altLang="en-US" sz="3200" b="1" dirty="0">
              <a:latin typeface="Arial" charset="0"/>
              <a:ea typeface="Arial" charset="0"/>
              <a:cs typeface="Arial" charset="0"/>
            </a:endParaRPr>
          </a:p>
        </p:txBody>
      </p:sp>
      <p:sp>
        <p:nvSpPr>
          <p:cNvPr id="28676" name="Text Box 4"/>
          <p:cNvSpPr txBox="1">
            <a:spLocks noChangeArrowheads="1"/>
          </p:cNvSpPr>
          <p:nvPr/>
        </p:nvSpPr>
        <p:spPr bwMode="auto">
          <a:xfrm>
            <a:off x="0" y="-76200"/>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lang="fr-FR" b="1" dirty="0">
                <a:latin typeface="Arial" charset="0"/>
                <a:ea typeface="Arial" charset="0"/>
                <a:cs typeface="Arial" charset="0"/>
              </a:rPr>
              <a:t>Méthodes de disciple</a:t>
            </a:r>
            <a:endParaRPr kumimoji="0" lang="en-US" altLang="en-US" b="1" dirty="0">
              <a:latin typeface="Arial" charset="0"/>
              <a:ea typeface="Arial" charset="0"/>
              <a:cs typeface="Arial" charset="0"/>
            </a:endParaRPr>
          </a:p>
        </p:txBody>
      </p:sp>
    </p:spTree>
    <p:extLst>
      <p:ext uri="{BB962C8B-B14F-4D97-AF65-F5344CB8AC3E}">
        <p14:creationId xmlns:p14="http://schemas.microsoft.com/office/powerpoint/2010/main" val="1337921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ppt_x"/>
                                          </p:val>
                                        </p:tav>
                                        <p:tav tm="100000">
                                          <p:val>
                                            <p:strVal val="#ppt_x"/>
                                          </p:val>
                                        </p:tav>
                                      </p:tavLst>
                                    </p:anim>
                                    <p:anim calcmode="lin" valueType="num">
                                      <p:cBhvr additive="base">
                                        <p:cTn id="8"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5">
                                            <p:txEl>
                                              <p:pRg st="2" end="2"/>
                                            </p:txEl>
                                          </p:spTgt>
                                        </p:tgtEl>
                                        <p:attrNameLst>
                                          <p:attrName>style.visibility</p:attrName>
                                        </p:attrNameLst>
                                      </p:cBhvr>
                                      <p:to>
                                        <p:strVal val="visible"/>
                                      </p:to>
                                    </p:set>
                                    <p:anim calcmode="lin" valueType="num">
                                      <p:cBhvr additive="base">
                                        <p:cTn id="25"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675">
                                            <p:txEl>
                                              <p:pRg st="3" end="3"/>
                                            </p:txEl>
                                          </p:spTgt>
                                        </p:tgtEl>
                                        <p:attrNameLst>
                                          <p:attrName>style.visibility</p:attrName>
                                        </p:attrNameLst>
                                      </p:cBhvr>
                                      <p:to>
                                        <p:strVal val="visible"/>
                                      </p:to>
                                    </p:set>
                                    <p:anim calcmode="lin" valueType="num">
                                      <p:cBhvr additive="base">
                                        <p:cTn id="31"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675">
                                            <p:txEl>
                                              <p:pRg st="4" end="4"/>
                                            </p:txEl>
                                          </p:spTgt>
                                        </p:tgtEl>
                                        <p:attrNameLst>
                                          <p:attrName>style.visibility</p:attrName>
                                        </p:attrNameLst>
                                      </p:cBhvr>
                                      <p:to>
                                        <p:strVal val="visible"/>
                                      </p:to>
                                    </p:set>
                                    <p:anim calcmode="lin" valueType="num">
                                      <p:cBhvr additive="base">
                                        <p:cTn id="37"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675">
                                            <p:txEl>
                                              <p:pRg st="5" end="5"/>
                                            </p:txEl>
                                          </p:spTgt>
                                        </p:tgtEl>
                                        <p:attrNameLst>
                                          <p:attrName>style.visibility</p:attrName>
                                        </p:attrNameLst>
                                      </p:cBhvr>
                                      <p:to>
                                        <p:strVal val="visible"/>
                                      </p:to>
                                    </p:set>
                                    <p:anim calcmode="lin" valueType="num">
                                      <p:cBhvr additive="base">
                                        <p:cTn id="43"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8675">
                                            <p:txEl>
                                              <p:pRg st="6" end="6"/>
                                            </p:txEl>
                                          </p:spTgt>
                                        </p:tgtEl>
                                        <p:attrNameLst>
                                          <p:attrName>style.visibility</p:attrName>
                                        </p:attrNameLst>
                                      </p:cBhvr>
                                      <p:to>
                                        <p:strVal val="visible"/>
                                      </p:to>
                                    </p:set>
                                    <p:anim calcmode="lin" valueType="num">
                                      <p:cBhvr additive="base">
                                        <p:cTn id="49"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675">
                                            <p:txEl>
                                              <p:pRg st="7" end="7"/>
                                            </p:txEl>
                                          </p:spTgt>
                                        </p:tgtEl>
                                        <p:attrNameLst>
                                          <p:attrName>style.visibility</p:attrName>
                                        </p:attrNameLst>
                                      </p:cBhvr>
                                      <p:to>
                                        <p:strVal val="visible"/>
                                      </p:to>
                                    </p:set>
                                    <p:anim calcmode="lin" valueType="num">
                                      <p:cBhvr additive="base">
                                        <p:cTn id="55" dur="500" fill="hold"/>
                                        <p:tgtEl>
                                          <p:spTgt spid="2867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86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675">
                                            <p:txEl>
                                              <p:pRg st="8" end="8"/>
                                            </p:txEl>
                                          </p:spTgt>
                                        </p:tgtEl>
                                        <p:attrNameLst>
                                          <p:attrName>style.visibility</p:attrName>
                                        </p:attrNameLst>
                                      </p:cBhvr>
                                      <p:to>
                                        <p:strVal val="visible"/>
                                      </p:to>
                                    </p:set>
                                    <p:anim calcmode="lin" valueType="num">
                                      <p:cBhvr additive="base">
                                        <p:cTn id="61" dur="500" fill="hold"/>
                                        <p:tgtEl>
                                          <p:spTgt spid="2867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86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8675">
                                            <p:txEl>
                                              <p:pRg st="9" end="9"/>
                                            </p:txEl>
                                          </p:spTgt>
                                        </p:tgtEl>
                                        <p:attrNameLst>
                                          <p:attrName>style.visibility</p:attrName>
                                        </p:attrNameLst>
                                      </p:cBhvr>
                                      <p:to>
                                        <p:strVal val="visible"/>
                                      </p:to>
                                    </p:set>
                                    <p:anim calcmode="lin" valueType="num">
                                      <p:cBhvr additive="base">
                                        <p:cTn id="67" dur="500" fill="hold"/>
                                        <p:tgtEl>
                                          <p:spTgt spid="28675">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867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autoUpdateAnimBg="0"/>
      <p:bldP spid="2867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fld id="{9FDAF47A-DBF5-4F56-BF90-27B0140F1BC1}" type="slidenum">
              <a:rPr kumimoji="0" lang="en-US" altLang="en-US" sz="1400" smtClean="0">
                <a:solidFill>
                  <a:schemeClr val="bg2"/>
                </a:solidFill>
              </a:rPr>
              <a:pPr>
                <a:spcBef>
                  <a:spcPct val="50000"/>
                </a:spcBef>
                <a:buClrTx/>
                <a:buFontTx/>
                <a:buNone/>
              </a:pPr>
              <a:t>11</a:t>
            </a:fld>
            <a:endParaRPr kumimoji="0" lang="en-US" altLang="en-US" sz="1400">
              <a:solidFill>
                <a:schemeClr val="bg2"/>
              </a:solidFill>
            </a:endParaRPr>
          </a:p>
        </p:txBody>
      </p:sp>
      <p:sp>
        <p:nvSpPr>
          <p:cNvPr id="23554" name="Rectangle 2"/>
          <p:cNvSpPr>
            <a:spLocks noGrp="1" noChangeArrowheads="1"/>
          </p:cNvSpPr>
          <p:nvPr>
            <p:ph type="title"/>
          </p:nvPr>
        </p:nvSpPr>
        <p:spPr>
          <a:xfrm>
            <a:off x="-76200" y="-228600"/>
            <a:ext cx="9296400" cy="1143000"/>
          </a:xfrm>
        </p:spPr>
        <p:txBody>
          <a:bodyPr>
            <a:normAutofit/>
          </a:bodyPr>
          <a:lstStyle/>
          <a:p>
            <a:r>
              <a:rPr lang="en-US" sz="2800" dirty="0" err="1">
                <a:solidFill>
                  <a:schemeClr val="tx1"/>
                </a:solidFill>
                <a:effectLst/>
                <a:latin typeface="Times New Roman" charset="0"/>
                <a:ea typeface="Times New Roman" charset="0"/>
                <a:cs typeface="Times New Roman" charset="0"/>
              </a:rPr>
              <a:t>Processus</a:t>
            </a:r>
            <a:r>
              <a:rPr lang="en-US" sz="2800" dirty="0">
                <a:solidFill>
                  <a:schemeClr val="tx1"/>
                </a:solidFill>
                <a:effectLst/>
                <a:latin typeface="Times New Roman" charset="0"/>
                <a:ea typeface="Times New Roman" charset="0"/>
                <a:cs typeface="Times New Roman" charset="0"/>
              </a:rPr>
              <a:t> de disciple - </a:t>
            </a:r>
            <a:r>
              <a:rPr lang="en-US" sz="2800" dirty="0" err="1">
                <a:solidFill>
                  <a:schemeClr val="tx1"/>
                </a:solidFill>
                <a:effectLst/>
                <a:latin typeface="Times New Roman" charset="0"/>
                <a:ea typeface="Times New Roman" charset="0"/>
                <a:cs typeface="Times New Roman" charset="0"/>
              </a:rPr>
              <a:t>Graphique</a:t>
            </a:r>
            <a:r>
              <a:rPr lang="en-US" sz="2800" dirty="0">
                <a:solidFill>
                  <a:schemeClr val="tx1"/>
                </a:solidFill>
                <a:effectLst/>
                <a:latin typeface="Times New Roman" charset="0"/>
                <a:ea typeface="Times New Roman" charset="0"/>
                <a:cs typeface="Times New Roman" charset="0"/>
              </a:rPr>
              <a:t> de la </a:t>
            </a:r>
            <a:r>
              <a:rPr lang="en-US" sz="2800" dirty="0" err="1">
                <a:solidFill>
                  <a:schemeClr val="tx1"/>
                </a:solidFill>
                <a:effectLst/>
                <a:latin typeface="Times New Roman" charset="0"/>
                <a:ea typeface="Times New Roman" charset="0"/>
                <a:cs typeface="Times New Roman" charset="0"/>
              </a:rPr>
              <a:t>croissance</a:t>
            </a:r>
            <a:r>
              <a:rPr lang="en-US" sz="2800" dirty="0">
                <a:solidFill>
                  <a:schemeClr val="tx1"/>
                </a:solidFill>
                <a:effectLst/>
                <a:latin typeface="Times New Roman" charset="0"/>
                <a:ea typeface="Times New Roman" charset="0"/>
                <a:cs typeface="Times New Roman" charset="0"/>
              </a:rPr>
              <a:t> </a:t>
            </a:r>
            <a:r>
              <a:rPr lang="en-US" sz="2800" dirty="0" err="1">
                <a:solidFill>
                  <a:schemeClr val="tx1"/>
                </a:solidFill>
                <a:effectLst/>
                <a:latin typeface="Times New Roman" charset="0"/>
                <a:ea typeface="Times New Roman" charset="0"/>
                <a:cs typeface="Times New Roman" charset="0"/>
              </a:rPr>
              <a:t>spirituel</a:t>
            </a:r>
            <a:r>
              <a:rPr lang="en-US" sz="2800" dirty="0">
                <a:solidFill>
                  <a:schemeClr val="tx1"/>
                </a:solidFill>
                <a:effectLst/>
                <a:latin typeface="Times New Roman" charset="0"/>
                <a:ea typeface="Times New Roman" charset="0"/>
                <a:cs typeface="Times New Roman" charset="0"/>
              </a:rPr>
              <a:t> </a:t>
            </a:r>
            <a:endParaRPr lang="en-US" altLang="en-US" sz="2600" b="1" dirty="0">
              <a:solidFill>
                <a:schemeClr val="tx1"/>
              </a:solidFill>
              <a:latin typeface="Arial" pitchFamily="34" charset="0"/>
            </a:endParaRPr>
          </a:p>
        </p:txBody>
      </p:sp>
      <p:sp>
        <p:nvSpPr>
          <p:cNvPr id="23555" name="Rectangle 3"/>
          <p:cNvSpPr>
            <a:spLocks noGrp="1" noChangeArrowheads="1"/>
          </p:cNvSpPr>
          <p:nvPr>
            <p:ph type="body" idx="1"/>
          </p:nvPr>
        </p:nvSpPr>
        <p:spPr>
          <a:xfrm>
            <a:off x="0" y="620688"/>
            <a:ext cx="9144000" cy="4800600"/>
          </a:xfrm>
        </p:spPr>
        <p:txBody>
          <a:bodyPr>
            <a:noAutofit/>
          </a:bodyPr>
          <a:lstStyle/>
          <a:p>
            <a:pPr marL="274320" indent="-274320">
              <a:spcBef>
                <a:spcPts val="1000"/>
              </a:spcBef>
            </a:pPr>
            <a:r>
              <a:rPr lang="en-US" sz="2600" dirty="0" err="1">
                <a:latin typeface="Arial" charset="0"/>
                <a:ea typeface="Arial" charset="0"/>
                <a:cs typeface="Arial" charset="0"/>
              </a:rPr>
              <a:t>Totalement</a:t>
            </a:r>
            <a:r>
              <a:rPr lang="en-US" sz="2600" dirty="0">
                <a:latin typeface="Arial" charset="0"/>
                <a:ea typeface="Arial" charset="0"/>
                <a:cs typeface="Arial" charset="0"/>
              </a:rPr>
              <a:t> </a:t>
            </a:r>
            <a:r>
              <a:rPr lang="en-US" sz="2600" dirty="0" err="1">
                <a:latin typeface="Arial" charset="0"/>
                <a:ea typeface="Arial" charset="0"/>
                <a:cs typeface="Arial" charset="0"/>
              </a:rPr>
              <a:t>éloigné</a:t>
            </a:r>
            <a:r>
              <a:rPr lang="en-US" sz="2600" dirty="0">
                <a:latin typeface="Arial" charset="0"/>
                <a:ea typeface="Arial" charset="0"/>
                <a:cs typeface="Arial" charset="0"/>
              </a:rPr>
              <a:t> de </a:t>
            </a:r>
            <a:r>
              <a:rPr lang="en-US" sz="2600" dirty="0" err="1">
                <a:latin typeface="Arial" charset="0"/>
                <a:ea typeface="Arial" charset="0"/>
                <a:cs typeface="Arial" charset="0"/>
              </a:rPr>
              <a:t>Dieu</a:t>
            </a:r>
            <a:r>
              <a:rPr lang="en-US" sz="2600" dirty="0">
                <a:latin typeface="Arial" charset="0"/>
                <a:ea typeface="Arial" charset="0"/>
                <a:cs typeface="Arial" charset="0"/>
              </a:rPr>
              <a:t> (</a:t>
            </a:r>
            <a:r>
              <a:rPr lang="en-US" sz="2600" dirty="0" err="1">
                <a:latin typeface="Arial" charset="0"/>
                <a:ea typeface="Arial" charset="0"/>
                <a:cs typeface="Arial" charset="0"/>
              </a:rPr>
              <a:t>Dieu</a:t>
            </a:r>
            <a:r>
              <a:rPr lang="en-US" sz="2600" dirty="0">
                <a:latin typeface="Arial" charset="0"/>
                <a:ea typeface="Arial" charset="0"/>
                <a:cs typeface="Arial" charset="0"/>
              </a:rPr>
              <a:t>?)</a:t>
            </a:r>
            <a:endParaRPr lang="en-US" altLang="en-US" sz="2600" dirty="0">
              <a:latin typeface="Arial" charset="0"/>
              <a:ea typeface="Arial" charset="0"/>
              <a:cs typeface="Arial" charset="0"/>
            </a:endParaRPr>
          </a:p>
          <a:p>
            <a:pPr marL="274320" indent="-274320">
              <a:spcBef>
                <a:spcPts val="1000"/>
              </a:spcBef>
            </a:pPr>
            <a:r>
              <a:rPr lang="en-US" sz="2600" dirty="0" err="1">
                <a:latin typeface="Arial" charset="0"/>
                <a:ea typeface="Arial" charset="0"/>
                <a:cs typeface="Arial" charset="0"/>
              </a:rPr>
              <a:t>Athée</a:t>
            </a:r>
            <a:r>
              <a:rPr lang="en-US" sz="2600" dirty="0">
                <a:latin typeface="Arial" charset="0"/>
                <a:ea typeface="Arial" charset="0"/>
                <a:cs typeface="Arial" charset="0"/>
              </a:rPr>
              <a:t> (je sais </a:t>
            </a:r>
            <a:r>
              <a:rPr lang="en-US" sz="2600" dirty="0" err="1">
                <a:latin typeface="Arial" charset="0"/>
                <a:ea typeface="Arial" charset="0"/>
                <a:cs typeface="Arial" charset="0"/>
              </a:rPr>
              <a:t>il</a:t>
            </a:r>
            <a:r>
              <a:rPr lang="en-US" sz="2600" dirty="0">
                <a:latin typeface="Arial" charset="0"/>
                <a:ea typeface="Arial" charset="0"/>
                <a:cs typeface="Arial" charset="0"/>
              </a:rPr>
              <a:t> </a:t>
            </a:r>
            <a:r>
              <a:rPr lang="en-US" sz="2600" dirty="0" err="1">
                <a:latin typeface="Arial" charset="0"/>
                <a:ea typeface="Arial" charset="0"/>
                <a:cs typeface="Arial" charset="0"/>
              </a:rPr>
              <a:t>n'y</a:t>
            </a:r>
            <a:r>
              <a:rPr lang="en-US" sz="2600" dirty="0">
                <a:latin typeface="Arial" charset="0"/>
                <a:ea typeface="Arial" charset="0"/>
                <a:cs typeface="Arial" charset="0"/>
              </a:rPr>
              <a:t> a pas de </a:t>
            </a:r>
            <a:r>
              <a:rPr lang="en-US" sz="2600" dirty="0" err="1">
                <a:latin typeface="Arial" charset="0"/>
                <a:ea typeface="Arial" charset="0"/>
                <a:cs typeface="Arial" charset="0"/>
              </a:rPr>
              <a:t>Dieu</a:t>
            </a:r>
            <a:r>
              <a:rPr lang="en-US" sz="2600" dirty="0">
                <a:latin typeface="Arial" charset="0"/>
                <a:ea typeface="Arial" charset="0"/>
                <a:cs typeface="Arial" charset="0"/>
              </a:rPr>
              <a:t>!)</a:t>
            </a:r>
            <a:endParaRPr lang="en-US" altLang="en-US" sz="2600" dirty="0">
              <a:latin typeface="Arial" charset="0"/>
              <a:ea typeface="Arial" charset="0"/>
              <a:cs typeface="Arial" charset="0"/>
            </a:endParaRPr>
          </a:p>
          <a:p>
            <a:pPr marL="274320" indent="-274320">
              <a:spcBef>
                <a:spcPts val="1000"/>
              </a:spcBef>
            </a:pPr>
            <a:r>
              <a:rPr lang="en-US" sz="2600" dirty="0" err="1">
                <a:latin typeface="Arial" charset="0"/>
                <a:ea typeface="Arial" charset="0"/>
                <a:cs typeface="Arial" charset="0"/>
              </a:rPr>
              <a:t>Chercheur</a:t>
            </a:r>
            <a:r>
              <a:rPr lang="en-US" sz="2600" dirty="0">
                <a:latin typeface="Arial" charset="0"/>
                <a:ea typeface="Arial" charset="0"/>
                <a:cs typeface="Arial" charset="0"/>
              </a:rPr>
              <a:t> (Je </a:t>
            </a:r>
            <a:r>
              <a:rPr lang="en-US" sz="2600" dirty="0" err="1">
                <a:latin typeface="Arial" charset="0"/>
                <a:ea typeface="Arial" charset="0"/>
                <a:cs typeface="Arial" charset="0"/>
              </a:rPr>
              <a:t>cherche</a:t>
            </a:r>
            <a:r>
              <a:rPr lang="en-US" sz="2600" dirty="0">
                <a:latin typeface="Arial" charset="0"/>
                <a:ea typeface="Arial" charset="0"/>
                <a:cs typeface="Arial" charset="0"/>
              </a:rPr>
              <a:t> </a:t>
            </a:r>
            <a:r>
              <a:rPr lang="en-US" sz="2600" dirty="0" err="1">
                <a:latin typeface="Arial" charset="0"/>
                <a:ea typeface="Arial" charset="0"/>
                <a:cs typeface="Arial" charset="0"/>
              </a:rPr>
              <a:t>Dieu</a:t>
            </a:r>
            <a:r>
              <a:rPr lang="en-US" sz="2600" dirty="0">
                <a:latin typeface="Arial" charset="0"/>
                <a:ea typeface="Arial" charset="0"/>
                <a:cs typeface="Arial" charset="0"/>
              </a:rPr>
              <a:t>) </a:t>
            </a:r>
            <a:endParaRPr lang="en-US" altLang="en-US" sz="2600" dirty="0">
              <a:latin typeface="Arial" charset="0"/>
              <a:ea typeface="Arial" charset="0"/>
              <a:cs typeface="Arial" charset="0"/>
            </a:endParaRPr>
          </a:p>
          <a:p>
            <a:pPr marL="274320" indent="-274320">
              <a:spcBef>
                <a:spcPts val="1000"/>
              </a:spcBef>
            </a:pPr>
            <a:r>
              <a:rPr lang="en-US" sz="2600" dirty="0">
                <a:latin typeface="Arial" charset="0"/>
                <a:ea typeface="Arial" charset="0"/>
                <a:cs typeface="Arial" charset="0"/>
              </a:rPr>
              <a:t>Engagement </a:t>
            </a:r>
            <a:r>
              <a:rPr lang="en-US" sz="2600" dirty="0" err="1">
                <a:latin typeface="Arial" charset="0"/>
                <a:ea typeface="Arial" charset="0"/>
                <a:cs typeface="Arial" charset="0"/>
              </a:rPr>
              <a:t>à</a:t>
            </a:r>
            <a:r>
              <a:rPr lang="en-US" sz="2600" dirty="0">
                <a:latin typeface="Arial" charset="0"/>
                <a:ea typeface="Arial" charset="0"/>
                <a:cs typeface="Arial" charset="0"/>
              </a:rPr>
              <a:t> </a:t>
            </a:r>
            <a:r>
              <a:rPr lang="en-US" sz="2600" dirty="0" err="1">
                <a:latin typeface="Arial" charset="0"/>
                <a:ea typeface="Arial" charset="0"/>
                <a:cs typeface="Arial" charset="0"/>
              </a:rPr>
              <a:t>l'éthique</a:t>
            </a:r>
            <a:r>
              <a:rPr lang="en-US" sz="2600" dirty="0">
                <a:latin typeface="Arial" charset="0"/>
                <a:ea typeface="Arial" charset="0"/>
                <a:cs typeface="Arial" charset="0"/>
              </a:rPr>
              <a:t> (vie </a:t>
            </a:r>
            <a:r>
              <a:rPr lang="en-US" sz="2600" dirty="0" err="1">
                <a:latin typeface="Arial" charset="0"/>
                <a:ea typeface="Arial" charset="0"/>
                <a:cs typeface="Arial" charset="0"/>
              </a:rPr>
              <a:t>propre</a:t>
            </a:r>
            <a:r>
              <a:rPr lang="en-US" sz="2600" dirty="0">
                <a:latin typeface="Arial" charset="0"/>
                <a:ea typeface="Arial" charset="0"/>
                <a:cs typeface="Arial" charset="0"/>
              </a:rPr>
              <a:t>) </a:t>
            </a:r>
            <a:endParaRPr lang="en-US" altLang="en-US" sz="2600" dirty="0">
              <a:latin typeface="Arial" charset="0"/>
              <a:ea typeface="Arial" charset="0"/>
              <a:cs typeface="Arial" charset="0"/>
            </a:endParaRPr>
          </a:p>
          <a:p>
            <a:pPr marL="274320" indent="-274320">
              <a:spcBef>
                <a:spcPts val="1000"/>
              </a:spcBef>
            </a:pPr>
            <a:r>
              <a:rPr lang="en-US" sz="2600" dirty="0" err="1">
                <a:latin typeface="Arial" charset="0"/>
                <a:ea typeface="Arial" charset="0"/>
                <a:cs typeface="Arial" charset="0"/>
              </a:rPr>
              <a:t>Expérience</a:t>
            </a:r>
            <a:r>
              <a:rPr lang="en-US" sz="2600" dirty="0">
                <a:latin typeface="Arial" charset="0"/>
                <a:ea typeface="Arial" charset="0"/>
                <a:cs typeface="Arial" charset="0"/>
              </a:rPr>
              <a:t> du </a:t>
            </a:r>
            <a:r>
              <a:rPr lang="en-US" sz="2600" dirty="0" err="1">
                <a:latin typeface="Arial" charset="0"/>
                <a:ea typeface="Arial" charset="0"/>
                <a:cs typeface="Arial" charset="0"/>
              </a:rPr>
              <a:t>salut</a:t>
            </a:r>
            <a:r>
              <a:rPr lang="en-US" sz="2600" dirty="0">
                <a:latin typeface="Arial" charset="0"/>
                <a:ea typeface="Arial" charset="0"/>
                <a:cs typeface="Arial" charset="0"/>
              </a:rPr>
              <a:t> </a:t>
            </a:r>
            <a:endParaRPr lang="en-US" altLang="en-US" sz="2600" dirty="0">
              <a:latin typeface="Arial" charset="0"/>
              <a:ea typeface="Arial" charset="0"/>
              <a:cs typeface="Arial" charset="0"/>
            </a:endParaRPr>
          </a:p>
          <a:p>
            <a:pPr marL="274320" indent="-274320">
              <a:spcBef>
                <a:spcPts val="1000"/>
              </a:spcBef>
            </a:pPr>
            <a:r>
              <a:rPr lang="en-US" sz="2600" dirty="0" err="1">
                <a:latin typeface="Arial" charset="0"/>
                <a:ea typeface="Arial" charset="0"/>
                <a:cs typeface="Arial" charset="0"/>
              </a:rPr>
              <a:t>Découverte</a:t>
            </a:r>
            <a:r>
              <a:rPr lang="en-US" sz="2600" dirty="0">
                <a:latin typeface="Arial" charset="0"/>
                <a:ea typeface="Arial" charset="0"/>
                <a:cs typeface="Arial" charset="0"/>
              </a:rPr>
              <a:t> de la </a:t>
            </a:r>
            <a:r>
              <a:rPr lang="en-US" sz="2600" dirty="0" err="1">
                <a:latin typeface="Arial" charset="0"/>
                <a:ea typeface="Arial" charset="0"/>
                <a:cs typeface="Arial" charset="0"/>
              </a:rPr>
              <a:t>fraternité</a:t>
            </a:r>
            <a:r>
              <a:rPr lang="en-US" sz="2600" dirty="0">
                <a:latin typeface="Arial" charset="0"/>
                <a:ea typeface="Arial" charset="0"/>
                <a:cs typeface="Arial" charset="0"/>
              </a:rPr>
              <a:t> </a:t>
            </a:r>
            <a:r>
              <a:rPr lang="en-US" sz="2600" dirty="0" err="1">
                <a:latin typeface="Arial" charset="0"/>
                <a:ea typeface="Arial" charset="0"/>
                <a:cs typeface="Arial" charset="0"/>
              </a:rPr>
              <a:t>chrétienne</a:t>
            </a:r>
            <a:r>
              <a:rPr lang="en-US" sz="2600" dirty="0">
                <a:latin typeface="Arial" charset="0"/>
                <a:ea typeface="Arial" charset="0"/>
                <a:cs typeface="Arial" charset="0"/>
              </a:rPr>
              <a:t> et de la </a:t>
            </a:r>
            <a:r>
              <a:rPr lang="en-US" sz="2600" dirty="0" err="1">
                <a:latin typeface="Arial" charset="0"/>
                <a:ea typeface="Arial" charset="0"/>
                <a:cs typeface="Arial" charset="0"/>
              </a:rPr>
              <a:t>communauté</a:t>
            </a:r>
            <a:endParaRPr lang="es-ES" altLang="en-US" sz="2600" dirty="0">
              <a:latin typeface="Arial" charset="0"/>
              <a:ea typeface="Arial" charset="0"/>
              <a:cs typeface="Arial" charset="0"/>
            </a:endParaRPr>
          </a:p>
          <a:p>
            <a:pPr marL="274320" indent="-274320">
              <a:spcBef>
                <a:spcPts val="1000"/>
              </a:spcBef>
            </a:pPr>
            <a:r>
              <a:rPr lang="en-US" sz="2600" dirty="0">
                <a:latin typeface="Arial" charset="0"/>
                <a:ea typeface="Arial" charset="0"/>
                <a:cs typeface="Arial" charset="0"/>
              </a:rPr>
              <a:t>La </a:t>
            </a:r>
            <a:r>
              <a:rPr lang="en-US" sz="2600" dirty="0" err="1">
                <a:latin typeface="Arial" charset="0"/>
                <a:ea typeface="Arial" charset="0"/>
                <a:cs typeface="Arial" charset="0"/>
              </a:rPr>
              <a:t>croissance</a:t>
            </a:r>
            <a:r>
              <a:rPr lang="en-US" sz="2600" dirty="0">
                <a:latin typeface="Arial" charset="0"/>
                <a:ea typeface="Arial" charset="0"/>
                <a:cs typeface="Arial" charset="0"/>
              </a:rPr>
              <a:t> de la </a:t>
            </a:r>
            <a:r>
              <a:rPr lang="en-US" sz="2600" dirty="0" err="1">
                <a:latin typeface="Arial" charset="0"/>
                <a:ea typeface="Arial" charset="0"/>
                <a:cs typeface="Arial" charset="0"/>
              </a:rPr>
              <a:t>vérité</a:t>
            </a:r>
            <a:r>
              <a:rPr lang="en-US" sz="2600" dirty="0">
                <a:latin typeface="Arial" charset="0"/>
                <a:ea typeface="Arial" charset="0"/>
                <a:cs typeface="Arial" charset="0"/>
              </a:rPr>
              <a:t> et de la </a:t>
            </a:r>
            <a:r>
              <a:rPr lang="en-US" sz="2600" dirty="0" err="1">
                <a:latin typeface="Arial" charset="0"/>
                <a:ea typeface="Arial" charset="0"/>
                <a:cs typeface="Arial" charset="0"/>
              </a:rPr>
              <a:t>compréhension</a:t>
            </a:r>
            <a:r>
              <a:rPr lang="en-US" sz="2600" dirty="0">
                <a:latin typeface="Arial" charset="0"/>
                <a:ea typeface="Arial" charset="0"/>
                <a:cs typeface="Arial" charset="0"/>
              </a:rPr>
              <a:t> de la </a:t>
            </a:r>
            <a:r>
              <a:rPr lang="en-US" sz="2600" dirty="0" err="1">
                <a:latin typeface="Arial" charset="0"/>
                <a:ea typeface="Arial" charset="0"/>
                <a:cs typeface="Arial" charset="0"/>
              </a:rPr>
              <a:t>foi</a:t>
            </a:r>
            <a:r>
              <a:rPr lang="en-US" sz="2600" dirty="0">
                <a:latin typeface="Arial" charset="0"/>
                <a:ea typeface="Arial" charset="0"/>
                <a:cs typeface="Arial" charset="0"/>
              </a:rPr>
              <a:t> </a:t>
            </a:r>
            <a:endParaRPr lang="en-US" altLang="en-US" sz="2600" dirty="0">
              <a:latin typeface="Arial" charset="0"/>
              <a:ea typeface="Arial" charset="0"/>
              <a:cs typeface="Arial" charset="0"/>
            </a:endParaRPr>
          </a:p>
          <a:p>
            <a:pPr marL="274320" indent="-274320">
              <a:spcBef>
                <a:spcPts val="1000"/>
              </a:spcBef>
            </a:pPr>
            <a:r>
              <a:rPr lang="en-US" sz="2600" dirty="0">
                <a:latin typeface="Arial" charset="0"/>
                <a:ea typeface="Arial" charset="0"/>
                <a:cs typeface="Arial" charset="0"/>
              </a:rPr>
              <a:t>Change vision du monde et </a:t>
            </a:r>
            <a:r>
              <a:rPr lang="en-US" sz="2600" dirty="0" err="1">
                <a:latin typeface="Arial" charset="0"/>
                <a:ea typeface="Arial" charset="0"/>
                <a:cs typeface="Arial" charset="0"/>
              </a:rPr>
              <a:t>l’objectif</a:t>
            </a:r>
            <a:r>
              <a:rPr lang="en-US" sz="2600" dirty="0">
                <a:latin typeface="Arial" charset="0"/>
                <a:ea typeface="Arial" charset="0"/>
                <a:cs typeface="Arial" charset="0"/>
              </a:rPr>
              <a:t> de la vie </a:t>
            </a:r>
            <a:endParaRPr lang="en-US" altLang="en-US" sz="2600" dirty="0">
              <a:latin typeface="Arial" charset="0"/>
              <a:ea typeface="Arial" charset="0"/>
              <a:cs typeface="Arial" charset="0"/>
            </a:endParaRPr>
          </a:p>
          <a:p>
            <a:pPr marL="274320" indent="-274320">
              <a:spcBef>
                <a:spcPts val="1000"/>
              </a:spcBef>
            </a:pPr>
            <a:r>
              <a:rPr lang="en-US" sz="2600" dirty="0">
                <a:latin typeface="Arial" charset="0"/>
                <a:ea typeface="Arial" charset="0"/>
                <a:cs typeface="Arial" charset="0"/>
              </a:rPr>
              <a:t>Change relations avec </a:t>
            </a:r>
            <a:r>
              <a:rPr lang="en-US" sz="2600" dirty="0" err="1">
                <a:latin typeface="Arial" charset="0"/>
                <a:ea typeface="Arial" charset="0"/>
                <a:cs typeface="Arial" charset="0"/>
              </a:rPr>
              <a:t>d’autres</a:t>
            </a:r>
            <a:r>
              <a:rPr lang="en-US" sz="2600" dirty="0">
                <a:latin typeface="Arial" charset="0"/>
                <a:ea typeface="Arial" charset="0"/>
                <a:cs typeface="Arial" charset="0"/>
              </a:rPr>
              <a:t> </a:t>
            </a:r>
            <a:endParaRPr lang="en-US" altLang="en-US" sz="2600" dirty="0">
              <a:latin typeface="Arial" charset="0"/>
              <a:ea typeface="Arial" charset="0"/>
              <a:cs typeface="Arial" charset="0"/>
            </a:endParaRPr>
          </a:p>
          <a:p>
            <a:pPr marL="274320" indent="-274320">
              <a:spcBef>
                <a:spcPts val="1000"/>
              </a:spcBef>
            </a:pPr>
            <a:r>
              <a:rPr lang="en-US" sz="2600" dirty="0" err="1">
                <a:latin typeface="Arial" charset="0"/>
                <a:ea typeface="Arial" charset="0"/>
                <a:cs typeface="Arial" charset="0"/>
              </a:rPr>
              <a:t>Sensibilité</a:t>
            </a:r>
            <a:r>
              <a:rPr lang="en-US" sz="2600" dirty="0">
                <a:latin typeface="Arial" charset="0"/>
                <a:ea typeface="Arial" charset="0"/>
                <a:cs typeface="Arial" charset="0"/>
              </a:rPr>
              <a:t> </a:t>
            </a:r>
            <a:r>
              <a:rPr lang="en-US" sz="2600" dirty="0" err="1">
                <a:latin typeface="Arial" charset="0"/>
                <a:ea typeface="Arial" charset="0"/>
                <a:cs typeface="Arial" charset="0"/>
              </a:rPr>
              <a:t>à</a:t>
            </a:r>
            <a:r>
              <a:rPr lang="en-US" sz="2600" dirty="0">
                <a:latin typeface="Arial" charset="0"/>
                <a:ea typeface="Arial" charset="0"/>
                <a:cs typeface="Arial" charset="0"/>
              </a:rPr>
              <a:t> </a:t>
            </a:r>
            <a:r>
              <a:rPr lang="en-US" sz="2600" dirty="0" err="1">
                <a:latin typeface="Arial" charset="0"/>
                <a:ea typeface="Arial" charset="0"/>
                <a:cs typeface="Arial" charset="0"/>
              </a:rPr>
              <a:t>l'Esprit</a:t>
            </a:r>
            <a:r>
              <a:rPr lang="en-US" sz="2600" dirty="0">
                <a:latin typeface="Arial" charset="0"/>
                <a:ea typeface="Arial" charset="0"/>
                <a:cs typeface="Arial" charset="0"/>
              </a:rPr>
              <a:t> Saint </a:t>
            </a:r>
            <a:endParaRPr lang="en-US" altLang="en-US" sz="2600" dirty="0">
              <a:latin typeface="Arial" charset="0"/>
              <a:ea typeface="Arial" charset="0"/>
              <a:cs typeface="Arial" charset="0"/>
            </a:endParaRPr>
          </a:p>
          <a:p>
            <a:pPr marL="274320" indent="-274320">
              <a:spcBef>
                <a:spcPts val="1000"/>
              </a:spcBef>
            </a:pPr>
            <a:r>
              <a:rPr lang="es-ES" altLang="en-US" sz="2600" dirty="0">
                <a:latin typeface="Arial" charset="0"/>
                <a:ea typeface="Arial" charset="0"/>
                <a:cs typeface="Arial" charset="0"/>
              </a:rPr>
              <a:t>S</a:t>
            </a:r>
            <a:r>
              <a:rPr lang="en-US" sz="2600" dirty="0" err="1">
                <a:latin typeface="Arial" charset="0"/>
                <a:ea typeface="Arial" charset="0"/>
                <a:cs typeface="Arial" charset="0"/>
              </a:rPr>
              <a:t>anctification</a:t>
            </a:r>
            <a:r>
              <a:rPr lang="en-US" sz="2600" dirty="0">
                <a:latin typeface="Arial" charset="0"/>
                <a:ea typeface="Arial" charset="0"/>
                <a:cs typeface="Arial" charset="0"/>
              </a:rPr>
              <a:t>. Et la </a:t>
            </a:r>
            <a:r>
              <a:rPr lang="en-US" sz="2600" dirty="0" err="1">
                <a:latin typeface="Arial" charset="0"/>
                <a:ea typeface="Arial" charset="0"/>
                <a:cs typeface="Arial" charset="0"/>
              </a:rPr>
              <a:t>Croissance</a:t>
            </a:r>
            <a:r>
              <a:rPr lang="en-US" sz="2600" dirty="0">
                <a:latin typeface="Arial" charset="0"/>
                <a:ea typeface="Arial" charset="0"/>
                <a:cs typeface="Arial" charset="0"/>
              </a:rPr>
              <a:t> </a:t>
            </a:r>
            <a:endParaRPr lang="en-US" altLang="en-US" sz="2600" dirty="0">
              <a:latin typeface="Arial" charset="0"/>
              <a:ea typeface="Arial" charset="0"/>
              <a:cs typeface="Arial" charset="0"/>
            </a:endParaRPr>
          </a:p>
        </p:txBody>
      </p:sp>
    </p:spTree>
    <p:extLst>
      <p:ext uri="{BB962C8B-B14F-4D97-AF65-F5344CB8AC3E}">
        <p14:creationId xmlns:p14="http://schemas.microsoft.com/office/powerpoint/2010/main" val="5935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 calcmode="lin" valueType="num">
                                      <p:cBhvr additive="base">
                                        <p:cTn id="12"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555">
                                            <p:txEl>
                                              <p:pRg st="1" end="1"/>
                                            </p:txEl>
                                          </p:spTgt>
                                        </p:tgtEl>
                                        <p:attrNameLst>
                                          <p:attrName>style.visibility</p:attrName>
                                        </p:attrNameLst>
                                      </p:cBhvr>
                                      <p:to>
                                        <p:strVal val="visible"/>
                                      </p:to>
                                    </p:set>
                                    <p:anim calcmode="lin" valueType="num">
                                      <p:cBhvr additive="base">
                                        <p:cTn id="18"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3555">
                                            <p:txEl>
                                              <p:pRg st="2" end="2"/>
                                            </p:txEl>
                                          </p:spTgt>
                                        </p:tgtEl>
                                        <p:attrNameLst>
                                          <p:attrName>style.visibility</p:attrName>
                                        </p:attrNameLst>
                                      </p:cBhvr>
                                      <p:to>
                                        <p:strVal val="visible"/>
                                      </p:to>
                                    </p:set>
                                    <p:anim calcmode="lin" valueType="num">
                                      <p:cBhvr additive="base">
                                        <p:cTn id="24"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3555">
                                            <p:txEl>
                                              <p:pRg st="3" end="3"/>
                                            </p:txEl>
                                          </p:spTgt>
                                        </p:tgtEl>
                                        <p:attrNameLst>
                                          <p:attrName>style.visibility</p:attrName>
                                        </p:attrNameLst>
                                      </p:cBhvr>
                                      <p:to>
                                        <p:strVal val="visible"/>
                                      </p:to>
                                    </p:set>
                                    <p:anim calcmode="lin" valueType="num">
                                      <p:cBhvr additive="base">
                                        <p:cTn id="30"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3555">
                                            <p:txEl>
                                              <p:pRg st="4" end="4"/>
                                            </p:txEl>
                                          </p:spTgt>
                                        </p:tgtEl>
                                        <p:attrNameLst>
                                          <p:attrName>style.visibility</p:attrName>
                                        </p:attrNameLst>
                                      </p:cBhvr>
                                      <p:to>
                                        <p:strVal val="visible"/>
                                      </p:to>
                                    </p:set>
                                    <p:anim calcmode="lin" valueType="num">
                                      <p:cBhvr additive="base">
                                        <p:cTn id="36"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3555">
                                            <p:txEl>
                                              <p:pRg st="5" end="5"/>
                                            </p:txEl>
                                          </p:spTgt>
                                        </p:tgtEl>
                                        <p:attrNameLst>
                                          <p:attrName>style.visibility</p:attrName>
                                        </p:attrNameLst>
                                      </p:cBhvr>
                                      <p:to>
                                        <p:strVal val="visible"/>
                                      </p:to>
                                    </p:set>
                                    <p:anim calcmode="lin" valueType="num">
                                      <p:cBhvr additive="base">
                                        <p:cTn id="42"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3555">
                                            <p:txEl>
                                              <p:pRg st="6" end="6"/>
                                            </p:txEl>
                                          </p:spTgt>
                                        </p:tgtEl>
                                        <p:attrNameLst>
                                          <p:attrName>style.visibility</p:attrName>
                                        </p:attrNameLst>
                                      </p:cBhvr>
                                      <p:to>
                                        <p:strVal val="visible"/>
                                      </p:to>
                                    </p:set>
                                    <p:anim calcmode="lin" valueType="num">
                                      <p:cBhvr additive="base">
                                        <p:cTn id="48" dur="5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3555">
                                            <p:txEl>
                                              <p:pRg st="7" end="7"/>
                                            </p:txEl>
                                          </p:spTgt>
                                        </p:tgtEl>
                                        <p:attrNameLst>
                                          <p:attrName>style.visibility</p:attrName>
                                        </p:attrNameLst>
                                      </p:cBhvr>
                                      <p:to>
                                        <p:strVal val="visible"/>
                                      </p:to>
                                    </p:set>
                                    <p:anim calcmode="lin" valueType="num">
                                      <p:cBhvr additive="base">
                                        <p:cTn id="54" dur="5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355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3555">
                                            <p:txEl>
                                              <p:pRg st="8" end="8"/>
                                            </p:txEl>
                                          </p:spTgt>
                                        </p:tgtEl>
                                        <p:attrNameLst>
                                          <p:attrName>style.visibility</p:attrName>
                                        </p:attrNameLst>
                                      </p:cBhvr>
                                      <p:to>
                                        <p:strVal val="visible"/>
                                      </p:to>
                                    </p:set>
                                    <p:anim calcmode="lin" valueType="num">
                                      <p:cBhvr additive="base">
                                        <p:cTn id="60" dur="500" fill="hold"/>
                                        <p:tgtEl>
                                          <p:spTgt spid="23555">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355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3555">
                                            <p:txEl>
                                              <p:pRg st="9" end="9"/>
                                            </p:txEl>
                                          </p:spTgt>
                                        </p:tgtEl>
                                        <p:attrNameLst>
                                          <p:attrName>style.visibility</p:attrName>
                                        </p:attrNameLst>
                                      </p:cBhvr>
                                      <p:to>
                                        <p:strVal val="visible"/>
                                      </p:to>
                                    </p:set>
                                    <p:anim calcmode="lin" valueType="num">
                                      <p:cBhvr additive="base">
                                        <p:cTn id="66" dur="500" fill="hold"/>
                                        <p:tgtEl>
                                          <p:spTgt spid="23555">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2355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3555">
                                            <p:txEl>
                                              <p:pRg st="10" end="10"/>
                                            </p:txEl>
                                          </p:spTgt>
                                        </p:tgtEl>
                                        <p:attrNameLst>
                                          <p:attrName>style.visibility</p:attrName>
                                        </p:attrNameLst>
                                      </p:cBhvr>
                                      <p:to>
                                        <p:strVal val="visible"/>
                                      </p:to>
                                    </p:set>
                                    <p:anim calcmode="lin" valueType="num">
                                      <p:cBhvr additive="base">
                                        <p:cTn id="72" dur="500" fill="hold"/>
                                        <p:tgtEl>
                                          <p:spTgt spid="23555">
                                            <p:txEl>
                                              <p:pRg st="10" end="1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2355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20F057E-E8BF-F844-B037-FE00B02839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71" y="162959"/>
            <a:ext cx="7122697" cy="13302685"/>
          </a:xfrm>
          <a:prstGeom prst="rect">
            <a:avLst/>
          </a:prstGeom>
          <a:solidFill>
            <a:schemeClr val="tx1"/>
          </a:solidFill>
        </p:spPr>
      </p:pic>
    </p:spTree>
    <p:extLst>
      <p:ext uri="{BB962C8B-B14F-4D97-AF65-F5344CB8AC3E}">
        <p14:creationId xmlns:p14="http://schemas.microsoft.com/office/powerpoint/2010/main" val="385034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20F057E-E8BF-F844-B037-FE00B02839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695" y="-6426831"/>
            <a:ext cx="7050689" cy="13168199"/>
          </a:xfrm>
          <a:prstGeom prst="rect">
            <a:avLst/>
          </a:prstGeom>
          <a:solidFill>
            <a:schemeClr val="tx1"/>
          </a:solidFill>
        </p:spPr>
      </p:pic>
    </p:spTree>
    <p:extLst>
      <p:ext uri="{BB962C8B-B14F-4D97-AF65-F5344CB8AC3E}">
        <p14:creationId xmlns:p14="http://schemas.microsoft.com/office/powerpoint/2010/main" val="494988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20F057E-E8BF-F844-B037-FE00B02839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162960"/>
            <a:ext cx="3522297" cy="6578408"/>
          </a:xfrm>
          <a:prstGeom prst="rect">
            <a:avLst/>
          </a:prstGeom>
          <a:solidFill>
            <a:schemeClr val="tx1"/>
          </a:solidFill>
        </p:spPr>
      </p:pic>
    </p:spTree>
    <p:extLst>
      <p:ext uri="{BB962C8B-B14F-4D97-AF65-F5344CB8AC3E}">
        <p14:creationId xmlns:p14="http://schemas.microsoft.com/office/powerpoint/2010/main" val="3767924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5719273"/>
              </p:ext>
            </p:extLst>
          </p:nvPr>
        </p:nvGraphicFramePr>
        <p:xfrm>
          <a:off x="251520" y="836712"/>
          <a:ext cx="8596271" cy="58489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123728" y="1556792"/>
            <a:ext cx="1800200" cy="707886"/>
          </a:xfrm>
          <a:prstGeom prst="rect">
            <a:avLst/>
          </a:prstGeom>
          <a:noFill/>
        </p:spPr>
        <p:txBody>
          <a:bodyPr wrap="square" rtlCol="0">
            <a:spAutoFit/>
          </a:bodyPr>
          <a:lstStyle/>
          <a:p>
            <a:pPr lvl="0"/>
            <a:endParaRPr lang="en-US" sz="2000" b="1" dirty="0">
              <a:solidFill>
                <a:srgbClr val="002060"/>
              </a:solidFill>
            </a:endParaRPr>
          </a:p>
          <a:p>
            <a:pPr lvl="0"/>
            <a:r>
              <a:rPr lang="en-US" sz="2000" b="1" dirty="0" err="1">
                <a:solidFill>
                  <a:srgbClr val="002060"/>
                </a:solidFill>
              </a:rPr>
              <a:t>Évangélisme</a:t>
            </a:r>
            <a:endParaRPr lang="en-US" sz="2000" b="1" dirty="0">
              <a:solidFill>
                <a:srgbClr val="002060"/>
              </a:solidFill>
            </a:endParaRPr>
          </a:p>
        </p:txBody>
      </p:sp>
      <p:sp>
        <p:nvSpPr>
          <p:cNvPr id="5" name="TextBox 4"/>
          <p:cNvSpPr txBox="1"/>
          <p:nvPr/>
        </p:nvSpPr>
        <p:spPr>
          <a:xfrm>
            <a:off x="3851920" y="1700808"/>
            <a:ext cx="1512168" cy="707886"/>
          </a:xfrm>
          <a:prstGeom prst="rect">
            <a:avLst/>
          </a:prstGeom>
          <a:noFill/>
        </p:spPr>
        <p:txBody>
          <a:bodyPr wrap="square" rtlCol="0">
            <a:spAutoFit/>
          </a:bodyPr>
          <a:lstStyle/>
          <a:p>
            <a:pPr lvl="0" algn="ctr"/>
            <a:r>
              <a:rPr lang="fr-FR" sz="2000" b="1" dirty="0">
                <a:solidFill>
                  <a:srgbClr val="002060"/>
                </a:solidFill>
              </a:rPr>
              <a:t>Rencontre J</a:t>
            </a:r>
            <a:r>
              <a:rPr lang="en-US" sz="2000" b="1" dirty="0" err="1">
                <a:solidFill>
                  <a:srgbClr val="002060"/>
                </a:solidFill>
              </a:rPr>
              <a:t>ésus</a:t>
            </a:r>
            <a:endParaRPr lang="en-US" sz="2000" dirty="0"/>
          </a:p>
        </p:txBody>
      </p:sp>
      <p:sp>
        <p:nvSpPr>
          <p:cNvPr id="6" name="TextBox 5"/>
          <p:cNvSpPr txBox="1"/>
          <p:nvPr/>
        </p:nvSpPr>
        <p:spPr>
          <a:xfrm>
            <a:off x="5436096" y="1700808"/>
            <a:ext cx="1800200" cy="707886"/>
          </a:xfrm>
          <a:prstGeom prst="rect">
            <a:avLst/>
          </a:prstGeom>
          <a:noFill/>
        </p:spPr>
        <p:txBody>
          <a:bodyPr wrap="square" rtlCol="0">
            <a:spAutoFit/>
          </a:bodyPr>
          <a:lstStyle/>
          <a:p>
            <a:pPr lvl="0" algn="ctr"/>
            <a:r>
              <a:rPr lang="en-US" sz="2000" b="1" dirty="0">
                <a:solidFill>
                  <a:srgbClr val="002060"/>
                </a:solidFill>
              </a:rPr>
              <a:t>Engagement au Christ</a:t>
            </a:r>
          </a:p>
        </p:txBody>
      </p:sp>
      <p:sp>
        <p:nvSpPr>
          <p:cNvPr id="7" name="TextBox 6"/>
          <p:cNvSpPr txBox="1"/>
          <p:nvPr/>
        </p:nvSpPr>
        <p:spPr>
          <a:xfrm>
            <a:off x="7236296" y="1484784"/>
            <a:ext cx="2016224" cy="707886"/>
          </a:xfrm>
          <a:prstGeom prst="rect">
            <a:avLst/>
          </a:prstGeom>
          <a:noFill/>
        </p:spPr>
        <p:txBody>
          <a:bodyPr wrap="square" rtlCol="0">
            <a:spAutoFit/>
          </a:bodyPr>
          <a:lstStyle/>
          <a:p>
            <a:pPr lvl="0"/>
            <a:endParaRPr lang="en-US" sz="2000" b="1" dirty="0">
              <a:solidFill>
                <a:srgbClr val="002060"/>
              </a:solidFill>
            </a:endParaRPr>
          </a:p>
          <a:p>
            <a:pPr lvl="0"/>
            <a:r>
              <a:rPr lang="en-US" sz="2000" b="1" dirty="0">
                <a:solidFill>
                  <a:srgbClr val="002060"/>
                </a:solidFill>
              </a:rPr>
              <a:t>Conversion</a:t>
            </a:r>
          </a:p>
        </p:txBody>
      </p:sp>
      <p:sp>
        <p:nvSpPr>
          <p:cNvPr id="8" name="TextBox 7"/>
          <p:cNvSpPr txBox="1"/>
          <p:nvPr/>
        </p:nvSpPr>
        <p:spPr>
          <a:xfrm>
            <a:off x="2045913" y="3356412"/>
            <a:ext cx="1986027" cy="1015663"/>
          </a:xfrm>
          <a:prstGeom prst="rect">
            <a:avLst/>
          </a:prstGeom>
          <a:noFill/>
        </p:spPr>
        <p:txBody>
          <a:bodyPr wrap="square" rtlCol="0">
            <a:spAutoFit/>
          </a:bodyPr>
          <a:lstStyle/>
          <a:p>
            <a:pPr lvl="0" algn="ctr"/>
            <a:r>
              <a:rPr lang="en-US" sz="2000" b="1" dirty="0">
                <a:solidFill>
                  <a:srgbClr val="002060"/>
                </a:solidFill>
              </a:rPr>
              <a:t>Relation </a:t>
            </a:r>
            <a:br>
              <a:rPr lang="en-US" sz="2000" b="1" dirty="0">
                <a:solidFill>
                  <a:srgbClr val="002060"/>
                </a:solidFill>
              </a:rPr>
            </a:br>
            <a:r>
              <a:rPr lang="en-US" sz="2000" b="1" dirty="0">
                <a:solidFill>
                  <a:srgbClr val="002060"/>
                </a:solidFill>
              </a:rPr>
              <a:t>avec le </a:t>
            </a:r>
            <a:br>
              <a:rPr lang="en-US" sz="2000" b="1" dirty="0">
                <a:solidFill>
                  <a:srgbClr val="002060"/>
                </a:solidFill>
              </a:rPr>
            </a:br>
            <a:r>
              <a:rPr lang="en-US" sz="2000" b="1" dirty="0">
                <a:solidFill>
                  <a:srgbClr val="002060"/>
                </a:solidFill>
              </a:rPr>
              <a:t>Christ</a:t>
            </a:r>
          </a:p>
        </p:txBody>
      </p:sp>
      <p:sp>
        <p:nvSpPr>
          <p:cNvPr id="9" name="TextBox 8"/>
          <p:cNvSpPr txBox="1"/>
          <p:nvPr/>
        </p:nvSpPr>
        <p:spPr>
          <a:xfrm>
            <a:off x="3784558" y="3284984"/>
            <a:ext cx="2299610" cy="1015663"/>
          </a:xfrm>
          <a:prstGeom prst="rect">
            <a:avLst/>
          </a:prstGeom>
          <a:noFill/>
        </p:spPr>
        <p:txBody>
          <a:bodyPr wrap="square" rtlCol="0">
            <a:spAutoFit/>
          </a:bodyPr>
          <a:lstStyle/>
          <a:p>
            <a:pPr lvl="0" algn="ctr"/>
            <a:r>
              <a:rPr lang="en-US" sz="2000" b="1" dirty="0" err="1">
                <a:solidFill>
                  <a:srgbClr val="002060"/>
                </a:solidFill>
              </a:rPr>
              <a:t>Apprendre</a:t>
            </a:r>
            <a:r>
              <a:rPr lang="en-US" sz="2000" b="1" dirty="0">
                <a:solidFill>
                  <a:srgbClr val="002060"/>
                </a:solidFill>
              </a:rPr>
              <a:t> disciplines </a:t>
            </a:r>
            <a:r>
              <a:rPr lang="en-US" sz="2000" b="1" dirty="0" err="1">
                <a:solidFill>
                  <a:srgbClr val="002060"/>
                </a:solidFill>
              </a:rPr>
              <a:t>spirituelles</a:t>
            </a:r>
            <a:endParaRPr lang="en-US" sz="2000" b="1" dirty="0">
              <a:solidFill>
                <a:srgbClr val="002060"/>
              </a:solidFill>
            </a:endParaRPr>
          </a:p>
        </p:txBody>
      </p:sp>
      <p:sp>
        <p:nvSpPr>
          <p:cNvPr id="10" name="TextBox 9"/>
          <p:cNvSpPr txBox="1"/>
          <p:nvPr/>
        </p:nvSpPr>
        <p:spPr>
          <a:xfrm>
            <a:off x="5724128" y="3113673"/>
            <a:ext cx="1696834" cy="1323439"/>
          </a:xfrm>
          <a:prstGeom prst="rect">
            <a:avLst/>
          </a:prstGeom>
          <a:noFill/>
        </p:spPr>
        <p:txBody>
          <a:bodyPr wrap="square" rtlCol="0">
            <a:spAutoFit/>
          </a:bodyPr>
          <a:lstStyle/>
          <a:p>
            <a:pPr lvl="0" algn="ctr"/>
            <a:r>
              <a:rPr lang="en-US" sz="2000" b="1">
                <a:solidFill>
                  <a:srgbClr val="002060"/>
                </a:solidFill>
              </a:rPr>
              <a:t>Engage-</a:t>
            </a:r>
            <a:r>
              <a:rPr lang="en-US" sz="2000" b="1" dirty="0" err="1">
                <a:solidFill>
                  <a:srgbClr val="002060"/>
                </a:solidFill>
              </a:rPr>
              <a:t>ment</a:t>
            </a:r>
            <a:r>
              <a:rPr lang="en-US" sz="2000" b="1" dirty="0">
                <a:solidFill>
                  <a:srgbClr val="002060"/>
                </a:solidFill>
              </a:rPr>
              <a:t> de </a:t>
            </a:r>
            <a:r>
              <a:rPr lang="en-US" sz="2000" b="1" dirty="0" err="1">
                <a:solidFill>
                  <a:srgbClr val="002060"/>
                </a:solidFill>
              </a:rPr>
              <a:t>l'Eglise</a:t>
            </a:r>
            <a:r>
              <a:rPr lang="en-US" sz="2000" b="1" dirty="0">
                <a:solidFill>
                  <a:srgbClr val="002060"/>
                </a:solidFill>
              </a:rPr>
              <a:t> </a:t>
            </a:r>
            <a:r>
              <a:rPr lang="en-US" sz="2000" b="1" dirty="0" err="1">
                <a:solidFill>
                  <a:srgbClr val="002060"/>
                </a:solidFill>
              </a:rPr>
              <a:t>Universelle</a:t>
            </a:r>
            <a:endParaRPr lang="en-US" sz="2000" b="1" dirty="0">
              <a:solidFill>
                <a:srgbClr val="002060"/>
              </a:solidFill>
            </a:endParaRPr>
          </a:p>
        </p:txBody>
      </p:sp>
      <p:sp>
        <p:nvSpPr>
          <p:cNvPr id="11" name="TextBox 10"/>
          <p:cNvSpPr txBox="1"/>
          <p:nvPr/>
        </p:nvSpPr>
        <p:spPr>
          <a:xfrm>
            <a:off x="7364052" y="3284984"/>
            <a:ext cx="1672444" cy="707886"/>
          </a:xfrm>
          <a:prstGeom prst="rect">
            <a:avLst/>
          </a:prstGeom>
          <a:noFill/>
        </p:spPr>
        <p:txBody>
          <a:bodyPr wrap="square" rtlCol="0">
            <a:spAutoFit/>
          </a:bodyPr>
          <a:lstStyle/>
          <a:p>
            <a:pPr lvl="0" algn="ctr"/>
            <a:endParaRPr lang="en-US" sz="2000" b="1" dirty="0">
              <a:solidFill>
                <a:schemeClr val="bg1"/>
              </a:solidFill>
            </a:endParaRPr>
          </a:p>
          <a:p>
            <a:pPr lvl="0" algn="ctr"/>
            <a:r>
              <a:rPr lang="en-US" sz="2000" b="1" dirty="0" err="1">
                <a:solidFill>
                  <a:srgbClr val="002060"/>
                </a:solidFill>
              </a:rPr>
              <a:t>Baptême</a:t>
            </a:r>
            <a:r>
              <a:rPr lang="en-US" sz="2000" b="1" dirty="0">
                <a:solidFill>
                  <a:srgbClr val="002060"/>
                </a:solidFill>
              </a:rPr>
              <a:t> </a:t>
            </a:r>
          </a:p>
        </p:txBody>
      </p:sp>
      <p:sp>
        <p:nvSpPr>
          <p:cNvPr id="12" name="TextBox 11"/>
          <p:cNvSpPr txBox="1"/>
          <p:nvPr/>
        </p:nvSpPr>
        <p:spPr>
          <a:xfrm>
            <a:off x="1979712" y="4869160"/>
            <a:ext cx="1630633" cy="1323439"/>
          </a:xfrm>
          <a:prstGeom prst="rect">
            <a:avLst/>
          </a:prstGeom>
          <a:noFill/>
        </p:spPr>
        <p:txBody>
          <a:bodyPr wrap="square" rtlCol="0">
            <a:spAutoFit/>
          </a:bodyPr>
          <a:lstStyle/>
          <a:p>
            <a:pPr lvl="0" algn="ctr"/>
            <a:r>
              <a:rPr lang="fr-FR" sz="2000" b="1">
                <a:solidFill>
                  <a:srgbClr val="002060"/>
                </a:solidFill>
              </a:rPr>
              <a:t>Grandir </a:t>
            </a:r>
            <a:r>
              <a:rPr lang="fr-FR" sz="2000" b="1" dirty="0">
                <a:solidFill>
                  <a:srgbClr val="002060"/>
                </a:solidFill>
              </a:rPr>
              <a:t>dans </a:t>
            </a:r>
            <a:r>
              <a:rPr lang="fr-FR" sz="2000" b="1">
                <a:solidFill>
                  <a:srgbClr val="002060"/>
                </a:solidFill>
              </a:rPr>
              <a:t>l'amour </a:t>
            </a:r>
            <a:br>
              <a:rPr lang="fr-FR" sz="2000" b="1">
                <a:solidFill>
                  <a:srgbClr val="002060"/>
                </a:solidFill>
              </a:rPr>
            </a:br>
            <a:r>
              <a:rPr lang="fr-FR" sz="2000" b="1">
                <a:solidFill>
                  <a:srgbClr val="002060"/>
                </a:solidFill>
              </a:rPr>
              <a:t>de </a:t>
            </a:r>
            <a:r>
              <a:rPr lang="fr-FR" sz="2000" b="1" dirty="0">
                <a:solidFill>
                  <a:srgbClr val="002060"/>
                </a:solidFill>
              </a:rPr>
              <a:t>Dieu</a:t>
            </a:r>
            <a:endParaRPr lang="en-US" sz="2000" b="1" dirty="0">
              <a:solidFill>
                <a:srgbClr val="002060"/>
              </a:solidFill>
            </a:endParaRPr>
          </a:p>
        </p:txBody>
      </p:sp>
      <p:sp>
        <p:nvSpPr>
          <p:cNvPr id="13" name="TextBox 12"/>
          <p:cNvSpPr txBox="1"/>
          <p:nvPr/>
        </p:nvSpPr>
        <p:spPr>
          <a:xfrm>
            <a:off x="3491880" y="4869160"/>
            <a:ext cx="1588822" cy="1323439"/>
          </a:xfrm>
          <a:prstGeom prst="rect">
            <a:avLst/>
          </a:prstGeom>
          <a:noFill/>
        </p:spPr>
        <p:txBody>
          <a:bodyPr wrap="square" rtlCol="0">
            <a:spAutoFit/>
          </a:bodyPr>
          <a:lstStyle/>
          <a:p>
            <a:pPr lvl="0" algn="ctr"/>
            <a:r>
              <a:rPr lang="en-US" sz="2000" b="1">
                <a:solidFill>
                  <a:srgbClr val="002060"/>
                </a:solidFill>
              </a:rPr>
              <a:t>Grandir</a:t>
            </a:r>
            <a:r>
              <a:rPr lang="en-US" sz="2000" b="1" dirty="0">
                <a:solidFill>
                  <a:srgbClr val="002060"/>
                </a:solidFill>
              </a:rPr>
              <a:t> </a:t>
            </a:r>
            <a:r>
              <a:rPr lang="en-US" sz="2000" b="1" dirty="0" err="1">
                <a:solidFill>
                  <a:srgbClr val="002060"/>
                </a:solidFill>
              </a:rPr>
              <a:t>dans</a:t>
            </a:r>
            <a:r>
              <a:rPr lang="en-US" sz="2000" b="1" dirty="0">
                <a:solidFill>
                  <a:srgbClr val="002060"/>
                </a:solidFill>
              </a:rPr>
              <a:t> </a:t>
            </a:r>
            <a:r>
              <a:rPr lang="en-US" sz="2000" b="1" dirty="0" err="1">
                <a:solidFill>
                  <a:srgbClr val="002060"/>
                </a:solidFill>
              </a:rPr>
              <a:t>l'amour</a:t>
            </a:r>
            <a:r>
              <a:rPr lang="en-US" sz="2000" b="1" dirty="0">
                <a:solidFill>
                  <a:srgbClr val="002060"/>
                </a:solidFill>
              </a:rPr>
              <a:t> </a:t>
            </a:r>
            <a:r>
              <a:rPr lang="en-US" sz="2000" b="1" dirty="0" err="1">
                <a:solidFill>
                  <a:srgbClr val="002060"/>
                </a:solidFill>
              </a:rPr>
              <a:t>d'autrui</a:t>
            </a:r>
            <a:endParaRPr lang="en-US" sz="2000" b="1" dirty="0">
              <a:solidFill>
                <a:srgbClr val="002060"/>
              </a:solidFill>
            </a:endParaRPr>
          </a:p>
        </p:txBody>
      </p:sp>
      <p:sp>
        <p:nvSpPr>
          <p:cNvPr id="14" name="TextBox 13"/>
          <p:cNvSpPr txBox="1"/>
          <p:nvPr/>
        </p:nvSpPr>
        <p:spPr>
          <a:xfrm>
            <a:off x="5229363" y="5013176"/>
            <a:ext cx="2006933" cy="1015663"/>
          </a:xfrm>
          <a:prstGeom prst="rect">
            <a:avLst/>
          </a:prstGeom>
          <a:noFill/>
        </p:spPr>
        <p:txBody>
          <a:bodyPr wrap="square" rtlCol="0">
            <a:spAutoFit/>
          </a:bodyPr>
          <a:lstStyle/>
          <a:p>
            <a:pPr lvl="0" algn="ctr"/>
            <a:r>
              <a:rPr lang="fr-FR" sz="2000" b="1">
                <a:solidFill>
                  <a:srgbClr val="002060"/>
                </a:solidFill>
              </a:rPr>
              <a:t>Engagement </a:t>
            </a:r>
            <a:r>
              <a:rPr lang="fr-FR" sz="2000" b="1" dirty="0">
                <a:solidFill>
                  <a:srgbClr val="002060"/>
                </a:solidFill>
              </a:rPr>
              <a:t>de l'Eglise du Nazaréen</a:t>
            </a:r>
            <a:endParaRPr lang="en-US" sz="2000" b="1" dirty="0">
              <a:solidFill>
                <a:srgbClr val="002060"/>
              </a:solidFill>
            </a:endParaRPr>
          </a:p>
        </p:txBody>
      </p:sp>
      <p:sp>
        <p:nvSpPr>
          <p:cNvPr id="15" name="TextBox 14"/>
          <p:cNvSpPr txBox="1"/>
          <p:nvPr/>
        </p:nvSpPr>
        <p:spPr>
          <a:xfrm>
            <a:off x="7364052" y="5013176"/>
            <a:ext cx="1672444" cy="707886"/>
          </a:xfrm>
          <a:prstGeom prst="rect">
            <a:avLst/>
          </a:prstGeom>
          <a:noFill/>
        </p:spPr>
        <p:txBody>
          <a:bodyPr wrap="square" rtlCol="0">
            <a:spAutoFit/>
          </a:bodyPr>
          <a:lstStyle/>
          <a:p>
            <a:pPr lvl="0" algn="ctr"/>
            <a:endParaRPr lang="en-US" sz="2000" b="1" dirty="0">
              <a:solidFill>
                <a:schemeClr val="bg1"/>
              </a:solidFill>
            </a:endParaRPr>
          </a:p>
          <a:p>
            <a:pPr lvl="0" algn="ctr"/>
            <a:r>
              <a:rPr lang="en-US" sz="2000" b="1" dirty="0">
                <a:solidFill>
                  <a:srgbClr val="002060"/>
                </a:solidFill>
              </a:rPr>
              <a:t>MEMBRE</a:t>
            </a:r>
          </a:p>
        </p:txBody>
      </p:sp>
      <p:sp>
        <p:nvSpPr>
          <p:cNvPr id="16" name="TextBox 15"/>
          <p:cNvSpPr txBox="1"/>
          <p:nvPr/>
        </p:nvSpPr>
        <p:spPr>
          <a:xfrm>
            <a:off x="827584" y="1772816"/>
            <a:ext cx="1368152" cy="707886"/>
          </a:xfrm>
          <a:prstGeom prst="rect">
            <a:avLst/>
          </a:prstGeom>
          <a:noFill/>
        </p:spPr>
        <p:txBody>
          <a:bodyPr wrap="square" rtlCol="0">
            <a:spAutoFit/>
          </a:bodyPr>
          <a:lstStyle/>
          <a:p>
            <a:pPr lvl="0" algn="ctr"/>
            <a:r>
              <a:rPr lang="en-US" sz="2000" b="1" dirty="0">
                <a:solidFill>
                  <a:srgbClr val="002060"/>
                </a:solidFill>
              </a:rPr>
              <a:t>NIVEAU A</a:t>
            </a:r>
            <a:endParaRPr lang="en-US" sz="2000" dirty="0">
              <a:solidFill>
                <a:srgbClr val="002060"/>
              </a:solidFill>
            </a:endParaRPr>
          </a:p>
        </p:txBody>
      </p:sp>
      <p:sp>
        <p:nvSpPr>
          <p:cNvPr id="17" name="TextBox 16"/>
          <p:cNvSpPr txBox="1"/>
          <p:nvPr/>
        </p:nvSpPr>
        <p:spPr>
          <a:xfrm>
            <a:off x="611560" y="3513202"/>
            <a:ext cx="1620180" cy="707886"/>
          </a:xfrm>
          <a:prstGeom prst="rect">
            <a:avLst/>
          </a:prstGeom>
          <a:noFill/>
        </p:spPr>
        <p:txBody>
          <a:bodyPr wrap="square" rtlCol="0">
            <a:spAutoFit/>
          </a:bodyPr>
          <a:lstStyle/>
          <a:p>
            <a:pPr lvl="0" algn="ctr"/>
            <a:r>
              <a:rPr lang="en-US" sz="2000" b="1" dirty="0">
                <a:solidFill>
                  <a:schemeClr val="bg1"/>
                </a:solidFill>
              </a:rPr>
              <a:t>NIVEAU </a:t>
            </a:r>
          </a:p>
          <a:p>
            <a:pPr lvl="0" algn="ctr"/>
            <a:r>
              <a:rPr lang="en-US" sz="2000" b="1" dirty="0">
                <a:solidFill>
                  <a:schemeClr val="bg1"/>
                </a:solidFill>
              </a:rPr>
              <a:t>B1 </a:t>
            </a:r>
          </a:p>
        </p:txBody>
      </p:sp>
      <p:sp>
        <p:nvSpPr>
          <p:cNvPr id="18" name="TextBox 17"/>
          <p:cNvSpPr txBox="1"/>
          <p:nvPr/>
        </p:nvSpPr>
        <p:spPr>
          <a:xfrm>
            <a:off x="827584" y="5157192"/>
            <a:ext cx="1296144" cy="707886"/>
          </a:xfrm>
          <a:prstGeom prst="rect">
            <a:avLst/>
          </a:prstGeom>
          <a:noFill/>
        </p:spPr>
        <p:txBody>
          <a:bodyPr wrap="square" rtlCol="0">
            <a:spAutoFit/>
          </a:bodyPr>
          <a:lstStyle/>
          <a:p>
            <a:pPr lvl="0" algn="ctr"/>
            <a:r>
              <a:rPr lang="en-US" sz="2000" b="1" dirty="0">
                <a:solidFill>
                  <a:schemeClr val="bg1"/>
                </a:solidFill>
              </a:rPr>
              <a:t>NIVEAU</a:t>
            </a:r>
          </a:p>
          <a:p>
            <a:pPr lvl="0" algn="ctr"/>
            <a:r>
              <a:rPr lang="en-US" sz="2000" b="1" dirty="0">
                <a:solidFill>
                  <a:schemeClr val="bg1"/>
                </a:solidFill>
              </a:rPr>
              <a:t>B2</a:t>
            </a:r>
          </a:p>
        </p:txBody>
      </p:sp>
      <p:sp>
        <p:nvSpPr>
          <p:cNvPr id="20" name="Rectangle 19"/>
          <p:cNvSpPr/>
          <p:nvPr/>
        </p:nvSpPr>
        <p:spPr>
          <a:xfrm>
            <a:off x="53751" y="130324"/>
            <a:ext cx="8982745" cy="492443"/>
          </a:xfrm>
          <a:prstGeom prst="rect">
            <a:avLst/>
          </a:prstGeom>
        </p:spPr>
        <p:txBody>
          <a:bodyPr wrap="square">
            <a:spAutoFit/>
          </a:bodyPr>
          <a:lstStyle/>
          <a:p>
            <a:r>
              <a:rPr lang="en-US" sz="2600" dirty="0" err="1"/>
              <a:t>Objetivos</a:t>
            </a:r>
            <a:r>
              <a:rPr lang="en-US" sz="2600" dirty="0"/>
              <a:t> </a:t>
            </a:r>
            <a:r>
              <a:rPr lang="en-US" sz="2600" dirty="0" err="1"/>
              <a:t>específicos</a:t>
            </a:r>
            <a:r>
              <a:rPr lang="en-US" sz="2600" dirty="0"/>
              <a:t> de </a:t>
            </a:r>
            <a:r>
              <a:rPr lang="en-US" sz="2600" dirty="0" err="1"/>
              <a:t>cada</a:t>
            </a:r>
            <a:r>
              <a:rPr lang="en-US" sz="2600" dirty="0"/>
              <a:t> </a:t>
            </a:r>
            <a:r>
              <a:rPr lang="en-US" sz="2600" dirty="0" err="1"/>
              <a:t>nivel</a:t>
            </a:r>
            <a:r>
              <a:rPr lang="en-US" sz="2600" dirty="0"/>
              <a:t> del </a:t>
            </a:r>
            <a:r>
              <a:rPr lang="en-US" sz="2600" dirty="0" err="1"/>
              <a:t>Discipulado</a:t>
            </a:r>
            <a:r>
              <a:rPr lang="en-US" sz="2600" dirty="0"/>
              <a:t> ABCDE</a:t>
            </a:r>
          </a:p>
        </p:txBody>
      </p:sp>
    </p:spTree>
    <p:extLst>
      <p:ext uri="{BB962C8B-B14F-4D97-AF65-F5344CB8AC3E}">
        <p14:creationId xmlns:p14="http://schemas.microsoft.com/office/powerpoint/2010/main" val="2763541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arn(inVertic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arn(inVertic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arn(inVertical)">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barn(inVertical)">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barn(inVertical)">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arn(inVertical)">
                                      <p:cBhvr>
                                        <p:cTn id="7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07166845"/>
              </p:ext>
            </p:extLst>
          </p:nvPr>
        </p:nvGraphicFramePr>
        <p:xfrm>
          <a:off x="107504" y="1399460"/>
          <a:ext cx="8865207" cy="5001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83568" y="2132856"/>
            <a:ext cx="1296144" cy="707886"/>
          </a:xfrm>
          <a:prstGeom prst="rect">
            <a:avLst/>
          </a:prstGeom>
          <a:noFill/>
        </p:spPr>
        <p:txBody>
          <a:bodyPr wrap="square" rtlCol="0">
            <a:spAutoFit/>
          </a:bodyPr>
          <a:lstStyle/>
          <a:p>
            <a:pPr lvl="0" algn="ctr"/>
            <a:r>
              <a:rPr lang="en-US" sz="2000" b="1">
                <a:solidFill>
                  <a:srgbClr val="002060"/>
                </a:solidFill>
              </a:rPr>
              <a:t>NIVEAU </a:t>
            </a:r>
            <a:r>
              <a:rPr lang="en-US" sz="2000" b="1" dirty="0">
                <a:solidFill>
                  <a:srgbClr val="002060"/>
                </a:solidFill>
              </a:rPr>
              <a:t>C</a:t>
            </a:r>
          </a:p>
        </p:txBody>
      </p:sp>
      <p:sp>
        <p:nvSpPr>
          <p:cNvPr id="5" name="TextBox 4"/>
          <p:cNvSpPr txBox="1"/>
          <p:nvPr/>
        </p:nvSpPr>
        <p:spPr>
          <a:xfrm>
            <a:off x="2096725" y="1772816"/>
            <a:ext cx="1467163" cy="1015663"/>
          </a:xfrm>
          <a:prstGeom prst="rect">
            <a:avLst/>
          </a:prstGeom>
          <a:noFill/>
        </p:spPr>
        <p:txBody>
          <a:bodyPr wrap="square" rtlCol="0">
            <a:spAutoFit/>
          </a:bodyPr>
          <a:lstStyle/>
          <a:p>
            <a:pPr lvl="0" algn="ctr"/>
            <a:endParaRPr lang="en-US" sz="2000" b="1" dirty="0">
              <a:solidFill>
                <a:schemeClr val="bg1"/>
              </a:solidFill>
            </a:endParaRPr>
          </a:p>
          <a:p>
            <a:pPr lvl="0" algn="ctr"/>
            <a:r>
              <a:rPr lang="en-US" sz="2000" b="1" dirty="0" err="1">
                <a:solidFill>
                  <a:srgbClr val="002060"/>
                </a:solidFill>
              </a:rPr>
              <a:t>Connaître</a:t>
            </a:r>
            <a:r>
              <a:rPr lang="en-US" sz="2000" b="1" dirty="0">
                <a:solidFill>
                  <a:srgbClr val="002060"/>
                </a:solidFill>
              </a:rPr>
              <a:t> </a:t>
            </a:r>
            <a:r>
              <a:rPr lang="en-US" sz="2000" b="1" dirty="0" err="1">
                <a:solidFill>
                  <a:srgbClr val="002060"/>
                </a:solidFill>
              </a:rPr>
              <a:t>Dieu</a:t>
            </a:r>
            <a:r>
              <a:rPr lang="en-US" sz="2000" b="1" dirty="0">
                <a:solidFill>
                  <a:srgbClr val="002060"/>
                </a:solidFill>
              </a:rPr>
              <a:t> saint</a:t>
            </a:r>
          </a:p>
        </p:txBody>
      </p:sp>
      <p:sp>
        <p:nvSpPr>
          <p:cNvPr id="6" name="TextBox 5"/>
          <p:cNvSpPr txBox="1"/>
          <p:nvPr/>
        </p:nvSpPr>
        <p:spPr>
          <a:xfrm>
            <a:off x="3491880" y="1628800"/>
            <a:ext cx="1620180" cy="1323439"/>
          </a:xfrm>
          <a:prstGeom prst="rect">
            <a:avLst/>
          </a:prstGeom>
          <a:noFill/>
        </p:spPr>
        <p:txBody>
          <a:bodyPr wrap="square" rtlCol="0">
            <a:spAutoFit/>
          </a:bodyPr>
          <a:lstStyle/>
          <a:p>
            <a:pPr lvl="0" algn="ctr"/>
            <a:endParaRPr lang="en-US" sz="2000" b="1" dirty="0">
              <a:solidFill>
                <a:schemeClr val="bg1"/>
              </a:solidFill>
            </a:endParaRPr>
          </a:p>
          <a:p>
            <a:pPr lvl="0" algn="ctr"/>
            <a:r>
              <a:rPr lang="en-US" sz="2000" b="1" dirty="0" err="1">
                <a:solidFill>
                  <a:srgbClr val="002060"/>
                </a:solidFill>
              </a:rPr>
              <a:t>Sanctifi-cation</a:t>
            </a:r>
            <a:r>
              <a:rPr lang="en-US" sz="2000" b="1" dirty="0">
                <a:solidFill>
                  <a:srgbClr val="002060"/>
                </a:solidFill>
              </a:rPr>
              <a:t> </a:t>
            </a:r>
            <a:r>
              <a:rPr lang="en-US" sz="2000" b="1" dirty="0" err="1">
                <a:solidFill>
                  <a:srgbClr val="002060"/>
                </a:solidFill>
              </a:rPr>
              <a:t>entiére</a:t>
            </a:r>
            <a:endParaRPr lang="en-US" sz="2000" b="1" dirty="0">
              <a:solidFill>
                <a:srgbClr val="002060"/>
              </a:solidFill>
            </a:endParaRPr>
          </a:p>
        </p:txBody>
      </p:sp>
      <p:sp>
        <p:nvSpPr>
          <p:cNvPr id="7" name="TextBox 6"/>
          <p:cNvSpPr txBox="1"/>
          <p:nvPr/>
        </p:nvSpPr>
        <p:spPr>
          <a:xfrm>
            <a:off x="4851031" y="1628800"/>
            <a:ext cx="2025225" cy="1323439"/>
          </a:xfrm>
          <a:prstGeom prst="rect">
            <a:avLst/>
          </a:prstGeom>
          <a:noFill/>
        </p:spPr>
        <p:txBody>
          <a:bodyPr wrap="square" rtlCol="0">
            <a:spAutoFit/>
          </a:bodyPr>
          <a:lstStyle/>
          <a:p>
            <a:pPr lvl="0" algn="ctr"/>
            <a:endParaRPr lang="en-US" sz="2000" b="1" dirty="0">
              <a:solidFill>
                <a:schemeClr val="bg1"/>
              </a:solidFill>
            </a:endParaRPr>
          </a:p>
          <a:p>
            <a:pPr lvl="0" algn="ctr"/>
            <a:r>
              <a:rPr lang="fr-FR" sz="2000" b="1" dirty="0">
                <a:solidFill>
                  <a:srgbClr val="002060"/>
                </a:solidFill>
              </a:rPr>
              <a:t>Attachée </a:t>
            </a:r>
            <a:br>
              <a:rPr lang="fr-FR" sz="2000" b="1" dirty="0">
                <a:solidFill>
                  <a:srgbClr val="002060"/>
                </a:solidFill>
              </a:rPr>
            </a:br>
            <a:r>
              <a:rPr lang="fr-FR" sz="2000" b="1" dirty="0">
                <a:solidFill>
                  <a:srgbClr val="002060"/>
                </a:solidFill>
              </a:rPr>
              <a:t>à la </a:t>
            </a:r>
            <a:br>
              <a:rPr lang="fr-FR" sz="2000" b="1" dirty="0">
                <a:solidFill>
                  <a:srgbClr val="002060"/>
                </a:solidFill>
              </a:rPr>
            </a:br>
            <a:r>
              <a:rPr lang="fr-FR" sz="2000" b="1" dirty="0">
                <a:solidFill>
                  <a:srgbClr val="002060"/>
                </a:solidFill>
              </a:rPr>
              <a:t>Mission</a:t>
            </a:r>
            <a:endParaRPr lang="en-US" sz="2000" b="1" dirty="0">
              <a:solidFill>
                <a:srgbClr val="002060"/>
              </a:solidFill>
            </a:endParaRPr>
          </a:p>
        </p:txBody>
      </p:sp>
      <p:sp>
        <p:nvSpPr>
          <p:cNvPr id="8" name="TextBox 7"/>
          <p:cNvSpPr txBox="1"/>
          <p:nvPr/>
        </p:nvSpPr>
        <p:spPr>
          <a:xfrm>
            <a:off x="6975267" y="1628800"/>
            <a:ext cx="1773197" cy="1323439"/>
          </a:xfrm>
          <a:prstGeom prst="rect">
            <a:avLst/>
          </a:prstGeom>
          <a:noFill/>
        </p:spPr>
        <p:txBody>
          <a:bodyPr wrap="square" rtlCol="0">
            <a:spAutoFit/>
          </a:bodyPr>
          <a:lstStyle/>
          <a:p>
            <a:pPr lvl="0" algn="ctr"/>
            <a:endParaRPr lang="en-US" sz="2000" b="1" dirty="0">
              <a:solidFill>
                <a:schemeClr val="bg1"/>
              </a:solidFill>
            </a:endParaRPr>
          </a:p>
          <a:p>
            <a:pPr lvl="0" algn="ctr"/>
            <a:r>
              <a:rPr lang="fr-FR" sz="2000" b="1" dirty="0">
                <a:solidFill>
                  <a:srgbClr val="002060"/>
                </a:solidFill>
              </a:rPr>
              <a:t>Engagement à servir et ministre</a:t>
            </a:r>
            <a:endParaRPr lang="en-US" sz="2000" b="1" dirty="0">
              <a:solidFill>
                <a:srgbClr val="002060"/>
              </a:solidFill>
            </a:endParaRPr>
          </a:p>
        </p:txBody>
      </p:sp>
      <p:sp>
        <p:nvSpPr>
          <p:cNvPr id="9" name="TextBox 8"/>
          <p:cNvSpPr txBox="1"/>
          <p:nvPr/>
        </p:nvSpPr>
        <p:spPr>
          <a:xfrm>
            <a:off x="683568" y="3573016"/>
            <a:ext cx="1296144" cy="707886"/>
          </a:xfrm>
          <a:prstGeom prst="rect">
            <a:avLst/>
          </a:prstGeom>
          <a:noFill/>
        </p:spPr>
        <p:txBody>
          <a:bodyPr wrap="square" rtlCol="0">
            <a:spAutoFit/>
          </a:bodyPr>
          <a:lstStyle/>
          <a:p>
            <a:pPr lvl="0" algn="ctr"/>
            <a:r>
              <a:rPr lang="en-US" sz="2000" b="1">
                <a:solidFill>
                  <a:srgbClr val="FFFF00"/>
                </a:solidFill>
              </a:rPr>
              <a:t>NIVEAU </a:t>
            </a:r>
            <a:r>
              <a:rPr lang="en-US" sz="2000" b="1" dirty="0">
                <a:solidFill>
                  <a:srgbClr val="FFFF00"/>
                </a:solidFill>
              </a:rPr>
              <a:t>D</a:t>
            </a:r>
          </a:p>
        </p:txBody>
      </p:sp>
      <p:sp>
        <p:nvSpPr>
          <p:cNvPr id="10" name="TextBox 9"/>
          <p:cNvSpPr txBox="1"/>
          <p:nvPr/>
        </p:nvSpPr>
        <p:spPr>
          <a:xfrm>
            <a:off x="2405193" y="3068960"/>
            <a:ext cx="1734759" cy="1323439"/>
          </a:xfrm>
          <a:prstGeom prst="rect">
            <a:avLst/>
          </a:prstGeom>
          <a:noFill/>
        </p:spPr>
        <p:txBody>
          <a:bodyPr wrap="square" rtlCol="0">
            <a:spAutoFit/>
          </a:bodyPr>
          <a:lstStyle/>
          <a:p>
            <a:pPr lvl="0" algn="ctr"/>
            <a:endParaRPr lang="en-US" sz="2000" b="1" dirty="0">
              <a:solidFill>
                <a:srgbClr val="002060"/>
              </a:solidFill>
            </a:endParaRPr>
          </a:p>
          <a:p>
            <a:pPr lvl="0" algn="ctr"/>
            <a:r>
              <a:rPr lang="fr-FR" sz="2000" b="1" dirty="0">
                <a:solidFill>
                  <a:srgbClr val="002060"/>
                </a:solidFill>
              </a:rPr>
              <a:t>Découvrir Vos dons et l'appel</a:t>
            </a:r>
            <a:endParaRPr lang="en-US" sz="2000" b="1" dirty="0">
              <a:solidFill>
                <a:srgbClr val="002060"/>
              </a:solidFill>
            </a:endParaRPr>
          </a:p>
        </p:txBody>
      </p:sp>
      <p:sp>
        <p:nvSpPr>
          <p:cNvPr id="11" name="TextBox 10"/>
          <p:cNvSpPr txBox="1"/>
          <p:nvPr/>
        </p:nvSpPr>
        <p:spPr>
          <a:xfrm>
            <a:off x="4247964" y="3068960"/>
            <a:ext cx="1620180" cy="1323439"/>
          </a:xfrm>
          <a:prstGeom prst="rect">
            <a:avLst/>
          </a:prstGeom>
          <a:noFill/>
        </p:spPr>
        <p:txBody>
          <a:bodyPr wrap="square" rtlCol="0">
            <a:spAutoFit/>
          </a:bodyPr>
          <a:lstStyle/>
          <a:p>
            <a:pPr lvl="0" algn="ctr"/>
            <a:endParaRPr lang="en-US" sz="2000" b="1" dirty="0">
              <a:solidFill>
                <a:schemeClr val="bg1"/>
              </a:solidFill>
            </a:endParaRPr>
          </a:p>
          <a:p>
            <a:pPr lvl="0" algn="ctr"/>
            <a:r>
              <a:rPr lang="en-US" sz="2000" b="1" dirty="0">
                <a:solidFill>
                  <a:srgbClr val="002060"/>
                </a:solidFill>
              </a:rPr>
              <a:t>Formation pour le </a:t>
            </a:r>
            <a:r>
              <a:rPr lang="en-US" sz="2000" b="1" dirty="0" err="1">
                <a:solidFill>
                  <a:srgbClr val="002060"/>
                </a:solidFill>
              </a:rPr>
              <a:t>ministère</a:t>
            </a:r>
            <a:endParaRPr lang="en-US" sz="2000" b="1" dirty="0">
              <a:solidFill>
                <a:srgbClr val="002060"/>
              </a:solidFill>
            </a:endParaRPr>
          </a:p>
        </p:txBody>
      </p:sp>
      <p:sp>
        <p:nvSpPr>
          <p:cNvPr id="12" name="TextBox 11"/>
          <p:cNvSpPr txBox="1"/>
          <p:nvPr/>
        </p:nvSpPr>
        <p:spPr>
          <a:xfrm>
            <a:off x="5985157" y="3068960"/>
            <a:ext cx="1539171" cy="1323439"/>
          </a:xfrm>
          <a:prstGeom prst="rect">
            <a:avLst/>
          </a:prstGeom>
          <a:noFill/>
        </p:spPr>
        <p:txBody>
          <a:bodyPr wrap="square" rtlCol="0">
            <a:spAutoFit/>
          </a:bodyPr>
          <a:lstStyle/>
          <a:p>
            <a:pPr lvl="0" algn="ctr"/>
            <a:endParaRPr lang="en-US" sz="2000" b="1" dirty="0">
              <a:solidFill>
                <a:schemeClr val="bg1"/>
              </a:solidFill>
            </a:endParaRPr>
          </a:p>
          <a:p>
            <a:pPr lvl="0" algn="ctr"/>
            <a:r>
              <a:rPr lang="en-US" sz="2000" b="1" dirty="0">
                <a:solidFill>
                  <a:srgbClr val="002060"/>
                </a:solidFill>
              </a:rPr>
              <a:t>Engage-</a:t>
            </a:r>
            <a:r>
              <a:rPr lang="en-US" sz="2000" b="1" dirty="0" err="1">
                <a:solidFill>
                  <a:srgbClr val="002060"/>
                </a:solidFill>
              </a:rPr>
              <a:t>ment</a:t>
            </a:r>
            <a:r>
              <a:rPr lang="en-US" sz="2000" b="1" dirty="0">
                <a:solidFill>
                  <a:srgbClr val="002060"/>
                </a:solidFill>
              </a:rPr>
              <a:t> de service</a:t>
            </a:r>
          </a:p>
        </p:txBody>
      </p:sp>
      <p:sp>
        <p:nvSpPr>
          <p:cNvPr id="14" name="TextBox 13"/>
          <p:cNvSpPr txBox="1"/>
          <p:nvPr/>
        </p:nvSpPr>
        <p:spPr>
          <a:xfrm>
            <a:off x="7434318" y="3284984"/>
            <a:ext cx="1602178" cy="707886"/>
          </a:xfrm>
          <a:prstGeom prst="rect">
            <a:avLst/>
          </a:prstGeom>
          <a:noFill/>
        </p:spPr>
        <p:txBody>
          <a:bodyPr wrap="square" rtlCol="0">
            <a:spAutoFit/>
          </a:bodyPr>
          <a:lstStyle/>
          <a:p>
            <a:pPr algn="ctr"/>
            <a:endParaRPr lang="en-US" sz="2000" b="1" dirty="0">
              <a:solidFill>
                <a:schemeClr val="bg1"/>
              </a:solidFill>
            </a:endParaRPr>
          </a:p>
          <a:p>
            <a:pPr algn="ctr"/>
            <a:r>
              <a:rPr lang="en-US" sz="2000" b="1" dirty="0">
                <a:solidFill>
                  <a:srgbClr val="002060"/>
                </a:solidFill>
              </a:rPr>
              <a:t>L</a:t>
            </a:r>
            <a:r>
              <a:rPr lang="fr-FR" sz="2000" b="1" dirty="0" err="1">
                <a:solidFill>
                  <a:srgbClr val="002060"/>
                </a:solidFill>
              </a:rPr>
              <a:t>eadership</a:t>
            </a:r>
            <a:endParaRPr lang="en-US" sz="2000" b="1" dirty="0">
              <a:solidFill>
                <a:srgbClr val="002060"/>
              </a:solidFill>
            </a:endParaRPr>
          </a:p>
        </p:txBody>
      </p:sp>
      <p:sp>
        <p:nvSpPr>
          <p:cNvPr id="15" name="TextBox 14"/>
          <p:cNvSpPr txBox="1"/>
          <p:nvPr/>
        </p:nvSpPr>
        <p:spPr>
          <a:xfrm>
            <a:off x="539552" y="5013176"/>
            <a:ext cx="1296144" cy="707886"/>
          </a:xfrm>
          <a:prstGeom prst="rect">
            <a:avLst/>
          </a:prstGeom>
          <a:noFill/>
        </p:spPr>
        <p:txBody>
          <a:bodyPr wrap="square" rtlCol="0">
            <a:spAutoFit/>
          </a:bodyPr>
          <a:lstStyle/>
          <a:p>
            <a:pPr lvl="0" algn="ctr"/>
            <a:r>
              <a:rPr lang="en-US" sz="2000" b="1">
                <a:solidFill>
                  <a:srgbClr val="002060"/>
                </a:solidFill>
              </a:rPr>
              <a:t>NIVEAU </a:t>
            </a:r>
            <a:r>
              <a:rPr lang="en-US" sz="2000" b="1" dirty="0">
                <a:solidFill>
                  <a:srgbClr val="002060"/>
                </a:solidFill>
              </a:rPr>
              <a:t>E</a:t>
            </a:r>
          </a:p>
        </p:txBody>
      </p:sp>
      <p:sp>
        <p:nvSpPr>
          <p:cNvPr id="16" name="TextBox 15"/>
          <p:cNvSpPr txBox="1"/>
          <p:nvPr/>
        </p:nvSpPr>
        <p:spPr>
          <a:xfrm>
            <a:off x="1691680" y="4365104"/>
            <a:ext cx="1556734" cy="1631216"/>
          </a:xfrm>
          <a:prstGeom prst="rect">
            <a:avLst/>
          </a:prstGeom>
          <a:noFill/>
        </p:spPr>
        <p:txBody>
          <a:bodyPr wrap="square" rtlCol="0">
            <a:spAutoFit/>
          </a:bodyPr>
          <a:lstStyle/>
          <a:p>
            <a:pPr lvl="0" algn="ctr"/>
            <a:endParaRPr lang="en-US" sz="2000" b="1" dirty="0">
              <a:solidFill>
                <a:schemeClr val="bg1"/>
              </a:solidFill>
            </a:endParaRPr>
          </a:p>
          <a:p>
            <a:pPr lvl="0" algn="ctr"/>
            <a:r>
              <a:rPr lang="en-US" sz="2000" b="1" dirty="0" err="1">
                <a:solidFill>
                  <a:schemeClr val="accent4">
                    <a:lumMod val="50000"/>
                  </a:schemeClr>
                </a:solidFill>
              </a:rPr>
              <a:t>Grandir</a:t>
            </a:r>
            <a:r>
              <a:rPr lang="en-US" sz="2000" b="1" dirty="0">
                <a:solidFill>
                  <a:schemeClr val="accent4">
                    <a:lumMod val="50000"/>
                  </a:schemeClr>
                </a:solidFill>
              </a:rPr>
              <a:t> </a:t>
            </a:r>
            <a:r>
              <a:rPr lang="en-US" sz="2000" b="1" dirty="0" err="1">
                <a:solidFill>
                  <a:schemeClr val="accent4">
                    <a:lumMod val="50000"/>
                  </a:schemeClr>
                </a:solidFill>
              </a:rPr>
              <a:t>en</a:t>
            </a:r>
            <a:r>
              <a:rPr lang="en-US" sz="2000" b="1" dirty="0">
                <a:solidFill>
                  <a:schemeClr val="accent4">
                    <a:lumMod val="50000"/>
                  </a:schemeClr>
                </a:solidFill>
              </a:rPr>
              <a:t> </a:t>
            </a:r>
            <a:r>
              <a:rPr lang="en-US" sz="2000" b="1" dirty="0" err="1">
                <a:solidFill>
                  <a:schemeClr val="accent4">
                    <a:lumMod val="50000"/>
                  </a:schemeClr>
                </a:solidFill>
              </a:rPr>
              <a:t>tant</a:t>
            </a:r>
            <a:r>
              <a:rPr lang="en-US" sz="2000" b="1" dirty="0">
                <a:solidFill>
                  <a:schemeClr val="accent4">
                    <a:lumMod val="50000"/>
                  </a:schemeClr>
                </a:solidFill>
              </a:rPr>
              <a:t> que </a:t>
            </a:r>
            <a:r>
              <a:rPr lang="en-US" sz="2000" b="1" dirty="0" err="1">
                <a:solidFill>
                  <a:schemeClr val="accent4">
                    <a:lumMod val="50000"/>
                  </a:schemeClr>
                </a:solidFill>
              </a:rPr>
              <a:t>croyant</a:t>
            </a:r>
            <a:r>
              <a:rPr lang="en-US" sz="2000" b="1" dirty="0">
                <a:solidFill>
                  <a:schemeClr val="accent4">
                    <a:lumMod val="50000"/>
                  </a:schemeClr>
                </a:solidFill>
              </a:rPr>
              <a:t> et leader</a:t>
            </a:r>
          </a:p>
        </p:txBody>
      </p:sp>
      <p:sp>
        <p:nvSpPr>
          <p:cNvPr id="17" name="TextBox 16"/>
          <p:cNvSpPr txBox="1"/>
          <p:nvPr/>
        </p:nvSpPr>
        <p:spPr>
          <a:xfrm>
            <a:off x="3307359" y="4809346"/>
            <a:ext cx="1984721" cy="707886"/>
          </a:xfrm>
          <a:prstGeom prst="rect">
            <a:avLst/>
          </a:prstGeom>
          <a:noFill/>
        </p:spPr>
        <p:txBody>
          <a:bodyPr wrap="square" rtlCol="0">
            <a:spAutoFit/>
          </a:bodyPr>
          <a:lstStyle/>
          <a:p>
            <a:pPr lvl="0" algn="ctr"/>
            <a:endParaRPr lang="en-US" sz="2000" b="1" dirty="0">
              <a:solidFill>
                <a:schemeClr val="bg1"/>
              </a:solidFill>
            </a:endParaRPr>
          </a:p>
          <a:p>
            <a:pPr lvl="0" algn="ctr"/>
            <a:r>
              <a:rPr lang="en-US" sz="2000" b="1" dirty="0">
                <a:solidFill>
                  <a:srgbClr val="002060"/>
                </a:solidFill>
              </a:rPr>
              <a:t>Service</a:t>
            </a:r>
          </a:p>
        </p:txBody>
      </p:sp>
      <p:sp>
        <p:nvSpPr>
          <p:cNvPr id="18" name="TextBox 17"/>
          <p:cNvSpPr txBox="1"/>
          <p:nvPr/>
        </p:nvSpPr>
        <p:spPr>
          <a:xfrm>
            <a:off x="5256076" y="4437112"/>
            <a:ext cx="2052228" cy="1631216"/>
          </a:xfrm>
          <a:prstGeom prst="rect">
            <a:avLst/>
          </a:prstGeom>
          <a:noFill/>
        </p:spPr>
        <p:txBody>
          <a:bodyPr wrap="square" rtlCol="0">
            <a:spAutoFit/>
          </a:bodyPr>
          <a:lstStyle/>
          <a:p>
            <a:pPr lvl="0" algn="ctr"/>
            <a:endParaRPr lang="en-US" sz="2000" b="1" dirty="0">
              <a:solidFill>
                <a:schemeClr val="bg1"/>
              </a:solidFill>
            </a:endParaRPr>
          </a:p>
          <a:p>
            <a:pPr lvl="0" algn="ctr"/>
            <a:r>
              <a:rPr lang="en-US" sz="2000" b="1" dirty="0" err="1">
                <a:solidFill>
                  <a:schemeClr val="accent4">
                    <a:lumMod val="50000"/>
                  </a:schemeClr>
                </a:solidFill>
              </a:rPr>
              <a:t>Croissance</a:t>
            </a:r>
            <a:r>
              <a:rPr lang="en-US" sz="2000" b="1" dirty="0">
                <a:solidFill>
                  <a:schemeClr val="accent4">
                    <a:lumMod val="50000"/>
                  </a:schemeClr>
                </a:solidFill>
              </a:rPr>
              <a:t> </a:t>
            </a:r>
            <a:r>
              <a:rPr lang="en-US" sz="2000" b="1" dirty="0" err="1">
                <a:solidFill>
                  <a:schemeClr val="accent4">
                    <a:lumMod val="50000"/>
                  </a:schemeClr>
                </a:solidFill>
              </a:rPr>
              <a:t>holistique</a:t>
            </a:r>
            <a:r>
              <a:rPr lang="en-US" sz="2000" b="1" dirty="0">
                <a:solidFill>
                  <a:schemeClr val="accent4">
                    <a:lumMod val="50000"/>
                  </a:schemeClr>
                </a:solidFill>
              </a:rPr>
              <a:t> </a:t>
            </a:r>
            <a:r>
              <a:rPr lang="en-US" sz="2000" b="1" dirty="0" err="1">
                <a:solidFill>
                  <a:schemeClr val="accent4">
                    <a:lumMod val="50000"/>
                  </a:schemeClr>
                </a:solidFill>
              </a:rPr>
              <a:t>à</a:t>
            </a:r>
            <a:r>
              <a:rPr lang="en-US" sz="2000" b="1" dirty="0">
                <a:solidFill>
                  <a:schemeClr val="accent4">
                    <a:lumMod val="50000"/>
                  </a:schemeClr>
                </a:solidFill>
              </a:rPr>
              <a:t> </a:t>
            </a:r>
            <a:r>
              <a:rPr lang="en-US" sz="2000" b="1" dirty="0" err="1">
                <a:solidFill>
                  <a:schemeClr val="accent4">
                    <a:lumMod val="50000"/>
                  </a:schemeClr>
                </a:solidFill>
              </a:rPr>
              <a:t>l'image</a:t>
            </a:r>
            <a:r>
              <a:rPr lang="en-US" sz="2000" b="1" dirty="0">
                <a:solidFill>
                  <a:schemeClr val="accent4">
                    <a:lumMod val="50000"/>
                  </a:schemeClr>
                </a:solidFill>
              </a:rPr>
              <a:t> du Christ</a:t>
            </a:r>
          </a:p>
        </p:txBody>
      </p:sp>
      <p:sp>
        <p:nvSpPr>
          <p:cNvPr id="19" name="TextBox 18"/>
          <p:cNvSpPr txBox="1"/>
          <p:nvPr/>
        </p:nvSpPr>
        <p:spPr>
          <a:xfrm>
            <a:off x="7380311" y="4437112"/>
            <a:ext cx="1584177" cy="2246769"/>
          </a:xfrm>
          <a:prstGeom prst="rect">
            <a:avLst/>
          </a:prstGeom>
          <a:noFill/>
        </p:spPr>
        <p:txBody>
          <a:bodyPr wrap="square" rtlCol="0">
            <a:spAutoFit/>
          </a:bodyPr>
          <a:lstStyle/>
          <a:p>
            <a:pPr lvl="0" algn="ctr"/>
            <a:r>
              <a:rPr lang="en-US" sz="2000" b="1" dirty="0">
                <a:solidFill>
                  <a:srgbClr val="002060"/>
                </a:solidFill>
              </a:rPr>
              <a:t>Vie de </a:t>
            </a:r>
            <a:r>
              <a:rPr lang="en-US" sz="2000" b="1" dirty="0" err="1">
                <a:solidFill>
                  <a:srgbClr val="002060"/>
                </a:solidFill>
              </a:rPr>
              <a:t>croissance</a:t>
            </a:r>
            <a:r>
              <a:rPr lang="en-US" sz="2000" b="1" dirty="0">
                <a:solidFill>
                  <a:srgbClr val="002060"/>
                </a:solidFill>
              </a:rPr>
              <a:t> </a:t>
            </a:r>
            <a:r>
              <a:rPr lang="en-US" sz="2000" b="1" dirty="0" err="1">
                <a:solidFill>
                  <a:srgbClr val="002060"/>
                </a:solidFill>
              </a:rPr>
              <a:t>spirituelle</a:t>
            </a:r>
            <a:r>
              <a:rPr lang="en-US" sz="2000" b="1" dirty="0">
                <a:solidFill>
                  <a:srgbClr val="002060"/>
                </a:solidFill>
              </a:rPr>
              <a:t> et service / </a:t>
            </a:r>
            <a:r>
              <a:rPr lang="en-US" sz="2000" b="1" dirty="0" err="1">
                <a:solidFill>
                  <a:srgbClr val="002060"/>
                </a:solidFill>
              </a:rPr>
              <a:t>Ministère</a:t>
            </a:r>
            <a:r>
              <a:rPr lang="en-US" sz="2000" b="1" dirty="0">
                <a:solidFill>
                  <a:srgbClr val="002060"/>
                </a:solidFill>
              </a:rPr>
              <a:t> </a:t>
            </a:r>
            <a:r>
              <a:rPr lang="en-US" sz="2000" b="1" dirty="0" err="1">
                <a:solidFill>
                  <a:srgbClr val="002060"/>
                </a:solidFill>
              </a:rPr>
              <a:t>professionnel</a:t>
            </a:r>
            <a:endParaRPr lang="en-US" sz="2000" b="1" dirty="0">
              <a:solidFill>
                <a:srgbClr val="002060"/>
              </a:solidFill>
            </a:endParaRPr>
          </a:p>
        </p:txBody>
      </p:sp>
      <p:sp>
        <p:nvSpPr>
          <p:cNvPr id="20" name="Rectangle 19"/>
          <p:cNvSpPr/>
          <p:nvPr/>
        </p:nvSpPr>
        <p:spPr>
          <a:xfrm>
            <a:off x="53751" y="488285"/>
            <a:ext cx="8982745" cy="492443"/>
          </a:xfrm>
          <a:prstGeom prst="rect">
            <a:avLst/>
          </a:prstGeom>
        </p:spPr>
        <p:txBody>
          <a:bodyPr wrap="square">
            <a:spAutoFit/>
          </a:bodyPr>
          <a:lstStyle/>
          <a:p>
            <a:r>
              <a:rPr lang="en-US" sz="2600" dirty="0" err="1"/>
              <a:t>Objetivos</a:t>
            </a:r>
            <a:r>
              <a:rPr lang="en-US" sz="2600" dirty="0"/>
              <a:t> </a:t>
            </a:r>
            <a:r>
              <a:rPr lang="en-US" sz="2600" dirty="0" err="1"/>
              <a:t>específicos</a:t>
            </a:r>
            <a:r>
              <a:rPr lang="en-US" sz="2600" dirty="0"/>
              <a:t> de </a:t>
            </a:r>
            <a:r>
              <a:rPr lang="en-US" sz="2600" dirty="0" err="1"/>
              <a:t>cada</a:t>
            </a:r>
            <a:r>
              <a:rPr lang="en-US" sz="2600" dirty="0"/>
              <a:t> </a:t>
            </a:r>
            <a:r>
              <a:rPr lang="en-US" sz="2600" dirty="0" err="1"/>
              <a:t>nivel</a:t>
            </a:r>
            <a:r>
              <a:rPr lang="en-US" sz="2600" dirty="0"/>
              <a:t> del </a:t>
            </a:r>
            <a:r>
              <a:rPr lang="en-US" sz="2600" dirty="0" err="1"/>
              <a:t>Discipulado</a:t>
            </a:r>
            <a:r>
              <a:rPr lang="en-US" sz="2600" dirty="0"/>
              <a:t> ABCDE</a:t>
            </a:r>
          </a:p>
        </p:txBody>
      </p:sp>
    </p:spTree>
    <p:extLst>
      <p:ext uri="{BB962C8B-B14F-4D97-AF65-F5344CB8AC3E}">
        <p14:creationId xmlns:p14="http://schemas.microsoft.com/office/powerpoint/2010/main" val="3295150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inVertic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arn(inVertic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arn(inVertic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arn(inVertic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barn(inVertical)">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barn(inVertical)">
                                      <p:cBhvr>
                                        <p:cTn id="7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2" grpId="0"/>
      <p:bldP spid="14" grpId="0"/>
      <p:bldP spid="15" grpId="0"/>
      <p:bldP spid="16" grpId="0"/>
      <p:bldP spid="17"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63888" y="2420888"/>
            <a:ext cx="2736304" cy="2536715"/>
          </a:xfrm>
          <a:prstGeom prst="rect">
            <a:avLst/>
          </a:prstGeom>
        </p:spPr>
      </p:pic>
      <p:sp>
        <p:nvSpPr>
          <p:cNvPr id="3" name="Rectangle 2"/>
          <p:cNvSpPr/>
          <p:nvPr/>
        </p:nvSpPr>
        <p:spPr>
          <a:xfrm>
            <a:off x="547147" y="116632"/>
            <a:ext cx="1864613" cy="523220"/>
          </a:xfrm>
          <a:prstGeom prst="rect">
            <a:avLst/>
          </a:prstGeom>
        </p:spPr>
        <p:txBody>
          <a:bodyPr wrap="none">
            <a:spAutoFit/>
          </a:bodyPr>
          <a:lstStyle/>
          <a:p>
            <a:r>
              <a:rPr lang="en-US" b="1" u="sng"/>
              <a:t>Méthodes</a:t>
            </a:r>
            <a:endParaRPr lang="en-US" b="1" u="sng" dirty="0">
              <a:solidFill>
                <a:srgbClr val="FFFF00"/>
              </a:solidFill>
            </a:endParaRPr>
          </a:p>
        </p:txBody>
      </p:sp>
      <p:sp>
        <p:nvSpPr>
          <p:cNvPr id="5" name="TextBox 4"/>
          <p:cNvSpPr txBox="1"/>
          <p:nvPr/>
        </p:nvSpPr>
        <p:spPr>
          <a:xfrm>
            <a:off x="-36512" y="620688"/>
            <a:ext cx="3471996" cy="6601807"/>
          </a:xfrm>
          <a:prstGeom prst="rect">
            <a:avLst/>
          </a:prstGeom>
          <a:noFill/>
        </p:spPr>
        <p:txBody>
          <a:bodyPr wrap="square" rtlCol="0">
            <a:spAutoFit/>
          </a:bodyPr>
          <a:lstStyle/>
          <a:p>
            <a:pPr marL="182880" indent="-182880">
              <a:spcBef>
                <a:spcPts val="0"/>
              </a:spcBef>
              <a:spcAft>
                <a:spcPts val="2400"/>
              </a:spcAft>
              <a:buSzPct val="99000"/>
              <a:buFont typeface="Arial" pitchFamily="34" charset="0"/>
              <a:buChar char="•"/>
            </a:pPr>
            <a:r>
              <a:rPr lang="en-US" sz="2500" dirty="0" err="1">
                <a:ea typeface="Arial" charset="0"/>
                <a:cs typeface="Arial" charset="0"/>
              </a:rPr>
              <a:t>École</a:t>
            </a:r>
            <a:r>
              <a:rPr lang="en-US" sz="2500" dirty="0">
                <a:ea typeface="Arial" charset="0"/>
                <a:cs typeface="Arial" charset="0"/>
              </a:rPr>
              <a:t> du </a:t>
            </a:r>
            <a:r>
              <a:rPr lang="en-US" sz="2500" dirty="0" err="1">
                <a:ea typeface="Arial" charset="0"/>
                <a:cs typeface="Arial" charset="0"/>
              </a:rPr>
              <a:t>dimanche</a:t>
            </a:r>
            <a:r>
              <a:rPr lang="en-US" sz="2500" dirty="0">
                <a:ea typeface="Arial" charset="0"/>
                <a:cs typeface="Arial" charset="0"/>
              </a:rPr>
              <a:t> </a:t>
            </a:r>
          </a:p>
          <a:p>
            <a:pPr marL="182880" indent="-182880">
              <a:spcBef>
                <a:spcPts val="0"/>
              </a:spcBef>
              <a:spcAft>
                <a:spcPts val="2400"/>
              </a:spcAft>
              <a:buSzPct val="99000"/>
              <a:buFont typeface="Arial" pitchFamily="34" charset="0"/>
              <a:buChar char="•"/>
            </a:pPr>
            <a:r>
              <a:rPr lang="en-US" sz="2500" dirty="0" err="1">
                <a:ea typeface="Arial" charset="0"/>
                <a:cs typeface="Arial" charset="0"/>
              </a:rPr>
              <a:t>Petits</a:t>
            </a:r>
            <a:r>
              <a:rPr lang="en-US" sz="2500" dirty="0">
                <a:ea typeface="Arial" charset="0"/>
                <a:cs typeface="Arial" charset="0"/>
              </a:rPr>
              <a:t> </a:t>
            </a:r>
            <a:r>
              <a:rPr lang="en-US" sz="2500" dirty="0" err="1">
                <a:ea typeface="Arial" charset="0"/>
                <a:cs typeface="Arial" charset="0"/>
              </a:rPr>
              <a:t>groupes</a:t>
            </a:r>
            <a:r>
              <a:rPr lang="en-US" sz="2500" dirty="0">
                <a:ea typeface="Arial" charset="0"/>
                <a:cs typeface="Arial" charset="0"/>
              </a:rPr>
              <a:t> </a:t>
            </a:r>
          </a:p>
          <a:p>
            <a:pPr marL="182880" indent="-182880">
              <a:spcBef>
                <a:spcPts val="0"/>
              </a:spcBef>
              <a:spcAft>
                <a:spcPts val="2400"/>
              </a:spcAft>
              <a:buSzPct val="99000"/>
              <a:buFont typeface="Arial" pitchFamily="34" charset="0"/>
              <a:buChar char="•"/>
            </a:pPr>
            <a:r>
              <a:rPr lang="en-US" sz="2500" dirty="0" err="1">
                <a:ea typeface="Arial" charset="0"/>
                <a:cs typeface="Arial" charset="0"/>
              </a:rPr>
              <a:t>Littérature</a:t>
            </a:r>
            <a:r>
              <a:rPr lang="en-US" sz="2500" dirty="0">
                <a:ea typeface="Arial" charset="0"/>
                <a:cs typeface="Arial" charset="0"/>
              </a:rPr>
              <a:t> </a:t>
            </a:r>
            <a:r>
              <a:rPr lang="en-US" sz="2500" dirty="0" err="1">
                <a:ea typeface="Arial" charset="0"/>
                <a:cs typeface="Arial" charset="0"/>
              </a:rPr>
              <a:t>chrétienne</a:t>
            </a:r>
            <a:r>
              <a:rPr lang="en-US" sz="2500" dirty="0">
                <a:ea typeface="Arial" charset="0"/>
                <a:cs typeface="Arial" charset="0"/>
              </a:rPr>
              <a:t> </a:t>
            </a:r>
          </a:p>
          <a:p>
            <a:pPr marL="182880" indent="-182880">
              <a:spcBef>
                <a:spcPts val="0"/>
              </a:spcBef>
              <a:spcAft>
                <a:spcPts val="2400"/>
              </a:spcAft>
              <a:buSzPct val="99000"/>
              <a:buFont typeface="Arial" pitchFamily="34" charset="0"/>
              <a:buChar char="•"/>
            </a:pPr>
            <a:r>
              <a:rPr lang="en-US" sz="2500" dirty="0" err="1">
                <a:ea typeface="Arial" charset="0"/>
                <a:cs typeface="Arial" charset="0"/>
              </a:rPr>
              <a:t>Étude</a:t>
            </a:r>
            <a:r>
              <a:rPr lang="en-US" sz="2500" dirty="0">
                <a:ea typeface="Arial" charset="0"/>
                <a:cs typeface="Arial" charset="0"/>
              </a:rPr>
              <a:t> de la Bible </a:t>
            </a:r>
            <a:r>
              <a:rPr lang="en-US" sz="2500" dirty="0" err="1">
                <a:ea typeface="Arial" charset="0"/>
                <a:cs typeface="Arial" charset="0"/>
              </a:rPr>
              <a:t>privée</a:t>
            </a:r>
            <a:endParaRPr lang="en-US" sz="2500" dirty="0">
              <a:ea typeface="Arial" charset="0"/>
              <a:cs typeface="Arial" charset="0"/>
            </a:endParaRPr>
          </a:p>
          <a:p>
            <a:pPr marL="182880" indent="-182880">
              <a:spcBef>
                <a:spcPts val="0"/>
              </a:spcBef>
              <a:spcAft>
                <a:spcPts val="2400"/>
              </a:spcAft>
              <a:buSzPct val="99000"/>
              <a:buFont typeface="Arial" pitchFamily="34" charset="0"/>
              <a:buChar char="•"/>
            </a:pPr>
            <a:r>
              <a:rPr lang="en-US" sz="2500" dirty="0">
                <a:ea typeface="Arial" charset="0"/>
                <a:cs typeface="Arial" charset="0"/>
              </a:rPr>
              <a:t>Formation pour le </a:t>
            </a:r>
            <a:br>
              <a:rPr lang="en-US" sz="2500" dirty="0">
                <a:ea typeface="Arial" charset="0"/>
                <a:cs typeface="Arial" charset="0"/>
              </a:rPr>
            </a:br>
            <a:r>
              <a:rPr lang="en-US" sz="2500" dirty="0">
                <a:ea typeface="Arial" charset="0"/>
                <a:cs typeface="Arial" charset="0"/>
              </a:rPr>
              <a:t>leadership </a:t>
            </a:r>
          </a:p>
          <a:p>
            <a:pPr marL="182880" indent="-182880">
              <a:spcBef>
                <a:spcPts val="0"/>
              </a:spcBef>
              <a:spcAft>
                <a:spcPts val="2400"/>
              </a:spcAft>
              <a:buSzPct val="99000"/>
              <a:buFont typeface="Arial" pitchFamily="34" charset="0"/>
              <a:buChar char="•"/>
            </a:pPr>
            <a:r>
              <a:rPr lang="en-US" sz="2500" dirty="0" err="1">
                <a:ea typeface="Arial" charset="0"/>
                <a:cs typeface="Arial" charset="0"/>
              </a:rPr>
              <a:t>Ministères</a:t>
            </a:r>
            <a:r>
              <a:rPr lang="en-US" sz="2500" dirty="0">
                <a:ea typeface="Arial" charset="0"/>
                <a:cs typeface="Arial" charset="0"/>
              </a:rPr>
              <a:t> pour les </a:t>
            </a:r>
            <a:br>
              <a:rPr lang="en-US" sz="2500" dirty="0">
                <a:ea typeface="Arial" charset="0"/>
                <a:cs typeface="Arial" charset="0"/>
              </a:rPr>
            </a:br>
            <a:r>
              <a:rPr lang="en-US" sz="2500" dirty="0" err="1">
                <a:ea typeface="Arial" charset="0"/>
                <a:cs typeface="Arial" charset="0"/>
              </a:rPr>
              <a:t>enfants</a:t>
            </a:r>
            <a:r>
              <a:rPr lang="en-US" sz="2500" dirty="0">
                <a:ea typeface="Arial" charset="0"/>
                <a:cs typeface="Arial" charset="0"/>
              </a:rPr>
              <a:t>, de la </a:t>
            </a:r>
            <a:r>
              <a:rPr lang="en-US" sz="2500" dirty="0" err="1">
                <a:ea typeface="Arial" charset="0"/>
                <a:cs typeface="Arial" charset="0"/>
              </a:rPr>
              <a:t>jeunesse</a:t>
            </a:r>
            <a:r>
              <a:rPr lang="en-US" sz="2500" dirty="0">
                <a:ea typeface="Arial" charset="0"/>
                <a:cs typeface="Arial" charset="0"/>
              </a:rPr>
              <a:t>, </a:t>
            </a:r>
            <a:r>
              <a:rPr lang="en-US" sz="2500" dirty="0" err="1">
                <a:ea typeface="Arial" charset="0"/>
                <a:cs typeface="Arial" charset="0"/>
              </a:rPr>
              <a:t>adultes</a:t>
            </a:r>
            <a:r>
              <a:rPr lang="en-US" sz="2500" dirty="0">
                <a:ea typeface="Arial" charset="0"/>
                <a:cs typeface="Arial" charset="0"/>
              </a:rPr>
              <a:t>, femmes, </a:t>
            </a:r>
            <a:br>
              <a:rPr lang="en-US" sz="2500" dirty="0">
                <a:ea typeface="Arial" charset="0"/>
                <a:cs typeface="Arial" charset="0"/>
              </a:rPr>
            </a:br>
            <a:r>
              <a:rPr lang="en-US" sz="2500" dirty="0" err="1">
                <a:ea typeface="Arial" charset="0"/>
                <a:cs typeface="Arial" charset="0"/>
              </a:rPr>
              <a:t>hommes</a:t>
            </a:r>
            <a:r>
              <a:rPr lang="en-US" sz="2500" dirty="0">
                <a:ea typeface="Arial" charset="0"/>
                <a:cs typeface="Arial" charset="0"/>
              </a:rPr>
              <a:t>, </a:t>
            </a:r>
            <a:r>
              <a:rPr lang="en-US" sz="2500" dirty="0" err="1">
                <a:ea typeface="Arial" charset="0"/>
                <a:cs typeface="Arial" charset="0"/>
              </a:rPr>
              <a:t>etc</a:t>
            </a:r>
            <a:r>
              <a:rPr lang="en-US" sz="2500" dirty="0">
                <a:ea typeface="Arial" charset="0"/>
                <a:cs typeface="Arial" charset="0"/>
              </a:rPr>
              <a:t> ... </a:t>
            </a:r>
            <a:br>
              <a:rPr lang="en-US" sz="2300" dirty="0">
                <a:ea typeface="Arial" charset="0"/>
                <a:cs typeface="Arial" charset="0"/>
              </a:rPr>
            </a:br>
            <a:endParaRPr lang="en-US" sz="2300" dirty="0">
              <a:solidFill>
                <a:srgbClr val="FFFF00"/>
              </a:solidFill>
              <a:ea typeface="Arial" charset="0"/>
              <a:cs typeface="Arial" charset="0"/>
            </a:endParaRPr>
          </a:p>
        </p:txBody>
      </p:sp>
      <p:sp>
        <p:nvSpPr>
          <p:cNvPr id="6" name="TextBox 5"/>
          <p:cNvSpPr txBox="1"/>
          <p:nvPr/>
        </p:nvSpPr>
        <p:spPr>
          <a:xfrm>
            <a:off x="3707904" y="2924944"/>
            <a:ext cx="2520280" cy="954107"/>
          </a:xfrm>
          <a:prstGeom prst="rect">
            <a:avLst/>
          </a:prstGeom>
          <a:noFill/>
        </p:spPr>
        <p:txBody>
          <a:bodyPr wrap="square" rtlCol="0">
            <a:spAutoFit/>
          </a:bodyPr>
          <a:lstStyle/>
          <a:p>
            <a:pPr algn="ctr"/>
            <a:r>
              <a:rPr lang="en-US">
                <a:ea typeface="Arial" charset="0"/>
                <a:cs typeface="Arial" charset="0"/>
              </a:rPr>
              <a:t>Enseignement</a:t>
            </a:r>
            <a:r>
              <a:rPr lang="en-US" dirty="0">
                <a:ea typeface="Arial" charset="0"/>
                <a:cs typeface="Arial" charset="0"/>
              </a:rPr>
              <a:t> de disciple</a:t>
            </a:r>
          </a:p>
        </p:txBody>
      </p:sp>
      <p:sp>
        <p:nvSpPr>
          <p:cNvPr id="7" name="TextBox 6"/>
          <p:cNvSpPr txBox="1"/>
          <p:nvPr/>
        </p:nvSpPr>
        <p:spPr>
          <a:xfrm>
            <a:off x="6376900" y="-27384"/>
            <a:ext cx="3091644" cy="461665"/>
          </a:xfrm>
          <a:prstGeom prst="rect">
            <a:avLst/>
          </a:prstGeom>
          <a:noFill/>
        </p:spPr>
        <p:txBody>
          <a:bodyPr wrap="square" rtlCol="0">
            <a:spAutoFit/>
          </a:bodyPr>
          <a:lstStyle/>
          <a:p>
            <a:r>
              <a:rPr lang="en-US" sz="2400" b="1" u="sng" dirty="0" err="1"/>
              <a:t>Résultats</a:t>
            </a:r>
            <a:endParaRPr lang="en-US" sz="2400" b="1" u="sng" dirty="0">
              <a:solidFill>
                <a:srgbClr val="FFFF00"/>
              </a:solidFill>
            </a:endParaRPr>
          </a:p>
        </p:txBody>
      </p:sp>
      <p:sp>
        <p:nvSpPr>
          <p:cNvPr id="8" name="Rectangle 7"/>
          <p:cNvSpPr/>
          <p:nvPr/>
        </p:nvSpPr>
        <p:spPr>
          <a:xfrm>
            <a:off x="6516216" y="404664"/>
            <a:ext cx="2880320" cy="6324808"/>
          </a:xfrm>
          <a:prstGeom prst="rect">
            <a:avLst/>
          </a:prstGeom>
        </p:spPr>
        <p:txBody>
          <a:bodyPr wrap="square">
            <a:spAutoFit/>
          </a:bodyPr>
          <a:lstStyle/>
          <a:p>
            <a:pPr marL="182880" indent="-182880">
              <a:spcAft>
                <a:spcPts val="1800"/>
              </a:spcAft>
              <a:buFont typeface="Arial" pitchFamily="34" charset="0"/>
              <a:buChar char="•"/>
            </a:pPr>
            <a:r>
              <a:rPr lang="en-US" sz="3000" dirty="0" err="1">
                <a:ea typeface="Arial" charset="0"/>
                <a:cs typeface="Arial" charset="0"/>
              </a:rPr>
              <a:t>Familles</a:t>
            </a:r>
            <a:r>
              <a:rPr lang="en-US" sz="3000" dirty="0">
                <a:ea typeface="Arial" charset="0"/>
                <a:cs typeface="Arial" charset="0"/>
              </a:rPr>
              <a:t> </a:t>
            </a:r>
            <a:br>
              <a:rPr lang="en-US" sz="3000" dirty="0">
                <a:ea typeface="Arial" charset="0"/>
                <a:cs typeface="Arial" charset="0"/>
              </a:rPr>
            </a:br>
            <a:r>
              <a:rPr lang="en-US" sz="3000" dirty="0">
                <a:ea typeface="Arial" charset="0"/>
                <a:cs typeface="Arial" charset="0"/>
              </a:rPr>
              <a:t>fortes </a:t>
            </a:r>
            <a:endParaRPr lang="es-ES" sz="3000" dirty="0">
              <a:solidFill>
                <a:srgbClr val="FFFF00"/>
              </a:solidFill>
              <a:ea typeface="Arial" charset="0"/>
              <a:cs typeface="Arial" charset="0"/>
            </a:endParaRPr>
          </a:p>
          <a:p>
            <a:pPr marL="182880" indent="-182880">
              <a:spcAft>
                <a:spcPts val="1800"/>
              </a:spcAft>
              <a:buFont typeface="Arial" pitchFamily="34" charset="0"/>
              <a:buChar char="•"/>
            </a:pPr>
            <a:r>
              <a:rPr lang="en-US" sz="3000" dirty="0">
                <a:ea typeface="Arial" charset="0"/>
                <a:cs typeface="Arial" charset="0"/>
              </a:rPr>
              <a:t>Camaraderie </a:t>
            </a:r>
            <a:endParaRPr lang="es-ES" sz="3000" dirty="0">
              <a:solidFill>
                <a:srgbClr val="FFFF00"/>
              </a:solidFill>
              <a:ea typeface="Arial" charset="0"/>
              <a:cs typeface="Arial" charset="0"/>
            </a:endParaRPr>
          </a:p>
          <a:p>
            <a:pPr marL="182880" indent="-182880">
              <a:spcAft>
                <a:spcPts val="1800"/>
              </a:spcAft>
              <a:buFont typeface="Arial" pitchFamily="34" charset="0"/>
              <a:buChar char="•"/>
            </a:pPr>
            <a:r>
              <a:rPr lang="en-US" sz="3000" dirty="0">
                <a:ea typeface="Arial" charset="0"/>
                <a:cs typeface="Arial" charset="0"/>
              </a:rPr>
              <a:t>Service / </a:t>
            </a:r>
            <a:br>
              <a:rPr lang="en-US" sz="3000" dirty="0">
                <a:ea typeface="Arial" charset="0"/>
                <a:cs typeface="Arial" charset="0"/>
              </a:rPr>
            </a:br>
            <a:r>
              <a:rPr lang="en-US" sz="3000" dirty="0">
                <a:ea typeface="Arial" charset="0"/>
                <a:cs typeface="Arial" charset="0"/>
              </a:rPr>
              <a:t>Missions </a:t>
            </a:r>
            <a:endParaRPr lang="es-ES" sz="3000" dirty="0">
              <a:solidFill>
                <a:srgbClr val="FFFF00"/>
              </a:solidFill>
              <a:ea typeface="Arial" charset="0"/>
              <a:cs typeface="Arial" charset="0"/>
            </a:endParaRPr>
          </a:p>
          <a:p>
            <a:pPr marL="182880" indent="-182880">
              <a:spcAft>
                <a:spcPts val="1800"/>
              </a:spcAft>
              <a:buFont typeface="Arial" pitchFamily="34" charset="0"/>
              <a:buChar char="•"/>
            </a:pPr>
            <a:r>
              <a:rPr lang="en-US" sz="3000" dirty="0" err="1">
                <a:ea typeface="Arial" charset="0"/>
                <a:cs typeface="Arial" charset="0"/>
              </a:rPr>
              <a:t>Évangélisation</a:t>
            </a:r>
            <a:r>
              <a:rPr lang="en-US" sz="3000" dirty="0">
                <a:ea typeface="Arial" charset="0"/>
                <a:cs typeface="Arial" charset="0"/>
              </a:rPr>
              <a:t> </a:t>
            </a:r>
            <a:endParaRPr lang="es-ES" sz="3000" dirty="0">
              <a:solidFill>
                <a:srgbClr val="FFFF00"/>
              </a:solidFill>
              <a:ea typeface="Arial" charset="0"/>
              <a:cs typeface="Arial" charset="0"/>
            </a:endParaRPr>
          </a:p>
          <a:p>
            <a:pPr marL="182880" indent="-182880">
              <a:spcAft>
                <a:spcPts val="1800"/>
              </a:spcAft>
              <a:buFont typeface="Arial" pitchFamily="34" charset="0"/>
              <a:buChar char="•"/>
            </a:pPr>
            <a:r>
              <a:rPr lang="es-ES" sz="3000" dirty="0" err="1">
                <a:ea typeface="Arial" charset="0"/>
                <a:cs typeface="Arial" charset="0"/>
              </a:rPr>
              <a:t>Intendance</a:t>
            </a:r>
            <a:endParaRPr lang="es-ES" sz="3000" dirty="0">
              <a:solidFill>
                <a:srgbClr val="FFFF00"/>
              </a:solidFill>
              <a:ea typeface="Arial" charset="0"/>
              <a:cs typeface="Arial" charset="0"/>
            </a:endParaRPr>
          </a:p>
          <a:p>
            <a:pPr marL="182880" indent="-182880">
              <a:spcAft>
                <a:spcPts val="1800"/>
              </a:spcAft>
              <a:buFont typeface="Arial" pitchFamily="34" charset="0"/>
              <a:buChar char="•"/>
            </a:pPr>
            <a:r>
              <a:rPr lang="en-US" sz="3000" dirty="0">
                <a:ea typeface="Arial" charset="0"/>
                <a:cs typeface="Arial" charset="0"/>
              </a:rPr>
              <a:t>Adoration </a:t>
            </a:r>
            <a:endParaRPr lang="es-ES" sz="3000" dirty="0">
              <a:solidFill>
                <a:srgbClr val="FFFF00"/>
              </a:solidFill>
              <a:ea typeface="Arial" charset="0"/>
              <a:cs typeface="Arial" charset="0"/>
            </a:endParaRPr>
          </a:p>
          <a:p>
            <a:pPr marL="182880" indent="-182880">
              <a:spcAft>
                <a:spcPts val="1800"/>
              </a:spcAft>
              <a:buFont typeface="Arial" pitchFamily="34" charset="0"/>
              <a:buChar char="•"/>
            </a:pPr>
            <a:r>
              <a:rPr lang="en-US" sz="3000" dirty="0">
                <a:ea typeface="Arial" charset="0"/>
                <a:cs typeface="Arial" charset="0"/>
              </a:rPr>
              <a:t>Compassion </a:t>
            </a:r>
            <a:endParaRPr lang="en-US" sz="3000" dirty="0">
              <a:solidFill>
                <a:srgbClr val="FFFF00"/>
              </a:solidFill>
              <a:ea typeface="Arial" charset="0"/>
              <a:cs typeface="Arial" charset="0"/>
            </a:endParaRPr>
          </a:p>
          <a:p>
            <a:pPr marL="182880" indent="-182880">
              <a:spcAft>
                <a:spcPts val="1800"/>
              </a:spcAft>
              <a:buFont typeface="Arial" pitchFamily="34" charset="0"/>
              <a:buChar char="•"/>
            </a:pPr>
            <a:r>
              <a:rPr lang="en-US" sz="3000" dirty="0">
                <a:ea typeface="Arial" charset="0"/>
                <a:cs typeface="Arial" charset="0"/>
              </a:rPr>
              <a:t>Vocation </a:t>
            </a:r>
            <a:endParaRPr lang="en-US" sz="3000" dirty="0">
              <a:solidFill>
                <a:srgbClr val="FFFF00"/>
              </a:solidFill>
              <a:ea typeface="Arial" charset="0"/>
              <a:cs typeface="Arial" charset="0"/>
            </a:endParaRPr>
          </a:p>
        </p:txBody>
      </p:sp>
      <p:sp>
        <p:nvSpPr>
          <p:cNvPr id="11" name="Right Brace 10"/>
          <p:cNvSpPr/>
          <p:nvPr/>
        </p:nvSpPr>
        <p:spPr>
          <a:xfrm>
            <a:off x="3131840" y="404664"/>
            <a:ext cx="648072" cy="6453336"/>
          </a:xfrm>
          <a:prstGeom prst="rightBrac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p:cNvCxnSpPr/>
          <p:nvPr/>
        </p:nvCxnSpPr>
        <p:spPr>
          <a:xfrm flipV="1">
            <a:off x="5652120" y="836712"/>
            <a:ext cx="800472" cy="15121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976156" y="1700808"/>
            <a:ext cx="476436" cy="75608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331416" y="2697514"/>
            <a:ext cx="400824" cy="1326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8" idx="1"/>
          </p:cNvCxnSpPr>
          <p:nvPr/>
        </p:nvCxnSpPr>
        <p:spPr>
          <a:xfrm flipV="1">
            <a:off x="6315804" y="3567068"/>
            <a:ext cx="200412" cy="14997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80112" y="4437112"/>
            <a:ext cx="936104" cy="14401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364088" y="4725144"/>
            <a:ext cx="1088504" cy="69229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148064" y="4957603"/>
            <a:ext cx="1368152" cy="12077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Up Arrow 3"/>
          <p:cNvSpPr/>
          <p:nvPr/>
        </p:nvSpPr>
        <p:spPr>
          <a:xfrm>
            <a:off x="4499992" y="1052736"/>
            <a:ext cx="792088" cy="1296144"/>
          </a:xfrm>
          <a:prstGeom prst="upArrow">
            <a:avLst/>
          </a:prstGeom>
          <a:gradFill>
            <a:gsLst>
              <a:gs pos="0">
                <a:schemeClr val="bg1">
                  <a:lumMod val="95000"/>
                  <a:lumOff val="5000"/>
                </a:schemeClr>
              </a:gs>
              <a:gs pos="10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355976" y="313492"/>
            <a:ext cx="1080120" cy="523220"/>
          </a:xfrm>
          <a:prstGeom prst="rect">
            <a:avLst/>
          </a:prstGeom>
          <a:noFill/>
        </p:spPr>
        <p:txBody>
          <a:bodyPr wrap="square" rtlCol="0">
            <a:spAutoFit/>
          </a:bodyPr>
          <a:lstStyle/>
          <a:p>
            <a:pPr algn="ctr"/>
            <a:r>
              <a:rPr lang="en-US" b="1" u="sng"/>
              <a:t>DIEU</a:t>
            </a:r>
            <a:endParaRPr lang="en-US" dirty="0">
              <a:latin typeface="Calibri" charset="0"/>
              <a:ea typeface="Times New Roman" charset="0"/>
              <a:cs typeface="Times New Roman" charset="0"/>
            </a:endParaRPr>
          </a:p>
        </p:txBody>
      </p:sp>
      <p:sp>
        <p:nvSpPr>
          <p:cNvPr id="19" name="Up Arrow 18"/>
          <p:cNvSpPr/>
          <p:nvPr/>
        </p:nvSpPr>
        <p:spPr>
          <a:xfrm rot="10800000">
            <a:off x="4572000" y="5157191"/>
            <a:ext cx="792088" cy="907909"/>
          </a:xfrm>
          <a:prstGeom prst="upArrow">
            <a:avLst/>
          </a:prstGeom>
          <a:gradFill>
            <a:gsLst>
              <a:gs pos="0">
                <a:schemeClr val="bg1">
                  <a:lumMod val="95000"/>
                  <a:lumOff val="5000"/>
                </a:schemeClr>
              </a:gs>
              <a:gs pos="10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139952" y="6146140"/>
            <a:ext cx="1692188" cy="523220"/>
          </a:xfrm>
          <a:prstGeom prst="rect">
            <a:avLst/>
          </a:prstGeom>
          <a:noFill/>
        </p:spPr>
        <p:txBody>
          <a:bodyPr wrap="square" rtlCol="0">
            <a:spAutoFit/>
          </a:bodyPr>
          <a:lstStyle/>
          <a:p>
            <a:pPr algn="ctr"/>
            <a:r>
              <a:rPr lang="en-US" b="1" u="sng"/>
              <a:t>AUTRES</a:t>
            </a:r>
            <a:endParaRPr lang="en-US" b="1" u="sng" dirty="0">
              <a:solidFill>
                <a:srgbClr val="FFFF00"/>
              </a:solidFill>
            </a:endParaRPr>
          </a:p>
        </p:txBody>
      </p:sp>
    </p:spTree>
    <p:extLst>
      <p:ext uri="{BB962C8B-B14F-4D97-AF65-F5344CB8AC3E}">
        <p14:creationId xmlns:p14="http://schemas.microsoft.com/office/powerpoint/2010/main" val="1036149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barn(inVertical)">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barn(inVertical)">
                                      <p:cBhvr>
                                        <p:cTn id="28" dur="500"/>
                                        <p:tgtEl>
                                          <p:spTgt spid="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barn(inVertical)">
                                      <p:cBhvr>
                                        <p:cTn id="33" dur="500"/>
                                        <p:tgtEl>
                                          <p:spTgt spid="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Effect transition="in" filter="barn(inVertical)">
                                      <p:cBhvr>
                                        <p:cTn id="38" dur="500"/>
                                        <p:tgtEl>
                                          <p:spTgt spid="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barn(inVertical)">
                                      <p:cBhvr>
                                        <p:cTn id="43" dur="500"/>
                                        <p:tgtEl>
                                          <p:spTgt spid="5">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Effect transition="in" filter="barn(inVertical)">
                                      <p:cBhvr>
                                        <p:cTn id="48" dur="500"/>
                                        <p:tgtEl>
                                          <p:spTgt spid="5">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arn(inVertical)">
                                      <p:cBhvr>
                                        <p:cTn id="53" dur="500"/>
                                        <p:tgtEl>
                                          <p:spTgt spid="18"/>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barn(inVertical)">
                                      <p:cBhvr>
                                        <p:cTn id="56" dur="500"/>
                                        <p:tgtEl>
                                          <p:spTgt spid="4"/>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barn(inVertical)">
                                      <p:cBhvr>
                                        <p:cTn id="61" dur="500"/>
                                        <p:tgtEl>
                                          <p:spTgt spid="21"/>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barn(inVertical)">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barn(inVertical)">
                                      <p:cBhvr>
                                        <p:cTn id="69" dur="500"/>
                                        <p:tgtEl>
                                          <p:spTgt spid="7"/>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8">
                                            <p:txEl>
                                              <p:pRg st="0" end="0"/>
                                            </p:txEl>
                                          </p:spTgt>
                                        </p:tgtEl>
                                        <p:attrNameLst>
                                          <p:attrName>style.visibility</p:attrName>
                                        </p:attrNameLst>
                                      </p:cBhvr>
                                      <p:to>
                                        <p:strVal val="visible"/>
                                      </p:to>
                                    </p:set>
                                    <p:animEffect transition="in" filter="barn(inVertical)">
                                      <p:cBhvr>
                                        <p:cTn id="74" dur="500"/>
                                        <p:tgtEl>
                                          <p:spTgt spid="8">
                                            <p:txEl>
                                              <p:pRg st="0" end="0"/>
                                            </p:txEl>
                                          </p:spTgt>
                                        </p:tgtEl>
                                      </p:cBhvr>
                                    </p:animEffect>
                                  </p:childTnLst>
                                </p:cTn>
                              </p:par>
                              <p:par>
                                <p:cTn id="75" presetID="16" presetClass="entr" presetSubtype="21" fill="hold"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barn(inVertical)">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8">
                                            <p:txEl>
                                              <p:pRg st="1" end="1"/>
                                            </p:txEl>
                                          </p:spTgt>
                                        </p:tgtEl>
                                        <p:attrNameLst>
                                          <p:attrName>style.visibility</p:attrName>
                                        </p:attrNameLst>
                                      </p:cBhvr>
                                      <p:to>
                                        <p:strVal val="visible"/>
                                      </p:to>
                                    </p:set>
                                    <p:animEffect transition="in" filter="barn(inVertical)">
                                      <p:cBhvr>
                                        <p:cTn id="82" dur="500"/>
                                        <p:tgtEl>
                                          <p:spTgt spid="8">
                                            <p:txEl>
                                              <p:pRg st="1" end="1"/>
                                            </p:txEl>
                                          </p:spTgt>
                                        </p:tgtEl>
                                      </p:cBhvr>
                                    </p:animEffect>
                                  </p:childTnLst>
                                </p:cTn>
                              </p:par>
                              <p:par>
                                <p:cTn id="83" presetID="16" presetClass="entr" presetSubtype="21" fill="hold" nodeType="with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barn(inVertical)">
                                      <p:cBhvr>
                                        <p:cTn id="85" dur="500"/>
                                        <p:tgtEl>
                                          <p:spTgt spid="20"/>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nodeType="clickEffect">
                                  <p:stCondLst>
                                    <p:cond delay="0"/>
                                  </p:stCondLst>
                                  <p:childTnLst>
                                    <p:set>
                                      <p:cBhvr>
                                        <p:cTn id="89" dur="1" fill="hold">
                                          <p:stCondLst>
                                            <p:cond delay="0"/>
                                          </p:stCondLst>
                                        </p:cTn>
                                        <p:tgtEl>
                                          <p:spTgt spid="8">
                                            <p:txEl>
                                              <p:pRg st="2" end="2"/>
                                            </p:txEl>
                                          </p:spTgt>
                                        </p:tgtEl>
                                        <p:attrNameLst>
                                          <p:attrName>style.visibility</p:attrName>
                                        </p:attrNameLst>
                                      </p:cBhvr>
                                      <p:to>
                                        <p:strVal val="visible"/>
                                      </p:to>
                                    </p:set>
                                    <p:animEffect transition="in" filter="barn(inVertical)">
                                      <p:cBhvr>
                                        <p:cTn id="90" dur="500"/>
                                        <p:tgtEl>
                                          <p:spTgt spid="8">
                                            <p:txEl>
                                              <p:pRg st="2" end="2"/>
                                            </p:txEl>
                                          </p:spTgt>
                                        </p:tgtEl>
                                      </p:cBhvr>
                                    </p:animEffect>
                                  </p:childTnLst>
                                </p:cTn>
                              </p:par>
                              <p:par>
                                <p:cTn id="91" presetID="16" presetClass="entr" presetSubtype="21" fill="hold" nodeType="with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barn(inVertical)">
                                      <p:cBhvr>
                                        <p:cTn id="93" dur="500"/>
                                        <p:tgtEl>
                                          <p:spTgt spid="23"/>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nodeType="clickEffect">
                                  <p:stCondLst>
                                    <p:cond delay="0"/>
                                  </p:stCondLst>
                                  <p:childTnLst>
                                    <p:set>
                                      <p:cBhvr>
                                        <p:cTn id="97" dur="1" fill="hold">
                                          <p:stCondLst>
                                            <p:cond delay="0"/>
                                          </p:stCondLst>
                                        </p:cTn>
                                        <p:tgtEl>
                                          <p:spTgt spid="8">
                                            <p:txEl>
                                              <p:pRg st="3" end="3"/>
                                            </p:txEl>
                                          </p:spTgt>
                                        </p:tgtEl>
                                        <p:attrNameLst>
                                          <p:attrName>style.visibility</p:attrName>
                                        </p:attrNameLst>
                                      </p:cBhvr>
                                      <p:to>
                                        <p:strVal val="visible"/>
                                      </p:to>
                                    </p:set>
                                    <p:animEffect transition="in" filter="barn(inVertical)">
                                      <p:cBhvr>
                                        <p:cTn id="98" dur="500"/>
                                        <p:tgtEl>
                                          <p:spTgt spid="8">
                                            <p:txEl>
                                              <p:pRg st="3" end="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nodeType="clickEffect">
                                  <p:stCondLst>
                                    <p:cond delay="0"/>
                                  </p:stCondLst>
                                  <p:childTnLst>
                                    <p:set>
                                      <p:cBhvr>
                                        <p:cTn id="102" dur="1" fill="hold">
                                          <p:stCondLst>
                                            <p:cond delay="0"/>
                                          </p:stCondLst>
                                        </p:cTn>
                                        <p:tgtEl>
                                          <p:spTgt spid="8">
                                            <p:txEl>
                                              <p:pRg st="4" end="4"/>
                                            </p:txEl>
                                          </p:spTgt>
                                        </p:tgtEl>
                                        <p:attrNameLst>
                                          <p:attrName>style.visibility</p:attrName>
                                        </p:attrNameLst>
                                      </p:cBhvr>
                                      <p:to>
                                        <p:strVal val="visible"/>
                                      </p:to>
                                    </p:set>
                                    <p:animEffect transition="in" filter="barn(inVertical)">
                                      <p:cBhvr>
                                        <p:cTn id="103" dur="500"/>
                                        <p:tgtEl>
                                          <p:spTgt spid="8">
                                            <p:txEl>
                                              <p:pRg st="4" end="4"/>
                                            </p:txEl>
                                          </p:spTgt>
                                        </p:tgtEl>
                                      </p:cBhvr>
                                    </p:animEffect>
                                  </p:childTnLst>
                                </p:cTn>
                              </p:par>
                              <p:par>
                                <p:cTn id="104" presetID="16" presetClass="entr" presetSubtype="21" fill="hold" nodeType="withEffect">
                                  <p:stCondLst>
                                    <p:cond delay="0"/>
                                  </p:stCondLst>
                                  <p:childTnLst>
                                    <p:set>
                                      <p:cBhvr>
                                        <p:cTn id="105" dur="1" fill="hold">
                                          <p:stCondLst>
                                            <p:cond delay="0"/>
                                          </p:stCondLst>
                                        </p:cTn>
                                        <p:tgtEl>
                                          <p:spTgt spid="27"/>
                                        </p:tgtEl>
                                        <p:attrNameLst>
                                          <p:attrName>style.visibility</p:attrName>
                                        </p:attrNameLst>
                                      </p:cBhvr>
                                      <p:to>
                                        <p:strVal val="visible"/>
                                      </p:to>
                                    </p:set>
                                    <p:animEffect transition="in" filter="barn(inVertical)">
                                      <p:cBhvr>
                                        <p:cTn id="106" dur="500"/>
                                        <p:tgtEl>
                                          <p:spTgt spid="27"/>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ntr" presetSubtype="21" fill="hold" nodeType="clickEffect">
                                  <p:stCondLst>
                                    <p:cond delay="0"/>
                                  </p:stCondLst>
                                  <p:childTnLst>
                                    <p:set>
                                      <p:cBhvr>
                                        <p:cTn id="110" dur="1" fill="hold">
                                          <p:stCondLst>
                                            <p:cond delay="0"/>
                                          </p:stCondLst>
                                        </p:cTn>
                                        <p:tgtEl>
                                          <p:spTgt spid="8">
                                            <p:txEl>
                                              <p:pRg st="5" end="5"/>
                                            </p:txEl>
                                          </p:spTgt>
                                        </p:tgtEl>
                                        <p:attrNameLst>
                                          <p:attrName>style.visibility</p:attrName>
                                        </p:attrNameLst>
                                      </p:cBhvr>
                                      <p:to>
                                        <p:strVal val="visible"/>
                                      </p:to>
                                    </p:set>
                                    <p:animEffect transition="in" filter="barn(inVertical)">
                                      <p:cBhvr>
                                        <p:cTn id="111" dur="500"/>
                                        <p:tgtEl>
                                          <p:spTgt spid="8">
                                            <p:txEl>
                                              <p:pRg st="5" end="5"/>
                                            </p:txEl>
                                          </p:spTgt>
                                        </p:tgtEl>
                                      </p:cBhvr>
                                    </p:animEffect>
                                  </p:childTnLst>
                                </p:cTn>
                              </p:par>
                              <p:par>
                                <p:cTn id="112" presetID="16" presetClass="entr" presetSubtype="21" fill="hold" nodeType="with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barn(inVertical)">
                                      <p:cBhvr>
                                        <p:cTn id="114" dur="500"/>
                                        <p:tgtEl>
                                          <p:spTgt spid="30"/>
                                        </p:tgtEl>
                                      </p:cBhvr>
                                    </p:animEffect>
                                  </p:childTnLst>
                                </p:cTn>
                              </p:par>
                            </p:childTnLst>
                          </p:cTn>
                        </p:par>
                      </p:childTnLst>
                    </p:cTn>
                  </p:par>
                  <p:par>
                    <p:cTn id="115" fill="hold">
                      <p:stCondLst>
                        <p:cond delay="indefinite"/>
                      </p:stCondLst>
                      <p:childTnLst>
                        <p:par>
                          <p:cTn id="116" fill="hold">
                            <p:stCondLst>
                              <p:cond delay="0"/>
                            </p:stCondLst>
                            <p:childTnLst>
                              <p:par>
                                <p:cTn id="117" presetID="16" presetClass="entr" presetSubtype="21" fill="hold" nodeType="clickEffect">
                                  <p:stCondLst>
                                    <p:cond delay="0"/>
                                  </p:stCondLst>
                                  <p:childTnLst>
                                    <p:set>
                                      <p:cBhvr>
                                        <p:cTn id="118" dur="1" fill="hold">
                                          <p:stCondLst>
                                            <p:cond delay="0"/>
                                          </p:stCondLst>
                                        </p:cTn>
                                        <p:tgtEl>
                                          <p:spTgt spid="8">
                                            <p:txEl>
                                              <p:pRg st="6" end="6"/>
                                            </p:txEl>
                                          </p:spTgt>
                                        </p:tgtEl>
                                        <p:attrNameLst>
                                          <p:attrName>style.visibility</p:attrName>
                                        </p:attrNameLst>
                                      </p:cBhvr>
                                      <p:to>
                                        <p:strVal val="visible"/>
                                      </p:to>
                                    </p:set>
                                    <p:animEffect transition="in" filter="barn(inVertical)">
                                      <p:cBhvr>
                                        <p:cTn id="119" dur="500"/>
                                        <p:tgtEl>
                                          <p:spTgt spid="8">
                                            <p:txEl>
                                              <p:pRg st="6" end="6"/>
                                            </p:txEl>
                                          </p:spTgt>
                                        </p:tgtEl>
                                      </p:cBhvr>
                                    </p:animEffect>
                                  </p:childTnLst>
                                </p:cTn>
                              </p:par>
                              <p:par>
                                <p:cTn id="120" presetID="16" presetClass="entr" presetSubtype="21" fill="hold" nodeType="with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barn(inVertical)">
                                      <p:cBhvr>
                                        <p:cTn id="122" dur="500"/>
                                        <p:tgtEl>
                                          <p:spTgt spid="32"/>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nodeType="clickEffect">
                                  <p:stCondLst>
                                    <p:cond delay="0"/>
                                  </p:stCondLst>
                                  <p:childTnLst>
                                    <p:set>
                                      <p:cBhvr>
                                        <p:cTn id="126" dur="1" fill="hold">
                                          <p:stCondLst>
                                            <p:cond delay="0"/>
                                          </p:stCondLst>
                                        </p:cTn>
                                        <p:tgtEl>
                                          <p:spTgt spid="8">
                                            <p:txEl>
                                              <p:pRg st="7" end="7"/>
                                            </p:txEl>
                                          </p:spTgt>
                                        </p:tgtEl>
                                        <p:attrNameLst>
                                          <p:attrName>style.visibility</p:attrName>
                                        </p:attrNameLst>
                                      </p:cBhvr>
                                      <p:to>
                                        <p:strVal val="visible"/>
                                      </p:to>
                                    </p:set>
                                    <p:animEffect transition="in" filter="barn(inVertical)">
                                      <p:cBhvr>
                                        <p:cTn id="127" dur="500"/>
                                        <p:tgtEl>
                                          <p:spTgt spid="8">
                                            <p:txEl>
                                              <p:pRg st="7" end="7"/>
                                            </p:txEl>
                                          </p:spTgt>
                                        </p:tgtEl>
                                      </p:cBhvr>
                                    </p:animEffect>
                                  </p:childTnLst>
                                </p:cTn>
                              </p:par>
                              <p:par>
                                <p:cTn id="128" presetID="16" presetClass="entr" presetSubtype="21" fill="hold" nodeType="withEffect">
                                  <p:stCondLst>
                                    <p:cond delay="0"/>
                                  </p:stCondLst>
                                  <p:childTnLst>
                                    <p:set>
                                      <p:cBhvr>
                                        <p:cTn id="129" dur="1" fill="hold">
                                          <p:stCondLst>
                                            <p:cond delay="0"/>
                                          </p:stCondLst>
                                        </p:cTn>
                                        <p:tgtEl>
                                          <p:spTgt spid="35"/>
                                        </p:tgtEl>
                                        <p:attrNameLst>
                                          <p:attrName>style.visibility</p:attrName>
                                        </p:attrNameLst>
                                      </p:cBhvr>
                                      <p:to>
                                        <p:strVal val="visible"/>
                                      </p:to>
                                    </p:set>
                                    <p:animEffect transition="in" filter="barn(inVertical)">
                                      <p:cBhvr>
                                        <p:cTn id="13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11" grpId="0" animBg="1"/>
      <p:bldP spid="4" grpId="0" animBg="1"/>
      <p:bldP spid="18" grpId="0"/>
      <p:bldP spid="19" grpId="0" animBg="1"/>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65920"/>
            <a:ext cx="9144000" cy="1143000"/>
          </a:xfrm>
          <a:prstGeom prst="rect">
            <a:avLst/>
          </a:prstGeom>
        </p:spPr>
        <p:txBody>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fr-FR" sz="9600" dirty="0">
                <a:solidFill>
                  <a:schemeClr val="tx1"/>
                </a:solidFill>
                <a:effectLst/>
              </a:rPr>
              <a:t>Disciple Matériels</a:t>
            </a:r>
            <a:endParaRPr lang="en-US" sz="8800" dirty="0">
              <a:solidFill>
                <a:schemeClr val="tx1"/>
              </a:solidFill>
            </a:endParaRPr>
          </a:p>
        </p:txBody>
      </p:sp>
    </p:spTree>
    <p:extLst>
      <p:ext uri="{BB962C8B-B14F-4D97-AF65-F5344CB8AC3E}">
        <p14:creationId xmlns:p14="http://schemas.microsoft.com/office/powerpoint/2010/main" val="152491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monte\Videos\Discipleship\This is Discipleship - Fren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16632"/>
            <a:ext cx="3182198" cy="179068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107504" y="1196752"/>
            <a:ext cx="8928992"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0"/>
              </a:spcBef>
              <a:buClrTx/>
              <a:buFontTx/>
              <a:buNone/>
            </a:pPr>
            <a:br>
              <a:rPr lang="es-ES" altLang="en-US" sz="4800" b="1" dirty="0">
                <a:latin typeface="Arial" pitchFamily="34" charset="0"/>
                <a:cs typeface="Arial" pitchFamily="34" charset="0"/>
              </a:rPr>
            </a:br>
            <a:endParaRPr lang="es-ES" altLang="en-US" sz="4800" b="1" dirty="0">
              <a:latin typeface="Arial" pitchFamily="34" charset="0"/>
              <a:cs typeface="Arial" pitchFamily="34" charset="0"/>
            </a:endParaRPr>
          </a:p>
          <a:p>
            <a:pPr algn="ctr">
              <a:spcBef>
                <a:spcPct val="0"/>
              </a:spcBef>
              <a:buClrTx/>
              <a:buNone/>
            </a:pPr>
            <a:r>
              <a:rPr lang="es-ES" altLang="en-US" sz="4400" b="1" dirty="0">
                <a:latin typeface="Arial" charset="0"/>
                <a:ea typeface="Arial" charset="0"/>
                <a:cs typeface="Arial" charset="0"/>
              </a:rPr>
              <a:t>Jesús </a:t>
            </a:r>
            <a:r>
              <a:rPr lang="en-US" sz="4400" b="1" dirty="0">
                <a:latin typeface="Arial" charset="0"/>
                <a:ea typeface="Arial" charset="0"/>
                <a:cs typeface="Arial" charset="0"/>
              </a:rPr>
              <a:t>nous a </a:t>
            </a:r>
            <a:r>
              <a:rPr lang="en-US" sz="4400" b="1" dirty="0" err="1">
                <a:latin typeface="Arial" charset="0"/>
                <a:ea typeface="Arial" charset="0"/>
                <a:cs typeface="Arial" charset="0"/>
              </a:rPr>
              <a:t>appelé</a:t>
            </a:r>
            <a:r>
              <a:rPr lang="en-US" sz="4400" b="1" dirty="0">
                <a:latin typeface="Arial" charset="0"/>
                <a:ea typeface="Arial" charset="0"/>
                <a:cs typeface="Arial" charset="0"/>
              </a:rPr>
              <a:t> pour </a:t>
            </a:r>
            <a:r>
              <a:rPr lang="en-US" sz="4400" b="1" dirty="0" err="1">
                <a:latin typeface="Arial" charset="0"/>
                <a:ea typeface="Arial" charset="0"/>
                <a:cs typeface="Arial" charset="0"/>
              </a:rPr>
              <a:t>être</a:t>
            </a:r>
            <a:r>
              <a:rPr lang="en-US" sz="4400" b="1" dirty="0">
                <a:latin typeface="Arial" charset="0"/>
                <a:ea typeface="Arial" charset="0"/>
                <a:cs typeface="Arial" charset="0"/>
              </a:rPr>
              <a:t> </a:t>
            </a:r>
            <a:r>
              <a:rPr lang="en-US" sz="4400" b="1" dirty="0" err="1">
                <a:latin typeface="Arial" charset="0"/>
                <a:ea typeface="Arial" charset="0"/>
                <a:cs typeface="Arial" charset="0"/>
              </a:rPr>
              <a:t>ses</a:t>
            </a:r>
            <a:r>
              <a:rPr lang="en-US" sz="4400" b="1" dirty="0">
                <a:latin typeface="Arial" charset="0"/>
                <a:ea typeface="Arial" charset="0"/>
                <a:cs typeface="Arial" charset="0"/>
              </a:rPr>
              <a:t> disciples, et faire des disciples</a:t>
            </a:r>
          </a:p>
        </p:txBody>
      </p:sp>
      <p:sp>
        <p:nvSpPr>
          <p:cNvPr id="4" name="Rectangle 4"/>
          <p:cNvSpPr>
            <a:spLocks noChangeArrowheads="1"/>
          </p:cNvSpPr>
          <p:nvPr/>
        </p:nvSpPr>
        <p:spPr bwMode="auto">
          <a:xfrm>
            <a:off x="0" y="3645024"/>
            <a:ext cx="914400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0"/>
              </a:spcBef>
              <a:buClrTx/>
              <a:buNone/>
            </a:pPr>
            <a:br>
              <a:rPr lang="es-ES" altLang="en-US" sz="6000" dirty="0"/>
            </a:br>
            <a:r>
              <a:rPr lang="es-ES" altLang="en-US" sz="6000" dirty="0"/>
              <a:t>Q</a:t>
            </a:r>
            <a:r>
              <a:rPr lang="en-US" sz="6000" dirty="0" err="1">
                <a:latin typeface="Times New Roman" charset="0"/>
                <a:ea typeface="Times New Roman" charset="0"/>
                <a:cs typeface="Times New Roman" charset="0"/>
              </a:rPr>
              <a:t>ui</a:t>
            </a:r>
            <a:r>
              <a:rPr lang="en-US" sz="6000" dirty="0">
                <a:latin typeface="Times New Roman" charset="0"/>
                <a:ea typeface="Times New Roman" charset="0"/>
                <a:cs typeface="Times New Roman" charset="0"/>
              </a:rPr>
              <a:t> </a:t>
            </a:r>
            <a:r>
              <a:rPr lang="en-US" sz="6000" dirty="0" err="1">
                <a:latin typeface="Times New Roman" charset="0"/>
                <a:ea typeface="Times New Roman" charset="0"/>
                <a:cs typeface="Times New Roman" charset="0"/>
              </a:rPr>
              <a:t>vous</a:t>
            </a:r>
            <a:r>
              <a:rPr lang="en-US" sz="6000" dirty="0">
                <a:latin typeface="Times New Roman" charset="0"/>
                <a:ea typeface="Times New Roman" charset="0"/>
                <a:cs typeface="Times New Roman" charset="0"/>
              </a:rPr>
              <a:t> a </a:t>
            </a:r>
            <a:r>
              <a:rPr lang="en-US" sz="6000" dirty="0" err="1">
                <a:latin typeface="Times New Roman" charset="0"/>
                <a:ea typeface="Times New Roman" charset="0"/>
                <a:cs typeface="Times New Roman" charset="0"/>
              </a:rPr>
              <a:t>enseigné</a:t>
            </a:r>
            <a:r>
              <a:rPr lang="en-US" sz="6000" dirty="0">
                <a:latin typeface="Times New Roman" charset="0"/>
                <a:ea typeface="Times New Roman" charset="0"/>
                <a:cs typeface="Times New Roman" charset="0"/>
              </a:rPr>
              <a:t>?</a:t>
            </a:r>
            <a:endParaRPr lang="en-US" sz="6000" dirty="0">
              <a:latin typeface="Calibri" charset="0"/>
              <a:ea typeface="Times New Roman" charset="0"/>
              <a:cs typeface="Times New Roman" charset="0"/>
            </a:endParaRPr>
          </a:p>
          <a:p>
            <a:pPr algn="ctr">
              <a:spcBef>
                <a:spcPct val="0"/>
              </a:spcBef>
              <a:buClrTx/>
              <a:buNone/>
            </a:pPr>
            <a:r>
              <a:rPr lang="es-ES" altLang="en-US" sz="1800" dirty="0">
                <a:solidFill>
                  <a:schemeClr val="bg1"/>
                </a:solidFill>
              </a:rPr>
              <a:t>.</a:t>
            </a:r>
            <a:br>
              <a:rPr lang="es-ES" altLang="en-US" sz="6000" dirty="0"/>
            </a:br>
            <a:r>
              <a:rPr lang="en-US" sz="6000" dirty="0">
                <a:latin typeface="Times New Roman" charset="0"/>
                <a:ea typeface="Times New Roman" charset="0"/>
                <a:cs typeface="Times New Roman" charset="0"/>
              </a:rPr>
              <a:t>Qui </a:t>
            </a:r>
            <a:r>
              <a:rPr lang="en-US" sz="6000" dirty="0" err="1">
                <a:latin typeface="Times New Roman" charset="0"/>
                <a:ea typeface="Times New Roman" charset="0"/>
                <a:cs typeface="Times New Roman" charset="0"/>
              </a:rPr>
              <a:t>avez-vous</a:t>
            </a:r>
            <a:r>
              <a:rPr lang="en-US" sz="6000" dirty="0">
                <a:latin typeface="Times New Roman" charset="0"/>
                <a:ea typeface="Times New Roman" charset="0"/>
                <a:cs typeface="Times New Roman" charset="0"/>
              </a:rPr>
              <a:t> </a:t>
            </a:r>
            <a:r>
              <a:rPr lang="en-US" sz="6000" dirty="0" err="1">
                <a:latin typeface="Times New Roman" charset="0"/>
                <a:ea typeface="Times New Roman" charset="0"/>
                <a:cs typeface="Times New Roman" charset="0"/>
              </a:rPr>
              <a:t>enseigné</a:t>
            </a:r>
            <a:r>
              <a:rPr lang="en-US" sz="6000" dirty="0">
                <a:latin typeface="Times New Roman" charset="0"/>
                <a:ea typeface="Times New Roman" charset="0"/>
                <a:cs typeface="Times New Roman" charset="0"/>
              </a:rPr>
              <a:t>? </a:t>
            </a:r>
            <a:endParaRPr lang="en-US" sz="6000" dirty="0">
              <a:latin typeface="Calibri" charset="0"/>
              <a:ea typeface="Times New Roman" charset="0"/>
              <a:cs typeface="Times New Roman" charset="0"/>
            </a:endParaRPr>
          </a:p>
        </p:txBody>
      </p:sp>
    </p:spTree>
    <p:extLst>
      <p:ext uri="{BB962C8B-B14F-4D97-AF65-F5344CB8AC3E}">
        <p14:creationId xmlns:p14="http://schemas.microsoft.com/office/powerpoint/2010/main" val="2348543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ox(in)">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box(in)">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539552" y="2564904"/>
            <a:ext cx="8316416" cy="914400"/>
          </a:xfrm>
        </p:spPr>
        <p:txBody>
          <a:bodyPr>
            <a:noAutofit/>
          </a:bodyPr>
          <a:lstStyle/>
          <a:p>
            <a:br>
              <a:rPr lang="en-US" sz="3600" dirty="0">
                <a:solidFill>
                  <a:schemeClr val="bg1"/>
                </a:solidFill>
                <a:effectLst/>
              </a:rPr>
            </a:br>
            <a:r>
              <a:rPr lang="fr-FR" sz="6000" dirty="0">
                <a:solidFill>
                  <a:schemeClr val="tx1"/>
                </a:solidFill>
              </a:rPr>
              <a:t>La mission de l’Église du    </a:t>
            </a:r>
            <a:br>
              <a:rPr lang="fr-FR" sz="6000" dirty="0">
                <a:solidFill>
                  <a:schemeClr val="tx1"/>
                </a:solidFill>
              </a:rPr>
            </a:br>
            <a:r>
              <a:rPr lang="fr-FR" sz="6000" dirty="0">
                <a:solidFill>
                  <a:schemeClr val="tx1"/>
                </a:solidFill>
              </a:rPr>
              <a:t>Nazaréen est de faire des disciples à l’image de Christ dans les nations.</a:t>
            </a:r>
            <a:br>
              <a:rPr lang="en-US" sz="3100" dirty="0">
                <a:solidFill>
                  <a:schemeClr val="bg1"/>
                </a:solidFill>
                <a:effectLst/>
              </a:rPr>
            </a:br>
            <a:endParaRPr lang="es-ES" sz="3100" dirty="0">
              <a:solidFill>
                <a:schemeClr val="bg1"/>
              </a:solidFill>
              <a:effectLst/>
            </a:endParaRPr>
          </a:p>
        </p:txBody>
      </p:sp>
    </p:spTree>
    <p:extLst>
      <p:ext uri="{BB962C8B-B14F-4D97-AF65-F5344CB8AC3E}">
        <p14:creationId xmlns:p14="http://schemas.microsoft.com/office/powerpoint/2010/main" val="278257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Monte Cyr\Documents\Discipleship\Logos\Ministry Logos\SDMI Logos\SDMI logo - English Words.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123729" y="4941168"/>
            <a:ext cx="4608512" cy="748653"/>
          </a:xfrm>
          <a:prstGeom prst="rect">
            <a:avLst/>
          </a:prstGeom>
          <a:noFill/>
          <a:extLst>
            <a:ext uri="{909E8E84-426E-40DD-AFC4-6F175D3DCCD1}">
              <a14:hiddenFill xmlns:a14="http://schemas.microsoft.com/office/drawing/2010/main">
                <a:solidFill>
                  <a:srgbClr val="FFFFFF"/>
                </a:solidFill>
              </a14:hiddenFill>
            </a:ext>
          </a:extLst>
        </p:spPr>
      </p:pic>
      <p:pic>
        <p:nvPicPr>
          <p:cNvPr id="23554" name="Picture 2" descr="C:\Users\Monte Cyr\Documents\Discipleship\Logos\Ministry Logos\SDMI Logos\sdmi logo spanish color001.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123729" y="347342"/>
            <a:ext cx="4608512" cy="46085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5877272"/>
            <a:ext cx="9144000" cy="646331"/>
          </a:xfrm>
          <a:prstGeom prst="rect">
            <a:avLst/>
          </a:prstGeom>
          <a:noFill/>
        </p:spPr>
        <p:txBody>
          <a:bodyPr wrap="square" rtlCol="0">
            <a:spAutoFit/>
          </a:bodyPr>
          <a:lstStyle/>
          <a:p>
            <a:pPr algn="ctr"/>
            <a:r>
              <a:rPr lang="en-US" sz="3600" dirty="0"/>
              <a:t>Monte Cyr – mcyr@mesoamericaregion.org</a:t>
            </a:r>
          </a:p>
        </p:txBody>
      </p:sp>
    </p:spTree>
    <p:extLst>
      <p:ext uri="{BB962C8B-B14F-4D97-AF65-F5344CB8AC3E}">
        <p14:creationId xmlns:p14="http://schemas.microsoft.com/office/powerpoint/2010/main" val="85237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2" y="548680"/>
            <a:ext cx="8787720" cy="5262979"/>
          </a:xfrm>
          <a:prstGeom prst="rect">
            <a:avLst/>
          </a:prstGeom>
        </p:spPr>
        <p:txBody>
          <a:bodyPr wrap="square">
            <a:spAutoFit/>
          </a:bodyPr>
          <a:lstStyle/>
          <a:p>
            <a:pPr algn="ctr"/>
            <a:r>
              <a:rPr lang="fr-FR" sz="4800" baseline="30000" dirty="0"/>
              <a:t>19 </a:t>
            </a:r>
            <a:r>
              <a:rPr lang="fr-FR" sz="4800" dirty="0"/>
              <a:t>« Allez, faites de toutes les nations des disciples, les baptisant au nom du Père, du Fils et du Saint Esprit, </a:t>
            </a:r>
            <a:r>
              <a:rPr lang="fr-FR" sz="4800" baseline="30000" dirty="0"/>
              <a:t>20 </a:t>
            </a:r>
            <a:r>
              <a:rPr lang="fr-FR" sz="4800" dirty="0"/>
              <a:t>et enseignez-leur à observer tout ce que je vous ai prescrit. » Matthieu 28:19-20</a:t>
            </a:r>
            <a:endParaRPr lang="en-US" sz="4800" dirty="0"/>
          </a:p>
        </p:txBody>
      </p:sp>
    </p:spTree>
    <p:extLst>
      <p:ext uri="{BB962C8B-B14F-4D97-AF65-F5344CB8AC3E}">
        <p14:creationId xmlns:p14="http://schemas.microsoft.com/office/powerpoint/2010/main" val="1310397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496" y="908720"/>
            <a:ext cx="9108504" cy="5016758"/>
          </a:xfrm>
          <a:prstGeom prst="rect">
            <a:avLst/>
          </a:prstGeom>
          <a:noFill/>
        </p:spPr>
        <p:txBody>
          <a:bodyPr wrap="square" rtlCol="0">
            <a:spAutoFit/>
          </a:bodyPr>
          <a:lstStyle/>
          <a:p>
            <a:pPr algn="ctr"/>
            <a:r>
              <a:rPr lang="fr-FR" sz="4000" b="1" dirty="0">
                <a:latin typeface="+mj-lt"/>
              </a:rPr>
              <a:t>Formation de disciples est un processus intentionnel relationnel systématique d'aider quelqu'un pour devenir à l’image de Christ: la maturation de leur foi, formé et mobilisé pour une durée de vie de servir le Christ et de faire des disciples.</a:t>
            </a:r>
            <a:endParaRPr lang="en-US" sz="4000" b="1" dirty="0">
              <a:latin typeface="+mj-lt"/>
            </a:endParaRPr>
          </a:p>
        </p:txBody>
      </p:sp>
    </p:spTree>
    <p:extLst>
      <p:ext uri="{BB962C8B-B14F-4D97-AF65-F5344CB8AC3E}">
        <p14:creationId xmlns:p14="http://schemas.microsoft.com/office/powerpoint/2010/main" val="246917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fld id="{B95BB6F7-66C6-457D-9553-447EFB93402F}" type="slidenum">
              <a:rPr kumimoji="0" lang="en-US" altLang="en-US" sz="1400" smtClean="0">
                <a:solidFill>
                  <a:schemeClr val="bg2"/>
                </a:solidFill>
              </a:rPr>
              <a:pPr>
                <a:spcBef>
                  <a:spcPct val="50000"/>
                </a:spcBef>
                <a:buClrTx/>
                <a:buFontTx/>
                <a:buNone/>
              </a:pPr>
              <a:t>5</a:t>
            </a:fld>
            <a:endParaRPr kumimoji="0" lang="en-US" altLang="en-US" sz="1400">
              <a:solidFill>
                <a:schemeClr val="bg2"/>
              </a:solidFill>
            </a:endParaRPr>
          </a:p>
        </p:txBody>
      </p:sp>
      <p:sp>
        <p:nvSpPr>
          <p:cNvPr id="15362" name="Rectangle 2"/>
          <p:cNvSpPr>
            <a:spLocks noGrp="1" noChangeArrowheads="1"/>
          </p:cNvSpPr>
          <p:nvPr>
            <p:ph type="title"/>
          </p:nvPr>
        </p:nvSpPr>
        <p:spPr>
          <a:xfrm>
            <a:off x="0" y="-27384"/>
            <a:ext cx="9144000" cy="792088"/>
          </a:xfrm>
        </p:spPr>
        <p:txBody>
          <a:bodyPr>
            <a:normAutofit/>
          </a:bodyPr>
          <a:lstStyle/>
          <a:p>
            <a:r>
              <a:rPr lang="en-US" sz="3600" dirty="0" err="1">
                <a:solidFill>
                  <a:schemeClr val="tx1"/>
                </a:solidFill>
                <a:effectLst/>
              </a:rPr>
              <a:t>Caractéristiques</a:t>
            </a:r>
            <a:r>
              <a:rPr lang="en-US" sz="3600" dirty="0">
                <a:solidFill>
                  <a:schemeClr val="tx1"/>
                </a:solidFill>
                <a:effectLst/>
              </a:rPr>
              <a:t> des disciples</a:t>
            </a:r>
            <a:endParaRPr lang="en-US" altLang="en-US" sz="3600" b="1" dirty="0">
              <a:solidFill>
                <a:schemeClr val="tx1"/>
              </a:solidFill>
              <a:latin typeface="Arial" pitchFamily="34" charset="0"/>
            </a:endParaRPr>
          </a:p>
        </p:txBody>
      </p:sp>
      <p:sp>
        <p:nvSpPr>
          <p:cNvPr id="15363" name="Rectangle 3"/>
          <p:cNvSpPr>
            <a:spLocks noGrp="1" noChangeArrowheads="1"/>
          </p:cNvSpPr>
          <p:nvPr>
            <p:ph type="body" idx="1"/>
          </p:nvPr>
        </p:nvSpPr>
        <p:spPr>
          <a:xfrm>
            <a:off x="0" y="692696"/>
            <a:ext cx="9372600" cy="4114800"/>
          </a:xfrm>
        </p:spPr>
        <p:txBody>
          <a:bodyPr>
            <a:noAutofit/>
          </a:bodyPr>
          <a:lstStyle/>
          <a:p>
            <a:pPr marL="514350" indent="-514350">
              <a:spcBef>
                <a:spcPts val="600"/>
              </a:spcBef>
              <a:buAutoNum type="arabicPeriod"/>
              <a:tabLst>
                <a:tab pos="182880" algn="l"/>
              </a:tabLst>
              <a:defRPr/>
            </a:pPr>
            <a:r>
              <a:rPr lang="en-US" sz="4100" dirty="0" err="1">
                <a:latin typeface="Arial" charset="0"/>
                <a:ea typeface="Arial" charset="0"/>
                <a:cs typeface="Arial" charset="0"/>
              </a:rPr>
              <a:t>Aime</a:t>
            </a:r>
            <a:r>
              <a:rPr lang="en-US" sz="4100" dirty="0">
                <a:latin typeface="Arial" charset="0"/>
                <a:ea typeface="Arial" charset="0"/>
                <a:cs typeface="Arial" charset="0"/>
              </a:rPr>
              <a:t> </a:t>
            </a:r>
            <a:r>
              <a:rPr lang="en-US" sz="4100" dirty="0" err="1">
                <a:latin typeface="Arial" charset="0"/>
                <a:ea typeface="Arial" charset="0"/>
                <a:cs typeface="Arial" charset="0"/>
              </a:rPr>
              <a:t>Dieu</a:t>
            </a:r>
            <a:r>
              <a:rPr lang="en-US" sz="4100" dirty="0">
                <a:latin typeface="Arial" charset="0"/>
                <a:ea typeface="Arial" charset="0"/>
                <a:cs typeface="Arial" charset="0"/>
              </a:rPr>
              <a:t> et </a:t>
            </a:r>
            <a:r>
              <a:rPr lang="en-US" sz="4100" dirty="0" err="1">
                <a:latin typeface="Arial" charset="0"/>
                <a:ea typeface="Arial" charset="0"/>
                <a:cs typeface="Arial" charset="0"/>
              </a:rPr>
              <a:t>aime</a:t>
            </a:r>
            <a:r>
              <a:rPr lang="en-US" sz="4100" dirty="0">
                <a:latin typeface="Arial" charset="0"/>
                <a:ea typeface="Arial" charset="0"/>
                <a:cs typeface="Arial" charset="0"/>
              </a:rPr>
              <a:t> les </a:t>
            </a:r>
            <a:r>
              <a:rPr lang="en-US" sz="4100" dirty="0" err="1">
                <a:latin typeface="Arial" charset="0"/>
                <a:ea typeface="Arial" charset="0"/>
                <a:cs typeface="Arial" charset="0"/>
              </a:rPr>
              <a:t>autres</a:t>
            </a:r>
            <a:r>
              <a:rPr lang="en-US" sz="4100" dirty="0">
                <a:latin typeface="Arial" charset="0"/>
                <a:ea typeface="Arial" charset="0"/>
                <a:cs typeface="Arial" charset="0"/>
              </a:rPr>
              <a:t>.</a:t>
            </a:r>
          </a:p>
          <a:p>
            <a:pPr marL="514350" indent="-514350">
              <a:spcBef>
                <a:spcPts val="600"/>
              </a:spcBef>
              <a:buAutoNum type="arabicPeriod"/>
              <a:tabLst>
                <a:tab pos="182880" algn="l"/>
              </a:tabLst>
              <a:defRPr/>
            </a:pPr>
            <a:r>
              <a:rPr lang="en-US" sz="4100" dirty="0">
                <a:latin typeface="Arial" charset="0"/>
                <a:ea typeface="Arial" charset="0"/>
                <a:cs typeface="Arial" charset="0"/>
              </a:rPr>
              <a:t>Est </a:t>
            </a:r>
            <a:r>
              <a:rPr lang="en-US" sz="4100" dirty="0" err="1">
                <a:latin typeface="Arial" charset="0"/>
                <a:ea typeface="Arial" charset="0"/>
                <a:cs typeface="Arial" charset="0"/>
              </a:rPr>
              <a:t>ce</a:t>
            </a:r>
            <a:r>
              <a:rPr lang="en-US" sz="4100" dirty="0">
                <a:latin typeface="Arial" charset="0"/>
                <a:ea typeface="Arial" charset="0"/>
                <a:cs typeface="Arial" charset="0"/>
              </a:rPr>
              <a:t> un </a:t>
            </a:r>
            <a:r>
              <a:rPr lang="en-US" sz="4100" dirty="0" err="1">
                <a:latin typeface="Arial" charset="0"/>
                <a:ea typeface="Arial" charset="0"/>
                <a:cs typeface="Arial" charset="0"/>
              </a:rPr>
              <a:t>élève</a:t>
            </a:r>
            <a:r>
              <a:rPr lang="en-US" sz="4100" dirty="0">
                <a:latin typeface="Arial" charset="0"/>
                <a:ea typeface="Arial" charset="0"/>
                <a:cs typeface="Arial" charset="0"/>
              </a:rPr>
              <a:t> </a:t>
            </a:r>
            <a:r>
              <a:rPr lang="en-US" sz="4100" dirty="0" err="1">
                <a:latin typeface="Arial" charset="0"/>
                <a:ea typeface="Arial" charset="0"/>
                <a:cs typeface="Arial" charset="0"/>
              </a:rPr>
              <a:t>attentif</a:t>
            </a:r>
            <a:r>
              <a:rPr lang="en-US" sz="4100" dirty="0">
                <a:latin typeface="Arial" charset="0"/>
                <a:ea typeface="Arial" charset="0"/>
                <a:cs typeface="Arial" charset="0"/>
              </a:rPr>
              <a:t> aux </a:t>
            </a:r>
            <a:r>
              <a:rPr lang="en-US" sz="4100" dirty="0" err="1">
                <a:latin typeface="Arial" charset="0"/>
                <a:ea typeface="Arial" charset="0"/>
                <a:cs typeface="Arial" charset="0"/>
              </a:rPr>
              <a:t>Écritures</a:t>
            </a:r>
            <a:r>
              <a:rPr lang="en-US" sz="4100" dirty="0">
                <a:latin typeface="Arial" charset="0"/>
                <a:ea typeface="Arial" charset="0"/>
                <a:cs typeface="Arial" charset="0"/>
              </a:rPr>
              <a:t>? </a:t>
            </a:r>
            <a:endParaRPr lang="es-ES" sz="4100" dirty="0">
              <a:solidFill>
                <a:srgbClr val="F8F8F8"/>
              </a:solidFill>
              <a:latin typeface="Arial" charset="0"/>
              <a:ea typeface="Arial" charset="0"/>
              <a:cs typeface="Arial" charset="0"/>
            </a:endParaRPr>
          </a:p>
          <a:p>
            <a:pPr marL="514350" indent="-514350">
              <a:spcBef>
                <a:spcPts val="600"/>
              </a:spcBef>
              <a:buAutoNum type="arabicPeriod"/>
              <a:tabLst>
                <a:tab pos="182880" algn="l"/>
              </a:tabLst>
              <a:defRPr/>
            </a:pPr>
            <a:r>
              <a:rPr lang="en-US" sz="4100" dirty="0" err="1">
                <a:latin typeface="Arial" charset="0"/>
                <a:ea typeface="Arial" charset="0"/>
                <a:cs typeface="Arial" charset="0"/>
              </a:rPr>
              <a:t>Actif</a:t>
            </a:r>
            <a:r>
              <a:rPr lang="en-US" sz="4100" dirty="0">
                <a:latin typeface="Arial" charset="0"/>
                <a:ea typeface="Arial" charset="0"/>
                <a:cs typeface="Arial" charset="0"/>
              </a:rPr>
              <a:t> et </a:t>
            </a:r>
            <a:r>
              <a:rPr lang="en-US" sz="4100" dirty="0" err="1">
                <a:latin typeface="Arial" charset="0"/>
                <a:ea typeface="Arial" charset="0"/>
                <a:cs typeface="Arial" charset="0"/>
              </a:rPr>
              <a:t>zélé</a:t>
            </a:r>
            <a:r>
              <a:rPr lang="en-US" sz="4100" dirty="0">
                <a:latin typeface="Arial" charset="0"/>
                <a:ea typeface="Arial" charset="0"/>
                <a:cs typeface="Arial" charset="0"/>
              </a:rPr>
              <a:t> </a:t>
            </a:r>
            <a:r>
              <a:rPr lang="en-US" sz="4100" dirty="0" err="1">
                <a:latin typeface="Arial" charset="0"/>
                <a:ea typeface="Arial" charset="0"/>
                <a:cs typeface="Arial" charset="0"/>
              </a:rPr>
              <a:t>dans</a:t>
            </a:r>
            <a:r>
              <a:rPr lang="en-US" sz="4100" dirty="0">
                <a:latin typeface="Arial" charset="0"/>
                <a:ea typeface="Arial" charset="0"/>
                <a:cs typeface="Arial" charset="0"/>
              </a:rPr>
              <a:t> </a:t>
            </a:r>
            <a:r>
              <a:rPr lang="en-US" sz="4100" dirty="0" err="1">
                <a:latin typeface="Arial" charset="0"/>
                <a:ea typeface="Arial" charset="0"/>
                <a:cs typeface="Arial" charset="0"/>
              </a:rPr>
              <a:t>leur</a:t>
            </a:r>
            <a:r>
              <a:rPr lang="en-US" sz="4100" dirty="0">
                <a:latin typeface="Arial" charset="0"/>
                <a:ea typeface="Arial" charset="0"/>
                <a:cs typeface="Arial" charset="0"/>
              </a:rPr>
              <a:t> </a:t>
            </a:r>
            <a:r>
              <a:rPr lang="en-US" sz="4100" dirty="0" err="1">
                <a:latin typeface="Arial" charset="0"/>
                <a:ea typeface="Arial" charset="0"/>
                <a:cs typeface="Arial" charset="0"/>
              </a:rPr>
              <a:t>témoignage</a:t>
            </a:r>
            <a:r>
              <a:rPr lang="en-US" sz="4100" dirty="0">
                <a:latin typeface="Arial" charset="0"/>
                <a:ea typeface="Arial" charset="0"/>
                <a:cs typeface="Arial" charset="0"/>
              </a:rPr>
              <a:t> pour </a:t>
            </a:r>
            <a:r>
              <a:rPr lang="en-US" sz="4100" dirty="0" err="1">
                <a:latin typeface="Arial" charset="0"/>
                <a:ea typeface="Arial" charset="0"/>
                <a:cs typeface="Arial" charset="0"/>
              </a:rPr>
              <a:t>Dieu</a:t>
            </a:r>
            <a:r>
              <a:rPr lang="en-US" sz="4100" dirty="0">
                <a:latin typeface="Arial" charset="0"/>
                <a:ea typeface="Arial" charset="0"/>
                <a:cs typeface="Arial" charset="0"/>
              </a:rPr>
              <a:t>. </a:t>
            </a:r>
            <a:endParaRPr lang="es-ES" sz="4100" dirty="0">
              <a:solidFill>
                <a:srgbClr val="F8F8F8"/>
              </a:solidFill>
              <a:latin typeface="Arial" charset="0"/>
              <a:ea typeface="Arial" charset="0"/>
              <a:cs typeface="Arial" charset="0"/>
            </a:endParaRPr>
          </a:p>
          <a:p>
            <a:pPr marL="514350" indent="-514350">
              <a:spcBef>
                <a:spcPts val="600"/>
              </a:spcBef>
              <a:buAutoNum type="arabicPeriod"/>
              <a:tabLst>
                <a:tab pos="182880" algn="l"/>
              </a:tabLst>
              <a:defRPr/>
            </a:pPr>
            <a:r>
              <a:rPr lang="en-US" sz="4100" dirty="0">
                <a:latin typeface="Arial" charset="0"/>
                <a:ea typeface="Arial" charset="0"/>
                <a:cs typeface="Arial" charset="0"/>
              </a:rPr>
              <a:t>A un amour pour </a:t>
            </a:r>
            <a:r>
              <a:rPr lang="en-US" sz="4100" dirty="0" err="1">
                <a:latin typeface="Arial" charset="0"/>
                <a:ea typeface="Arial" charset="0"/>
                <a:cs typeface="Arial" charset="0"/>
              </a:rPr>
              <a:t>l’adoration</a:t>
            </a:r>
            <a:r>
              <a:rPr lang="en-US" sz="4100" dirty="0">
                <a:latin typeface="Arial" charset="0"/>
                <a:ea typeface="Arial" charset="0"/>
                <a:cs typeface="Arial" charset="0"/>
              </a:rPr>
              <a:t> et la </a:t>
            </a:r>
            <a:r>
              <a:rPr lang="en-US" sz="4100" dirty="0" err="1">
                <a:latin typeface="Arial" charset="0"/>
                <a:ea typeface="Arial" charset="0"/>
                <a:cs typeface="Arial" charset="0"/>
              </a:rPr>
              <a:t>prière</a:t>
            </a:r>
            <a:r>
              <a:rPr lang="en-US" sz="4100" dirty="0">
                <a:latin typeface="Arial" charset="0"/>
                <a:ea typeface="Arial" charset="0"/>
                <a:cs typeface="Arial" charset="0"/>
              </a:rPr>
              <a:t> </a:t>
            </a:r>
            <a:endParaRPr lang="es-ES" sz="4100" b="1" u="sng" dirty="0">
              <a:solidFill>
                <a:srgbClr val="F8F8F8"/>
              </a:solidFill>
              <a:latin typeface="Arial" charset="0"/>
              <a:ea typeface="Arial" charset="0"/>
              <a:cs typeface="Arial" charset="0"/>
            </a:endParaRPr>
          </a:p>
          <a:p>
            <a:pPr marL="514350" indent="-514350">
              <a:spcBef>
                <a:spcPts val="600"/>
              </a:spcBef>
              <a:buAutoNum type="arabicPeriod"/>
              <a:tabLst>
                <a:tab pos="182880" algn="l"/>
              </a:tabLst>
              <a:defRPr/>
            </a:pPr>
            <a:r>
              <a:rPr lang="en-US" sz="4100" dirty="0" err="1">
                <a:latin typeface="Arial" charset="0"/>
                <a:ea typeface="Arial" charset="0"/>
                <a:cs typeface="Arial" charset="0"/>
              </a:rPr>
              <a:t>Participe</a:t>
            </a:r>
            <a:r>
              <a:rPr lang="en-US" sz="4100" dirty="0">
                <a:latin typeface="Arial" charset="0"/>
                <a:ea typeface="Arial" charset="0"/>
                <a:cs typeface="Arial" charset="0"/>
              </a:rPr>
              <a:t> </a:t>
            </a:r>
            <a:r>
              <a:rPr lang="en-US" sz="4100" dirty="0" err="1">
                <a:latin typeface="Arial" charset="0"/>
                <a:ea typeface="Arial" charset="0"/>
                <a:cs typeface="Arial" charset="0"/>
              </a:rPr>
              <a:t>conformément</a:t>
            </a:r>
            <a:r>
              <a:rPr lang="en-US" sz="4100" dirty="0">
                <a:latin typeface="Arial" charset="0"/>
                <a:ea typeface="Arial" charset="0"/>
                <a:cs typeface="Arial" charset="0"/>
              </a:rPr>
              <a:t> aux </a:t>
            </a:r>
            <a:r>
              <a:rPr lang="en-US" sz="4100" dirty="0" err="1">
                <a:latin typeface="Arial" charset="0"/>
                <a:ea typeface="Arial" charset="0"/>
                <a:cs typeface="Arial" charset="0"/>
              </a:rPr>
              <a:t>cultes</a:t>
            </a:r>
            <a:r>
              <a:rPr lang="en-US" sz="4100" dirty="0">
                <a:latin typeface="Arial" charset="0"/>
                <a:ea typeface="Arial" charset="0"/>
                <a:cs typeface="Arial" charset="0"/>
              </a:rPr>
              <a:t> </a:t>
            </a:r>
            <a:endParaRPr lang="en-US" sz="4100" dirty="0">
              <a:solidFill>
                <a:srgbClr val="F8F8F8"/>
              </a:solidFill>
              <a:latin typeface="Arial" charset="0"/>
              <a:ea typeface="Arial" charset="0"/>
              <a:cs typeface="Arial" charset="0"/>
            </a:endParaRPr>
          </a:p>
          <a:p>
            <a:pPr marL="514350" indent="-514350">
              <a:spcBef>
                <a:spcPts val="600"/>
              </a:spcBef>
              <a:buAutoNum type="arabicPeriod"/>
              <a:tabLst>
                <a:tab pos="182880" algn="l"/>
              </a:tabLst>
              <a:defRPr/>
            </a:pPr>
            <a:r>
              <a:rPr lang="en-US" sz="4100" dirty="0" err="1">
                <a:latin typeface="Arial" charset="0"/>
                <a:ea typeface="Arial" charset="0"/>
                <a:cs typeface="Arial" charset="0"/>
              </a:rPr>
              <a:t>C’est</a:t>
            </a:r>
            <a:r>
              <a:rPr lang="en-US" sz="4100" dirty="0">
                <a:latin typeface="Arial" charset="0"/>
                <a:ea typeface="Arial" charset="0"/>
                <a:cs typeface="Arial" charset="0"/>
              </a:rPr>
              <a:t> un </a:t>
            </a:r>
            <a:r>
              <a:rPr lang="en-US" sz="4100" dirty="0" err="1">
                <a:latin typeface="Arial" charset="0"/>
                <a:ea typeface="Arial" charset="0"/>
                <a:cs typeface="Arial" charset="0"/>
              </a:rPr>
              <a:t>heureux</a:t>
            </a:r>
            <a:r>
              <a:rPr lang="en-US" sz="4100" dirty="0">
                <a:latin typeface="Arial" charset="0"/>
                <a:ea typeface="Arial" charset="0"/>
                <a:cs typeface="Arial" charset="0"/>
              </a:rPr>
              <a:t> </a:t>
            </a:r>
            <a:r>
              <a:rPr lang="en-US" sz="4100" dirty="0" err="1">
                <a:latin typeface="Arial" charset="0"/>
                <a:ea typeface="Arial" charset="0"/>
                <a:cs typeface="Arial" charset="0"/>
              </a:rPr>
              <a:t>contributeur</a:t>
            </a:r>
            <a:r>
              <a:rPr lang="en-US" sz="4100" dirty="0">
                <a:latin typeface="Arial" charset="0"/>
                <a:ea typeface="Arial" charset="0"/>
                <a:cs typeface="Arial" charset="0"/>
              </a:rPr>
              <a:t> </a:t>
            </a:r>
            <a:endParaRPr lang="es-ES" altLang="en-US" sz="4100" dirty="0">
              <a:solidFill>
                <a:srgbClr val="F8F8F8"/>
              </a:solidFill>
              <a:latin typeface="Arial" charset="0"/>
              <a:ea typeface="Arial" charset="0"/>
              <a:cs typeface="Arial" charset="0"/>
            </a:endParaRPr>
          </a:p>
          <a:p>
            <a:pPr marL="137160" indent="0">
              <a:buNone/>
              <a:defRPr/>
            </a:pPr>
            <a:endParaRPr lang="en-US" altLang="en-US" dirty="0"/>
          </a:p>
        </p:txBody>
      </p:sp>
    </p:spTree>
    <p:extLst>
      <p:ext uri="{BB962C8B-B14F-4D97-AF65-F5344CB8AC3E}">
        <p14:creationId xmlns:p14="http://schemas.microsoft.com/office/powerpoint/2010/main" val="205315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3" dur="500"/>
                                        <p:tgtEl>
                                          <p:spTgt spid="1536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8" dur="500"/>
                                        <p:tgtEl>
                                          <p:spTgt spid="1536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23" dur="500"/>
                                        <p:tgtEl>
                                          <p:spTgt spid="153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8" dur="500"/>
                                        <p:tgtEl>
                                          <p:spTgt spid="1536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33" dur="500"/>
                                        <p:tgtEl>
                                          <p:spTgt spid="1536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38"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fld id="{B95BB6F7-66C6-457D-9553-447EFB93402F}" type="slidenum">
              <a:rPr kumimoji="0" lang="en-US" altLang="en-US" sz="1400" smtClean="0">
                <a:solidFill>
                  <a:schemeClr val="bg2"/>
                </a:solidFill>
              </a:rPr>
              <a:pPr>
                <a:spcBef>
                  <a:spcPct val="50000"/>
                </a:spcBef>
                <a:buClrTx/>
                <a:buFontTx/>
                <a:buNone/>
              </a:pPr>
              <a:t>6</a:t>
            </a:fld>
            <a:endParaRPr kumimoji="0" lang="en-US" altLang="en-US" sz="1400">
              <a:solidFill>
                <a:schemeClr val="bg2"/>
              </a:solidFill>
            </a:endParaRPr>
          </a:p>
        </p:txBody>
      </p:sp>
      <p:sp>
        <p:nvSpPr>
          <p:cNvPr id="15362" name="Rectangle 2"/>
          <p:cNvSpPr>
            <a:spLocks noGrp="1" noChangeArrowheads="1"/>
          </p:cNvSpPr>
          <p:nvPr>
            <p:ph type="title"/>
          </p:nvPr>
        </p:nvSpPr>
        <p:spPr>
          <a:xfrm>
            <a:off x="0" y="-27384"/>
            <a:ext cx="9144000" cy="792088"/>
          </a:xfrm>
        </p:spPr>
        <p:txBody>
          <a:bodyPr>
            <a:normAutofit/>
          </a:bodyPr>
          <a:lstStyle/>
          <a:p>
            <a:r>
              <a:rPr lang="en-US" sz="3600" dirty="0" err="1">
                <a:solidFill>
                  <a:schemeClr val="tx1"/>
                </a:solidFill>
                <a:effectLst/>
              </a:rPr>
              <a:t>Caractéristiques</a:t>
            </a:r>
            <a:r>
              <a:rPr lang="en-US" sz="3600" dirty="0">
                <a:solidFill>
                  <a:schemeClr val="tx1"/>
                </a:solidFill>
                <a:effectLst/>
              </a:rPr>
              <a:t> des disciples</a:t>
            </a:r>
            <a:endParaRPr lang="en-US" altLang="en-US" sz="3600" b="1" dirty="0">
              <a:solidFill>
                <a:schemeClr val="tx1"/>
              </a:solidFill>
              <a:latin typeface="Arial" pitchFamily="34" charset="0"/>
            </a:endParaRPr>
          </a:p>
        </p:txBody>
      </p:sp>
      <p:sp>
        <p:nvSpPr>
          <p:cNvPr id="15363" name="Rectangle 3"/>
          <p:cNvSpPr>
            <a:spLocks noGrp="1" noChangeArrowheads="1"/>
          </p:cNvSpPr>
          <p:nvPr>
            <p:ph type="body" idx="1"/>
          </p:nvPr>
        </p:nvSpPr>
        <p:spPr>
          <a:xfrm>
            <a:off x="0" y="692696"/>
            <a:ext cx="9372600" cy="4114800"/>
          </a:xfrm>
        </p:spPr>
        <p:txBody>
          <a:bodyPr>
            <a:noAutofit/>
          </a:bodyPr>
          <a:lstStyle/>
          <a:p>
            <a:pPr marL="742950" indent="-742950">
              <a:spcBef>
                <a:spcPts val="600"/>
              </a:spcBef>
              <a:buFont typeface="+mj-lt"/>
              <a:buAutoNum type="arabicPeriod" startAt="7"/>
              <a:tabLst>
                <a:tab pos="182880" algn="l"/>
              </a:tabLst>
              <a:defRPr/>
            </a:pPr>
            <a:r>
              <a:rPr lang="en-US" sz="4000" dirty="0">
                <a:latin typeface="Arial" charset="0"/>
                <a:ea typeface="Arial" charset="0"/>
                <a:cs typeface="Arial" charset="0"/>
              </a:rPr>
              <a:t>Il a </a:t>
            </a:r>
            <a:r>
              <a:rPr lang="en-US" sz="4000" dirty="0" err="1">
                <a:latin typeface="Arial" charset="0"/>
                <a:ea typeface="Arial" charset="0"/>
                <a:cs typeface="Arial" charset="0"/>
              </a:rPr>
              <a:t>une</a:t>
            </a:r>
            <a:r>
              <a:rPr lang="en-US" sz="4000" dirty="0">
                <a:latin typeface="Arial" charset="0"/>
                <a:ea typeface="Arial" charset="0"/>
                <a:cs typeface="Arial" charset="0"/>
              </a:rPr>
              <a:t> </a:t>
            </a:r>
            <a:r>
              <a:rPr lang="en-US" sz="4000" dirty="0" err="1">
                <a:latin typeface="Arial" charset="0"/>
                <a:ea typeface="Arial" charset="0"/>
                <a:cs typeface="Arial" charset="0"/>
              </a:rPr>
              <a:t>solide</a:t>
            </a:r>
            <a:r>
              <a:rPr lang="en-US" sz="4000" dirty="0">
                <a:latin typeface="Arial" charset="0"/>
                <a:ea typeface="Arial" charset="0"/>
                <a:cs typeface="Arial" charset="0"/>
              </a:rPr>
              <a:t> </a:t>
            </a:r>
            <a:r>
              <a:rPr lang="en-US" sz="4000" dirty="0" err="1">
                <a:latin typeface="Arial" charset="0"/>
                <a:ea typeface="Arial" charset="0"/>
                <a:cs typeface="Arial" charset="0"/>
              </a:rPr>
              <a:t>connaissance</a:t>
            </a:r>
            <a:r>
              <a:rPr lang="en-US" sz="4000" dirty="0">
                <a:latin typeface="Arial" charset="0"/>
                <a:ea typeface="Arial" charset="0"/>
                <a:cs typeface="Arial" charset="0"/>
              </a:rPr>
              <a:t> en </a:t>
            </a:r>
            <a:r>
              <a:rPr lang="en-US" sz="4000" dirty="0" err="1">
                <a:latin typeface="Arial" charset="0"/>
                <a:ea typeface="Arial" charset="0"/>
                <a:cs typeface="Arial" charset="0"/>
              </a:rPr>
              <a:t>théologies</a:t>
            </a:r>
            <a:r>
              <a:rPr lang="en-US" sz="4000" dirty="0">
                <a:latin typeface="Arial" charset="0"/>
                <a:ea typeface="Arial" charset="0"/>
                <a:cs typeface="Arial" charset="0"/>
              </a:rPr>
              <a:t> et </a:t>
            </a:r>
            <a:r>
              <a:rPr lang="en-US" sz="4000" dirty="0" err="1">
                <a:latin typeface="Arial" charset="0"/>
                <a:ea typeface="Arial" charset="0"/>
                <a:cs typeface="Arial" charset="0"/>
              </a:rPr>
              <a:t>vérités</a:t>
            </a:r>
            <a:r>
              <a:rPr lang="en-US" sz="4000" dirty="0">
                <a:latin typeface="Arial" charset="0"/>
                <a:ea typeface="Arial" charset="0"/>
                <a:cs typeface="Arial" charset="0"/>
              </a:rPr>
              <a:t> </a:t>
            </a:r>
            <a:r>
              <a:rPr lang="en-US" sz="4000" dirty="0" err="1">
                <a:latin typeface="Arial" charset="0"/>
                <a:ea typeface="Arial" charset="0"/>
                <a:cs typeface="Arial" charset="0"/>
              </a:rPr>
              <a:t>fondamentales</a:t>
            </a:r>
            <a:r>
              <a:rPr lang="en-US" sz="4000" dirty="0">
                <a:latin typeface="Arial" charset="0"/>
                <a:ea typeface="Arial" charset="0"/>
                <a:cs typeface="Arial" charset="0"/>
              </a:rPr>
              <a:t> de base </a:t>
            </a:r>
            <a:endParaRPr lang="es-ES" sz="4000" dirty="0">
              <a:solidFill>
                <a:srgbClr val="F8F8F8"/>
              </a:solidFill>
              <a:latin typeface="Arial" charset="0"/>
              <a:ea typeface="Arial" charset="0"/>
              <a:cs typeface="Arial" charset="0"/>
            </a:endParaRPr>
          </a:p>
          <a:p>
            <a:pPr marL="742950" indent="-742950">
              <a:spcBef>
                <a:spcPts val="600"/>
              </a:spcBef>
              <a:buFont typeface="+mj-lt"/>
              <a:buAutoNum type="arabicPeriod" startAt="7"/>
              <a:tabLst>
                <a:tab pos="182880" algn="l"/>
              </a:tabLst>
              <a:defRPr/>
            </a:pPr>
            <a:r>
              <a:rPr lang="en-US" sz="4000" dirty="0" err="1">
                <a:latin typeface="Arial" charset="0"/>
                <a:ea typeface="Arial" charset="0"/>
                <a:cs typeface="Arial" charset="0"/>
              </a:rPr>
              <a:t>Actif</a:t>
            </a:r>
            <a:r>
              <a:rPr lang="en-US" sz="4000" dirty="0">
                <a:latin typeface="Arial" charset="0"/>
                <a:ea typeface="Arial" charset="0"/>
                <a:cs typeface="Arial" charset="0"/>
              </a:rPr>
              <a:t> </a:t>
            </a:r>
            <a:r>
              <a:rPr lang="en-US" sz="4000" dirty="0" err="1">
                <a:latin typeface="Arial" charset="0"/>
                <a:ea typeface="Arial" charset="0"/>
                <a:cs typeface="Arial" charset="0"/>
              </a:rPr>
              <a:t>dans</a:t>
            </a:r>
            <a:r>
              <a:rPr lang="en-US" sz="4000" dirty="0">
                <a:latin typeface="Arial" charset="0"/>
                <a:ea typeface="Arial" charset="0"/>
                <a:cs typeface="Arial" charset="0"/>
              </a:rPr>
              <a:t> le leadership des </a:t>
            </a:r>
            <a:r>
              <a:rPr lang="en-US" sz="4000" dirty="0" err="1">
                <a:latin typeface="Arial" charset="0"/>
                <a:ea typeface="Arial" charset="0"/>
                <a:cs typeface="Arial" charset="0"/>
              </a:rPr>
              <a:t>ministères</a:t>
            </a:r>
            <a:r>
              <a:rPr lang="en-US" sz="4000" dirty="0">
                <a:latin typeface="Arial" charset="0"/>
                <a:ea typeface="Arial" charset="0"/>
                <a:cs typeface="Arial" charset="0"/>
              </a:rPr>
              <a:t> de </a:t>
            </a:r>
            <a:r>
              <a:rPr lang="en-US" sz="4000" dirty="0" err="1">
                <a:latin typeface="Arial" charset="0"/>
                <a:ea typeface="Arial" charset="0"/>
                <a:cs typeface="Arial" charset="0"/>
              </a:rPr>
              <a:t>l'église</a:t>
            </a:r>
            <a:r>
              <a:rPr lang="en-US" sz="4000" dirty="0">
                <a:latin typeface="Arial" charset="0"/>
                <a:ea typeface="Arial" charset="0"/>
                <a:cs typeface="Arial" charset="0"/>
              </a:rPr>
              <a:t>. </a:t>
            </a:r>
            <a:endParaRPr lang="es-ES" altLang="en-US" sz="4000" dirty="0">
              <a:solidFill>
                <a:srgbClr val="F8F8F8"/>
              </a:solidFill>
              <a:latin typeface="Arial" charset="0"/>
              <a:ea typeface="Arial" charset="0"/>
              <a:cs typeface="Arial" charset="0"/>
            </a:endParaRPr>
          </a:p>
          <a:p>
            <a:pPr marL="742950" indent="-742950">
              <a:spcBef>
                <a:spcPts val="600"/>
              </a:spcBef>
              <a:buFont typeface="+mj-lt"/>
              <a:buAutoNum type="arabicPeriod" startAt="7"/>
            </a:pPr>
            <a:r>
              <a:rPr lang="en-US" sz="4000" dirty="0" err="1">
                <a:latin typeface="Arial" charset="0"/>
                <a:ea typeface="Arial" charset="0"/>
                <a:cs typeface="Arial" charset="0"/>
              </a:rPr>
              <a:t>Décide</a:t>
            </a:r>
            <a:r>
              <a:rPr lang="en-US" sz="4000" dirty="0">
                <a:latin typeface="Arial" charset="0"/>
                <a:ea typeface="Arial" charset="0"/>
                <a:cs typeface="Arial" charset="0"/>
              </a:rPr>
              <a:t> de se </a:t>
            </a:r>
            <a:r>
              <a:rPr lang="en-US" sz="4000" dirty="0" err="1">
                <a:latin typeface="Arial" charset="0"/>
                <a:ea typeface="Arial" charset="0"/>
                <a:cs typeface="Arial" charset="0"/>
              </a:rPr>
              <a:t>tenir</a:t>
            </a:r>
            <a:r>
              <a:rPr lang="en-US" sz="4000" dirty="0">
                <a:latin typeface="Arial" charset="0"/>
                <a:ea typeface="Arial" charset="0"/>
                <a:cs typeface="Arial" charset="0"/>
              </a:rPr>
              <a:t> </a:t>
            </a:r>
            <a:r>
              <a:rPr lang="en-US" sz="4000" dirty="0" err="1">
                <a:latin typeface="Arial" charset="0"/>
                <a:ea typeface="Arial" charset="0"/>
                <a:cs typeface="Arial" charset="0"/>
              </a:rPr>
              <a:t>contre</a:t>
            </a:r>
            <a:r>
              <a:rPr lang="en-US" sz="4000" dirty="0">
                <a:latin typeface="Arial" charset="0"/>
                <a:ea typeface="Arial" charset="0"/>
                <a:cs typeface="Arial" charset="0"/>
              </a:rPr>
              <a:t> le </a:t>
            </a:r>
            <a:r>
              <a:rPr lang="en-US" sz="4000" dirty="0" err="1">
                <a:latin typeface="Arial" charset="0"/>
                <a:ea typeface="Arial" charset="0"/>
                <a:cs typeface="Arial" charset="0"/>
              </a:rPr>
              <a:t>blasphème</a:t>
            </a:r>
            <a:r>
              <a:rPr lang="en-US" sz="4000" dirty="0">
                <a:latin typeface="Arial" charset="0"/>
                <a:ea typeface="Arial" charset="0"/>
                <a:cs typeface="Arial" charset="0"/>
              </a:rPr>
              <a:t> et </a:t>
            </a:r>
            <a:r>
              <a:rPr lang="en-US" sz="4000" dirty="0" err="1">
                <a:latin typeface="Arial" charset="0"/>
                <a:ea typeface="Arial" charset="0"/>
                <a:cs typeface="Arial" charset="0"/>
              </a:rPr>
              <a:t>impiété</a:t>
            </a:r>
            <a:endParaRPr lang="es-ES" altLang="en-US" sz="4000" dirty="0">
              <a:solidFill>
                <a:srgbClr val="F8F8F8"/>
              </a:solidFill>
              <a:latin typeface="Arial" charset="0"/>
              <a:ea typeface="Arial" charset="0"/>
              <a:cs typeface="Arial" charset="0"/>
            </a:endParaRPr>
          </a:p>
          <a:p>
            <a:pPr marL="742950" indent="-742950">
              <a:spcBef>
                <a:spcPts val="600"/>
              </a:spcBef>
              <a:buFont typeface="+mj-lt"/>
              <a:buAutoNum type="arabicPeriod" startAt="7"/>
            </a:pPr>
            <a:r>
              <a:rPr lang="en-US" sz="4000" dirty="0">
                <a:latin typeface="Arial" charset="0"/>
                <a:ea typeface="Arial" charset="0"/>
                <a:cs typeface="Arial" charset="0"/>
              </a:rPr>
              <a:t>Fait disciples </a:t>
            </a:r>
            <a:r>
              <a:rPr lang="en-US" sz="4000" dirty="0" err="1">
                <a:latin typeface="Arial" charset="0"/>
                <a:ea typeface="Arial" charset="0"/>
                <a:cs typeface="Arial" charset="0"/>
              </a:rPr>
              <a:t>semblables</a:t>
            </a:r>
            <a:r>
              <a:rPr lang="en-US" sz="4000" dirty="0">
                <a:latin typeface="Arial" charset="0"/>
                <a:ea typeface="Arial" charset="0"/>
                <a:cs typeface="Arial" charset="0"/>
              </a:rPr>
              <a:t> </a:t>
            </a:r>
            <a:r>
              <a:rPr lang="en-US" sz="4000" dirty="0" err="1">
                <a:latin typeface="Arial" charset="0"/>
                <a:ea typeface="Arial" charset="0"/>
                <a:cs typeface="Arial" charset="0"/>
              </a:rPr>
              <a:t>à</a:t>
            </a:r>
            <a:r>
              <a:rPr lang="en-US" sz="4000" dirty="0">
                <a:latin typeface="Arial" charset="0"/>
                <a:ea typeface="Arial" charset="0"/>
                <a:cs typeface="Arial" charset="0"/>
              </a:rPr>
              <a:t> Christ.</a:t>
            </a:r>
            <a:endParaRPr lang="en-US" altLang="en-US" sz="4000" dirty="0">
              <a:solidFill>
                <a:srgbClr val="F8F8F8"/>
              </a:solidFill>
              <a:latin typeface="Arial" charset="0"/>
              <a:ea typeface="Arial" charset="0"/>
              <a:cs typeface="Arial" charset="0"/>
            </a:endParaRPr>
          </a:p>
          <a:p>
            <a:pPr marL="742950" indent="-742950">
              <a:spcBef>
                <a:spcPts val="600"/>
              </a:spcBef>
              <a:buFont typeface="+mj-lt"/>
              <a:buAutoNum type="arabicPeriod" startAt="7"/>
            </a:pPr>
            <a:r>
              <a:rPr lang="es-ES" altLang="en-US" sz="4000" dirty="0">
                <a:solidFill>
                  <a:srgbClr val="F8F8F8"/>
                </a:solidFill>
                <a:latin typeface="Arial" charset="0"/>
              </a:rPr>
              <a:t>_______________________________</a:t>
            </a:r>
          </a:p>
          <a:p>
            <a:pPr marL="0" indent="0">
              <a:spcBef>
                <a:spcPts val="0"/>
              </a:spcBef>
              <a:spcAft>
                <a:spcPts val="500"/>
              </a:spcAft>
              <a:buNone/>
              <a:defRPr/>
            </a:pPr>
            <a:endParaRPr lang="es-ES" altLang="en-US" dirty="0">
              <a:solidFill>
                <a:srgbClr val="F8F8F8"/>
              </a:solidFill>
              <a:latin typeface="Arial" charset="0"/>
              <a:ea typeface="Arial" charset="0"/>
              <a:cs typeface="Arial" charset="0"/>
            </a:endParaRPr>
          </a:p>
          <a:p>
            <a:pPr marL="137160" indent="0">
              <a:buNone/>
              <a:defRPr/>
            </a:pPr>
            <a:endParaRPr lang="en-US" altLang="en-US" dirty="0"/>
          </a:p>
        </p:txBody>
      </p:sp>
    </p:spTree>
    <p:extLst>
      <p:ext uri="{BB962C8B-B14F-4D97-AF65-F5344CB8AC3E}">
        <p14:creationId xmlns:p14="http://schemas.microsoft.com/office/powerpoint/2010/main" val="882321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3" dur="500"/>
                                        <p:tgtEl>
                                          <p:spTgt spid="1536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8" dur="500"/>
                                        <p:tgtEl>
                                          <p:spTgt spid="1536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23" dur="500"/>
                                        <p:tgtEl>
                                          <p:spTgt spid="153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8" dur="500"/>
                                        <p:tgtEl>
                                          <p:spTgt spid="1536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33"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fld id="{EBAED1C9-97B5-42F2-AB6C-73B7F514E6BB}" type="slidenum">
              <a:rPr kumimoji="0" lang="en-US" altLang="en-US" sz="1400" smtClean="0">
                <a:solidFill>
                  <a:schemeClr val="bg2"/>
                </a:solidFill>
              </a:rPr>
              <a:pPr>
                <a:spcBef>
                  <a:spcPct val="50000"/>
                </a:spcBef>
                <a:buClrTx/>
                <a:buFontTx/>
                <a:buNone/>
              </a:pPr>
              <a:t>7</a:t>
            </a:fld>
            <a:endParaRPr kumimoji="0" lang="en-US" altLang="en-US" sz="1400">
              <a:solidFill>
                <a:schemeClr val="bg2"/>
              </a:solidFill>
            </a:endParaRPr>
          </a:p>
        </p:txBody>
      </p:sp>
      <p:sp>
        <p:nvSpPr>
          <p:cNvPr id="28675" name="Rectangle 3"/>
          <p:cNvSpPr>
            <a:spLocks noGrp="1" noChangeArrowheads="1"/>
          </p:cNvSpPr>
          <p:nvPr>
            <p:ph type="body" idx="1"/>
          </p:nvPr>
        </p:nvSpPr>
        <p:spPr>
          <a:xfrm>
            <a:off x="0" y="692696"/>
            <a:ext cx="9144000" cy="6480720"/>
          </a:xfrm>
        </p:spPr>
        <p:txBody>
          <a:bodyPr>
            <a:normAutofit fontScale="92500" lnSpcReduction="20000"/>
          </a:bodyPr>
          <a:lstStyle/>
          <a:p>
            <a:pPr marL="0" indent="0">
              <a:spcBef>
                <a:spcPts val="0"/>
              </a:spcBef>
              <a:spcAft>
                <a:spcPts val="1200"/>
              </a:spcAft>
              <a:buFont typeface="Monotype Sorts" pitchFamily="2" charset="2"/>
              <a:buNone/>
              <a:tabLst>
                <a:tab pos="457200" algn="l"/>
              </a:tabLst>
              <a:defRPr/>
            </a:pPr>
            <a:r>
              <a:rPr lang="es-GT" altLang="en-US" sz="3000" b="1" dirty="0">
                <a:latin typeface="Arial" pitchFamily="34" charset="0"/>
                <a:cs typeface="Arial" pitchFamily="34" charset="0"/>
              </a:rPr>
              <a:t>I. </a:t>
            </a:r>
            <a:r>
              <a:rPr lang="en-US" sz="3000" b="1" dirty="0">
                <a:latin typeface="Arial" charset="0"/>
                <a:ea typeface="Arial" charset="0"/>
                <a:cs typeface="Arial" charset="0"/>
              </a:rPr>
              <a:t>Un </a:t>
            </a:r>
            <a:r>
              <a:rPr lang="en-US" sz="3000" b="1" dirty="0" err="1">
                <a:latin typeface="Arial" charset="0"/>
                <a:ea typeface="Arial" charset="0"/>
                <a:cs typeface="Arial" charset="0"/>
              </a:rPr>
              <a:t>faiseur</a:t>
            </a:r>
            <a:r>
              <a:rPr lang="en-US" sz="3000" b="1" dirty="0">
                <a:latin typeface="Arial" charset="0"/>
                <a:ea typeface="Arial" charset="0"/>
                <a:cs typeface="Arial" charset="0"/>
              </a:rPr>
              <a:t> de disciple </a:t>
            </a:r>
            <a:r>
              <a:rPr lang="en-US" sz="3000" b="1" dirty="0" err="1">
                <a:latin typeface="Arial" charset="0"/>
                <a:ea typeface="Arial" charset="0"/>
                <a:cs typeface="Arial" charset="0"/>
              </a:rPr>
              <a:t>est</a:t>
            </a:r>
            <a:r>
              <a:rPr lang="en-US" sz="3000" b="1" dirty="0">
                <a:latin typeface="Arial" charset="0"/>
                <a:ea typeface="Arial" charset="0"/>
                <a:cs typeface="Arial" charset="0"/>
              </a:rPr>
              <a:t> </a:t>
            </a:r>
            <a:r>
              <a:rPr lang="en-US" sz="3000" b="1" dirty="0" err="1">
                <a:latin typeface="Arial" charset="0"/>
                <a:ea typeface="Arial" charset="0"/>
                <a:cs typeface="Arial" charset="0"/>
              </a:rPr>
              <a:t>d'abord</a:t>
            </a:r>
            <a:r>
              <a:rPr lang="en-US" sz="3000" b="1" dirty="0">
                <a:latin typeface="Arial" charset="0"/>
                <a:ea typeface="Arial" charset="0"/>
                <a:cs typeface="Arial" charset="0"/>
              </a:rPr>
              <a:t> un  </a:t>
            </a:r>
            <a:br>
              <a:rPr lang="en-US" sz="3000" b="1" dirty="0">
                <a:latin typeface="Arial" charset="0"/>
                <a:ea typeface="Arial" charset="0"/>
                <a:cs typeface="Arial" charset="0"/>
              </a:rPr>
            </a:br>
            <a:r>
              <a:rPr lang="en-US" sz="3000" b="1" dirty="0">
                <a:latin typeface="Arial" charset="0"/>
                <a:ea typeface="Arial" charset="0"/>
                <a:cs typeface="Arial" charset="0"/>
              </a:rPr>
              <a:t>   disciple de </a:t>
            </a:r>
            <a:r>
              <a:rPr lang="en-US" sz="3000" b="1" dirty="0" err="1">
                <a:latin typeface="Arial" charset="0"/>
                <a:ea typeface="Arial" charset="0"/>
                <a:cs typeface="Arial" charset="0"/>
              </a:rPr>
              <a:t>Jésus</a:t>
            </a:r>
            <a:r>
              <a:rPr lang="en-US" sz="3000" b="1" dirty="0">
                <a:latin typeface="Arial" charset="0"/>
                <a:ea typeface="Arial" charset="0"/>
                <a:cs typeface="Arial" charset="0"/>
              </a:rPr>
              <a:t>.</a:t>
            </a:r>
            <a:endParaRPr lang="es-GT" altLang="en-US" sz="3000" dirty="0">
              <a:latin typeface="Arial" pitchFamily="34" charset="0"/>
              <a:cs typeface="Arial" pitchFamily="34" charset="0"/>
            </a:endParaRPr>
          </a:p>
          <a:p>
            <a:pPr marL="0" indent="0">
              <a:spcBef>
                <a:spcPts val="0"/>
              </a:spcBef>
              <a:spcAft>
                <a:spcPts val="1200"/>
              </a:spcAft>
              <a:buFont typeface="Monotype Sorts" pitchFamily="2" charset="2"/>
              <a:buNone/>
              <a:tabLst>
                <a:tab pos="457200" algn="l"/>
              </a:tabLst>
              <a:defRPr/>
            </a:pPr>
            <a:r>
              <a:rPr lang="es-GT" altLang="en-US" sz="3000" b="1" dirty="0">
                <a:latin typeface="Arial" pitchFamily="34" charset="0"/>
                <a:cs typeface="Arial" pitchFamily="34" charset="0"/>
              </a:rPr>
              <a:t>II. </a:t>
            </a:r>
            <a:r>
              <a:rPr lang="en-US" sz="3000" b="1" dirty="0">
                <a:latin typeface="Arial" charset="0"/>
                <a:ea typeface="Arial" charset="0"/>
                <a:cs typeface="Arial" charset="0"/>
              </a:rPr>
              <a:t>Un </a:t>
            </a:r>
            <a:r>
              <a:rPr lang="en-US" sz="3000" b="1" dirty="0" err="1">
                <a:latin typeface="Arial" charset="0"/>
                <a:ea typeface="Arial" charset="0"/>
                <a:cs typeface="Arial" charset="0"/>
              </a:rPr>
              <a:t>faiseur</a:t>
            </a:r>
            <a:r>
              <a:rPr lang="en-US" sz="3000" b="1" dirty="0">
                <a:latin typeface="Arial" charset="0"/>
                <a:ea typeface="Arial" charset="0"/>
                <a:cs typeface="Arial" charset="0"/>
              </a:rPr>
              <a:t> de disciple </a:t>
            </a:r>
            <a:r>
              <a:rPr lang="en-US" sz="3000" b="1" dirty="0" err="1">
                <a:latin typeface="Arial" charset="0"/>
                <a:ea typeface="Arial" charset="0"/>
                <a:cs typeface="Arial" charset="0"/>
              </a:rPr>
              <a:t>développe</a:t>
            </a:r>
            <a:r>
              <a:rPr lang="en-US" sz="3000" b="1" dirty="0">
                <a:latin typeface="Arial" charset="0"/>
                <a:ea typeface="Arial" charset="0"/>
                <a:cs typeface="Arial" charset="0"/>
              </a:rPr>
              <a:t> de </a:t>
            </a:r>
            <a:r>
              <a:rPr lang="en-US" sz="3000" b="1" u="sng" dirty="0" err="1">
                <a:latin typeface="Arial" charset="0"/>
                <a:ea typeface="Arial" charset="0"/>
                <a:cs typeface="Arial" charset="0"/>
              </a:rPr>
              <a:t>solides</a:t>
            </a:r>
            <a:r>
              <a:rPr lang="en-US" sz="3000" b="1" u="sng" dirty="0">
                <a:latin typeface="Arial" charset="0"/>
                <a:ea typeface="Arial" charset="0"/>
                <a:cs typeface="Arial" charset="0"/>
              </a:rPr>
              <a:t> </a:t>
            </a:r>
            <a:br>
              <a:rPr lang="en-US" sz="3000" b="1" u="sng" dirty="0">
                <a:latin typeface="Arial" charset="0"/>
                <a:ea typeface="Arial" charset="0"/>
                <a:cs typeface="Arial" charset="0"/>
              </a:rPr>
            </a:br>
            <a:r>
              <a:rPr lang="en-US" sz="3000" b="1" dirty="0">
                <a:latin typeface="Arial" charset="0"/>
                <a:ea typeface="Arial" charset="0"/>
                <a:cs typeface="Arial" charset="0"/>
              </a:rPr>
              <a:t>	</a:t>
            </a:r>
            <a:r>
              <a:rPr lang="en-US" sz="3000" b="1" u="sng" dirty="0">
                <a:latin typeface="Arial" charset="0"/>
                <a:ea typeface="Arial" charset="0"/>
                <a:cs typeface="Arial" charset="0"/>
              </a:rPr>
              <a:t>relations</a:t>
            </a:r>
            <a:r>
              <a:rPr lang="en-US" sz="3000" b="1" dirty="0">
                <a:latin typeface="Arial" charset="0"/>
                <a:ea typeface="Arial" charset="0"/>
                <a:cs typeface="Arial" charset="0"/>
              </a:rPr>
              <a:t> avec </a:t>
            </a:r>
            <a:r>
              <a:rPr lang="en-US" sz="3000" b="1" dirty="0" err="1">
                <a:latin typeface="Arial" charset="0"/>
                <a:ea typeface="Arial" charset="0"/>
                <a:cs typeface="Arial" charset="0"/>
              </a:rPr>
              <a:t>quelques</a:t>
            </a:r>
            <a:r>
              <a:rPr lang="en-US" sz="3000" b="1" dirty="0">
                <a:latin typeface="Arial" charset="0"/>
                <a:ea typeface="Arial" charset="0"/>
                <a:cs typeface="Arial" charset="0"/>
              </a:rPr>
              <a:t>-uns. </a:t>
            </a:r>
            <a:endParaRPr lang="es-GT" sz="3000" b="1" dirty="0">
              <a:latin typeface="Arial" charset="0"/>
              <a:ea typeface="Arial" charset="0"/>
              <a:cs typeface="Arial" charset="0"/>
            </a:endParaRPr>
          </a:p>
          <a:p>
            <a:pPr marL="834390" lvl="1" indent="-514350">
              <a:spcBef>
                <a:spcPts val="0"/>
              </a:spcBef>
              <a:spcAft>
                <a:spcPts val="1200"/>
              </a:spcAft>
              <a:buAutoNum type="arabicPeriod"/>
              <a:tabLst>
                <a:tab pos="457200" algn="l"/>
              </a:tabLst>
              <a:defRPr/>
            </a:pPr>
            <a:r>
              <a:rPr lang="en-US" sz="3200" b="1" dirty="0" err="1">
                <a:latin typeface="Arial" charset="0"/>
                <a:ea typeface="Arial" charset="0"/>
                <a:cs typeface="Arial" charset="0"/>
              </a:rPr>
              <a:t>Prendre</a:t>
            </a:r>
            <a:r>
              <a:rPr lang="en-US" sz="3200" b="1" dirty="0">
                <a:latin typeface="Arial" charset="0"/>
                <a:ea typeface="Arial" charset="0"/>
                <a:cs typeface="Arial" charset="0"/>
              </a:rPr>
              <a:t> </a:t>
            </a:r>
            <a:r>
              <a:rPr lang="en-US" sz="3200" b="1" u="sng" dirty="0" err="1">
                <a:latin typeface="Arial" charset="0"/>
                <a:ea typeface="Arial" charset="0"/>
                <a:cs typeface="Arial" charset="0"/>
              </a:rPr>
              <a:t>l'initiative</a:t>
            </a:r>
            <a:r>
              <a:rPr lang="en-US" sz="3200" b="1" dirty="0">
                <a:latin typeface="Arial" charset="0"/>
                <a:ea typeface="Arial" charset="0"/>
                <a:cs typeface="Arial" charset="0"/>
              </a:rPr>
              <a:t> de </a:t>
            </a:r>
            <a:r>
              <a:rPr lang="en-US" sz="3200" b="1" dirty="0" err="1">
                <a:latin typeface="Arial" charset="0"/>
                <a:ea typeface="Arial" charset="0"/>
                <a:cs typeface="Arial" charset="0"/>
              </a:rPr>
              <a:t>construire</a:t>
            </a:r>
            <a:r>
              <a:rPr lang="en-US" sz="3200" b="1" dirty="0">
                <a:latin typeface="Arial" charset="0"/>
                <a:ea typeface="Arial" charset="0"/>
                <a:cs typeface="Arial" charset="0"/>
              </a:rPr>
              <a:t> la relation.</a:t>
            </a:r>
            <a:endParaRPr lang="es-GT" sz="3200" b="1" dirty="0">
              <a:latin typeface="Arial" charset="0"/>
              <a:ea typeface="Arial" charset="0"/>
              <a:cs typeface="Arial" charset="0"/>
            </a:endParaRPr>
          </a:p>
          <a:p>
            <a:pPr marL="834390" lvl="1" indent="-514350">
              <a:spcBef>
                <a:spcPts val="0"/>
              </a:spcBef>
              <a:spcAft>
                <a:spcPts val="1200"/>
              </a:spcAft>
              <a:buFont typeface="Monotype Sorts" pitchFamily="2" charset="2"/>
              <a:buAutoNum type="arabicPeriod"/>
              <a:tabLst>
                <a:tab pos="457200" algn="l"/>
              </a:tabLst>
              <a:defRPr/>
            </a:pPr>
            <a:r>
              <a:rPr lang="en-US" sz="3200" b="1" dirty="0" err="1">
                <a:latin typeface="Arial" charset="0"/>
                <a:ea typeface="Arial" charset="0"/>
                <a:cs typeface="Arial" charset="0"/>
              </a:rPr>
              <a:t>Cherche</a:t>
            </a:r>
            <a:r>
              <a:rPr lang="en-US" sz="3200" b="1" dirty="0">
                <a:latin typeface="Arial" charset="0"/>
                <a:ea typeface="Arial" charset="0"/>
                <a:cs typeface="Arial" charset="0"/>
              </a:rPr>
              <a:t> des </a:t>
            </a:r>
            <a:r>
              <a:rPr lang="en-US" sz="3200" b="1" dirty="0" err="1">
                <a:latin typeface="Arial" charset="0"/>
                <a:ea typeface="Arial" charset="0"/>
                <a:cs typeface="Arial" charset="0"/>
              </a:rPr>
              <a:t>manières</a:t>
            </a:r>
            <a:r>
              <a:rPr lang="en-US" sz="3200" b="1" dirty="0">
                <a:latin typeface="Arial" charset="0"/>
                <a:ea typeface="Arial" charset="0"/>
                <a:cs typeface="Arial" charset="0"/>
              </a:rPr>
              <a:t> pour </a:t>
            </a:r>
            <a:r>
              <a:rPr lang="en-US" sz="3200" b="1" dirty="0" err="1">
                <a:latin typeface="Arial" charset="0"/>
                <a:ea typeface="Arial" charset="0"/>
                <a:cs typeface="Arial" charset="0"/>
              </a:rPr>
              <a:t>démontrer</a:t>
            </a:r>
            <a:r>
              <a:rPr lang="en-US" sz="3200" b="1" dirty="0">
                <a:latin typeface="Arial" charset="0"/>
                <a:ea typeface="Arial" charset="0"/>
                <a:cs typeface="Arial" charset="0"/>
              </a:rPr>
              <a:t> </a:t>
            </a:r>
            <a:r>
              <a:rPr lang="en-US" sz="3200" b="1" u="sng" dirty="0" err="1">
                <a:latin typeface="Arial" charset="0"/>
                <a:ea typeface="Arial" charset="0"/>
                <a:cs typeface="Arial" charset="0"/>
              </a:rPr>
              <a:t>l'AMOUR</a:t>
            </a:r>
            <a:r>
              <a:rPr lang="en-US" sz="3200" b="1" u="sng" dirty="0">
                <a:latin typeface="Arial" charset="0"/>
                <a:ea typeface="Arial" charset="0"/>
                <a:cs typeface="Arial" charset="0"/>
              </a:rPr>
              <a:t>.</a:t>
            </a:r>
            <a:r>
              <a:rPr lang="en-US" sz="3200" b="1" dirty="0">
                <a:latin typeface="Arial" charset="0"/>
                <a:ea typeface="Arial" charset="0"/>
                <a:cs typeface="Arial" charset="0"/>
              </a:rPr>
              <a:t> </a:t>
            </a:r>
            <a:endParaRPr lang="es-GT" sz="3200" b="1" dirty="0">
              <a:latin typeface="Arial" charset="0"/>
              <a:ea typeface="Arial" charset="0"/>
              <a:cs typeface="Arial" charset="0"/>
            </a:endParaRPr>
          </a:p>
          <a:p>
            <a:pPr marL="834390" lvl="1" indent="-514350">
              <a:spcBef>
                <a:spcPts val="0"/>
              </a:spcBef>
              <a:spcAft>
                <a:spcPts val="1200"/>
              </a:spcAft>
              <a:buFont typeface="Monotype Sorts" pitchFamily="2" charset="2"/>
              <a:buAutoNum type="arabicPeriod"/>
              <a:tabLst>
                <a:tab pos="457200" algn="l"/>
              </a:tabLst>
              <a:defRPr/>
            </a:pPr>
            <a:r>
              <a:rPr lang="en-US" sz="3200" b="1" dirty="0" err="1">
                <a:latin typeface="Arial" charset="0"/>
                <a:ea typeface="Arial" charset="0"/>
                <a:cs typeface="Arial" charset="0"/>
              </a:rPr>
              <a:t>Mettez</a:t>
            </a:r>
            <a:r>
              <a:rPr lang="en-US" sz="3200" b="1" dirty="0">
                <a:latin typeface="Arial" charset="0"/>
                <a:ea typeface="Arial" charset="0"/>
                <a:cs typeface="Arial" charset="0"/>
              </a:rPr>
              <a:t>  </a:t>
            </a:r>
            <a:r>
              <a:rPr lang="en-US" sz="3200" b="1" dirty="0" err="1">
                <a:latin typeface="Arial" charset="0"/>
                <a:ea typeface="Arial" charset="0"/>
                <a:cs typeface="Arial" charset="0"/>
              </a:rPr>
              <a:t>Jésus</a:t>
            </a:r>
            <a:r>
              <a:rPr lang="en-US" sz="3200" b="1" dirty="0">
                <a:latin typeface="Arial" charset="0"/>
                <a:ea typeface="Arial" charset="0"/>
                <a:cs typeface="Arial" charset="0"/>
              </a:rPr>
              <a:t> </a:t>
            </a:r>
            <a:r>
              <a:rPr lang="en-US" sz="3200" b="1" dirty="0" err="1">
                <a:latin typeface="Arial" charset="0"/>
                <a:ea typeface="Arial" charset="0"/>
                <a:cs typeface="Arial" charset="0"/>
              </a:rPr>
              <a:t>dans</a:t>
            </a:r>
            <a:r>
              <a:rPr lang="en-US" sz="3200" b="1" dirty="0">
                <a:latin typeface="Arial" charset="0"/>
                <a:ea typeface="Arial" charset="0"/>
                <a:cs typeface="Arial" charset="0"/>
              </a:rPr>
              <a:t> le </a:t>
            </a:r>
            <a:r>
              <a:rPr lang="en-US" sz="3200" b="1" u="sng" dirty="0" err="1">
                <a:latin typeface="Arial" charset="0"/>
                <a:ea typeface="Arial" charset="0"/>
                <a:cs typeface="Arial" charset="0"/>
              </a:rPr>
              <a:t>centre</a:t>
            </a:r>
            <a:r>
              <a:rPr lang="en-US" sz="3200" b="1" dirty="0">
                <a:latin typeface="Arial" charset="0"/>
                <a:ea typeface="Arial" charset="0"/>
                <a:cs typeface="Arial" charset="0"/>
              </a:rPr>
              <a:t> de </a:t>
            </a:r>
            <a:r>
              <a:rPr lang="en-US" sz="3200" b="1" dirty="0" err="1">
                <a:latin typeface="Arial" charset="0"/>
                <a:ea typeface="Arial" charset="0"/>
                <a:cs typeface="Arial" charset="0"/>
              </a:rPr>
              <a:t>votre</a:t>
            </a:r>
            <a:r>
              <a:rPr lang="en-US" sz="3200" b="1" dirty="0">
                <a:latin typeface="Arial" charset="0"/>
                <a:ea typeface="Arial" charset="0"/>
                <a:cs typeface="Arial" charset="0"/>
              </a:rPr>
              <a:t> relation.</a:t>
            </a:r>
          </a:p>
          <a:p>
            <a:pPr marL="834390" lvl="1" indent="-514350">
              <a:spcBef>
                <a:spcPts val="0"/>
              </a:spcBef>
              <a:spcAft>
                <a:spcPts val="1200"/>
              </a:spcAft>
              <a:buFont typeface="Monotype Sorts" pitchFamily="2" charset="2"/>
              <a:buAutoNum type="arabicPeriod"/>
              <a:tabLst>
                <a:tab pos="457200" algn="l"/>
              </a:tabLst>
              <a:defRPr/>
            </a:pPr>
            <a:r>
              <a:rPr lang="en-US" sz="3200" b="1" dirty="0" err="1">
                <a:latin typeface="Arial" charset="0"/>
                <a:ea typeface="Arial" charset="0"/>
                <a:cs typeface="Arial" charset="0"/>
              </a:rPr>
              <a:t>Soyez</a:t>
            </a:r>
            <a:r>
              <a:rPr lang="en-US" sz="3200" b="1" dirty="0">
                <a:latin typeface="Arial" charset="0"/>
                <a:ea typeface="Arial" charset="0"/>
                <a:cs typeface="Arial" charset="0"/>
              </a:rPr>
              <a:t> patient et </a:t>
            </a:r>
            <a:r>
              <a:rPr lang="en-US" sz="3200" b="1" dirty="0" err="1">
                <a:latin typeface="Arial" charset="0"/>
                <a:ea typeface="Arial" charset="0"/>
                <a:cs typeface="Arial" charset="0"/>
              </a:rPr>
              <a:t>persévérer</a:t>
            </a:r>
            <a:r>
              <a:rPr lang="en-US" sz="3200" b="1" dirty="0">
                <a:latin typeface="Arial" charset="0"/>
                <a:ea typeface="Arial" charset="0"/>
                <a:cs typeface="Arial" charset="0"/>
              </a:rPr>
              <a:t>. </a:t>
            </a:r>
            <a:endParaRPr lang="es-GT" sz="3200" b="1" dirty="0">
              <a:solidFill>
                <a:srgbClr val="FFFF00"/>
              </a:solidFill>
              <a:latin typeface="Arial" charset="0"/>
              <a:ea typeface="Arial" charset="0"/>
              <a:cs typeface="Arial" charset="0"/>
            </a:endParaRPr>
          </a:p>
          <a:p>
            <a:pPr marL="834390" lvl="1" indent="-514350">
              <a:spcBef>
                <a:spcPts val="0"/>
              </a:spcBef>
              <a:spcAft>
                <a:spcPts val="1200"/>
              </a:spcAft>
              <a:buFont typeface="Monotype Sorts" pitchFamily="2" charset="2"/>
              <a:buAutoNum type="arabicPeriod"/>
              <a:tabLst>
                <a:tab pos="457200" algn="l"/>
              </a:tabLst>
              <a:defRPr/>
            </a:pPr>
            <a:r>
              <a:rPr lang="en-US" sz="3200" b="1" dirty="0" err="1">
                <a:latin typeface="Arial" charset="0"/>
                <a:ea typeface="Arial" charset="0"/>
                <a:cs typeface="Arial" charset="0"/>
              </a:rPr>
              <a:t>Passez</a:t>
            </a:r>
            <a:r>
              <a:rPr lang="en-US" sz="3200" b="1" dirty="0">
                <a:latin typeface="Arial" charset="0"/>
                <a:ea typeface="Arial" charset="0"/>
                <a:cs typeface="Arial" charset="0"/>
              </a:rPr>
              <a:t> du temps avec </a:t>
            </a:r>
            <a:r>
              <a:rPr lang="en-US" sz="3200" b="1" dirty="0" err="1">
                <a:latin typeface="Arial" charset="0"/>
                <a:ea typeface="Arial" charset="0"/>
                <a:cs typeface="Arial" charset="0"/>
              </a:rPr>
              <a:t>eux</a:t>
            </a:r>
            <a:r>
              <a:rPr lang="en-US" sz="3200" b="1" dirty="0">
                <a:latin typeface="Arial" charset="0"/>
                <a:ea typeface="Arial" charset="0"/>
                <a:cs typeface="Arial" charset="0"/>
              </a:rPr>
              <a:t> </a:t>
            </a:r>
            <a:r>
              <a:rPr lang="en-US" sz="3200" b="1" u="sng" dirty="0" err="1">
                <a:latin typeface="Arial" charset="0"/>
                <a:ea typeface="Arial" charset="0"/>
                <a:cs typeface="Arial" charset="0"/>
              </a:rPr>
              <a:t>à</a:t>
            </a:r>
            <a:r>
              <a:rPr lang="en-US" sz="3200" b="1" u="sng" dirty="0">
                <a:latin typeface="Arial" charset="0"/>
                <a:ea typeface="Arial" charset="0"/>
                <a:cs typeface="Arial" charset="0"/>
              </a:rPr>
              <a:t> </a:t>
            </a:r>
            <a:r>
              <a:rPr lang="en-US" sz="3200" b="1" u="sng" dirty="0" err="1">
                <a:latin typeface="Arial" charset="0"/>
                <a:ea typeface="Arial" charset="0"/>
                <a:cs typeface="Arial" charset="0"/>
              </a:rPr>
              <a:t>l'extérieur</a:t>
            </a:r>
            <a:r>
              <a:rPr lang="en-US" sz="3200" b="1" dirty="0">
                <a:latin typeface="Arial" charset="0"/>
                <a:ea typeface="Arial" charset="0"/>
                <a:cs typeface="Arial" charset="0"/>
              </a:rPr>
              <a:t> de la formation de disciples </a:t>
            </a:r>
            <a:r>
              <a:rPr lang="en-US" sz="3200" b="1" dirty="0" err="1">
                <a:latin typeface="Arial" charset="0"/>
                <a:ea typeface="Arial" charset="0"/>
                <a:cs typeface="Arial" charset="0"/>
              </a:rPr>
              <a:t>formelle</a:t>
            </a:r>
            <a:r>
              <a:rPr lang="en-US" sz="3200" b="1" dirty="0">
                <a:latin typeface="Arial" charset="0"/>
                <a:ea typeface="Arial" charset="0"/>
                <a:cs typeface="Arial" charset="0"/>
              </a:rPr>
              <a:t>.</a:t>
            </a:r>
            <a:endParaRPr lang="es-GT" sz="3200" b="1" dirty="0">
              <a:latin typeface="Arial" charset="0"/>
              <a:ea typeface="Arial" charset="0"/>
              <a:cs typeface="Arial" charset="0"/>
            </a:endParaRPr>
          </a:p>
          <a:p>
            <a:pPr marL="834390" lvl="1" indent="-514350">
              <a:spcBef>
                <a:spcPts val="0"/>
              </a:spcBef>
              <a:spcAft>
                <a:spcPts val="1200"/>
              </a:spcAft>
              <a:buFont typeface="Monotype Sorts" pitchFamily="2" charset="2"/>
              <a:buAutoNum type="arabicPeriod"/>
              <a:tabLst>
                <a:tab pos="457200" algn="l"/>
              </a:tabLst>
              <a:defRPr/>
            </a:pPr>
            <a:r>
              <a:rPr lang="en-US" sz="3200" b="1" dirty="0" err="1">
                <a:latin typeface="Arial" charset="0"/>
                <a:ea typeface="Arial" charset="0"/>
                <a:cs typeface="Arial" charset="0"/>
              </a:rPr>
              <a:t>Présentez</a:t>
            </a:r>
            <a:r>
              <a:rPr lang="en-US" sz="3200" b="1" dirty="0">
                <a:latin typeface="Arial" charset="0"/>
                <a:ea typeface="Arial" charset="0"/>
                <a:cs typeface="Arial" charset="0"/>
              </a:rPr>
              <a:t>-les </a:t>
            </a:r>
            <a:r>
              <a:rPr lang="en-US" sz="3200" b="1" dirty="0" err="1">
                <a:latin typeface="Arial" charset="0"/>
                <a:ea typeface="Arial" charset="0"/>
                <a:cs typeface="Arial" charset="0"/>
              </a:rPr>
              <a:t>à</a:t>
            </a:r>
            <a:r>
              <a:rPr lang="en-US" sz="3200" b="1" dirty="0">
                <a:latin typeface="Arial" charset="0"/>
                <a:ea typeface="Arial" charset="0"/>
                <a:cs typeface="Arial" charset="0"/>
              </a:rPr>
              <a:t> </a:t>
            </a:r>
            <a:r>
              <a:rPr lang="en-US" sz="3200" b="1" dirty="0" err="1">
                <a:latin typeface="Arial" charset="0"/>
                <a:ea typeface="Arial" charset="0"/>
                <a:cs typeface="Arial" charset="0"/>
              </a:rPr>
              <a:t>d'autres</a:t>
            </a:r>
            <a:r>
              <a:rPr lang="en-US" sz="3200" b="1" dirty="0">
                <a:latin typeface="Arial" charset="0"/>
                <a:ea typeface="Arial" charset="0"/>
                <a:cs typeface="Arial" charset="0"/>
              </a:rPr>
              <a:t> </a:t>
            </a:r>
            <a:r>
              <a:rPr lang="en-US" sz="3200" b="1" u="sng" dirty="0">
                <a:latin typeface="Arial" charset="0"/>
                <a:ea typeface="Arial" charset="0"/>
                <a:cs typeface="Arial" charset="0"/>
              </a:rPr>
              <a:t>relations</a:t>
            </a:r>
            <a:br>
              <a:rPr lang="en-US" sz="3200" b="1" u="sng" dirty="0">
                <a:latin typeface="Arial" charset="0"/>
                <a:ea typeface="Arial" charset="0"/>
                <a:cs typeface="Arial" charset="0"/>
              </a:rPr>
            </a:br>
            <a:r>
              <a:rPr lang="en-US" sz="3200" b="1" u="sng" dirty="0" err="1">
                <a:latin typeface="Arial" charset="0"/>
                <a:ea typeface="Arial" charset="0"/>
                <a:cs typeface="Arial" charset="0"/>
              </a:rPr>
              <a:t>chrétiennes</a:t>
            </a:r>
            <a:r>
              <a:rPr lang="en-US" sz="3200" b="1" dirty="0">
                <a:latin typeface="Arial" charset="0"/>
                <a:ea typeface="Arial" charset="0"/>
                <a:cs typeface="Arial" charset="0"/>
              </a:rPr>
              <a:t> </a:t>
            </a:r>
            <a:r>
              <a:rPr lang="en-US" sz="3200" b="1" dirty="0" err="1">
                <a:latin typeface="Arial" charset="0"/>
                <a:ea typeface="Arial" charset="0"/>
                <a:cs typeface="Arial" charset="0"/>
              </a:rPr>
              <a:t>saines</a:t>
            </a:r>
            <a:r>
              <a:rPr lang="en-US" sz="3200" b="1" dirty="0">
                <a:latin typeface="Arial" charset="0"/>
                <a:ea typeface="Arial" charset="0"/>
                <a:cs typeface="Arial" charset="0"/>
              </a:rPr>
              <a:t>.</a:t>
            </a:r>
          </a:p>
        </p:txBody>
      </p:sp>
      <p:sp>
        <p:nvSpPr>
          <p:cNvPr id="28676" name="Text Box 4"/>
          <p:cNvSpPr txBox="1">
            <a:spLocks noChangeArrowheads="1"/>
          </p:cNvSpPr>
          <p:nvPr/>
        </p:nvSpPr>
        <p:spPr bwMode="auto">
          <a:xfrm>
            <a:off x="0" y="-27384"/>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None/>
            </a:pPr>
            <a:r>
              <a:rPr lang="en-US" sz="3600" b="1" dirty="0" err="1">
                <a:latin typeface="Arial" charset="0"/>
                <a:ea typeface="Arial" charset="0"/>
                <a:cs typeface="Arial" charset="0"/>
              </a:rPr>
              <a:t>Qu'est-ce</a:t>
            </a:r>
            <a:r>
              <a:rPr lang="en-US" sz="3600" b="1" dirty="0">
                <a:latin typeface="Arial" charset="0"/>
                <a:ea typeface="Arial" charset="0"/>
                <a:cs typeface="Arial" charset="0"/>
              </a:rPr>
              <a:t> </a:t>
            </a:r>
            <a:r>
              <a:rPr lang="en-US" sz="3600" b="1" dirty="0" err="1">
                <a:latin typeface="Arial" charset="0"/>
                <a:ea typeface="Arial" charset="0"/>
                <a:cs typeface="Arial" charset="0"/>
              </a:rPr>
              <a:t>qu'un</a:t>
            </a:r>
            <a:r>
              <a:rPr lang="en-US" sz="3600" b="1" dirty="0">
                <a:latin typeface="Arial" charset="0"/>
                <a:ea typeface="Arial" charset="0"/>
                <a:cs typeface="Arial" charset="0"/>
              </a:rPr>
              <a:t> </a:t>
            </a:r>
            <a:r>
              <a:rPr lang="en-US" sz="3600" b="1" dirty="0" err="1">
                <a:latin typeface="Arial" charset="0"/>
                <a:ea typeface="Arial" charset="0"/>
                <a:cs typeface="Arial" charset="0"/>
              </a:rPr>
              <a:t>faiseur</a:t>
            </a:r>
            <a:r>
              <a:rPr lang="en-US" sz="3600" b="1" dirty="0">
                <a:latin typeface="Arial" charset="0"/>
                <a:ea typeface="Arial" charset="0"/>
                <a:cs typeface="Arial" charset="0"/>
              </a:rPr>
              <a:t> de disciple</a:t>
            </a:r>
            <a:r>
              <a:rPr lang="es-ES" altLang="en-US" sz="3600" b="1" dirty="0">
                <a:latin typeface="Arial" charset="0"/>
                <a:cs typeface="Arial" charset="0"/>
              </a:rPr>
              <a:t>?</a:t>
            </a:r>
            <a:endParaRPr kumimoji="0" lang="en-US" altLang="en-US" sz="3600" b="1" dirty="0">
              <a:latin typeface="Arial" charset="0"/>
              <a:cs typeface="Arial" charset="0"/>
            </a:endParaRPr>
          </a:p>
        </p:txBody>
      </p:sp>
    </p:spTree>
    <p:extLst>
      <p:ext uri="{BB962C8B-B14F-4D97-AF65-F5344CB8AC3E}">
        <p14:creationId xmlns:p14="http://schemas.microsoft.com/office/powerpoint/2010/main" val="661894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barn(inVertical)">
                                      <p:cBhvr>
                                        <p:cTn id="37" dur="500"/>
                                        <p:tgtEl>
                                          <p:spTgt spid="286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barn(inVertical)">
                                      <p:cBhvr>
                                        <p:cTn id="42"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fld id="{F6320E54-0466-46A2-A54F-44D799D837F7}" type="slidenum">
              <a:rPr kumimoji="0" lang="en-US" altLang="en-US" sz="1400" smtClean="0">
                <a:solidFill>
                  <a:schemeClr val="bg2"/>
                </a:solidFill>
              </a:rPr>
              <a:pPr>
                <a:spcBef>
                  <a:spcPct val="50000"/>
                </a:spcBef>
                <a:buClrTx/>
                <a:buFontTx/>
                <a:buNone/>
              </a:pPr>
              <a:t>8</a:t>
            </a:fld>
            <a:endParaRPr kumimoji="0" lang="en-US" altLang="en-US" sz="1400">
              <a:solidFill>
                <a:schemeClr val="bg2"/>
              </a:solidFill>
            </a:endParaRPr>
          </a:p>
        </p:txBody>
      </p:sp>
      <p:sp>
        <p:nvSpPr>
          <p:cNvPr id="28675" name="Rectangle 3"/>
          <p:cNvSpPr>
            <a:spLocks noGrp="1" noChangeArrowheads="1"/>
          </p:cNvSpPr>
          <p:nvPr>
            <p:ph type="body" idx="1"/>
          </p:nvPr>
        </p:nvSpPr>
        <p:spPr>
          <a:xfrm>
            <a:off x="-12700" y="548680"/>
            <a:ext cx="9156700" cy="5721946"/>
          </a:xfrm>
        </p:spPr>
        <p:txBody>
          <a:bodyPr>
            <a:noAutofit/>
          </a:bodyPr>
          <a:lstStyle/>
          <a:p>
            <a:pPr marL="0" indent="0">
              <a:spcBef>
                <a:spcPts val="600"/>
              </a:spcBef>
              <a:buNone/>
            </a:pPr>
            <a:r>
              <a:rPr lang="es-ES" altLang="en-US" b="1" dirty="0">
                <a:latin typeface="Arial" charset="0"/>
                <a:ea typeface="Arial" charset="0"/>
                <a:cs typeface="Arial" charset="0"/>
              </a:rPr>
              <a:t>III.  </a:t>
            </a:r>
            <a:r>
              <a:rPr lang="en-US" sz="3200" b="1" dirty="0">
                <a:latin typeface="Arial" charset="0"/>
                <a:ea typeface="Arial" charset="0"/>
                <a:cs typeface="Arial" charset="0"/>
              </a:rPr>
              <a:t>Le but d'un </a:t>
            </a:r>
            <a:r>
              <a:rPr lang="en-US" sz="3200" b="1" dirty="0" err="1">
                <a:latin typeface="Arial" charset="0"/>
                <a:ea typeface="Arial" charset="0"/>
                <a:cs typeface="Arial" charset="0"/>
              </a:rPr>
              <a:t>faiseur</a:t>
            </a:r>
            <a:r>
              <a:rPr lang="en-US" sz="3200" b="1" dirty="0">
                <a:latin typeface="Arial" charset="0"/>
                <a:ea typeface="Arial" charset="0"/>
                <a:cs typeface="Arial" charset="0"/>
              </a:rPr>
              <a:t> de disciple </a:t>
            </a:r>
            <a:r>
              <a:rPr lang="en-US" sz="3200" b="1" dirty="0" err="1">
                <a:latin typeface="Arial" charset="0"/>
                <a:ea typeface="Arial" charset="0"/>
                <a:cs typeface="Arial" charset="0"/>
              </a:rPr>
              <a:t>est</a:t>
            </a:r>
            <a:r>
              <a:rPr lang="en-US" sz="3200" b="1" dirty="0">
                <a:latin typeface="Arial" charset="0"/>
                <a:ea typeface="Arial" charset="0"/>
                <a:cs typeface="Arial" charset="0"/>
              </a:rPr>
              <a:t> de   </a:t>
            </a:r>
            <a:br>
              <a:rPr lang="en-US" sz="3200" b="1" dirty="0">
                <a:latin typeface="Arial" charset="0"/>
                <a:ea typeface="Arial" charset="0"/>
                <a:cs typeface="Arial" charset="0"/>
              </a:rPr>
            </a:br>
            <a:r>
              <a:rPr lang="en-US" sz="3200" b="1" dirty="0">
                <a:latin typeface="Arial" charset="0"/>
                <a:ea typeface="Arial" charset="0"/>
                <a:cs typeface="Arial" charset="0"/>
              </a:rPr>
              <a:t>     </a:t>
            </a:r>
            <a:r>
              <a:rPr lang="en-US" sz="3200" b="1" dirty="0" err="1">
                <a:latin typeface="Arial" charset="0"/>
                <a:ea typeface="Arial" charset="0"/>
                <a:cs typeface="Arial" charset="0"/>
              </a:rPr>
              <a:t>reproduire</a:t>
            </a:r>
            <a:r>
              <a:rPr lang="en-US" sz="3200" b="1" dirty="0">
                <a:latin typeface="Arial" charset="0"/>
                <a:ea typeface="Arial" charset="0"/>
                <a:cs typeface="Arial" charset="0"/>
              </a:rPr>
              <a:t> la vie de </a:t>
            </a:r>
            <a:r>
              <a:rPr lang="en-US" sz="3200" b="1" dirty="0" err="1">
                <a:latin typeface="Arial" charset="0"/>
                <a:ea typeface="Arial" charset="0"/>
                <a:cs typeface="Arial" charset="0"/>
              </a:rPr>
              <a:t>Jésus</a:t>
            </a:r>
            <a:r>
              <a:rPr lang="en-US" sz="3200" b="1" dirty="0">
                <a:latin typeface="Arial" charset="0"/>
                <a:ea typeface="Arial" charset="0"/>
                <a:cs typeface="Arial" charset="0"/>
              </a:rPr>
              <a:t> </a:t>
            </a:r>
            <a:r>
              <a:rPr lang="en-US" sz="3200" b="1" dirty="0" err="1">
                <a:latin typeface="Arial" charset="0"/>
                <a:ea typeface="Arial" charset="0"/>
                <a:cs typeface="Arial" charset="0"/>
              </a:rPr>
              <a:t>dans</a:t>
            </a:r>
            <a:r>
              <a:rPr lang="en-US" sz="3200" b="1" dirty="0">
                <a:latin typeface="Arial" charset="0"/>
                <a:ea typeface="Arial" charset="0"/>
                <a:cs typeface="Arial" charset="0"/>
              </a:rPr>
              <a:t> </a:t>
            </a:r>
            <a:r>
              <a:rPr lang="en-US" sz="3200" b="1" dirty="0" err="1">
                <a:latin typeface="Arial" charset="0"/>
                <a:ea typeface="Arial" charset="0"/>
                <a:cs typeface="Arial" charset="0"/>
              </a:rPr>
              <a:t>d'autres</a:t>
            </a:r>
            <a:r>
              <a:rPr lang="en-US" sz="3200" b="1" dirty="0">
                <a:latin typeface="Arial" charset="0"/>
                <a:ea typeface="Arial" charset="0"/>
                <a:cs typeface="Arial" charset="0"/>
              </a:rPr>
              <a:t>.</a:t>
            </a:r>
            <a:endParaRPr lang="es-ES" altLang="en-US" sz="3200" b="1" dirty="0">
              <a:latin typeface="Arial" charset="0"/>
              <a:ea typeface="Arial" charset="0"/>
              <a:cs typeface="Arial" charset="0"/>
            </a:endParaRPr>
          </a:p>
          <a:p>
            <a:pPr marL="834390" lvl="1" indent="-514350">
              <a:spcBef>
                <a:spcPts val="600"/>
              </a:spcBef>
              <a:spcAft>
                <a:spcPts val="1200"/>
              </a:spcAft>
              <a:buFont typeface="Monotype Sorts" pitchFamily="2" charset="2"/>
              <a:buAutoNum type="arabicPeriod"/>
            </a:pPr>
            <a:r>
              <a:rPr lang="en-US" altLang="en-US" sz="3200" b="1" dirty="0" err="1">
                <a:latin typeface="Arial" charset="0"/>
                <a:ea typeface="Arial" charset="0"/>
                <a:cs typeface="Arial" charset="0"/>
              </a:rPr>
              <a:t>E</a:t>
            </a:r>
            <a:r>
              <a:rPr lang="en-US" sz="3200" b="1" dirty="0" err="1">
                <a:latin typeface="Arial" charset="0"/>
                <a:ea typeface="Arial" charset="0"/>
                <a:cs typeface="Arial" charset="0"/>
              </a:rPr>
              <a:t>nseigne</a:t>
            </a:r>
            <a:r>
              <a:rPr lang="en-US" sz="3200" b="1" dirty="0">
                <a:latin typeface="Arial" charset="0"/>
                <a:ea typeface="Arial" charset="0"/>
                <a:cs typeface="Arial" charset="0"/>
              </a:rPr>
              <a:t> (mots) et </a:t>
            </a:r>
            <a:r>
              <a:rPr lang="en-US" sz="3200" b="1" dirty="0" err="1">
                <a:latin typeface="Arial" charset="0"/>
                <a:ea typeface="Arial" charset="0"/>
                <a:cs typeface="Arial" charset="0"/>
              </a:rPr>
              <a:t>modèle</a:t>
            </a:r>
            <a:r>
              <a:rPr lang="en-US" sz="3200" b="1" dirty="0">
                <a:latin typeface="Arial" charset="0"/>
                <a:ea typeface="Arial" charset="0"/>
                <a:cs typeface="Arial" charset="0"/>
              </a:rPr>
              <a:t> (la vie) </a:t>
            </a:r>
            <a:endParaRPr lang="en-US" altLang="en-US" sz="3200" b="1" dirty="0">
              <a:latin typeface="Arial" charset="0"/>
              <a:ea typeface="Arial" charset="0"/>
              <a:cs typeface="Arial" charset="0"/>
            </a:endParaRPr>
          </a:p>
          <a:p>
            <a:pPr marL="834390" lvl="1" indent="-514350">
              <a:spcBef>
                <a:spcPts val="600"/>
              </a:spcBef>
              <a:spcAft>
                <a:spcPts val="1200"/>
              </a:spcAft>
              <a:buFont typeface="Monotype Sorts" pitchFamily="2" charset="2"/>
              <a:buAutoNum type="arabicPeriod"/>
            </a:pPr>
            <a:r>
              <a:rPr lang="es-ES" altLang="en-US" sz="3200" b="1" dirty="0">
                <a:latin typeface="Arial" charset="0"/>
                <a:ea typeface="Arial" charset="0"/>
                <a:cs typeface="Arial" charset="0"/>
              </a:rPr>
              <a:t>M</a:t>
            </a:r>
            <a:r>
              <a:rPr lang="en-US" sz="3200" b="1" dirty="0" err="1">
                <a:latin typeface="Arial" charset="0"/>
                <a:ea typeface="Arial" charset="0"/>
                <a:cs typeface="Arial" charset="0"/>
              </a:rPr>
              <a:t>otiver</a:t>
            </a:r>
            <a:r>
              <a:rPr lang="en-US" sz="3200" b="1" dirty="0">
                <a:latin typeface="Arial" charset="0"/>
                <a:ea typeface="Arial" charset="0"/>
                <a:cs typeface="Arial" charset="0"/>
              </a:rPr>
              <a:t> et </a:t>
            </a:r>
            <a:r>
              <a:rPr lang="en-US" sz="3200" b="1" dirty="0" err="1">
                <a:latin typeface="Arial" charset="0"/>
                <a:ea typeface="Arial" charset="0"/>
                <a:cs typeface="Arial" charset="0"/>
              </a:rPr>
              <a:t>Reconforter</a:t>
            </a:r>
            <a:r>
              <a:rPr lang="en-US" sz="3200" b="1" dirty="0">
                <a:latin typeface="Arial" charset="0"/>
                <a:ea typeface="Arial" charset="0"/>
                <a:cs typeface="Arial" charset="0"/>
              </a:rPr>
              <a:t> </a:t>
            </a:r>
            <a:endParaRPr lang="en-US" sz="3200" b="1" dirty="0">
              <a:solidFill>
                <a:srgbClr val="FFFF00"/>
              </a:solidFill>
              <a:latin typeface="Arial" charset="0"/>
              <a:ea typeface="Arial" charset="0"/>
              <a:cs typeface="Arial" charset="0"/>
            </a:endParaRPr>
          </a:p>
          <a:p>
            <a:pPr marL="834390" lvl="1" indent="-514350">
              <a:spcBef>
                <a:spcPts val="600"/>
              </a:spcBef>
              <a:spcAft>
                <a:spcPts val="1200"/>
              </a:spcAft>
              <a:buFont typeface="Monotype Sorts" pitchFamily="2" charset="2"/>
              <a:buAutoNum type="arabicPeriod"/>
            </a:pPr>
            <a:r>
              <a:rPr lang="en-US" altLang="en-US" sz="3200" b="1" dirty="0">
                <a:latin typeface="Arial" charset="0"/>
                <a:ea typeface="Arial" charset="0"/>
                <a:cs typeface="Arial" charset="0"/>
              </a:rPr>
              <a:t> </a:t>
            </a:r>
            <a:r>
              <a:rPr lang="es-ES" altLang="en-US" sz="3200" b="1" dirty="0">
                <a:latin typeface="Arial" charset="0"/>
                <a:ea typeface="Arial" charset="0"/>
                <a:cs typeface="Arial" charset="0"/>
              </a:rPr>
              <a:t>A</a:t>
            </a:r>
            <a:r>
              <a:rPr lang="en-US" sz="3200" b="1" dirty="0" err="1">
                <a:latin typeface="Arial" charset="0"/>
                <a:ea typeface="Arial" charset="0"/>
                <a:cs typeface="Arial" charset="0"/>
              </a:rPr>
              <a:t>vertir</a:t>
            </a:r>
            <a:r>
              <a:rPr lang="en-US" sz="3200" b="1" dirty="0">
                <a:latin typeface="Arial" charset="0"/>
                <a:ea typeface="Arial" charset="0"/>
                <a:cs typeface="Arial" charset="0"/>
              </a:rPr>
              <a:t> et Confronter</a:t>
            </a:r>
            <a:endParaRPr lang="es-ES" sz="3200" b="1" dirty="0">
              <a:latin typeface="Arial" charset="0"/>
              <a:ea typeface="Arial" charset="0"/>
              <a:cs typeface="Arial" charset="0"/>
            </a:endParaRPr>
          </a:p>
          <a:p>
            <a:pPr marL="834390" lvl="1" indent="-514350">
              <a:spcBef>
                <a:spcPts val="600"/>
              </a:spcBef>
              <a:spcAft>
                <a:spcPts val="1200"/>
              </a:spcAft>
              <a:buFont typeface="Monotype Sorts" pitchFamily="2" charset="2"/>
              <a:buAutoNum type="arabicPeriod"/>
            </a:pPr>
            <a:r>
              <a:rPr lang="es-ES" altLang="en-US" sz="3200" b="1" dirty="0">
                <a:latin typeface="Arial" charset="0"/>
                <a:ea typeface="Arial" charset="0"/>
                <a:cs typeface="Arial" charset="0"/>
              </a:rPr>
              <a:t>P</a:t>
            </a:r>
            <a:r>
              <a:rPr lang="en-US" sz="3200" b="1" dirty="0" err="1">
                <a:latin typeface="Arial" charset="0"/>
                <a:ea typeface="Arial" charset="0"/>
                <a:cs typeface="Arial" charset="0"/>
              </a:rPr>
              <a:t>ardonner</a:t>
            </a:r>
            <a:r>
              <a:rPr lang="en-US" sz="3200" b="1" dirty="0">
                <a:latin typeface="Arial" charset="0"/>
                <a:ea typeface="Arial" charset="0"/>
                <a:cs typeface="Arial" charset="0"/>
              </a:rPr>
              <a:t> et </a:t>
            </a:r>
            <a:r>
              <a:rPr lang="en-US" sz="3200" b="1" dirty="0" err="1">
                <a:latin typeface="Arial" charset="0"/>
                <a:ea typeface="Arial" charset="0"/>
                <a:cs typeface="Arial" charset="0"/>
              </a:rPr>
              <a:t>Restaurer</a:t>
            </a:r>
            <a:r>
              <a:rPr lang="en-US" sz="3200" b="1" dirty="0">
                <a:latin typeface="Arial" charset="0"/>
                <a:ea typeface="Arial" charset="0"/>
                <a:cs typeface="Arial" charset="0"/>
              </a:rPr>
              <a:t> </a:t>
            </a:r>
            <a:endParaRPr lang="es-ES" sz="3200" b="1" dirty="0">
              <a:latin typeface="Arial" charset="0"/>
              <a:ea typeface="Arial" charset="0"/>
              <a:cs typeface="Arial" charset="0"/>
            </a:endParaRPr>
          </a:p>
          <a:p>
            <a:pPr marL="834390" lvl="1" indent="-514350">
              <a:spcBef>
                <a:spcPts val="600"/>
              </a:spcBef>
              <a:spcAft>
                <a:spcPts val="1200"/>
              </a:spcAft>
              <a:buFont typeface="Monotype Sorts" pitchFamily="2" charset="2"/>
              <a:buAutoNum type="arabicPeriod"/>
            </a:pPr>
            <a:r>
              <a:rPr lang="es-ES" altLang="en-US" sz="3200" b="1" dirty="0">
                <a:latin typeface="Arial" charset="0"/>
                <a:ea typeface="Arial" charset="0"/>
                <a:cs typeface="Arial" charset="0"/>
              </a:rPr>
              <a:t>C</a:t>
            </a:r>
            <a:r>
              <a:rPr lang="en-US" sz="3200" b="1" dirty="0" err="1">
                <a:latin typeface="Arial" charset="0"/>
                <a:ea typeface="Arial" charset="0"/>
                <a:cs typeface="Arial" charset="0"/>
              </a:rPr>
              <a:t>onfiance</a:t>
            </a:r>
            <a:r>
              <a:rPr lang="en-US" sz="3200" b="1" dirty="0">
                <a:latin typeface="Arial" charset="0"/>
                <a:ea typeface="Arial" charset="0"/>
                <a:cs typeface="Arial" charset="0"/>
              </a:rPr>
              <a:t> et </a:t>
            </a:r>
            <a:r>
              <a:rPr lang="en-US" sz="3200" b="1" dirty="0" err="1">
                <a:latin typeface="Arial" charset="0"/>
                <a:ea typeface="Arial" charset="0"/>
                <a:cs typeface="Arial" charset="0"/>
              </a:rPr>
              <a:t>Envoyer</a:t>
            </a:r>
            <a:r>
              <a:rPr lang="en-US" sz="3200" b="1" dirty="0">
                <a:latin typeface="Arial" charset="0"/>
                <a:ea typeface="Arial" charset="0"/>
                <a:cs typeface="Arial" charset="0"/>
              </a:rPr>
              <a:t> </a:t>
            </a:r>
            <a:endParaRPr lang="en-US" altLang="en-US" sz="3200" b="1" dirty="0">
              <a:latin typeface="Arial" charset="0"/>
              <a:ea typeface="Arial" charset="0"/>
              <a:cs typeface="Arial" charset="0"/>
            </a:endParaRPr>
          </a:p>
        </p:txBody>
      </p:sp>
      <p:sp>
        <p:nvSpPr>
          <p:cNvPr id="20484" name="Text Box 4"/>
          <p:cNvSpPr txBox="1">
            <a:spLocks noChangeArrowheads="1"/>
          </p:cNvSpPr>
          <p:nvPr/>
        </p:nvSpPr>
        <p:spPr bwMode="auto">
          <a:xfrm>
            <a:off x="0" y="-76200"/>
            <a:ext cx="91440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lang="en-US" altLang="en-US" sz="3600" b="1" dirty="0" err="1">
                <a:latin typeface="Arial" charset="0"/>
                <a:ea typeface="Arial" charset="0"/>
                <a:cs typeface="Arial" charset="0"/>
              </a:rPr>
              <a:t>F</a:t>
            </a:r>
            <a:r>
              <a:rPr lang="en-US" sz="3600" b="1" dirty="0" err="1">
                <a:latin typeface="Arial" charset="0"/>
                <a:ea typeface="Arial" charset="0"/>
                <a:cs typeface="Arial" charset="0"/>
              </a:rPr>
              <a:t>aiseur</a:t>
            </a:r>
            <a:r>
              <a:rPr lang="en-US" sz="3600" b="1" dirty="0">
                <a:latin typeface="Arial" charset="0"/>
                <a:ea typeface="Arial" charset="0"/>
                <a:cs typeface="Arial" charset="0"/>
              </a:rPr>
              <a:t> de disciple</a:t>
            </a:r>
            <a:r>
              <a:rPr lang="en-US" sz="3600" dirty="0">
                <a:latin typeface="Arial" charset="0"/>
                <a:ea typeface="Arial" charset="0"/>
                <a:cs typeface="Arial" charset="0"/>
              </a:rPr>
              <a:t> </a:t>
            </a:r>
            <a:endParaRPr kumimoji="0" lang="en-US" altLang="en-US" sz="3600" b="1" dirty="0">
              <a:latin typeface="Arial" charset="0"/>
              <a:ea typeface="Arial" charset="0"/>
              <a:cs typeface="Arial"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3325"/>
          <a:stretch/>
        </p:blipFill>
        <p:spPr>
          <a:xfrm>
            <a:off x="5364088" y="4361104"/>
            <a:ext cx="3672408" cy="2380264"/>
          </a:xfrm>
          <a:prstGeom prst="rect">
            <a:avLst/>
          </a:prstGeom>
        </p:spPr>
      </p:pic>
    </p:spTree>
    <p:extLst>
      <p:ext uri="{BB962C8B-B14F-4D97-AF65-F5344CB8AC3E}">
        <p14:creationId xmlns:p14="http://schemas.microsoft.com/office/powerpoint/2010/main" val="17581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down)">
                                      <p:cBhvr>
                                        <p:cTn id="7" dur="500"/>
                                        <p:tgtEl>
                                          <p:spTgt spid="2867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animEffect transition="in" filter="wipe(down)">
                                      <p:cBhvr>
                                        <p:cTn id="15" dur="500"/>
                                        <p:tgtEl>
                                          <p:spTgt spid="2867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8675">
                                            <p:txEl>
                                              <p:pRg st="2" end="2"/>
                                            </p:txEl>
                                          </p:spTgt>
                                        </p:tgtEl>
                                        <p:attrNameLst>
                                          <p:attrName>style.visibility</p:attrName>
                                        </p:attrNameLst>
                                      </p:cBhvr>
                                      <p:to>
                                        <p:strVal val="visible"/>
                                      </p:to>
                                    </p:set>
                                    <p:animEffect transition="in" filter="wipe(down)">
                                      <p:cBhvr>
                                        <p:cTn id="20" dur="500"/>
                                        <p:tgtEl>
                                          <p:spTgt spid="2867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Effect transition="in" filter="wipe(down)">
                                      <p:cBhvr>
                                        <p:cTn id="25" dur="500"/>
                                        <p:tgtEl>
                                          <p:spTgt spid="2867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8675">
                                            <p:txEl>
                                              <p:pRg st="4" end="4"/>
                                            </p:txEl>
                                          </p:spTgt>
                                        </p:tgtEl>
                                        <p:attrNameLst>
                                          <p:attrName>style.visibility</p:attrName>
                                        </p:attrNameLst>
                                      </p:cBhvr>
                                      <p:to>
                                        <p:strVal val="visible"/>
                                      </p:to>
                                    </p:set>
                                    <p:animEffect transition="in" filter="wipe(down)">
                                      <p:cBhvr>
                                        <p:cTn id="30" dur="500"/>
                                        <p:tgtEl>
                                          <p:spTgt spid="2867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8675">
                                            <p:txEl>
                                              <p:pRg st="5" end="5"/>
                                            </p:txEl>
                                          </p:spTgt>
                                        </p:tgtEl>
                                        <p:attrNameLst>
                                          <p:attrName>style.visibility</p:attrName>
                                        </p:attrNameLst>
                                      </p:cBhvr>
                                      <p:to>
                                        <p:strVal val="visible"/>
                                      </p:to>
                                    </p:set>
                                    <p:animEffect transition="in" filter="wipe(down)">
                                      <p:cBhvr>
                                        <p:cTn id="35"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028"/>
          <p:cNvSpPr txBox="1">
            <a:spLocks noChangeArrowheads="1"/>
          </p:cNvSpPr>
          <p:nvPr/>
        </p:nvSpPr>
        <p:spPr bwMode="auto">
          <a:xfrm>
            <a:off x="0" y="142875"/>
            <a:ext cx="9144000" cy="954107"/>
          </a:xfrm>
          <a:prstGeom prst="rect">
            <a:avLst/>
          </a:prstGeom>
          <a:noFill/>
          <a:ln w="9525">
            <a:noFill/>
            <a:miter lim="800000"/>
            <a:headEnd/>
            <a:tailEnd/>
          </a:ln>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2800" b="1" dirty="0" err="1">
                <a:effectLst>
                  <a:outerShdw blurRad="38100" dist="38100" dir="2700000" algn="tl">
                    <a:srgbClr val="000000"/>
                  </a:outerShdw>
                </a:effectLst>
                <a:latin typeface="Arial" charset="0"/>
                <a:ea typeface="Arial" charset="0"/>
                <a:cs typeface="Arial" charset="0"/>
              </a:rPr>
              <a:t>Jesús</a:t>
            </a:r>
            <a:r>
              <a:rPr lang="en-US" altLang="en-US" sz="2800" b="1" dirty="0">
                <a:latin typeface="Arial" charset="0"/>
                <a:ea typeface="Arial" charset="0"/>
                <a:cs typeface="Arial" charset="0"/>
              </a:rPr>
              <a:t> </a:t>
            </a:r>
            <a:r>
              <a:rPr lang="en-US" sz="2800" b="1" dirty="0" err="1">
                <a:latin typeface="Arial" charset="0"/>
                <a:ea typeface="Arial" charset="0"/>
                <a:cs typeface="Arial" charset="0"/>
              </a:rPr>
              <a:t>comme</a:t>
            </a:r>
            <a:r>
              <a:rPr lang="en-US" sz="2800" b="1" dirty="0">
                <a:latin typeface="Arial" charset="0"/>
                <a:ea typeface="Arial" charset="0"/>
                <a:cs typeface="Arial" charset="0"/>
              </a:rPr>
              <a:t> </a:t>
            </a:r>
            <a:r>
              <a:rPr lang="en-US" sz="2800" b="1" dirty="0" err="1">
                <a:latin typeface="Arial" charset="0"/>
                <a:ea typeface="Arial" charset="0"/>
                <a:cs typeface="Arial" charset="0"/>
              </a:rPr>
              <a:t>faiseur</a:t>
            </a:r>
            <a:r>
              <a:rPr lang="en-US" sz="2800" b="1" dirty="0">
                <a:latin typeface="Arial" charset="0"/>
                <a:ea typeface="Arial" charset="0"/>
                <a:cs typeface="Arial" charset="0"/>
              </a:rPr>
              <a:t> de disciples</a:t>
            </a:r>
            <a:endParaRPr lang="en-US" sz="2800" dirty="0">
              <a:latin typeface="Arial" charset="0"/>
              <a:ea typeface="Arial" charset="0"/>
              <a:cs typeface="Arial" charset="0"/>
            </a:endParaRPr>
          </a:p>
          <a:p>
            <a:pPr algn="ctr" eaLnBrk="1" hangingPunct="1">
              <a:defRPr/>
            </a:pPr>
            <a:r>
              <a:rPr lang="en-US" altLang="en-US" sz="2800" b="1" dirty="0">
                <a:effectLst>
                  <a:outerShdw blurRad="38100" dist="38100" dir="2700000" algn="tl">
                    <a:srgbClr val="000000"/>
                  </a:outerShdw>
                </a:effectLst>
                <a:latin typeface="Verdana" pitchFamily="34" charset="0"/>
              </a:rPr>
              <a:t> </a:t>
            </a:r>
            <a:r>
              <a:rPr lang="en-US" altLang="en-US" sz="2800" b="1" dirty="0">
                <a:solidFill>
                  <a:srgbClr val="FFFF00"/>
                </a:solidFill>
                <a:effectLst>
                  <a:outerShdw blurRad="38100" dist="38100" dir="2700000" algn="tl">
                    <a:srgbClr val="000000"/>
                  </a:outerShdw>
                </a:effectLst>
                <a:latin typeface="Verdana" pitchFamily="34" charset="0"/>
              </a:rPr>
              <a:t> </a:t>
            </a:r>
          </a:p>
        </p:txBody>
      </p:sp>
      <p:sp>
        <p:nvSpPr>
          <p:cNvPr id="12309" name="Text Box 1045"/>
          <p:cNvSpPr txBox="1">
            <a:spLocks noChangeArrowheads="1"/>
          </p:cNvSpPr>
          <p:nvPr/>
        </p:nvSpPr>
        <p:spPr bwMode="auto">
          <a:xfrm>
            <a:off x="612006" y="692696"/>
            <a:ext cx="9072562" cy="698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lr>
                <a:schemeClr val="tx2"/>
              </a:buClr>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lr>
                <a:schemeClr val="folHlink"/>
              </a:buClr>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charset="0"/>
              </a:defRPr>
            </a:lvl9pPr>
          </a:lstStyle>
          <a:p>
            <a:pPr marL="514350" indent="-514350" eaLnBrk="1" hangingPunct="1">
              <a:spcBef>
                <a:spcPct val="50000"/>
              </a:spcBef>
              <a:buClrTx/>
              <a:buFontTx/>
              <a:buAutoNum type="arabicPeriod"/>
            </a:pPr>
            <a:r>
              <a:rPr lang="en-US" altLang="en-US" b="1" dirty="0">
                <a:latin typeface="Verdana" charset="0"/>
                <a:ea typeface="Verdana" charset="0"/>
                <a:cs typeface="Verdana" charset="0"/>
              </a:rPr>
              <a:t>I</a:t>
            </a:r>
            <a:r>
              <a:rPr lang="en-US" b="1" dirty="0">
                <a:latin typeface="Verdana" charset="0"/>
                <a:ea typeface="Verdana" charset="0"/>
                <a:cs typeface="Verdana" charset="0"/>
              </a:rPr>
              <a:t>nstruction		</a:t>
            </a:r>
          </a:p>
          <a:p>
            <a:pPr marL="514350" indent="-514350" eaLnBrk="1" hangingPunct="1">
              <a:spcBef>
                <a:spcPct val="50000"/>
              </a:spcBef>
              <a:buClrTx/>
              <a:buFontTx/>
              <a:buAutoNum type="arabicPeriod"/>
            </a:pPr>
            <a:r>
              <a:rPr lang="en-US" b="1" dirty="0" err="1">
                <a:latin typeface="Verdana" charset="0"/>
                <a:ea typeface="Verdana" charset="0"/>
                <a:cs typeface="Verdana" charset="0"/>
              </a:rPr>
              <a:t>Démonstration</a:t>
            </a:r>
            <a:endParaRPr lang="en-US" altLang="en-US" b="1" dirty="0">
              <a:latin typeface="Verdana" charset="0"/>
              <a:ea typeface="Verdana" charset="0"/>
              <a:cs typeface="Verdana" charset="0"/>
            </a:endParaRPr>
          </a:p>
          <a:p>
            <a:pPr marL="514350" indent="-514350" eaLnBrk="1" hangingPunct="1">
              <a:spcBef>
                <a:spcPct val="50000"/>
              </a:spcBef>
              <a:buClrTx/>
              <a:buFontTx/>
              <a:buAutoNum type="arabicPeriod"/>
            </a:pPr>
            <a:r>
              <a:rPr lang="en-US" b="1" dirty="0" err="1">
                <a:latin typeface="Verdana" charset="0"/>
                <a:ea typeface="Verdana" charset="0"/>
                <a:cs typeface="Verdana" charset="0"/>
              </a:rPr>
              <a:t>Expérience</a:t>
            </a:r>
            <a:r>
              <a:rPr lang="en-US" b="1" dirty="0">
                <a:latin typeface="Verdana" charset="0"/>
                <a:ea typeface="Verdana" charset="0"/>
                <a:cs typeface="Verdana" charset="0"/>
              </a:rPr>
              <a:t> </a:t>
            </a:r>
            <a:endParaRPr lang="en-US" altLang="en-US" b="1" dirty="0">
              <a:latin typeface="Verdana" charset="0"/>
              <a:ea typeface="Verdana" charset="0"/>
              <a:cs typeface="Verdana" charset="0"/>
            </a:endParaRPr>
          </a:p>
          <a:p>
            <a:pPr eaLnBrk="1" hangingPunct="1">
              <a:spcBef>
                <a:spcPct val="50000"/>
              </a:spcBef>
              <a:buClrTx/>
              <a:buNone/>
            </a:pPr>
            <a:r>
              <a:rPr lang="en-US" altLang="en-US" b="1" dirty="0">
                <a:latin typeface="Verdana" charset="0"/>
                <a:ea typeface="Verdana" charset="0"/>
                <a:cs typeface="Verdana" charset="0"/>
              </a:rPr>
              <a:t>4. E</a:t>
            </a:r>
            <a:r>
              <a:rPr lang="en-US" b="1" dirty="0">
                <a:latin typeface="Verdana" charset="0"/>
                <a:ea typeface="Verdana" charset="0"/>
                <a:cs typeface="Verdana" charset="0"/>
              </a:rPr>
              <a:t>valuation</a:t>
            </a:r>
            <a:endParaRPr lang="en-US" altLang="en-US" b="1" dirty="0">
              <a:latin typeface="Verdana" charset="0"/>
              <a:ea typeface="Verdana" charset="0"/>
              <a:cs typeface="Verdana" charset="0"/>
            </a:endParaRPr>
          </a:p>
          <a:p>
            <a:pPr eaLnBrk="1" hangingPunct="1">
              <a:spcBef>
                <a:spcPct val="50000"/>
              </a:spcBef>
              <a:buClrTx/>
              <a:buFontTx/>
              <a:buNone/>
            </a:pPr>
            <a:endParaRPr lang="en-US" altLang="en-US" sz="1400" b="1" dirty="0">
              <a:latin typeface="Verdana" charset="0"/>
              <a:ea typeface="Verdana" charset="0"/>
              <a:cs typeface="Verdana" charset="0"/>
            </a:endParaRPr>
          </a:p>
          <a:p>
            <a:pPr eaLnBrk="1" hangingPunct="1">
              <a:spcBef>
                <a:spcPct val="50000"/>
              </a:spcBef>
              <a:buClrTx/>
              <a:buFontTx/>
              <a:buNone/>
            </a:pPr>
            <a:endParaRPr lang="en-US" altLang="en-US" sz="1400" b="1" dirty="0">
              <a:latin typeface="Verdana" charset="0"/>
              <a:ea typeface="Verdana" charset="0"/>
              <a:cs typeface="Verdana" charset="0"/>
            </a:endParaRPr>
          </a:p>
          <a:p>
            <a:pPr eaLnBrk="1" hangingPunct="1">
              <a:spcBef>
                <a:spcPct val="50000"/>
              </a:spcBef>
              <a:buClrTx/>
              <a:buFontTx/>
              <a:buNone/>
            </a:pPr>
            <a:endParaRPr lang="en-US" altLang="en-US" sz="1400" b="1" dirty="0">
              <a:latin typeface="Verdana" charset="0"/>
              <a:ea typeface="Verdana" charset="0"/>
              <a:cs typeface="Verdana" charset="0"/>
            </a:endParaRPr>
          </a:p>
          <a:p>
            <a:pPr eaLnBrk="1" hangingPunct="1">
              <a:spcBef>
                <a:spcPts val="1200"/>
              </a:spcBef>
              <a:buClrTx/>
              <a:buFontTx/>
              <a:buNone/>
            </a:pPr>
            <a:endParaRPr lang="en-US" altLang="en-US" sz="2400" b="1" dirty="0">
              <a:latin typeface="Verdana" charset="0"/>
              <a:ea typeface="Verdana" charset="0"/>
              <a:cs typeface="Verdana" charset="0"/>
            </a:endParaRPr>
          </a:p>
          <a:p>
            <a:pPr eaLnBrk="1" hangingPunct="1">
              <a:spcBef>
                <a:spcPts val="1200"/>
              </a:spcBef>
              <a:buClrTx/>
              <a:buFontTx/>
              <a:buNone/>
            </a:pPr>
            <a:r>
              <a:rPr lang="en-US" altLang="en-US" sz="2400" b="1" dirty="0">
                <a:latin typeface="Verdana" charset="0"/>
                <a:ea typeface="Verdana" charset="0"/>
                <a:cs typeface="Verdana" charset="0"/>
              </a:rPr>
              <a:t>					</a:t>
            </a:r>
            <a:r>
              <a:rPr lang="en-US" altLang="en-US" sz="3000" b="1" dirty="0">
                <a:latin typeface="Verdana" charset="0"/>
                <a:ea typeface="Verdana" charset="0"/>
                <a:cs typeface="Verdana" charset="0"/>
              </a:rPr>
              <a:t>				    </a:t>
            </a:r>
            <a:r>
              <a:rPr lang="en-US" sz="3000" b="1" dirty="0">
                <a:latin typeface="Verdana" charset="0"/>
                <a:ea typeface="Verdana" charset="0"/>
                <a:cs typeface="Verdana" charset="0"/>
              </a:rPr>
              <a:t>		    </a:t>
            </a:r>
            <a:br>
              <a:rPr lang="en-US" altLang="en-US" sz="3000" b="1" u="sng" dirty="0">
                <a:solidFill>
                  <a:srgbClr val="FFFF00"/>
                </a:solidFill>
                <a:latin typeface="Verdana" charset="0"/>
                <a:ea typeface="Verdana" charset="0"/>
                <a:cs typeface="Verdana" charset="0"/>
              </a:rPr>
            </a:br>
            <a:endParaRPr lang="en-US" altLang="en-US" sz="3000" b="1" dirty="0">
              <a:latin typeface="Verdana" charset="0"/>
              <a:ea typeface="Verdana" charset="0"/>
              <a:cs typeface="Verdana" charset="0"/>
            </a:endParaRPr>
          </a:p>
          <a:p>
            <a:pPr eaLnBrk="1" hangingPunct="1">
              <a:spcBef>
                <a:spcPct val="50000"/>
              </a:spcBef>
              <a:buClrTx/>
              <a:buFontTx/>
              <a:buNone/>
            </a:pPr>
            <a:r>
              <a:rPr lang="en-US" altLang="en-US" sz="3000" b="1" dirty="0">
                <a:latin typeface="Verdana" charset="0"/>
                <a:ea typeface="Verdana" charset="0"/>
                <a:cs typeface="Verdana" charset="0"/>
              </a:rPr>
              <a:t>			  </a:t>
            </a:r>
            <a:br>
              <a:rPr lang="en-US" altLang="en-US" sz="3000" b="1" dirty="0">
                <a:latin typeface="Verdana" charset="0"/>
                <a:ea typeface="Verdana" charset="0"/>
                <a:cs typeface="Verdana" charset="0"/>
              </a:rPr>
            </a:br>
            <a:r>
              <a:rPr lang="en-US" altLang="en-US" sz="3000" b="1" dirty="0">
                <a:latin typeface="Verdana" charset="0"/>
                <a:ea typeface="Verdana" charset="0"/>
                <a:cs typeface="Verdana" charset="0"/>
              </a:rPr>
              <a:t>			</a:t>
            </a:r>
            <a:endParaRPr lang="en-US" altLang="en-US" sz="3000" b="1" u="sng" dirty="0">
              <a:solidFill>
                <a:srgbClr val="FFFF00"/>
              </a:solidFill>
              <a:latin typeface="Verdana" charset="0"/>
              <a:ea typeface="Verdana" charset="0"/>
              <a:cs typeface="Verdana" charset="0"/>
            </a:endParaRPr>
          </a:p>
        </p:txBody>
      </p:sp>
      <p:sp>
        <p:nvSpPr>
          <p:cNvPr id="10" name="Rectangle 13"/>
          <p:cNvSpPr txBox="1">
            <a:spLocks noChangeArrowheads="1"/>
          </p:cNvSpPr>
          <p:nvPr/>
        </p:nvSpPr>
        <p:spPr>
          <a:xfrm>
            <a:off x="56132" y="3861048"/>
            <a:ext cx="9196388" cy="3429000"/>
          </a:xfrm>
          <a:prstGeom prst="rect">
            <a:avLst/>
          </a:prstGeom>
        </p:spPr>
        <p:txBody>
          <a:bodyPr>
            <a:no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indent="0" fontAlgn="auto">
              <a:spcAft>
                <a:spcPts val="0"/>
              </a:spcAft>
              <a:buFont typeface="Wingdings 2"/>
              <a:buNone/>
              <a:defRPr/>
            </a:pPr>
            <a:r>
              <a:rPr lang="en-US" sz="3200" b="1" i="1" dirty="0"/>
              <a:t>Engagement</a:t>
            </a:r>
            <a:endParaRPr lang="en-US" sz="3200" i="1" dirty="0"/>
          </a:p>
          <a:p>
            <a:pPr marL="609600" indent="-609600" fontAlgn="auto">
              <a:spcAft>
                <a:spcPts val="1200"/>
              </a:spcAft>
              <a:buSzPct val="100000"/>
              <a:buFontTx/>
              <a:buAutoNum type="arabicPeriod"/>
              <a:defRPr/>
            </a:pPr>
            <a:r>
              <a:rPr lang="en-US" dirty="0">
                <a:latin typeface="Verdana" charset="0"/>
                <a:ea typeface="Verdana" charset="0"/>
                <a:cs typeface="Verdana" charset="0"/>
              </a:rPr>
              <a:t>Nous </a:t>
            </a:r>
            <a:r>
              <a:rPr lang="en-US" dirty="0" err="1">
                <a:latin typeface="Verdana" charset="0"/>
                <a:ea typeface="Verdana" charset="0"/>
                <a:cs typeface="Verdana" charset="0"/>
              </a:rPr>
              <a:t>devons</a:t>
            </a:r>
            <a:r>
              <a:rPr lang="en-US" dirty="0">
                <a:latin typeface="Verdana" charset="0"/>
                <a:ea typeface="Verdana" charset="0"/>
                <a:cs typeface="Verdana" charset="0"/>
              </a:rPr>
              <a:t> </a:t>
            </a:r>
            <a:r>
              <a:rPr lang="en-US" dirty="0" err="1">
                <a:latin typeface="Verdana" charset="0"/>
                <a:ea typeface="Verdana" charset="0"/>
                <a:cs typeface="Verdana" charset="0"/>
              </a:rPr>
              <a:t>être</a:t>
            </a:r>
            <a:r>
              <a:rPr lang="en-US" dirty="0">
                <a:latin typeface="Verdana" charset="0"/>
                <a:ea typeface="Verdana" charset="0"/>
                <a:cs typeface="Verdana" charset="0"/>
              </a:rPr>
              <a:t> </a:t>
            </a:r>
            <a:r>
              <a:rPr lang="en-US" dirty="0" err="1">
                <a:latin typeface="Verdana" charset="0"/>
                <a:ea typeface="Verdana" charset="0"/>
                <a:cs typeface="Verdana" charset="0"/>
              </a:rPr>
              <a:t>déterminés</a:t>
            </a:r>
            <a:r>
              <a:rPr lang="en-US" dirty="0">
                <a:latin typeface="Verdana" charset="0"/>
                <a:ea typeface="Verdana" charset="0"/>
                <a:cs typeface="Verdana" charset="0"/>
              </a:rPr>
              <a:t> </a:t>
            </a:r>
            <a:r>
              <a:rPr lang="en-US" dirty="0" err="1">
                <a:latin typeface="Verdana" charset="0"/>
                <a:ea typeface="Verdana" charset="0"/>
                <a:cs typeface="Verdana" charset="0"/>
              </a:rPr>
              <a:t>à</a:t>
            </a:r>
            <a:r>
              <a:rPr lang="en-US" dirty="0">
                <a:latin typeface="Verdana" charset="0"/>
                <a:ea typeface="Verdana" charset="0"/>
                <a:cs typeface="Verdana" charset="0"/>
              </a:rPr>
              <a:t> </a:t>
            </a:r>
            <a:r>
              <a:rPr lang="en-US" dirty="0" err="1">
                <a:latin typeface="Verdana" charset="0"/>
                <a:ea typeface="Verdana" charset="0"/>
                <a:cs typeface="Verdana" charset="0"/>
              </a:rPr>
              <a:t>une</a:t>
            </a:r>
            <a:r>
              <a:rPr lang="en-US" dirty="0">
                <a:latin typeface="Verdana" charset="0"/>
                <a:ea typeface="Verdana" charset="0"/>
                <a:cs typeface="Verdana" charset="0"/>
              </a:rPr>
              <a:t> </a:t>
            </a:r>
            <a:r>
              <a:rPr lang="en-US" b="1" u="sng" dirty="0" err="1">
                <a:latin typeface="Verdana" charset="0"/>
                <a:ea typeface="Verdana" charset="0"/>
                <a:cs typeface="Verdana" charset="0"/>
              </a:rPr>
              <a:t>Personne</a:t>
            </a:r>
            <a:r>
              <a:rPr lang="en-US" b="1" u="sng" dirty="0">
                <a:latin typeface="Verdana" charset="0"/>
                <a:ea typeface="Verdana" charset="0"/>
                <a:cs typeface="Verdana" charset="0"/>
              </a:rPr>
              <a:t>.</a:t>
            </a:r>
            <a:r>
              <a:rPr lang="en-US" dirty="0">
                <a:latin typeface="Verdana" charset="0"/>
                <a:ea typeface="Verdana" charset="0"/>
                <a:cs typeface="Verdana" charset="0"/>
              </a:rPr>
              <a:t> </a:t>
            </a:r>
            <a:endParaRPr lang="en-US" altLang="en-US" dirty="0">
              <a:latin typeface="Verdana" charset="0"/>
              <a:ea typeface="Verdana" charset="0"/>
              <a:cs typeface="Verdana" charset="0"/>
            </a:endParaRPr>
          </a:p>
          <a:p>
            <a:pPr marL="609600" indent="-609600" fontAlgn="auto">
              <a:spcAft>
                <a:spcPts val="1200"/>
              </a:spcAft>
              <a:buSzPct val="100000"/>
              <a:buFont typeface="Wingdings 2"/>
              <a:buNone/>
              <a:defRPr/>
            </a:pPr>
            <a:r>
              <a:rPr lang="en-US" altLang="en-US" dirty="0">
                <a:latin typeface="Verdana" charset="0"/>
                <a:ea typeface="Verdana" charset="0"/>
                <a:cs typeface="Verdana" charset="0"/>
              </a:rPr>
              <a:t>2. </a:t>
            </a:r>
            <a:r>
              <a:rPr lang="en-US" dirty="0">
                <a:latin typeface="Verdana" charset="0"/>
                <a:ea typeface="Verdana" charset="0"/>
                <a:cs typeface="Verdana" charset="0"/>
              </a:rPr>
              <a:t>Nous </a:t>
            </a:r>
            <a:r>
              <a:rPr lang="en-US" dirty="0" err="1">
                <a:latin typeface="Verdana" charset="0"/>
                <a:ea typeface="Verdana" charset="0"/>
                <a:cs typeface="Verdana" charset="0"/>
              </a:rPr>
              <a:t>devons</a:t>
            </a:r>
            <a:r>
              <a:rPr lang="en-US" dirty="0">
                <a:latin typeface="Verdana" charset="0"/>
                <a:ea typeface="Verdana" charset="0"/>
                <a:cs typeface="Verdana" charset="0"/>
              </a:rPr>
              <a:t> </a:t>
            </a:r>
            <a:r>
              <a:rPr lang="en-US" dirty="0" err="1">
                <a:latin typeface="Verdana" charset="0"/>
                <a:ea typeface="Verdana" charset="0"/>
                <a:cs typeface="Verdana" charset="0"/>
              </a:rPr>
              <a:t>être</a:t>
            </a:r>
            <a:r>
              <a:rPr lang="en-US" dirty="0">
                <a:latin typeface="Verdana" charset="0"/>
                <a:ea typeface="Verdana" charset="0"/>
                <a:cs typeface="Verdana" charset="0"/>
              </a:rPr>
              <a:t> </a:t>
            </a:r>
            <a:r>
              <a:rPr lang="en-US" dirty="0" err="1">
                <a:latin typeface="Verdana" charset="0"/>
                <a:ea typeface="Verdana" charset="0"/>
                <a:cs typeface="Verdana" charset="0"/>
              </a:rPr>
              <a:t>engagé</a:t>
            </a:r>
            <a:r>
              <a:rPr lang="en-US" dirty="0">
                <a:latin typeface="Verdana" charset="0"/>
                <a:ea typeface="Verdana" charset="0"/>
                <a:cs typeface="Verdana" charset="0"/>
              </a:rPr>
              <a:t> </a:t>
            </a:r>
            <a:r>
              <a:rPr lang="en-US" dirty="0" err="1">
                <a:latin typeface="Verdana" charset="0"/>
                <a:ea typeface="Verdana" charset="0"/>
                <a:cs typeface="Verdana" charset="0"/>
              </a:rPr>
              <a:t>dans</a:t>
            </a:r>
            <a:r>
              <a:rPr lang="en-US" dirty="0">
                <a:latin typeface="Verdana" charset="0"/>
                <a:ea typeface="Verdana" charset="0"/>
                <a:cs typeface="Verdana" charset="0"/>
              </a:rPr>
              <a:t> un </a:t>
            </a:r>
            <a:r>
              <a:rPr lang="en-US" b="1" u="sng" dirty="0" err="1">
                <a:latin typeface="Verdana" charset="0"/>
                <a:ea typeface="Verdana" charset="0"/>
                <a:cs typeface="Verdana" charset="0"/>
              </a:rPr>
              <a:t>Processus</a:t>
            </a:r>
            <a:r>
              <a:rPr lang="en-US" u="sng" dirty="0">
                <a:latin typeface="Verdana" charset="0"/>
                <a:ea typeface="Verdana" charset="0"/>
                <a:cs typeface="Verdana" charset="0"/>
              </a:rPr>
              <a:t>.</a:t>
            </a:r>
            <a:r>
              <a:rPr lang="en-US" dirty="0">
                <a:latin typeface="Verdana" charset="0"/>
                <a:ea typeface="Verdana" charset="0"/>
                <a:cs typeface="Verdana" charset="0"/>
              </a:rPr>
              <a:t> </a:t>
            </a:r>
            <a:endParaRPr lang="en-US" altLang="en-US" dirty="0">
              <a:latin typeface="Verdana" charset="0"/>
              <a:ea typeface="Verdana" charset="0"/>
              <a:cs typeface="Verdana" charset="0"/>
            </a:endParaRPr>
          </a:p>
          <a:p>
            <a:pPr marL="609600" indent="-609600" fontAlgn="auto">
              <a:spcAft>
                <a:spcPts val="1200"/>
              </a:spcAft>
              <a:buSzPct val="100000"/>
              <a:buFont typeface="Wingdings 2"/>
              <a:buNone/>
              <a:defRPr/>
            </a:pPr>
            <a:r>
              <a:rPr lang="en-US" altLang="en-US" dirty="0">
                <a:latin typeface="Verdana" charset="0"/>
                <a:ea typeface="Verdana" charset="0"/>
                <a:cs typeface="Verdana" charset="0"/>
              </a:rPr>
              <a:t>3.  </a:t>
            </a:r>
            <a:r>
              <a:rPr lang="en-US" dirty="0">
                <a:latin typeface="Verdana" charset="0"/>
                <a:ea typeface="Verdana" charset="0"/>
                <a:cs typeface="Verdana" charset="0"/>
              </a:rPr>
              <a:t>Nous </a:t>
            </a:r>
            <a:r>
              <a:rPr lang="en-US" dirty="0" err="1">
                <a:latin typeface="Verdana" charset="0"/>
                <a:ea typeface="Verdana" charset="0"/>
                <a:cs typeface="Verdana" charset="0"/>
              </a:rPr>
              <a:t>devons</a:t>
            </a:r>
            <a:r>
              <a:rPr lang="en-US" dirty="0">
                <a:latin typeface="Verdana" charset="0"/>
                <a:ea typeface="Verdana" charset="0"/>
                <a:cs typeface="Verdana" charset="0"/>
              </a:rPr>
              <a:t> </a:t>
            </a:r>
            <a:r>
              <a:rPr lang="en-US" dirty="0" err="1">
                <a:latin typeface="Verdana" charset="0"/>
                <a:ea typeface="Verdana" charset="0"/>
                <a:cs typeface="Verdana" charset="0"/>
              </a:rPr>
              <a:t>être</a:t>
            </a:r>
            <a:r>
              <a:rPr lang="en-US" dirty="0">
                <a:latin typeface="Verdana" charset="0"/>
                <a:ea typeface="Verdana" charset="0"/>
                <a:cs typeface="Verdana" charset="0"/>
              </a:rPr>
              <a:t> </a:t>
            </a:r>
            <a:r>
              <a:rPr lang="en-US" dirty="0" err="1">
                <a:latin typeface="Verdana" charset="0"/>
                <a:ea typeface="Verdana" charset="0"/>
                <a:cs typeface="Verdana" charset="0"/>
              </a:rPr>
              <a:t>engagés</a:t>
            </a:r>
            <a:r>
              <a:rPr lang="en-US" dirty="0">
                <a:latin typeface="Verdana" charset="0"/>
                <a:ea typeface="Verdana" charset="0"/>
                <a:cs typeface="Verdana" charset="0"/>
              </a:rPr>
              <a:t> </a:t>
            </a:r>
            <a:r>
              <a:rPr lang="en-US" dirty="0" err="1">
                <a:latin typeface="Verdana" charset="0"/>
                <a:ea typeface="Verdana" charset="0"/>
                <a:cs typeface="Verdana" charset="0"/>
              </a:rPr>
              <a:t>à</a:t>
            </a:r>
            <a:r>
              <a:rPr lang="en-US" dirty="0">
                <a:latin typeface="Verdana" charset="0"/>
                <a:ea typeface="Verdana" charset="0"/>
                <a:cs typeface="Verdana" charset="0"/>
              </a:rPr>
              <a:t> un </a:t>
            </a:r>
            <a:r>
              <a:rPr lang="en-US" b="1" u="sng" dirty="0">
                <a:latin typeface="Verdana" charset="0"/>
                <a:ea typeface="Verdana" charset="0"/>
                <a:cs typeface="Verdana" charset="0"/>
              </a:rPr>
              <a:t>But.</a:t>
            </a:r>
            <a:r>
              <a:rPr lang="en-US" dirty="0">
                <a:latin typeface="Verdana" charset="0"/>
                <a:ea typeface="Verdana" charset="0"/>
                <a:cs typeface="Verdana" charset="0"/>
              </a:rPr>
              <a:t> </a:t>
            </a:r>
            <a:endParaRPr lang="en-US" altLang="en-US" b="1" u="sng" dirty="0">
              <a:latin typeface="Verdana" charset="0"/>
              <a:ea typeface="Verdana" charset="0"/>
              <a:cs typeface="Verdana" charset="0"/>
            </a:endParaRPr>
          </a:p>
        </p:txBody>
      </p:sp>
    </p:spTree>
    <p:extLst>
      <p:ext uri="{BB962C8B-B14F-4D97-AF65-F5344CB8AC3E}">
        <p14:creationId xmlns:p14="http://schemas.microsoft.com/office/powerpoint/2010/main" val="89172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dissolve">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309">
                                            <p:txEl>
                                              <p:pRg st="0" end="0"/>
                                            </p:txEl>
                                          </p:spTgt>
                                        </p:tgtEl>
                                        <p:attrNameLst>
                                          <p:attrName>style.visibility</p:attrName>
                                        </p:attrNameLst>
                                      </p:cBhvr>
                                      <p:to>
                                        <p:strVal val="visible"/>
                                      </p:to>
                                    </p:set>
                                    <p:anim calcmode="lin" valueType="num">
                                      <p:cBhvr additive="base">
                                        <p:cTn id="12" dur="500" fill="hold"/>
                                        <p:tgtEl>
                                          <p:spTgt spid="1230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3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309">
                                            <p:txEl>
                                              <p:pRg st="1" end="1"/>
                                            </p:txEl>
                                          </p:spTgt>
                                        </p:tgtEl>
                                        <p:attrNameLst>
                                          <p:attrName>style.visibility</p:attrName>
                                        </p:attrNameLst>
                                      </p:cBhvr>
                                      <p:to>
                                        <p:strVal val="visible"/>
                                      </p:to>
                                    </p:set>
                                    <p:anim calcmode="lin" valueType="num">
                                      <p:cBhvr additive="base">
                                        <p:cTn id="18" dur="500" fill="hold"/>
                                        <p:tgtEl>
                                          <p:spTgt spid="1230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30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309">
                                            <p:txEl>
                                              <p:pRg st="2" end="2"/>
                                            </p:txEl>
                                          </p:spTgt>
                                        </p:tgtEl>
                                        <p:attrNameLst>
                                          <p:attrName>style.visibility</p:attrName>
                                        </p:attrNameLst>
                                      </p:cBhvr>
                                      <p:to>
                                        <p:strVal val="visible"/>
                                      </p:to>
                                    </p:set>
                                    <p:anim calcmode="lin" valueType="num">
                                      <p:cBhvr additive="base">
                                        <p:cTn id="24" dur="500" fill="hold"/>
                                        <p:tgtEl>
                                          <p:spTgt spid="1230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30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309">
                                            <p:txEl>
                                              <p:pRg st="3" end="3"/>
                                            </p:txEl>
                                          </p:spTgt>
                                        </p:tgtEl>
                                        <p:attrNameLst>
                                          <p:attrName>style.visibility</p:attrName>
                                        </p:attrNameLst>
                                      </p:cBhvr>
                                      <p:to>
                                        <p:strVal val="visible"/>
                                      </p:to>
                                    </p:set>
                                    <p:anim calcmode="lin" valueType="num">
                                      <p:cBhvr additive="base">
                                        <p:cTn id="30" dur="500" fill="hold"/>
                                        <p:tgtEl>
                                          <p:spTgt spid="1230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30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309">
                                            <p:txEl>
                                              <p:pRg st="8" end="8"/>
                                            </p:txEl>
                                          </p:spTgt>
                                        </p:tgtEl>
                                        <p:attrNameLst>
                                          <p:attrName>style.visibility</p:attrName>
                                        </p:attrNameLst>
                                      </p:cBhvr>
                                      <p:to>
                                        <p:strVal val="visible"/>
                                      </p:to>
                                    </p:set>
                                    <p:anim calcmode="lin" valueType="num">
                                      <p:cBhvr additive="base">
                                        <p:cTn id="36" dur="500" fill="hold"/>
                                        <p:tgtEl>
                                          <p:spTgt spid="12309">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230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 calcmode="lin" valueType="num">
                                      <p:cBhvr additive="base">
                                        <p:cTn id="4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0">
                                            <p:txEl>
                                              <p:pRg st="1" end="1"/>
                                            </p:txEl>
                                          </p:spTgt>
                                        </p:tgtEl>
                                        <p:attrNameLst>
                                          <p:attrName>style.visibility</p:attrName>
                                        </p:attrNameLst>
                                      </p:cBhvr>
                                      <p:to>
                                        <p:strVal val="visible"/>
                                      </p:to>
                                    </p:set>
                                    <p:anim calcmode="lin" valueType="num">
                                      <p:cBhvr additive="base">
                                        <p:cTn id="48"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
                                            <p:txEl>
                                              <p:pRg st="2" end="2"/>
                                            </p:txEl>
                                          </p:spTgt>
                                        </p:tgtEl>
                                        <p:attrNameLst>
                                          <p:attrName>style.visibility</p:attrName>
                                        </p:attrNameLst>
                                      </p:cBhvr>
                                      <p:to>
                                        <p:strVal val="visible"/>
                                      </p:to>
                                    </p:set>
                                    <p:anim calcmode="lin" valueType="num">
                                      <p:cBhvr additive="base">
                                        <p:cTn id="54"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0">
                                            <p:txEl>
                                              <p:pRg st="3" end="3"/>
                                            </p:txEl>
                                          </p:spTgt>
                                        </p:tgtEl>
                                        <p:attrNameLst>
                                          <p:attrName>style.visibility</p:attrName>
                                        </p:attrNameLst>
                                      </p:cBhvr>
                                      <p:to>
                                        <p:strVal val="visible"/>
                                      </p:to>
                                    </p:set>
                                    <p:anim calcmode="lin" valueType="num">
                                      <p:cBhvr additive="base">
                                        <p:cTn id="60"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utoUpdateAnimBg="0"/>
      <p:bldP spid="12309" grpId="0" uiExpand="1" build="p"/>
      <p:bldP spid="10"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TC101859861[[fn=Tradeshow]]</Template>
  <TotalTime>21492</TotalTime>
  <Words>587</Words>
  <Application>Microsoft Macintosh PowerPoint</Application>
  <PresentationFormat>On-screen Show (4:3)</PresentationFormat>
  <Paragraphs>172</Paragraphs>
  <Slides>20</Slides>
  <Notes>13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Arial</vt:lpstr>
      <vt:lpstr>Book Antiqua</vt:lpstr>
      <vt:lpstr>Calibri</vt:lpstr>
      <vt:lpstr>Helvetica</vt:lpstr>
      <vt:lpstr>Lucida Sans</vt:lpstr>
      <vt:lpstr>Monotype Sorts</vt:lpstr>
      <vt:lpstr>Osaka</vt:lpstr>
      <vt:lpstr>Times New Roman</vt:lpstr>
      <vt:lpstr>Verdana</vt:lpstr>
      <vt:lpstr>Wingdings</vt:lpstr>
      <vt:lpstr>Wingdings 2</vt:lpstr>
      <vt:lpstr>Wingdings 3</vt:lpstr>
      <vt:lpstr>Apex</vt:lpstr>
      <vt:lpstr>DISCIPLESHIP</vt:lpstr>
      <vt:lpstr> La mission de l’Église du     Nazaréen est de faire des disciples à l’image de Christ dans les nations. </vt:lpstr>
      <vt:lpstr>PowerPoint Presentation</vt:lpstr>
      <vt:lpstr>PowerPoint Presentation</vt:lpstr>
      <vt:lpstr>Caractéristiques des disciples</vt:lpstr>
      <vt:lpstr>Caractéristiques des disciples</vt:lpstr>
      <vt:lpstr>PowerPoint Presentation</vt:lpstr>
      <vt:lpstr>PowerPoint Presentation</vt:lpstr>
      <vt:lpstr>PowerPoint Presentation</vt:lpstr>
      <vt:lpstr>PowerPoint Presentation</vt:lpstr>
      <vt:lpstr>Processus de disciple - Graphique de la croissance spirituel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ELEMENTOS DE DIRECCIÓN</dc:title>
  <dc:creator>enedina castro navarro</dc:creator>
  <cp:lastModifiedBy>Monte Cyr</cp:lastModifiedBy>
  <cp:revision>328</cp:revision>
  <cp:lastPrinted>2018-03-21T21:47:23Z</cp:lastPrinted>
  <dcterms:created xsi:type="dcterms:W3CDTF">2005-02-19T19:15:34Z</dcterms:created>
  <dcterms:modified xsi:type="dcterms:W3CDTF">2018-03-21T21:47:50Z</dcterms:modified>
</cp:coreProperties>
</file>