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83" r:id="rId2"/>
    <p:sldId id="315" r:id="rId3"/>
    <p:sldId id="267" r:id="rId4"/>
    <p:sldId id="268" r:id="rId5"/>
    <p:sldId id="278" r:id="rId6"/>
    <p:sldId id="377" r:id="rId7"/>
    <p:sldId id="262" r:id="rId8"/>
    <p:sldId id="378" r:id="rId9"/>
    <p:sldId id="283" r:id="rId10"/>
    <p:sldId id="266" r:id="rId11"/>
    <p:sldId id="380" r:id="rId12"/>
    <p:sldId id="386" r:id="rId13"/>
    <p:sldId id="387" r:id="rId14"/>
    <p:sldId id="388" r:id="rId15"/>
    <p:sldId id="3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5"/>
    <p:restoredTop sz="84294" autoAdjust="0"/>
  </p:normalViewPr>
  <p:slideViewPr>
    <p:cSldViewPr snapToGrid="0" snapToObjects="1">
      <p:cViewPr varScale="1">
        <p:scale>
          <a:sx n="78" d="100"/>
          <a:sy n="78" d="100"/>
        </p:scale>
        <p:origin x="184"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AB53E-17F6-7147-A29A-4758834CDAB5}" type="datetimeFigureOut">
              <a:rPr lang="en-US" smtClean="0"/>
              <a:t>3/24/20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F6C4C-99B9-A74B-BDF4-945F8A9FDFC9}" type="slidenum">
              <a:rPr lang="en-US" smtClean="0"/>
              <a:t>‹#›</a:t>
            </a:fld>
            <a:endParaRPr lang="en-US"/>
          </a:p>
        </p:txBody>
      </p:sp>
    </p:spTree>
    <p:extLst>
      <p:ext uri="{BB962C8B-B14F-4D97-AF65-F5344CB8AC3E}">
        <p14:creationId xmlns:p14="http://schemas.microsoft.com/office/powerpoint/2010/main" val="1647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a:t>
            </a:fld>
            <a:endParaRPr lang="en-US"/>
          </a:p>
        </p:txBody>
      </p:sp>
    </p:spTree>
    <p:extLst>
      <p:ext uri="{BB962C8B-B14F-4D97-AF65-F5344CB8AC3E}">
        <p14:creationId xmlns:p14="http://schemas.microsoft.com/office/powerpoint/2010/main" val="198289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2</a:t>
            </a:fld>
            <a:endParaRPr lang="en-US"/>
          </a:p>
        </p:txBody>
      </p:sp>
    </p:spTree>
    <p:extLst>
      <p:ext uri="{BB962C8B-B14F-4D97-AF65-F5344CB8AC3E}">
        <p14:creationId xmlns:p14="http://schemas.microsoft.com/office/powerpoint/2010/main" val="192128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3</a:t>
            </a:fld>
            <a:endParaRPr lang="en-US"/>
          </a:p>
        </p:txBody>
      </p:sp>
    </p:spTree>
    <p:extLst>
      <p:ext uri="{BB962C8B-B14F-4D97-AF65-F5344CB8AC3E}">
        <p14:creationId xmlns:p14="http://schemas.microsoft.com/office/powerpoint/2010/main" val="181627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4</a:t>
            </a:fld>
            <a:endParaRPr lang="en-US"/>
          </a:p>
        </p:txBody>
      </p:sp>
    </p:spTree>
    <p:extLst>
      <p:ext uri="{BB962C8B-B14F-4D97-AF65-F5344CB8AC3E}">
        <p14:creationId xmlns:p14="http://schemas.microsoft.com/office/powerpoint/2010/main" val="59245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9</a:t>
            </a:fld>
            <a:endParaRPr lang="en-US"/>
          </a:p>
        </p:txBody>
      </p:sp>
    </p:spTree>
    <p:extLst>
      <p:ext uri="{BB962C8B-B14F-4D97-AF65-F5344CB8AC3E}">
        <p14:creationId xmlns:p14="http://schemas.microsoft.com/office/powerpoint/2010/main" val="317659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p:txBody>
      </p:sp>
      <p:sp>
        <p:nvSpPr>
          <p:cNvPr id="4" name="Slide Number Placeholder 3"/>
          <p:cNvSpPr>
            <a:spLocks noGrp="1"/>
          </p:cNvSpPr>
          <p:nvPr>
            <p:ph type="sldNum" sz="quarter" idx="5"/>
          </p:nvPr>
        </p:nvSpPr>
        <p:spPr/>
        <p:txBody>
          <a:bodyPr/>
          <a:lstStyle/>
          <a:p>
            <a:fld id="{A9DF6C4C-99B9-A74B-BDF4-945F8A9FDFC9}" type="slidenum">
              <a:rPr lang="en-US" smtClean="0"/>
              <a:t>10</a:t>
            </a:fld>
            <a:endParaRPr lang="en-US"/>
          </a:p>
        </p:txBody>
      </p:sp>
    </p:spTree>
    <p:extLst>
      <p:ext uri="{BB962C8B-B14F-4D97-AF65-F5344CB8AC3E}">
        <p14:creationId xmlns:p14="http://schemas.microsoft.com/office/powerpoint/2010/main" val="29064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D4610-B2F5-DE4F-BAE1-E62B4BFECF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F3A1C-AB0E-C84B-ABEF-35A556CD3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11920-7AC5-714B-BE36-A4758C5AABD0}"/>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C5D3A2A5-E4CD-9B47-A0B8-3D48BF954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46F0-1D40-A646-8B7D-18C0F44C98F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26391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3970-A781-F045-A3F7-B6A4409FF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690D-568F-5E4F-8830-A087D418E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B4C14-4869-E34F-ABDA-9D668E98204A}"/>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AF45EC23-541C-5E4C-AA09-1CF523EAC8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BB4E2-8AB0-2040-992E-6077BB93764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11525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D74F8-B5F4-9949-8867-B1518A217B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CC3B3-DD21-B04A-9C5F-12C627DE82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9A944-D111-5848-BC6D-40652F5982CA}"/>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BA6E0650-D564-C24D-A64D-E56662BA9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5141-A4B1-9342-9EE3-A5BC3E9A73FA}"/>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7485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7526-2EA8-9B46-B1D3-385059AF7E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4C31-81A4-C644-9E68-FB37924592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02982-3338-B84F-8745-4C734195C04B}"/>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E37E3A63-DD1A-8E44-95A5-406AA95EF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31D-1023-B246-A6C2-8B03152FEA3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3139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6AFC-2021-D342-85D2-925DA654D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CBBBA-32EC-034E-A5B9-8F37EE8C2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8B1D64-7C8E-3147-9FC0-843E9F28745D}"/>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2C6B6F13-B203-CB46-9894-CB345806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78CA5-E4B7-3D43-A7A6-8DD952B68CE2}"/>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8259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75434-C8CE-524F-BC9A-CC91E4E75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7A92-9234-EC4E-984B-DAECB721BE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0BBC7-1104-D343-9868-AF987DD8E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94906-5EE1-034D-943A-DA3A13904885}"/>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6" name="Footer Placeholder 5">
            <a:extLst>
              <a:ext uri="{FF2B5EF4-FFF2-40B4-BE49-F238E27FC236}">
                <a16:creationId xmlns:a16="http://schemas.microsoft.com/office/drawing/2014/main" id="{6404DA5D-65D3-ED49-8C41-B61D78BE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8A576-3FC7-8E42-988D-C2D25F183F4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4053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4682-D460-F549-AD20-1FB1F71C1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545D7-11D2-9843-A9D1-08CC37E917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664247-99C0-F445-8AF0-9C27771622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DB6F6-235B-2041-B5B6-321A3ACB3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D1E13-D6C5-6948-BAFC-068DAA8A02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19554-45D8-B140-9D3A-A705A680EA78}"/>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8" name="Footer Placeholder 7">
            <a:extLst>
              <a:ext uri="{FF2B5EF4-FFF2-40B4-BE49-F238E27FC236}">
                <a16:creationId xmlns:a16="http://schemas.microsoft.com/office/drawing/2014/main" id="{B1979983-EBBA-8B4B-B837-AA2B56E3E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227C2A-E38E-1440-A1EA-6E852E820E6F}"/>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86236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3C8B-A4C5-5849-B64F-92472332B8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A0B77-2B41-2641-9809-A3F19370FF02}"/>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4" name="Footer Placeholder 3">
            <a:extLst>
              <a:ext uri="{FF2B5EF4-FFF2-40B4-BE49-F238E27FC236}">
                <a16:creationId xmlns:a16="http://schemas.microsoft.com/office/drawing/2014/main" id="{98F906FB-EAD0-4946-9A4F-B2C1CDCB4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1C88D-3151-5449-91A2-857FD82B0C39}"/>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06628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93696-1E2D-AF4C-B17F-37F0825691BF}"/>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3" name="Footer Placeholder 2">
            <a:extLst>
              <a:ext uri="{FF2B5EF4-FFF2-40B4-BE49-F238E27FC236}">
                <a16:creationId xmlns:a16="http://schemas.microsoft.com/office/drawing/2014/main" id="{147B7AF4-BFD3-2D42-B205-E71ACE47F2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35543-C41E-9742-B690-09DFD24B3398}"/>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7919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339C-9A8E-4945-AE05-100470493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7220C-F112-7746-9B44-6CB0B2A7D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3F545-E651-234D-AC85-E234A0403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AF6A77-0D0F-854E-8301-CF6A2E1D7743}"/>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6" name="Footer Placeholder 5">
            <a:extLst>
              <a:ext uri="{FF2B5EF4-FFF2-40B4-BE49-F238E27FC236}">
                <a16:creationId xmlns:a16="http://schemas.microsoft.com/office/drawing/2014/main" id="{ECC32E69-3160-F645-9405-BB24A07B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15D79-3D22-F34A-8333-1B85CE537790}"/>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55667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9268-4E80-8D49-9F33-60E75EDD6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AED60A-4C0D-9D46-A542-B51AF157A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6B6CE-4100-DB40-AFC2-0FABD0262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28238A-B3E4-834E-B3ED-0D4E1AC337CD}"/>
              </a:ext>
            </a:extLst>
          </p:cNvPr>
          <p:cNvSpPr>
            <a:spLocks noGrp="1"/>
          </p:cNvSpPr>
          <p:nvPr>
            <p:ph type="dt" sz="half" idx="10"/>
          </p:nvPr>
        </p:nvSpPr>
        <p:spPr/>
        <p:txBody>
          <a:bodyPr/>
          <a:lstStyle/>
          <a:p>
            <a:fld id="{787297D5-60B7-7742-8F37-EC7CA285C633}" type="datetimeFigureOut">
              <a:rPr lang="en-US" smtClean="0"/>
              <a:t>3/24/20</a:t>
            </a:fld>
            <a:endParaRPr lang="en-US"/>
          </a:p>
        </p:txBody>
      </p:sp>
      <p:sp>
        <p:nvSpPr>
          <p:cNvPr id="6" name="Footer Placeholder 5">
            <a:extLst>
              <a:ext uri="{FF2B5EF4-FFF2-40B4-BE49-F238E27FC236}">
                <a16:creationId xmlns:a16="http://schemas.microsoft.com/office/drawing/2014/main" id="{A1D508FE-4E48-B643-A313-387A9E09F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0743-3C52-E046-B598-9198DD8F79BB}"/>
              </a:ext>
            </a:extLst>
          </p:cNvPr>
          <p:cNvSpPr>
            <a:spLocks noGrp="1"/>
          </p:cNvSpPr>
          <p:nvPr>
            <p:ph type="sldNum" sz="quarter" idx="12"/>
          </p:nvPr>
        </p:nvSpPr>
        <p:spPr/>
        <p:txBody>
          <a:bodyPr/>
          <a:lstStyle/>
          <a:p>
            <a:fld id="{72DBD28D-80DE-E240-9433-620A343AE4D1}" type="slidenum">
              <a:rPr lang="en-US" smtClean="0"/>
              <a:t>‹#›</a:t>
            </a:fld>
            <a:endParaRPr lang="en-US"/>
          </a:p>
        </p:txBody>
      </p:sp>
    </p:spTree>
    <p:extLst>
      <p:ext uri="{BB962C8B-B14F-4D97-AF65-F5344CB8AC3E}">
        <p14:creationId xmlns:p14="http://schemas.microsoft.com/office/powerpoint/2010/main" val="397347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95FDC5-F529-B54B-9282-622DB5CF6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D7B8B-D494-BC4B-A76D-93F2B0FD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40771-5A13-A34A-B1DE-1D131DF98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97D5-60B7-7742-8F37-EC7CA285C633}" type="datetimeFigureOut">
              <a:rPr lang="en-US" smtClean="0"/>
              <a:t>3/24/20</a:t>
            </a:fld>
            <a:endParaRPr lang="en-US"/>
          </a:p>
        </p:txBody>
      </p:sp>
      <p:sp>
        <p:nvSpPr>
          <p:cNvPr id="5" name="Footer Placeholder 4">
            <a:extLst>
              <a:ext uri="{FF2B5EF4-FFF2-40B4-BE49-F238E27FC236}">
                <a16:creationId xmlns:a16="http://schemas.microsoft.com/office/drawing/2014/main" id="{4D818C82-2739-0D43-B625-3CE6A46F2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09D0D-C7B0-494E-85BA-6C366E6F9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BD28D-80DE-E240-9433-620A343AE4D1}" type="slidenum">
              <a:rPr lang="en-US" smtClean="0"/>
              <a:t>‹#›</a:t>
            </a:fld>
            <a:endParaRPr lang="en-US"/>
          </a:p>
        </p:txBody>
      </p:sp>
    </p:spTree>
    <p:extLst>
      <p:ext uri="{BB962C8B-B14F-4D97-AF65-F5344CB8AC3E}">
        <p14:creationId xmlns:p14="http://schemas.microsoft.com/office/powerpoint/2010/main" val="53615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hyperlink" Target="https://www.youtube.com/watch?v=y7e8nM0JAz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who.int/fr/emergencies/diseases/novel-coronavirus-2019/advice-for-public/q-a-coronaviruse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hyperlink" Target="https://www.who.int/fr/emergencies/diseases/novel-coronavirus-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C9B-7F80-1E4A-997C-1CA974DE06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915C6BC-A1F3-5942-BEA8-B6BBA7CA9BC5}"/>
              </a:ext>
            </a:extLst>
          </p:cNvPr>
          <p:cNvPicPr>
            <a:picLocks noGrp="1" noChangeAspect="1"/>
          </p:cNvPicPr>
          <p:nvPr>
            <p:ph idx="1"/>
          </p:nvPr>
        </p:nvPicPr>
        <p:blipFill>
          <a:blip r:embed="rId3"/>
          <a:stretch>
            <a:fillRect/>
          </a:stretch>
        </p:blipFill>
        <p:spPr>
          <a:xfrm>
            <a:off x="0" y="0"/>
            <a:ext cx="12192000" cy="6903178"/>
          </a:xfrm>
        </p:spPr>
      </p:pic>
      <p:sp>
        <p:nvSpPr>
          <p:cNvPr id="3" name="Rectangle 2">
            <a:extLst>
              <a:ext uri="{FF2B5EF4-FFF2-40B4-BE49-F238E27FC236}">
                <a16:creationId xmlns:a16="http://schemas.microsoft.com/office/drawing/2014/main" id="{A733D349-9E83-F14F-8560-F2853D6F2C09}"/>
              </a:ext>
            </a:extLst>
          </p:cNvPr>
          <p:cNvSpPr/>
          <p:nvPr/>
        </p:nvSpPr>
        <p:spPr>
          <a:xfrm>
            <a:off x="675861" y="0"/>
            <a:ext cx="1083365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14B82C3-FC88-CD4A-8F86-C81C256B72D1}"/>
              </a:ext>
            </a:extLst>
          </p:cNvPr>
          <p:cNvPicPr>
            <a:picLocks noChangeAspect="1"/>
          </p:cNvPicPr>
          <p:nvPr/>
        </p:nvPicPr>
        <p:blipFill>
          <a:blip r:embed="rId4"/>
          <a:stretch>
            <a:fillRect/>
          </a:stretch>
        </p:blipFill>
        <p:spPr>
          <a:xfrm>
            <a:off x="4276587" y="750888"/>
            <a:ext cx="3632200" cy="939800"/>
          </a:xfrm>
          <a:prstGeom prst="rect">
            <a:avLst/>
          </a:prstGeom>
        </p:spPr>
      </p:pic>
      <p:sp>
        <p:nvSpPr>
          <p:cNvPr id="7" name="TextBox 6">
            <a:extLst>
              <a:ext uri="{FF2B5EF4-FFF2-40B4-BE49-F238E27FC236}">
                <a16:creationId xmlns:a16="http://schemas.microsoft.com/office/drawing/2014/main" id="{45BDB8AF-F197-D94E-ABB9-EC0E9A11C8C9}"/>
              </a:ext>
            </a:extLst>
          </p:cNvPr>
          <p:cNvSpPr txBox="1"/>
          <p:nvPr/>
        </p:nvSpPr>
        <p:spPr>
          <a:xfrm>
            <a:off x="1490868" y="2597509"/>
            <a:ext cx="9203635" cy="1708160"/>
          </a:xfrm>
          <a:prstGeom prst="rect">
            <a:avLst/>
          </a:prstGeom>
          <a:noFill/>
        </p:spPr>
        <p:txBody>
          <a:bodyPr wrap="square" rtlCol="0">
            <a:spAutoFit/>
          </a:bodyPr>
          <a:lstStyle/>
          <a:p>
            <a:pPr algn="ctr"/>
            <a:r>
              <a:rPr lang="en-US" sz="3500" dirty="0"/>
              <a:t>Des </a:t>
            </a:r>
            <a:r>
              <a:rPr lang="en-US" sz="3500" dirty="0" err="1"/>
              <a:t>Lignes</a:t>
            </a:r>
            <a:r>
              <a:rPr lang="en-US" sz="3500" dirty="0"/>
              <a:t> Directrices pour </a:t>
            </a:r>
            <a:r>
              <a:rPr lang="en-US" sz="3500" dirty="0" err="1"/>
              <a:t>une</a:t>
            </a:r>
            <a:r>
              <a:rPr lang="en-US" sz="3500" dirty="0"/>
              <a:t> Distribution </a:t>
            </a:r>
            <a:r>
              <a:rPr lang="en-US" sz="3500" dirty="0" err="1"/>
              <a:t>Sûre</a:t>
            </a:r>
            <a:r>
              <a:rPr lang="en-US" sz="3500" dirty="0"/>
              <a:t> des Secours Pendant la </a:t>
            </a:r>
            <a:r>
              <a:rPr lang="en-US" sz="3500" dirty="0" err="1"/>
              <a:t>Réponse</a:t>
            </a:r>
            <a:r>
              <a:rPr lang="en-US" sz="3500" dirty="0"/>
              <a:t> au Coronavirus (COVID-19)</a:t>
            </a:r>
          </a:p>
        </p:txBody>
      </p:sp>
      <p:cxnSp>
        <p:nvCxnSpPr>
          <p:cNvPr id="9" name="Straight Connector 8">
            <a:extLst>
              <a:ext uri="{FF2B5EF4-FFF2-40B4-BE49-F238E27FC236}">
                <a16:creationId xmlns:a16="http://schemas.microsoft.com/office/drawing/2014/main" id="{10FB5BC8-0684-E24D-8D9B-744CE693381B}"/>
              </a:ext>
            </a:extLst>
          </p:cNvPr>
          <p:cNvCxnSpPr/>
          <p:nvPr/>
        </p:nvCxnSpPr>
        <p:spPr>
          <a:xfrm>
            <a:off x="2822712" y="4272336"/>
            <a:ext cx="65399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63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A2041-26C6-2C43-8FE4-3B9FBE1D7741}"/>
              </a:ext>
            </a:extLst>
          </p:cNvPr>
          <p:cNvSpPr txBox="1"/>
          <p:nvPr/>
        </p:nvSpPr>
        <p:spPr>
          <a:xfrm>
            <a:off x="6381032" y="0"/>
            <a:ext cx="5044516" cy="6878806"/>
          </a:xfrm>
          <a:prstGeom prst="rect">
            <a:avLst/>
          </a:prstGeom>
          <a:noFill/>
        </p:spPr>
        <p:txBody>
          <a:bodyPr wrap="square" rtlCol="0">
            <a:spAutoFit/>
          </a:bodyPr>
          <a:lstStyle/>
          <a:p>
            <a:pPr marL="285750" lvl="0" indent="-285750">
              <a:buFont typeface="Arial" panose="020B0604020202020204" pitchFamily="34" charset="0"/>
              <a:buChar char="•"/>
            </a:pPr>
            <a:r>
              <a:rPr lang="en-US" sz="2100" dirty="0" err="1">
                <a:solidFill>
                  <a:schemeClr val="bg1"/>
                </a:solidFill>
              </a:rPr>
              <a:t>Évitez</a:t>
            </a:r>
            <a:r>
              <a:rPr lang="en-US" sz="2100" dirty="0">
                <a:solidFill>
                  <a:schemeClr val="bg1"/>
                </a:solidFill>
              </a:rPr>
              <a:t> de toucher les </a:t>
            </a:r>
            <a:r>
              <a:rPr lang="en-US" sz="2100" dirty="0" err="1">
                <a:solidFill>
                  <a:schemeClr val="bg1"/>
                </a:solidFill>
              </a:rPr>
              <a:t>yeux</a:t>
            </a:r>
            <a:r>
              <a:rPr lang="en-US" sz="2100" dirty="0">
                <a:solidFill>
                  <a:schemeClr val="bg1"/>
                </a:solidFill>
              </a:rPr>
              <a:t>, le </a:t>
            </a:r>
            <a:r>
              <a:rPr lang="en-US" sz="2100" dirty="0" err="1">
                <a:solidFill>
                  <a:schemeClr val="bg1"/>
                </a:solidFill>
              </a:rPr>
              <a:t>nez</a:t>
            </a:r>
            <a:r>
              <a:rPr lang="en-US" sz="2100" dirty="0">
                <a:solidFill>
                  <a:schemeClr val="bg1"/>
                </a:solidFill>
              </a:rPr>
              <a:t> et la bouche.</a:t>
            </a: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Pratiquez</a:t>
            </a:r>
            <a:r>
              <a:rPr lang="en-US" sz="2100" b="1" dirty="0">
                <a:solidFill>
                  <a:schemeClr val="bg1"/>
                </a:solidFill>
              </a:rPr>
              <a:t> </a:t>
            </a:r>
            <a:r>
              <a:rPr lang="en-US" sz="2100" b="1" dirty="0" err="1">
                <a:solidFill>
                  <a:schemeClr val="bg1"/>
                </a:solidFill>
              </a:rPr>
              <a:t>l'hygiène</a:t>
            </a:r>
            <a:r>
              <a:rPr lang="en-US" sz="2100" b="1" dirty="0">
                <a:solidFill>
                  <a:schemeClr val="bg1"/>
                </a:solidFill>
              </a:rPr>
              <a:t> </a:t>
            </a:r>
            <a:r>
              <a:rPr lang="en-US" sz="2100" b="1" dirty="0" err="1">
                <a:solidFill>
                  <a:schemeClr val="bg1"/>
                </a:solidFill>
              </a:rPr>
              <a:t>respiratoire</a:t>
            </a:r>
            <a:r>
              <a:rPr lang="en-US" sz="2100" b="1" dirty="0">
                <a:solidFill>
                  <a:schemeClr val="bg1"/>
                </a:solidFill>
              </a:rPr>
              <a:t> - </a:t>
            </a:r>
            <a:r>
              <a:rPr lang="en-US" sz="2100" dirty="0" err="1">
                <a:solidFill>
                  <a:schemeClr val="bg1"/>
                </a:solidFill>
              </a:rPr>
              <a:t>Cela</a:t>
            </a:r>
            <a:r>
              <a:rPr lang="en-US" sz="2100" dirty="0">
                <a:solidFill>
                  <a:schemeClr val="bg1"/>
                </a:solidFill>
              </a:rPr>
              <a:t> </a:t>
            </a:r>
            <a:r>
              <a:rPr lang="en-US" sz="2100" dirty="0" err="1">
                <a:solidFill>
                  <a:schemeClr val="bg1"/>
                </a:solidFill>
              </a:rPr>
              <a:t>signifie</a:t>
            </a:r>
            <a:r>
              <a:rPr lang="en-US" sz="2100" dirty="0">
                <a:solidFill>
                  <a:schemeClr val="bg1"/>
                </a:solidFill>
              </a:rPr>
              <a:t> </a:t>
            </a:r>
            <a:r>
              <a:rPr lang="en-US" sz="2100" dirty="0" err="1">
                <a:solidFill>
                  <a:schemeClr val="bg1"/>
                </a:solidFill>
              </a:rPr>
              <a:t>vous</a:t>
            </a:r>
            <a:r>
              <a:rPr lang="en-US" sz="2100" dirty="0">
                <a:solidFill>
                  <a:schemeClr val="bg1"/>
                </a:solidFill>
              </a:rPr>
              <a:t> </a:t>
            </a:r>
            <a:r>
              <a:rPr lang="en-US" sz="2100" dirty="0" err="1">
                <a:solidFill>
                  <a:schemeClr val="bg1"/>
                </a:solidFill>
              </a:rPr>
              <a:t>couvrir</a:t>
            </a:r>
            <a:r>
              <a:rPr lang="en-US" sz="2100" dirty="0">
                <a:solidFill>
                  <a:schemeClr val="bg1"/>
                </a:solidFill>
              </a:rPr>
              <a:t> la bouche et le </a:t>
            </a:r>
            <a:r>
              <a:rPr lang="en-US" sz="2100" dirty="0" err="1">
                <a:solidFill>
                  <a:schemeClr val="bg1"/>
                </a:solidFill>
              </a:rPr>
              <a:t>nez</a:t>
            </a:r>
            <a:r>
              <a:rPr lang="en-US" sz="2100" dirty="0">
                <a:solidFill>
                  <a:schemeClr val="bg1"/>
                </a:solidFill>
              </a:rPr>
              <a:t> avec </a:t>
            </a:r>
            <a:r>
              <a:rPr lang="en-US" sz="2100" dirty="0" err="1">
                <a:solidFill>
                  <a:schemeClr val="bg1"/>
                </a:solidFill>
              </a:rPr>
              <a:t>votre</a:t>
            </a:r>
            <a:r>
              <a:rPr lang="en-US" sz="2100" dirty="0">
                <a:solidFill>
                  <a:schemeClr val="bg1"/>
                </a:solidFill>
              </a:rPr>
              <a:t> </a:t>
            </a:r>
            <a:r>
              <a:rPr lang="en-US" sz="2100" dirty="0" err="1">
                <a:solidFill>
                  <a:schemeClr val="bg1"/>
                </a:solidFill>
              </a:rPr>
              <a:t>coude</a:t>
            </a:r>
            <a:r>
              <a:rPr lang="en-US" sz="2100" dirty="0">
                <a:solidFill>
                  <a:schemeClr val="bg1"/>
                </a:solidFill>
              </a:rPr>
              <a:t> </a:t>
            </a:r>
            <a:r>
              <a:rPr lang="en-US" sz="2100" dirty="0" err="1">
                <a:solidFill>
                  <a:schemeClr val="bg1"/>
                </a:solidFill>
              </a:rPr>
              <a:t>ou</a:t>
            </a:r>
            <a:r>
              <a:rPr lang="en-US" sz="2100" dirty="0">
                <a:solidFill>
                  <a:schemeClr val="bg1"/>
                </a:solidFill>
              </a:rPr>
              <a:t> </a:t>
            </a:r>
            <a:r>
              <a:rPr lang="en-US" sz="2100" dirty="0" err="1">
                <a:solidFill>
                  <a:schemeClr val="bg1"/>
                </a:solidFill>
              </a:rPr>
              <a:t>votre</a:t>
            </a:r>
            <a:r>
              <a:rPr lang="en-US" sz="2100" dirty="0">
                <a:solidFill>
                  <a:schemeClr val="bg1"/>
                </a:solidFill>
              </a:rPr>
              <a:t> </a:t>
            </a:r>
            <a:r>
              <a:rPr lang="en-US" sz="2100" dirty="0" err="1">
                <a:solidFill>
                  <a:schemeClr val="bg1"/>
                </a:solidFill>
              </a:rPr>
              <a:t>tissu</a:t>
            </a:r>
            <a:r>
              <a:rPr lang="en-US" sz="2100" dirty="0">
                <a:solidFill>
                  <a:schemeClr val="bg1"/>
                </a:solidFill>
              </a:rPr>
              <a:t> plié </a:t>
            </a:r>
            <a:r>
              <a:rPr lang="en-US" sz="2100" dirty="0" err="1">
                <a:solidFill>
                  <a:schemeClr val="bg1"/>
                </a:solidFill>
              </a:rPr>
              <a:t>lorsque</a:t>
            </a:r>
            <a:r>
              <a:rPr lang="en-US" sz="2100" dirty="0">
                <a:solidFill>
                  <a:schemeClr val="bg1"/>
                </a:solidFill>
              </a:rPr>
              <a:t> </a:t>
            </a:r>
            <a:r>
              <a:rPr lang="en-US" sz="2100" dirty="0" err="1">
                <a:solidFill>
                  <a:schemeClr val="bg1"/>
                </a:solidFill>
              </a:rPr>
              <a:t>vous</a:t>
            </a:r>
            <a:r>
              <a:rPr lang="en-US" sz="2100" dirty="0">
                <a:solidFill>
                  <a:schemeClr val="bg1"/>
                </a:solidFill>
              </a:rPr>
              <a:t> </a:t>
            </a:r>
            <a:r>
              <a:rPr lang="en-US" sz="2100" dirty="0" err="1">
                <a:solidFill>
                  <a:schemeClr val="bg1"/>
                </a:solidFill>
              </a:rPr>
              <a:t>toussez</a:t>
            </a:r>
            <a:r>
              <a:rPr lang="en-US" sz="2100" dirty="0">
                <a:solidFill>
                  <a:schemeClr val="bg1"/>
                </a:solidFill>
              </a:rPr>
              <a:t> </a:t>
            </a:r>
            <a:r>
              <a:rPr lang="en-US" sz="2100" dirty="0" err="1">
                <a:solidFill>
                  <a:schemeClr val="bg1"/>
                </a:solidFill>
              </a:rPr>
              <a:t>ou</a:t>
            </a:r>
            <a:r>
              <a:rPr lang="en-US" sz="2100" dirty="0">
                <a:solidFill>
                  <a:schemeClr val="bg1"/>
                </a:solidFill>
              </a:rPr>
              <a:t> </a:t>
            </a:r>
            <a:r>
              <a:rPr lang="en-US" sz="2100" dirty="0" err="1">
                <a:solidFill>
                  <a:schemeClr val="bg1"/>
                </a:solidFill>
              </a:rPr>
              <a:t>éternuez</a:t>
            </a:r>
            <a:r>
              <a:rPr lang="en-US" sz="2100" dirty="0">
                <a:solidFill>
                  <a:schemeClr val="bg1"/>
                </a:solidFill>
              </a:rPr>
              <a:t>. </a:t>
            </a:r>
            <a:r>
              <a:rPr lang="en-US" sz="2100" dirty="0" err="1">
                <a:solidFill>
                  <a:schemeClr val="bg1"/>
                </a:solidFill>
              </a:rPr>
              <a:t>Jetez</a:t>
            </a:r>
            <a:r>
              <a:rPr lang="en-US" sz="2100" dirty="0">
                <a:solidFill>
                  <a:schemeClr val="bg1"/>
                </a:solidFill>
              </a:rPr>
              <a:t> </a:t>
            </a:r>
            <a:r>
              <a:rPr lang="en-US" sz="2100" dirty="0" err="1">
                <a:solidFill>
                  <a:schemeClr val="bg1"/>
                </a:solidFill>
              </a:rPr>
              <a:t>ensuite</a:t>
            </a:r>
            <a:r>
              <a:rPr lang="en-US" sz="2100" dirty="0">
                <a:solidFill>
                  <a:schemeClr val="bg1"/>
                </a:solidFill>
              </a:rPr>
              <a:t> le </a:t>
            </a:r>
            <a:r>
              <a:rPr lang="en-US" sz="2100" dirty="0" err="1">
                <a:solidFill>
                  <a:schemeClr val="bg1"/>
                </a:solidFill>
              </a:rPr>
              <a:t>mouchoir</a:t>
            </a:r>
            <a:r>
              <a:rPr lang="en-US" sz="2100" dirty="0">
                <a:solidFill>
                  <a:schemeClr val="bg1"/>
                </a:solidFill>
              </a:rPr>
              <a:t> </a:t>
            </a:r>
            <a:r>
              <a:rPr lang="en-US" sz="2100" dirty="0" err="1">
                <a:solidFill>
                  <a:schemeClr val="bg1"/>
                </a:solidFill>
              </a:rPr>
              <a:t>utilisé</a:t>
            </a:r>
            <a:r>
              <a:rPr lang="en-US" sz="2100" dirty="0">
                <a:solidFill>
                  <a:schemeClr val="bg1"/>
                </a:solidFill>
              </a:rPr>
              <a:t> </a:t>
            </a:r>
            <a:r>
              <a:rPr lang="en-US" sz="2100" dirty="0" err="1">
                <a:solidFill>
                  <a:schemeClr val="bg1"/>
                </a:solidFill>
              </a:rPr>
              <a:t>immédiatement</a:t>
            </a:r>
            <a:r>
              <a:rPr lang="en-US" sz="2100" dirty="0">
                <a:solidFill>
                  <a:schemeClr val="bg1"/>
                </a:solidFill>
              </a:rPr>
              <a:t>.</a:t>
            </a: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Lavez-vous</a:t>
            </a:r>
            <a:r>
              <a:rPr lang="en-US" sz="2100" b="1" dirty="0">
                <a:solidFill>
                  <a:schemeClr val="bg1"/>
                </a:solidFill>
              </a:rPr>
              <a:t> les mains </a:t>
            </a:r>
            <a:r>
              <a:rPr lang="en-US" sz="2100" b="1" dirty="0" err="1">
                <a:solidFill>
                  <a:schemeClr val="bg1"/>
                </a:solidFill>
              </a:rPr>
              <a:t>régulièrement</a:t>
            </a:r>
            <a:r>
              <a:rPr lang="en-US" sz="2100" b="1" dirty="0">
                <a:solidFill>
                  <a:schemeClr val="bg1"/>
                </a:solidFill>
              </a:rPr>
              <a:t> - </a:t>
            </a:r>
            <a:r>
              <a:rPr lang="en-US" sz="2100" dirty="0" err="1">
                <a:solidFill>
                  <a:schemeClr val="bg1"/>
                </a:solidFill>
              </a:rPr>
              <a:t>même</a:t>
            </a:r>
            <a:r>
              <a:rPr lang="en-US" sz="2100" dirty="0">
                <a:solidFill>
                  <a:schemeClr val="bg1"/>
                </a:solidFill>
              </a:rPr>
              <a:t> </a:t>
            </a:r>
            <a:r>
              <a:rPr lang="en-US" sz="2100" dirty="0" err="1">
                <a:solidFill>
                  <a:schemeClr val="bg1"/>
                </a:solidFill>
              </a:rPr>
              <a:t>si</a:t>
            </a:r>
            <a:r>
              <a:rPr lang="en-US" sz="2100" dirty="0">
                <a:solidFill>
                  <a:schemeClr val="bg1"/>
                </a:solidFill>
              </a:rPr>
              <a:t> </a:t>
            </a:r>
            <a:r>
              <a:rPr lang="en-US" sz="2100" dirty="0" err="1">
                <a:solidFill>
                  <a:schemeClr val="bg1"/>
                </a:solidFill>
              </a:rPr>
              <a:t>elles</a:t>
            </a:r>
            <a:r>
              <a:rPr lang="en-US" sz="2100" dirty="0">
                <a:solidFill>
                  <a:schemeClr val="bg1"/>
                </a:solidFill>
              </a:rPr>
              <a:t> </a:t>
            </a:r>
            <a:r>
              <a:rPr lang="en-US" sz="2100" dirty="0" err="1">
                <a:solidFill>
                  <a:schemeClr val="bg1"/>
                </a:solidFill>
              </a:rPr>
              <a:t>n'ont</a:t>
            </a:r>
            <a:r>
              <a:rPr lang="en-US" sz="2100" dirty="0">
                <a:solidFill>
                  <a:schemeClr val="bg1"/>
                </a:solidFill>
              </a:rPr>
              <a:t> pas </a:t>
            </a:r>
            <a:r>
              <a:rPr lang="en-US" sz="2100" dirty="0" err="1">
                <a:solidFill>
                  <a:schemeClr val="bg1"/>
                </a:solidFill>
              </a:rPr>
              <a:t>l'air</a:t>
            </a:r>
            <a:r>
              <a:rPr lang="en-US" sz="2100" dirty="0">
                <a:solidFill>
                  <a:schemeClr val="bg1"/>
                </a:solidFill>
              </a:rPr>
              <a:t> sales. </a:t>
            </a:r>
            <a:r>
              <a:rPr lang="en-US" sz="2100" dirty="0" err="1">
                <a:solidFill>
                  <a:schemeClr val="bg1"/>
                </a:solidFill>
              </a:rPr>
              <a:t>Regardez</a:t>
            </a:r>
            <a:r>
              <a:rPr lang="en-US" sz="2100" dirty="0">
                <a:solidFill>
                  <a:schemeClr val="bg1"/>
                </a:solidFill>
              </a:rPr>
              <a:t> </a:t>
            </a:r>
            <a:r>
              <a:rPr lang="en-US" sz="2100" dirty="0" err="1">
                <a:solidFill>
                  <a:schemeClr val="bg1"/>
                </a:solidFill>
              </a:rPr>
              <a:t>cette</a:t>
            </a:r>
            <a:r>
              <a:rPr lang="en-US" sz="2100" dirty="0">
                <a:solidFill>
                  <a:schemeClr val="bg1"/>
                </a:solidFill>
              </a:rPr>
              <a:t> </a:t>
            </a:r>
            <a:r>
              <a:rPr lang="en-US" sz="2100" dirty="0" err="1">
                <a:solidFill>
                  <a:schemeClr val="bg1"/>
                </a:solidFill>
              </a:rPr>
              <a:t>vidéo</a:t>
            </a:r>
            <a:r>
              <a:rPr lang="en-US" sz="2100" dirty="0">
                <a:solidFill>
                  <a:schemeClr val="bg1"/>
                </a:solidFill>
              </a:rPr>
              <a:t> pour savoir comment </a:t>
            </a:r>
            <a:r>
              <a:rPr lang="en-US" sz="2100" dirty="0" err="1">
                <a:solidFill>
                  <a:schemeClr val="bg1"/>
                </a:solidFill>
              </a:rPr>
              <a:t>vous</a:t>
            </a:r>
            <a:r>
              <a:rPr lang="en-US" sz="2100" dirty="0">
                <a:solidFill>
                  <a:schemeClr val="bg1"/>
                </a:solidFill>
              </a:rPr>
              <a:t> laver les mains </a:t>
            </a:r>
            <a:r>
              <a:rPr lang="en-US" sz="2100" dirty="0" err="1">
                <a:solidFill>
                  <a:schemeClr val="bg1"/>
                </a:solidFill>
              </a:rPr>
              <a:t>correctement</a:t>
            </a:r>
            <a:r>
              <a:rPr lang="en-US" sz="2100" dirty="0">
                <a:solidFill>
                  <a:schemeClr val="bg1"/>
                </a:solidFill>
              </a:rPr>
              <a:t>! </a:t>
            </a:r>
            <a:r>
              <a:rPr lang="en-US" sz="2100" u="sng" dirty="0">
                <a:solidFill>
                  <a:schemeClr val="bg1"/>
                </a:solidFill>
                <a:hlinkClick r:id="rId4">
                  <a:extLst>
                    <a:ext uri="{A12FA001-AC4F-418D-AE19-62706E023703}">
                      <ahyp:hlinkClr xmlns:ahyp="http://schemas.microsoft.com/office/drawing/2018/hyperlinkcolor" val="tx"/>
                    </a:ext>
                  </a:extLst>
                </a:hlinkClick>
              </a:rPr>
              <a:t>https://www.youtube.com/watch?v=y7e8nM0JAz0</a:t>
            </a:r>
            <a:endParaRPr lang="en-US" sz="2100" u="sng" dirty="0">
              <a:solidFill>
                <a:schemeClr val="bg1"/>
              </a:solidFill>
            </a:endParaRPr>
          </a:p>
          <a:p>
            <a:pPr lvl="0"/>
            <a:endParaRPr lang="en-US" sz="2100" dirty="0">
              <a:solidFill>
                <a:schemeClr val="bg1"/>
              </a:solidFill>
            </a:endParaRPr>
          </a:p>
          <a:p>
            <a:pPr marL="285750" lvl="0" indent="-285750">
              <a:buFont typeface="Arial" panose="020B0604020202020204" pitchFamily="34" charset="0"/>
              <a:buChar char="•"/>
            </a:pPr>
            <a:r>
              <a:rPr lang="en-US" sz="2100" b="1" dirty="0" err="1">
                <a:solidFill>
                  <a:schemeClr val="bg1"/>
                </a:solidFill>
              </a:rPr>
              <a:t>Maintenez</a:t>
            </a:r>
            <a:r>
              <a:rPr lang="en-US" sz="2100" b="1" dirty="0">
                <a:solidFill>
                  <a:schemeClr val="bg1"/>
                </a:solidFill>
              </a:rPr>
              <a:t> la distance des </a:t>
            </a:r>
            <a:r>
              <a:rPr lang="en-US" sz="2100" b="1" dirty="0" err="1">
                <a:solidFill>
                  <a:schemeClr val="bg1"/>
                </a:solidFill>
              </a:rPr>
              <a:t>autres</a:t>
            </a:r>
            <a:r>
              <a:rPr lang="en-US" sz="2100" b="1" dirty="0">
                <a:solidFill>
                  <a:schemeClr val="bg1"/>
                </a:solidFill>
              </a:rPr>
              <a:t> - </a:t>
            </a:r>
            <a:r>
              <a:rPr lang="en-US" sz="2100" dirty="0" err="1">
                <a:solidFill>
                  <a:schemeClr val="bg1"/>
                </a:solidFill>
              </a:rPr>
              <a:t>restez</a:t>
            </a:r>
            <a:r>
              <a:rPr lang="en-US" sz="2100" dirty="0">
                <a:solidFill>
                  <a:schemeClr val="bg1"/>
                </a:solidFill>
              </a:rPr>
              <a:t> </a:t>
            </a:r>
            <a:r>
              <a:rPr lang="en-US" sz="2100" dirty="0" err="1">
                <a:solidFill>
                  <a:schemeClr val="bg1"/>
                </a:solidFill>
              </a:rPr>
              <a:t>à</a:t>
            </a:r>
            <a:r>
              <a:rPr lang="en-US" sz="2100" dirty="0">
                <a:solidFill>
                  <a:schemeClr val="bg1"/>
                </a:solidFill>
              </a:rPr>
              <a:t> au </a:t>
            </a:r>
            <a:r>
              <a:rPr lang="en-US" sz="2100" dirty="0" err="1">
                <a:solidFill>
                  <a:schemeClr val="bg1"/>
                </a:solidFill>
              </a:rPr>
              <a:t>moins</a:t>
            </a:r>
            <a:r>
              <a:rPr lang="en-US" sz="2100" dirty="0">
                <a:solidFill>
                  <a:schemeClr val="bg1"/>
                </a:solidFill>
              </a:rPr>
              <a:t> 6 </a:t>
            </a:r>
            <a:r>
              <a:rPr lang="en-US" sz="2100" dirty="0" err="1">
                <a:solidFill>
                  <a:schemeClr val="bg1"/>
                </a:solidFill>
              </a:rPr>
              <a:t>pieds</a:t>
            </a:r>
            <a:r>
              <a:rPr lang="en-US" sz="2100" dirty="0">
                <a:solidFill>
                  <a:schemeClr val="bg1"/>
                </a:solidFill>
              </a:rPr>
              <a:t> (environ 2 </a:t>
            </a:r>
            <a:r>
              <a:rPr lang="en-US" sz="2100" dirty="0" err="1">
                <a:solidFill>
                  <a:schemeClr val="bg1"/>
                </a:solidFill>
              </a:rPr>
              <a:t>mètres</a:t>
            </a:r>
            <a:r>
              <a:rPr lang="en-US" sz="2100" dirty="0">
                <a:solidFill>
                  <a:schemeClr val="bg1"/>
                </a:solidFill>
              </a:rPr>
              <a:t>) des </a:t>
            </a:r>
            <a:r>
              <a:rPr lang="en-US" sz="2100" dirty="0" err="1">
                <a:solidFill>
                  <a:schemeClr val="bg1"/>
                </a:solidFill>
              </a:rPr>
              <a:t>personnes</a:t>
            </a:r>
            <a:endParaRPr lang="en-US" sz="2100" dirty="0">
              <a:solidFill>
                <a:schemeClr val="bg1"/>
              </a:solidFill>
            </a:endParaRPr>
          </a:p>
        </p:txBody>
      </p:sp>
      <p:sp>
        <p:nvSpPr>
          <p:cNvPr id="3" name="Title 1">
            <a:extLst>
              <a:ext uri="{FF2B5EF4-FFF2-40B4-BE49-F238E27FC236}">
                <a16:creationId xmlns:a16="http://schemas.microsoft.com/office/drawing/2014/main" id="{BA477807-8E8E-034C-B7E1-922E017A40BE}"/>
              </a:ext>
            </a:extLst>
          </p:cNvPr>
          <p:cNvSpPr txBox="1">
            <a:spLocks/>
          </p:cNvSpPr>
          <p:nvPr/>
        </p:nvSpPr>
        <p:spPr>
          <a:xfrm>
            <a:off x="766452" y="1497609"/>
            <a:ext cx="2866439" cy="32956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t>Rappels </a:t>
            </a:r>
            <a:r>
              <a:rPr lang="en-US" sz="4500" dirty="0" err="1"/>
              <a:t>Généraux</a:t>
            </a:r>
            <a:endParaRPr lang="en-US" sz="4500" dirty="0"/>
          </a:p>
          <a:p>
            <a:br>
              <a:rPr lang="en-US" sz="4500" dirty="0">
                <a:ea typeface="Open Sans Light" panose="020B0306030504020204" pitchFamily="34" charset="0"/>
                <a:cs typeface="Open Sans Light" panose="020B0306030504020204" pitchFamily="34" charset="0"/>
              </a:rPr>
            </a:br>
            <a:r>
              <a:rPr lang="en-US" sz="4500" dirty="0">
                <a:ea typeface="Open Sans Light" panose="020B0306030504020204" pitchFamily="34" charset="0"/>
                <a:cs typeface="Open Sans Light" panose="020B0306030504020204" pitchFamily="34" charset="0"/>
              </a:rPr>
              <a:t>Pour Tout le Monde</a:t>
            </a:r>
          </a:p>
        </p:txBody>
      </p:sp>
      <p:pic>
        <p:nvPicPr>
          <p:cNvPr id="5" name="Picture 4">
            <a:extLst>
              <a:ext uri="{FF2B5EF4-FFF2-40B4-BE49-F238E27FC236}">
                <a16:creationId xmlns:a16="http://schemas.microsoft.com/office/drawing/2014/main" id="{A33BD033-8733-8447-A1A0-D4F3F8CCD98F}"/>
              </a:ext>
            </a:extLst>
          </p:cNvPr>
          <p:cNvPicPr>
            <a:picLocks noChangeAspect="1"/>
          </p:cNvPicPr>
          <p:nvPr/>
        </p:nvPicPr>
        <p:blipFill>
          <a:blip r:embed="rId5"/>
          <a:stretch>
            <a:fillRect/>
          </a:stretch>
        </p:blipFill>
        <p:spPr>
          <a:xfrm>
            <a:off x="483501" y="3145457"/>
            <a:ext cx="3721100" cy="38100"/>
          </a:xfrm>
          <a:prstGeom prst="rect">
            <a:avLst/>
          </a:prstGeom>
        </p:spPr>
      </p:pic>
    </p:spTree>
    <p:extLst>
      <p:ext uri="{BB962C8B-B14F-4D97-AF65-F5344CB8AC3E}">
        <p14:creationId xmlns:p14="http://schemas.microsoft.com/office/powerpoint/2010/main" val="386625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creenshot of a cell phone&#10;&#10;Description automatically generated">
            <a:extLst>
              <a:ext uri="{FF2B5EF4-FFF2-40B4-BE49-F238E27FC236}">
                <a16:creationId xmlns:a16="http://schemas.microsoft.com/office/drawing/2014/main" id="{0910854E-0A08-A94C-A0EC-6167E1084CC0}"/>
              </a:ext>
            </a:extLst>
          </p:cNvPr>
          <p:cNvPicPr>
            <a:picLocks noChangeAspect="1"/>
          </p:cNvPicPr>
          <p:nvPr/>
        </p:nvPicPr>
        <p:blipFill>
          <a:blip r:embed="rId2"/>
          <a:stretch>
            <a:fillRect/>
          </a:stretch>
        </p:blipFill>
        <p:spPr>
          <a:xfrm>
            <a:off x="1355271" y="0"/>
            <a:ext cx="5535385" cy="6877616"/>
          </a:xfrm>
          <a:prstGeom prst="rect">
            <a:avLst/>
          </a:prstGeom>
        </p:spPr>
      </p:pic>
    </p:spTree>
    <p:extLst>
      <p:ext uri="{BB962C8B-B14F-4D97-AF65-F5344CB8AC3E}">
        <p14:creationId xmlns:p14="http://schemas.microsoft.com/office/powerpoint/2010/main" val="39409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2853ABF2-10CF-0B48-A32C-AA872DAB36FC}"/>
              </a:ext>
            </a:extLst>
          </p:cNvPr>
          <p:cNvPicPr>
            <a:picLocks noChangeAspect="1"/>
          </p:cNvPicPr>
          <p:nvPr/>
        </p:nvPicPr>
        <p:blipFill>
          <a:blip r:embed="rId2"/>
          <a:stretch>
            <a:fillRect/>
          </a:stretch>
        </p:blipFill>
        <p:spPr>
          <a:xfrm>
            <a:off x="1306286" y="0"/>
            <a:ext cx="5630388" cy="6858000"/>
          </a:xfrm>
          <a:prstGeom prst="rect">
            <a:avLst/>
          </a:prstGeom>
        </p:spPr>
      </p:pic>
    </p:spTree>
    <p:extLst>
      <p:ext uri="{BB962C8B-B14F-4D97-AF65-F5344CB8AC3E}">
        <p14:creationId xmlns:p14="http://schemas.microsoft.com/office/powerpoint/2010/main" val="467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food&#10;&#10;Description automatically generated">
            <a:extLst>
              <a:ext uri="{FF2B5EF4-FFF2-40B4-BE49-F238E27FC236}">
                <a16:creationId xmlns:a16="http://schemas.microsoft.com/office/drawing/2014/main" id="{3A536ECC-4F7E-164A-A36D-BD48BC402827}"/>
              </a:ext>
            </a:extLst>
          </p:cNvPr>
          <p:cNvPicPr>
            <a:picLocks noChangeAspect="1"/>
          </p:cNvPicPr>
          <p:nvPr/>
        </p:nvPicPr>
        <p:blipFill>
          <a:blip r:embed="rId2"/>
          <a:stretch>
            <a:fillRect/>
          </a:stretch>
        </p:blipFill>
        <p:spPr>
          <a:xfrm>
            <a:off x="1306286" y="0"/>
            <a:ext cx="5401788" cy="6858000"/>
          </a:xfrm>
          <a:prstGeom prst="rect">
            <a:avLst/>
          </a:prstGeom>
        </p:spPr>
      </p:pic>
    </p:spTree>
    <p:extLst>
      <p:ext uri="{BB962C8B-B14F-4D97-AF65-F5344CB8AC3E}">
        <p14:creationId xmlns:p14="http://schemas.microsoft.com/office/powerpoint/2010/main" val="418378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1C15E7BF-D1AB-0143-B046-129369A284D0}"/>
              </a:ext>
            </a:extLst>
          </p:cNvPr>
          <p:cNvPicPr>
            <a:picLocks noChangeAspect="1"/>
          </p:cNvPicPr>
          <p:nvPr/>
        </p:nvPicPr>
        <p:blipFill>
          <a:blip r:embed="rId2"/>
          <a:stretch>
            <a:fillRect/>
          </a:stretch>
        </p:blipFill>
        <p:spPr>
          <a:xfrm>
            <a:off x="1322613" y="0"/>
            <a:ext cx="5287489" cy="6858000"/>
          </a:xfrm>
          <a:prstGeom prst="rect">
            <a:avLst/>
          </a:prstGeom>
        </p:spPr>
      </p:pic>
    </p:spTree>
    <p:extLst>
      <p:ext uri="{BB962C8B-B14F-4D97-AF65-F5344CB8AC3E}">
        <p14:creationId xmlns:p14="http://schemas.microsoft.com/office/powerpoint/2010/main" val="387645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552" y="-3757380"/>
            <a:ext cx="4682893"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025DDD-0C30-9849-8E47-045B9FE4E597}"/>
              </a:ext>
            </a:extLst>
          </p:cNvPr>
          <p:cNvSpPr/>
          <p:nvPr/>
        </p:nvSpPr>
        <p:spPr>
          <a:xfrm>
            <a:off x="1174866" y="1122363"/>
            <a:ext cx="9842269" cy="2751368"/>
          </a:xfrm>
          <a:prstGeom prst="rect">
            <a:avLst/>
          </a:prstGeom>
        </p:spPr>
        <p:txBody>
          <a:bodyPr vert="horz" lIns="91440" tIns="45720" rIns="91440" bIns="45720" rtlCol="0" anchor="b">
            <a:normAutofit/>
          </a:bodyPr>
          <a:lstStyle/>
          <a:p>
            <a:pPr lvl="0" algn="ctr">
              <a:lnSpc>
                <a:spcPct val="90000"/>
              </a:lnSpc>
              <a:spcBef>
                <a:spcPct val="0"/>
              </a:spcBef>
              <a:spcAft>
                <a:spcPts val="600"/>
              </a:spcAft>
            </a:pPr>
            <a:r>
              <a:rPr lang="en-US" sz="3200" kern="1200" dirty="0">
                <a:solidFill>
                  <a:schemeClr val="tx1"/>
                </a:solidFill>
                <a:latin typeface="+mj-lt"/>
                <a:ea typeface="+mj-ea"/>
                <a:cs typeface="+mj-cs"/>
              </a:rPr>
              <a:t>Pour des questions et </a:t>
            </a:r>
            <a:r>
              <a:rPr lang="en-US" sz="3200" kern="1200" dirty="0" err="1">
                <a:solidFill>
                  <a:schemeClr val="tx1"/>
                </a:solidFill>
                <a:latin typeface="+mj-lt"/>
                <a:ea typeface="+mj-ea"/>
                <a:cs typeface="+mj-cs"/>
              </a:rPr>
              <a:t>réponses</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utiles</a:t>
            </a:r>
            <a:r>
              <a:rPr lang="en-US" sz="3200" kern="1200" dirty="0">
                <a:solidFill>
                  <a:schemeClr val="tx1"/>
                </a:solidFill>
                <a:latin typeface="+mj-lt"/>
                <a:ea typeface="+mj-ea"/>
                <a:cs typeface="+mj-cs"/>
              </a:rPr>
              <a:t> sur le coronavirus:</a:t>
            </a:r>
          </a:p>
          <a:p>
            <a:pPr lvl="0" algn="ctr">
              <a:lnSpc>
                <a:spcPct val="90000"/>
              </a:lnSpc>
              <a:spcBef>
                <a:spcPct val="0"/>
              </a:spcBef>
              <a:spcAft>
                <a:spcPts val="600"/>
              </a:spcAft>
            </a:pPr>
            <a:r>
              <a:rPr lang="en-US" sz="3200" kern="1200" dirty="0">
                <a:solidFill>
                  <a:schemeClr val="tx1"/>
                </a:solidFill>
                <a:latin typeface="+mj-lt"/>
                <a:ea typeface="+mj-ea"/>
                <a:cs typeface="+mj-cs"/>
                <a:hlinkClick r:id="rId2"/>
              </a:rPr>
              <a:t>https://www.who.int/fr/emergencies/diseases/novel-coronavirus-2019/advice-for-public/q-a-coronaviruses</a:t>
            </a:r>
            <a:endParaRPr lang="en-US" sz="3200" kern="1200" dirty="0">
              <a:solidFill>
                <a:schemeClr val="tx1"/>
              </a:solidFill>
              <a:latin typeface="+mj-lt"/>
              <a:ea typeface="+mj-ea"/>
              <a:cs typeface="+mj-cs"/>
            </a:endParaRPr>
          </a:p>
          <a:p>
            <a:pPr lvl="0" algn="ctr">
              <a:lnSpc>
                <a:spcPct val="90000"/>
              </a:lnSpc>
              <a:spcBef>
                <a:spcPct val="0"/>
              </a:spcBef>
              <a:spcAft>
                <a:spcPts val="600"/>
              </a:spcAft>
            </a:pPr>
            <a:endParaRPr lang="en-US" sz="3200" kern="1200" dirty="0">
              <a:solidFill>
                <a:schemeClr val="tx1"/>
              </a:solidFill>
              <a:effectLst/>
              <a:latin typeface="+mj-lt"/>
              <a:ea typeface="+mj-ea"/>
              <a:cs typeface="+mj-cs"/>
            </a:endParaRPr>
          </a:p>
        </p:txBody>
      </p:sp>
      <p:grpSp>
        <p:nvGrpSpPr>
          <p:cNvPr id="11" name="Group 10">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64008"/>
            <a:ext cx="1178966" cy="232963"/>
            <a:chOff x="5422392" y="64008"/>
            <a:chExt cx="1178966" cy="232963"/>
          </a:xfrm>
        </p:grpSpPr>
        <p:sp>
          <p:nvSpPr>
            <p:cNvPr id="12"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501384"/>
            <a:ext cx="12191999"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03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334E-1C69-B546-93CD-6177DF90B0CB}"/>
              </a:ext>
            </a:extLst>
          </p:cNvPr>
          <p:cNvSpPr>
            <a:spLocks noGrp="1"/>
          </p:cNvSpPr>
          <p:nvPr>
            <p:ph type="title"/>
          </p:nvPr>
        </p:nvSpPr>
        <p:spPr>
          <a:xfrm>
            <a:off x="1311442" y="0"/>
            <a:ext cx="6785811" cy="6683188"/>
          </a:xfrm>
        </p:spPr>
        <p:txBody>
          <a:bodyPr>
            <a:normAutofit fontScale="90000"/>
          </a:bodyPr>
          <a:lstStyle/>
          <a:p>
            <a:br>
              <a:rPr lang="en-US" sz="2700" dirty="0"/>
            </a:br>
            <a:br>
              <a:rPr lang="en-US" sz="2700" dirty="0"/>
            </a:br>
            <a:r>
              <a:rPr lang="en-US" sz="2400" dirty="0"/>
              <a:t>Une </a:t>
            </a:r>
            <a:r>
              <a:rPr lang="en-US" sz="2400" dirty="0" err="1"/>
              <a:t>façon</a:t>
            </a:r>
            <a:r>
              <a:rPr lang="en-US" sz="2400" dirty="0"/>
              <a:t> </a:t>
            </a:r>
            <a:r>
              <a:rPr lang="en-US" sz="2400" dirty="0" err="1"/>
              <a:t>d'aider</a:t>
            </a:r>
            <a:r>
              <a:rPr lang="en-US" sz="2400" dirty="0"/>
              <a:t> les </a:t>
            </a:r>
            <a:r>
              <a:rPr lang="en-US" sz="2400" dirty="0" err="1"/>
              <a:t>personnes</a:t>
            </a:r>
            <a:r>
              <a:rPr lang="en-US" sz="2400" dirty="0"/>
              <a:t> </a:t>
            </a:r>
            <a:r>
              <a:rPr lang="en-US" sz="2400" dirty="0" err="1"/>
              <a:t>vulnérables</a:t>
            </a:r>
            <a:r>
              <a:rPr lang="en-US" sz="2400" dirty="0"/>
              <a:t> </a:t>
            </a:r>
            <a:r>
              <a:rPr lang="en-US" sz="2400" dirty="0" err="1"/>
              <a:t>isolées</a:t>
            </a:r>
            <a:r>
              <a:rPr lang="en-US" sz="2400" dirty="0"/>
              <a:t> </a:t>
            </a:r>
            <a:r>
              <a:rPr lang="en-US" sz="2400" dirty="0" err="1"/>
              <a:t>à</a:t>
            </a:r>
            <a:r>
              <a:rPr lang="en-US" sz="2400" dirty="0"/>
              <a:t> cause du coronavirus </a:t>
            </a:r>
            <a:r>
              <a:rPr lang="en-US" sz="2400" dirty="0" err="1"/>
              <a:t>est</a:t>
            </a:r>
            <a:r>
              <a:rPr lang="en-US" sz="2400" dirty="0"/>
              <a:t> la distribution de </a:t>
            </a:r>
            <a:r>
              <a:rPr lang="en-US" sz="2400" dirty="0" err="1"/>
              <a:t>nourriture</a:t>
            </a:r>
            <a:r>
              <a:rPr lang="en-US" sz="2400" dirty="0"/>
              <a:t> et </a:t>
            </a:r>
            <a:r>
              <a:rPr lang="en-US" sz="2400" dirty="0" err="1"/>
              <a:t>d'autres</a:t>
            </a:r>
            <a:r>
              <a:rPr lang="en-US" sz="2400" dirty="0"/>
              <a:t> articles </a:t>
            </a:r>
            <a:r>
              <a:rPr lang="en-US" sz="2400" dirty="0" err="1"/>
              <a:t>essentiels</a:t>
            </a:r>
            <a:r>
              <a:rPr lang="en-US" sz="2400" dirty="0"/>
              <a:t>. </a:t>
            </a:r>
            <a:br>
              <a:rPr lang="en-US" sz="2400" dirty="0"/>
            </a:br>
            <a:br>
              <a:rPr lang="en-US" sz="2400" dirty="0"/>
            </a:br>
            <a:r>
              <a:rPr lang="en-US" sz="2400" dirty="0" err="1"/>
              <a:t>Cependant</a:t>
            </a:r>
            <a:r>
              <a:rPr lang="en-US" sz="2400" dirty="0"/>
              <a:t>, </a:t>
            </a:r>
            <a:r>
              <a:rPr lang="en-US" sz="2400" dirty="0" err="1"/>
              <a:t>il</a:t>
            </a:r>
            <a:r>
              <a:rPr lang="en-US" sz="2400" dirty="0"/>
              <a:t> </a:t>
            </a:r>
            <a:r>
              <a:rPr lang="en-US" sz="2400" dirty="0" err="1"/>
              <a:t>est</a:t>
            </a:r>
            <a:r>
              <a:rPr lang="en-US" sz="2400" dirty="0"/>
              <a:t> important </a:t>
            </a:r>
            <a:r>
              <a:rPr lang="en-US" sz="2400" dirty="0" err="1"/>
              <a:t>qu'un</a:t>
            </a:r>
            <a:r>
              <a:rPr lang="en-US" sz="2400" dirty="0"/>
              <a:t> grand </a:t>
            </a:r>
            <a:r>
              <a:rPr lang="en-US" sz="2400" dirty="0" err="1"/>
              <a:t>soin</a:t>
            </a:r>
            <a:r>
              <a:rPr lang="en-US" sz="2400" dirty="0"/>
              <a:t> </a:t>
            </a:r>
            <a:r>
              <a:rPr lang="en-US" sz="2400" dirty="0" err="1"/>
              <a:t>soit</a:t>
            </a:r>
            <a:r>
              <a:rPr lang="en-US" sz="2400" dirty="0"/>
              <a:t> </a:t>
            </a:r>
            <a:r>
              <a:rPr lang="en-US" sz="2400" dirty="0" err="1"/>
              <a:t>apporté</a:t>
            </a:r>
            <a:r>
              <a:rPr lang="en-US" sz="2400" dirty="0"/>
              <a:t> au respect du </a:t>
            </a:r>
            <a:r>
              <a:rPr lang="en-US" sz="2400" dirty="0" err="1"/>
              <a:t>protocole</a:t>
            </a:r>
            <a:r>
              <a:rPr lang="en-US" sz="2400" dirty="0"/>
              <a:t> </a:t>
            </a:r>
            <a:r>
              <a:rPr lang="en-US" sz="2400" dirty="0" err="1"/>
              <a:t>afin</a:t>
            </a:r>
            <a:r>
              <a:rPr lang="en-US" sz="2400" dirty="0"/>
              <a:t> que les </a:t>
            </a:r>
            <a:r>
              <a:rPr lang="en-US" sz="2400" dirty="0" err="1"/>
              <a:t>membres</a:t>
            </a:r>
            <a:r>
              <a:rPr lang="en-US" sz="2400" dirty="0"/>
              <a:t> de </a:t>
            </a:r>
            <a:r>
              <a:rPr lang="en-US" sz="2400" dirty="0" err="1"/>
              <a:t>l'église</a:t>
            </a:r>
            <a:r>
              <a:rPr lang="en-US" sz="2400" dirty="0"/>
              <a:t> et les </a:t>
            </a:r>
            <a:r>
              <a:rPr lang="en-US" sz="2400" dirty="0" err="1"/>
              <a:t>membres</a:t>
            </a:r>
            <a:r>
              <a:rPr lang="en-US" sz="2400" dirty="0"/>
              <a:t> de la </a:t>
            </a:r>
            <a:r>
              <a:rPr lang="en-US" sz="2400" dirty="0" err="1"/>
              <a:t>communauté</a:t>
            </a:r>
            <a:r>
              <a:rPr lang="en-US" sz="2400" dirty="0"/>
              <a:t> ne </a:t>
            </a:r>
            <a:r>
              <a:rPr lang="en-US" sz="2400" dirty="0" err="1"/>
              <a:t>soient</a:t>
            </a:r>
            <a:r>
              <a:rPr lang="en-US" sz="2400" dirty="0"/>
              <a:t> pas </a:t>
            </a:r>
            <a:r>
              <a:rPr lang="en-US" sz="2400" dirty="0" err="1"/>
              <a:t>en</a:t>
            </a:r>
            <a:r>
              <a:rPr lang="en-US" sz="2400" dirty="0"/>
              <a:t> danger. </a:t>
            </a:r>
            <a:br>
              <a:rPr lang="en-US" sz="2400" dirty="0"/>
            </a:br>
            <a:br>
              <a:rPr lang="en-US" sz="2400" dirty="0"/>
            </a:br>
            <a:r>
              <a:rPr lang="en-US" sz="2400" dirty="0" err="1"/>
              <a:t>Cette</a:t>
            </a:r>
            <a:r>
              <a:rPr lang="en-US" sz="2400" dirty="0"/>
              <a:t> fiche </a:t>
            </a:r>
            <a:r>
              <a:rPr lang="en-US" sz="2400" dirty="0" err="1"/>
              <a:t>incorpore</a:t>
            </a:r>
            <a:r>
              <a:rPr lang="en-US" sz="2400" dirty="0"/>
              <a:t> les </a:t>
            </a:r>
            <a:r>
              <a:rPr lang="en-US" sz="2400" dirty="0" err="1"/>
              <a:t>meilleures</a:t>
            </a:r>
            <a:r>
              <a:rPr lang="en-US" sz="2400" dirty="0"/>
              <a:t> </a:t>
            </a:r>
            <a:r>
              <a:rPr lang="en-US" sz="2400" dirty="0" err="1"/>
              <a:t>pratiques</a:t>
            </a:r>
            <a:r>
              <a:rPr lang="en-US" sz="2400" dirty="0"/>
              <a:t> </a:t>
            </a:r>
            <a:r>
              <a:rPr lang="en-US" sz="2400" dirty="0" err="1"/>
              <a:t>basées</a:t>
            </a:r>
            <a:r>
              <a:rPr lang="en-US" sz="2400" dirty="0"/>
              <a:t> sur les directives de </a:t>
            </a:r>
            <a:r>
              <a:rPr lang="en-US" sz="2400" dirty="0" err="1"/>
              <a:t>l'Organisation</a:t>
            </a:r>
            <a:r>
              <a:rPr lang="en-US" sz="2400" dirty="0"/>
              <a:t> </a:t>
            </a:r>
            <a:r>
              <a:rPr lang="en-US" sz="2400" dirty="0" err="1"/>
              <a:t>mondiale</a:t>
            </a:r>
            <a:r>
              <a:rPr lang="en-US" sz="2400" dirty="0"/>
              <a:t> de la Santé. Il </a:t>
            </a:r>
            <a:r>
              <a:rPr lang="en-US" sz="2400" dirty="0" err="1"/>
              <a:t>est</a:t>
            </a:r>
            <a:r>
              <a:rPr lang="en-US" sz="2400" dirty="0"/>
              <a:t> </a:t>
            </a:r>
            <a:r>
              <a:rPr lang="en-US" sz="2400" dirty="0" err="1"/>
              <a:t>conçu</a:t>
            </a:r>
            <a:r>
              <a:rPr lang="en-US" sz="2400" dirty="0"/>
              <a:t> pour aider les </a:t>
            </a:r>
            <a:r>
              <a:rPr lang="en-US" sz="2400" dirty="0" err="1"/>
              <a:t>bénévoles</a:t>
            </a:r>
            <a:r>
              <a:rPr lang="en-US" sz="2400" dirty="0"/>
              <a:t> et le personnel de </a:t>
            </a:r>
            <a:r>
              <a:rPr lang="en-US" sz="2400" dirty="0" err="1"/>
              <a:t>l'église</a:t>
            </a:r>
            <a:r>
              <a:rPr lang="en-US" sz="2400" dirty="0"/>
              <a:t> </a:t>
            </a:r>
            <a:r>
              <a:rPr lang="en-US" sz="2400" dirty="0" err="1"/>
              <a:t>à</a:t>
            </a:r>
            <a:r>
              <a:rPr lang="en-US" sz="2400" dirty="0"/>
              <a:t> </a:t>
            </a:r>
            <a:r>
              <a:rPr lang="en-US" sz="2400" dirty="0" err="1"/>
              <a:t>rester</a:t>
            </a:r>
            <a:r>
              <a:rPr lang="en-US" sz="2400" dirty="0"/>
              <a:t> </a:t>
            </a:r>
            <a:r>
              <a:rPr lang="en-US" sz="2400" dirty="0" err="1"/>
              <a:t>en</a:t>
            </a:r>
            <a:r>
              <a:rPr lang="en-US" sz="2400" dirty="0"/>
              <a:t> </a:t>
            </a:r>
            <a:r>
              <a:rPr lang="en-US" sz="2400" dirty="0" err="1"/>
              <a:t>sécurité</a:t>
            </a:r>
            <a:r>
              <a:rPr lang="en-US" sz="2400" dirty="0"/>
              <a:t> et </a:t>
            </a:r>
            <a:r>
              <a:rPr lang="en-US" sz="2400" dirty="0" err="1"/>
              <a:t>à</a:t>
            </a:r>
            <a:r>
              <a:rPr lang="en-US" sz="2400" dirty="0"/>
              <a:t> </a:t>
            </a:r>
            <a:r>
              <a:rPr lang="en-US" sz="2400" dirty="0" err="1"/>
              <a:t>garantir</a:t>
            </a:r>
            <a:r>
              <a:rPr lang="en-US" sz="2400" dirty="0"/>
              <a:t> que les distributions </a:t>
            </a:r>
            <a:r>
              <a:rPr lang="en-US" sz="2400" dirty="0" err="1"/>
              <a:t>effectuées</a:t>
            </a:r>
            <a:r>
              <a:rPr lang="en-US" sz="2400" dirty="0"/>
              <a:t> par les </a:t>
            </a:r>
            <a:r>
              <a:rPr lang="en-US" sz="2400" dirty="0" err="1"/>
              <a:t>églises</a:t>
            </a:r>
            <a:r>
              <a:rPr lang="en-US" sz="2400" dirty="0"/>
              <a:t> </a:t>
            </a:r>
            <a:r>
              <a:rPr lang="en-US" sz="2400" dirty="0" err="1"/>
              <a:t>n'augmentent</a:t>
            </a:r>
            <a:r>
              <a:rPr lang="en-US" sz="2400" dirty="0"/>
              <a:t> pas le </a:t>
            </a:r>
            <a:r>
              <a:rPr lang="en-US" sz="2400" dirty="0" err="1"/>
              <a:t>risque</a:t>
            </a:r>
            <a:r>
              <a:rPr lang="en-US" sz="2400" dirty="0"/>
              <a:t> de transmission de COVID-19 dans la </a:t>
            </a:r>
            <a:r>
              <a:rPr lang="en-US" sz="2400" dirty="0" err="1"/>
              <a:t>communauté</a:t>
            </a:r>
            <a:r>
              <a:rPr lang="en-US" sz="2400" dirty="0"/>
              <a:t>. </a:t>
            </a:r>
            <a:br>
              <a:rPr lang="en-US" sz="2400" dirty="0"/>
            </a:br>
            <a:br>
              <a:rPr lang="en-US" sz="2400" dirty="0"/>
            </a:br>
            <a:r>
              <a:rPr lang="en-US" sz="2400" b="1" dirty="0"/>
              <a:t>Remarque:</a:t>
            </a:r>
            <a:r>
              <a:rPr lang="en-US" sz="2400" dirty="0"/>
              <a:t> </a:t>
            </a:r>
            <a:r>
              <a:rPr lang="en-US" sz="2400" dirty="0" err="1"/>
              <a:t>il</a:t>
            </a:r>
            <a:r>
              <a:rPr lang="en-US" sz="2400" dirty="0"/>
              <a:t> </a:t>
            </a:r>
            <a:r>
              <a:rPr lang="en-US" sz="2400" dirty="0" err="1"/>
              <a:t>existe</a:t>
            </a:r>
            <a:r>
              <a:rPr lang="en-US" sz="2400" dirty="0"/>
              <a:t> </a:t>
            </a:r>
            <a:r>
              <a:rPr lang="en-US" sz="2400" dirty="0" err="1"/>
              <a:t>d'autres</a:t>
            </a:r>
            <a:r>
              <a:rPr lang="en-US" sz="2400" dirty="0"/>
              <a:t> </a:t>
            </a:r>
            <a:r>
              <a:rPr lang="en-US" sz="2400" dirty="0" err="1"/>
              <a:t>façons</a:t>
            </a:r>
            <a:r>
              <a:rPr lang="en-US" sz="2400" dirty="0"/>
              <a:t> pour les </a:t>
            </a:r>
            <a:r>
              <a:rPr lang="en-US" sz="2400" dirty="0" err="1"/>
              <a:t>églises</a:t>
            </a:r>
            <a:r>
              <a:rPr lang="en-US" sz="2400" dirty="0"/>
              <a:t> de </a:t>
            </a:r>
            <a:r>
              <a:rPr lang="en-US" sz="2400" dirty="0" err="1"/>
              <a:t>répondre</a:t>
            </a:r>
            <a:r>
              <a:rPr lang="en-US" sz="2400" dirty="0"/>
              <a:t> au Coronavirus </a:t>
            </a:r>
            <a:r>
              <a:rPr lang="en-US" sz="2400" dirty="0" err="1"/>
              <a:t>en</a:t>
            </a:r>
            <a:r>
              <a:rPr lang="en-US" sz="2400" dirty="0"/>
              <a:t> dehors des distributions, </a:t>
            </a:r>
            <a:r>
              <a:rPr lang="en-US" sz="2400" dirty="0" err="1"/>
              <a:t>mais</a:t>
            </a:r>
            <a:r>
              <a:rPr lang="en-US" sz="2400" dirty="0"/>
              <a:t> </a:t>
            </a:r>
            <a:r>
              <a:rPr lang="en-US" sz="2400" dirty="0" err="1"/>
              <a:t>ces</a:t>
            </a:r>
            <a:r>
              <a:rPr lang="en-US" sz="2400" dirty="0"/>
              <a:t> </a:t>
            </a:r>
            <a:r>
              <a:rPr lang="en-US" sz="2400" dirty="0" err="1"/>
              <a:t>mêmes</a:t>
            </a:r>
            <a:r>
              <a:rPr lang="en-US" sz="2400" dirty="0"/>
              <a:t> directives </a:t>
            </a:r>
            <a:r>
              <a:rPr lang="en-US" sz="2400" dirty="0" err="1"/>
              <a:t>s'appliqueront</a:t>
            </a:r>
            <a:r>
              <a:rPr lang="en-US" sz="2400" dirty="0"/>
              <a:t> </a:t>
            </a:r>
            <a:r>
              <a:rPr lang="en-US" sz="2400" dirty="0" err="1"/>
              <a:t>probablement</a:t>
            </a:r>
            <a:r>
              <a:rPr lang="en-US" sz="2400" dirty="0"/>
              <a:t>.</a:t>
            </a:r>
            <a:br>
              <a:rPr lang="en-US" sz="2400" dirty="0"/>
            </a:br>
            <a:endParaRPr lang="en-IE" sz="2400" dirty="0">
              <a:solidFill>
                <a:schemeClr val="bg1"/>
              </a:solidFill>
            </a:endParaRPr>
          </a:p>
        </p:txBody>
      </p:sp>
    </p:spTree>
    <p:extLst>
      <p:ext uri="{BB962C8B-B14F-4D97-AF65-F5344CB8AC3E}">
        <p14:creationId xmlns:p14="http://schemas.microsoft.com/office/powerpoint/2010/main" val="9495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3600" b="1" dirty="0"/>
              <a:t>Deux </a:t>
            </a:r>
            <a:r>
              <a:rPr lang="en-US" sz="3600" b="1" dirty="0" err="1"/>
              <a:t>Principes</a:t>
            </a:r>
            <a:r>
              <a:rPr lang="en-US" sz="3600" b="1" dirty="0"/>
              <a:t> </a:t>
            </a:r>
            <a:r>
              <a:rPr lang="en-US" sz="3600" b="1" dirty="0" err="1"/>
              <a:t>Clés</a:t>
            </a:r>
            <a:r>
              <a:rPr lang="en-US" sz="3600" b="1" dirty="0"/>
              <a:t>:</a:t>
            </a:r>
            <a:endParaRPr lang="en-IE" sz="3600" dirty="0"/>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2830286" y="3271112"/>
            <a:ext cx="9361714" cy="1797278"/>
          </a:xfrm>
        </p:spPr>
        <p:txBody>
          <a:bodyPr>
            <a:normAutofit/>
          </a:bodyPr>
          <a:lstStyle/>
          <a:p>
            <a:pPr lvl="0"/>
            <a:r>
              <a:rPr lang="en-US" dirty="0">
                <a:solidFill>
                  <a:schemeClr val="bg1"/>
                </a:solidFill>
                <a:latin typeface="+mj-lt"/>
              </a:rPr>
              <a:t>Suivez les directives </a:t>
            </a:r>
            <a:r>
              <a:rPr lang="en-US" dirty="0" err="1">
                <a:solidFill>
                  <a:schemeClr val="bg1"/>
                </a:solidFill>
                <a:latin typeface="+mj-lt"/>
              </a:rPr>
              <a:t>nationales</a:t>
            </a:r>
            <a:r>
              <a:rPr lang="en-US" dirty="0">
                <a:solidFill>
                  <a:schemeClr val="bg1"/>
                </a:solidFill>
                <a:latin typeface="+mj-lt"/>
              </a:rPr>
              <a:t> de santé </a:t>
            </a:r>
            <a:r>
              <a:rPr lang="en-US" dirty="0" err="1">
                <a:solidFill>
                  <a:schemeClr val="bg1"/>
                </a:solidFill>
                <a:latin typeface="+mj-lt"/>
              </a:rPr>
              <a:t>publique</a:t>
            </a:r>
            <a:r>
              <a:rPr lang="en-US" dirty="0">
                <a:solidFill>
                  <a:schemeClr val="bg1"/>
                </a:solidFill>
                <a:latin typeface="+mj-lt"/>
              </a:rPr>
              <a:t> de </a:t>
            </a:r>
            <a:r>
              <a:rPr lang="en-US" dirty="0" err="1">
                <a:solidFill>
                  <a:schemeClr val="bg1"/>
                </a:solidFill>
                <a:latin typeface="+mj-lt"/>
              </a:rPr>
              <a:t>votre</a:t>
            </a:r>
            <a:r>
              <a:rPr lang="en-US" dirty="0">
                <a:solidFill>
                  <a:schemeClr val="bg1"/>
                </a:solidFill>
                <a:latin typeface="+mj-lt"/>
              </a:rPr>
              <a:t> pays </a:t>
            </a:r>
            <a:r>
              <a:rPr lang="en-US" dirty="0" err="1">
                <a:solidFill>
                  <a:schemeClr val="bg1"/>
                </a:solidFill>
                <a:latin typeface="+mj-lt"/>
              </a:rPr>
              <a:t>concernant</a:t>
            </a:r>
            <a:r>
              <a:rPr lang="en-US" dirty="0">
                <a:solidFill>
                  <a:schemeClr val="bg1"/>
                </a:solidFill>
                <a:latin typeface="+mj-lt"/>
              </a:rPr>
              <a:t> le coronavirus. La </a:t>
            </a:r>
            <a:r>
              <a:rPr lang="en-US" dirty="0" err="1">
                <a:solidFill>
                  <a:schemeClr val="bg1"/>
                </a:solidFill>
                <a:latin typeface="+mj-lt"/>
              </a:rPr>
              <a:t>plupart</a:t>
            </a:r>
            <a:r>
              <a:rPr lang="en-US" dirty="0">
                <a:solidFill>
                  <a:schemeClr val="bg1"/>
                </a:solidFill>
                <a:latin typeface="+mj-lt"/>
              </a:rPr>
              <a:t> des </a:t>
            </a:r>
            <a:r>
              <a:rPr lang="en-US" dirty="0" err="1">
                <a:solidFill>
                  <a:schemeClr val="bg1"/>
                </a:solidFill>
                <a:latin typeface="+mj-lt"/>
              </a:rPr>
              <a:t>gouvernements</a:t>
            </a:r>
            <a:r>
              <a:rPr lang="en-US" dirty="0">
                <a:solidFill>
                  <a:schemeClr val="bg1"/>
                </a:solidFill>
                <a:latin typeface="+mj-lt"/>
              </a:rPr>
              <a:t> </a:t>
            </a:r>
            <a:r>
              <a:rPr lang="en-US" dirty="0" err="1">
                <a:solidFill>
                  <a:schemeClr val="bg1"/>
                </a:solidFill>
                <a:latin typeface="+mj-lt"/>
              </a:rPr>
              <a:t>suivront</a:t>
            </a:r>
            <a:r>
              <a:rPr lang="en-US" dirty="0">
                <a:solidFill>
                  <a:schemeClr val="bg1"/>
                </a:solidFill>
                <a:latin typeface="+mj-lt"/>
              </a:rPr>
              <a:t> les directives de </a:t>
            </a:r>
            <a:r>
              <a:rPr lang="en-US" dirty="0" err="1">
                <a:solidFill>
                  <a:schemeClr val="bg1"/>
                </a:solidFill>
                <a:latin typeface="+mj-lt"/>
              </a:rPr>
              <a:t>l'Organisation</a:t>
            </a:r>
            <a:r>
              <a:rPr lang="en-US" dirty="0">
                <a:solidFill>
                  <a:schemeClr val="bg1"/>
                </a:solidFill>
                <a:latin typeface="+mj-lt"/>
              </a:rPr>
              <a:t> </a:t>
            </a:r>
            <a:r>
              <a:rPr lang="en-US" dirty="0" err="1">
                <a:solidFill>
                  <a:schemeClr val="bg1"/>
                </a:solidFill>
                <a:latin typeface="+mj-lt"/>
              </a:rPr>
              <a:t>mondiale</a:t>
            </a:r>
            <a:r>
              <a:rPr lang="en-US" dirty="0">
                <a:solidFill>
                  <a:schemeClr val="bg1"/>
                </a:solidFill>
                <a:latin typeface="+mj-lt"/>
              </a:rPr>
              <a:t> de la Santé qui </a:t>
            </a:r>
            <a:r>
              <a:rPr lang="en-US" dirty="0" err="1">
                <a:solidFill>
                  <a:schemeClr val="bg1"/>
                </a:solidFill>
                <a:latin typeface="+mj-lt"/>
              </a:rPr>
              <a:t>peuvent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trouvées</a:t>
            </a:r>
            <a:r>
              <a:rPr lang="en-US" dirty="0">
                <a:solidFill>
                  <a:schemeClr val="bg1"/>
                </a:solidFill>
                <a:latin typeface="+mj-lt"/>
              </a:rPr>
              <a:t> </a:t>
            </a:r>
            <a:r>
              <a:rPr lang="en-US" dirty="0" err="1">
                <a:solidFill>
                  <a:schemeClr val="bg1"/>
                </a:solidFill>
                <a:latin typeface="+mj-lt"/>
              </a:rPr>
              <a:t>ici</a:t>
            </a:r>
            <a:r>
              <a:rPr lang="en-US" dirty="0">
                <a:solidFill>
                  <a:schemeClr val="bg1"/>
                </a:solidFill>
                <a:latin typeface="+mj-lt"/>
              </a:rPr>
              <a:t>: </a:t>
            </a:r>
          </a:p>
          <a:p>
            <a:pPr lvl="0"/>
            <a:r>
              <a:rPr lang="en-US" u="sng" dirty="0">
                <a:latin typeface="+mj-lt"/>
                <a:hlinkClick r:id="rId4"/>
              </a:rPr>
              <a:t>https://www.who.int/fr/emergencies/diseases/novel-coronavirus-2019</a:t>
            </a:r>
            <a:r>
              <a:rPr lang="en-US" dirty="0">
                <a:latin typeface="+mj-lt"/>
              </a:rPr>
              <a:t> </a:t>
            </a:r>
            <a:endParaRPr lang="en-IE" dirty="0">
              <a:solidFill>
                <a:schemeClr val="bg1"/>
              </a:solidFill>
              <a:latin typeface="+mj-lt"/>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5"/>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26493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F27D-B8BF-854C-8C70-B5B258DAAE8F}"/>
              </a:ext>
            </a:extLst>
          </p:cNvPr>
          <p:cNvSpPr>
            <a:spLocks noGrp="1"/>
          </p:cNvSpPr>
          <p:nvPr>
            <p:ph type="ctrTitle"/>
          </p:nvPr>
        </p:nvSpPr>
        <p:spPr>
          <a:xfrm>
            <a:off x="0" y="0"/>
            <a:ext cx="12192000" cy="1110343"/>
          </a:xfrm>
        </p:spPr>
        <p:txBody>
          <a:bodyPr>
            <a:noAutofit/>
          </a:bodyPr>
          <a:lstStyle/>
          <a:p>
            <a:r>
              <a:rPr lang="en-US" sz="3200" b="1" dirty="0"/>
              <a:t>Deux </a:t>
            </a:r>
            <a:r>
              <a:rPr lang="en-US" sz="3200" b="1" dirty="0" err="1"/>
              <a:t>Principes</a:t>
            </a:r>
            <a:r>
              <a:rPr lang="en-US" sz="3200" b="1" dirty="0"/>
              <a:t> </a:t>
            </a:r>
            <a:r>
              <a:rPr lang="en-US" sz="3200" b="1" dirty="0" err="1"/>
              <a:t>Clés</a:t>
            </a:r>
            <a:r>
              <a:rPr lang="en-US" sz="3200" b="1" dirty="0"/>
              <a:t>:</a:t>
            </a:r>
            <a:endParaRPr lang="en-US" sz="3500" dirty="0"/>
          </a:p>
        </p:txBody>
      </p:sp>
      <p:sp>
        <p:nvSpPr>
          <p:cNvPr id="3" name="Subtitle 2">
            <a:extLst>
              <a:ext uri="{FF2B5EF4-FFF2-40B4-BE49-F238E27FC236}">
                <a16:creationId xmlns:a16="http://schemas.microsoft.com/office/drawing/2014/main" id="{CAC1B395-3D57-FB41-BAFA-72A058318BB0}"/>
              </a:ext>
            </a:extLst>
          </p:cNvPr>
          <p:cNvSpPr>
            <a:spLocks noGrp="1"/>
          </p:cNvSpPr>
          <p:nvPr>
            <p:ph type="subTitle" idx="1"/>
          </p:nvPr>
        </p:nvSpPr>
        <p:spPr>
          <a:xfrm>
            <a:off x="2830286" y="2460812"/>
            <a:ext cx="9361714" cy="3834653"/>
          </a:xfrm>
        </p:spPr>
        <p:txBody>
          <a:bodyPr>
            <a:normAutofit lnSpcReduction="10000"/>
          </a:bodyPr>
          <a:lstStyle/>
          <a:p>
            <a:pPr algn="l"/>
            <a:r>
              <a:rPr lang="en-US" dirty="0">
                <a:solidFill>
                  <a:schemeClr val="bg1"/>
                </a:solidFill>
                <a:latin typeface="+mj-lt"/>
              </a:rPr>
              <a:t>Si </a:t>
            </a:r>
            <a:r>
              <a:rPr lang="en-US" dirty="0" err="1">
                <a:solidFill>
                  <a:schemeClr val="bg1"/>
                </a:solidFill>
                <a:latin typeface="+mj-lt"/>
              </a:rPr>
              <a:t>vous</a:t>
            </a:r>
            <a:r>
              <a:rPr lang="en-US" dirty="0">
                <a:solidFill>
                  <a:schemeClr val="bg1"/>
                </a:solidFill>
                <a:latin typeface="+mj-lt"/>
              </a:rPr>
              <a:t>, </a:t>
            </a:r>
          </a:p>
          <a:p>
            <a:pPr algn="l"/>
            <a:r>
              <a:rPr lang="en-US" dirty="0">
                <a:solidFill>
                  <a:schemeClr val="bg1"/>
                </a:solidFill>
                <a:latin typeface="+mj-lt"/>
              </a:rPr>
              <a:t>a) </a:t>
            </a:r>
            <a:r>
              <a:rPr lang="en-US" dirty="0" err="1">
                <a:solidFill>
                  <a:schemeClr val="bg1"/>
                </a:solidFill>
                <a:latin typeface="+mj-lt"/>
              </a:rPr>
              <a:t>vous</a:t>
            </a:r>
            <a:r>
              <a:rPr lang="en-US" dirty="0">
                <a:solidFill>
                  <a:schemeClr val="bg1"/>
                </a:solidFill>
                <a:latin typeface="+mj-lt"/>
              </a:rPr>
              <a:t> </a:t>
            </a:r>
            <a:r>
              <a:rPr lang="en-US" dirty="0" err="1">
                <a:solidFill>
                  <a:schemeClr val="bg1"/>
                </a:solidFill>
                <a:latin typeface="+mj-lt"/>
              </a:rPr>
              <a:t>sentez</a:t>
            </a:r>
            <a:r>
              <a:rPr lang="en-US" dirty="0">
                <a:solidFill>
                  <a:schemeClr val="bg1"/>
                </a:solidFill>
                <a:latin typeface="+mj-lt"/>
              </a:rPr>
              <a:t> </a:t>
            </a:r>
            <a:r>
              <a:rPr lang="en-US" dirty="0" err="1">
                <a:solidFill>
                  <a:schemeClr val="bg1"/>
                </a:solidFill>
                <a:latin typeface="+mj-lt"/>
              </a:rPr>
              <a:t>malade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présentez</a:t>
            </a:r>
            <a:r>
              <a:rPr lang="en-US" dirty="0">
                <a:solidFill>
                  <a:schemeClr val="bg1"/>
                </a:solidFill>
                <a:latin typeface="+mj-lt"/>
              </a:rPr>
              <a:t> </a:t>
            </a:r>
            <a:r>
              <a:rPr lang="en-US" dirty="0" err="1">
                <a:solidFill>
                  <a:schemeClr val="bg1"/>
                </a:solidFill>
                <a:latin typeface="+mj-lt"/>
              </a:rPr>
              <a:t>l'un</a:t>
            </a:r>
            <a:r>
              <a:rPr lang="en-US" dirty="0">
                <a:solidFill>
                  <a:schemeClr val="bg1"/>
                </a:solidFill>
                <a:latin typeface="+mj-lt"/>
              </a:rPr>
              <a:t> des </a:t>
            </a:r>
            <a:r>
              <a:rPr lang="en-US" dirty="0" err="1">
                <a:solidFill>
                  <a:schemeClr val="bg1"/>
                </a:solidFill>
                <a:latin typeface="+mj-lt"/>
              </a:rPr>
              <a:t>symptômes</a:t>
            </a:r>
            <a:endParaRPr lang="en-US" dirty="0">
              <a:solidFill>
                <a:schemeClr val="bg1"/>
              </a:solidFill>
              <a:latin typeface="+mj-lt"/>
            </a:endParaRPr>
          </a:p>
          <a:p>
            <a:pPr algn="l"/>
            <a:endParaRPr lang="en-US" sz="1300" dirty="0">
              <a:solidFill>
                <a:schemeClr val="bg1"/>
              </a:solidFill>
              <a:latin typeface="+mj-lt"/>
            </a:endParaRPr>
          </a:p>
          <a:p>
            <a:pPr algn="l"/>
            <a:r>
              <a:rPr lang="en-US" dirty="0">
                <a:solidFill>
                  <a:schemeClr val="bg1"/>
                </a:solidFill>
                <a:latin typeface="+mj-lt"/>
              </a:rPr>
              <a:t>OU</a:t>
            </a:r>
          </a:p>
          <a:p>
            <a:pPr algn="l"/>
            <a:endParaRPr lang="en-US" sz="1300" dirty="0">
              <a:solidFill>
                <a:schemeClr val="bg1"/>
              </a:solidFill>
              <a:latin typeface="+mj-lt"/>
            </a:endParaRPr>
          </a:p>
          <a:p>
            <a:pPr algn="l"/>
            <a:r>
              <a:rPr lang="en-US" dirty="0">
                <a:solidFill>
                  <a:schemeClr val="bg1"/>
                </a:solidFill>
                <a:latin typeface="+mj-lt"/>
              </a:rPr>
              <a:t>b) </a:t>
            </a:r>
            <a:r>
              <a:rPr lang="en-US" dirty="0" err="1">
                <a:solidFill>
                  <a:schemeClr val="bg1"/>
                </a:solidFill>
                <a:latin typeface="+mj-lt"/>
              </a:rPr>
              <a:t>avoir</a:t>
            </a:r>
            <a:r>
              <a:rPr lang="en-US" dirty="0">
                <a:solidFill>
                  <a:schemeClr val="bg1"/>
                </a:solidFill>
                <a:latin typeface="+mj-lt"/>
              </a:rPr>
              <a:t> </a:t>
            </a:r>
            <a:r>
              <a:rPr lang="en-US" dirty="0" err="1">
                <a:solidFill>
                  <a:schemeClr val="bg1"/>
                </a:solidFill>
                <a:latin typeface="+mj-lt"/>
              </a:rPr>
              <a:t>été</a:t>
            </a:r>
            <a:r>
              <a:rPr lang="en-US" dirty="0">
                <a:solidFill>
                  <a:schemeClr val="bg1"/>
                </a:solidFill>
                <a:latin typeface="+mj-lt"/>
              </a:rPr>
              <a:t> </a:t>
            </a:r>
            <a:r>
              <a:rPr lang="en-US" dirty="0" err="1">
                <a:solidFill>
                  <a:schemeClr val="bg1"/>
                </a:solidFill>
                <a:latin typeface="+mj-lt"/>
              </a:rPr>
              <a:t>en</a:t>
            </a:r>
            <a:r>
              <a:rPr lang="en-US" dirty="0">
                <a:solidFill>
                  <a:schemeClr val="bg1"/>
                </a:solidFill>
                <a:latin typeface="+mj-lt"/>
              </a:rPr>
              <a:t> contact avec </a:t>
            </a:r>
            <a:r>
              <a:rPr lang="en-US" dirty="0" err="1">
                <a:solidFill>
                  <a:schemeClr val="bg1"/>
                </a:solidFill>
                <a:latin typeface="+mj-lt"/>
              </a:rPr>
              <a:t>une</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qui </a:t>
            </a:r>
            <a:r>
              <a:rPr lang="en-US" dirty="0" err="1">
                <a:solidFill>
                  <a:schemeClr val="bg1"/>
                </a:solidFill>
                <a:latin typeface="+mj-lt"/>
              </a:rPr>
              <a:t>présente</a:t>
            </a:r>
            <a:r>
              <a:rPr lang="en-US" dirty="0">
                <a:solidFill>
                  <a:schemeClr val="bg1"/>
                </a:solidFill>
                <a:latin typeface="+mj-lt"/>
              </a:rPr>
              <a:t> les </a:t>
            </a:r>
            <a:r>
              <a:rPr lang="en-US" dirty="0" err="1">
                <a:solidFill>
                  <a:schemeClr val="bg1"/>
                </a:solidFill>
                <a:latin typeface="+mj-lt"/>
              </a:rPr>
              <a:t>symptômes</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qui se sent </a:t>
            </a:r>
            <a:r>
              <a:rPr lang="en-US" dirty="0" err="1">
                <a:solidFill>
                  <a:schemeClr val="bg1"/>
                </a:solidFill>
                <a:latin typeface="+mj-lt"/>
              </a:rPr>
              <a:t>malade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qui a </a:t>
            </a:r>
            <a:r>
              <a:rPr lang="en-US" dirty="0" err="1">
                <a:solidFill>
                  <a:schemeClr val="bg1"/>
                </a:solidFill>
                <a:latin typeface="+mj-lt"/>
              </a:rPr>
              <a:t>été</a:t>
            </a:r>
            <a:r>
              <a:rPr lang="en-US" dirty="0">
                <a:solidFill>
                  <a:schemeClr val="bg1"/>
                </a:solidFill>
                <a:latin typeface="+mj-lt"/>
              </a:rPr>
              <a:t> </a:t>
            </a:r>
            <a:r>
              <a:rPr lang="en-US" dirty="0" err="1">
                <a:solidFill>
                  <a:schemeClr val="bg1"/>
                </a:solidFill>
                <a:latin typeface="+mj-lt"/>
              </a:rPr>
              <a:t>testée</a:t>
            </a:r>
            <a:r>
              <a:rPr lang="en-US" dirty="0">
                <a:solidFill>
                  <a:schemeClr val="bg1"/>
                </a:solidFill>
                <a:latin typeface="+mj-lt"/>
              </a:rPr>
              <a:t> positive pour COVID-19, </a:t>
            </a:r>
          </a:p>
          <a:p>
            <a:pPr algn="l"/>
            <a:endParaRPr lang="en-US" sz="1300" dirty="0">
              <a:solidFill>
                <a:schemeClr val="bg1"/>
              </a:solidFill>
              <a:latin typeface="+mj-lt"/>
            </a:endParaRPr>
          </a:p>
          <a:p>
            <a:pPr algn="l"/>
            <a:r>
              <a:rPr lang="en-US" dirty="0">
                <a:solidFill>
                  <a:schemeClr val="bg1"/>
                </a:solidFill>
                <a:latin typeface="+mj-lt"/>
              </a:rPr>
              <a:t>Ne </a:t>
            </a:r>
            <a:r>
              <a:rPr lang="en-US" dirty="0" err="1">
                <a:solidFill>
                  <a:schemeClr val="bg1"/>
                </a:solidFill>
                <a:latin typeface="+mj-lt"/>
              </a:rPr>
              <a:t>participe</a:t>
            </a:r>
            <a:r>
              <a:rPr lang="en-US" dirty="0">
                <a:solidFill>
                  <a:schemeClr val="bg1"/>
                </a:solidFill>
                <a:latin typeface="+mj-lt"/>
              </a:rPr>
              <a:t> PAS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ces</a:t>
            </a:r>
            <a:r>
              <a:rPr lang="en-US" dirty="0">
                <a:solidFill>
                  <a:schemeClr val="bg1"/>
                </a:solidFill>
                <a:latin typeface="+mj-lt"/>
              </a:rPr>
              <a:t> efforts.</a:t>
            </a:r>
          </a:p>
          <a:p>
            <a:r>
              <a:rPr lang="en-US" b="1" dirty="0"/>
              <a:t> </a:t>
            </a:r>
            <a:endParaRPr lang="en-US" dirty="0"/>
          </a:p>
          <a:p>
            <a:pPr algn="l">
              <a:lnSpc>
                <a:spcPct val="100000"/>
              </a:lnSpc>
              <a:spcBef>
                <a:spcPts val="0"/>
              </a:spcBef>
            </a:pPr>
            <a:endParaRPr lang="en-IE" dirty="0">
              <a:solidFill>
                <a:schemeClr val="bg1"/>
              </a:solidFill>
            </a:endParaRPr>
          </a:p>
        </p:txBody>
      </p:sp>
      <p:pic>
        <p:nvPicPr>
          <p:cNvPr id="4" name="Picture 3">
            <a:extLst>
              <a:ext uri="{FF2B5EF4-FFF2-40B4-BE49-F238E27FC236}">
                <a16:creationId xmlns:a16="http://schemas.microsoft.com/office/drawing/2014/main" id="{F50648E3-3301-5C41-8F84-7B8638CF4A7A}"/>
              </a:ext>
            </a:extLst>
          </p:cNvPr>
          <p:cNvPicPr>
            <a:picLocks noChangeAspect="1"/>
          </p:cNvPicPr>
          <p:nvPr/>
        </p:nvPicPr>
        <p:blipFill>
          <a:blip r:embed="rId4"/>
          <a:stretch>
            <a:fillRect/>
          </a:stretch>
        </p:blipFill>
        <p:spPr>
          <a:xfrm>
            <a:off x="4159250" y="1406980"/>
            <a:ext cx="3873500" cy="38100"/>
          </a:xfrm>
          <a:prstGeom prst="rect">
            <a:avLst/>
          </a:prstGeom>
        </p:spPr>
      </p:pic>
    </p:spTree>
    <p:extLst>
      <p:ext uri="{BB962C8B-B14F-4D97-AF65-F5344CB8AC3E}">
        <p14:creationId xmlns:p14="http://schemas.microsoft.com/office/powerpoint/2010/main" val="99040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2067671"/>
            <a:ext cx="10515600" cy="4351338"/>
          </a:xfrm>
        </p:spPr>
        <p:txBody>
          <a:bodyPr>
            <a:normAutofit fontScale="85000" lnSpcReduction="20000"/>
          </a:bodyPr>
          <a:lstStyle/>
          <a:p>
            <a:pPr lvl="0"/>
            <a:r>
              <a:rPr lang="en-US" dirty="0" err="1">
                <a:solidFill>
                  <a:schemeClr val="bg1"/>
                </a:solidFill>
                <a:latin typeface="+mj-lt"/>
              </a:rPr>
              <a:t>Lavez-vous</a:t>
            </a:r>
            <a:r>
              <a:rPr lang="en-US" dirty="0">
                <a:solidFill>
                  <a:schemeClr val="bg1"/>
                </a:solidFill>
                <a:latin typeface="+mj-lt"/>
              </a:rPr>
              <a:t> </a:t>
            </a:r>
            <a:r>
              <a:rPr lang="en-US" dirty="0" err="1">
                <a:solidFill>
                  <a:schemeClr val="bg1"/>
                </a:solidFill>
                <a:latin typeface="+mj-lt"/>
              </a:rPr>
              <a:t>soigneusement</a:t>
            </a:r>
            <a:r>
              <a:rPr lang="en-US" dirty="0">
                <a:solidFill>
                  <a:schemeClr val="bg1"/>
                </a:solidFill>
                <a:latin typeface="+mj-lt"/>
              </a:rPr>
              <a:t> les mains </a:t>
            </a:r>
            <a:r>
              <a:rPr lang="en-US" dirty="0" err="1">
                <a:solidFill>
                  <a:schemeClr val="bg1"/>
                </a:solidFill>
                <a:latin typeface="+mj-lt"/>
              </a:rPr>
              <a:t>avant</a:t>
            </a:r>
            <a:r>
              <a:rPr lang="en-US" dirty="0">
                <a:solidFill>
                  <a:schemeClr val="bg1"/>
                </a:solidFill>
                <a:latin typeface="+mj-lt"/>
              </a:rPr>
              <a:t> </a:t>
            </a:r>
            <a:r>
              <a:rPr lang="en-US" dirty="0" err="1">
                <a:solidFill>
                  <a:schemeClr val="bg1"/>
                </a:solidFill>
                <a:latin typeface="+mj-lt"/>
              </a:rPr>
              <a:t>d'emballer</a:t>
            </a:r>
            <a:r>
              <a:rPr lang="en-US" dirty="0">
                <a:solidFill>
                  <a:schemeClr val="bg1"/>
                </a:solidFill>
                <a:latin typeface="+mj-lt"/>
              </a:rPr>
              <a:t> des aliments et </a:t>
            </a:r>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emballages</a:t>
            </a:r>
            <a:r>
              <a:rPr lang="en-US" dirty="0">
                <a:solidFill>
                  <a:schemeClr val="bg1"/>
                </a:solidFill>
                <a:latin typeface="+mj-lt"/>
              </a:rPr>
              <a:t> </a:t>
            </a:r>
            <a:r>
              <a:rPr lang="en-US" dirty="0" err="1">
                <a:solidFill>
                  <a:schemeClr val="bg1"/>
                </a:solidFill>
                <a:latin typeface="+mj-lt"/>
              </a:rPr>
              <a:t>utilisés</a:t>
            </a:r>
            <a:r>
              <a:rPr lang="en-US" dirty="0">
                <a:solidFill>
                  <a:schemeClr val="bg1"/>
                </a:solidFill>
                <a:latin typeface="+mj-lt"/>
              </a:rPr>
              <a:t> pour les aliments </a:t>
            </a:r>
            <a:r>
              <a:rPr lang="en-US" dirty="0" err="1">
                <a:solidFill>
                  <a:schemeClr val="bg1"/>
                </a:solidFill>
                <a:latin typeface="+mj-lt"/>
              </a:rPr>
              <a:t>sont</a:t>
            </a:r>
            <a:r>
              <a:rPr lang="en-US" dirty="0">
                <a:solidFill>
                  <a:schemeClr val="bg1"/>
                </a:solidFill>
                <a:latin typeface="+mj-lt"/>
              </a:rPr>
              <a:t> </a:t>
            </a:r>
            <a:r>
              <a:rPr lang="en-US" dirty="0" err="1">
                <a:solidFill>
                  <a:schemeClr val="bg1"/>
                </a:solidFill>
                <a:latin typeface="+mj-lt"/>
              </a:rPr>
              <a:t>propres</a:t>
            </a:r>
            <a:r>
              <a:rPr lang="en-US" dirty="0">
                <a:solidFill>
                  <a:schemeClr val="bg1"/>
                </a:solidFill>
                <a:latin typeface="+mj-lt"/>
              </a:rPr>
              <a:t>. </a:t>
            </a:r>
            <a:r>
              <a:rPr lang="en-US" dirty="0" err="1">
                <a:solidFill>
                  <a:schemeClr val="bg1"/>
                </a:solidFill>
                <a:latin typeface="+mj-lt"/>
              </a:rPr>
              <a:t>N'oubliez</a:t>
            </a:r>
            <a:r>
              <a:rPr lang="en-US" dirty="0">
                <a:solidFill>
                  <a:schemeClr val="bg1"/>
                </a:solidFill>
                <a:latin typeface="+mj-lt"/>
              </a:rPr>
              <a:t> pas de </a:t>
            </a:r>
            <a:r>
              <a:rPr lang="en-US" dirty="0" err="1">
                <a:solidFill>
                  <a:schemeClr val="bg1"/>
                </a:solidFill>
                <a:latin typeface="+mj-lt"/>
              </a:rPr>
              <a:t>vous</a:t>
            </a:r>
            <a:r>
              <a:rPr lang="en-US" dirty="0">
                <a:solidFill>
                  <a:schemeClr val="bg1"/>
                </a:solidFill>
                <a:latin typeface="+mj-lt"/>
              </a:rPr>
              <a:t> laver les mains </a:t>
            </a:r>
            <a:r>
              <a:rPr lang="en-US" dirty="0" err="1">
                <a:solidFill>
                  <a:schemeClr val="bg1"/>
                </a:solidFill>
                <a:latin typeface="+mj-lt"/>
              </a:rPr>
              <a:t>régulièrement</a:t>
            </a:r>
            <a:r>
              <a:rPr lang="en-US" dirty="0">
                <a:solidFill>
                  <a:schemeClr val="bg1"/>
                </a:solidFill>
                <a:latin typeface="+mj-lt"/>
              </a:rPr>
              <a:t>, y </a:t>
            </a:r>
            <a:r>
              <a:rPr lang="en-US" dirty="0" err="1">
                <a:solidFill>
                  <a:schemeClr val="bg1"/>
                </a:solidFill>
                <a:latin typeface="+mj-lt"/>
              </a:rPr>
              <a:t>compris</a:t>
            </a:r>
            <a:r>
              <a:rPr lang="en-US" dirty="0">
                <a:solidFill>
                  <a:schemeClr val="bg1"/>
                </a:solidFill>
                <a:latin typeface="+mj-lt"/>
              </a:rPr>
              <a:t> après </a:t>
            </a:r>
            <a:r>
              <a:rPr lang="en-US" dirty="0" err="1">
                <a:solidFill>
                  <a:schemeClr val="bg1"/>
                </a:solidFill>
                <a:latin typeface="+mj-lt"/>
              </a:rPr>
              <a:t>avoir</a:t>
            </a:r>
            <a:r>
              <a:rPr lang="en-US" dirty="0">
                <a:solidFill>
                  <a:schemeClr val="bg1"/>
                </a:solidFill>
                <a:latin typeface="+mj-lt"/>
              </a:rPr>
              <a:t> </a:t>
            </a:r>
            <a:r>
              <a:rPr lang="en-US" dirty="0" err="1">
                <a:solidFill>
                  <a:schemeClr val="bg1"/>
                </a:solidFill>
                <a:latin typeface="+mj-lt"/>
              </a:rPr>
              <a:t>pris</a:t>
            </a:r>
            <a:r>
              <a:rPr lang="en-US" dirty="0">
                <a:solidFill>
                  <a:schemeClr val="bg1"/>
                </a:solidFill>
                <a:latin typeface="+mj-lt"/>
              </a:rPr>
              <a:t> des pauses </a:t>
            </a:r>
            <a:r>
              <a:rPr lang="en-US" dirty="0" err="1">
                <a:solidFill>
                  <a:schemeClr val="bg1"/>
                </a:solidFill>
                <a:latin typeface="+mj-lt"/>
              </a:rPr>
              <a:t>lors</a:t>
            </a:r>
            <a:r>
              <a:rPr lang="en-US" dirty="0">
                <a:solidFill>
                  <a:schemeClr val="bg1"/>
                </a:solidFill>
                <a:latin typeface="+mj-lt"/>
              </a:rPr>
              <a:t> de </a:t>
            </a:r>
            <a:r>
              <a:rPr lang="en-US" dirty="0" err="1">
                <a:solidFill>
                  <a:schemeClr val="bg1"/>
                </a:solidFill>
                <a:latin typeface="+mj-lt"/>
              </a:rPr>
              <a:t>l'emballage</a:t>
            </a:r>
            <a:r>
              <a:rPr lang="en-US" dirty="0">
                <a:solidFill>
                  <a:schemeClr val="bg1"/>
                </a:solidFill>
                <a:latin typeface="+mj-lt"/>
              </a:rPr>
              <a:t>.</a:t>
            </a:r>
          </a:p>
          <a:p>
            <a:pPr marL="0" lvl="0" indent="0">
              <a:buNone/>
            </a:pPr>
            <a:endParaRPr lang="en-US" sz="1400" dirty="0">
              <a:solidFill>
                <a:schemeClr val="bg1"/>
              </a:solidFill>
              <a:latin typeface="+mj-lt"/>
            </a:endParaRPr>
          </a:p>
          <a:p>
            <a:pPr lvl="0"/>
            <a:r>
              <a:rPr lang="en-US" dirty="0" err="1">
                <a:solidFill>
                  <a:schemeClr val="bg1"/>
                </a:solidFill>
                <a:latin typeface="+mj-lt"/>
              </a:rPr>
              <a:t>N'emballez</a:t>
            </a:r>
            <a:r>
              <a:rPr lang="en-US" dirty="0">
                <a:solidFill>
                  <a:schemeClr val="bg1"/>
                </a:solidFill>
                <a:latin typeface="+mj-lt"/>
              </a:rPr>
              <a:t> que des aliments qui </a:t>
            </a:r>
            <a:r>
              <a:rPr lang="en-US" dirty="0" err="1">
                <a:solidFill>
                  <a:schemeClr val="bg1"/>
                </a:solidFill>
                <a:latin typeface="+mj-lt"/>
              </a:rPr>
              <a:t>doivent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cuits</a:t>
            </a:r>
            <a:r>
              <a:rPr lang="en-US" dirty="0">
                <a:solidFill>
                  <a:schemeClr val="bg1"/>
                </a:solidFill>
                <a:latin typeface="+mj-lt"/>
              </a:rPr>
              <a:t> - </a:t>
            </a:r>
            <a:r>
              <a:rPr lang="en-US" dirty="0" err="1">
                <a:solidFill>
                  <a:schemeClr val="bg1"/>
                </a:solidFill>
                <a:latin typeface="+mj-lt"/>
              </a:rPr>
              <a:t>riz</a:t>
            </a:r>
            <a:r>
              <a:rPr lang="en-US" dirty="0">
                <a:solidFill>
                  <a:schemeClr val="bg1"/>
                </a:solidFill>
                <a:latin typeface="+mj-lt"/>
              </a:rPr>
              <a:t>, pâtes, pommes de </a:t>
            </a:r>
            <a:r>
              <a:rPr lang="en-US" dirty="0" err="1">
                <a:solidFill>
                  <a:schemeClr val="bg1"/>
                </a:solidFill>
                <a:latin typeface="+mj-lt"/>
              </a:rPr>
              <a:t>terre</a:t>
            </a:r>
            <a:r>
              <a:rPr lang="en-US" dirty="0">
                <a:solidFill>
                  <a:schemeClr val="bg1"/>
                </a:solidFill>
                <a:latin typeface="+mj-lt"/>
              </a:rPr>
              <a:t>, haricots, </a:t>
            </a:r>
            <a:r>
              <a:rPr lang="en-US" dirty="0" err="1">
                <a:solidFill>
                  <a:schemeClr val="bg1"/>
                </a:solidFill>
                <a:latin typeface="+mj-lt"/>
              </a:rPr>
              <a:t>lentilles</a:t>
            </a:r>
            <a:r>
              <a:rPr lang="en-US" dirty="0">
                <a:solidFill>
                  <a:schemeClr val="bg1"/>
                </a:solidFill>
                <a:latin typeface="+mj-lt"/>
              </a:rPr>
              <a:t>, </a:t>
            </a:r>
            <a:r>
              <a:rPr lang="en-US" dirty="0" err="1">
                <a:solidFill>
                  <a:schemeClr val="bg1"/>
                </a:solidFill>
                <a:latin typeface="+mj-lt"/>
              </a:rPr>
              <a:t>huile</a:t>
            </a:r>
            <a:r>
              <a:rPr lang="en-US" dirty="0">
                <a:solidFill>
                  <a:schemeClr val="bg1"/>
                </a:solidFill>
                <a:latin typeface="+mj-lt"/>
              </a:rPr>
              <a:t>, </a:t>
            </a:r>
            <a:r>
              <a:rPr lang="en-US" dirty="0" err="1">
                <a:solidFill>
                  <a:schemeClr val="bg1"/>
                </a:solidFill>
                <a:latin typeface="+mj-lt"/>
              </a:rPr>
              <a:t>farine</a:t>
            </a:r>
            <a:r>
              <a:rPr lang="en-US" dirty="0">
                <a:solidFill>
                  <a:schemeClr val="bg1"/>
                </a:solidFill>
                <a:latin typeface="+mj-lt"/>
              </a:rPr>
              <a:t>, etc. La </a:t>
            </a:r>
            <a:r>
              <a:rPr lang="en-US" dirty="0" err="1">
                <a:solidFill>
                  <a:schemeClr val="bg1"/>
                </a:solidFill>
                <a:latin typeface="+mj-lt"/>
              </a:rPr>
              <a:t>cuisson</a:t>
            </a:r>
            <a:r>
              <a:rPr lang="en-US" dirty="0">
                <a:solidFill>
                  <a:schemeClr val="bg1"/>
                </a:solidFill>
                <a:latin typeface="+mj-lt"/>
              </a:rPr>
              <a:t> des aliments </a:t>
            </a:r>
            <a:r>
              <a:rPr lang="en-US" dirty="0" err="1">
                <a:solidFill>
                  <a:schemeClr val="bg1"/>
                </a:solidFill>
                <a:latin typeface="+mj-lt"/>
              </a:rPr>
              <a:t>réduira</a:t>
            </a:r>
            <a:r>
              <a:rPr lang="en-US" dirty="0">
                <a:solidFill>
                  <a:schemeClr val="bg1"/>
                </a:solidFill>
                <a:latin typeface="+mj-lt"/>
              </a:rPr>
              <a:t> le </a:t>
            </a:r>
            <a:r>
              <a:rPr lang="en-US" dirty="0" err="1">
                <a:solidFill>
                  <a:schemeClr val="bg1"/>
                </a:solidFill>
                <a:latin typeface="+mj-lt"/>
              </a:rPr>
              <a:t>risque</a:t>
            </a:r>
            <a:r>
              <a:rPr lang="en-US" dirty="0">
                <a:solidFill>
                  <a:schemeClr val="bg1"/>
                </a:solidFill>
                <a:latin typeface="+mj-lt"/>
              </a:rPr>
              <a:t> de transmission. NE PAS </a:t>
            </a:r>
            <a:r>
              <a:rPr lang="en-US" dirty="0" err="1">
                <a:solidFill>
                  <a:schemeClr val="bg1"/>
                </a:solidFill>
                <a:latin typeface="+mj-lt"/>
              </a:rPr>
              <a:t>emballer</a:t>
            </a:r>
            <a:r>
              <a:rPr lang="en-US" dirty="0">
                <a:solidFill>
                  <a:schemeClr val="bg1"/>
                </a:solidFill>
                <a:latin typeface="+mj-lt"/>
              </a:rPr>
              <a:t> des aliments frais. Les </a:t>
            </a:r>
            <a:r>
              <a:rPr lang="en-US" dirty="0" err="1">
                <a:solidFill>
                  <a:schemeClr val="bg1"/>
                </a:solidFill>
                <a:latin typeface="+mj-lt"/>
              </a:rPr>
              <a:t>multivitamines</a:t>
            </a:r>
            <a:r>
              <a:rPr lang="en-US" dirty="0">
                <a:solidFill>
                  <a:schemeClr val="bg1"/>
                </a:solidFill>
                <a:latin typeface="+mj-lt"/>
              </a:rPr>
              <a:t> </a:t>
            </a:r>
            <a:r>
              <a:rPr lang="en-US" dirty="0" err="1">
                <a:solidFill>
                  <a:schemeClr val="bg1"/>
                </a:solidFill>
                <a:latin typeface="+mj-lt"/>
              </a:rPr>
              <a:t>sont</a:t>
            </a:r>
            <a:r>
              <a:rPr lang="en-US" dirty="0">
                <a:solidFill>
                  <a:schemeClr val="bg1"/>
                </a:solidFill>
                <a:latin typeface="+mj-lt"/>
              </a:rPr>
              <a:t> OK, </a:t>
            </a:r>
            <a:r>
              <a:rPr lang="en-US" dirty="0" err="1">
                <a:solidFill>
                  <a:schemeClr val="bg1"/>
                </a:solidFill>
                <a:latin typeface="+mj-lt"/>
              </a:rPr>
              <a:t>mais</a:t>
            </a:r>
            <a:r>
              <a:rPr lang="en-US" dirty="0">
                <a:solidFill>
                  <a:schemeClr val="bg1"/>
                </a:solidFill>
                <a:latin typeface="+mj-lt"/>
              </a:rPr>
              <a:t> </a:t>
            </a:r>
            <a:r>
              <a:rPr lang="en-US" dirty="0" err="1">
                <a:solidFill>
                  <a:schemeClr val="bg1"/>
                </a:solidFill>
                <a:latin typeface="+mj-lt"/>
              </a:rPr>
              <a:t>doivent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dans </a:t>
            </a:r>
            <a:r>
              <a:rPr lang="en-US" dirty="0" err="1">
                <a:solidFill>
                  <a:schemeClr val="bg1"/>
                </a:solidFill>
                <a:latin typeface="+mj-lt"/>
              </a:rPr>
              <a:t>leurs</a:t>
            </a:r>
            <a:r>
              <a:rPr lang="en-US" dirty="0">
                <a:solidFill>
                  <a:schemeClr val="bg1"/>
                </a:solidFill>
                <a:latin typeface="+mj-lt"/>
              </a:rPr>
              <a:t> </a:t>
            </a:r>
            <a:r>
              <a:rPr lang="en-US" dirty="0" err="1">
                <a:solidFill>
                  <a:schemeClr val="bg1"/>
                </a:solidFill>
                <a:latin typeface="+mj-lt"/>
              </a:rPr>
              <a:t>emballages</a:t>
            </a:r>
            <a:r>
              <a:rPr lang="en-US" dirty="0">
                <a:solidFill>
                  <a:schemeClr val="bg1"/>
                </a:solidFill>
                <a:latin typeface="+mj-lt"/>
              </a:rPr>
              <a:t> </a:t>
            </a:r>
            <a:r>
              <a:rPr lang="en-US" dirty="0" err="1">
                <a:solidFill>
                  <a:schemeClr val="bg1"/>
                </a:solidFill>
                <a:latin typeface="+mj-lt"/>
              </a:rPr>
              <a:t>d'origine</a:t>
            </a:r>
            <a:r>
              <a:rPr lang="en-US" dirty="0">
                <a:solidFill>
                  <a:schemeClr val="bg1"/>
                </a:solidFill>
                <a:latin typeface="+mj-lt"/>
              </a:rPr>
              <a:t> qui </a:t>
            </a:r>
            <a:r>
              <a:rPr lang="en-US" dirty="0" err="1">
                <a:solidFill>
                  <a:schemeClr val="bg1"/>
                </a:solidFill>
                <a:latin typeface="+mj-lt"/>
              </a:rPr>
              <a:t>sont</a:t>
            </a:r>
            <a:r>
              <a:rPr lang="en-US" dirty="0">
                <a:solidFill>
                  <a:schemeClr val="bg1"/>
                </a:solidFill>
                <a:latin typeface="+mj-lt"/>
              </a:rPr>
              <a:t> </a:t>
            </a:r>
            <a:r>
              <a:rPr lang="en-US" dirty="0" err="1">
                <a:solidFill>
                  <a:schemeClr val="bg1"/>
                </a:solidFill>
                <a:latin typeface="+mj-lt"/>
              </a:rPr>
              <a:t>scellés</a:t>
            </a:r>
            <a:r>
              <a:rPr lang="en-US" dirty="0">
                <a:solidFill>
                  <a:schemeClr val="bg1"/>
                </a:solidFill>
                <a:latin typeface="+mj-lt"/>
              </a:rPr>
              <a:t>, et </a:t>
            </a:r>
            <a:r>
              <a:rPr lang="en-US" dirty="0" err="1">
                <a:solidFill>
                  <a:schemeClr val="bg1"/>
                </a:solidFill>
                <a:latin typeface="+mj-lt"/>
              </a:rPr>
              <a:t>il</a:t>
            </a:r>
            <a:r>
              <a:rPr lang="en-US" dirty="0">
                <a:solidFill>
                  <a:schemeClr val="bg1"/>
                </a:solidFill>
                <a:latin typeface="+mj-lt"/>
              </a:rPr>
              <a:t> </a:t>
            </a:r>
            <a:r>
              <a:rPr lang="en-US" dirty="0" err="1">
                <a:solidFill>
                  <a:schemeClr val="bg1"/>
                </a:solidFill>
                <a:latin typeface="+mj-lt"/>
              </a:rPr>
              <a:t>doit</a:t>
            </a:r>
            <a:r>
              <a:rPr lang="en-US" dirty="0">
                <a:solidFill>
                  <a:schemeClr val="bg1"/>
                </a:solidFill>
                <a:latin typeface="+mj-lt"/>
              </a:rPr>
              <a:t> </a:t>
            </a:r>
            <a:r>
              <a:rPr lang="en-US" dirty="0" err="1">
                <a:solidFill>
                  <a:schemeClr val="bg1"/>
                </a:solidFill>
                <a:latin typeface="+mj-lt"/>
              </a:rPr>
              <a:t>être</a:t>
            </a:r>
            <a:r>
              <a:rPr lang="en-US" dirty="0">
                <a:solidFill>
                  <a:schemeClr val="bg1"/>
                </a:solidFill>
                <a:latin typeface="+mj-lt"/>
              </a:rPr>
              <a:t> </a:t>
            </a:r>
            <a:r>
              <a:rPr lang="en-US" dirty="0" err="1">
                <a:solidFill>
                  <a:schemeClr val="bg1"/>
                </a:solidFill>
                <a:latin typeface="+mj-lt"/>
              </a:rPr>
              <a:t>clair</a:t>
            </a:r>
            <a:r>
              <a:rPr lang="en-US" dirty="0">
                <a:solidFill>
                  <a:schemeClr val="bg1"/>
                </a:solidFill>
                <a:latin typeface="+mj-lt"/>
              </a:rPr>
              <a:t> pour le </a:t>
            </a:r>
            <a:r>
              <a:rPr lang="en-US" dirty="0" err="1">
                <a:solidFill>
                  <a:schemeClr val="bg1"/>
                </a:solidFill>
                <a:latin typeface="+mj-lt"/>
              </a:rPr>
              <a:t>destinataire</a:t>
            </a:r>
            <a:r>
              <a:rPr lang="en-US" dirty="0">
                <a:solidFill>
                  <a:schemeClr val="bg1"/>
                </a:solidFill>
                <a:latin typeface="+mj-lt"/>
              </a:rPr>
              <a:t> </a:t>
            </a:r>
            <a:r>
              <a:rPr lang="en-US" dirty="0" err="1">
                <a:solidFill>
                  <a:schemeClr val="bg1"/>
                </a:solidFill>
                <a:latin typeface="+mj-lt"/>
              </a:rPr>
              <a:t>qu'il</a:t>
            </a:r>
            <a:r>
              <a:rPr lang="en-US" dirty="0">
                <a:solidFill>
                  <a:schemeClr val="bg1"/>
                </a:solidFill>
                <a:latin typeface="+mj-lt"/>
              </a:rPr>
              <a:t> ne </a:t>
            </a:r>
            <a:r>
              <a:rPr lang="en-US" dirty="0" err="1">
                <a:solidFill>
                  <a:schemeClr val="bg1"/>
                </a:solidFill>
                <a:latin typeface="+mj-lt"/>
              </a:rPr>
              <a:t>s'agit</a:t>
            </a:r>
            <a:r>
              <a:rPr lang="en-US" dirty="0">
                <a:solidFill>
                  <a:schemeClr val="bg1"/>
                </a:solidFill>
                <a:latin typeface="+mj-lt"/>
              </a:rPr>
              <a:t> </a:t>
            </a:r>
            <a:r>
              <a:rPr lang="en-US" dirty="0" err="1">
                <a:solidFill>
                  <a:schemeClr val="bg1"/>
                </a:solidFill>
                <a:latin typeface="+mj-lt"/>
              </a:rPr>
              <a:t>ni</a:t>
            </a:r>
            <a:r>
              <a:rPr lang="en-US" dirty="0">
                <a:solidFill>
                  <a:schemeClr val="bg1"/>
                </a:solidFill>
                <a:latin typeface="+mj-lt"/>
              </a:rPr>
              <a:t> d'un </a:t>
            </a:r>
            <a:r>
              <a:rPr lang="en-US" dirty="0" err="1">
                <a:solidFill>
                  <a:schemeClr val="bg1"/>
                </a:solidFill>
                <a:latin typeface="+mj-lt"/>
              </a:rPr>
              <a:t>traitement</a:t>
            </a:r>
            <a:r>
              <a:rPr lang="en-US" dirty="0">
                <a:solidFill>
                  <a:schemeClr val="bg1"/>
                </a:solidFill>
                <a:latin typeface="+mj-lt"/>
              </a:rPr>
              <a:t> </a:t>
            </a:r>
            <a:r>
              <a:rPr lang="en-US" dirty="0" err="1">
                <a:solidFill>
                  <a:schemeClr val="bg1"/>
                </a:solidFill>
                <a:latin typeface="+mj-lt"/>
              </a:rPr>
              <a:t>ni</a:t>
            </a:r>
            <a:r>
              <a:rPr lang="en-US" dirty="0">
                <a:solidFill>
                  <a:schemeClr val="bg1"/>
                </a:solidFill>
                <a:latin typeface="+mj-lt"/>
              </a:rPr>
              <a:t> d'un </a:t>
            </a:r>
            <a:r>
              <a:rPr lang="en-US" dirty="0" err="1">
                <a:solidFill>
                  <a:schemeClr val="bg1"/>
                </a:solidFill>
                <a:latin typeface="+mj-lt"/>
              </a:rPr>
              <a:t>moyen</a:t>
            </a:r>
            <a:r>
              <a:rPr lang="en-US" dirty="0">
                <a:solidFill>
                  <a:schemeClr val="bg1"/>
                </a:solidFill>
                <a:latin typeface="+mj-lt"/>
              </a:rPr>
              <a:t> de </a:t>
            </a:r>
            <a:r>
              <a:rPr lang="en-US" dirty="0" err="1">
                <a:solidFill>
                  <a:schemeClr val="bg1"/>
                </a:solidFill>
                <a:latin typeface="+mj-lt"/>
              </a:rPr>
              <a:t>prévention</a:t>
            </a:r>
            <a:r>
              <a:rPr lang="en-US" dirty="0">
                <a:solidFill>
                  <a:schemeClr val="bg1"/>
                </a:solidFill>
                <a:latin typeface="+mj-lt"/>
              </a:rPr>
              <a:t> du virus, </a:t>
            </a:r>
            <a:r>
              <a:rPr lang="en-US" dirty="0" err="1">
                <a:solidFill>
                  <a:schemeClr val="bg1"/>
                </a:solidFill>
                <a:latin typeface="+mj-lt"/>
              </a:rPr>
              <a:t>mais</a:t>
            </a:r>
            <a:r>
              <a:rPr lang="en-US" dirty="0">
                <a:solidFill>
                  <a:schemeClr val="bg1"/>
                </a:solidFill>
                <a:latin typeface="+mj-lt"/>
              </a:rPr>
              <a:t> </a:t>
            </a:r>
            <a:r>
              <a:rPr lang="en-US" dirty="0" err="1">
                <a:solidFill>
                  <a:schemeClr val="bg1"/>
                </a:solidFill>
                <a:latin typeface="+mj-lt"/>
              </a:rPr>
              <a:t>simplement</a:t>
            </a:r>
            <a:r>
              <a:rPr lang="en-US" dirty="0">
                <a:solidFill>
                  <a:schemeClr val="bg1"/>
                </a:solidFill>
                <a:latin typeface="+mj-lt"/>
              </a:rPr>
              <a:t> d'un </a:t>
            </a:r>
            <a:r>
              <a:rPr lang="en-US" dirty="0" err="1">
                <a:solidFill>
                  <a:schemeClr val="bg1"/>
                </a:solidFill>
                <a:latin typeface="+mj-lt"/>
              </a:rPr>
              <a:t>supplément</a:t>
            </a:r>
            <a:r>
              <a:rPr lang="en-US" dirty="0">
                <a:solidFill>
                  <a:schemeClr val="bg1"/>
                </a:solidFill>
                <a:latin typeface="+mj-lt"/>
              </a:rPr>
              <a:t> </a:t>
            </a:r>
            <a:r>
              <a:rPr lang="en-US" dirty="0" err="1">
                <a:solidFill>
                  <a:schemeClr val="bg1"/>
                </a:solidFill>
                <a:latin typeface="+mj-lt"/>
              </a:rPr>
              <a:t>bénéfique</a:t>
            </a:r>
            <a:r>
              <a:rPr lang="en-US" dirty="0">
                <a:solidFill>
                  <a:schemeClr val="bg1"/>
                </a:solidFill>
                <a:latin typeface="+mj-lt"/>
              </a:rPr>
              <a:t> pour la santé.</a:t>
            </a:r>
          </a:p>
          <a:p>
            <a:pPr marL="0" lvl="0" indent="0">
              <a:buNone/>
            </a:pPr>
            <a:endParaRPr lang="en-US" sz="1400" dirty="0">
              <a:solidFill>
                <a:schemeClr val="bg1"/>
              </a:solidFill>
              <a:latin typeface="+mj-lt"/>
            </a:endParaRPr>
          </a:p>
          <a:p>
            <a:pPr lvl="0"/>
            <a:r>
              <a:rPr lang="en-US" dirty="0" err="1">
                <a:solidFill>
                  <a:schemeClr val="bg1"/>
                </a:solidFill>
                <a:latin typeface="+mj-lt"/>
              </a:rPr>
              <a:t>Laisser</a:t>
            </a:r>
            <a:r>
              <a:rPr lang="en-US" dirty="0">
                <a:solidFill>
                  <a:schemeClr val="bg1"/>
                </a:solidFill>
                <a:latin typeface="+mj-lt"/>
              </a:rPr>
              <a:t>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paquets</a:t>
            </a:r>
            <a:r>
              <a:rPr lang="en-US" dirty="0">
                <a:solidFill>
                  <a:schemeClr val="bg1"/>
                </a:solidFill>
                <a:latin typeface="+mj-lt"/>
              </a:rPr>
              <a:t> de </a:t>
            </a:r>
            <a:r>
              <a:rPr lang="en-US" dirty="0" err="1">
                <a:solidFill>
                  <a:schemeClr val="bg1"/>
                </a:solidFill>
                <a:latin typeface="+mj-lt"/>
              </a:rPr>
              <a:t>nourriture</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du ménage et NE PAS </a:t>
            </a:r>
            <a:r>
              <a:rPr lang="en-US" dirty="0" err="1">
                <a:solidFill>
                  <a:schemeClr val="bg1"/>
                </a:solidFill>
                <a:latin typeface="+mj-lt"/>
              </a:rPr>
              <a:t>entrer</a:t>
            </a:r>
            <a:r>
              <a:rPr lang="en-US" dirty="0">
                <a:solidFill>
                  <a:schemeClr val="bg1"/>
                </a:solidFill>
                <a:latin typeface="+mj-lt"/>
              </a:rPr>
              <a:t> dans la </a:t>
            </a:r>
            <a:r>
              <a:rPr lang="en-US" dirty="0" err="1">
                <a:solidFill>
                  <a:schemeClr val="bg1"/>
                </a:solidFill>
                <a:latin typeface="+mj-lt"/>
              </a:rPr>
              <a:t>maison</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rester</a:t>
            </a:r>
            <a:r>
              <a:rPr lang="en-US" dirty="0">
                <a:solidFill>
                  <a:schemeClr val="bg1"/>
                </a:solidFill>
                <a:latin typeface="+mj-lt"/>
              </a:rPr>
              <a:t> pour </a:t>
            </a:r>
            <a:r>
              <a:rPr lang="en-US" dirty="0" err="1">
                <a:solidFill>
                  <a:schemeClr val="bg1"/>
                </a:solidFill>
                <a:latin typeface="+mj-lt"/>
              </a:rPr>
              <a:t>socialiser</a:t>
            </a:r>
            <a:r>
              <a:rPr lang="en-US" dirty="0">
                <a:solidFill>
                  <a:schemeClr val="bg1"/>
                </a:solidFill>
                <a:latin typeface="+mj-lt"/>
              </a:rPr>
              <a:t>.</a:t>
            </a:r>
          </a:p>
        </p:txBody>
      </p:sp>
    </p:spTree>
    <p:extLst>
      <p:ext uri="{BB962C8B-B14F-4D97-AF65-F5344CB8AC3E}">
        <p14:creationId xmlns:p14="http://schemas.microsoft.com/office/powerpoint/2010/main" val="300822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465158DB-703B-2747-9896-58F42C8686CD}"/>
              </a:ext>
            </a:extLst>
          </p:cNvPr>
          <p:cNvSpPr>
            <a:spLocks noGrp="1"/>
          </p:cNvSpPr>
          <p:nvPr>
            <p:ph idx="1"/>
          </p:nvPr>
        </p:nvSpPr>
        <p:spPr>
          <a:xfrm>
            <a:off x="838200" y="1825625"/>
            <a:ext cx="10515600" cy="4351338"/>
          </a:xfrm>
        </p:spPr>
        <p:txBody>
          <a:bodyPr>
            <a:normAutofit lnSpcReduction="10000"/>
          </a:bodyPr>
          <a:lstStyle/>
          <a:p>
            <a:pPr lvl="0"/>
            <a:endParaRPr lang="en-IE" dirty="0">
              <a:solidFill>
                <a:schemeClr val="bg1"/>
              </a:solidFill>
            </a:endParaRPr>
          </a:p>
          <a:p>
            <a:pPr lvl="0"/>
            <a:r>
              <a:rPr lang="en-US" dirty="0">
                <a:solidFill>
                  <a:schemeClr val="bg1"/>
                </a:solidFill>
                <a:latin typeface="+mj-lt"/>
              </a:rPr>
              <a:t>Ne </a:t>
            </a:r>
            <a:r>
              <a:rPr lang="en-US" dirty="0" err="1">
                <a:solidFill>
                  <a:schemeClr val="bg1"/>
                </a:solidFill>
                <a:latin typeface="+mj-lt"/>
              </a:rPr>
              <a:t>serrez</a:t>
            </a:r>
            <a:r>
              <a:rPr lang="en-US" dirty="0">
                <a:solidFill>
                  <a:schemeClr val="bg1"/>
                </a:solidFill>
                <a:latin typeface="+mj-lt"/>
              </a:rPr>
              <a:t> la main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et </a:t>
            </a:r>
            <a:r>
              <a:rPr lang="en-US" dirty="0" err="1">
                <a:solidFill>
                  <a:schemeClr val="bg1"/>
                </a:solidFill>
                <a:latin typeface="+mj-lt"/>
              </a:rPr>
              <a:t>maintenez</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distance </a:t>
            </a:r>
            <a:r>
              <a:rPr lang="en-US" dirty="0" err="1">
                <a:solidFill>
                  <a:schemeClr val="bg1"/>
                </a:solidFill>
                <a:latin typeface="+mj-lt"/>
              </a:rPr>
              <a:t>minimale</a:t>
            </a:r>
            <a:r>
              <a:rPr lang="en-US" dirty="0">
                <a:solidFill>
                  <a:schemeClr val="bg1"/>
                </a:solidFill>
                <a:latin typeface="+mj-lt"/>
              </a:rPr>
              <a:t> de 6 </a:t>
            </a:r>
            <a:r>
              <a:rPr lang="en-US" dirty="0" err="1">
                <a:solidFill>
                  <a:schemeClr val="bg1"/>
                </a:solidFill>
                <a:latin typeface="+mj-lt"/>
              </a:rPr>
              <a:t>pieds</a:t>
            </a:r>
            <a:r>
              <a:rPr lang="en-US" dirty="0">
                <a:solidFill>
                  <a:schemeClr val="bg1"/>
                </a:solidFill>
                <a:latin typeface="+mj-lt"/>
              </a:rPr>
              <a:t> (environ 2 </a:t>
            </a:r>
            <a:r>
              <a:rPr lang="en-US" dirty="0" err="1">
                <a:solidFill>
                  <a:schemeClr val="bg1"/>
                </a:solidFill>
                <a:latin typeface="+mj-lt"/>
              </a:rPr>
              <a:t>mètres</a:t>
            </a:r>
            <a:r>
              <a:rPr lang="en-US" dirty="0">
                <a:solidFill>
                  <a:schemeClr val="bg1"/>
                </a:solidFill>
                <a:latin typeface="+mj-lt"/>
              </a:rPr>
              <a:t>) des </a:t>
            </a:r>
            <a:r>
              <a:rPr lang="en-US" dirty="0" err="1">
                <a:solidFill>
                  <a:schemeClr val="bg1"/>
                </a:solidFill>
                <a:latin typeface="+mj-lt"/>
              </a:rPr>
              <a:t>personnes</a:t>
            </a:r>
            <a:r>
              <a:rPr lang="en-US" dirty="0">
                <a:solidFill>
                  <a:schemeClr val="bg1"/>
                </a:solidFill>
                <a:latin typeface="+mj-lt"/>
              </a:rPr>
              <a:t>.</a:t>
            </a:r>
          </a:p>
          <a:p>
            <a:pPr lvl="0"/>
            <a:endParaRPr lang="en-US"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touchez</a:t>
            </a:r>
            <a:r>
              <a:rPr lang="en-US" dirty="0">
                <a:solidFill>
                  <a:schemeClr val="bg1"/>
                </a:solidFill>
                <a:latin typeface="+mj-lt"/>
              </a:rPr>
              <a:t> pas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porte</a:t>
            </a:r>
            <a:r>
              <a:rPr lang="en-US" dirty="0">
                <a:solidFill>
                  <a:schemeClr val="bg1"/>
                </a:solidFill>
                <a:latin typeface="+mj-lt"/>
              </a:rPr>
              <a:t>,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portail</a:t>
            </a:r>
            <a:r>
              <a:rPr lang="en-US" dirty="0">
                <a:solidFill>
                  <a:schemeClr val="bg1"/>
                </a:solidFill>
                <a:latin typeface="+mj-lt"/>
              </a:rPr>
              <a:t> et les </a:t>
            </a:r>
            <a:r>
              <a:rPr lang="en-US" dirty="0" err="1">
                <a:solidFill>
                  <a:schemeClr val="bg1"/>
                </a:solidFill>
                <a:latin typeface="+mj-lt"/>
              </a:rPr>
              <a:t>autres</a:t>
            </a:r>
            <a:r>
              <a:rPr lang="en-US" dirty="0">
                <a:solidFill>
                  <a:schemeClr val="bg1"/>
                </a:solidFill>
                <a:latin typeface="+mj-lt"/>
              </a:rPr>
              <a:t> surfaces </a:t>
            </a:r>
            <a:r>
              <a:rPr lang="en-US" dirty="0" err="1">
                <a:solidFill>
                  <a:schemeClr val="bg1"/>
                </a:solidFill>
                <a:latin typeface="+mj-lt"/>
              </a:rPr>
              <a:t>couramment</a:t>
            </a:r>
            <a:r>
              <a:rPr lang="en-US" dirty="0">
                <a:solidFill>
                  <a:schemeClr val="bg1"/>
                </a:solidFill>
                <a:latin typeface="+mj-lt"/>
              </a:rPr>
              <a:t> </a:t>
            </a:r>
            <a:r>
              <a:rPr lang="en-US" dirty="0" err="1">
                <a:solidFill>
                  <a:schemeClr val="bg1"/>
                </a:solidFill>
                <a:latin typeface="+mj-lt"/>
              </a:rPr>
              <a:t>touchées</a:t>
            </a:r>
            <a:r>
              <a:rPr lang="en-US" dirty="0">
                <a:solidFill>
                  <a:schemeClr val="bg1"/>
                </a:solidFill>
                <a:latin typeface="+mj-lt"/>
              </a:rPr>
              <a:t>. Si </a:t>
            </a:r>
            <a:r>
              <a:rPr lang="en-US" dirty="0" err="1">
                <a:solidFill>
                  <a:schemeClr val="bg1"/>
                </a:solidFill>
                <a:latin typeface="+mj-lt"/>
              </a:rPr>
              <a:t>vous</a:t>
            </a:r>
            <a:r>
              <a:rPr lang="en-US" dirty="0">
                <a:solidFill>
                  <a:schemeClr val="bg1"/>
                </a:solidFill>
                <a:latin typeface="+mj-lt"/>
              </a:rPr>
              <a:t> le </a:t>
            </a:r>
            <a:r>
              <a:rPr lang="en-US" dirty="0" err="1">
                <a:solidFill>
                  <a:schemeClr val="bg1"/>
                </a:solidFill>
                <a:latin typeface="+mj-lt"/>
              </a:rPr>
              <a:t>faites</a:t>
            </a:r>
            <a:r>
              <a:rPr lang="en-US" dirty="0">
                <a:solidFill>
                  <a:schemeClr val="bg1"/>
                </a:solidFill>
                <a:latin typeface="+mj-lt"/>
              </a:rPr>
              <a:t>, </a:t>
            </a:r>
            <a:r>
              <a:rPr lang="en-US" dirty="0" err="1">
                <a:solidFill>
                  <a:schemeClr val="bg1"/>
                </a:solidFill>
                <a:latin typeface="+mj-lt"/>
              </a:rPr>
              <a:t>lavez-vous</a:t>
            </a:r>
            <a:r>
              <a:rPr lang="en-US" dirty="0">
                <a:solidFill>
                  <a:schemeClr val="bg1"/>
                </a:solidFill>
                <a:latin typeface="+mj-lt"/>
              </a:rPr>
              <a:t> les mains après. </a:t>
            </a:r>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régulièrement</a:t>
            </a:r>
            <a:r>
              <a:rPr lang="en-US" dirty="0">
                <a:solidFill>
                  <a:schemeClr val="bg1"/>
                </a:solidFill>
                <a:latin typeface="+mj-lt"/>
              </a:rPr>
              <a:t> pendant les distributions.</a:t>
            </a:r>
          </a:p>
          <a:p>
            <a:pPr marL="0" lvl="0" indent="0">
              <a:buNone/>
            </a:pPr>
            <a:endParaRPr lang="en-US" dirty="0">
              <a:solidFill>
                <a:schemeClr val="bg1"/>
              </a:solidFill>
              <a:latin typeface="+mj-lt"/>
            </a:endParaRPr>
          </a:p>
          <a:p>
            <a:r>
              <a:rPr lang="en-US" dirty="0" err="1">
                <a:solidFill>
                  <a:schemeClr val="bg1"/>
                </a:solidFill>
                <a:latin typeface="+mj-lt"/>
              </a:rPr>
              <a:t>Rappelez</a:t>
            </a:r>
            <a:r>
              <a:rPr lang="en-US" dirty="0">
                <a:solidFill>
                  <a:schemeClr val="bg1"/>
                </a:solidFill>
                <a:latin typeface="+mj-lt"/>
              </a:rPr>
              <a:t> aux </a:t>
            </a:r>
            <a:r>
              <a:rPr lang="en-US" dirty="0" err="1">
                <a:solidFill>
                  <a:schemeClr val="bg1"/>
                </a:solidFill>
                <a:latin typeface="+mj-lt"/>
              </a:rPr>
              <a:t>destinataires</a:t>
            </a:r>
            <a:r>
              <a:rPr lang="en-US" dirty="0">
                <a:solidFill>
                  <a:schemeClr val="bg1"/>
                </a:solidFill>
                <a:latin typeface="+mj-lt"/>
              </a:rPr>
              <a:t> de se laver les mains. </a:t>
            </a:r>
            <a:endParaRPr lang="en-IE" dirty="0">
              <a:solidFill>
                <a:schemeClr val="bg1"/>
              </a:solidFill>
              <a:latin typeface="+mj-lt"/>
            </a:endParaRPr>
          </a:p>
        </p:txBody>
      </p:sp>
    </p:spTree>
    <p:extLst>
      <p:ext uri="{BB962C8B-B14F-4D97-AF65-F5344CB8AC3E}">
        <p14:creationId xmlns:p14="http://schemas.microsoft.com/office/powerpoint/2010/main" val="114878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non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fontScale="92500" lnSpcReduction="10000"/>
          </a:bodyPr>
          <a:lstStyle/>
          <a:p>
            <a:pPr lvl="0"/>
            <a:r>
              <a:rPr lang="en-US" dirty="0">
                <a:solidFill>
                  <a:schemeClr val="bg1"/>
                </a:solidFill>
                <a:latin typeface="+mj-lt"/>
              </a:rPr>
              <a:t>Notre </a:t>
            </a:r>
            <a:r>
              <a:rPr lang="en-US" dirty="0" err="1">
                <a:solidFill>
                  <a:schemeClr val="bg1"/>
                </a:solidFill>
                <a:latin typeface="+mj-lt"/>
              </a:rPr>
              <a:t>recommandation</a:t>
            </a:r>
            <a:r>
              <a:rPr lang="en-US" dirty="0">
                <a:solidFill>
                  <a:schemeClr val="bg1"/>
                </a:solidFill>
                <a:latin typeface="+mj-lt"/>
              </a:rPr>
              <a:t> </a:t>
            </a:r>
            <a:r>
              <a:rPr lang="en-US" dirty="0" err="1">
                <a:solidFill>
                  <a:schemeClr val="bg1"/>
                </a:solidFill>
                <a:latin typeface="+mj-lt"/>
              </a:rPr>
              <a:t>est</a:t>
            </a:r>
            <a:r>
              <a:rPr lang="en-US" dirty="0">
                <a:solidFill>
                  <a:schemeClr val="bg1"/>
                </a:solidFill>
                <a:latin typeface="+mj-lt"/>
              </a:rPr>
              <a:t> de ne </a:t>
            </a:r>
            <a:r>
              <a:rPr lang="en-US" dirty="0" err="1">
                <a:solidFill>
                  <a:schemeClr val="bg1"/>
                </a:solidFill>
                <a:latin typeface="+mj-lt"/>
              </a:rPr>
              <a:t>livrer</a:t>
            </a:r>
            <a:r>
              <a:rPr lang="en-US" dirty="0">
                <a:solidFill>
                  <a:schemeClr val="bg1"/>
                </a:solidFill>
                <a:latin typeface="+mj-lt"/>
              </a:rPr>
              <a:t> que des articles non </a:t>
            </a:r>
            <a:r>
              <a:rPr lang="en-US" dirty="0" err="1">
                <a:solidFill>
                  <a:schemeClr val="bg1"/>
                </a:solidFill>
                <a:latin typeface="+mj-lt"/>
              </a:rPr>
              <a:t>alimentaires</a:t>
            </a:r>
            <a:r>
              <a:rPr lang="en-US" dirty="0">
                <a:solidFill>
                  <a:schemeClr val="bg1"/>
                </a:solidFill>
                <a:latin typeface="+mj-lt"/>
              </a:rPr>
              <a:t> qui </a:t>
            </a:r>
            <a:r>
              <a:rPr lang="en-US" dirty="0" err="1">
                <a:solidFill>
                  <a:schemeClr val="bg1"/>
                </a:solidFill>
                <a:latin typeface="+mj-lt"/>
              </a:rPr>
              <a:t>sont</a:t>
            </a:r>
            <a:r>
              <a:rPr lang="en-US" dirty="0">
                <a:solidFill>
                  <a:schemeClr val="bg1"/>
                </a:solidFill>
                <a:latin typeface="+mj-lt"/>
              </a:rPr>
              <a:t> dans </a:t>
            </a:r>
            <a:r>
              <a:rPr lang="en-US" dirty="0" err="1">
                <a:solidFill>
                  <a:schemeClr val="bg1"/>
                </a:solidFill>
                <a:latin typeface="+mj-lt"/>
              </a:rPr>
              <a:t>leur</a:t>
            </a:r>
            <a:r>
              <a:rPr lang="en-US" dirty="0">
                <a:solidFill>
                  <a:schemeClr val="bg1"/>
                </a:solidFill>
                <a:latin typeface="+mj-lt"/>
              </a:rPr>
              <a:t> </a:t>
            </a:r>
            <a:r>
              <a:rPr lang="en-US" dirty="0" err="1">
                <a:solidFill>
                  <a:schemeClr val="bg1"/>
                </a:solidFill>
                <a:latin typeface="+mj-lt"/>
              </a:rPr>
              <a:t>emballage</a:t>
            </a:r>
            <a:r>
              <a:rPr lang="en-US" dirty="0">
                <a:solidFill>
                  <a:schemeClr val="bg1"/>
                </a:solidFill>
                <a:latin typeface="+mj-lt"/>
              </a:rPr>
              <a:t> </a:t>
            </a:r>
            <a:r>
              <a:rPr lang="en-US" dirty="0" err="1">
                <a:solidFill>
                  <a:schemeClr val="bg1"/>
                </a:solidFill>
                <a:latin typeface="+mj-lt"/>
              </a:rPr>
              <a:t>d'origine</a:t>
            </a:r>
            <a:r>
              <a:rPr lang="en-US" dirty="0">
                <a:solidFill>
                  <a:schemeClr val="bg1"/>
                </a:solidFill>
                <a:latin typeface="+mj-lt"/>
              </a:rPr>
              <a:t>. </a:t>
            </a:r>
            <a:r>
              <a:rPr lang="en-US" dirty="0" err="1">
                <a:solidFill>
                  <a:schemeClr val="bg1"/>
                </a:solidFill>
                <a:latin typeface="+mj-lt"/>
              </a:rPr>
              <a:t>Cela</a:t>
            </a:r>
            <a:r>
              <a:rPr lang="en-US" dirty="0">
                <a:solidFill>
                  <a:schemeClr val="bg1"/>
                </a:solidFill>
                <a:latin typeface="+mj-lt"/>
              </a:rPr>
              <a:t> </a:t>
            </a:r>
            <a:r>
              <a:rPr lang="en-US" dirty="0" err="1">
                <a:solidFill>
                  <a:schemeClr val="bg1"/>
                </a:solidFill>
                <a:latin typeface="+mj-lt"/>
              </a:rPr>
              <a:t>peut</a:t>
            </a:r>
            <a:r>
              <a:rPr lang="en-US" dirty="0">
                <a:solidFill>
                  <a:schemeClr val="bg1"/>
                </a:solidFill>
                <a:latin typeface="+mj-lt"/>
              </a:rPr>
              <a:t> </a:t>
            </a:r>
            <a:r>
              <a:rPr lang="en-US" dirty="0" err="1">
                <a:solidFill>
                  <a:schemeClr val="bg1"/>
                </a:solidFill>
                <a:latin typeface="+mj-lt"/>
              </a:rPr>
              <a:t>inclure</a:t>
            </a:r>
            <a:r>
              <a:rPr lang="en-US" dirty="0">
                <a:solidFill>
                  <a:schemeClr val="bg1"/>
                </a:solidFill>
                <a:latin typeface="+mj-lt"/>
              </a:rPr>
              <a:t> des articles </a:t>
            </a:r>
            <a:r>
              <a:rPr lang="en-US" dirty="0" err="1">
                <a:solidFill>
                  <a:schemeClr val="bg1"/>
                </a:solidFill>
                <a:latin typeface="+mj-lt"/>
              </a:rPr>
              <a:t>d'hygiène</a:t>
            </a:r>
            <a:r>
              <a:rPr lang="en-US" dirty="0">
                <a:solidFill>
                  <a:schemeClr val="bg1"/>
                </a:solidFill>
                <a:latin typeface="+mj-lt"/>
              </a:rPr>
              <a:t> </a:t>
            </a:r>
            <a:r>
              <a:rPr lang="en-US" dirty="0" err="1">
                <a:solidFill>
                  <a:schemeClr val="bg1"/>
                </a:solidFill>
                <a:latin typeface="+mj-lt"/>
              </a:rPr>
              <a:t>comme</a:t>
            </a:r>
            <a:r>
              <a:rPr lang="en-US" dirty="0">
                <a:solidFill>
                  <a:schemeClr val="bg1"/>
                </a:solidFill>
                <a:latin typeface="+mj-lt"/>
              </a:rPr>
              <a:t> des </a:t>
            </a:r>
            <a:r>
              <a:rPr lang="en-US" dirty="0" err="1">
                <a:solidFill>
                  <a:schemeClr val="bg1"/>
                </a:solidFill>
                <a:latin typeface="+mj-lt"/>
              </a:rPr>
              <a:t>savons</a:t>
            </a:r>
            <a:r>
              <a:rPr lang="en-US" dirty="0">
                <a:solidFill>
                  <a:schemeClr val="bg1"/>
                </a:solidFill>
                <a:latin typeface="+mj-lt"/>
              </a:rPr>
              <a:t>, du matériel de </a:t>
            </a:r>
            <a:r>
              <a:rPr lang="en-US" dirty="0" err="1">
                <a:solidFill>
                  <a:schemeClr val="bg1"/>
                </a:solidFill>
                <a:latin typeface="+mj-lt"/>
              </a:rPr>
              <a:t>nettoyage</a:t>
            </a:r>
            <a:r>
              <a:rPr lang="en-US" dirty="0">
                <a:solidFill>
                  <a:schemeClr val="bg1"/>
                </a:solidFill>
                <a:latin typeface="+mj-lt"/>
              </a:rPr>
              <a:t>, des serviettes </a:t>
            </a:r>
            <a:r>
              <a:rPr lang="en-US" dirty="0" err="1">
                <a:solidFill>
                  <a:schemeClr val="bg1"/>
                </a:solidFill>
                <a:latin typeface="+mj-lt"/>
              </a:rPr>
              <a:t>hygiéniques</a:t>
            </a:r>
            <a:r>
              <a:rPr lang="en-US" dirty="0">
                <a:solidFill>
                  <a:schemeClr val="bg1"/>
                </a:solidFill>
                <a:latin typeface="+mj-lt"/>
              </a:rPr>
              <a:t>, des couches, etc.</a:t>
            </a:r>
          </a:p>
          <a:p>
            <a:pPr marL="0" lvl="0" indent="0">
              <a:buNone/>
            </a:pPr>
            <a:endParaRPr lang="en-US" dirty="0">
              <a:solidFill>
                <a:schemeClr val="bg1"/>
              </a:solidFill>
              <a:latin typeface="+mj-lt"/>
            </a:endParaRPr>
          </a:p>
          <a:p>
            <a:pPr lvl="0"/>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avant</a:t>
            </a:r>
            <a:r>
              <a:rPr lang="en-US" dirty="0">
                <a:solidFill>
                  <a:schemeClr val="bg1"/>
                </a:solidFill>
                <a:latin typeface="+mj-lt"/>
              </a:rPr>
              <a:t> </a:t>
            </a:r>
            <a:r>
              <a:rPr lang="en-US" dirty="0" err="1">
                <a:solidFill>
                  <a:schemeClr val="bg1"/>
                </a:solidFill>
                <a:latin typeface="+mj-lt"/>
              </a:rPr>
              <a:t>d'assembler</a:t>
            </a:r>
            <a:r>
              <a:rPr lang="en-US" dirty="0">
                <a:solidFill>
                  <a:schemeClr val="bg1"/>
                </a:solidFill>
                <a:latin typeface="+mj-lt"/>
              </a:rPr>
              <a:t> les </a:t>
            </a:r>
            <a:r>
              <a:rPr lang="en-US" dirty="0" err="1">
                <a:solidFill>
                  <a:schemeClr val="bg1"/>
                </a:solidFill>
                <a:latin typeface="+mj-lt"/>
              </a:rPr>
              <a:t>emballages</a:t>
            </a:r>
            <a:r>
              <a:rPr lang="en-US" dirty="0">
                <a:solidFill>
                  <a:schemeClr val="bg1"/>
                </a:solidFill>
                <a:latin typeface="+mj-lt"/>
              </a:rPr>
              <a:t> et </a:t>
            </a:r>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l'emballage</a:t>
            </a:r>
            <a:r>
              <a:rPr lang="en-US" dirty="0">
                <a:solidFill>
                  <a:schemeClr val="bg1"/>
                </a:solidFill>
                <a:latin typeface="+mj-lt"/>
              </a:rPr>
              <a:t> </a:t>
            </a:r>
            <a:r>
              <a:rPr lang="en-US" dirty="0" err="1">
                <a:solidFill>
                  <a:schemeClr val="bg1"/>
                </a:solidFill>
                <a:latin typeface="+mj-lt"/>
              </a:rPr>
              <a:t>utilisé</a:t>
            </a:r>
            <a:r>
              <a:rPr lang="en-US" dirty="0">
                <a:solidFill>
                  <a:schemeClr val="bg1"/>
                </a:solidFill>
                <a:latin typeface="+mj-lt"/>
              </a:rPr>
              <a:t> </a:t>
            </a:r>
            <a:r>
              <a:rPr lang="en-US" dirty="0" err="1">
                <a:solidFill>
                  <a:schemeClr val="bg1"/>
                </a:solidFill>
                <a:latin typeface="+mj-lt"/>
              </a:rPr>
              <a:t>est</a:t>
            </a:r>
            <a:r>
              <a:rPr lang="en-US" dirty="0">
                <a:solidFill>
                  <a:schemeClr val="bg1"/>
                </a:solidFill>
                <a:latin typeface="+mj-lt"/>
              </a:rPr>
              <a:t> </a:t>
            </a:r>
            <a:r>
              <a:rPr lang="en-US" dirty="0" err="1">
                <a:solidFill>
                  <a:schemeClr val="bg1"/>
                </a:solidFill>
                <a:latin typeface="+mj-lt"/>
              </a:rPr>
              <a:t>propre</a:t>
            </a:r>
            <a:r>
              <a:rPr lang="en-US" dirty="0">
                <a:solidFill>
                  <a:schemeClr val="bg1"/>
                </a:solidFill>
                <a:latin typeface="+mj-lt"/>
              </a:rPr>
              <a:t>. Se laver les mains après les pauses </a:t>
            </a:r>
            <a:r>
              <a:rPr lang="en-US" dirty="0" err="1">
                <a:solidFill>
                  <a:schemeClr val="bg1"/>
                </a:solidFill>
                <a:latin typeface="+mj-lt"/>
              </a:rPr>
              <a:t>lors</a:t>
            </a:r>
            <a:r>
              <a:rPr lang="en-US" dirty="0">
                <a:solidFill>
                  <a:schemeClr val="bg1"/>
                </a:solidFill>
                <a:latin typeface="+mj-lt"/>
              </a:rPr>
              <a:t> de </a:t>
            </a:r>
            <a:r>
              <a:rPr lang="en-US" dirty="0" err="1">
                <a:solidFill>
                  <a:schemeClr val="bg1"/>
                </a:solidFill>
                <a:latin typeface="+mj-lt"/>
              </a:rPr>
              <a:t>l'emballage</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err="1">
                <a:solidFill>
                  <a:schemeClr val="bg1"/>
                </a:solidFill>
                <a:latin typeface="+mj-lt"/>
              </a:rPr>
              <a:t>Laisser</a:t>
            </a:r>
            <a:r>
              <a:rPr lang="en-US" dirty="0">
                <a:solidFill>
                  <a:schemeClr val="bg1"/>
                </a:solidFill>
                <a:latin typeface="+mj-lt"/>
              </a:rPr>
              <a:t>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colis</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porte</a:t>
            </a:r>
            <a:r>
              <a:rPr lang="en-US" dirty="0">
                <a:solidFill>
                  <a:schemeClr val="bg1"/>
                </a:solidFill>
                <a:latin typeface="+mj-lt"/>
              </a:rPr>
              <a:t> du ménage et NE PAS </a:t>
            </a:r>
            <a:r>
              <a:rPr lang="en-US" dirty="0" err="1">
                <a:solidFill>
                  <a:schemeClr val="bg1"/>
                </a:solidFill>
                <a:latin typeface="+mj-lt"/>
              </a:rPr>
              <a:t>entrer</a:t>
            </a:r>
            <a:r>
              <a:rPr lang="en-US" dirty="0">
                <a:solidFill>
                  <a:schemeClr val="bg1"/>
                </a:solidFill>
                <a:latin typeface="+mj-lt"/>
              </a:rPr>
              <a:t> dans la </a:t>
            </a:r>
            <a:r>
              <a:rPr lang="en-US" dirty="0" err="1">
                <a:solidFill>
                  <a:schemeClr val="bg1"/>
                </a:solidFill>
                <a:latin typeface="+mj-lt"/>
              </a:rPr>
              <a:t>maison</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rester</a:t>
            </a:r>
            <a:r>
              <a:rPr lang="en-US" dirty="0">
                <a:solidFill>
                  <a:schemeClr val="bg1"/>
                </a:solidFill>
                <a:latin typeface="+mj-lt"/>
              </a:rPr>
              <a:t> pour </a:t>
            </a:r>
            <a:r>
              <a:rPr lang="en-US" dirty="0" err="1">
                <a:solidFill>
                  <a:schemeClr val="bg1"/>
                </a:solidFill>
                <a:latin typeface="+mj-lt"/>
              </a:rPr>
              <a:t>socialiser</a:t>
            </a:r>
            <a:r>
              <a:rPr lang="en-US" dirty="0">
                <a:solidFill>
                  <a:schemeClr val="bg1"/>
                </a:solidFill>
                <a:latin typeface="+mj-lt"/>
              </a:rPr>
              <a:t>.</a:t>
            </a:r>
          </a:p>
          <a:p>
            <a:pPr lvl="0"/>
            <a:endParaRPr lang="en-IE" dirty="0">
              <a:solidFill>
                <a:schemeClr val="bg1"/>
              </a:solidFill>
              <a:latin typeface="+mj-lt"/>
            </a:endParaRPr>
          </a:p>
        </p:txBody>
      </p:sp>
    </p:spTree>
    <p:extLst>
      <p:ext uri="{BB962C8B-B14F-4D97-AF65-F5344CB8AC3E}">
        <p14:creationId xmlns:p14="http://schemas.microsoft.com/office/powerpoint/2010/main" val="4041604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Distribution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d’articles</a:t>
            </a:r>
            <a:r>
              <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non </a:t>
            </a:r>
            <a:r>
              <a:rPr lang="en-US" sz="35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alimentaires</a:t>
            </a:r>
            <a:endParaRPr lang="en-US" sz="3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lnSpcReduction="10000"/>
          </a:bodyPr>
          <a:lstStyle/>
          <a:p>
            <a:pPr lvl="0"/>
            <a:endParaRPr lang="en-IE"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serrez</a:t>
            </a:r>
            <a:r>
              <a:rPr lang="en-US" dirty="0">
                <a:solidFill>
                  <a:schemeClr val="bg1"/>
                </a:solidFill>
                <a:latin typeface="+mj-lt"/>
              </a:rPr>
              <a:t> la main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et </a:t>
            </a:r>
            <a:r>
              <a:rPr lang="en-US" dirty="0" err="1">
                <a:solidFill>
                  <a:schemeClr val="bg1"/>
                </a:solidFill>
                <a:latin typeface="+mj-lt"/>
              </a:rPr>
              <a:t>maintenez</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distance </a:t>
            </a:r>
            <a:r>
              <a:rPr lang="en-US" dirty="0" err="1">
                <a:solidFill>
                  <a:schemeClr val="bg1"/>
                </a:solidFill>
                <a:latin typeface="+mj-lt"/>
              </a:rPr>
              <a:t>minimale</a:t>
            </a:r>
            <a:r>
              <a:rPr lang="en-US" dirty="0">
                <a:solidFill>
                  <a:schemeClr val="bg1"/>
                </a:solidFill>
                <a:latin typeface="+mj-lt"/>
              </a:rPr>
              <a:t> de 6 </a:t>
            </a:r>
            <a:r>
              <a:rPr lang="en-US" dirty="0" err="1">
                <a:solidFill>
                  <a:schemeClr val="bg1"/>
                </a:solidFill>
                <a:latin typeface="+mj-lt"/>
              </a:rPr>
              <a:t>pieds</a:t>
            </a:r>
            <a:r>
              <a:rPr lang="en-US" dirty="0">
                <a:solidFill>
                  <a:schemeClr val="bg1"/>
                </a:solidFill>
                <a:latin typeface="+mj-lt"/>
              </a:rPr>
              <a:t> (environ 2 </a:t>
            </a:r>
            <a:r>
              <a:rPr lang="en-US" dirty="0" err="1">
                <a:solidFill>
                  <a:schemeClr val="bg1"/>
                </a:solidFill>
                <a:latin typeface="+mj-lt"/>
              </a:rPr>
              <a:t>mètres</a:t>
            </a:r>
            <a:r>
              <a:rPr lang="en-US" dirty="0">
                <a:solidFill>
                  <a:schemeClr val="bg1"/>
                </a:solidFill>
                <a:latin typeface="+mj-lt"/>
              </a:rPr>
              <a:t>) des </a:t>
            </a:r>
            <a:r>
              <a:rPr lang="en-US" dirty="0" err="1">
                <a:solidFill>
                  <a:schemeClr val="bg1"/>
                </a:solidFill>
                <a:latin typeface="+mj-lt"/>
              </a:rPr>
              <a:t>personnes</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a:solidFill>
                  <a:schemeClr val="bg1"/>
                </a:solidFill>
                <a:latin typeface="+mj-lt"/>
              </a:rPr>
              <a:t>Ne </a:t>
            </a:r>
            <a:r>
              <a:rPr lang="en-US" dirty="0" err="1">
                <a:solidFill>
                  <a:schemeClr val="bg1"/>
                </a:solidFill>
                <a:latin typeface="+mj-lt"/>
              </a:rPr>
              <a:t>touchez</a:t>
            </a:r>
            <a:r>
              <a:rPr lang="en-US" dirty="0">
                <a:solidFill>
                  <a:schemeClr val="bg1"/>
                </a:solidFill>
                <a:latin typeface="+mj-lt"/>
              </a:rPr>
              <a:t> pas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porte</a:t>
            </a:r>
            <a:r>
              <a:rPr lang="en-US" dirty="0">
                <a:solidFill>
                  <a:schemeClr val="bg1"/>
                </a:solidFill>
                <a:latin typeface="+mj-lt"/>
              </a:rPr>
              <a:t>, les </a:t>
            </a:r>
            <a:r>
              <a:rPr lang="en-US" dirty="0" err="1">
                <a:solidFill>
                  <a:schemeClr val="bg1"/>
                </a:solidFill>
                <a:latin typeface="+mj-lt"/>
              </a:rPr>
              <a:t>poignées</a:t>
            </a:r>
            <a:r>
              <a:rPr lang="en-US" dirty="0">
                <a:solidFill>
                  <a:schemeClr val="bg1"/>
                </a:solidFill>
                <a:latin typeface="+mj-lt"/>
              </a:rPr>
              <a:t> de </a:t>
            </a:r>
            <a:r>
              <a:rPr lang="en-US" dirty="0" err="1">
                <a:solidFill>
                  <a:schemeClr val="bg1"/>
                </a:solidFill>
                <a:latin typeface="+mj-lt"/>
              </a:rPr>
              <a:t>portail</a:t>
            </a:r>
            <a:r>
              <a:rPr lang="en-US" dirty="0">
                <a:solidFill>
                  <a:schemeClr val="bg1"/>
                </a:solidFill>
                <a:latin typeface="+mj-lt"/>
              </a:rPr>
              <a:t> et les </a:t>
            </a:r>
            <a:r>
              <a:rPr lang="en-US" dirty="0" err="1">
                <a:solidFill>
                  <a:schemeClr val="bg1"/>
                </a:solidFill>
                <a:latin typeface="+mj-lt"/>
              </a:rPr>
              <a:t>autres</a:t>
            </a:r>
            <a:r>
              <a:rPr lang="en-US" dirty="0">
                <a:solidFill>
                  <a:schemeClr val="bg1"/>
                </a:solidFill>
                <a:latin typeface="+mj-lt"/>
              </a:rPr>
              <a:t> surfaces </a:t>
            </a:r>
            <a:r>
              <a:rPr lang="en-US" dirty="0" err="1">
                <a:solidFill>
                  <a:schemeClr val="bg1"/>
                </a:solidFill>
                <a:latin typeface="+mj-lt"/>
              </a:rPr>
              <a:t>couramment</a:t>
            </a:r>
            <a:r>
              <a:rPr lang="en-US" dirty="0">
                <a:solidFill>
                  <a:schemeClr val="bg1"/>
                </a:solidFill>
                <a:latin typeface="+mj-lt"/>
              </a:rPr>
              <a:t> </a:t>
            </a:r>
            <a:r>
              <a:rPr lang="en-US" dirty="0" err="1">
                <a:solidFill>
                  <a:schemeClr val="bg1"/>
                </a:solidFill>
                <a:latin typeface="+mj-lt"/>
              </a:rPr>
              <a:t>touchées</a:t>
            </a:r>
            <a:r>
              <a:rPr lang="en-US" dirty="0">
                <a:solidFill>
                  <a:schemeClr val="bg1"/>
                </a:solidFill>
                <a:latin typeface="+mj-lt"/>
              </a:rPr>
              <a:t>. Si </a:t>
            </a:r>
            <a:r>
              <a:rPr lang="en-US" dirty="0" err="1">
                <a:solidFill>
                  <a:schemeClr val="bg1"/>
                </a:solidFill>
                <a:latin typeface="+mj-lt"/>
              </a:rPr>
              <a:t>vous</a:t>
            </a:r>
            <a:r>
              <a:rPr lang="en-US" dirty="0">
                <a:solidFill>
                  <a:schemeClr val="bg1"/>
                </a:solidFill>
                <a:latin typeface="+mj-lt"/>
              </a:rPr>
              <a:t> le </a:t>
            </a:r>
            <a:r>
              <a:rPr lang="en-US" dirty="0" err="1">
                <a:solidFill>
                  <a:schemeClr val="bg1"/>
                </a:solidFill>
                <a:latin typeface="+mj-lt"/>
              </a:rPr>
              <a:t>faites</a:t>
            </a:r>
            <a:r>
              <a:rPr lang="en-US" dirty="0">
                <a:solidFill>
                  <a:schemeClr val="bg1"/>
                </a:solidFill>
                <a:latin typeface="+mj-lt"/>
              </a:rPr>
              <a:t>, </a:t>
            </a:r>
            <a:r>
              <a:rPr lang="en-US" dirty="0" err="1">
                <a:solidFill>
                  <a:schemeClr val="bg1"/>
                </a:solidFill>
                <a:latin typeface="+mj-lt"/>
              </a:rPr>
              <a:t>lavez-vous</a:t>
            </a:r>
            <a:r>
              <a:rPr lang="en-US" dirty="0">
                <a:solidFill>
                  <a:schemeClr val="bg1"/>
                </a:solidFill>
                <a:latin typeface="+mj-lt"/>
              </a:rPr>
              <a:t> les mains après. </a:t>
            </a:r>
            <a:r>
              <a:rPr lang="en-US" dirty="0" err="1">
                <a:solidFill>
                  <a:schemeClr val="bg1"/>
                </a:solidFill>
                <a:latin typeface="+mj-lt"/>
              </a:rPr>
              <a:t>Lavez-vous</a:t>
            </a:r>
            <a:r>
              <a:rPr lang="en-US" dirty="0">
                <a:solidFill>
                  <a:schemeClr val="bg1"/>
                </a:solidFill>
                <a:latin typeface="+mj-lt"/>
              </a:rPr>
              <a:t> les mains </a:t>
            </a:r>
            <a:r>
              <a:rPr lang="en-US" dirty="0" err="1">
                <a:solidFill>
                  <a:schemeClr val="bg1"/>
                </a:solidFill>
                <a:latin typeface="+mj-lt"/>
              </a:rPr>
              <a:t>régulièrement</a:t>
            </a:r>
            <a:r>
              <a:rPr lang="en-US" dirty="0">
                <a:solidFill>
                  <a:schemeClr val="bg1"/>
                </a:solidFill>
                <a:latin typeface="+mj-lt"/>
              </a:rPr>
              <a:t> pendant les distributions.</a:t>
            </a:r>
          </a:p>
          <a:p>
            <a:pPr marL="0" lvl="0" indent="0">
              <a:buNone/>
            </a:pPr>
            <a:endParaRPr lang="en-US" dirty="0">
              <a:solidFill>
                <a:schemeClr val="bg1"/>
              </a:solidFill>
              <a:latin typeface="+mj-lt"/>
            </a:endParaRPr>
          </a:p>
          <a:p>
            <a:r>
              <a:rPr lang="en-US" dirty="0" err="1">
                <a:solidFill>
                  <a:schemeClr val="bg1"/>
                </a:solidFill>
                <a:latin typeface="+mj-lt"/>
              </a:rPr>
              <a:t>Rappelez</a:t>
            </a:r>
            <a:r>
              <a:rPr lang="en-US" dirty="0">
                <a:solidFill>
                  <a:schemeClr val="bg1"/>
                </a:solidFill>
                <a:latin typeface="+mj-lt"/>
              </a:rPr>
              <a:t> aux </a:t>
            </a:r>
            <a:r>
              <a:rPr lang="en-US" dirty="0" err="1">
                <a:solidFill>
                  <a:schemeClr val="bg1"/>
                </a:solidFill>
                <a:latin typeface="+mj-lt"/>
              </a:rPr>
              <a:t>destinataires</a:t>
            </a:r>
            <a:r>
              <a:rPr lang="en-US" dirty="0">
                <a:solidFill>
                  <a:schemeClr val="bg1"/>
                </a:solidFill>
                <a:latin typeface="+mj-lt"/>
              </a:rPr>
              <a:t> de se laver les mains. </a:t>
            </a:r>
            <a:endParaRPr lang="en-IE" dirty="0">
              <a:solidFill>
                <a:schemeClr val="bg1"/>
              </a:solidFill>
              <a:latin typeface="+mj-lt"/>
            </a:endParaRPr>
          </a:p>
        </p:txBody>
      </p:sp>
    </p:spTree>
    <p:extLst>
      <p:ext uri="{BB962C8B-B14F-4D97-AF65-F5344CB8AC3E}">
        <p14:creationId xmlns:p14="http://schemas.microsoft.com/office/powerpoint/2010/main" val="33718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84CB0-B1F9-8442-BD0C-DFD8D3903D37}"/>
              </a:ext>
            </a:extLst>
          </p:cNvPr>
          <p:cNvSpPr>
            <a:spLocks noGrp="1"/>
          </p:cNvSpPr>
          <p:nvPr>
            <p:ph type="title"/>
          </p:nvPr>
        </p:nvSpPr>
        <p:spPr/>
        <p:txBody>
          <a:bodyPr>
            <a:normAutofit/>
          </a:bodyPr>
          <a:lstStyle/>
          <a:p>
            <a:pPr algn="ctr"/>
            <a:r>
              <a:rPr lang="en-US" b="1" dirty="0">
                <a:solidFill>
                  <a:schemeClr val="bg1"/>
                </a:solidFill>
              </a:rPr>
              <a:t>Formation des </a:t>
            </a:r>
            <a:r>
              <a:rPr lang="en-US" b="1" dirty="0" err="1">
                <a:solidFill>
                  <a:schemeClr val="bg1"/>
                </a:solidFill>
              </a:rPr>
              <a:t>bénévoles</a:t>
            </a:r>
            <a:endParaRPr lang="en-IE" dirty="0">
              <a:solidFill>
                <a:schemeClr val="bg1"/>
              </a:solidFill>
            </a:endParaRPr>
          </a:p>
        </p:txBody>
      </p:sp>
      <p:sp>
        <p:nvSpPr>
          <p:cNvPr id="3" name="Content Placeholder 2">
            <a:extLst>
              <a:ext uri="{FF2B5EF4-FFF2-40B4-BE49-F238E27FC236}">
                <a16:creationId xmlns:a16="http://schemas.microsoft.com/office/drawing/2014/main" id="{0979662E-A917-5443-A08A-48A63D9BDB4E}"/>
              </a:ext>
            </a:extLst>
          </p:cNvPr>
          <p:cNvSpPr>
            <a:spLocks noGrp="1"/>
          </p:cNvSpPr>
          <p:nvPr>
            <p:ph idx="1"/>
          </p:nvPr>
        </p:nvSpPr>
        <p:spPr>
          <a:xfrm>
            <a:off x="838200" y="1825625"/>
            <a:ext cx="10515600" cy="4351338"/>
          </a:xfrm>
        </p:spPr>
        <p:txBody>
          <a:bodyPr>
            <a:normAutofit/>
          </a:bodyPr>
          <a:lstStyle/>
          <a:p>
            <a:pPr lvl="0"/>
            <a:r>
              <a:rPr lang="en-US" dirty="0" err="1">
                <a:solidFill>
                  <a:schemeClr val="bg1"/>
                </a:solidFill>
                <a:latin typeface="+mj-lt"/>
              </a:rPr>
              <a:t>Assurez-vous</a:t>
            </a:r>
            <a:r>
              <a:rPr lang="en-US" dirty="0">
                <a:solidFill>
                  <a:schemeClr val="bg1"/>
                </a:solidFill>
                <a:latin typeface="+mj-lt"/>
              </a:rPr>
              <a:t> que </a:t>
            </a:r>
            <a:r>
              <a:rPr lang="en-US" dirty="0" err="1">
                <a:solidFill>
                  <a:schemeClr val="bg1"/>
                </a:solidFill>
                <a:latin typeface="+mj-lt"/>
              </a:rPr>
              <a:t>tous</a:t>
            </a:r>
            <a:r>
              <a:rPr lang="en-US" dirty="0">
                <a:solidFill>
                  <a:schemeClr val="bg1"/>
                </a:solidFill>
                <a:latin typeface="+mj-lt"/>
              </a:rPr>
              <a:t> les </a:t>
            </a:r>
            <a:r>
              <a:rPr lang="en-US" dirty="0" err="1">
                <a:solidFill>
                  <a:schemeClr val="bg1"/>
                </a:solidFill>
                <a:latin typeface="+mj-lt"/>
              </a:rPr>
              <a:t>bénévoles</a:t>
            </a:r>
            <a:r>
              <a:rPr lang="en-US" dirty="0">
                <a:solidFill>
                  <a:schemeClr val="bg1"/>
                </a:solidFill>
                <a:latin typeface="+mj-lt"/>
              </a:rPr>
              <a:t> </a:t>
            </a:r>
            <a:r>
              <a:rPr lang="en-US" dirty="0" err="1">
                <a:solidFill>
                  <a:schemeClr val="bg1"/>
                </a:solidFill>
                <a:latin typeface="+mj-lt"/>
              </a:rPr>
              <a:t>comprennent</a:t>
            </a:r>
            <a:r>
              <a:rPr lang="en-US" dirty="0">
                <a:solidFill>
                  <a:schemeClr val="bg1"/>
                </a:solidFill>
                <a:latin typeface="+mj-lt"/>
              </a:rPr>
              <a:t> les directives de santé </a:t>
            </a:r>
            <a:r>
              <a:rPr lang="en-US" dirty="0" err="1">
                <a:solidFill>
                  <a:schemeClr val="bg1"/>
                </a:solidFill>
                <a:latin typeface="+mj-lt"/>
              </a:rPr>
              <a:t>publique</a:t>
            </a:r>
            <a:r>
              <a:rPr lang="en-US" dirty="0">
                <a:solidFill>
                  <a:schemeClr val="bg1"/>
                </a:solidFill>
                <a:latin typeface="+mj-lt"/>
              </a:rPr>
              <a:t> et les directives ci-dessus de NCM </a:t>
            </a:r>
            <a:r>
              <a:rPr lang="en-US" dirty="0" err="1">
                <a:solidFill>
                  <a:schemeClr val="bg1"/>
                </a:solidFill>
                <a:latin typeface="+mj-lt"/>
              </a:rPr>
              <a:t>avant</a:t>
            </a:r>
            <a:r>
              <a:rPr lang="en-US" dirty="0">
                <a:solidFill>
                  <a:schemeClr val="bg1"/>
                </a:solidFill>
                <a:latin typeface="+mj-lt"/>
              </a:rPr>
              <a:t> de </a:t>
            </a:r>
            <a:r>
              <a:rPr lang="en-US" dirty="0" err="1">
                <a:solidFill>
                  <a:schemeClr val="bg1"/>
                </a:solidFill>
                <a:latin typeface="+mj-lt"/>
              </a:rPr>
              <a:t>participer</a:t>
            </a:r>
            <a:r>
              <a:rPr lang="en-US" dirty="0">
                <a:solidFill>
                  <a:schemeClr val="bg1"/>
                </a:solidFill>
                <a:latin typeface="+mj-lt"/>
              </a:rPr>
              <a:t>. Si </a:t>
            </a:r>
            <a:r>
              <a:rPr lang="en-US" dirty="0" err="1">
                <a:solidFill>
                  <a:schemeClr val="bg1"/>
                </a:solidFill>
                <a:latin typeface="+mj-lt"/>
              </a:rPr>
              <a:t>une</a:t>
            </a:r>
            <a:r>
              <a:rPr lang="en-US" dirty="0">
                <a:solidFill>
                  <a:schemeClr val="bg1"/>
                </a:solidFill>
                <a:latin typeface="+mj-lt"/>
              </a:rPr>
              <a:t> </a:t>
            </a:r>
            <a:r>
              <a:rPr lang="en-US" dirty="0" err="1">
                <a:solidFill>
                  <a:schemeClr val="bg1"/>
                </a:solidFill>
                <a:latin typeface="+mj-lt"/>
              </a:rPr>
              <a:t>personne</a:t>
            </a:r>
            <a:r>
              <a:rPr lang="en-US" dirty="0">
                <a:solidFill>
                  <a:schemeClr val="bg1"/>
                </a:solidFill>
                <a:latin typeface="+mj-lt"/>
              </a:rPr>
              <a:t> </a:t>
            </a:r>
            <a:r>
              <a:rPr lang="en-US" dirty="0" err="1">
                <a:solidFill>
                  <a:schemeClr val="bg1"/>
                </a:solidFill>
                <a:latin typeface="+mj-lt"/>
              </a:rPr>
              <a:t>souffre</a:t>
            </a:r>
            <a:r>
              <a:rPr lang="en-US" dirty="0">
                <a:solidFill>
                  <a:schemeClr val="bg1"/>
                </a:solidFill>
                <a:latin typeface="+mj-lt"/>
              </a:rPr>
              <a:t> </a:t>
            </a:r>
            <a:r>
              <a:rPr lang="en-US" dirty="0" err="1">
                <a:solidFill>
                  <a:schemeClr val="bg1"/>
                </a:solidFill>
                <a:latin typeface="+mj-lt"/>
              </a:rPr>
              <a:t>ou</a:t>
            </a:r>
            <a:r>
              <a:rPr lang="en-US" dirty="0">
                <a:solidFill>
                  <a:schemeClr val="bg1"/>
                </a:solidFill>
                <a:latin typeface="+mj-lt"/>
              </a:rPr>
              <a:t> </a:t>
            </a:r>
            <a:r>
              <a:rPr lang="en-US" dirty="0" err="1">
                <a:solidFill>
                  <a:schemeClr val="bg1"/>
                </a:solidFill>
                <a:latin typeface="+mj-lt"/>
              </a:rPr>
              <a:t>présente</a:t>
            </a:r>
            <a:r>
              <a:rPr lang="en-US" dirty="0">
                <a:solidFill>
                  <a:schemeClr val="bg1"/>
                </a:solidFill>
                <a:latin typeface="+mj-lt"/>
              </a:rPr>
              <a:t> des </a:t>
            </a:r>
            <a:r>
              <a:rPr lang="en-US" dirty="0" err="1">
                <a:solidFill>
                  <a:schemeClr val="bg1"/>
                </a:solidFill>
                <a:latin typeface="+mj-lt"/>
              </a:rPr>
              <a:t>symptômes</a:t>
            </a:r>
            <a:r>
              <a:rPr lang="en-US" dirty="0">
                <a:solidFill>
                  <a:schemeClr val="bg1"/>
                </a:solidFill>
                <a:latin typeface="+mj-lt"/>
              </a:rPr>
              <a:t>, </a:t>
            </a:r>
            <a:r>
              <a:rPr lang="en-US" dirty="0" err="1">
                <a:solidFill>
                  <a:schemeClr val="bg1"/>
                </a:solidFill>
                <a:latin typeface="+mj-lt"/>
              </a:rPr>
              <a:t>elle</a:t>
            </a:r>
            <a:r>
              <a:rPr lang="en-US" dirty="0">
                <a:solidFill>
                  <a:schemeClr val="bg1"/>
                </a:solidFill>
                <a:latin typeface="+mj-lt"/>
              </a:rPr>
              <a:t> ne </a:t>
            </a:r>
            <a:r>
              <a:rPr lang="en-US" dirty="0" err="1">
                <a:solidFill>
                  <a:schemeClr val="bg1"/>
                </a:solidFill>
                <a:latin typeface="+mj-lt"/>
              </a:rPr>
              <a:t>doit</a:t>
            </a:r>
            <a:r>
              <a:rPr lang="en-US" dirty="0">
                <a:solidFill>
                  <a:schemeClr val="bg1"/>
                </a:solidFill>
                <a:latin typeface="+mj-lt"/>
              </a:rPr>
              <a:t> PAS </a:t>
            </a:r>
            <a:r>
              <a:rPr lang="en-US" dirty="0" err="1">
                <a:solidFill>
                  <a:schemeClr val="bg1"/>
                </a:solidFill>
                <a:latin typeface="+mj-lt"/>
              </a:rPr>
              <a:t>participer</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la </a:t>
            </a:r>
            <a:r>
              <a:rPr lang="en-US" dirty="0" err="1">
                <a:solidFill>
                  <a:schemeClr val="bg1"/>
                </a:solidFill>
                <a:latin typeface="+mj-lt"/>
              </a:rPr>
              <a:t>réponse</a:t>
            </a:r>
            <a:r>
              <a:rPr lang="en-US" dirty="0">
                <a:solidFill>
                  <a:schemeClr val="bg1"/>
                </a:solidFill>
                <a:latin typeface="+mj-lt"/>
              </a:rPr>
              <a:t>. Les </a:t>
            </a:r>
            <a:r>
              <a:rPr lang="en-US" dirty="0" err="1">
                <a:solidFill>
                  <a:schemeClr val="bg1"/>
                </a:solidFill>
                <a:latin typeface="+mj-lt"/>
              </a:rPr>
              <a:t>volontaires</a:t>
            </a:r>
            <a:r>
              <a:rPr lang="en-US" dirty="0">
                <a:solidFill>
                  <a:schemeClr val="bg1"/>
                </a:solidFill>
                <a:latin typeface="+mj-lt"/>
              </a:rPr>
              <a:t> qui </a:t>
            </a:r>
            <a:r>
              <a:rPr lang="en-US" dirty="0" err="1">
                <a:solidFill>
                  <a:schemeClr val="bg1"/>
                </a:solidFill>
                <a:latin typeface="+mj-lt"/>
              </a:rPr>
              <a:t>ont</a:t>
            </a:r>
            <a:r>
              <a:rPr lang="en-US" dirty="0">
                <a:solidFill>
                  <a:schemeClr val="bg1"/>
                </a:solidFill>
                <a:latin typeface="+mj-lt"/>
              </a:rPr>
              <a:t> </a:t>
            </a:r>
            <a:r>
              <a:rPr lang="en-US" dirty="0" err="1">
                <a:solidFill>
                  <a:schemeClr val="bg1"/>
                </a:solidFill>
                <a:latin typeface="+mj-lt"/>
              </a:rPr>
              <a:t>eux-mêmes</a:t>
            </a:r>
            <a:r>
              <a:rPr lang="en-US" dirty="0">
                <a:solidFill>
                  <a:schemeClr val="bg1"/>
                </a:solidFill>
                <a:latin typeface="+mj-lt"/>
              </a:rPr>
              <a:t> </a:t>
            </a:r>
            <a:r>
              <a:rPr lang="en-US" dirty="0" err="1">
                <a:solidFill>
                  <a:schemeClr val="bg1"/>
                </a:solidFill>
                <a:latin typeface="+mj-lt"/>
              </a:rPr>
              <a:t>une</a:t>
            </a:r>
            <a:r>
              <a:rPr lang="en-US" dirty="0">
                <a:solidFill>
                  <a:schemeClr val="bg1"/>
                </a:solidFill>
                <a:latin typeface="+mj-lt"/>
              </a:rPr>
              <a:t> santé fragile ne </a:t>
            </a:r>
            <a:r>
              <a:rPr lang="en-US" dirty="0" err="1">
                <a:solidFill>
                  <a:schemeClr val="bg1"/>
                </a:solidFill>
                <a:latin typeface="+mj-lt"/>
              </a:rPr>
              <a:t>devraient</a:t>
            </a:r>
            <a:r>
              <a:rPr lang="en-US" dirty="0">
                <a:solidFill>
                  <a:schemeClr val="bg1"/>
                </a:solidFill>
                <a:latin typeface="+mj-lt"/>
              </a:rPr>
              <a:t> PAS non plus </a:t>
            </a:r>
            <a:r>
              <a:rPr lang="en-US" dirty="0" err="1">
                <a:solidFill>
                  <a:schemeClr val="bg1"/>
                </a:solidFill>
                <a:latin typeface="+mj-lt"/>
              </a:rPr>
              <a:t>participer</a:t>
            </a:r>
            <a:r>
              <a:rPr lang="en-US" dirty="0">
                <a:solidFill>
                  <a:schemeClr val="bg1"/>
                </a:solidFill>
                <a:latin typeface="+mj-lt"/>
              </a:rPr>
              <a:t> </a:t>
            </a:r>
            <a:r>
              <a:rPr lang="en-US" dirty="0" err="1">
                <a:solidFill>
                  <a:schemeClr val="bg1"/>
                </a:solidFill>
                <a:latin typeface="+mj-lt"/>
              </a:rPr>
              <a:t>à</a:t>
            </a:r>
            <a:r>
              <a:rPr lang="en-US" dirty="0">
                <a:solidFill>
                  <a:schemeClr val="bg1"/>
                </a:solidFill>
                <a:latin typeface="+mj-lt"/>
              </a:rPr>
              <a:t> </a:t>
            </a:r>
            <a:r>
              <a:rPr lang="en-US" dirty="0" err="1">
                <a:solidFill>
                  <a:schemeClr val="bg1"/>
                </a:solidFill>
                <a:latin typeface="+mj-lt"/>
              </a:rPr>
              <a:t>l'intervention</a:t>
            </a:r>
            <a:r>
              <a:rPr lang="en-US" dirty="0">
                <a:solidFill>
                  <a:schemeClr val="bg1"/>
                </a:solidFill>
                <a:latin typeface="+mj-lt"/>
              </a:rPr>
              <a:t>.</a:t>
            </a:r>
          </a:p>
          <a:p>
            <a:pPr marL="0" lvl="0" indent="0">
              <a:buNone/>
            </a:pPr>
            <a:endParaRPr lang="en-US" dirty="0">
              <a:solidFill>
                <a:schemeClr val="bg1"/>
              </a:solidFill>
              <a:latin typeface="+mj-lt"/>
            </a:endParaRPr>
          </a:p>
          <a:p>
            <a:pPr lvl="0"/>
            <a:r>
              <a:rPr lang="en-US" dirty="0">
                <a:solidFill>
                  <a:schemeClr val="bg1"/>
                </a:solidFill>
                <a:latin typeface="+mj-lt"/>
              </a:rPr>
              <a:t>Si le </a:t>
            </a:r>
            <a:r>
              <a:rPr lang="en-US" dirty="0" err="1">
                <a:solidFill>
                  <a:schemeClr val="bg1"/>
                </a:solidFill>
                <a:latin typeface="+mj-lt"/>
              </a:rPr>
              <a:t>savon</a:t>
            </a:r>
            <a:r>
              <a:rPr lang="en-US" dirty="0">
                <a:solidFill>
                  <a:schemeClr val="bg1"/>
                </a:solidFill>
                <a:latin typeface="+mj-lt"/>
              </a:rPr>
              <a:t> et </a:t>
            </a:r>
            <a:r>
              <a:rPr lang="en-US" dirty="0" err="1">
                <a:solidFill>
                  <a:schemeClr val="bg1"/>
                </a:solidFill>
                <a:latin typeface="+mj-lt"/>
              </a:rPr>
              <a:t>l'eau</a:t>
            </a:r>
            <a:r>
              <a:rPr lang="en-US" dirty="0">
                <a:solidFill>
                  <a:schemeClr val="bg1"/>
                </a:solidFill>
                <a:latin typeface="+mj-lt"/>
              </a:rPr>
              <a:t> ne </a:t>
            </a:r>
            <a:r>
              <a:rPr lang="en-US" dirty="0" err="1">
                <a:solidFill>
                  <a:schemeClr val="bg1"/>
                </a:solidFill>
                <a:latin typeface="+mj-lt"/>
              </a:rPr>
              <a:t>sont</a:t>
            </a:r>
            <a:r>
              <a:rPr lang="en-US" dirty="0">
                <a:solidFill>
                  <a:schemeClr val="bg1"/>
                </a:solidFill>
                <a:latin typeface="+mj-lt"/>
              </a:rPr>
              <a:t> pas </a:t>
            </a:r>
            <a:r>
              <a:rPr lang="en-US" dirty="0" err="1">
                <a:solidFill>
                  <a:schemeClr val="bg1"/>
                </a:solidFill>
                <a:latin typeface="+mj-lt"/>
              </a:rPr>
              <a:t>facilement</a:t>
            </a:r>
            <a:r>
              <a:rPr lang="en-US" dirty="0">
                <a:solidFill>
                  <a:schemeClr val="bg1"/>
                </a:solidFill>
                <a:latin typeface="+mj-lt"/>
              </a:rPr>
              <a:t> </a:t>
            </a:r>
            <a:r>
              <a:rPr lang="en-US" dirty="0" err="1">
                <a:solidFill>
                  <a:schemeClr val="bg1"/>
                </a:solidFill>
                <a:latin typeface="+mj-lt"/>
              </a:rPr>
              <a:t>disponibles</a:t>
            </a:r>
            <a:r>
              <a:rPr lang="en-US" dirty="0">
                <a:solidFill>
                  <a:schemeClr val="bg1"/>
                </a:solidFill>
                <a:latin typeface="+mj-lt"/>
              </a:rPr>
              <a:t> </a:t>
            </a:r>
            <a:r>
              <a:rPr lang="en-US" dirty="0" err="1">
                <a:solidFill>
                  <a:schemeClr val="bg1"/>
                </a:solidFill>
                <a:latin typeface="+mj-lt"/>
              </a:rPr>
              <a:t>lors</a:t>
            </a:r>
            <a:r>
              <a:rPr lang="en-US" dirty="0">
                <a:solidFill>
                  <a:schemeClr val="bg1"/>
                </a:solidFill>
                <a:latin typeface="+mj-lt"/>
              </a:rPr>
              <a:t> des distributions, </a:t>
            </a:r>
            <a:r>
              <a:rPr lang="en-US" dirty="0" err="1">
                <a:solidFill>
                  <a:schemeClr val="bg1"/>
                </a:solidFill>
                <a:latin typeface="+mj-lt"/>
              </a:rPr>
              <a:t>assurez-vous</a:t>
            </a:r>
            <a:r>
              <a:rPr lang="en-US" dirty="0">
                <a:solidFill>
                  <a:schemeClr val="bg1"/>
                </a:solidFill>
                <a:latin typeface="+mj-lt"/>
              </a:rPr>
              <a:t> que les </a:t>
            </a:r>
            <a:r>
              <a:rPr lang="en-US" dirty="0" err="1">
                <a:solidFill>
                  <a:schemeClr val="bg1"/>
                </a:solidFill>
                <a:latin typeface="+mj-lt"/>
              </a:rPr>
              <a:t>volontaires</a:t>
            </a:r>
            <a:r>
              <a:rPr lang="en-US" dirty="0">
                <a:solidFill>
                  <a:schemeClr val="bg1"/>
                </a:solidFill>
                <a:latin typeface="+mj-lt"/>
              </a:rPr>
              <a:t> </a:t>
            </a:r>
            <a:r>
              <a:rPr lang="en-US" dirty="0" err="1">
                <a:solidFill>
                  <a:schemeClr val="bg1"/>
                </a:solidFill>
                <a:latin typeface="+mj-lt"/>
              </a:rPr>
              <a:t>ont</a:t>
            </a:r>
            <a:r>
              <a:rPr lang="en-US" dirty="0">
                <a:solidFill>
                  <a:schemeClr val="bg1"/>
                </a:solidFill>
                <a:latin typeface="+mj-lt"/>
              </a:rPr>
              <a:t> un </a:t>
            </a:r>
            <a:r>
              <a:rPr lang="en-US" dirty="0" err="1">
                <a:solidFill>
                  <a:schemeClr val="bg1"/>
                </a:solidFill>
                <a:latin typeface="+mj-lt"/>
              </a:rPr>
              <a:t>désinfectant</a:t>
            </a:r>
            <a:r>
              <a:rPr lang="en-US" dirty="0">
                <a:solidFill>
                  <a:schemeClr val="bg1"/>
                </a:solidFill>
                <a:latin typeface="+mj-lt"/>
              </a:rPr>
              <a:t> pour les mains (</a:t>
            </a:r>
            <a:r>
              <a:rPr lang="en-US" dirty="0" err="1">
                <a:solidFill>
                  <a:schemeClr val="bg1"/>
                </a:solidFill>
                <a:latin typeface="+mj-lt"/>
              </a:rPr>
              <a:t>à</a:t>
            </a:r>
            <a:r>
              <a:rPr lang="en-US" dirty="0">
                <a:solidFill>
                  <a:schemeClr val="bg1"/>
                </a:solidFill>
                <a:latin typeface="+mj-lt"/>
              </a:rPr>
              <a:t> base </a:t>
            </a:r>
            <a:r>
              <a:rPr lang="en-US" dirty="0" err="1">
                <a:solidFill>
                  <a:schemeClr val="bg1"/>
                </a:solidFill>
                <a:latin typeface="+mj-lt"/>
              </a:rPr>
              <a:t>d'alcool</a:t>
            </a:r>
            <a:r>
              <a:rPr lang="en-US" dirty="0">
                <a:solidFill>
                  <a:schemeClr val="bg1"/>
                </a:solidFill>
                <a:latin typeface="+mj-lt"/>
              </a:rPr>
              <a:t>) </a:t>
            </a:r>
            <a:r>
              <a:rPr lang="en-US" dirty="0" err="1">
                <a:solidFill>
                  <a:schemeClr val="bg1"/>
                </a:solidFill>
                <a:latin typeface="+mj-lt"/>
              </a:rPr>
              <a:t>afin</a:t>
            </a:r>
            <a:r>
              <a:rPr lang="en-US" dirty="0">
                <a:solidFill>
                  <a:schemeClr val="bg1"/>
                </a:solidFill>
                <a:latin typeface="+mj-lt"/>
              </a:rPr>
              <a:t> de </a:t>
            </a:r>
            <a:r>
              <a:rPr lang="en-US" dirty="0" err="1">
                <a:solidFill>
                  <a:schemeClr val="bg1"/>
                </a:solidFill>
                <a:latin typeface="+mj-lt"/>
              </a:rPr>
              <a:t>pouvoir</a:t>
            </a:r>
            <a:r>
              <a:rPr lang="en-US" dirty="0">
                <a:solidFill>
                  <a:schemeClr val="bg1"/>
                </a:solidFill>
                <a:latin typeface="+mj-lt"/>
              </a:rPr>
              <a:t> se </a:t>
            </a:r>
            <a:r>
              <a:rPr lang="en-US" dirty="0" err="1">
                <a:solidFill>
                  <a:schemeClr val="bg1"/>
                </a:solidFill>
                <a:latin typeface="+mj-lt"/>
              </a:rPr>
              <a:t>nettoyer</a:t>
            </a:r>
            <a:r>
              <a:rPr lang="en-US" dirty="0">
                <a:solidFill>
                  <a:schemeClr val="bg1"/>
                </a:solidFill>
                <a:latin typeface="+mj-lt"/>
              </a:rPr>
              <a:t> </a:t>
            </a:r>
            <a:r>
              <a:rPr lang="en-US" dirty="0" err="1">
                <a:solidFill>
                  <a:schemeClr val="bg1"/>
                </a:solidFill>
                <a:latin typeface="+mj-lt"/>
              </a:rPr>
              <a:t>régulièrement</a:t>
            </a:r>
            <a:r>
              <a:rPr lang="en-US" dirty="0">
                <a:solidFill>
                  <a:schemeClr val="bg1"/>
                </a:solidFill>
                <a:latin typeface="+mj-lt"/>
              </a:rPr>
              <a:t> les mains.</a:t>
            </a:r>
          </a:p>
          <a:p>
            <a:pPr marL="0" indent="0">
              <a:buNone/>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597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Words>
  <Application>Microsoft Macintosh PowerPoint</Application>
  <PresentationFormat>Widescreen</PresentationFormat>
  <Paragraphs>62</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 Light</vt:lpstr>
      <vt:lpstr>Office Theme</vt:lpstr>
      <vt:lpstr>PowerPoint Presentation</vt:lpstr>
      <vt:lpstr>  Une façon d'aider les personnes vulnérables isolées à cause du coronavirus est la distribution de nourriture et d'autres articles essentiels.   Cependant, il est important qu'un grand soin soit apporté au respect du protocole afin que les membres de l'église et les membres de la communauté ne soient pas en danger.   Cette fiche incorpore les meilleures pratiques basées sur les directives de l'Organisation mondiale de la Santé. Il est conçu pour aider les bénévoles et le personnel de l'église à rester en sécurité et à garantir que les distributions effectuées par les églises n'augmentent pas le risque de transmission de COVID-19 dans la communauté.   Remarque: il existe d'autres façons pour les églises de répondre au Coronavirus en dehors des distributions, mais ces mêmes directives s'appliqueront probablement. </vt:lpstr>
      <vt:lpstr>Deux Principes Clés:</vt:lpstr>
      <vt:lpstr>Deux Principes Clés:</vt:lpstr>
      <vt:lpstr>Distribution d’articles alimentaires</vt:lpstr>
      <vt:lpstr>Distribution d’articles alimentaires</vt:lpstr>
      <vt:lpstr>Distribution d’articles non alimentaires</vt:lpstr>
      <vt:lpstr>Distribution d’articles non alimentaires</vt:lpstr>
      <vt:lpstr>Formation des bénévoles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Snodgrass</dc:creator>
  <cp:lastModifiedBy>Lauren Snodgrass</cp:lastModifiedBy>
  <cp:revision>1</cp:revision>
  <dcterms:created xsi:type="dcterms:W3CDTF">2020-03-25T00:13:55Z</dcterms:created>
  <dcterms:modified xsi:type="dcterms:W3CDTF">2020-03-25T00:14:42Z</dcterms:modified>
</cp:coreProperties>
</file>