
<file path=[Content_Types].xml><?xml version="1.0" encoding="utf-8"?>
<Types xmlns="http://schemas.openxmlformats.org/package/2006/content-types">
  <Default Extension="aac" ContentType="audio/aac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004C"/>
    <a:srgbClr val="574545"/>
    <a:srgbClr val="009ADE"/>
    <a:srgbClr val="8AC7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7CDD5-ECBB-F745-B343-9AC818736E43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B904E-90E8-FB4C-8344-162AAE4BD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83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Once on this slide, press the spacebar once to get Bloodhound </a:t>
            </a:r>
            <a:r>
              <a:rPr lang="en-US"/>
              <a:t>Barking Sound.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1B904E-90E8-FB4C-8344-162AAE4BD2E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19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ED313-3742-FD41-BAC3-09548D65EE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66866-0AB5-704E-A5FD-314C1905B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931B6-36DB-1E44-87D9-9BD0BA5CF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1B9A7-EF43-624F-904E-E469DCB2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58127-3435-4B4F-9E66-3CA32B8BC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094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5363C-7DFB-8C4E-8F39-961DA27FC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C53B75-B82F-BA4C-8D75-78E99859C8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52C22-A44E-3C40-BA28-4C3AD6518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6B062-F2A0-C24C-9AFD-19F1A54F4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D3AE2-9F00-EE45-AD5F-2CE7199B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52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32646E-61E7-494D-98D5-5538AA0A8E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6C469C-167D-C54E-85FE-C9D22D540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428D2-B193-B74C-BBF5-D28AF2318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BFBA2-2343-4A4A-A53D-DED893D36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A992D-BC02-E241-9049-05200A7EA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320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F09F8-2D3D-9849-A56F-C77731772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0C087-AD2A-0C4D-A0C7-019A28F711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B244F-DC86-B144-AFE0-D8F004A5E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63096-E88D-4142-88A3-8562025F8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505CDB-2752-8849-934F-74BE2ABD5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743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6D53D-01D3-EA4F-AE4F-34D0B4494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C7B596-510F-164D-B2EF-FBC84948DB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6B1AAA-4CF5-FB49-B44C-F327BAF5C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4E856-8A2E-764A-88E6-4BACC50F4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36CE9-F1B5-9A40-BEAB-B1836DC63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64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4B39A-E16F-2A4E-991D-9A3CFE714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FAA10-E4E1-F341-9D1E-ADD6004AD1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21A465-72DD-3F4E-A4A1-F91D12D125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C4EDB-3E79-4744-AA14-CC6788D06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21BE6-4CA7-DA4A-850D-A5996B7CF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469EE4-E711-4141-9D17-6CFDB559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82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390DF-E442-0949-B083-8365BDA40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013E9F-0F34-7E44-92BE-C43C09617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F18DC3-122C-7C49-904D-E5EA96F745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DC4F59-A02E-734A-8060-450B3FFC7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B27E3C-AE2B-6D44-BC3F-2BA7C9183F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6CD104-8247-1145-96D2-0D3AC515C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7840A0-C459-B641-8F77-E5DD93A62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2B3501-D1E6-F047-8187-9D5F4335D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27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93C9E-2B5E-F140-9290-00FB73289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0E7F2-8A4B-3A46-9AAC-F607B158D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051183-274B-194C-9C61-FD8BC6F43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5E2D1B-B4B6-7F42-9A4A-C5AA1A32E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847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3014AD-E06E-2A4B-938A-5A7569EA7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4731AD-23FB-9D44-9C5E-0650FBEC9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44CF45-7949-2D4C-9E1B-D6AF23A0F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073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63FE8-6CB0-2442-9FC4-952393167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B2C27-9206-9C41-96C5-1C0588231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8327D5-E82A-2C4D-A55D-D1989CCB11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EDB376-14AE-154A-88F6-E6B4CA7D4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DF57B5-3B0F-9241-B4F7-84E580213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67DC88-7368-7141-82A5-2CA864AA0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738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5F071-4BCE-E649-A205-684F7FC8E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8C30CD-72B9-F346-9C19-65CF131DD1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97922E-E7B8-204F-B79F-ABE7A5B6CD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8641D6-39D0-7844-849D-27E7ED2E6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B67538-1F42-8C4B-BA91-2D69C1609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D80FBE-E65E-A547-AD50-42B3A0F2F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95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FC8F26-469F-1744-B98F-9FADA5DE8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CA865-C653-CA40-B210-21C8E4C3A0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8C0D78-B24B-B442-8984-45208AD0A3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E2C17-79F4-0046-AE29-A7F0B6119A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7F894-C5E8-D94C-A937-B07F307B1A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759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aac"/><Relationship Id="rId1" Type="http://schemas.microsoft.com/office/2007/relationships/media" Target="../media/media1.aac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90AAD3-9760-AC48-BC39-AB33557CD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545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B14CD7-D500-E246-A894-4CB5EDF52D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0262FF-4522-FC4E-ADF3-41CA453954A4}"/>
              </a:ext>
            </a:extLst>
          </p:cNvPr>
          <p:cNvSpPr txBox="1"/>
          <p:nvPr/>
        </p:nvSpPr>
        <p:spPr>
          <a:xfrm>
            <a:off x="4071990" y="924675"/>
            <a:ext cx="404801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solidFill>
                  <a:srgbClr val="E7004C"/>
                </a:solidFill>
                <a:latin typeface="P22 Franklin Caslon" panose="02000505000000020004" pitchFamily="2" charset="0"/>
              </a:rPr>
              <a:t>Clue of the Day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5ECE98-220E-D849-9E98-E4AC926014CA}"/>
              </a:ext>
            </a:extLst>
          </p:cNvPr>
          <p:cNvSpPr txBox="1"/>
          <p:nvPr/>
        </p:nvSpPr>
        <p:spPr>
          <a:xfrm>
            <a:off x="116439" y="1838854"/>
            <a:ext cx="4048019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74545"/>
                </a:solidFill>
                <a:latin typeface="P22 Franklin Caslon" panose="02000505000000020004" pitchFamily="2" charset="0"/>
              </a:rPr>
              <a:t>God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(Point to the sky)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F1E7A4-AA4C-E845-9DF3-0E436869D88D}"/>
              </a:ext>
            </a:extLst>
          </p:cNvPr>
          <p:cNvSpPr txBox="1"/>
          <p:nvPr/>
        </p:nvSpPr>
        <p:spPr>
          <a:xfrm>
            <a:off x="4071989" y="1838854"/>
            <a:ext cx="4048019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74545"/>
                </a:solidFill>
                <a:latin typeface="P22 Franklin Caslon" panose="02000505000000020004" pitchFamily="2" charset="0"/>
              </a:rPr>
              <a:t>saves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(Put fists together as if in handcuffs, then pull fists away as if breaking free from the handcuffs)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1EF1A3-CADA-3B47-B0BE-A39B2E3B333F}"/>
              </a:ext>
            </a:extLst>
          </p:cNvPr>
          <p:cNvSpPr txBox="1"/>
          <p:nvPr/>
        </p:nvSpPr>
        <p:spPr>
          <a:xfrm>
            <a:off x="8048088" y="1838854"/>
            <a:ext cx="4048019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74545"/>
                </a:solidFill>
                <a:latin typeface="P22 Franklin Caslon" panose="02000505000000020004" pitchFamily="2" charset="0"/>
              </a:rPr>
              <a:t>us.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(Point both thumbs to self)</a:t>
            </a:r>
          </a:p>
        </p:txBody>
      </p:sp>
    </p:spTree>
    <p:extLst>
      <p:ext uri="{BB962C8B-B14F-4D97-AF65-F5344CB8AC3E}">
        <p14:creationId xmlns:p14="http://schemas.microsoft.com/office/powerpoint/2010/main" val="2540247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2A3EB5-5825-204D-8CF4-9C7361B1A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9E4C61-9E57-5C40-A21B-8EC29A8FC67E}"/>
              </a:ext>
            </a:extLst>
          </p:cNvPr>
          <p:cNvSpPr txBox="1"/>
          <p:nvPr/>
        </p:nvSpPr>
        <p:spPr>
          <a:xfrm>
            <a:off x="8224461" y="1890002"/>
            <a:ext cx="3681575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but accepts from</a:t>
            </a:r>
            <a:b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</a:br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every nation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(Make a “come here” motion)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9A1566-B3D7-D541-9972-C4FF1EFB2014}"/>
              </a:ext>
            </a:extLst>
          </p:cNvPr>
          <p:cNvSpPr txBox="1"/>
          <p:nvPr/>
        </p:nvSpPr>
        <p:spPr>
          <a:xfrm>
            <a:off x="4071990" y="924675"/>
            <a:ext cx="404801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solidFill>
                  <a:srgbClr val="E7004C"/>
                </a:solidFill>
                <a:latin typeface="P22 Franklin Caslon" panose="02000505000000020004" pitchFamily="2" charset="0"/>
              </a:rPr>
              <a:t>Memory Verse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455540-0608-6447-AA82-1CF38C89B0F2}"/>
              </a:ext>
            </a:extLst>
          </p:cNvPr>
          <p:cNvSpPr txBox="1"/>
          <p:nvPr/>
        </p:nvSpPr>
        <p:spPr>
          <a:xfrm>
            <a:off x="0" y="1890002"/>
            <a:ext cx="4222679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“I now realize how true</a:t>
            </a:r>
            <a:b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</a:br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it is that God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(Point to sky)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DECD2F-4E45-3C46-A32B-545FE3792440}"/>
              </a:ext>
            </a:extLst>
          </p:cNvPr>
          <p:cNvSpPr txBox="1"/>
          <p:nvPr/>
        </p:nvSpPr>
        <p:spPr>
          <a:xfrm>
            <a:off x="4411042" y="1910551"/>
            <a:ext cx="336307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does not show favoritism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(Shake head and tap middle </a:t>
            </a:r>
            <a:b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</a:b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finger on lower chin)</a:t>
            </a:r>
          </a:p>
        </p:txBody>
      </p:sp>
    </p:spTree>
    <p:extLst>
      <p:ext uri="{BB962C8B-B14F-4D97-AF65-F5344CB8AC3E}">
        <p14:creationId xmlns:p14="http://schemas.microsoft.com/office/powerpoint/2010/main" val="1007639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AC3CB5F-A16C-354C-BAEC-E309C1E38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763479-82DD-D949-B48F-B5651357D124}"/>
              </a:ext>
            </a:extLst>
          </p:cNvPr>
          <p:cNvSpPr txBox="1"/>
          <p:nvPr/>
        </p:nvSpPr>
        <p:spPr>
          <a:xfrm>
            <a:off x="4071990" y="924675"/>
            <a:ext cx="404801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solidFill>
                  <a:srgbClr val="E7004C"/>
                </a:solidFill>
                <a:latin typeface="P22 Franklin Caslon" panose="02000505000000020004" pitchFamily="2" charset="0"/>
              </a:rPr>
              <a:t>Memory Verse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B8D86C-EF67-3A4C-BFFE-A550B4EFE550}"/>
              </a:ext>
            </a:extLst>
          </p:cNvPr>
          <p:cNvSpPr txBox="1"/>
          <p:nvPr/>
        </p:nvSpPr>
        <p:spPr>
          <a:xfrm>
            <a:off x="1708935" y="1859402"/>
            <a:ext cx="3667874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the one who fears Him</a:t>
            </a:r>
          </a:p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and does what is right.”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(Place palms of hands together as if praying)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3DC061-B956-A24B-800B-4434DF70F9EC}"/>
              </a:ext>
            </a:extLst>
          </p:cNvPr>
          <p:cNvSpPr txBox="1"/>
          <p:nvPr/>
        </p:nvSpPr>
        <p:spPr>
          <a:xfrm>
            <a:off x="6390527" y="1859402"/>
            <a:ext cx="4643919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Acts 10:34-35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(Hold up 10 fingers)</a:t>
            </a:r>
          </a:p>
        </p:txBody>
      </p:sp>
    </p:spTree>
    <p:extLst>
      <p:ext uri="{BB962C8B-B14F-4D97-AF65-F5344CB8AC3E}">
        <p14:creationId xmlns:p14="http://schemas.microsoft.com/office/powerpoint/2010/main" val="3375936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loodhounds_ODY-1252-007.aac" descr="Bloodhounds_ODY-1252-007.aac">
            <a:hlinkClick r:id="" action="ppaction://media"/>
            <a:extLst>
              <a:ext uri="{FF2B5EF4-FFF2-40B4-BE49-F238E27FC236}">
                <a16:creationId xmlns:a16="http://schemas.microsoft.com/office/drawing/2014/main" id="{6E42B7F3-494C-9B46-9DD9-BB91350FA38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699874" y="443786"/>
            <a:ext cx="162389" cy="16238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99CAFE0-5B72-5E48-B8B6-B61C981246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681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138</Words>
  <Application>Microsoft Macintosh PowerPoint</Application>
  <PresentationFormat>Widescreen</PresentationFormat>
  <Paragraphs>22</Paragraphs>
  <Slides>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Brandon Grotesque Medium</vt:lpstr>
      <vt:lpstr>Calibri</vt:lpstr>
      <vt:lpstr>Calibri Light</vt:lpstr>
      <vt:lpstr>P22 Franklin Caslon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</cp:revision>
  <dcterms:created xsi:type="dcterms:W3CDTF">2021-11-29T19:25:47Z</dcterms:created>
  <dcterms:modified xsi:type="dcterms:W3CDTF">2021-11-30T15:24:16Z</dcterms:modified>
</cp:coreProperties>
</file>