
<file path=[Content_Types].xml><?xml version="1.0" encoding="utf-8"?>
<Types xmlns="http://schemas.openxmlformats.org/package/2006/content-types">
  <Default Extension="aac" ContentType="audio/aac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545"/>
    <a:srgbClr val="009ADE"/>
    <a:srgbClr val="8AC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7CDD5-ECBB-F745-B343-9AC818736E43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B904E-90E8-FB4C-8344-162AAE4BD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8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on this slide, press the spacebar once to get Bloodhound </a:t>
            </a:r>
            <a:r>
              <a:rPr lang="en-US"/>
              <a:t>Barking Sound.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1B904E-90E8-FB4C-8344-162AAE4BD2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9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ED313-3742-FD41-BAC3-09548D65EE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6866-0AB5-704E-A5FD-314C1905B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931B6-36DB-1E44-87D9-9BD0BA5C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1B9A7-EF43-624F-904E-E469DCB2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8127-3435-4B4F-9E66-3CA32B8BC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9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5363C-7DFB-8C4E-8F39-961DA27F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53B75-B82F-BA4C-8D75-78E99859C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52C22-A44E-3C40-BA28-4C3AD6518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6B062-F2A0-C24C-9AFD-19F1A54F4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D3AE2-9F00-EE45-AD5F-2CE7199B4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5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2646E-61E7-494D-98D5-5538AA0A8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C469C-167D-C54E-85FE-C9D22D540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428D2-B193-B74C-BBF5-D28AF231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BFBA2-2343-4A4A-A53D-DED893D3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A992D-BC02-E241-9049-05200A7E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2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F09F8-2D3D-9849-A56F-C7773177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0C087-AD2A-0C4D-A0C7-019A28F71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B244F-DC86-B144-AFE0-D8F004A5E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63096-E88D-4142-88A3-8562025F8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05CDB-2752-8849-934F-74BE2ABD5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4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D53D-01D3-EA4F-AE4F-34D0B4494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C7B596-510F-164D-B2EF-FBC84948D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B1AAA-4CF5-FB49-B44C-F327BAF5C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4E856-8A2E-764A-88E6-4BACC50F4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36CE9-F1B5-9A40-BEAB-B1836DC6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6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B39A-E16F-2A4E-991D-9A3CFE714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FAA10-E4E1-F341-9D1E-ADD6004AD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1A465-72DD-3F4E-A4A1-F91D12D12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C4EDB-3E79-4744-AA14-CC6788D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21BE6-4CA7-DA4A-850D-A5996B7C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69EE4-E711-4141-9D17-6CFDB559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390DF-E442-0949-B083-8365BDA40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13E9F-0F34-7E44-92BE-C43C09617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18DC3-122C-7C49-904D-E5EA96F74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C4F59-A02E-734A-8060-450B3FFC7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B27E3C-AE2B-6D44-BC3F-2BA7C9183F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CD104-8247-1145-96D2-0D3AC515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7840A0-C459-B641-8F77-E5DD93A62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B3501-D1E6-F047-8187-9D5F4335D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93C9E-2B5E-F140-9290-00FB7328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40E7F2-8A4B-3A46-9AAC-F607B158D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51183-274B-194C-9C61-FD8BC6F43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E2D1B-B4B6-7F42-9A4A-C5AA1A32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4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014AD-E06E-2A4B-938A-5A7569EA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4731AD-23FB-9D44-9C5E-0650FBEC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4CF45-7949-2D4C-9E1B-D6AF23A0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73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63FE8-6CB0-2442-9FC4-952393167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B2C27-9206-9C41-96C5-1C0588231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8327D5-E82A-2C4D-A55D-D1989CCB11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EDB376-14AE-154A-88F6-E6B4CA7D4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F57B5-3B0F-9241-B4F7-84E580213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7DC88-7368-7141-82A5-2CA864AA0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3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F071-4BCE-E649-A205-684F7FC8E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8C30CD-72B9-F346-9C19-65CF131DD1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97922E-E7B8-204F-B79F-ABE7A5B6C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641D6-39D0-7844-849D-27E7ED2E6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67538-1F42-8C4B-BA91-2D69C1609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80FBE-E65E-A547-AD50-42B3A0F2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5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FC8F26-469F-1744-B98F-9FADA5DE8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CA865-C653-CA40-B210-21C8E4C3A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C0D78-B24B-B442-8984-45208AD0A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BBAB-498B-964B-AD27-EE57B3DF2020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E2C17-79F4-0046-AE29-A7F0B6119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7F894-C5E8-D94C-A937-B07F307B1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0F61-C061-014A-AB03-34D72EF41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5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aac"/><Relationship Id="rId1" Type="http://schemas.microsoft.com/office/2007/relationships/media" Target="../media/media1.aac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0BC48BF-ACBF-1D47-AE61-46FEE7DC1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B5D5827-B80D-5B4E-965B-4DF5D4190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0262FF-4522-FC4E-ADF3-41CA453954A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Clue of the Day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5ECE98-220E-D849-9E98-E4AC926014CA}"/>
              </a:ext>
            </a:extLst>
          </p:cNvPr>
          <p:cNvSpPr txBox="1"/>
          <p:nvPr/>
        </p:nvSpPr>
        <p:spPr>
          <a:xfrm>
            <a:off x="116439" y="1900498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God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the sky)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F1E7A4-AA4C-E845-9DF3-0E436869D88D}"/>
              </a:ext>
            </a:extLst>
          </p:cNvPr>
          <p:cNvSpPr txBox="1"/>
          <p:nvPr/>
        </p:nvSpPr>
        <p:spPr>
          <a:xfrm>
            <a:off x="4071989" y="1900498"/>
            <a:ext cx="404801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seeks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(Hand on forehead as if to salute, </a:t>
            </a:r>
            <a:b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</a:b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then move head back and forth)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1EF1A3-CADA-3B47-B0BE-A39B2E3B333F}"/>
              </a:ext>
            </a:extLst>
          </p:cNvPr>
          <p:cNvSpPr txBox="1"/>
          <p:nvPr/>
        </p:nvSpPr>
        <p:spPr>
          <a:xfrm>
            <a:off x="8048088" y="1900498"/>
            <a:ext cx="4048019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us.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both thumbs to self)</a:t>
            </a:r>
          </a:p>
        </p:txBody>
      </p:sp>
    </p:spTree>
    <p:extLst>
      <p:ext uri="{BB962C8B-B14F-4D97-AF65-F5344CB8AC3E}">
        <p14:creationId xmlns:p14="http://schemas.microsoft.com/office/powerpoint/2010/main" val="254024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743FEB6-BF69-A240-A4A9-C642A7169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9E4C61-9E57-5C40-A21B-8EC29A8FC67E}"/>
              </a:ext>
            </a:extLst>
          </p:cNvPr>
          <p:cNvSpPr txBox="1"/>
          <p:nvPr/>
        </p:nvSpPr>
        <p:spPr>
          <a:xfrm>
            <a:off x="8315216" y="1962142"/>
            <a:ext cx="368157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Do not be discouraged.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(Frown and then shake head)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9A1566-B3D7-D541-9972-C4FF1EFB201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455540-0608-6447-AA82-1CF38C89B0F2}"/>
              </a:ext>
            </a:extLst>
          </p:cNvPr>
          <p:cNvSpPr txBox="1"/>
          <p:nvPr/>
        </p:nvSpPr>
        <p:spPr>
          <a:xfrm>
            <a:off x="195209" y="1962142"/>
            <a:ext cx="422267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“Be strong and courageous.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(Put hands into a fist and make a motion to show muscles by putting arms out to the side and bending the elbows.)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DECD2F-4E45-3C46-A32B-545FE3792440}"/>
              </a:ext>
            </a:extLst>
          </p:cNvPr>
          <p:cNvSpPr txBox="1"/>
          <p:nvPr/>
        </p:nvSpPr>
        <p:spPr>
          <a:xfrm>
            <a:off x="4685016" y="1962142"/>
            <a:ext cx="336307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Do not be afraid;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(Give a scary look and then shake head)</a:t>
            </a:r>
          </a:p>
        </p:txBody>
      </p:sp>
    </p:spTree>
    <p:extLst>
      <p:ext uri="{BB962C8B-B14F-4D97-AF65-F5344CB8AC3E}">
        <p14:creationId xmlns:p14="http://schemas.microsoft.com/office/powerpoint/2010/main" val="1007639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E266771-768C-5F45-8849-1D93C4C2B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763479-82DD-D949-B48F-B5651357D124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8D86C-EF67-3A4C-BFFE-A550B4EFE550}"/>
              </a:ext>
            </a:extLst>
          </p:cNvPr>
          <p:cNvSpPr txBox="1"/>
          <p:nvPr/>
        </p:nvSpPr>
        <p:spPr>
          <a:xfrm>
            <a:off x="1500028" y="1982690"/>
            <a:ext cx="366787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For the LORD your God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(Point to sky)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3DC061-B956-A24B-800B-4434DF70F9EC}"/>
              </a:ext>
            </a:extLst>
          </p:cNvPr>
          <p:cNvSpPr txBox="1"/>
          <p:nvPr/>
        </p:nvSpPr>
        <p:spPr>
          <a:xfrm>
            <a:off x="6452171" y="1982690"/>
            <a:ext cx="464391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will be with you wherever you go.”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(Move feet up and down)</a:t>
            </a:r>
          </a:p>
        </p:txBody>
      </p:sp>
    </p:spTree>
    <p:extLst>
      <p:ext uri="{BB962C8B-B14F-4D97-AF65-F5344CB8AC3E}">
        <p14:creationId xmlns:p14="http://schemas.microsoft.com/office/powerpoint/2010/main" val="337593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9D6F060-AA02-5F49-9E73-0926C00C3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CA749B-7D96-7B45-9514-D222DAB52A2D}"/>
              </a:ext>
            </a:extLst>
          </p:cNvPr>
          <p:cNvSpPr txBox="1"/>
          <p:nvPr/>
        </p:nvSpPr>
        <p:spPr>
          <a:xfrm>
            <a:off x="4071990" y="924675"/>
            <a:ext cx="404801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Memory Verse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C76EF3-06DC-4F44-82D5-5D8CD7D1627A}"/>
              </a:ext>
            </a:extLst>
          </p:cNvPr>
          <p:cNvSpPr txBox="1"/>
          <p:nvPr/>
        </p:nvSpPr>
        <p:spPr>
          <a:xfrm>
            <a:off x="4262062" y="2013512"/>
            <a:ext cx="366787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574545"/>
                </a:solidFill>
                <a:latin typeface="P22 Franklin Caslon" panose="02000505000000020004" pitchFamily="2" charset="0"/>
              </a:rPr>
              <a:t>Joshua 1:9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574545"/>
                </a:solidFill>
                <a:latin typeface="Brandon Grotesque Medium" panose="020B0503020203060202" pitchFamily="34" charset="77"/>
              </a:rPr>
              <a:t>(Make a 1 and then a 9 with fingers)</a:t>
            </a:r>
          </a:p>
        </p:txBody>
      </p:sp>
    </p:spTree>
    <p:extLst>
      <p:ext uri="{BB962C8B-B14F-4D97-AF65-F5344CB8AC3E}">
        <p14:creationId xmlns:p14="http://schemas.microsoft.com/office/powerpoint/2010/main" val="655457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loodhounds_ODY-1252-007.aac" descr="Bloodhounds_ODY-1252-007.aac">
            <a:hlinkClick r:id="" action="ppaction://media"/>
            <a:extLst>
              <a:ext uri="{FF2B5EF4-FFF2-40B4-BE49-F238E27FC236}">
                <a16:creationId xmlns:a16="http://schemas.microsoft.com/office/drawing/2014/main" id="{6E42B7F3-494C-9B46-9DD9-BB91350FA3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99874" y="443786"/>
            <a:ext cx="162389" cy="1623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A28D52-E3CB-1C4C-ADAC-C92CD4762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8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4C2691-3936-794C-B604-4E1AE9B5A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627079-6EE7-9F40-B315-CBCCA43291BF}"/>
              </a:ext>
            </a:extLst>
          </p:cNvPr>
          <p:cNvSpPr txBox="1"/>
          <p:nvPr/>
        </p:nvSpPr>
        <p:spPr>
          <a:xfrm>
            <a:off x="3818561" y="924675"/>
            <a:ext cx="45548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Types of Fingerprints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0ED0A5-D55E-6E4E-848B-91A19BFF7B95}"/>
              </a:ext>
            </a:extLst>
          </p:cNvPr>
          <p:cNvSpPr txBox="1"/>
          <p:nvPr/>
        </p:nvSpPr>
        <p:spPr>
          <a:xfrm>
            <a:off x="4262062" y="1951867"/>
            <a:ext cx="3667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Loop</a:t>
            </a:r>
          </a:p>
        </p:txBody>
      </p:sp>
    </p:spTree>
    <p:extLst>
      <p:ext uri="{BB962C8B-B14F-4D97-AF65-F5344CB8AC3E}">
        <p14:creationId xmlns:p14="http://schemas.microsoft.com/office/powerpoint/2010/main" val="699948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764087-E5CA-2644-9D82-24EF583EE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68649C-9DC3-E546-81A4-C35D8A8C6588}"/>
              </a:ext>
            </a:extLst>
          </p:cNvPr>
          <p:cNvSpPr txBox="1"/>
          <p:nvPr/>
        </p:nvSpPr>
        <p:spPr>
          <a:xfrm>
            <a:off x="3818561" y="924675"/>
            <a:ext cx="45548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Types of Fingerprints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8333AB-DA84-F047-8140-5B4FC988F5AD}"/>
              </a:ext>
            </a:extLst>
          </p:cNvPr>
          <p:cNvSpPr txBox="1"/>
          <p:nvPr/>
        </p:nvSpPr>
        <p:spPr>
          <a:xfrm>
            <a:off x="4262062" y="1951867"/>
            <a:ext cx="3667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Whirl</a:t>
            </a:r>
          </a:p>
        </p:txBody>
      </p:sp>
    </p:spTree>
    <p:extLst>
      <p:ext uri="{BB962C8B-B14F-4D97-AF65-F5344CB8AC3E}">
        <p14:creationId xmlns:p14="http://schemas.microsoft.com/office/powerpoint/2010/main" val="3155653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C9DE23-DD3F-BE47-BCF0-6618EEC5D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3DFD2D-97F7-664C-956A-BB30999CA856}"/>
              </a:ext>
            </a:extLst>
          </p:cNvPr>
          <p:cNvSpPr txBox="1"/>
          <p:nvPr/>
        </p:nvSpPr>
        <p:spPr>
          <a:xfrm>
            <a:off x="3818561" y="924675"/>
            <a:ext cx="45548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>
                <a:solidFill>
                  <a:srgbClr val="009ADE"/>
                </a:solidFill>
                <a:latin typeface="P22 Franklin Caslon" panose="02000505000000020004" pitchFamily="2" charset="0"/>
              </a:rPr>
              <a:t>Types of Fingerprints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0E15B0-1C73-1943-98A3-57F66A706DB7}"/>
              </a:ext>
            </a:extLst>
          </p:cNvPr>
          <p:cNvSpPr txBox="1"/>
          <p:nvPr/>
        </p:nvSpPr>
        <p:spPr>
          <a:xfrm>
            <a:off x="4262062" y="1951867"/>
            <a:ext cx="3667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74545"/>
                </a:solidFill>
                <a:latin typeface="P22 Franklin Caslon" panose="02000505000000020004" pitchFamily="2" charset="0"/>
              </a:rPr>
              <a:t>Arch</a:t>
            </a:r>
          </a:p>
        </p:txBody>
      </p:sp>
    </p:spTree>
    <p:extLst>
      <p:ext uri="{BB962C8B-B14F-4D97-AF65-F5344CB8AC3E}">
        <p14:creationId xmlns:p14="http://schemas.microsoft.com/office/powerpoint/2010/main" val="365527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168</Words>
  <Application>Microsoft Macintosh PowerPoint</Application>
  <PresentationFormat>Widescreen</PresentationFormat>
  <Paragraphs>30</Paragraphs>
  <Slides>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Brandon Grotesque Medium</vt:lpstr>
      <vt:lpstr>Calibri</vt:lpstr>
      <vt:lpstr>Calibri Light</vt:lpstr>
      <vt:lpstr>P22 Franklin Caslon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2021-11-29T19:25:47Z</dcterms:created>
  <dcterms:modified xsi:type="dcterms:W3CDTF">2021-11-30T15:23:27Z</dcterms:modified>
</cp:coreProperties>
</file>