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405"/>
  </p:normalViewPr>
  <p:slideViewPr>
    <p:cSldViewPr snapToGrid="0" snapToObjects="1" showGuides="1">
      <p:cViewPr varScale="1">
        <p:scale>
          <a:sx n="102" d="100"/>
          <a:sy n="102" d="100"/>
        </p:scale>
        <p:origin x="192" y="7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930E3-C1BC-6A4E-B216-69319205C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73D512-E011-D247-878C-AD4D0A898C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3FC64-C6F7-8F41-8C65-EE9C04B88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DFB0-5F52-584D-B69D-4951612CF784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507FF0-6FD7-5B47-B638-6BB578030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B22A8-2CBF-3244-8A1F-7A7A09E3C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5F9-17C0-844B-9608-CC5B98E20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945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36D95-5B63-1646-AD96-BED616465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E404D5-2926-0846-AA76-8FAE2BF87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ABEC9F-928F-EB4E-82F7-884ACC0B8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DFB0-5F52-584D-B69D-4951612CF784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9DFF3-EFDE-4049-BF4F-C19ECFFD4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D1424-69DE-DD40-B5AB-1F1B8F587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5F9-17C0-844B-9608-CC5B98E20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087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9D4C63-8C88-F642-9618-05C5B4E90D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842EF1-5847-9F43-92C9-720FF26ECA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8F2E4-D3DF-8545-A8E5-B069EFC38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DFB0-5F52-584D-B69D-4951612CF784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3429D-9D52-9042-A0F8-17998FFBE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6F985-C874-E848-936B-B1D0C692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5F9-17C0-844B-9608-CC5B98E20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48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AC348-2235-9444-8BFD-FA43DA518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B7A5E-D77F-9040-B539-5EB76D5A1B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E53A0-0723-1645-9D84-89C66FC1A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DFB0-5F52-584D-B69D-4951612CF784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48F2C-79C7-0D47-BE50-CFE37A568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42DB5-6951-854D-A08F-04E1C2EB6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5F9-17C0-844B-9608-CC5B98E20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013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DE480-6312-C443-B03B-515510E2B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9080B3-C278-A94C-B368-098717A5B4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4AB07-888E-4E43-8927-6A7DDF4F5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DFB0-5F52-584D-B69D-4951612CF784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31466-F19A-D345-9924-47C463542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3BEAB-AA43-524B-86A7-1431FD7B3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5F9-17C0-844B-9608-CC5B98E20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3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69AFF-26F3-0C44-AAD0-FC0E3C5EB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DD0AD-5217-9242-B6C5-367CEC2FDA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8693FA-68E9-A64E-97C5-228A166B85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1ADCA-9EB6-A44D-BEC8-4092550CC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DFB0-5F52-584D-B69D-4951612CF784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4B9B2C-1118-CA4D-80B7-B81B53965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1B3CBD-A957-2B46-B6D0-03F3B5B9C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5F9-17C0-844B-9608-CC5B98E20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51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06501-64CF-DA4E-B112-D30465471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7EE000-FC0B-2647-95FA-729D38761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D9E055-59F6-6143-B878-3C82E0036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9BDE37-30A2-8843-9EA8-E440DA070A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C6BBDB-A927-1843-91C6-16F43026BF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1DE900-25D0-6D4B-88EE-6E4912FAC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DFB0-5F52-584D-B69D-4951612CF784}" type="datetimeFigureOut">
              <a:rPr lang="en-US" smtClean="0"/>
              <a:t>3/25/22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F90F7F-90F6-914A-9D92-839FD3B30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727AB0-A945-A942-9638-F231A2859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5F9-17C0-844B-9608-CC5B98E20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C9C6F-B1BE-C541-8B5F-8A75164BF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774E10-11CC-8840-AD74-01506101B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DFB0-5F52-584D-B69D-4951612CF784}" type="datetimeFigureOut">
              <a:rPr lang="en-US" smtClean="0"/>
              <a:t>3/25/22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9E7705-49DC-1F4E-A50D-033F49571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6585-30B6-5342-B0CF-B2F61300C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5F9-17C0-844B-9608-CC5B98E20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99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261F2-D145-A64C-90ED-78BFD619E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DFB0-5F52-584D-B69D-4951612CF784}" type="datetimeFigureOut">
              <a:rPr lang="en-US" smtClean="0"/>
              <a:t>3/25/22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C3600F-9B13-644D-A79A-B77F95C97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52D334-43C6-5C43-BD5F-93B852C56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5F9-17C0-844B-9608-CC5B98E20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9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333B7-FCF7-0E4D-A5B7-EA6692F50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C263D-C4EB-114D-9323-D83FFB5D83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B67203-423B-794E-B5C6-5BB55EB5CE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EA3B68-A2AE-5D44-96E8-0E18B6F79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DFB0-5F52-584D-B69D-4951612CF784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6A3630-AD2B-AC49-821B-427B02658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E8E635-CC52-1643-8D39-131D682AE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5F9-17C0-844B-9608-CC5B98E20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3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673C6-C637-384E-AA5D-56EC371DE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1C5AE4-A202-714B-9301-0A5890FFEB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C26D29-070F-0A4B-A27B-893000B85D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156070-8E96-0345-B8A1-DFEF958C9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7DFB0-5F52-584D-B69D-4951612CF784}" type="datetimeFigureOut">
              <a:rPr lang="en-US" smtClean="0"/>
              <a:t>3/25/22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9DC74C-433C-0B40-9426-4E1015AD1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F308DF-0862-964A-83BF-8F57E477B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495F9-17C0-844B-9608-CC5B98E20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20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B1E146-7538-2049-8B12-29F8AFD17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1CFBA5-8F10-E341-B01E-D04F1CCD6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0210AF-DEA0-A643-A6D7-09D2603025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7DFB0-5F52-584D-B69D-4951612CF784}" type="datetimeFigureOut">
              <a:rPr lang="en-US" smtClean="0"/>
              <a:t>3/25/22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F170A-1E4B-2143-A3E7-B59A6962FA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00A18-81EA-1A48-82A1-4B7898001D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495F9-17C0-844B-9608-CC5B98E20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64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908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FDD4380-FEFF-1247-95BC-E689B95B5DF7}"/>
              </a:ext>
            </a:extLst>
          </p:cNvPr>
          <p:cNvSpPr txBox="1"/>
          <p:nvPr/>
        </p:nvSpPr>
        <p:spPr>
          <a:xfrm>
            <a:off x="1630471" y="2959640"/>
            <a:ext cx="895610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spc="300" dirty="0">
                <a:solidFill>
                  <a:schemeClr val="bg1"/>
                </a:solidFill>
                <a:latin typeface="P22 Franklin Caslon" panose="02000505000000020004" pitchFamily="2" charset="0"/>
              </a:rPr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721009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FB7ABC-3866-1E49-A8EF-0111055237B4}"/>
              </a:ext>
            </a:extLst>
          </p:cNvPr>
          <p:cNvSpPr txBox="1"/>
          <p:nvPr/>
        </p:nvSpPr>
        <p:spPr>
          <a:xfrm>
            <a:off x="1" y="1155893"/>
            <a:ext cx="69018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spc="300" dirty="0">
                <a:solidFill>
                  <a:srgbClr val="00946E"/>
                </a:solidFill>
                <a:latin typeface="P22 Franklin Caslon" panose="02000505000000020004" pitchFamily="2" charset="0"/>
              </a:rPr>
              <a:t>INSERT</a:t>
            </a:r>
            <a:br>
              <a:rPr lang="en-US" sz="3800" spc="300" dirty="0">
                <a:solidFill>
                  <a:srgbClr val="00946E"/>
                </a:solidFill>
                <a:latin typeface="P22 Franklin Caslon" panose="02000505000000020004" pitchFamily="2" charset="0"/>
              </a:rPr>
            </a:br>
            <a:r>
              <a:rPr lang="en-US" sz="3800" spc="300" dirty="0">
                <a:solidFill>
                  <a:srgbClr val="00946E"/>
                </a:solidFill>
                <a:latin typeface="P22 Franklin Caslon" panose="02000505000000020004" pitchFamily="2" charset="0"/>
              </a:rPr>
              <a:t>TITLE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3308BE-58E9-F543-A943-6D0C44BD5791}"/>
              </a:ext>
            </a:extLst>
          </p:cNvPr>
          <p:cNvSpPr txBox="1"/>
          <p:nvPr/>
        </p:nvSpPr>
        <p:spPr>
          <a:xfrm>
            <a:off x="576197" y="2830882"/>
            <a:ext cx="57369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50" dirty="0">
                <a:latin typeface="Brandon Grotesque Regular" panose="020B0503020203060202" pitchFamily="34" charset="77"/>
              </a:rPr>
              <a:t>Lorem ipsum dolor sit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amet</a:t>
            </a:r>
            <a:r>
              <a:rPr lang="en-US" sz="2400" spc="50" dirty="0">
                <a:latin typeface="Brandon Grotesque Regular" panose="020B0503020203060202" pitchFamily="34" charset="77"/>
              </a:rPr>
              <a:t>,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consectetuer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adipiscing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elit</a:t>
            </a:r>
            <a:r>
              <a:rPr lang="en-US" sz="2400" spc="50" dirty="0">
                <a:latin typeface="Brandon Grotesque Regular" panose="020B0503020203060202" pitchFamily="34" charset="77"/>
              </a:rPr>
              <a:t>, sed diam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nonummy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nibh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euismod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tincidunt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ut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laoreet</a:t>
            </a:r>
            <a:r>
              <a:rPr lang="en-US" sz="2400" spc="50" dirty="0">
                <a:latin typeface="Brandon Grotesque Regular" panose="020B0503020203060202" pitchFamily="34" charset="77"/>
              </a:rPr>
              <a:t> dolore magna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aliquam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erat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volutpat</a:t>
            </a:r>
            <a:r>
              <a:rPr lang="en-US" sz="2400" spc="50" dirty="0">
                <a:latin typeface="Brandon Grotesque Regular" panose="020B0503020203060202" pitchFamily="34" charset="77"/>
              </a:rPr>
              <a:t>. Ut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wisi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enim</a:t>
            </a:r>
            <a:r>
              <a:rPr lang="en-US" sz="2400" spc="50" dirty="0">
                <a:latin typeface="Brandon Grotesque Regular" panose="020B0503020203060202" pitchFamily="34" charset="77"/>
              </a:rPr>
              <a:t> ad </a:t>
            </a:r>
            <a:br>
              <a:rPr lang="en-US" sz="2400" spc="50" dirty="0">
                <a:latin typeface="Brandon Grotesque Regular" panose="020B0503020203060202" pitchFamily="34" charset="77"/>
              </a:rPr>
            </a:br>
            <a:r>
              <a:rPr lang="en-US" sz="2400" spc="50" dirty="0">
                <a:latin typeface="Brandon Grotesque Regular" panose="020B0503020203060202" pitchFamily="34" charset="77"/>
              </a:rPr>
              <a:t>minim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veniam</a:t>
            </a:r>
            <a:r>
              <a:rPr lang="en-US" sz="2400" spc="50" dirty="0">
                <a:latin typeface="Brandon Grotesque Regular" panose="020B0503020203060202" pitchFamily="34" charset="77"/>
              </a:rPr>
              <a:t>,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quis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nostrud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exerci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tation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ullamcorper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suscipit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lobortis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nisl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ut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aliquip</a:t>
            </a:r>
            <a:r>
              <a:rPr lang="en-US" sz="2400" spc="50" dirty="0">
                <a:latin typeface="Brandon Grotesque Regular" panose="020B0503020203060202" pitchFamily="34" charset="77"/>
              </a:rPr>
              <a:t> ex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ea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commodo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consequat</a:t>
            </a:r>
            <a:r>
              <a:rPr lang="en-US" sz="2400" spc="50" dirty="0">
                <a:latin typeface="Brandon Grotesque Regular" panose="020B0503020203060202" pitchFamily="34" charset="77"/>
              </a:rPr>
              <a:t>. Duis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autem</a:t>
            </a:r>
            <a:r>
              <a:rPr lang="en-US" sz="2400" spc="50" dirty="0">
                <a:latin typeface="Brandon Grotesque Regular" panose="020B0503020203060202" pitchFamily="34" charset="77"/>
              </a:rPr>
              <a:t> vel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eum</a:t>
            </a:r>
            <a:r>
              <a:rPr lang="en-US" sz="2400" spc="50" dirty="0">
                <a:latin typeface="Brandon Grotesque Regular" panose="020B0503020203060202" pitchFamily="34" charset="77"/>
              </a:rPr>
              <a:t> </a:t>
            </a:r>
            <a:r>
              <a:rPr lang="en-US" sz="2400" spc="50" dirty="0" err="1">
                <a:latin typeface="Brandon Grotesque Regular" panose="020B0503020203060202" pitchFamily="34" charset="77"/>
              </a:rPr>
              <a:t>iriure</a:t>
            </a:r>
            <a:r>
              <a:rPr lang="en-US" sz="2400" spc="50" dirty="0">
                <a:latin typeface="Brandon Grotesque Regular" panose="020B0503020203060202" pitchFamily="34" charset="77"/>
              </a:rPr>
              <a:t> dolor in.</a:t>
            </a:r>
          </a:p>
        </p:txBody>
      </p:sp>
    </p:spTree>
    <p:extLst>
      <p:ext uri="{BB962C8B-B14F-4D97-AF65-F5344CB8AC3E}">
        <p14:creationId xmlns:p14="http://schemas.microsoft.com/office/powerpoint/2010/main" val="1104227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A1D5CE-69A3-F243-AC23-0CBD070E4B20}"/>
              </a:ext>
            </a:extLst>
          </p:cNvPr>
          <p:cNvSpPr txBox="1"/>
          <p:nvPr/>
        </p:nvSpPr>
        <p:spPr>
          <a:xfrm>
            <a:off x="2287044" y="1168019"/>
            <a:ext cx="76179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300" dirty="0">
                <a:solidFill>
                  <a:srgbClr val="00946E"/>
                </a:solidFill>
                <a:latin typeface="P22 Franklin Caslon" panose="02000505000000020004" pitchFamily="2" charset="0"/>
              </a:rPr>
              <a:t>INSERT TITLE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8028A1-53F4-2646-9D97-2889AE609120}"/>
              </a:ext>
            </a:extLst>
          </p:cNvPr>
          <p:cNvSpPr txBox="1"/>
          <p:nvPr/>
        </p:nvSpPr>
        <p:spPr>
          <a:xfrm>
            <a:off x="1534438" y="2167002"/>
            <a:ext cx="91481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pc="50" dirty="0">
                <a:latin typeface="Brandon Grotesque Regular" panose="020B0503020203060202" pitchFamily="34" charset="77"/>
              </a:rPr>
              <a:t>Lorem ipsum dolor sit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amet</a:t>
            </a:r>
            <a:r>
              <a:rPr lang="en-US" sz="2800" spc="50" dirty="0">
                <a:latin typeface="Brandon Grotesque Regular" panose="020B0503020203060202" pitchFamily="34" charset="77"/>
              </a:rPr>
              <a:t>,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consectetuer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adipiscing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elit</a:t>
            </a:r>
            <a:r>
              <a:rPr lang="en-US" sz="2800" spc="50" dirty="0">
                <a:latin typeface="Brandon Grotesque Regular" panose="020B0503020203060202" pitchFamily="34" charset="77"/>
              </a:rPr>
              <a:t>, sed diam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nonummy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nibh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euismod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tincidunt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ut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laoreet</a:t>
            </a:r>
            <a:r>
              <a:rPr lang="en-US" sz="2800" spc="50" dirty="0">
                <a:latin typeface="Brandon Grotesque Regular" panose="020B0503020203060202" pitchFamily="34" charset="77"/>
              </a:rPr>
              <a:t> dolore magna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aliquam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erat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volutpat</a:t>
            </a:r>
            <a:r>
              <a:rPr lang="en-US" sz="2800" spc="50" dirty="0">
                <a:latin typeface="Brandon Grotesque Regular" panose="020B0503020203060202" pitchFamily="34" charset="77"/>
              </a:rPr>
              <a:t>. Ut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wisi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enim</a:t>
            </a:r>
            <a:r>
              <a:rPr lang="en-US" sz="2800" spc="50" dirty="0">
                <a:latin typeface="Brandon Grotesque Regular" panose="020B0503020203060202" pitchFamily="34" charset="77"/>
              </a:rPr>
              <a:t> ad minim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veniam</a:t>
            </a:r>
            <a:r>
              <a:rPr lang="en-US" sz="2800" spc="50" dirty="0">
                <a:latin typeface="Brandon Grotesque Regular" panose="020B0503020203060202" pitchFamily="34" charset="77"/>
              </a:rPr>
              <a:t>,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quis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nostrud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exerci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tation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ullamcorper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suscipit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lobortis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nisl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ut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aliquip</a:t>
            </a:r>
            <a:r>
              <a:rPr lang="en-US" sz="2800" spc="50" dirty="0">
                <a:latin typeface="Brandon Grotesque Regular" panose="020B0503020203060202" pitchFamily="34" charset="77"/>
              </a:rPr>
              <a:t> ex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ea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commodo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consequat</a:t>
            </a:r>
            <a:r>
              <a:rPr lang="en-US" sz="2800" spc="50" dirty="0">
                <a:latin typeface="Brandon Grotesque Regular" panose="020B0503020203060202" pitchFamily="34" charset="77"/>
              </a:rPr>
              <a:t>. Duis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autem</a:t>
            </a:r>
            <a:r>
              <a:rPr lang="en-US" sz="2800" spc="50" dirty="0">
                <a:latin typeface="Brandon Grotesque Regular" panose="020B0503020203060202" pitchFamily="34" charset="77"/>
              </a:rPr>
              <a:t> vel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eum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iriure</a:t>
            </a:r>
            <a:r>
              <a:rPr lang="en-US" sz="2800" spc="50" dirty="0">
                <a:latin typeface="Brandon Grotesque Regular" panose="020B0503020203060202" pitchFamily="34" charset="77"/>
              </a:rPr>
              <a:t> dolor in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hendrerit</a:t>
            </a:r>
            <a:r>
              <a:rPr lang="en-US" sz="2800" spc="50" dirty="0">
                <a:latin typeface="Brandon Grotesque Regular" panose="020B0503020203060202" pitchFamily="34" charset="77"/>
              </a:rPr>
              <a:t> in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vulputate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velit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esse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molestie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consequat</a:t>
            </a:r>
            <a:r>
              <a:rPr lang="en-US" sz="2800" spc="50" dirty="0">
                <a:latin typeface="Brandon Grotesque Regular" panose="020B0503020203060202" pitchFamily="34" charset="77"/>
              </a:rPr>
              <a:t>, vel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illum</a:t>
            </a:r>
            <a:r>
              <a:rPr lang="en-US" sz="2800" spc="50" dirty="0">
                <a:latin typeface="Brandon Grotesque Regular" panose="020B0503020203060202" pitchFamily="34" charset="77"/>
              </a:rPr>
              <a:t> dolore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eu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feugiat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nulla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facilisis</a:t>
            </a:r>
            <a:r>
              <a:rPr lang="en-US" sz="2800" spc="50" dirty="0">
                <a:latin typeface="Brandon Grotesque Regular" panose="020B0503020203060202" pitchFamily="34" charset="77"/>
              </a:rPr>
              <a:t>.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Aliquip</a:t>
            </a:r>
            <a:r>
              <a:rPr lang="en-US" sz="2800" spc="50" dirty="0">
                <a:latin typeface="Brandon Grotesque Regular" panose="020B0503020203060202" pitchFamily="34" charset="77"/>
              </a:rPr>
              <a:t> ex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ea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commodo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consequat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duis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autem</a:t>
            </a:r>
            <a:r>
              <a:rPr lang="en-US" sz="2800" spc="50" dirty="0">
                <a:latin typeface="Brandon Grotesque Regular" panose="020B0503020203060202" pitchFamily="34" charset="77"/>
              </a:rPr>
              <a:t> vel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eum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iriure</a:t>
            </a:r>
            <a:r>
              <a:rPr lang="en-US" sz="2800" spc="50" dirty="0">
                <a:latin typeface="Brandon Grotesque Regular" panose="020B0503020203060202" pitchFamily="34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3030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BB65D9-0A9A-FD4C-8D93-0B5EFDF84B14}"/>
              </a:ext>
            </a:extLst>
          </p:cNvPr>
          <p:cNvSpPr txBox="1"/>
          <p:nvPr/>
        </p:nvSpPr>
        <p:spPr>
          <a:xfrm>
            <a:off x="2299570" y="942551"/>
            <a:ext cx="76179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300" dirty="0">
                <a:solidFill>
                  <a:srgbClr val="00946E"/>
                </a:solidFill>
                <a:latin typeface="P22 Franklin Caslon" panose="02000505000000020004" pitchFamily="2" charset="0"/>
              </a:rPr>
              <a:t>INSERT TITLE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72ACCD-6CB9-294D-84AC-EB988013E432}"/>
              </a:ext>
            </a:extLst>
          </p:cNvPr>
          <p:cNvSpPr txBox="1"/>
          <p:nvPr/>
        </p:nvSpPr>
        <p:spPr>
          <a:xfrm>
            <a:off x="1534438" y="2555310"/>
            <a:ext cx="91481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pc="50" dirty="0">
                <a:latin typeface="Brandon Grotesque Regular" panose="020B0503020203060202" pitchFamily="34" charset="77"/>
              </a:rPr>
              <a:t>Lorem ipsum dolor sit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amet</a:t>
            </a:r>
            <a:r>
              <a:rPr lang="en-US" sz="2800" spc="50" dirty="0">
                <a:latin typeface="Brandon Grotesque Regular" panose="020B0503020203060202" pitchFamily="34" charset="77"/>
              </a:rPr>
              <a:t>,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consectetuer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adipiscing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elit</a:t>
            </a:r>
            <a:r>
              <a:rPr lang="en-US" sz="2800" spc="50" dirty="0">
                <a:latin typeface="Brandon Grotesque Regular" panose="020B0503020203060202" pitchFamily="34" charset="77"/>
              </a:rPr>
              <a:t>, sed diam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nonummy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nibh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euismod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tincidunt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ut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laoreet</a:t>
            </a:r>
            <a:r>
              <a:rPr lang="en-US" sz="2800" spc="50" dirty="0">
                <a:latin typeface="Brandon Grotesque Regular" panose="020B0503020203060202" pitchFamily="34" charset="77"/>
              </a:rPr>
              <a:t> dolore magna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aliquam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erat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volutpat</a:t>
            </a:r>
            <a:r>
              <a:rPr lang="en-US" sz="2800" spc="50" dirty="0">
                <a:latin typeface="Brandon Grotesque Regular" panose="020B0503020203060202" pitchFamily="34" charset="77"/>
              </a:rPr>
              <a:t>. Ut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wisi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enim</a:t>
            </a:r>
            <a:r>
              <a:rPr lang="en-US" sz="2800" spc="50" dirty="0">
                <a:latin typeface="Brandon Grotesque Regular" panose="020B0503020203060202" pitchFamily="34" charset="77"/>
              </a:rPr>
              <a:t> ad minim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veniam</a:t>
            </a:r>
            <a:r>
              <a:rPr lang="en-US" sz="2800" spc="50" dirty="0">
                <a:latin typeface="Brandon Grotesque Regular" panose="020B0503020203060202" pitchFamily="34" charset="77"/>
              </a:rPr>
              <a:t>,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quis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nostrud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exerci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tation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ullamcorper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suscipit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lobortis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nisl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ut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aliquip</a:t>
            </a:r>
            <a:r>
              <a:rPr lang="en-US" sz="2800" spc="50" dirty="0">
                <a:latin typeface="Brandon Grotesque Regular" panose="020B0503020203060202" pitchFamily="34" charset="77"/>
              </a:rPr>
              <a:t> ex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ea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commodo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consequat</a:t>
            </a:r>
            <a:r>
              <a:rPr lang="en-US" sz="2800" spc="50" dirty="0">
                <a:latin typeface="Brandon Grotesque Regular" panose="020B0503020203060202" pitchFamily="34" charset="77"/>
              </a:rPr>
              <a:t>. Duis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autem</a:t>
            </a:r>
            <a:r>
              <a:rPr lang="en-US" sz="2800" spc="50" dirty="0">
                <a:latin typeface="Brandon Grotesque Regular" panose="020B0503020203060202" pitchFamily="34" charset="77"/>
              </a:rPr>
              <a:t> vel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eum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iriure</a:t>
            </a:r>
            <a:r>
              <a:rPr lang="en-US" sz="2800" spc="50" dirty="0">
                <a:latin typeface="Brandon Grotesque Regular" panose="020B0503020203060202" pitchFamily="34" charset="77"/>
              </a:rPr>
              <a:t> dolor in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hendrerit</a:t>
            </a:r>
            <a:r>
              <a:rPr lang="en-US" sz="2800" spc="50" dirty="0">
                <a:latin typeface="Brandon Grotesque Regular" panose="020B0503020203060202" pitchFamily="34" charset="77"/>
              </a:rPr>
              <a:t> in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vulputate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velit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esse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molestie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consequat</a:t>
            </a:r>
            <a:r>
              <a:rPr lang="en-US" sz="2800" spc="50" dirty="0">
                <a:latin typeface="Brandon Grotesque Regular" panose="020B0503020203060202" pitchFamily="34" charset="77"/>
              </a:rPr>
              <a:t>, vel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illum</a:t>
            </a:r>
            <a:r>
              <a:rPr lang="en-US" sz="2800" spc="50" dirty="0">
                <a:latin typeface="Brandon Grotesque Regular" panose="020B0503020203060202" pitchFamily="34" charset="77"/>
              </a:rPr>
              <a:t> dolore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eu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feugiat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nulla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facilisis</a:t>
            </a:r>
            <a:r>
              <a:rPr lang="en-US" sz="2800" spc="50" dirty="0">
                <a:latin typeface="Brandon Grotesque Regular" panose="020B0503020203060202" pitchFamily="34" charset="77"/>
              </a:rPr>
              <a:t>.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Aliquip</a:t>
            </a:r>
            <a:r>
              <a:rPr lang="en-US" sz="2800" spc="50" dirty="0">
                <a:latin typeface="Brandon Grotesque Regular" panose="020B0503020203060202" pitchFamily="34" charset="77"/>
              </a:rPr>
              <a:t> ex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ea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commodo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consequat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duis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autem</a:t>
            </a:r>
            <a:r>
              <a:rPr lang="en-US" sz="2800" spc="50" dirty="0">
                <a:latin typeface="Brandon Grotesque Regular" panose="020B0503020203060202" pitchFamily="34" charset="77"/>
              </a:rPr>
              <a:t> vel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eum</a:t>
            </a:r>
            <a:r>
              <a:rPr lang="en-US" sz="2800" spc="50" dirty="0"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latin typeface="Brandon Grotesque Regular" panose="020B0503020203060202" pitchFamily="34" charset="77"/>
              </a:rPr>
              <a:t>iriure</a:t>
            </a:r>
            <a:r>
              <a:rPr lang="en-US" sz="2800" spc="50" dirty="0">
                <a:latin typeface="Brandon Grotesque Regular" panose="020B0503020203060202" pitchFamily="34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4150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D2E8594-7BC4-8443-8C70-DB4F65354EEE}"/>
              </a:ext>
            </a:extLst>
          </p:cNvPr>
          <p:cNvSpPr txBox="1"/>
          <p:nvPr/>
        </p:nvSpPr>
        <p:spPr>
          <a:xfrm>
            <a:off x="2287044" y="1243175"/>
            <a:ext cx="76179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spc="300" dirty="0">
                <a:solidFill>
                  <a:schemeClr val="bg1"/>
                </a:solidFill>
                <a:latin typeface="P22 Franklin Caslon" panose="02000505000000020004" pitchFamily="2" charset="0"/>
              </a:rPr>
              <a:t>INSERT TITLE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D75F92-9980-6042-929E-FC9A93BB03DA}"/>
              </a:ext>
            </a:extLst>
          </p:cNvPr>
          <p:cNvSpPr txBox="1"/>
          <p:nvPr/>
        </p:nvSpPr>
        <p:spPr>
          <a:xfrm>
            <a:off x="1721285" y="2192054"/>
            <a:ext cx="87494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Lorem ipsum dolor sit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amet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,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consectetuer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adipiscing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elit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, sed diam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nonummy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nibh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euismod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tincidunt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ut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laoreet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dolore magna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aliquam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erat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volutpat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. Ut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wisi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enim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ad minim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veniam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,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quis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nostrud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exerci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tation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ullamcorper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suscipit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lobortis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nisl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ut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aliquip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ex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ea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commodo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consequat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. Duis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autem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vel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eum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iriure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dolor in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hendrerit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in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vulputate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velit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esse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molestie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consequat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, vel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illum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dolore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eu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feugiat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nulla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facilisis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.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Aliquip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ex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ea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 </a:t>
            </a:r>
            <a:r>
              <a:rPr lang="en-US" sz="2800" spc="50" dirty="0" err="1">
                <a:solidFill>
                  <a:schemeClr val="bg1"/>
                </a:solidFill>
                <a:latin typeface="Brandon Grotesque Regular" panose="020B0503020203060202" pitchFamily="34" charset="77"/>
              </a:rPr>
              <a:t>commodo</a:t>
            </a:r>
            <a:r>
              <a:rPr lang="en-US" sz="2800" spc="50" dirty="0">
                <a:solidFill>
                  <a:schemeClr val="bg1"/>
                </a:solidFill>
                <a:latin typeface="Brandon Grotesque Regular" panose="020B0503020203060202" pitchFamily="34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3668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305</Words>
  <Application>Microsoft Macintosh PowerPoint</Application>
  <PresentationFormat>Widescreen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Brandon Grotesque Regular</vt:lpstr>
      <vt:lpstr>Calibri</vt:lpstr>
      <vt:lpstr>Calibri Light</vt:lpstr>
      <vt:lpstr>P22 Franklin Caslon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2022-03-14T19:07:14Z</dcterms:created>
  <dcterms:modified xsi:type="dcterms:W3CDTF">2022-03-25T14:49:05Z</dcterms:modified>
</cp:coreProperties>
</file>