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8" r:id="rId11"/>
    <p:sldId id="270" r:id="rId12"/>
    <p:sldId id="272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18288000" cy="10287000"/>
  <p:notesSz cx="6858000" cy="9144000"/>
  <p:embeddedFontLst>
    <p:embeddedFont>
      <p:font typeface="Arimo Bold" panose="020B0604020202020204" charset="0"/>
      <p:regular r:id="rId29"/>
      <p:bold r:id="rId30"/>
    </p:embeddedFont>
    <p:embeddedFont>
      <p:font typeface="Arimo Italics" panose="020B060402020202020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ato Bold" panose="020B0604020202020204" charset="0"/>
      <p:regular r:id="rId37"/>
      <p:bold r:id="rId38"/>
    </p:embeddedFont>
    <p:embeddedFont>
      <p:font typeface="League Gothic" panose="00000500000000000000" pitchFamily="50" charset="0"/>
      <p:regular r:id="rId39"/>
    </p:embeddedFont>
    <p:embeddedFont>
      <p:font typeface="Open Sans Italics" panose="020B0604020202020204" charset="0"/>
      <p:regular r:id="rId40"/>
      <p: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Bold" panose="02000000000000000000" pitchFamily="2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  <a:srgbClr val="CA6C52"/>
    <a:srgbClr val="E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E3A857-F3CB-4A77-9683-F9E41C9084AE}" v="26" dt="2021-05-10T17:14:08.026"/>
    <p1510:client id="{DBF117B0-7079-4FFA-9520-84AF8C012930}" v="2" dt="2021-05-10T16:20:29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6" autoAdjust="0"/>
    <p:restoredTop sz="94620" autoAdjust="0"/>
  </p:normalViewPr>
  <p:slideViewPr>
    <p:cSldViewPr>
      <p:cViewPr varScale="1">
        <p:scale>
          <a:sx n="54" d="100"/>
          <a:sy n="54" d="100"/>
        </p:scale>
        <p:origin x="10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gelismo Mesoamérica Iglesia del Nazareno" userId="06c8f85579488c7f" providerId="LiveId" clId="{94E3A857-F3CB-4A77-9683-F9E41C9084AE}"/>
    <pc:docChg chg="undo custSel modSld">
      <pc:chgData name="Evangelismo Mesoamérica Iglesia del Nazareno" userId="06c8f85579488c7f" providerId="LiveId" clId="{94E3A857-F3CB-4A77-9683-F9E41C9084AE}" dt="2021-05-10T19:19:16.544" v="238" actId="1076"/>
      <pc:docMkLst>
        <pc:docMk/>
      </pc:docMkLst>
      <pc:sldChg chg="addSp delSp modSp mod">
        <pc:chgData name="Evangelismo Mesoamérica Iglesia del Nazareno" userId="06c8f85579488c7f" providerId="LiveId" clId="{94E3A857-F3CB-4A77-9683-F9E41C9084AE}" dt="2021-05-10T17:04:39.798" v="40" actId="14826"/>
        <pc:sldMkLst>
          <pc:docMk/>
          <pc:sldMk cId="0" sldId="256"/>
        </pc:sldMkLst>
        <pc:spChg chg="mod">
          <ac:chgData name="Evangelismo Mesoamérica Iglesia del Nazareno" userId="06c8f85579488c7f" providerId="LiveId" clId="{94E3A857-F3CB-4A77-9683-F9E41C9084AE}" dt="2021-05-10T17:01:51.703" v="29" actId="20577"/>
          <ac:spMkLst>
            <pc:docMk/>
            <pc:sldMk cId="0" sldId="256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1:55.015" v="30" actId="478"/>
          <ac:spMkLst>
            <pc:docMk/>
            <pc:sldMk cId="0" sldId="256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1:56.765" v="31" actId="478"/>
          <ac:spMkLst>
            <pc:docMk/>
            <pc:sldMk cId="0" sldId="256"/>
            <ac:spMk id="12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4:39.798" v="40" actId="14826"/>
          <ac:grpSpMkLst>
            <pc:docMk/>
            <pc:sldMk cId="0" sldId="256"/>
            <ac:grpSpMk id="5" creationId="{00000000-0000-0000-0000-000000000000}"/>
          </ac:grpSpMkLst>
        </pc:grpChg>
        <pc:picChg chg="add del mod">
          <ac:chgData name="Evangelismo Mesoamérica Iglesia del Nazareno" userId="06c8f85579488c7f" providerId="LiveId" clId="{94E3A857-F3CB-4A77-9683-F9E41C9084AE}" dt="2021-05-10T17:04:21.543" v="37" actId="1076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4:39.798" v="40" actId="14826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4:39.798" v="40" actId="14826"/>
          <ac:picMkLst>
            <pc:docMk/>
            <pc:sldMk cId="0" sldId="256"/>
            <ac:picMk id="7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7:05:09.881" v="47" actId="14826"/>
        <pc:sldMkLst>
          <pc:docMk/>
          <pc:sldMk cId="0" sldId="258"/>
        </pc:sldMkLst>
        <pc:spChg chg="mod">
          <ac:chgData name="Evangelismo Mesoamérica Iglesia del Nazareno" userId="06c8f85579488c7f" providerId="LiveId" clId="{94E3A857-F3CB-4A77-9683-F9E41C9084AE}" dt="2021-05-10T17:04:53.999" v="43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7:04:57.974" v="45" actId="1076"/>
          <ac:spMkLst>
            <pc:docMk/>
            <pc:sldMk cId="0" sldId="258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4:55.195" v="44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4:50.040" v="42" actId="478"/>
          <ac:spMkLst>
            <pc:docMk/>
            <pc:sldMk cId="0" sldId="258"/>
            <ac:spMk id="13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5:09.881" v="47" actId="14826"/>
          <ac:grpSpMkLst>
            <pc:docMk/>
            <pc:sldMk cId="0" sldId="258"/>
            <ac:grpSpMk id="3" creationId="{00000000-0000-0000-0000-000000000000}"/>
          </ac:grpSpMkLst>
        </pc:grpChg>
        <pc:grpChg chg="del">
          <ac:chgData name="Evangelismo Mesoamérica Iglesia del Nazareno" userId="06c8f85579488c7f" providerId="LiveId" clId="{94E3A857-F3CB-4A77-9683-F9E41C9084AE}" dt="2021-05-10T17:04:48.504" v="41" actId="478"/>
          <ac:grpSpMkLst>
            <pc:docMk/>
            <pc:sldMk cId="0" sldId="258"/>
            <ac:grpSpMk id="6" creationId="{00000000-0000-0000-0000-000000000000}"/>
          </ac:grpSpMkLst>
        </pc:grpChg>
        <pc:grpChg chg="mod">
          <ac:chgData name="Evangelismo Mesoamérica Iglesia del Nazareno" userId="06c8f85579488c7f" providerId="LiveId" clId="{94E3A857-F3CB-4A77-9683-F9E41C9084AE}" dt="2021-05-10T17:05:01.983" v="46" actId="1076"/>
          <ac:grpSpMkLst>
            <pc:docMk/>
            <pc:sldMk cId="0" sldId="258"/>
            <ac:grpSpMk id="9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5:09.881" v="47" actId="14826"/>
          <ac:picMkLst>
            <pc:docMk/>
            <pc:sldMk cId="0" sldId="25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5:09.881" v="47" actId="14826"/>
          <ac:picMkLst>
            <pc:docMk/>
            <pc:sldMk cId="0" sldId="258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5:50.118" v="172" actId="255"/>
        <pc:sldMkLst>
          <pc:docMk/>
          <pc:sldMk cId="0" sldId="259"/>
        </pc:sldMkLst>
        <pc:spChg chg="mod">
          <ac:chgData name="Evangelismo Mesoamérica Iglesia del Nazareno" userId="06c8f85579488c7f" providerId="LiveId" clId="{94E3A857-F3CB-4A77-9683-F9E41C9084AE}" dt="2021-05-10T19:15:42.190" v="170" actId="255"/>
          <ac:spMkLst>
            <pc:docMk/>
            <pc:sldMk cId="0" sldId="259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5:50.118" v="172" actId="255"/>
          <ac:spMkLst>
            <pc:docMk/>
            <pc:sldMk cId="0" sldId="259"/>
            <ac:spMk id="8" creationId="{00000000-0000-0000-0000-000000000000}"/>
          </ac:spMkLst>
        </pc:spChg>
        <pc:grpChg chg="del">
          <ac:chgData name="Evangelismo Mesoamérica Iglesia del Nazareno" userId="06c8f85579488c7f" providerId="LiveId" clId="{94E3A857-F3CB-4A77-9683-F9E41C9084AE}" dt="2021-05-10T17:05:14.892" v="48" actId="478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Evangelismo Mesoamérica Iglesia del Nazareno" userId="06c8f85579488c7f" providerId="LiveId" clId="{94E3A857-F3CB-4A77-9683-F9E41C9084AE}" dt="2021-05-10T19:15:39.277" v="168" actId="1076"/>
          <ac:grpSpMkLst>
            <pc:docMk/>
            <pc:sldMk cId="0" sldId="259"/>
            <ac:grpSpMk id="6" creationId="{00000000-0000-0000-0000-000000000000}"/>
          </ac:grpSpMkLst>
        </pc:grpChg>
        <pc:grpChg chg="del">
          <ac:chgData name="Evangelismo Mesoamérica Iglesia del Nazareno" userId="06c8f85579488c7f" providerId="LiveId" clId="{94E3A857-F3CB-4A77-9683-F9E41C9084AE}" dt="2021-05-10T17:05:17.002" v="49" actId="478"/>
          <ac:grpSpMkLst>
            <pc:docMk/>
            <pc:sldMk cId="0" sldId="259"/>
            <ac:grpSpMk id="9" creationId="{00000000-0000-0000-0000-000000000000}"/>
          </ac:grpSpMkLst>
        </pc:grpChg>
        <pc:grpChg chg="mod">
          <ac:chgData name="Evangelismo Mesoamérica Iglesia del Nazareno" userId="06c8f85579488c7f" providerId="LiveId" clId="{94E3A857-F3CB-4A77-9683-F9E41C9084AE}" dt="2021-05-10T17:05:23.743" v="50" actId="14826"/>
          <ac:grpSpMkLst>
            <pc:docMk/>
            <pc:sldMk cId="0" sldId="259"/>
            <ac:grpSpMk id="12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5:23.743" v="50" actId="14826"/>
          <ac:picMkLst>
            <pc:docMk/>
            <pc:sldMk cId="0" sldId="259"/>
            <ac:picMk id="13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5:23.743" v="50" actId="14826"/>
          <ac:picMkLst>
            <pc:docMk/>
            <pc:sldMk cId="0" sldId="259"/>
            <ac:picMk id="14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7:06:15.895" v="59" actId="1076"/>
        <pc:sldMkLst>
          <pc:docMk/>
          <pc:sldMk cId="0" sldId="260"/>
        </pc:sldMkLst>
        <pc:spChg chg="del">
          <ac:chgData name="Evangelismo Mesoamérica Iglesia del Nazareno" userId="06c8f85579488c7f" providerId="LiveId" clId="{94E3A857-F3CB-4A77-9683-F9E41C9084AE}" dt="2021-05-10T17:06:09.959" v="57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7:06:15.895" v="59" actId="1076"/>
          <ac:spMkLst>
            <pc:docMk/>
            <pc:sldMk cId="0" sldId="260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6:11.843" v="58" actId="478"/>
          <ac:spMkLst>
            <pc:docMk/>
            <pc:sldMk cId="0" sldId="260"/>
            <ac:spMk id="7" creationId="{00000000-0000-0000-0000-000000000000}"/>
          </ac:spMkLst>
        </pc:spChg>
      </pc:sldChg>
      <pc:sldChg chg="delSp modSp mod">
        <pc:chgData name="Evangelismo Mesoamérica Iglesia del Nazareno" userId="06c8f85579488c7f" providerId="LiveId" clId="{94E3A857-F3CB-4A77-9683-F9E41C9084AE}" dt="2021-05-10T17:06:32.885" v="63" actId="14826"/>
        <pc:sldMkLst>
          <pc:docMk/>
          <pc:sldMk cId="0" sldId="261"/>
        </pc:sldMkLst>
        <pc:spChg chg="del">
          <ac:chgData name="Evangelismo Mesoamérica Iglesia del Nazareno" userId="06c8f85579488c7f" providerId="LiveId" clId="{94E3A857-F3CB-4A77-9683-F9E41C9084AE}" dt="2021-05-10T17:06:21.730" v="61" actId="478"/>
          <ac:spMkLst>
            <pc:docMk/>
            <pc:sldMk cId="0" sldId="261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7:06:25.460" v="62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6:20.233" v="60" actId="478"/>
          <ac:spMkLst>
            <pc:docMk/>
            <pc:sldMk cId="0" sldId="261"/>
            <ac:spMk id="7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6:32.885" v="63" actId="14826"/>
          <ac:grpSpMkLst>
            <pc:docMk/>
            <pc:sldMk cId="0" sldId="261"/>
            <ac:grpSpMk id="8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6:32.885" v="63" actId="14826"/>
          <ac:picMkLst>
            <pc:docMk/>
            <pc:sldMk cId="0" sldId="261"/>
            <ac:picMk id="9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6:32.885" v="63" actId="14826"/>
          <ac:picMkLst>
            <pc:docMk/>
            <pc:sldMk cId="0" sldId="261"/>
            <ac:picMk id="10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7:07:01.036" v="69" actId="14826"/>
        <pc:sldMkLst>
          <pc:docMk/>
          <pc:sldMk cId="0" sldId="262"/>
        </pc:sldMkLst>
        <pc:spChg chg="mod">
          <ac:chgData name="Evangelismo Mesoamérica Iglesia del Nazareno" userId="06c8f85579488c7f" providerId="LiveId" clId="{94E3A857-F3CB-4A77-9683-F9E41C9084AE}" dt="2021-05-10T17:06:46.519" v="66" actId="1076"/>
          <ac:spMkLst>
            <pc:docMk/>
            <pc:sldMk cId="0" sldId="262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6:36.478" v="64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6:37.812" v="65" actId="478"/>
          <ac:spMkLst>
            <pc:docMk/>
            <pc:sldMk cId="0" sldId="262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6:51.183" v="68" actId="14100"/>
          <ac:grpSpMkLst>
            <pc:docMk/>
            <pc:sldMk cId="0" sldId="262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94E3A857-F3CB-4A77-9683-F9E41C9084AE}" dt="2021-05-10T17:07:01.036" v="69" actId="14826"/>
          <ac:grpSpMkLst>
            <pc:docMk/>
            <pc:sldMk cId="0" sldId="262"/>
            <ac:grpSpMk id="9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7:01.036" v="69" actId="14826"/>
          <ac:picMkLst>
            <pc:docMk/>
            <pc:sldMk cId="0" sldId="262"/>
            <ac:picMk id="10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7:01.036" v="69" actId="14826"/>
          <ac:picMkLst>
            <pc:docMk/>
            <pc:sldMk cId="0" sldId="262"/>
            <ac:picMk id="11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7:07:25.171" v="75" actId="14826"/>
        <pc:sldMkLst>
          <pc:docMk/>
          <pc:sldMk cId="0" sldId="264"/>
        </pc:sldMkLst>
        <pc:spChg chg="mod">
          <ac:chgData name="Evangelismo Mesoamérica Iglesia del Nazareno" userId="06c8f85579488c7f" providerId="LiveId" clId="{94E3A857-F3CB-4A77-9683-F9E41C9084AE}" dt="2021-05-10T17:07:13.263" v="72" actId="1076"/>
          <ac:spMkLst>
            <pc:docMk/>
            <pc:sldMk cId="0" sldId="264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7:08.889" v="70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7:10.429" v="71" actId="478"/>
          <ac:spMkLst>
            <pc:docMk/>
            <pc:sldMk cId="0" sldId="264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7:25.171" v="75" actId="14826"/>
          <ac:grpSpMkLst>
            <pc:docMk/>
            <pc:sldMk cId="0" sldId="264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7:25.171" v="75" actId="14826"/>
          <ac:picMkLst>
            <pc:docMk/>
            <pc:sldMk cId="0" sldId="264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7:25.171" v="75" actId="14826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7:20.006" v="74" actId="1076"/>
          <ac:picMkLst>
            <pc:docMk/>
            <pc:sldMk cId="0" sldId="264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6:28.272" v="178" actId="255"/>
        <pc:sldMkLst>
          <pc:docMk/>
          <pc:sldMk cId="0" sldId="266"/>
        </pc:sldMkLst>
        <pc:spChg chg="mod">
          <ac:chgData name="Evangelismo Mesoamérica Iglesia del Nazareno" userId="06c8f85579488c7f" providerId="LiveId" clId="{94E3A857-F3CB-4A77-9683-F9E41C9084AE}" dt="2021-05-10T19:16:28.272" v="178" actId="255"/>
          <ac:spMkLst>
            <pc:docMk/>
            <pc:sldMk cId="0" sldId="266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7:31.783" v="77" actId="478"/>
          <ac:spMkLst>
            <pc:docMk/>
            <pc:sldMk cId="0" sldId="266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7:30.395" v="76" actId="478"/>
          <ac:spMkLst>
            <pc:docMk/>
            <pc:sldMk cId="0" sldId="266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7:43.455" v="81" actId="14826"/>
          <ac:grpSpMkLst>
            <pc:docMk/>
            <pc:sldMk cId="0" sldId="266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7:48.247" v="82" actId="1076"/>
          <ac:picMkLst>
            <pc:docMk/>
            <pc:sldMk cId="0" sldId="266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7:43.455" v="81" actId="14826"/>
          <ac:picMkLst>
            <pc:docMk/>
            <pc:sldMk cId="0" sldId="266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6:22.522" v="177" actId="255"/>
        <pc:sldMkLst>
          <pc:docMk/>
          <pc:sldMk cId="0" sldId="268"/>
        </pc:sldMkLst>
        <pc:spChg chg="del">
          <ac:chgData name="Evangelismo Mesoamérica Iglesia del Nazareno" userId="06c8f85579488c7f" providerId="LiveId" clId="{94E3A857-F3CB-4A77-9683-F9E41C9084AE}" dt="2021-05-10T17:07:54.587" v="83" actId="478"/>
          <ac:spMkLst>
            <pc:docMk/>
            <pc:sldMk cId="0" sldId="268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6:22.522" v="177" actId="255"/>
          <ac:spMkLst>
            <pc:docMk/>
            <pc:sldMk cId="0" sldId="268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7:56.138" v="84" actId="478"/>
          <ac:spMkLst>
            <pc:docMk/>
            <pc:sldMk cId="0" sldId="268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8:12.025" v="86" actId="14826"/>
          <ac:grpSpMkLst>
            <pc:docMk/>
            <pc:sldMk cId="0" sldId="268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8:12.025" v="86" actId="14826"/>
          <ac:picMkLst>
            <pc:docMk/>
            <pc:sldMk cId="0" sldId="26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8:12.025" v="86" actId="14826"/>
          <ac:picMkLst>
            <pc:docMk/>
            <pc:sldMk cId="0" sldId="268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6:34.334" v="179" actId="113"/>
        <pc:sldMkLst>
          <pc:docMk/>
          <pc:sldMk cId="0" sldId="270"/>
        </pc:sldMkLst>
        <pc:spChg chg="mod">
          <ac:chgData name="Evangelismo Mesoamérica Iglesia del Nazareno" userId="06c8f85579488c7f" providerId="LiveId" clId="{94E3A857-F3CB-4A77-9683-F9E41C9084AE}" dt="2021-05-10T19:16:34.334" v="179" actId="113"/>
          <ac:spMkLst>
            <pc:docMk/>
            <pc:sldMk cId="0" sldId="270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8:27.821" v="89" actId="478"/>
          <ac:spMkLst>
            <pc:docMk/>
            <pc:sldMk cId="0" sldId="270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8:26.705" v="88" actId="478"/>
          <ac:spMkLst>
            <pc:docMk/>
            <pc:sldMk cId="0" sldId="270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8:23.449" v="87" actId="14826"/>
          <ac:grpSpMkLst>
            <pc:docMk/>
            <pc:sldMk cId="0" sldId="270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8:23.449" v="87" actId="14826"/>
          <ac:picMkLst>
            <pc:docMk/>
            <pc:sldMk cId="0" sldId="270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8:23.449" v="87" actId="14826"/>
          <ac:picMkLst>
            <pc:docMk/>
            <pc:sldMk cId="0" sldId="270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8:35.359" v="92" actId="14100"/>
          <ac:picMkLst>
            <pc:docMk/>
            <pc:sldMk cId="0" sldId="270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6:39.823" v="180" actId="113"/>
        <pc:sldMkLst>
          <pc:docMk/>
          <pc:sldMk cId="0" sldId="272"/>
        </pc:sldMkLst>
        <pc:spChg chg="mod">
          <ac:chgData name="Evangelismo Mesoamérica Iglesia del Nazareno" userId="06c8f85579488c7f" providerId="LiveId" clId="{94E3A857-F3CB-4A77-9683-F9E41C9084AE}" dt="2021-05-10T19:16:39.823" v="180" actId="113"/>
          <ac:spMkLst>
            <pc:docMk/>
            <pc:sldMk cId="0" sldId="272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8:43.148" v="93" actId="478"/>
          <ac:spMkLst>
            <pc:docMk/>
            <pc:sldMk cId="0" sldId="272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8:44.544" v="94" actId="478"/>
          <ac:spMkLst>
            <pc:docMk/>
            <pc:sldMk cId="0" sldId="272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8:54.245" v="96" actId="14826"/>
          <ac:grpSpMkLst>
            <pc:docMk/>
            <pc:sldMk cId="0" sldId="272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8:54.245" v="96" actId="14826"/>
          <ac:picMkLst>
            <pc:docMk/>
            <pc:sldMk cId="0" sldId="272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8:54.245" v="96" actId="14826"/>
          <ac:picMkLst>
            <pc:docMk/>
            <pc:sldMk cId="0" sldId="272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6:46.037" v="181" actId="113"/>
        <pc:sldMkLst>
          <pc:docMk/>
          <pc:sldMk cId="0" sldId="274"/>
        </pc:sldMkLst>
        <pc:spChg chg="del">
          <ac:chgData name="Evangelismo Mesoamérica Iglesia del Nazareno" userId="06c8f85579488c7f" providerId="LiveId" clId="{94E3A857-F3CB-4A77-9683-F9E41C9084AE}" dt="2021-05-10T17:08:59.032" v="97" actId="478"/>
          <ac:spMkLst>
            <pc:docMk/>
            <pc:sldMk cId="0" sldId="274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6:46.037" v="181" actId="113"/>
          <ac:spMkLst>
            <pc:docMk/>
            <pc:sldMk cId="0" sldId="274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9:00.254" v="98" actId="478"/>
          <ac:spMkLst>
            <pc:docMk/>
            <pc:sldMk cId="0" sldId="274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9:11.512" v="100" actId="14826"/>
          <ac:grpSpMkLst>
            <pc:docMk/>
            <pc:sldMk cId="0" sldId="274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9:11.512" v="100" actId="14826"/>
          <ac:picMkLst>
            <pc:docMk/>
            <pc:sldMk cId="0" sldId="274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9:11.512" v="100" actId="14826"/>
          <ac:picMkLst>
            <pc:docMk/>
            <pc:sldMk cId="0" sldId="274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6:51.165" v="182" actId="113"/>
        <pc:sldMkLst>
          <pc:docMk/>
          <pc:sldMk cId="0" sldId="276"/>
        </pc:sldMkLst>
        <pc:spChg chg="mod">
          <ac:chgData name="Evangelismo Mesoamérica Iglesia del Nazareno" userId="06c8f85579488c7f" providerId="LiveId" clId="{94E3A857-F3CB-4A77-9683-F9E41C9084AE}" dt="2021-05-10T19:16:51.165" v="182" actId="113"/>
          <ac:spMkLst>
            <pc:docMk/>
            <pc:sldMk cId="0" sldId="276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9:14.892" v="101" actId="478"/>
          <ac:spMkLst>
            <pc:docMk/>
            <pc:sldMk cId="0" sldId="276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9:16.068" v="102" actId="478"/>
          <ac:spMkLst>
            <pc:docMk/>
            <pc:sldMk cId="0" sldId="276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09:35.567" v="108" actId="14826"/>
          <ac:grpSpMkLst>
            <pc:docMk/>
            <pc:sldMk cId="0" sldId="276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09:35.567" v="108" actId="14826"/>
          <ac:picMkLst>
            <pc:docMk/>
            <pc:sldMk cId="0" sldId="276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9:35.567" v="108" actId="14826"/>
          <ac:picMkLst>
            <pc:docMk/>
            <pc:sldMk cId="0" sldId="276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09:30.039" v="107" actId="1076"/>
          <ac:picMkLst>
            <pc:docMk/>
            <pc:sldMk cId="0" sldId="276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7:10:04.750" v="116" actId="14826"/>
        <pc:sldMkLst>
          <pc:docMk/>
          <pc:sldMk cId="0" sldId="277"/>
        </pc:sldMkLst>
        <pc:spChg chg="mod">
          <ac:chgData name="Evangelismo Mesoamérica Iglesia del Nazareno" userId="06c8f85579488c7f" providerId="LiveId" clId="{94E3A857-F3CB-4A77-9683-F9E41C9084AE}" dt="2021-05-10T17:09:58.039" v="115" actId="1076"/>
          <ac:spMkLst>
            <pc:docMk/>
            <pc:sldMk cId="0" sldId="277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9:40.919" v="109" actId="478"/>
          <ac:spMkLst>
            <pc:docMk/>
            <pc:sldMk cId="0" sldId="277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09:42.618" v="110" actId="478"/>
          <ac:spMkLst>
            <pc:docMk/>
            <pc:sldMk cId="0" sldId="277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0:04.750" v="116" actId="14826"/>
          <ac:grpSpMkLst>
            <pc:docMk/>
            <pc:sldMk cId="0" sldId="277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0:04.750" v="116" actId="14826"/>
          <ac:picMkLst>
            <pc:docMk/>
            <pc:sldMk cId="0" sldId="277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0:04.750" v="116" actId="14826"/>
          <ac:picMkLst>
            <pc:docMk/>
            <pc:sldMk cId="0" sldId="277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7:10:27.798" v="120" actId="14826"/>
        <pc:sldMkLst>
          <pc:docMk/>
          <pc:sldMk cId="0" sldId="278"/>
        </pc:sldMkLst>
        <pc:spChg chg="mod">
          <ac:chgData name="Evangelismo Mesoamérica Iglesia del Nazareno" userId="06c8f85579488c7f" providerId="LiveId" clId="{94E3A857-F3CB-4A77-9683-F9E41C9084AE}" dt="2021-05-10T17:10:22.175" v="119" actId="1076"/>
          <ac:spMkLst>
            <pc:docMk/>
            <pc:sldMk cId="0" sldId="278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0:14.967" v="117" actId="478"/>
          <ac:spMkLst>
            <pc:docMk/>
            <pc:sldMk cId="0" sldId="278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0:16.777" v="118" actId="478"/>
          <ac:spMkLst>
            <pc:docMk/>
            <pc:sldMk cId="0" sldId="278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0:27.798" v="120" actId="14826"/>
          <ac:grpSpMkLst>
            <pc:docMk/>
            <pc:sldMk cId="0" sldId="278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0:27.798" v="120" actId="14826"/>
          <ac:picMkLst>
            <pc:docMk/>
            <pc:sldMk cId="0" sldId="27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0:27.798" v="120" actId="14826"/>
          <ac:picMkLst>
            <pc:docMk/>
            <pc:sldMk cId="0" sldId="278"/>
            <ac:picMk id="5" creationId="{00000000-0000-0000-0000-000000000000}"/>
          </ac:picMkLst>
        </pc:picChg>
      </pc:sldChg>
      <pc:sldChg chg="addSp delSp modSp mod delAnim modAnim">
        <pc:chgData name="Evangelismo Mesoamérica Iglesia del Nazareno" userId="06c8f85579488c7f" providerId="LiveId" clId="{94E3A857-F3CB-4A77-9683-F9E41C9084AE}" dt="2021-05-10T17:11:48.240" v="130" actId="1076"/>
        <pc:sldMkLst>
          <pc:docMk/>
          <pc:sldMk cId="0" sldId="279"/>
        </pc:sldMkLst>
        <pc:spChg chg="del">
          <ac:chgData name="Evangelismo Mesoamérica Iglesia del Nazareno" userId="06c8f85579488c7f" providerId="LiveId" clId="{94E3A857-F3CB-4A77-9683-F9E41C9084AE}" dt="2021-05-10T17:10:37.160" v="121" actId="478"/>
          <ac:spMkLst>
            <pc:docMk/>
            <pc:sldMk cId="0" sldId="279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0:38.905" v="122" actId="478"/>
          <ac:spMkLst>
            <pc:docMk/>
            <pc:sldMk cId="0" sldId="279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7:10:41.385" v="123" actId="1076"/>
          <ac:spMkLst>
            <pc:docMk/>
            <pc:sldMk cId="0" sldId="279"/>
            <ac:spMk id="10" creationId="{00000000-0000-0000-0000-000000000000}"/>
          </ac:spMkLst>
        </pc:spChg>
        <pc:picChg chg="add mod">
          <ac:chgData name="Evangelismo Mesoamérica Iglesia del Nazareno" userId="06c8f85579488c7f" providerId="LiveId" clId="{94E3A857-F3CB-4A77-9683-F9E41C9084AE}" dt="2021-05-10T17:11:48.240" v="130" actId="1076"/>
          <ac:picMkLst>
            <pc:docMk/>
            <pc:sldMk cId="0" sldId="279"/>
            <ac:picMk id="2" creationId="{2AE71650-9D2C-426B-B7F4-E6F31258B250}"/>
          </ac:picMkLst>
        </pc:picChg>
        <pc:picChg chg="del">
          <ac:chgData name="Evangelismo Mesoamérica Iglesia del Nazareno" userId="06c8f85579488c7f" providerId="LiveId" clId="{94E3A857-F3CB-4A77-9683-F9E41C9084AE}" dt="2021-05-10T17:10:43.256" v="124" actId="478"/>
          <ac:picMkLst>
            <pc:docMk/>
            <pc:sldMk cId="0" sldId="279"/>
            <ac:picMk id="11" creationId="{1E402A9F-722B-4090-9BF2-665AA5A407A3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7:12:07.069" v="134" actId="14826"/>
        <pc:sldMkLst>
          <pc:docMk/>
          <pc:sldMk cId="0" sldId="280"/>
        </pc:sldMkLst>
        <pc:spChg chg="del">
          <ac:chgData name="Evangelismo Mesoamérica Iglesia del Nazareno" userId="06c8f85579488c7f" providerId="LiveId" clId="{94E3A857-F3CB-4A77-9683-F9E41C9084AE}" dt="2021-05-10T17:11:54.127" v="131" actId="478"/>
          <ac:spMkLst>
            <pc:docMk/>
            <pc:sldMk cId="0" sldId="280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1:55.418" v="132" actId="478"/>
          <ac:spMkLst>
            <pc:docMk/>
            <pc:sldMk cId="0" sldId="280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7:11:58.856" v="133" actId="1076"/>
          <ac:spMkLst>
            <pc:docMk/>
            <pc:sldMk cId="0" sldId="280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2:07.069" v="134" actId="14826"/>
          <ac:grpSpMkLst>
            <pc:docMk/>
            <pc:sldMk cId="0" sldId="280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2:07.069" v="134" actId="14826"/>
          <ac:picMkLst>
            <pc:docMk/>
            <pc:sldMk cId="0" sldId="280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2:07.069" v="134" actId="14826"/>
          <ac:picMkLst>
            <pc:docMk/>
            <pc:sldMk cId="0" sldId="280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7:19.729" v="190" actId="1076"/>
        <pc:sldMkLst>
          <pc:docMk/>
          <pc:sldMk cId="0" sldId="281"/>
        </pc:sldMkLst>
        <pc:spChg chg="del">
          <ac:chgData name="Evangelismo Mesoamérica Iglesia del Nazareno" userId="06c8f85579488c7f" providerId="LiveId" clId="{94E3A857-F3CB-4A77-9683-F9E41C9084AE}" dt="2021-05-10T17:12:14.131" v="136" actId="478"/>
          <ac:spMkLst>
            <pc:docMk/>
            <pc:sldMk cId="0" sldId="281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2:11.698" v="135" actId="478"/>
          <ac:spMkLst>
            <pc:docMk/>
            <pc:sldMk cId="0" sldId="281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7:12.105" v="187" actId="1076"/>
          <ac:spMkLst>
            <pc:docMk/>
            <pc:sldMk cId="0" sldId="281"/>
            <ac:spMk id="10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7:19.729" v="190" actId="1076"/>
          <ac:spMkLst>
            <pc:docMk/>
            <pc:sldMk cId="0" sldId="281"/>
            <ac:spMk id="11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2:24.357" v="138" actId="14826"/>
          <ac:grpSpMkLst>
            <pc:docMk/>
            <pc:sldMk cId="0" sldId="281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94E3A857-F3CB-4A77-9683-F9E41C9084AE}" dt="2021-05-10T19:17:16.737" v="189" actId="1076"/>
          <ac:grpSpMkLst>
            <pc:docMk/>
            <pc:sldMk cId="0" sldId="281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2:24.357" v="138" actId="14826"/>
          <ac:picMkLst>
            <pc:docMk/>
            <pc:sldMk cId="0" sldId="281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2:24.357" v="138" actId="14826"/>
          <ac:picMkLst>
            <pc:docMk/>
            <pc:sldMk cId="0" sldId="281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7:46.113" v="200" actId="14100"/>
        <pc:sldMkLst>
          <pc:docMk/>
          <pc:sldMk cId="0" sldId="282"/>
        </pc:sldMkLst>
        <pc:spChg chg="mod">
          <ac:chgData name="Evangelismo Mesoamérica Iglesia del Nazareno" userId="06c8f85579488c7f" providerId="LiveId" clId="{94E3A857-F3CB-4A77-9683-F9E41C9084AE}" dt="2021-05-10T19:17:46.113" v="200" actId="14100"/>
          <ac:spMkLst>
            <pc:docMk/>
            <pc:sldMk cId="0" sldId="282"/>
            <ac:spMk id="2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7:40.321" v="198" actId="1076"/>
          <ac:spMkLst>
            <pc:docMk/>
            <pc:sldMk cId="0" sldId="282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2:29.191" v="139" actId="478"/>
          <ac:spMkLst>
            <pc:docMk/>
            <pc:sldMk cId="0" sldId="282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7:31.329" v="194" actId="1076"/>
          <ac:spMkLst>
            <pc:docMk/>
            <pc:sldMk cId="0" sldId="282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2:30.592" v="140" actId="478"/>
          <ac:spMkLst>
            <pc:docMk/>
            <pc:sldMk cId="0" sldId="282"/>
            <ac:spMk id="11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2:40.461" v="142" actId="14826"/>
          <ac:grpSpMkLst>
            <pc:docMk/>
            <pc:sldMk cId="0" sldId="282"/>
            <ac:grpSpMk id="3" creationId="{00000000-0000-0000-0000-000000000000}"/>
          </ac:grpSpMkLst>
        </pc:grpChg>
        <pc:grpChg chg="mod ord">
          <ac:chgData name="Evangelismo Mesoamérica Iglesia del Nazareno" userId="06c8f85579488c7f" providerId="LiveId" clId="{94E3A857-F3CB-4A77-9683-F9E41C9084AE}" dt="2021-05-10T19:17:34.832" v="195" actId="1076"/>
          <ac:grpSpMkLst>
            <pc:docMk/>
            <pc:sldMk cId="0" sldId="282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2:40.461" v="142" actId="14826"/>
          <ac:picMkLst>
            <pc:docMk/>
            <pc:sldMk cId="0" sldId="282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2:40.461" v="142" actId="14826"/>
          <ac:picMkLst>
            <pc:docMk/>
            <pc:sldMk cId="0" sldId="282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7:57.649" v="203" actId="1076"/>
        <pc:sldMkLst>
          <pc:docMk/>
          <pc:sldMk cId="0" sldId="283"/>
        </pc:sldMkLst>
        <pc:spChg chg="del">
          <ac:chgData name="Evangelismo Mesoamérica Iglesia del Nazareno" userId="06c8f85579488c7f" providerId="LiveId" clId="{94E3A857-F3CB-4A77-9683-F9E41C9084AE}" dt="2021-05-10T17:12:46.927" v="144" actId="478"/>
          <ac:spMkLst>
            <pc:docMk/>
            <pc:sldMk cId="0" sldId="283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2:45.452" v="143" actId="478"/>
          <ac:spMkLst>
            <pc:docMk/>
            <pc:sldMk cId="0" sldId="283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7:57.649" v="203" actId="1076"/>
          <ac:spMkLst>
            <pc:docMk/>
            <pc:sldMk cId="0" sldId="283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2:55.291" v="146" actId="14826"/>
          <ac:grpSpMkLst>
            <pc:docMk/>
            <pc:sldMk cId="0" sldId="283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94E3A857-F3CB-4A77-9683-F9E41C9084AE}" dt="2021-05-10T19:17:52.809" v="202" actId="1076"/>
          <ac:grpSpMkLst>
            <pc:docMk/>
            <pc:sldMk cId="0" sldId="283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2:55.291" v="146" actId="14826"/>
          <ac:picMkLst>
            <pc:docMk/>
            <pc:sldMk cId="0" sldId="283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2:55.291" v="146" actId="14826"/>
          <ac:picMkLst>
            <pc:docMk/>
            <pc:sldMk cId="0" sldId="283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8:15.657" v="211" actId="1076"/>
        <pc:sldMkLst>
          <pc:docMk/>
          <pc:sldMk cId="0" sldId="284"/>
        </pc:sldMkLst>
        <pc:spChg chg="mod">
          <ac:chgData name="Evangelismo Mesoamérica Iglesia del Nazareno" userId="06c8f85579488c7f" providerId="LiveId" clId="{94E3A857-F3CB-4A77-9683-F9E41C9084AE}" dt="2021-05-10T19:18:09.615" v="208" actId="207"/>
          <ac:spMkLst>
            <pc:docMk/>
            <pc:sldMk cId="0" sldId="284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2:59.477" v="147" actId="478"/>
          <ac:spMkLst>
            <pc:docMk/>
            <pc:sldMk cId="0" sldId="284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8:15.657" v="211" actId="1076"/>
          <ac:spMkLst>
            <pc:docMk/>
            <pc:sldMk cId="0" sldId="284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3:01.068" v="148" actId="478"/>
          <ac:spMkLst>
            <pc:docMk/>
            <pc:sldMk cId="0" sldId="284"/>
            <ac:spMk id="11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3:09.005" v="150" actId="14826"/>
          <ac:grpSpMkLst>
            <pc:docMk/>
            <pc:sldMk cId="0" sldId="284"/>
            <ac:grpSpMk id="3" creationId="{00000000-0000-0000-0000-000000000000}"/>
          </ac:grpSpMkLst>
        </pc:grpChg>
        <pc:grpChg chg="mod ord">
          <ac:chgData name="Evangelismo Mesoamérica Iglesia del Nazareno" userId="06c8f85579488c7f" providerId="LiveId" clId="{94E3A857-F3CB-4A77-9683-F9E41C9084AE}" dt="2021-05-10T19:18:13.113" v="210" actId="1076"/>
          <ac:grpSpMkLst>
            <pc:docMk/>
            <pc:sldMk cId="0" sldId="284"/>
            <ac:grpSpMk id="7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3:09.005" v="150" actId="14826"/>
          <ac:picMkLst>
            <pc:docMk/>
            <pc:sldMk cId="0" sldId="284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3:09.005" v="150" actId="14826"/>
          <ac:picMkLst>
            <pc:docMk/>
            <pc:sldMk cId="0" sldId="284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8:32.873" v="216" actId="1076"/>
        <pc:sldMkLst>
          <pc:docMk/>
          <pc:sldMk cId="0" sldId="285"/>
        </pc:sldMkLst>
        <pc:spChg chg="del">
          <ac:chgData name="Evangelismo Mesoamérica Iglesia del Nazareno" userId="06c8f85579488c7f" providerId="LiveId" clId="{94E3A857-F3CB-4A77-9683-F9E41C9084AE}" dt="2021-05-10T17:13:17.887" v="152" actId="478"/>
          <ac:spMkLst>
            <pc:docMk/>
            <pc:sldMk cId="0" sldId="285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8:30.010" v="215" actId="1076"/>
          <ac:spMkLst>
            <pc:docMk/>
            <pc:sldMk cId="0" sldId="285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3:16.237" v="151" actId="478"/>
          <ac:spMkLst>
            <pc:docMk/>
            <pc:sldMk cId="0" sldId="285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3:26.278" v="154" actId="14826"/>
          <ac:grpSpMkLst>
            <pc:docMk/>
            <pc:sldMk cId="0" sldId="285"/>
            <ac:grpSpMk id="3" creationId="{00000000-0000-0000-0000-000000000000}"/>
          </ac:grpSpMkLst>
        </pc:grpChg>
        <pc:grpChg chg="mod ord">
          <ac:chgData name="Evangelismo Mesoamérica Iglesia del Nazareno" userId="06c8f85579488c7f" providerId="LiveId" clId="{94E3A857-F3CB-4A77-9683-F9E41C9084AE}" dt="2021-05-10T19:18:32.873" v="216" actId="1076"/>
          <ac:grpSpMkLst>
            <pc:docMk/>
            <pc:sldMk cId="0" sldId="285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3:26.278" v="154" actId="14826"/>
          <ac:picMkLst>
            <pc:docMk/>
            <pc:sldMk cId="0" sldId="285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3:26.278" v="154" actId="14826"/>
          <ac:picMkLst>
            <pc:docMk/>
            <pc:sldMk cId="0" sldId="285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8:58.512" v="229" actId="1076"/>
        <pc:sldMkLst>
          <pc:docMk/>
          <pc:sldMk cId="0" sldId="286"/>
        </pc:sldMkLst>
        <pc:spChg chg="del">
          <ac:chgData name="Evangelismo Mesoamérica Iglesia del Nazareno" userId="06c8f85579488c7f" providerId="LiveId" clId="{94E3A857-F3CB-4A77-9683-F9E41C9084AE}" dt="2021-05-10T17:13:30.023" v="155" actId="478"/>
          <ac:spMkLst>
            <pc:docMk/>
            <pc:sldMk cId="0" sldId="286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3:31.458" v="156" actId="478"/>
          <ac:spMkLst>
            <pc:docMk/>
            <pc:sldMk cId="0" sldId="286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8:58.512" v="229" actId="1076"/>
          <ac:spMkLst>
            <pc:docMk/>
            <pc:sldMk cId="0" sldId="286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3:42.183" v="159" actId="14826"/>
          <ac:grpSpMkLst>
            <pc:docMk/>
            <pc:sldMk cId="0" sldId="286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3:42.183" v="159" actId="14826"/>
          <ac:picMkLst>
            <pc:docMk/>
            <pc:sldMk cId="0" sldId="286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3:42.183" v="159" actId="14826"/>
          <ac:picMkLst>
            <pc:docMk/>
            <pc:sldMk cId="0" sldId="286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9:18:44.753" v="221" actId="14100"/>
          <ac:picMkLst>
            <pc:docMk/>
            <pc:sldMk cId="0" sldId="286"/>
            <ac:picMk id="11" creationId="{DFD28F4D-EDBF-4EA2-8944-1231365135BF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9:19:16.544" v="238" actId="1076"/>
        <pc:sldMkLst>
          <pc:docMk/>
          <pc:sldMk cId="0" sldId="287"/>
        </pc:sldMkLst>
        <pc:spChg chg="del">
          <ac:chgData name="Evangelismo Mesoamérica Iglesia del Nazareno" userId="06c8f85579488c7f" providerId="LiveId" clId="{94E3A857-F3CB-4A77-9683-F9E41C9084AE}" dt="2021-05-10T17:13:45.998" v="160" actId="478"/>
          <ac:spMkLst>
            <pc:docMk/>
            <pc:sldMk cId="0" sldId="287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94E3A857-F3CB-4A77-9683-F9E41C9084AE}" dt="2021-05-10T19:19:16.544" v="238" actId="1076"/>
          <ac:spMkLst>
            <pc:docMk/>
            <pc:sldMk cId="0" sldId="287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3:47.141" v="161" actId="478"/>
          <ac:spMkLst>
            <pc:docMk/>
            <pc:sldMk cId="0" sldId="287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3:55.038" v="163" actId="14826"/>
          <ac:grpSpMkLst>
            <pc:docMk/>
            <pc:sldMk cId="0" sldId="287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3:55.038" v="163" actId="14826"/>
          <ac:picMkLst>
            <pc:docMk/>
            <pc:sldMk cId="0" sldId="287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3:55.038" v="163" actId="14826"/>
          <ac:picMkLst>
            <pc:docMk/>
            <pc:sldMk cId="0" sldId="287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9:19:04.953" v="231" actId="1076"/>
          <ac:picMkLst>
            <pc:docMk/>
            <pc:sldMk cId="0" sldId="287"/>
            <ac:picMk id="11" creationId="{8D9965F9-5516-4EF3-985A-B18EDBA26A20}"/>
          </ac:picMkLst>
        </pc:picChg>
      </pc:sldChg>
      <pc:sldChg chg="delSp modSp mod">
        <pc:chgData name="Evangelismo Mesoamérica Iglesia del Nazareno" userId="06c8f85579488c7f" providerId="LiveId" clId="{94E3A857-F3CB-4A77-9683-F9E41C9084AE}" dt="2021-05-10T17:14:08.026" v="167" actId="14826"/>
        <pc:sldMkLst>
          <pc:docMk/>
          <pc:sldMk cId="0" sldId="288"/>
        </pc:sldMkLst>
        <pc:spChg chg="mod">
          <ac:chgData name="Evangelismo Mesoamérica Iglesia del Nazareno" userId="06c8f85579488c7f" providerId="LiveId" clId="{94E3A857-F3CB-4A77-9683-F9E41C9084AE}" dt="2021-05-10T17:14:02.881" v="166" actId="1076"/>
          <ac:spMkLst>
            <pc:docMk/>
            <pc:sldMk cId="0" sldId="288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3:59.880" v="165" actId="478"/>
          <ac:spMkLst>
            <pc:docMk/>
            <pc:sldMk cId="0" sldId="288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94E3A857-F3CB-4A77-9683-F9E41C9084AE}" dt="2021-05-10T17:13:58.894" v="164" actId="478"/>
          <ac:spMkLst>
            <pc:docMk/>
            <pc:sldMk cId="0" sldId="288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94E3A857-F3CB-4A77-9683-F9E41C9084AE}" dt="2021-05-10T17:14:08.026" v="167" actId="14826"/>
          <ac:grpSpMkLst>
            <pc:docMk/>
            <pc:sldMk cId="0" sldId="288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94E3A857-F3CB-4A77-9683-F9E41C9084AE}" dt="2021-05-10T17:14:08.026" v="167" actId="14826"/>
          <ac:picMkLst>
            <pc:docMk/>
            <pc:sldMk cId="0" sldId="28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94E3A857-F3CB-4A77-9683-F9E41C9084AE}" dt="2021-05-10T17:14:08.026" v="167" actId="14826"/>
          <ac:picMkLst>
            <pc:docMk/>
            <pc:sldMk cId="0" sldId="288"/>
            <ac:picMk id="5" creationId="{00000000-0000-0000-0000-000000000000}"/>
          </ac:picMkLst>
        </pc:picChg>
      </pc:sldChg>
    </pc:docChg>
  </pc:docChgLst>
  <pc:docChgLst>
    <pc:chgData name="Evangelismo Mesoamérica Iglesia del Nazareno" userId="06c8f85579488c7f" providerId="LiveId" clId="{DBF117B0-7079-4FFA-9520-84AF8C012930}"/>
    <pc:docChg chg="modSld">
      <pc:chgData name="Evangelismo Mesoamérica Iglesia del Nazareno" userId="06c8f85579488c7f" providerId="LiveId" clId="{DBF117B0-7079-4FFA-9520-84AF8C012930}" dt="2021-05-10T16:35:32.444" v="50" actId="20577"/>
      <pc:docMkLst>
        <pc:docMk/>
      </pc:docMkLst>
      <pc:sldChg chg="modSp mod">
        <pc:chgData name="Evangelismo Mesoamérica Iglesia del Nazareno" userId="06c8f85579488c7f" providerId="LiveId" clId="{DBF117B0-7079-4FFA-9520-84AF8C012930}" dt="2021-05-10T16:19:02.579" v="13" actId="1076"/>
        <pc:sldMkLst>
          <pc:docMk/>
          <pc:sldMk cId="0" sldId="262"/>
        </pc:sldMkLst>
        <pc:spChg chg="mod">
          <ac:chgData name="Evangelismo Mesoamérica Iglesia del Nazareno" userId="06c8f85579488c7f" providerId="LiveId" clId="{DBF117B0-7079-4FFA-9520-84AF8C012930}" dt="2021-05-10T16:18:54.909" v="11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19:02.579" v="13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18:06.721" v="4" actId="113"/>
          <ac:spMkLst>
            <pc:docMk/>
            <pc:sldMk cId="0" sldId="262"/>
            <ac:spMk id="8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0:49.126" v="18" actId="255"/>
        <pc:sldMkLst>
          <pc:docMk/>
          <pc:sldMk cId="0" sldId="270"/>
        </pc:sldMkLst>
        <pc:spChg chg="mod">
          <ac:chgData name="Evangelismo Mesoamérica Iglesia del Nazareno" userId="06c8f85579488c7f" providerId="LiveId" clId="{DBF117B0-7079-4FFA-9520-84AF8C012930}" dt="2021-05-10T16:20:37.079" v="17" actId="113"/>
          <ac:spMkLst>
            <pc:docMk/>
            <pc:sldMk cId="0" sldId="270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0:33.272" v="16" actId="113"/>
          <ac:spMkLst>
            <pc:docMk/>
            <pc:sldMk cId="0" sldId="27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0:49.126" v="18" actId="255"/>
          <ac:spMkLst>
            <pc:docMk/>
            <pc:sldMk cId="0" sldId="270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1:12.400" v="21" actId="113"/>
        <pc:sldMkLst>
          <pc:docMk/>
          <pc:sldMk cId="0" sldId="272"/>
        </pc:sldMkLst>
        <pc:spChg chg="mod">
          <ac:chgData name="Evangelismo Mesoamérica Iglesia del Nazareno" userId="06c8f85579488c7f" providerId="LiveId" clId="{DBF117B0-7079-4FFA-9520-84AF8C012930}" dt="2021-05-10T16:21:12.400" v="21" actId="113"/>
          <ac:spMkLst>
            <pc:docMk/>
            <pc:sldMk cId="0" sldId="27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08.929" v="20" actId="113"/>
          <ac:spMkLst>
            <pc:docMk/>
            <pc:sldMk cId="0" sldId="272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06.851" v="19" actId="113"/>
          <ac:spMkLst>
            <pc:docMk/>
            <pc:sldMk cId="0" sldId="272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1:31.649" v="24" actId="113"/>
        <pc:sldMkLst>
          <pc:docMk/>
          <pc:sldMk cId="0" sldId="274"/>
        </pc:sldMkLst>
        <pc:spChg chg="mod">
          <ac:chgData name="Evangelismo Mesoamérica Iglesia del Nazareno" userId="06c8f85579488c7f" providerId="LiveId" clId="{DBF117B0-7079-4FFA-9520-84AF8C012930}" dt="2021-05-10T16:21:29.082" v="23" actId="113"/>
          <ac:spMkLst>
            <pc:docMk/>
            <pc:sldMk cId="0" sldId="274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31.649" v="24" actId="113"/>
          <ac:spMkLst>
            <pc:docMk/>
            <pc:sldMk cId="0" sldId="274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26.673" v="22" actId="113"/>
          <ac:spMkLst>
            <pc:docMk/>
            <pc:sldMk cId="0" sldId="274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7:45.932" v="34" actId="1076"/>
        <pc:sldMkLst>
          <pc:docMk/>
          <pc:sldMk cId="0" sldId="277"/>
        </pc:sldMkLst>
        <pc:spChg chg="mod">
          <ac:chgData name="Evangelismo Mesoamérica Iglesia del Nazareno" userId="06c8f85579488c7f" providerId="LiveId" clId="{DBF117B0-7079-4FFA-9520-84AF8C012930}" dt="2021-05-10T16:27:45.932" v="34" actId="1076"/>
          <ac:spMkLst>
            <pc:docMk/>
            <pc:sldMk cId="0" sldId="277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7:37.203" v="33" actId="1076"/>
          <ac:spMkLst>
            <pc:docMk/>
            <pc:sldMk cId="0" sldId="277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7:34.220" v="32" actId="1076"/>
          <ac:spMkLst>
            <pc:docMk/>
            <pc:sldMk cId="0" sldId="277"/>
            <ac:spMk id="8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35:32.444" v="50" actId="20577"/>
        <pc:sldMkLst>
          <pc:docMk/>
          <pc:sldMk cId="0" sldId="281"/>
        </pc:sldMkLst>
        <pc:spChg chg="mod">
          <ac:chgData name="Evangelismo Mesoamérica Iglesia del Nazareno" userId="06c8f85579488c7f" providerId="LiveId" clId="{DBF117B0-7079-4FFA-9520-84AF8C012930}" dt="2021-05-10T16:35:32.444" v="50" actId="20577"/>
          <ac:spMkLst>
            <pc:docMk/>
            <pc:sldMk cId="0" sldId="281"/>
            <ac:spMk id="8" creationId="{00000000-0000-0000-0000-000000000000}"/>
          </ac:spMkLst>
        </pc:spChg>
      </pc:sldChg>
    </pc:docChg>
  </pc:docChgLst>
  <pc:docChgLst>
    <pc:chgData name="Evangelismo Mesoamérica Iglesia del Nazareno" userId="06c8f85579488c7f" providerId="LiveId" clId="{8E870408-2B44-4CB1-AE74-7C7AEB9DA1D9}"/>
    <pc:docChg chg="modSld">
      <pc:chgData name="Evangelismo Mesoamérica Iglesia del Nazareno" userId="06c8f85579488c7f" providerId="LiveId" clId="{8E870408-2B44-4CB1-AE74-7C7AEB9DA1D9}" dt="2021-05-05T00:18:19.135" v="103" actId="255"/>
      <pc:docMkLst>
        <pc:docMk/>
      </pc:docMkLst>
      <pc:sldChg chg="modSp mod">
        <pc:chgData name="Evangelismo Mesoamérica Iglesia del Nazareno" userId="06c8f85579488c7f" providerId="LiveId" clId="{8E870408-2B44-4CB1-AE74-7C7AEB9DA1D9}" dt="2021-05-05T00:11:05.909" v="66" actId="1076"/>
        <pc:sldMkLst>
          <pc:docMk/>
          <pc:sldMk cId="0" sldId="260"/>
        </pc:sldMkLst>
        <pc:spChg chg="mod">
          <ac:chgData name="Evangelismo Mesoamérica Iglesia del Nazareno" userId="06c8f85579488c7f" providerId="LiveId" clId="{8E870408-2B44-4CB1-AE74-7C7AEB9DA1D9}" dt="2021-05-05T00:11:02.146" v="65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0:56.386" v="64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1:05.909" v="66" actId="1076"/>
          <ac:spMkLst>
            <pc:docMk/>
            <pc:sldMk cId="0" sldId="260"/>
            <ac:spMk id="7" creationId="{00000000-0000-0000-0000-000000000000}"/>
          </ac:spMkLst>
        </pc:spChg>
        <pc:picChg chg="mod">
          <ac:chgData name="Evangelismo Mesoamérica Iglesia del Nazareno" userId="06c8f85579488c7f" providerId="LiveId" clId="{8E870408-2B44-4CB1-AE74-7C7AEB9DA1D9}" dt="2021-05-05T00:10:51.411" v="63" actId="1076"/>
          <ac:picMkLst>
            <pc:docMk/>
            <pc:sldMk cId="0" sldId="260"/>
            <ac:picMk id="3" creationId="{00000000-0000-0000-0000-000000000000}"/>
          </ac:picMkLst>
        </pc:picChg>
      </pc:sldChg>
      <pc:sldChg chg="modSp mod">
        <pc:chgData name="Evangelismo Mesoamérica Iglesia del Nazareno" userId="06c8f85579488c7f" providerId="LiveId" clId="{8E870408-2B44-4CB1-AE74-7C7AEB9DA1D9}" dt="2021-05-05T00:12:24.618" v="73" actId="255"/>
        <pc:sldMkLst>
          <pc:docMk/>
          <pc:sldMk cId="0" sldId="262"/>
        </pc:sldMkLst>
        <pc:spChg chg="mod">
          <ac:chgData name="Evangelismo Mesoamérica Iglesia del Nazareno" userId="06c8f85579488c7f" providerId="LiveId" clId="{8E870408-2B44-4CB1-AE74-7C7AEB9DA1D9}" dt="2021-05-05T00:12:24.618" v="73" actId="255"/>
          <ac:spMkLst>
            <pc:docMk/>
            <pc:sldMk cId="0" sldId="262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1:55.686" v="69" actId="14100"/>
          <ac:spMkLst>
            <pc:docMk/>
            <pc:sldMk cId="0" sldId="262"/>
            <ac:spMk id="8" creationId="{00000000-0000-0000-0000-000000000000}"/>
          </ac:spMkLst>
        </pc:spChg>
        <pc:grpChg chg="mod ord">
          <ac:chgData name="Evangelismo Mesoamérica Iglesia del Nazareno" userId="06c8f85579488c7f" providerId="LiveId" clId="{8E870408-2B44-4CB1-AE74-7C7AEB9DA1D9}" dt="2021-05-05T00:12:15.928" v="72" actId="1076"/>
          <ac:grpSpMkLst>
            <pc:docMk/>
            <pc:sldMk cId="0" sldId="262"/>
            <ac:grpSpMk id="3" creationId="{00000000-0000-0000-0000-000000000000}"/>
          </ac:grpSpMkLst>
        </pc:grpChg>
      </pc:sldChg>
      <pc:sldChg chg="modSp mod">
        <pc:chgData name="Evangelismo Mesoamérica Iglesia del Nazareno" userId="06c8f85579488c7f" providerId="LiveId" clId="{8E870408-2B44-4CB1-AE74-7C7AEB9DA1D9}" dt="2021-05-05T00:13:14.383" v="82" actId="1076"/>
        <pc:sldMkLst>
          <pc:docMk/>
          <pc:sldMk cId="0" sldId="263"/>
        </pc:sldMkLst>
        <pc:spChg chg="mod">
          <ac:chgData name="Evangelismo Mesoamérica Iglesia del Nazareno" userId="06c8f85579488c7f" providerId="LiveId" clId="{8E870408-2B44-4CB1-AE74-7C7AEB9DA1D9}" dt="2021-05-05T00:12:37.971" v="74" actId="255"/>
          <ac:spMkLst>
            <pc:docMk/>
            <pc:sldMk cId="0" sldId="263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3:10.278" v="81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3:14.383" v="82" actId="1076"/>
          <ac:spMkLst>
            <pc:docMk/>
            <pc:sldMk cId="0" sldId="263"/>
            <ac:spMk id="7" creationId="{00000000-0000-0000-0000-000000000000}"/>
          </ac:spMkLst>
        </pc:spChg>
        <pc:grpChg chg="mod">
          <ac:chgData name="Evangelismo Mesoamérica Iglesia del Nazareno" userId="06c8f85579488c7f" providerId="LiveId" clId="{8E870408-2B44-4CB1-AE74-7C7AEB9DA1D9}" dt="2021-05-05T00:12:57.841" v="78" actId="1076"/>
          <ac:grpSpMkLst>
            <pc:docMk/>
            <pc:sldMk cId="0" sldId="263"/>
            <ac:grpSpMk id="3" creationId="{00000000-0000-0000-0000-000000000000}"/>
          </ac:grpSpMkLst>
        </pc:grpChg>
      </pc:sldChg>
      <pc:sldChg chg="modSp mod">
        <pc:chgData name="Evangelismo Mesoamérica Iglesia del Nazareno" userId="06c8f85579488c7f" providerId="LiveId" clId="{8E870408-2B44-4CB1-AE74-7C7AEB9DA1D9}" dt="2021-05-05T00:13:50.850" v="84" actId="255"/>
        <pc:sldMkLst>
          <pc:docMk/>
          <pc:sldMk cId="0" sldId="264"/>
        </pc:sldMkLst>
        <pc:spChg chg="mod">
          <ac:chgData name="Evangelismo Mesoamérica Iglesia del Nazareno" userId="06c8f85579488c7f" providerId="LiveId" clId="{8E870408-2B44-4CB1-AE74-7C7AEB9DA1D9}" dt="2021-05-05T00:13:50.850" v="84" actId="255"/>
          <ac:spMkLst>
            <pc:docMk/>
            <pc:sldMk cId="0" sldId="264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3:35.191" v="83" actId="255"/>
          <ac:spMkLst>
            <pc:docMk/>
            <pc:sldMk cId="0" sldId="264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5:21.998" v="88" actId="1076"/>
        <pc:sldMkLst>
          <pc:docMk/>
          <pc:sldMk cId="0" sldId="265"/>
        </pc:sldMkLst>
        <pc:spChg chg="mod">
          <ac:chgData name="Evangelismo Mesoamérica Iglesia del Nazareno" userId="06c8f85579488c7f" providerId="LiveId" clId="{8E870408-2B44-4CB1-AE74-7C7AEB9DA1D9}" dt="2021-05-05T00:15:21.998" v="88" actId="1076"/>
          <ac:spMkLst>
            <pc:docMk/>
            <pc:sldMk cId="0" sldId="265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5:04.878" v="85" actId="255"/>
          <ac:spMkLst>
            <pc:docMk/>
            <pc:sldMk cId="0" sldId="265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5:58.155" v="92" actId="1076"/>
        <pc:sldMkLst>
          <pc:docMk/>
          <pc:sldMk cId="0" sldId="266"/>
        </pc:sldMkLst>
        <pc:spChg chg="mod">
          <ac:chgData name="Evangelismo Mesoamérica Iglesia del Nazareno" userId="06c8f85579488c7f" providerId="LiveId" clId="{8E870408-2B44-4CB1-AE74-7C7AEB9DA1D9}" dt="2021-05-05T00:15:48.108" v="91" actId="255"/>
          <ac:spMkLst>
            <pc:docMk/>
            <pc:sldMk cId="0" sldId="266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5:58.155" v="92" actId="1076"/>
          <ac:spMkLst>
            <pc:docMk/>
            <pc:sldMk cId="0" sldId="266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5:41.765" v="90" actId="255"/>
          <ac:spMkLst>
            <pc:docMk/>
            <pc:sldMk cId="0" sldId="266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6:13.920" v="93" actId="255"/>
        <pc:sldMkLst>
          <pc:docMk/>
          <pc:sldMk cId="0" sldId="267"/>
        </pc:sldMkLst>
        <pc:spChg chg="mod">
          <ac:chgData name="Evangelismo Mesoamérica Iglesia del Nazareno" userId="06c8f85579488c7f" providerId="LiveId" clId="{8E870408-2B44-4CB1-AE74-7C7AEB9DA1D9}" dt="2021-05-04T23:59:11.755" v="17" actId="255"/>
          <ac:spMkLst>
            <pc:docMk/>
            <pc:sldMk cId="0" sldId="267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4T23:59:16.425" v="18" actId="404"/>
          <ac:spMkLst>
            <pc:docMk/>
            <pc:sldMk cId="0" sldId="267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6:13.920" v="93" actId="255"/>
          <ac:spMkLst>
            <pc:docMk/>
            <pc:sldMk cId="0" sldId="267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6:41.333" v="96" actId="1076"/>
        <pc:sldMkLst>
          <pc:docMk/>
          <pc:sldMk cId="0" sldId="268"/>
        </pc:sldMkLst>
        <pc:spChg chg="mod">
          <ac:chgData name="Evangelismo Mesoamérica Iglesia del Nazareno" userId="06c8f85579488c7f" providerId="LiveId" clId="{8E870408-2B44-4CB1-AE74-7C7AEB9DA1D9}" dt="2021-05-05T00:16:27.210" v="94" actId="255"/>
          <ac:spMkLst>
            <pc:docMk/>
            <pc:sldMk cId="0" sldId="268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6:35.680" v="95" actId="255"/>
          <ac:spMkLst>
            <pc:docMk/>
            <pc:sldMk cId="0" sldId="268"/>
            <ac:spMk id="9" creationId="{00000000-0000-0000-0000-000000000000}"/>
          </ac:spMkLst>
        </pc:spChg>
        <pc:picChg chg="mod">
          <ac:chgData name="Evangelismo Mesoamérica Iglesia del Nazareno" userId="06c8f85579488c7f" providerId="LiveId" clId="{8E870408-2B44-4CB1-AE74-7C7AEB9DA1D9}" dt="2021-05-05T00:16:41.333" v="96" actId="1076"/>
          <ac:picMkLst>
            <pc:docMk/>
            <pc:sldMk cId="0" sldId="268"/>
            <ac:picMk id="6" creationId="{00000000-0000-0000-0000-000000000000}"/>
          </ac:picMkLst>
        </pc:picChg>
      </pc:sldChg>
      <pc:sldChg chg="modSp mod">
        <pc:chgData name="Evangelismo Mesoamérica Iglesia del Nazareno" userId="06c8f85579488c7f" providerId="LiveId" clId="{8E870408-2B44-4CB1-AE74-7C7AEB9DA1D9}" dt="2021-05-05T00:16:55.299" v="97" actId="1076"/>
        <pc:sldMkLst>
          <pc:docMk/>
          <pc:sldMk cId="0" sldId="269"/>
        </pc:sldMkLst>
        <pc:spChg chg="mod">
          <ac:chgData name="Evangelismo Mesoamérica Iglesia del Nazareno" userId="06c8f85579488c7f" providerId="LiveId" clId="{8E870408-2B44-4CB1-AE74-7C7AEB9DA1D9}" dt="2021-05-05T00:01:07.737" v="22" actId="255"/>
          <ac:spMkLst>
            <pc:docMk/>
            <pc:sldMk cId="0" sldId="269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6:55.299" v="97" actId="1076"/>
          <ac:spMkLst>
            <pc:docMk/>
            <pc:sldMk cId="0" sldId="269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0:59.371" v="21" actId="255"/>
          <ac:spMkLst>
            <pc:docMk/>
            <pc:sldMk cId="0" sldId="269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7:17.157" v="99" actId="255"/>
        <pc:sldMkLst>
          <pc:docMk/>
          <pc:sldMk cId="0" sldId="270"/>
        </pc:sldMkLst>
        <pc:spChg chg="mod">
          <ac:chgData name="Evangelismo Mesoamérica Iglesia del Nazareno" userId="06c8f85579488c7f" providerId="LiveId" clId="{8E870408-2B44-4CB1-AE74-7C7AEB9DA1D9}" dt="2021-05-05T00:17:17.157" v="99" actId="255"/>
          <ac:spMkLst>
            <pc:docMk/>
            <pc:sldMk cId="0" sldId="270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7:08.460" v="98" actId="255"/>
          <ac:spMkLst>
            <pc:docMk/>
            <pc:sldMk cId="0" sldId="270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7:40.553" v="101" actId="255"/>
        <pc:sldMkLst>
          <pc:docMk/>
          <pc:sldMk cId="0" sldId="271"/>
        </pc:sldMkLst>
        <pc:spChg chg="mod">
          <ac:chgData name="Evangelismo Mesoamérica Iglesia del Nazareno" userId="06c8f85579488c7f" providerId="LiveId" clId="{8E870408-2B44-4CB1-AE74-7C7AEB9DA1D9}" dt="2021-05-05T00:17:40.553" v="101" actId="255"/>
          <ac:spMkLst>
            <pc:docMk/>
            <pc:sldMk cId="0" sldId="271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7:30.080" v="100" actId="255"/>
          <ac:spMkLst>
            <pc:docMk/>
            <pc:sldMk cId="0" sldId="271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2:17.789" v="26" actId="255"/>
        <pc:sldMkLst>
          <pc:docMk/>
          <pc:sldMk cId="0" sldId="272"/>
        </pc:sldMkLst>
        <pc:spChg chg="mod">
          <ac:chgData name="Evangelismo Mesoamérica Iglesia del Nazareno" userId="06c8f85579488c7f" providerId="LiveId" clId="{8E870408-2B44-4CB1-AE74-7C7AEB9DA1D9}" dt="2021-05-05T00:02:10.169" v="24" actId="255"/>
          <ac:spMkLst>
            <pc:docMk/>
            <pc:sldMk cId="0" sldId="27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2:17.789" v="26" actId="255"/>
          <ac:spMkLst>
            <pc:docMk/>
            <pc:sldMk cId="0" sldId="272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2:45.169" v="28" actId="1076"/>
        <pc:sldMkLst>
          <pc:docMk/>
          <pc:sldMk cId="0" sldId="273"/>
        </pc:sldMkLst>
        <pc:spChg chg="mod">
          <ac:chgData name="Evangelismo Mesoamérica Iglesia del Nazareno" userId="06c8f85579488c7f" providerId="LiveId" clId="{8E870408-2B44-4CB1-AE74-7C7AEB9DA1D9}" dt="2021-05-05T00:02:45.169" v="28" actId="1076"/>
          <ac:spMkLst>
            <pc:docMk/>
            <pc:sldMk cId="0" sldId="273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3:09.007" v="29" actId="255"/>
        <pc:sldMkLst>
          <pc:docMk/>
          <pc:sldMk cId="0" sldId="274"/>
        </pc:sldMkLst>
        <pc:spChg chg="mod">
          <ac:chgData name="Evangelismo Mesoamérica Iglesia del Nazareno" userId="06c8f85579488c7f" providerId="LiveId" clId="{8E870408-2B44-4CB1-AE74-7C7AEB9DA1D9}" dt="2021-05-05T00:03:09.007" v="29" actId="255"/>
          <ac:spMkLst>
            <pc:docMk/>
            <pc:sldMk cId="0" sldId="274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8:19.135" v="103" actId="255"/>
        <pc:sldMkLst>
          <pc:docMk/>
          <pc:sldMk cId="0" sldId="275"/>
        </pc:sldMkLst>
        <pc:spChg chg="mod">
          <ac:chgData name="Evangelismo Mesoamérica Iglesia del Nazareno" userId="06c8f85579488c7f" providerId="LiveId" clId="{8E870408-2B44-4CB1-AE74-7C7AEB9DA1D9}" dt="2021-05-05T00:18:19.135" v="103" actId="255"/>
          <ac:spMkLst>
            <pc:docMk/>
            <pc:sldMk cId="0" sldId="275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8:12.892" v="102" actId="255"/>
          <ac:spMkLst>
            <pc:docMk/>
            <pc:sldMk cId="0" sldId="275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5:14.118" v="37" actId="1076"/>
        <pc:sldMkLst>
          <pc:docMk/>
          <pc:sldMk cId="0" sldId="276"/>
        </pc:sldMkLst>
        <pc:spChg chg="mod">
          <ac:chgData name="Evangelismo Mesoamérica Iglesia del Nazareno" userId="06c8f85579488c7f" providerId="LiveId" clId="{8E870408-2B44-4CB1-AE74-7C7AEB9DA1D9}" dt="2021-05-05T00:05:14.118" v="37" actId="1076"/>
          <ac:spMkLst>
            <pc:docMk/>
            <pc:sldMk cId="0" sldId="276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5:10.546" v="36" actId="1076"/>
          <ac:spMkLst>
            <pc:docMk/>
            <pc:sldMk cId="0" sldId="276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5:57.050" v="39" actId="2710"/>
        <pc:sldMkLst>
          <pc:docMk/>
          <pc:sldMk cId="0" sldId="278"/>
        </pc:sldMkLst>
        <pc:spChg chg="mod">
          <ac:chgData name="Evangelismo Mesoamérica Iglesia del Nazareno" userId="06c8f85579488c7f" providerId="LiveId" clId="{8E870408-2B44-4CB1-AE74-7C7AEB9DA1D9}" dt="2021-05-05T00:05:44.422" v="38" actId="255"/>
          <ac:spMkLst>
            <pc:docMk/>
            <pc:sldMk cId="0" sldId="278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5:57.050" v="39" actId="2710"/>
          <ac:spMkLst>
            <pc:docMk/>
            <pc:sldMk cId="0" sldId="278"/>
            <ac:spMk id="8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6:38.744" v="43" actId="2710"/>
        <pc:sldMkLst>
          <pc:docMk/>
          <pc:sldMk cId="0" sldId="279"/>
        </pc:sldMkLst>
        <pc:spChg chg="mod">
          <ac:chgData name="Evangelismo Mesoamérica Iglesia del Nazareno" userId="06c8f85579488c7f" providerId="LiveId" clId="{8E870408-2B44-4CB1-AE74-7C7AEB9DA1D9}" dt="2021-05-05T00:06:27.437" v="41" actId="255"/>
          <ac:spMkLst>
            <pc:docMk/>
            <pc:sldMk cId="0" sldId="279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6:38.744" v="43" actId="2710"/>
          <ac:spMkLst>
            <pc:docMk/>
            <pc:sldMk cId="0" sldId="279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6:20.077" v="40" actId="255"/>
          <ac:spMkLst>
            <pc:docMk/>
            <pc:sldMk cId="0" sldId="279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7:40.017" v="47" actId="255"/>
        <pc:sldMkLst>
          <pc:docMk/>
          <pc:sldMk cId="0" sldId="280"/>
        </pc:sldMkLst>
        <pc:spChg chg="mod">
          <ac:chgData name="Evangelismo Mesoamérica Iglesia del Nazareno" userId="06c8f85579488c7f" providerId="LiveId" clId="{8E870408-2B44-4CB1-AE74-7C7AEB9DA1D9}" dt="2021-05-05T00:07:34.681" v="46" actId="255"/>
          <ac:spMkLst>
            <pc:docMk/>
            <pc:sldMk cId="0" sldId="28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7:40.017" v="47" actId="255"/>
          <ac:spMkLst>
            <pc:docMk/>
            <pc:sldMk cId="0" sldId="280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7:20.682" v="44" actId="255"/>
          <ac:spMkLst>
            <pc:docMk/>
            <pc:sldMk cId="0" sldId="280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8:37.499" v="59" actId="403"/>
        <pc:sldMkLst>
          <pc:docMk/>
          <pc:sldMk cId="0" sldId="288"/>
        </pc:sldMkLst>
        <pc:spChg chg="mod">
          <ac:chgData name="Evangelismo Mesoamérica Iglesia del Nazareno" userId="06c8f85579488c7f" providerId="LiveId" clId="{8E870408-2B44-4CB1-AE74-7C7AEB9DA1D9}" dt="2021-05-05T00:08:21.660" v="48" actId="255"/>
          <ac:spMkLst>
            <pc:docMk/>
            <pc:sldMk cId="0" sldId="288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8:37.499" v="59" actId="403"/>
          <ac:spMkLst>
            <pc:docMk/>
            <pc:sldMk cId="0" sldId="288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EE6ED-7499-480A-92EC-C6F95C80F560}" type="datetimeFigureOut">
              <a:rPr lang="es-GT" smtClean="0"/>
              <a:t>10/05/2021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D2A67-E83B-448B-A9A3-CAFC619BED45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2831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D2A67-E83B-448B-A9A3-CAFC619BED45}" type="slidenum">
              <a:rPr lang="es-GT" smtClean="0"/>
              <a:t>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05985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D2A67-E83B-448B-A9A3-CAFC619BED45}" type="slidenum">
              <a:rPr lang="es-GT" smtClean="0"/>
              <a:t>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0887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CGufL8auvU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5095" y="1094704"/>
            <a:ext cx="3082413" cy="7439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37873"/>
          <a:stretch>
            <a:fillRect/>
          </a:stretch>
        </p:blipFill>
        <p:spPr>
          <a:xfrm>
            <a:off x="3944267" y="5715274"/>
            <a:ext cx="4172119" cy="259199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47841"/>
          <a:stretch>
            <a:fillRect/>
          </a:stretch>
        </p:blipFill>
        <p:spPr>
          <a:xfrm>
            <a:off x="11356805" y="0"/>
            <a:ext cx="6931195" cy="887024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35066" y="2994819"/>
            <a:ext cx="9777919" cy="188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9"/>
              </a:lnSpc>
            </a:pPr>
            <a:r>
              <a:rPr lang="en-US" sz="7988" spc="519" dirty="0">
                <a:solidFill>
                  <a:srgbClr val="FFFFFF"/>
                </a:solidFill>
                <a:latin typeface="League Gothic"/>
              </a:rPr>
              <a:t>RELATIOMAL</a:t>
            </a:r>
          </a:p>
          <a:p>
            <a:pPr algn="ctr">
              <a:lnSpc>
                <a:spcPts val="7189"/>
              </a:lnSpc>
            </a:pPr>
            <a:r>
              <a:rPr lang="en-US" sz="7988" spc="519" dirty="0">
                <a:solidFill>
                  <a:srgbClr val="FFFFFF"/>
                </a:solidFill>
                <a:latin typeface="League Gothic"/>
              </a:rPr>
              <a:t>MENTORSHIP STRATEGIES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89490" y="6973170"/>
            <a:ext cx="7693625" cy="58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spc="285">
                <a:solidFill>
                  <a:srgbClr val="545454"/>
                </a:solidFill>
                <a:latin typeface="Lato Bold"/>
              </a:rPr>
              <a:t>Mtra. Annette y </a:t>
            </a:r>
          </a:p>
          <a:p>
            <a:pPr algn="ctr">
              <a:lnSpc>
                <a:spcPts val="2339"/>
              </a:lnSpc>
            </a:pPr>
            <a:r>
              <a:rPr lang="en-US" sz="1671" spc="285">
                <a:solidFill>
                  <a:srgbClr val="545454"/>
                </a:solidFill>
                <a:latin typeface="Lato Bold"/>
              </a:rPr>
              <a:t>Mtro. Tim Gulick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520" b="75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4298" y="985837"/>
            <a:ext cx="8063824" cy="58433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086600" y="3152925"/>
            <a:ext cx="10142209" cy="235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4500" spc="84" dirty="0">
                <a:solidFill>
                  <a:srgbClr val="FF1D1D"/>
                </a:solidFill>
                <a:latin typeface="Roboto Bold Italics"/>
              </a:rPr>
              <a:t>The Mentoring Pathway</a:t>
            </a:r>
          </a:p>
          <a:p>
            <a:pPr algn="r"/>
            <a:r>
              <a:rPr lang="en-US" sz="5400" b="1" spc="84" dirty="0">
                <a:solidFill>
                  <a:srgbClr val="FF1D1D"/>
                </a:solidFill>
                <a:latin typeface="Roboto Bold Italics"/>
              </a:rPr>
              <a:t>4. Select and invite a few people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53400" y="4185350"/>
            <a:ext cx="9700338" cy="474238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85850" y="1890918"/>
            <a:ext cx="16116300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spc="72" dirty="0">
                <a:solidFill>
                  <a:srgbClr val="FF1D1D"/>
                </a:solidFill>
                <a:latin typeface="Roboto Bold Italics"/>
              </a:rPr>
              <a:t>The Mentoring Pathway</a:t>
            </a:r>
          </a:p>
          <a:p>
            <a:r>
              <a:rPr lang="en-US" sz="4000" b="1" spc="72" dirty="0">
                <a:solidFill>
                  <a:srgbClr val="FF1D1D"/>
                </a:solidFill>
                <a:latin typeface="Roboto Bold Italics"/>
              </a:rPr>
              <a:t>5. Make their personal and ministerial development a top priority for your ministry</a:t>
            </a:r>
          </a:p>
          <a:p>
            <a:pPr>
              <a:lnSpc>
                <a:spcPts val="3767"/>
              </a:lnSpc>
            </a:pPr>
            <a:endParaRPr lang="en-US" sz="3680" spc="72" dirty="0">
              <a:solidFill>
                <a:srgbClr val="7EA956"/>
              </a:solidFill>
              <a:latin typeface="Roboto Bold Itali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30323" y="1980660"/>
            <a:ext cx="8746263" cy="513793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400" y="3162300"/>
            <a:ext cx="1014220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spc="84" dirty="0">
                <a:solidFill>
                  <a:srgbClr val="FF1D1D"/>
                </a:solidFill>
                <a:latin typeface="Roboto Bold Italics"/>
              </a:rPr>
              <a:t>The Mentoring Pathway</a:t>
            </a:r>
          </a:p>
          <a:p>
            <a:r>
              <a:rPr lang="en-US" sz="4000" b="1" spc="84" dirty="0">
                <a:solidFill>
                  <a:srgbClr val="FF1D1D"/>
                </a:solidFill>
                <a:latin typeface="Roboto Bold Italics"/>
              </a:rPr>
              <a:t>6. Delegate responsibility </a:t>
            </a:r>
          </a:p>
          <a:p>
            <a:r>
              <a:rPr lang="en-US" sz="4000" b="1" spc="84" dirty="0">
                <a:solidFill>
                  <a:srgbClr val="FF1D1D"/>
                </a:solidFill>
                <a:latin typeface="Roboto Bold Italics"/>
              </a:rPr>
              <a:t>gradually &amp; progressively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1028700"/>
            <a:ext cx="6040171" cy="51321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460309" y="3110361"/>
            <a:ext cx="10142209" cy="2009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31"/>
              </a:lnSpc>
            </a:pPr>
            <a:r>
              <a:rPr lang="en-US" sz="3779" spc="75" dirty="0">
                <a:solidFill>
                  <a:srgbClr val="FF1D1D"/>
                </a:solidFill>
                <a:latin typeface="Roboto Bold Italics"/>
              </a:rPr>
              <a:t>The Mentoring Pathway</a:t>
            </a:r>
          </a:p>
          <a:p>
            <a:pPr algn="r">
              <a:lnSpc>
                <a:spcPts val="3931"/>
              </a:lnSpc>
            </a:pPr>
            <a:r>
              <a:rPr lang="en-US" sz="3779" b="1" spc="75" dirty="0">
                <a:solidFill>
                  <a:srgbClr val="FF1D1D"/>
                </a:solidFill>
                <a:latin typeface="Roboto Bold Italics"/>
              </a:rPr>
              <a:t>7. Recruit new people to mentor &amp; support the people you have mentored as they mentor others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10800" y="2228057"/>
            <a:ext cx="7382259" cy="4159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7"/>
          <p:cNvSpPr txBox="1"/>
          <p:nvPr/>
        </p:nvSpPr>
        <p:spPr>
          <a:xfrm>
            <a:off x="1156421" y="3046250"/>
            <a:ext cx="10210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spc="72" dirty="0">
                <a:solidFill>
                  <a:srgbClr val="FF1D1D"/>
                </a:solidFill>
                <a:latin typeface="Roboto Bold Italics"/>
              </a:rPr>
              <a:t>Challenge</a:t>
            </a:r>
            <a:r>
              <a:rPr lang="en-US" sz="4800" b="1" spc="72" dirty="0">
                <a:solidFill>
                  <a:srgbClr val="FF1D1D"/>
                </a:solidFill>
                <a:latin typeface="Roboto Bold Italics"/>
              </a:rPr>
              <a:t>: </a:t>
            </a:r>
          </a:p>
          <a:p>
            <a:r>
              <a:rPr lang="en-US" sz="4800" b="1" spc="72" dirty="0">
                <a:solidFill>
                  <a:srgbClr val="FF1D1D"/>
                </a:solidFill>
                <a:latin typeface="Roboto Bold Italics"/>
              </a:rPr>
              <a:t>Personalizing the Mentoring Pathway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83246" flipH="1">
            <a:off x="14824946" y="-1317822"/>
            <a:ext cx="4628246" cy="44084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425497" y="3162300"/>
            <a:ext cx="1192724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b="1" spc="106" dirty="0">
                <a:solidFill>
                  <a:srgbClr val="FF1D1D"/>
                </a:solidFill>
                <a:latin typeface="Roboto Bold Italics"/>
              </a:rPr>
              <a:t>Change: Questions, Comments, and Takeaway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425497" y="3009900"/>
            <a:ext cx="11927247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63"/>
              </a:lnSpc>
            </a:pPr>
            <a:r>
              <a:rPr lang="en-US" sz="6020" spc="37" dirty="0">
                <a:solidFill>
                  <a:srgbClr val="FF1D1D"/>
                </a:solidFill>
                <a:latin typeface="Arimo Bold"/>
              </a:rPr>
              <a:t>Managing Expectations in the Mentoring Relationship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871975" y="1181100"/>
            <a:ext cx="10544049" cy="56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3780" spc="84" dirty="0">
                <a:solidFill>
                  <a:srgbClr val="FF1D1D"/>
                </a:solidFill>
                <a:latin typeface="Roboto Bold"/>
              </a:rPr>
              <a:t>Connect: A Mentoring Case Study</a:t>
            </a:r>
          </a:p>
        </p:txBody>
      </p:sp>
      <p:pic>
        <p:nvPicPr>
          <p:cNvPr id="2" name="Elementos multimedia en línea 1" title="A Simple Way to Disciple Millennials">
            <a:hlinkClick r:id="" action="ppaction://media"/>
            <a:extLst>
              <a:ext uri="{FF2B5EF4-FFF2-40B4-BE49-F238E27FC236}">
                <a16:creationId xmlns:a16="http://schemas.microsoft.com/office/drawing/2014/main" id="{2AE71650-9D2C-426B-B7F4-E6F31258B2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19400" y="2095500"/>
            <a:ext cx="13258800" cy="749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94226" y="1492630"/>
            <a:ext cx="8228058" cy="5657850"/>
            <a:chOff x="0" y="0"/>
            <a:chExt cx="6159500" cy="4235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t="-5312" b="-531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951565" y="3121226"/>
            <a:ext cx="10142209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5200" spc="104" dirty="0">
                <a:solidFill>
                  <a:srgbClr val="FF1D1D"/>
                </a:solidFill>
                <a:latin typeface="Roboto Bold"/>
              </a:rPr>
              <a:t>Content: </a:t>
            </a:r>
          </a:p>
          <a:p>
            <a:pPr algn="r"/>
            <a:r>
              <a:rPr lang="en-US" sz="5200" spc="43" dirty="0">
                <a:solidFill>
                  <a:srgbClr val="FF1D1D"/>
                </a:solidFill>
                <a:latin typeface="Arimo Bold"/>
              </a:rPr>
              <a:t> Jesus’ Relationships </a:t>
            </a:r>
          </a:p>
          <a:p>
            <a:pPr algn="r"/>
            <a:r>
              <a:rPr lang="en-US" sz="5200" spc="43" dirty="0">
                <a:solidFill>
                  <a:srgbClr val="FF1D1D"/>
                </a:solidFill>
                <a:latin typeface="Arimo Bold"/>
              </a:rPr>
              <a:t>and Their Results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687818" y="571500"/>
            <a:ext cx="13782675" cy="7752658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25887" r="11" b="1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26565" y="2400300"/>
            <a:ext cx="7732032" cy="303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44"/>
              </a:lnSpc>
            </a:pPr>
            <a:r>
              <a:rPr lang="en-US" sz="7222" spc="144" dirty="0">
                <a:solidFill>
                  <a:srgbClr val="FF1D1D"/>
                </a:solidFill>
                <a:latin typeface="Roboto Bold"/>
              </a:rPr>
              <a:t>Rich </a:t>
            </a:r>
          </a:p>
          <a:p>
            <a:pPr>
              <a:lnSpc>
                <a:spcPts val="7944"/>
              </a:lnSpc>
            </a:pPr>
            <a:r>
              <a:rPr lang="en-US" sz="7222" spc="144" dirty="0">
                <a:solidFill>
                  <a:srgbClr val="FF1D1D"/>
                </a:solidFill>
                <a:latin typeface="Roboto Bold"/>
              </a:rPr>
              <a:t>Young </a:t>
            </a:r>
          </a:p>
          <a:p>
            <a:pPr>
              <a:lnSpc>
                <a:spcPts val="7944"/>
              </a:lnSpc>
            </a:pPr>
            <a:r>
              <a:rPr lang="en-US" sz="7222" spc="144" dirty="0">
                <a:solidFill>
                  <a:srgbClr val="FF1D1D"/>
                </a:solidFill>
                <a:latin typeface="Roboto Bold"/>
              </a:rPr>
              <a:t>Ruler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11400" y="7734300"/>
            <a:ext cx="2375616" cy="3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  <a:spcBef>
                <a:spcPct val="0"/>
              </a:spcBef>
            </a:pPr>
            <a:r>
              <a:rPr lang="en-US" sz="1790" spc="35" dirty="0">
                <a:solidFill>
                  <a:srgbClr val="FFFFFF"/>
                </a:solidFill>
                <a:latin typeface="Roboto Bold"/>
              </a:rPr>
              <a:t>Photo by Michael Belk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3591" y="571500"/>
            <a:ext cx="10040817" cy="753061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9077756"/>
            <a:ext cx="12205390" cy="1001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7"/>
              </a:lnSpc>
              <a:spcBef>
                <a:spcPct val="0"/>
              </a:spcBef>
            </a:pPr>
            <a:r>
              <a:rPr lang="en-US" sz="5962" b="1" spc="1675" dirty="0">
                <a:solidFill>
                  <a:srgbClr val="FF1D1D"/>
                </a:solidFill>
                <a:latin typeface="Roboto"/>
              </a:rPr>
              <a:t>Mentoring Check-in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225725" y="-386435"/>
            <a:ext cx="9874764" cy="987476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3408" b="-3428"/>
              </a:stretch>
            </a:blipFill>
          </p:spPr>
        </p:sp>
      </p:grpSp>
      <p:sp>
        <p:nvSpPr>
          <p:cNvPr id="2" name="AutoShape 2"/>
          <p:cNvSpPr/>
          <p:nvPr/>
        </p:nvSpPr>
        <p:spPr>
          <a:xfrm>
            <a:off x="-301926" y="8870247"/>
            <a:ext cx="18970925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8763000" y="3010800"/>
            <a:ext cx="8577908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8000" spc="126" dirty="0">
                <a:solidFill>
                  <a:srgbClr val="FF1D1D"/>
                </a:solidFill>
                <a:latin typeface="Roboto Bold"/>
              </a:rPr>
              <a:t>The Samaritan Woman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9600" y="8322799"/>
            <a:ext cx="2375616" cy="3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  <a:spcBef>
                <a:spcPct val="0"/>
              </a:spcBef>
            </a:pPr>
            <a:r>
              <a:rPr lang="en-US" sz="1790" spc="35" dirty="0">
                <a:solidFill>
                  <a:srgbClr val="FFFFFF"/>
                </a:solidFill>
                <a:latin typeface="Roboto Bold"/>
              </a:rPr>
              <a:t>Photo by Michael Belk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524500" y="763279"/>
            <a:ext cx="12763500" cy="7179380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7824" r="11" b="-2826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25754" y="4152900"/>
            <a:ext cx="6750397" cy="1346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4"/>
              </a:lnSpc>
            </a:pPr>
            <a:r>
              <a:rPr lang="en-US" sz="13800" spc="170" dirty="0">
                <a:solidFill>
                  <a:srgbClr val="FF1D1D"/>
                </a:solidFill>
                <a:latin typeface="Roboto Bold"/>
              </a:rPr>
              <a:t>Peter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51636" y="6997874"/>
            <a:ext cx="2375616" cy="3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  <a:spcBef>
                <a:spcPct val="0"/>
              </a:spcBef>
            </a:pPr>
            <a:r>
              <a:rPr lang="en-US" sz="1790" spc="35">
                <a:solidFill>
                  <a:srgbClr val="FFFFFF"/>
                </a:solidFill>
                <a:latin typeface="Roboto Bold"/>
              </a:rPr>
              <a:t>Photo by Michael Belk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35671" y="-1498845"/>
            <a:ext cx="10987174" cy="1098717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4701" r="-14701" b="-20"/>
              </a:stretch>
            </a:blipFill>
          </p:spPr>
        </p:sp>
      </p:grpSp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75325" y="8062858"/>
            <a:ext cx="3616143" cy="100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790" spc="35" dirty="0">
                <a:latin typeface="Roboto Bold"/>
              </a:rPr>
              <a:t>The Last Supper by Adolf Schmitz</a:t>
            </a:r>
          </a:p>
          <a:p>
            <a:pPr algn="ctr">
              <a:lnSpc>
                <a:spcPts val="2685"/>
              </a:lnSpc>
              <a:spcBef>
                <a:spcPct val="0"/>
              </a:spcBef>
            </a:pPr>
            <a:endParaRPr lang="en-US" sz="1790" spc="35" dirty="0">
              <a:latin typeface="Robo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115800" y="3830378"/>
            <a:ext cx="5785367" cy="1346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374"/>
              </a:lnSpc>
            </a:pPr>
            <a:r>
              <a:rPr lang="en-US" sz="13800" spc="170" dirty="0">
                <a:solidFill>
                  <a:srgbClr val="FF1D1D"/>
                </a:solidFill>
                <a:latin typeface="Roboto Bold"/>
              </a:rPr>
              <a:t>John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833195" y="-553674"/>
            <a:ext cx="10454805" cy="1045480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9652" b="-9672"/>
              </a:stretch>
            </a:blipFill>
          </p:spPr>
        </p:sp>
      </p:grpSp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066800" y="4000500"/>
            <a:ext cx="5759797" cy="1346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4"/>
              </a:lnSpc>
            </a:pPr>
            <a:r>
              <a:rPr lang="en-US" sz="13800" spc="170" dirty="0">
                <a:solidFill>
                  <a:srgbClr val="FF1D1D"/>
                </a:solidFill>
                <a:latin typeface="Roboto Bold"/>
              </a:rPr>
              <a:t>Judas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2725400" y="2476500"/>
            <a:ext cx="7247844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200" spc="74" dirty="0">
                <a:solidFill>
                  <a:srgbClr val="FF1D1D"/>
                </a:solidFill>
                <a:latin typeface="Roboto Bold"/>
              </a:rPr>
              <a:t>Challenge: </a:t>
            </a:r>
          </a:p>
          <a:p>
            <a:r>
              <a:rPr lang="en-US" sz="7200" spc="74" dirty="0">
                <a:solidFill>
                  <a:srgbClr val="FF1D1D"/>
                </a:solidFill>
                <a:latin typeface="Roboto Bold"/>
              </a:rPr>
              <a:t>Lessons </a:t>
            </a:r>
          </a:p>
          <a:p>
            <a:r>
              <a:rPr lang="en-US" sz="7200" spc="74" dirty="0">
                <a:solidFill>
                  <a:srgbClr val="FF1D1D"/>
                </a:solidFill>
                <a:latin typeface="Roboto Bold"/>
              </a:rPr>
              <a:t>Learned </a:t>
            </a:r>
          </a:p>
          <a:p>
            <a:r>
              <a:rPr lang="en-US" sz="7200" spc="74" dirty="0">
                <a:solidFill>
                  <a:srgbClr val="FF1D1D"/>
                </a:solidFill>
                <a:latin typeface="Roboto Bold"/>
              </a:rPr>
              <a:t>from Jesus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FD28F4D-EDBF-4EA2-8944-1231365135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23" t="76" b="76"/>
          <a:stretch>
            <a:fillRect/>
          </a:stretch>
        </p:blipFill>
        <p:spPr>
          <a:xfrm>
            <a:off x="0" y="0"/>
            <a:ext cx="12243194" cy="887024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14400" y="2859024"/>
            <a:ext cx="8362200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200" spc="74" dirty="0">
                <a:solidFill>
                  <a:srgbClr val="FF1D1D"/>
                </a:solidFill>
                <a:latin typeface="Roboto Bold"/>
              </a:rPr>
              <a:t>Change: </a:t>
            </a:r>
          </a:p>
          <a:p>
            <a:r>
              <a:rPr lang="en-US" sz="7200" spc="74" dirty="0">
                <a:solidFill>
                  <a:srgbClr val="FF1D1D"/>
                </a:solidFill>
                <a:latin typeface="Roboto Bold"/>
              </a:rPr>
              <a:t>My Lessons </a:t>
            </a:r>
          </a:p>
          <a:p>
            <a:r>
              <a:rPr lang="en-US" sz="7200" spc="74" dirty="0">
                <a:solidFill>
                  <a:srgbClr val="FF1D1D"/>
                </a:solidFill>
                <a:latin typeface="Roboto Bold"/>
              </a:rPr>
              <a:t>Learned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D9965F9-5516-4EF3-985A-B18EDBA26A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65541" y="1104900"/>
            <a:ext cx="12127221" cy="683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180375" y="3032760"/>
            <a:ext cx="11927247" cy="2269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spc="106" dirty="0">
                <a:solidFill>
                  <a:srgbClr val="FF1D1D"/>
                </a:solidFill>
                <a:latin typeface="Roboto Bold"/>
              </a:rPr>
              <a:t>Jesus, Our Model </a:t>
            </a:r>
          </a:p>
          <a:p>
            <a:r>
              <a:rPr lang="en-US" sz="5400" spc="24" dirty="0">
                <a:solidFill>
                  <a:srgbClr val="FF1D1D"/>
                </a:solidFill>
                <a:latin typeface="Arimo Bold"/>
              </a:rPr>
              <a:t>of Relational Ministry in Mentoring</a:t>
            </a:r>
          </a:p>
          <a:p>
            <a:pPr algn="ctr">
              <a:lnSpc>
                <a:spcPts val="4703"/>
              </a:lnSpc>
            </a:pPr>
            <a:endParaRPr lang="en-US" sz="5320" spc="24" dirty="0">
              <a:solidFill>
                <a:srgbClr val="7EA956"/>
              </a:solidFill>
              <a:latin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737733" y="7254240"/>
            <a:ext cx="6812533" cy="124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50" dirty="0">
                <a:solidFill>
                  <a:srgbClr val="FFFFFF"/>
                </a:solidFill>
                <a:latin typeface="Open Sans Italics"/>
              </a:rPr>
              <a:t>Tim &amp; Annette Gulick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Arimo Italics"/>
              </a:rPr>
              <a:t> </a:t>
            </a:r>
            <a:r>
              <a:rPr lang="en-US" sz="4050" dirty="0">
                <a:solidFill>
                  <a:srgbClr val="FFFFFF"/>
                </a:solidFill>
                <a:latin typeface="Open Sans Italics"/>
              </a:rPr>
              <a:t>OC International / SEPAL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725331" y="2933700"/>
            <a:ext cx="11327579" cy="1746125"/>
            <a:chOff x="3154955" y="2536928"/>
            <a:chExt cx="15103439" cy="2328166"/>
          </a:xfrm>
        </p:grpSpPr>
        <p:sp>
          <p:nvSpPr>
            <p:cNvPr id="10" name="TextBox 10"/>
            <p:cNvSpPr txBox="1"/>
            <p:nvPr/>
          </p:nvSpPr>
          <p:spPr>
            <a:xfrm>
              <a:off x="3154955" y="3298761"/>
              <a:ext cx="15103439" cy="1566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00"/>
                </a:lnSpc>
                <a:spcBef>
                  <a:spcPct val="0"/>
                </a:spcBef>
              </a:pPr>
              <a:r>
                <a:rPr lang="en-US" sz="7000" spc="140" dirty="0">
                  <a:solidFill>
                    <a:srgbClr val="FF1D1D"/>
                  </a:solidFill>
                  <a:latin typeface="Roboto Bold"/>
                </a:rPr>
                <a:t>The Mentoring Pathway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154955" y="2536928"/>
              <a:ext cx="4259499" cy="761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91"/>
                </a:lnSpc>
                <a:spcBef>
                  <a:spcPct val="0"/>
                </a:spcBef>
              </a:pPr>
              <a:r>
                <a:rPr lang="en-US" sz="3422" spc="68" dirty="0">
                  <a:solidFill>
                    <a:srgbClr val="FF1D1D"/>
                  </a:solidFill>
                  <a:latin typeface="Roboto Bold"/>
                </a:rPr>
                <a:t>Session 1: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46" b="774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6" name="Group 6"/>
          <p:cNvGrpSpPr/>
          <p:nvPr/>
        </p:nvGrpSpPr>
        <p:grpSpPr>
          <a:xfrm>
            <a:off x="2286000" y="2824820"/>
            <a:ext cx="13487400" cy="2318680"/>
            <a:chOff x="2600521" y="4035528"/>
            <a:chExt cx="21640800" cy="3091573"/>
          </a:xfrm>
        </p:grpSpPr>
        <p:sp>
          <p:nvSpPr>
            <p:cNvPr id="7" name="TextBox 7"/>
            <p:cNvSpPr txBox="1"/>
            <p:nvPr/>
          </p:nvSpPr>
          <p:spPr>
            <a:xfrm>
              <a:off x="2600521" y="5075257"/>
              <a:ext cx="21640800" cy="20518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68"/>
                </a:lnSpc>
                <a:spcBef>
                  <a:spcPct val="0"/>
                </a:spcBef>
              </a:pPr>
              <a:r>
                <a:rPr lang="en-US" sz="5400" spc="85" dirty="0">
                  <a:solidFill>
                    <a:srgbClr val="FF1D1D"/>
                  </a:solidFill>
                  <a:latin typeface="Roboto Bold"/>
                </a:rPr>
                <a:t>Managing Expectations in the Mentoring Relationship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00521" y="4035528"/>
              <a:ext cx="4232714" cy="7865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026"/>
                </a:lnSpc>
                <a:spcBef>
                  <a:spcPct val="0"/>
                </a:spcBef>
              </a:pPr>
              <a:r>
                <a:rPr lang="en-US" sz="3400" spc="71" dirty="0">
                  <a:solidFill>
                    <a:srgbClr val="FF1D1D"/>
                  </a:solidFill>
                  <a:latin typeface="Roboto Bold"/>
                </a:rPr>
                <a:t>Session 2: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323" t="76" b="76"/>
          <a:stretch>
            <a:fillRect/>
          </a:stretch>
        </p:blipFill>
        <p:spPr>
          <a:xfrm>
            <a:off x="0" y="864923"/>
            <a:ext cx="9875657" cy="70529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3233" y="8970116"/>
            <a:ext cx="1586925" cy="111084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820400" y="3375741"/>
            <a:ext cx="7086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spc="74" dirty="0">
                <a:solidFill>
                  <a:srgbClr val="FF1D1D"/>
                </a:solidFill>
                <a:latin typeface="Roboto Bold"/>
              </a:rPr>
              <a:t>The Mentoring Pathway</a:t>
            </a:r>
          </a:p>
          <a:p>
            <a:r>
              <a:rPr lang="en-US" sz="4400" b="1" spc="74" dirty="0">
                <a:solidFill>
                  <a:srgbClr val="FF1D1D"/>
                </a:solidFill>
                <a:latin typeface="Roboto Bold Italics"/>
              </a:rPr>
              <a:t>Connect: Mentoring Check-in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742180" y="542797"/>
            <a:ext cx="7850266" cy="785026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4296" r="-4296" b="-2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0325" y="3112175"/>
            <a:ext cx="8598461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600" spc="75" dirty="0">
                <a:solidFill>
                  <a:srgbClr val="FF1D1D"/>
                </a:solidFill>
                <a:latin typeface="Roboto Bold"/>
              </a:rPr>
              <a:t>Content: The Mentoring Pathway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898880" y="3012731"/>
            <a:ext cx="8973665" cy="5915006"/>
            <a:chOff x="0" y="0"/>
            <a:chExt cx="12854780" cy="748754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18608"/>
              <a:ext cx="8377203" cy="60689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273783" y="0"/>
              <a:ext cx="3580998" cy="7487541"/>
            </a:xfrm>
            <a:prstGeom prst="rect">
              <a:avLst/>
            </a:prstGeom>
          </p:spPr>
        </p:pic>
      </p:grpSp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6" name="TextBox 6"/>
          <p:cNvSpPr txBox="1"/>
          <p:nvPr/>
        </p:nvSpPr>
        <p:spPr>
          <a:xfrm>
            <a:off x="1219200" y="3019074"/>
            <a:ext cx="1033894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spc="72" dirty="0">
                <a:solidFill>
                  <a:srgbClr val="FF1D1D"/>
                </a:solidFill>
                <a:latin typeface="Roboto Bold Italics"/>
              </a:rPr>
              <a:t>The Mentoring Pathway</a:t>
            </a:r>
          </a:p>
          <a:p>
            <a:r>
              <a:rPr lang="en-US" sz="5000" b="1" spc="72" dirty="0">
                <a:solidFill>
                  <a:srgbClr val="FF1D1D"/>
                </a:solidFill>
                <a:latin typeface="Roboto Bold Italics"/>
              </a:rPr>
              <a:t>1. Be a model of what you seek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9410700"/>
            <a:ext cx="18278588" cy="876300"/>
          </a:xfrm>
          <a:prstGeom prst="rect">
            <a:avLst/>
          </a:prstGeom>
          <a:solidFill>
            <a:srgbClr val="D9D9D9"/>
          </a:solidFill>
        </p:spPr>
      </p:sp>
      <p:grpSp>
        <p:nvGrpSpPr>
          <p:cNvPr id="3" name="Group 3"/>
          <p:cNvGrpSpPr/>
          <p:nvPr/>
        </p:nvGrpSpPr>
        <p:grpSpPr>
          <a:xfrm>
            <a:off x="8389661" y="9316879"/>
            <a:ext cx="2074980" cy="1136924"/>
            <a:chOff x="287790" y="0"/>
            <a:chExt cx="4202053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90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66936" y="1638300"/>
            <a:ext cx="14403520" cy="79598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82046" y="958562"/>
            <a:ext cx="14973300" cy="196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spc="72" dirty="0">
                <a:solidFill>
                  <a:srgbClr val="FF1D1D"/>
                </a:solidFill>
                <a:latin typeface="Roboto Bold Italics"/>
              </a:rPr>
              <a:t>The Mentoring Pathway</a:t>
            </a:r>
          </a:p>
          <a:p>
            <a:pPr algn="r"/>
            <a:r>
              <a:rPr lang="en-US" sz="4800" b="1" spc="72" dirty="0">
                <a:solidFill>
                  <a:srgbClr val="FF1D1D"/>
                </a:solidFill>
                <a:latin typeface="Roboto Bold Italics"/>
              </a:rPr>
              <a:t>2. Have contact with a wide variety of people</a:t>
            </a:r>
          </a:p>
          <a:p>
            <a:pPr algn="r">
              <a:lnSpc>
                <a:spcPts val="3767"/>
              </a:lnSpc>
            </a:pPr>
            <a:endParaRPr lang="en-US" sz="3780" spc="72" dirty="0">
              <a:solidFill>
                <a:srgbClr val="7EA956"/>
              </a:solidFill>
              <a:latin typeface="Roboto Bold Itali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62328" y="8715226"/>
            <a:ext cx="3165363" cy="1726793"/>
            <a:chOff x="269358" y="-171451"/>
            <a:chExt cx="4220485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358" y="-171451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1750" y="283347"/>
              <a:ext cx="1918093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92971" y="342900"/>
            <a:ext cx="2994806" cy="7252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47800" y="3112175"/>
            <a:ext cx="10142209" cy="17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500" spc="84" dirty="0">
                <a:solidFill>
                  <a:srgbClr val="FF1D1D"/>
                </a:solidFill>
                <a:latin typeface="Roboto Bold Italics"/>
              </a:rPr>
              <a:t>The Mentoring Pathway</a:t>
            </a:r>
          </a:p>
          <a:p>
            <a:r>
              <a:rPr lang="en-US" sz="6600" b="1" spc="84" dirty="0">
                <a:solidFill>
                  <a:srgbClr val="FF1D1D"/>
                </a:solidFill>
                <a:latin typeface="Roboto Bold Italics"/>
              </a:rPr>
              <a:t>3. Pray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223</Words>
  <Application>Microsoft Office PowerPoint</Application>
  <PresentationFormat>Personalizado</PresentationFormat>
  <Paragraphs>59</Paragraphs>
  <Slides>26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7" baseType="lpstr">
      <vt:lpstr>League Gothic</vt:lpstr>
      <vt:lpstr>Calibri</vt:lpstr>
      <vt:lpstr>Lato Bold</vt:lpstr>
      <vt:lpstr>Open Sans Italics</vt:lpstr>
      <vt:lpstr>Arial</vt:lpstr>
      <vt:lpstr>Arimo Bold</vt:lpstr>
      <vt:lpstr>Roboto</vt:lpstr>
      <vt:lpstr>Arimo Italics</vt:lpstr>
      <vt:lpstr>Roboto Bold</vt:lpstr>
      <vt:lpstr>Roboto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 PPT MI</dc:title>
  <dc:creator>Daysi Lemus</dc:creator>
  <cp:lastModifiedBy>Evangelismo Mesoamérica Iglesia del Nazareno</cp:lastModifiedBy>
  <cp:revision>18</cp:revision>
  <dcterms:created xsi:type="dcterms:W3CDTF">2006-08-16T00:00:00Z</dcterms:created>
  <dcterms:modified xsi:type="dcterms:W3CDTF">2021-05-10T19:19:30Z</dcterms:modified>
  <dc:identifier>DAEbqKcUUfQ</dc:identifier>
</cp:coreProperties>
</file>