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1pPr>
    <a:lvl2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2pPr>
    <a:lvl3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3pPr>
    <a:lvl4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4pPr>
    <a:lvl5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5pPr>
    <a:lvl6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6pPr>
    <a:lvl7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7pPr>
    <a:lvl8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8pPr>
    <a:lvl9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Montserrat ExtraBold"/>
          <a:ea typeface="Montserrat ExtraBold"/>
          <a:cs typeface="Montserrat ExtraBold"/>
        </a:font>
        <a:srgbClr val="45454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Montserrat ExtraBold"/>
          <a:ea typeface="Montserrat ExtraBold"/>
          <a:cs typeface="Montserrat ExtraBold"/>
        </a:font>
        <a:srgbClr val="45454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Montserrat ExtraBold"/>
          <a:ea typeface="Montserrat ExtraBold"/>
          <a:cs typeface="Montserrat ExtraBold"/>
        </a:font>
        <a:srgbClr val="45454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Montserrat ExtraBold"/>
          <a:ea typeface="Montserrat ExtraBold"/>
          <a:cs typeface="Montserrat ExtraBold"/>
        </a:font>
        <a:srgbClr val="4545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Montserrat ExtraBold"/>
          <a:ea typeface="Montserrat ExtraBold"/>
          <a:cs typeface="Montserrat Extra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ontserrat ExtraBold"/>
          <a:ea typeface="Montserrat ExtraBold"/>
          <a:cs typeface="Montserrat ExtraBold"/>
        </a:font>
        <a:srgbClr val="454546"/>
      </a:tcTxStyle>
      <a:tcStyle>
        <a:tcBdr>
          <a:left>
            <a:ln w="12700" cap="flat">
              <a:noFill/>
              <a:miter lim="400000"/>
            </a:ln>
          </a:left>
          <a:right>
            <a:ln w="12700" cap="flat">
              <a:noFill/>
              <a:miter lim="400000"/>
            </a:ln>
          </a:right>
          <a:top>
            <a:ln w="50800" cap="flat">
              <a:solidFill>
                <a:srgbClr val="454546"/>
              </a:solidFill>
              <a:prstDash val="solid"/>
              <a:round/>
            </a:ln>
          </a:top>
          <a:bottom>
            <a:ln w="25400" cap="flat">
              <a:solidFill>
                <a:srgbClr val="45454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ontserrat ExtraBold"/>
          <a:ea typeface="Montserrat ExtraBold"/>
          <a:cs typeface="Montserrat ExtraBold"/>
        </a:font>
        <a:srgbClr val="FFFFFF"/>
      </a:tcTxStyle>
      <a:tcStyle>
        <a:tcBdr>
          <a:left>
            <a:ln w="12700" cap="flat">
              <a:noFill/>
              <a:miter lim="400000"/>
            </a:ln>
          </a:left>
          <a:right>
            <a:ln w="12700" cap="flat">
              <a:noFill/>
              <a:miter lim="400000"/>
            </a:ln>
          </a:right>
          <a:top>
            <a:ln w="25400" cap="flat">
              <a:solidFill>
                <a:srgbClr val="454546"/>
              </a:solidFill>
              <a:prstDash val="solid"/>
              <a:round/>
            </a:ln>
          </a:top>
          <a:bottom>
            <a:ln w="25400" cap="flat">
              <a:solidFill>
                <a:srgbClr val="4545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Montserrat ExtraBold"/>
          <a:ea typeface="Montserrat ExtraBold"/>
          <a:cs typeface="Montserrat ExtraBold"/>
        </a:font>
        <a:srgbClr val="45454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54546"/>
          </a:solidFill>
        </a:fill>
      </a:tcStyle>
    </a:firstCol>
    <a:la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54546"/>
          </a:solidFill>
        </a:fill>
      </a:tcStyle>
    </a:lastRow>
    <a:firstRow>
      <a:tcTxStyle b="on" i="off">
        <a:font>
          <a:latin typeface="Montserrat ExtraBold"/>
          <a:ea typeface="Montserrat ExtraBold"/>
          <a:cs typeface="Montserrat Extra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54546"/>
          </a:solidFill>
        </a:fill>
      </a:tcStyle>
    </a:firstRow>
  </a:tblStyle>
  <a:tblStyle styleId="{2708684C-4D16-4618-839F-0558EEFCDFE6}" styleName="">
    <a:tblBg/>
    <a:wholeTbl>
      <a:tcTxStyle b="on" i="off">
        <a:font>
          <a:latin typeface="Montserrat ExtraBold"/>
          <a:ea typeface="Montserrat ExtraBold"/>
          <a:cs typeface="Montserrat ExtraBold"/>
        </a:font>
        <a:srgbClr val="454546"/>
      </a:tcTxStyle>
      <a:tcStyle>
        <a:tcBdr>
          <a:left>
            <a:ln w="12700" cap="flat">
              <a:solidFill>
                <a:srgbClr val="454546"/>
              </a:solidFill>
              <a:prstDash val="solid"/>
              <a:round/>
            </a:ln>
          </a:left>
          <a:right>
            <a:ln w="12700" cap="flat">
              <a:solidFill>
                <a:srgbClr val="454546"/>
              </a:solidFill>
              <a:prstDash val="solid"/>
              <a:round/>
            </a:ln>
          </a:right>
          <a:top>
            <a:ln w="12700" cap="flat">
              <a:solidFill>
                <a:srgbClr val="454546"/>
              </a:solidFill>
              <a:prstDash val="solid"/>
              <a:round/>
            </a:ln>
          </a:top>
          <a:bottom>
            <a:ln w="12700" cap="flat">
              <a:solidFill>
                <a:srgbClr val="454546"/>
              </a:solidFill>
              <a:prstDash val="solid"/>
              <a:round/>
            </a:ln>
          </a:bottom>
          <a:insideH>
            <a:ln w="12700" cap="flat">
              <a:solidFill>
                <a:srgbClr val="454546"/>
              </a:solidFill>
              <a:prstDash val="solid"/>
              <a:round/>
            </a:ln>
          </a:insideH>
          <a:insideV>
            <a:ln w="12700" cap="flat">
              <a:solidFill>
                <a:srgbClr val="454546"/>
              </a:solidFill>
              <a:prstDash val="solid"/>
              <a:round/>
            </a:ln>
          </a:insideV>
        </a:tcBdr>
        <a:fill>
          <a:solidFill>
            <a:srgbClr val="454546">
              <a:alpha val="20000"/>
            </a:srgbClr>
          </a:solidFill>
        </a:fill>
      </a:tcStyle>
    </a:wholeTbl>
    <a:band2H>
      <a:tcTxStyle/>
      <a:tcStyle>
        <a:tcBdr/>
        <a:fill>
          <a:solidFill>
            <a:srgbClr val="FFFFFF"/>
          </a:solidFill>
        </a:fill>
      </a:tcStyle>
    </a:band2H>
    <a:firstCol>
      <a:tcTxStyle b="on" i="off">
        <a:font>
          <a:latin typeface="Montserrat ExtraBold"/>
          <a:ea typeface="Montserrat ExtraBold"/>
          <a:cs typeface="Montserrat ExtraBold"/>
        </a:font>
        <a:srgbClr val="454546"/>
      </a:tcTxStyle>
      <a:tcStyle>
        <a:tcBdr>
          <a:left>
            <a:ln w="12700" cap="flat">
              <a:solidFill>
                <a:srgbClr val="454546"/>
              </a:solidFill>
              <a:prstDash val="solid"/>
              <a:round/>
            </a:ln>
          </a:left>
          <a:right>
            <a:ln w="12700" cap="flat">
              <a:solidFill>
                <a:srgbClr val="454546"/>
              </a:solidFill>
              <a:prstDash val="solid"/>
              <a:round/>
            </a:ln>
          </a:right>
          <a:top>
            <a:ln w="12700" cap="flat">
              <a:solidFill>
                <a:srgbClr val="454546"/>
              </a:solidFill>
              <a:prstDash val="solid"/>
              <a:round/>
            </a:ln>
          </a:top>
          <a:bottom>
            <a:ln w="12700" cap="flat">
              <a:solidFill>
                <a:srgbClr val="454546"/>
              </a:solidFill>
              <a:prstDash val="solid"/>
              <a:round/>
            </a:ln>
          </a:bottom>
          <a:insideH>
            <a:ln w="12700" cap="flat">
              <a:solidFill>
                <a:srgbClr val="454546"/>
              </a:solidFill>
              <a:prstDash val="solid"/>
              <a:round/>
            </a:ln>
          </a:insideH>
          <a:insideV>
            <a:ln w="12700" cap="flat">
              <a:solidFill>
                <a:srgbClr val="454546"/>
              </a:solidFill>
              <a:prstDash val="solid"/>
              <a:round/>
            </a:ln>
          </a:insideV>
        </a:tcBdr>
        <a:fill>
          <a:solidFill>
            <a:srgbClr val="454546">
              <a:alpha val="20000"/>
            </a:srgbClr>
          </a:solidFill>
        </a:fill>
      </a:tcStyle>
    </a:firstCol>
    <a:lastRow>
      <a:tcTxStyle b="on" i="off">
        <a:font>
          <a:latin typeface="Montserrat ExtraBold"/>
          <a:ea typeface="Montserrat ExtraBold"/>
          <a:cs typeface="Montserrat ExtraBold"/>
        </a:font>
        <a:srgbClr val="454546"/>
      </a:tcTxStyle>
      <a:tcStyle>
        <a:tcBdr>
          <a:left>
            <a:ln w="12700" cap="flat">
              <a:solidFill>
                <a:srgbClr val="454546"/>
              </a:solidFill>
              <a:prstDash val="solid"/>
              <a:round/>
            </a:ln>
          </a:left>
          <a:right>
            <a:ln w="12700" cap="flat">
              <a:solidFill>
                <a:srgbClr val="454546"/>
              </a:solidFill>
              <a:prstDash val="solid"/>
              <a:round/>
            </a:ln>
          </a:right>
          <a:top>
            <a:ln w="50800" cap="flat">
              <a:solidFill>
                <a:srgbClr val="454546"/>
              </a:solidFill>
              <a:prstDash val="solid"/>
              <a:round/>
            </a:ln>
          </a:top>
          <a:bottom>
            <a:ln w="12700" cap="flat">
              <a:solidFill>
                <a:srgbClr val="454546"/>
              </a:solidFill>
              <a:prstDash val="solid"/>
              <a:round/>
            </a:ln>
          </a:bottom>
          <a:insideH>
            <a:ln w="12700" cap="flat">
              <a:solidFill>
                <a:srgbClr val="454546"/>
              </a:solidFill>
              <a:prstDash val="solid"/>
              <a:round/>
            </a:ln>
          </a:insideH>
          <a:insideV>
            <a:ln w="12700" cap="flat">
              <a:solidFill>
                <a:srgbClr val="454546"/>
              </a:solidFill>
              <a:prstDash val="solid"/>
              <a:round/>
            </a:ln>
          </a:insideV>
        </a:tcBdr>
        <a:fill>
          <a:noFill/>
        </a:fill>
      </a:tcStyle>
    </a:lastRow>
    <a:firstRow>
      <a:tcTxStyle b="on" i="off">
        <a:font>
          <a:latin typeface="Montserrat ExtraBold"/>
          <a:ea typeface="Montserrat ExtraBold"/>
          <a:cs typeface="Montserrat ExtraBold"/>
        </a:font>
        <a:srgbClr val="454546"/>
      </a:tcTxStyle>
      <a:tcStyle>
        <a:tcBdr>
          <a:left>
            <a:ln w="12700" cap="flat">
              <a:solidFill>
                <a:srgbClr val="454546"/>
              </a:solidFill>
              <a:prstDash val="solid"/>
              <a:round/>
            </a:ln>
          </a:left>
          <a:right>
            <a:ln w="12700" cap="flat">
              <a:solidFill>
                <a:srgbClr val="454546"/>
              </a:solidFill>
              <a:prstDash val="solid"/>
              <a:round/>
            </a:ln>
          </a:right>
          <a:top>
            <a:ln w="12700" cap="flat">
              <a:solidFill>
                <a:srgbClr val="454546"/>
              </a:solidFill>
              <a:prstDash val="solid"/>
              <a:round/>
            </a:ln>
          </a:top>
          <a:bottom>
            <a:ln w="25400" cap="flat">
              <a:solidFill>
                <a:srgbClr val="454546"/>
              </a:solidFill>
              <a:prstDash val="solid"/>
              <a:round/>
            </a:ln>
          </a:bottom>
          <a:insideH>
            <a:ln w="12700" cap="flat">
              <a:solidFill>
                <a:srgbClr val="454546"/>
              </a:solidFill>
              <a:prstDash val="solid"/>
              <a:round/>
            </a:ln>
          </a:insideH>
          <a:insideV>
            <a:ln w="12700" cap="flat">
              <a:solidFill>
                <a:srgbClr val="45454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717"/>
  </p:normalViewPr>
  <p:slideViewPr>
    <p:cSldViewPr snapToGrid="0">
      <p:cViewPr varScale="1">
        <p:scale>
          <a:sx n="41" d="100"/>
          <a:sy n="41" d="100"/>
        </p:scale>
        <p:origin x="6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2" name="Shape 982"/>
          <p:cNvSpPr>
            <a:spLocks noGrp="1" noRot="1" noChangeAspect="1"/>
          </p:cNvSpPr>
          <p:nvPr>
            <p:ph type="sldImg"/>
          </p:nvPr>
        </p:nvSpPr>
        <p:spPr>
          <a:xfrm>
            <a:off x="1143000" y="685800"/>
            <a:ext cx="4572000" cy="3429000"/>
          </a:xfrm>
          <a:prstGeom prst="rect">
            <a:avLst/>
          </a:prstGeom>
        </p:spPr>
        <p:txBody>
          <a:bodyPr/>
          <a:lstStyle/>
          <a:p>
            <a:endParaRPr/>
          </a:p>
        </p:txBody>
      </p:sp>
      <p:sp>
        <p:nvSpPr>
          <p:cNvPr id="983" name="Shape 9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2560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9500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70016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90" name="Nivel de texto 1…"/>
          <p:cNvSpPr txBox="1">
            <a:spLocks noGrp="1"/>
          </p:cNvSpPr>
          <p:nvPr>
            <p:ph type="body" sz="quarter" idx="1"/>
          </p:nvPr>
        </p:nvSpPr>
        <p:spPr>
          <a:xfrm>
            <a:off x="7635377"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1" name="Figura"/>
          <p:cNvSpPr>
            <a:spLocks noGrp="1"/>
          </p:cNvSpPr>
          <p:nvPr>
            <p:ph type="body" idx="21"/>
          </p:nvPr>
        </p:nvSpPr>
        <p:spPr>
          <a:xfrm>
            <a:off x="9108281" y="0"/>
            <a:ext cx="15277307" cy="13716000"/>
          </a:xfrm>
          <a:prstGeom prst="rect">
            <a:avLst/>
          </a:prstGeom>
          <a:solidFill>
            <a:srgbClr val="454546"/>
          </a:solidFill>
        </p:spPr>
        <p:txBody>
          <a:bodyPr lIns="50800" tIns="50800" rIns="50800" bIns="50800"/>
          <a:lstStyle/>
          <a:p>
            <a:pPr>
              <a:defRPr spc="0"/>
            </a:pPr>
            <a:endParaRPr/>
          </a:p>
        </p:txBody>
      </p:sp>
      <p:sp>
        <p:nvSpPr>
          <p:cNvPr id="92" name="Rectángulo"/>
          <p:cNvSpPr>
            <a:spLocks noGrp="1"/>
          </p:cNvSpPr>
          <p:nvPr>
            <p:ph type="body" sz="quarter" idx="22"/>
          </p:nvPr>
        </p:nvSpPr>
        <p:spPr>
          <a:xfrm>
            <a:off x="9503399" y="508000"/>
            <a:ext cx="2251024" cy="3175000"/>
          </a:xfrm>
          <a:prstGeom prst="rect">
            <a:avLst/>
          </a:prstGeom>
          <a:solidFill>
            <a:srgbClr val="D5D5D5"/>
          </a:solidFill>
        </p:spPr>
        <p:txBody>
          <a:bodyPr lIns="50800" tIns="50800" rIns="50800" bIns="50800"/>
          <a:lstStyle/>
          <a:p>
            <a:pPr>
              <a:defRPr spc="0"/>
            </a:pPr>
            <a:endParaRPr/>
          </a:p>
        </p:txBody>
      </p:sp>
      <p:sp>
        <p:nvSpPr>
          <p:cNvPr id="93" name="Rectángulo"/>
          <p:cNvSpPr>
            <a:spLocks noGrp="1"/>
          </p:cNvSpPr>
          <p:nvPr>
            <p:ph type="body" sz="quarter" idx="23"/>
          </p:nvPr>
        </p:nvSpPr>
        <p:spPr>
          <a:xfrm>
            <a:off x="9503399" y="6858000"/>
            <a:ext cx="2251025" cy="3175000"/>
          </a:xfrm>
          <a:prstGeom prst="rect">
            <a:avLst/>
          </a:prstGeom>
          <a:solidFill>
            <a:srgbClr val="D5D5D5"/>
          </a:solidFill>
        </p:spPr>
        <p:txBody>
          <a:bodyPr lIns="50800" tIns="50800" rIns="50800" bIns="50800"/>
          <a:lstStyle/>
          <a:p>
            <a:pPr>
              <a:defRPr spc="0"/>
            </a:pPr>
            <a:endParaRPr/>
          </a:p>
        </p:txBody>
      </p:sp>
      <p:sp>
        <p:nvSpPr>
          <p:cNvPr id="94" name="Rectángulo"/>
          <p:cNvSpPr>
            <a:spLocks noGrp="1"/>
          </p:cNvSpPr>
          <p:nvPr>
            <p:ph type="body" sz="quarter" idx="24"/>
          </p:nvPr>
        </p:nvSpPr>
        <p:spPr>
          <a:xfrm>
            <a:off x="9503399" y="10033000"/>
            <a:ext cx="2251025" cy="3175000"/>
          </a:xfrm>
          <a:prstGeom prst="rect">
            <a:avLst/>
          </a:prstGeom>
          <a:solidFill>
            <a:srgbClr val="D5D5D5"/>
          </a:solidFill>
        </p:spPr>
        <p:txBody>
          <a:bodyPr lIns="50800" tIns="50800" rIns="50800" bIns="50800"/>
          <a:lstStyle/>
          <a:p>
            <a:pPr>
              <a:defRPr spc="0"/>
            </a:pPr>
            <a:endParaRP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02" name="Nivel de texto 1…"/>
          <p:cNvSpPr txBox="1">
            <a:spLocks noGrp="1"/>
          </p:cNvSpPr>
          <p:nvPr>
            <p:ph type="body" sz="quarter" idx="1"/>
          </p:nvPr>
        </p:nvSpPr>
        <p:spPr>
          <a:xfrm>
            <a:off x="7635377"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103" name="Rectángulo"/>
          <p:cNvSpPr>
            <a:spLocks noGrp="1"/>
          </p:cNvSpPr>
          <p:nvPr>
            <p:ph type="body" sz="quarter" idx="21"/>
          </p:nvPr>
        </p:nvSpPr>
        <p:spPr>
          <a:xfrm>
            <a:off x="9503399" y="3683000"/>
            <a:ext cx="2251025" cy="3175000"/>
          </a:xfrm>
          <a:prstGeom prst="rect">
            <a:avLst/>
          </a:prstGeom>
          <a:solidFill>
            <a:srgbClr val="D5D5D5"/>
          </a:solidFill>
        </p:spPr>
        <p:txBody>
          <a:bodyPr lIns="50800" tIns="50800" rIns="50800" bIns="50800"/>
          <a:lstStyle/>
          <a:p>
            <a:pPr>
              <a:defRPr spc="0"/>
            </a:pPr>
            <a:endParaRPr/>
          </a:p>
        </p:txBody>
      </p:sp>
      <p:sp>
        <p:nvSpPr>
          <p:cNvPr id="104" name="Rectángulo"/>
          <p:cNvSpPr>
            <a:spLocks noGrp="1"/>
          </p:cNvSpPr>
          <p:nvPr>
            <p:ph type="body" sz="quarter" idx="22"/>
          </p:nvPr>
        </p:nvSpPr>
        <p:spPr>
          <a:xfrm>
            <a:off x="9503399" y="508000"/>
            <a:ext cx="2251024" cy="3175000"/>
          </a:xfrm>
          <a:prstGeom prst="rect">
            <a:avLst/>
          </a:prstGeom>
          <a:solidFill>
            <a:srgbClr val="D5D5D5"/>
          </a:solidFill>
        </p:spPr>
        <p:txBody>
          <a:bodyPr lIns="50800" tIns="50800" rIns="50800" bIns="50800"/>
          <a:lstStyle/>
          <a:p>
            <a:pPr>
              <a:defRPr spc="0"/>
            </a:pPr>
            <a:endParaRPr/>
          </a:p>
        </p:txBody>
      </p:sp>
      <p:sp>
        <p:nvSpPr>
          <p:cNvPr id="105" name="Figura"/>
          <p:cNvSpPr>
            <a:spLocks noGrp="1"/>
          </p:cNvSpPr>
          <p:nvPr>
            <p:ph type="body" idx="23"/>
          </p:nvPr>
        </p:nvSpPr>
        <p:spPr>
          <a:xfrm>
            <a:off x="9108281" y="0"/>
            <a:ext cx="15277307" cy="13716000"/>
          </a:xfrm>
          <a:prstGeom prst="rect">
            <a:avLst/>
          </a:prstGeom>
          <a:solidFill>
            <a:srgbClr val="454546"/>
          </a:solidFill>
        </p:spPr>
        <p:txBody>
          <a:bodyPr lIns="50800" tIns="50800" rIns="50800" bIns="50800"/>
          <a:lstStyle/>
          <a:p>
            <a:pPr>
              <a:defRPr spc="0"/>
            </a:pPr>
            <a:endParaRPr/>
          </a:p>
        </p:txBody>
      </p:sp>
      <p:sp>
        <p:nvSpPr>
          <p:cNvPr id="106" name="Rectángulo"/>
          <p:cNvSpPr>
            <a:spLocks noGrp="1"/>
          </p:cNvSpPr>
          <p:nvPr>
            <p:ph type="body" sz="quarter" idx="24"/>
          </p:nvPr>
        </p:nvSpPr>
        <p:spPr>
          <a:xfrm>
            <a:off x="9503399" y="10033000"/>
            <a:ext cx="2251025" cy="3175000"/>
          </a:xfrm>
          <a:prstGeom prst="rect">
            <a:avLst/>
          </a:prstGeom>
          <a:solidFill>
            <a:srgbClr val="D5D5D5"/>
          </a:solidFill>
        </p:spPr>
        <p:txBody>
          <a:bodyPr lIns="50800" tIns="50800" rIns="50800" bIns="50800"/>
          <a:lstStyle/>
          <a:p>
            <a:pPr>
              <a:defRPr spc="0"/>
            </a:pPr>
            <a:endParaRPr/>
          </a:p>
        </p:txBody>
      </p:sp>
      <p:sp>
        <p:nvSpPr>
          <p:cNvPr id="1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114" name="Nivel de texto 1…"/>
          <p:cNvSpPr txBox="1">
            <a:spLocks noGrp="1"/>
          </p:cNvSpPr>
          <p:nvPr>
            <p:ph type="body" sz="quarter" idx="1"/>
          </p:nvPr>
        </p:nvSpPr>
        <p:spPr>
          <a:xfrm>
            <a:off x="7635377"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115" name="Rectángulo"/>
          <p:cNvSpPr>
            <a:spLocks noGrp="1"/>
          </p:cNvSpPr>
          <p:nvPr>
            <p:ph type="body" sz="quarter" idx="21"/>
          </p:nvPr>
        </p:nvSpPr>
        <p:spPr>
          <a:xfrm>
            <a:off x="9503399" y="3683000"/>
            <a:ext cx="2251025" cy="3175000"/>
          </a:xfrm>
          <a:prstGeom prst="rect">
            <a:avLst/>
          </a:prstGeom>
          <a:solidFill>
            <a:srgbClr val="D5D5D5"/>
          </a:solidFill>
        </p:spPr>
        <p:txBody>
          <a:bodyPr lIns="50800" tIns="50800" rIns="50800" bIns="50800"/>
          <a:lstStyle/>
          <a:p>
            <a:pPr>
              <a:defRPr spc="0"/>
            </a:pPr>
            <a:endParaRPr/>
          </a:p>
        </p:txBody>
      </p:sp>
      <p:sp>
        <p:nvSpPr>
          <p:cNvPr id="116" name="Rectángulo"/>
          <p:cNvSpPr>
            <a:spLocks noGrp="1"/>
          </p:cNvSpPr>
          <p:nvPr>
            <p:ph type="body" sz="quarter" idx="22"/>
          </p:nvPr>
        </p:nvSpPr>
        <p:spPr>
          <a:xfrm>
            <a:off x="9503399" y="508000"/>
            <a:ext cx="2251024" cy="3175000"/>
          </a:xfrm>
          <a:prstGeom prst="rect">
            <a:avLst/>
          </a:prstGeom>
          <a:solidFill>
            <a:srgbClr val="D5D5D5"/>
          </a:solidFill>
        </p:spPr>
        <p:txBody>
          <a:bodyPr lIns="50800" tIns="50800" rIns="50800" bIns="50800"/>
          <a:lstStyle/>
          <a:p>
            <a:pPr>
              <a:defRPr spc="0"/>
            </a:pPr>
            <a:endParaRPr/>
          </a:p>
        </p:txBody>
      </p:sp>
      <p:sp>
        <p:nvSpPr>
          <p:cNvPr id="117" name="Rectángulo"/>
          <p:cNvSpPr>
            <a:spLocks noGrp="1"/>
          </p:cNvSpPr>
          <p:nvPr>
            <p:ph type="body" sz="quarter" idx="23"/>
          </p:nvPr>
        </p:nvSpPr>
        <p:spPr>
          <a:xfrm>
            <a:off x="9503399" y="6858000"/>
            <a:ext cx="2251025" cy="3175000"/>
          </a:xfrm>
          <a:prstGeom prst="rect">
            <a:avLst/>
          </a:prstGeom>
          <a:solidFill>
            <a:srgbClr val="D5D5D5"/>
          </a:solidFill>
        </p:spPr>
        <p:txBody>
          <a:bodyPr lIns="50800" tIns="50800" rIns="50800" bIns="50800"/>
          <a:lstStyle/>
          <a:p>
            <a:pPr>
              <a:defRPr spc="0"/>
            </a:pPr>
            <a:endParaRPr/>
          </a:p>
        </p:txBody>
      </p:sp>
      <p:sp>
        <p:nvSpPr>
          <p:cNvPr id="118" name="Figura"/>
          <p:cNvSpPr>
            <a:spLocks noGrp="1"/>
          </p:cNvSpPr>
          <p:nvPr>
            <p:ph type="body" idx="24"/>
          </p:nvPr>
        </p:nvSpPr>
        <p:spPr>
          <a:xfrm>
            <a:off x="9108281" y="0"/>
            <a:ext cx="15277307" cy="13716000"/>
          </a:xfrm>
          <a:prstGeom prst="rect">
            <a:avLst/>
          </a:prstGeom>
          <a:solidFill>
            <a:srgbClr val="454546"/>
          </a:solidFill>
        </p:spPr>
        <p:txBody>
          <a:bodyPr lIns="50800" tIns="50800" rIns="50800" bIns="50800"/>
          <a:lstStyle/>
          <a:p>
            <a:pPr>
              <a:defRPr spc="0"/>
            </a:pPr>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ight Overlay">
    <p:bg>
      <p:bgPr>
        <a:solidFill>
          <a:srgbClr val="454546"/>
        </a:solidFill>
        <a:effectLst/>
      </p:bgPr>
    </p:bg>
    <p:spTree>
      <p:nvGrpSpPr>
        <p:cNvPr id="1" name=""/>
        <p:cNvGrpSpPr/>
        <p:nvPr/>
      </p:nvGrpSpPr>
      <p:grpSpPr>
        <a:xfrm>
          <a:off x="0" y="0"/>
          <a:ext cx="0" cy="0"/>
          <a:chOff x="0" y="0"/>
          <a:chExt cx="0" cy="0"/>
        </a:xfrm>
      </p:grpSpPr>
      <p:sp>
        <p:nvSpPr>
          <p:cNvPr id="126" name="Nivel de texto 1…"/>
          <p:cNvSpPr txBox="1">
            <a:spLocks noGrp="1"/>
          </p:cNvSpPr>
          <p:nvPr>
            <p:ph type="body" idx="1"/>
          </p:nvPr>
        </p:nvSpPr>
        <p:spPr>
          <a:xfrm>
            <a:off x="7950200" y="-2"/>
            <a:ext cx="16433800" cy="13716003"/>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27" name="Rectángulo redondeado"/>
          <p:cNvSpPr>
            <a:spLocks noGrp="1"/>
          </p:cNvSpPr>
          <p:nvPr>
            <p:ph type="body" sz="quarter" idx="21"/>
          </p:nvPr>
        </p:nvSpPr>
        <p:spPr>
          <a:xfrm>
            <a:off x="7728370" y="2287740"/>
            <a:ext cx="449016" cy="2354017"/>
          </a:xfrm>
          <a:prstGeom prst="rect">
            <a:avLst/>
          </a:prstGeom>
          <a:solidFill>
            <a:srgbClr val="00A2FD"/>
          </a:solidFill>
        </p:spPr>
        <p:txBody>
          <a:bodyPr lIns="38100" tIns="38100" rIns="38100" bIns="38100"/>
          <a:lstStyle/>
          <a:p>
            <a:pPr>
              <a:defRPr spc="0"/>
            </a:pPr>
            <a:endParaRP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Left Overlay">
    <p:bg>
      <p:bgPr>
        <a:solidFill>
          <a:srgbClr val="454546"/>
        </a:solidFill>
        <a:effectLst/>
      </p:bgPr>
    </p:bg>
    <p:spTree>
      <p:nvGrpSpPr>
        <p:cNvPr id="1" name=""/>
        <p:cNvGrpSpPr/>
        <p:nvPr/>
      </p:nvGrpSpPr>
      <p:grpSpPr>
        <a:xfrm>
          <a:off x="0" y="0"/>
          <a:ext cx="0" cy="0"/>
          <a:chOff x="0" y="0"/>
          <a:chExt cx="0" cy="0"/>
        </a:xfrm>
      </p:grpSpPr>
      <p:sp>
        <p:nvSpPr>
          <p:cNvPr id="135" name="Nivel de texto 1…"/>
          <p:cNvSpPr txBox="1">
            <a:spLocks noGrp="1"/>
          </p:cNvSpPr>
          <p:nvPr>
            <p:ph type="body" idx="1"/>
          </p:nvPr>
        </p:nvSpPr>
        <p:spPr>
          <a:xfrm>
            <a:off x="0" y="-2"/>
            <a:ext cx="16433800" cy="13716003"/>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36" name="Rectángulo redondeado"/>
          <p:cNvSpPr>
            <a:spLocks noGrp="1"/>
          </p:cNvSpPr>
          <p:nvPr>
            <p:ph type="body" sz="quarter" idx="21"/>
          </p:nvPr>
        </p:nvSpPr>
        <p:spPr>
          <a:xfrm>
            <a:off x="16213336" y="2287740"/>
            <a:ext cx="449016" cy="2354017"/>
          </a:xfrm>
          <a:prstGeom prst="rect">
            <a:avLst/>
          </a:prstGeom>
          <a:solidFill>
            <a:srgbClr val="00A2FD"/>
          </a:solidFill>
        </p:spPr>
        <p:txBody>
          <a:bodyPr lIns="38100" tIns="38100" rIns="38100" bIns="38100"/>
          <a:lstStyle/>
          <a:p>
            <a:pPr>
              <a:defRPr spc="0"/>
            </a:pPr>
            <a:endParaRP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ottom Overlay">
    <p:bg>
      <p:bgPr>
        <a:solidFill>
          <a:srgbClr val="454546"/>
        </a:solidFill>
        <a:effectLst/>
      </p:bgPr>
    </p:bg>
    <p:spTree>
      <p:nvGrpSpPr>
        <p:cNvPr id="1" name=""/>
        <p:cNvGrpSpPr/>
        <p:nvPr/>
      </p:nvGrpSpPr>
      <p:grpSpPr>
        <a:xfrm>
          <a:off x="0" y="0"/>
          <a:ext cx="0" cy="0"/>
          <a:chOff x="0" y="0"/>
          <a:chExt cx="0" cy="0"/>
        </a:xfrm>
      </p:grpSpPr>
      <p:sp>
        <p:nvSpPr>
          <p:cNvPr id="144" name="Nivel de texto 1…"/>
          <p:cNvSpPr txBox="1">
            <a:spLocks noGrp="1"/>
          </p:cNvSpPr>
          <p:nvPr>
            <p:ph type="body" idx="1"/>
          </p:nvPr>
        </p:nvSpPr>
        <p:spPr>
          <a:xfrm>
            <a:off x="0" y="4762500"/>
            <a:ext cx="24384002"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45" name="Rectángulo redondeado"/>
          <p:cNvSpPr>
            <a:spLocks noGrp="1"/>
          </p:cNvSpPr>
          <p:nvPr>
            <p:ph type="body" sz="quarter" idx="21"/>
          </p:nvPr>
        </p:nvSpPr>
        <p:spPr>
          <a:xfrm rot="16200000">
            <a:off x="11967493" y="3591803"/>
            <a:ext cx="449015" cy="2354016"/>
          </a:xfrm>
          <a:prstGeom prst="rect">
            <a:avLst/>
          </a:prstGeom>
          <a:solidFill>
            <a:srgbClr val="00A2FD"/>
          </a:solidFill>
        </p:spPr>
        <p:txBody>
          <a:bodyPr lIns="38100" tIns="38100" rIns="38100" bIns="38100"/>
          <a:lstStyle/>
          <a:p>
            <a:pPr>
              <a:defRPr spc="0"/>
            </a:pPr>
            <a:endParaRPr/>
          </a:p>
        </p:txBody>
      </p:sp>
      <p:sp>
        <p:nvSpPr>
          <p:cNvPr id="1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op Overlay">
    <p:bg>
      <p:bgPr>
        <a:solidFill>
          <a:srgbClr val="454546"/>
        </a:solidFill>
        <a:effectLst/>
      </p:bgPr>
    </p:bg>
    <p:spTree>
      <p:nvGrpSpPr>
        <p:cNvPr id="1" name=""/>
        <p:cNvGrpSpPr/>
        <p:nvPr/>
      </p:nvGrpSpPr>
      <p:grpSpPr>
        <a:xfrm>
          <a:off x="0" y="0"/>
          <a:ext cx="0" cy="0"/>
          <a:chOff x="0" y="0"/>
          <a:chExt cx="0" cy="0"/>
        </a:xfrm>
      </p:grpSpPr>
      <p:sp>
        <p:nvSpPr>
          <p:cNvPr id="153" name="Nivel de texto 1…"/>
          <p:cNvSpPr txBox="1">
            <a:spLocks noGrp="1"/>
          </p:cNvSpPr>
          <p:nvPr>
            <p:ph type="body" idx="1"/>
          </p:nvPr>
        </p:nvSpPr>
        <p:spPr>
          <a:xfrm>
            <a:off x="0" y="0"/>
            <a:ext cx="24384002"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54" name="Rectángulo redondeado"/>
          <p:cNvSpPr>
            <a:spLocks noGrp="1"/>
          </p:cNvSpPr>
          <p:nvPr>
            <p:ph type="body" sz="quarter" idx="21"/>
          </p:nvPr>
        </p:nvSpPr>
        <p:spPr>
          <a:xfrm rot="16200000">
            <a:off x="2838767" y="7784410"/>
            <a:ext cx="449016" cy="2354016"/>
          </a:xfrm>
          <a:prstGeom prst="rect">
            <a:avLst/>
          </a:prstGeom>
          <a:solidFill>
            <a:srgbClr val="00A2FD"/>
          </a:solidFill>
        </p:spPr>
        <p:txBody>
          <a:bodyPr lIns="38100" tIns="38100" rIns="38100" bIns="38100"/>
          <a:lstStyle/>
          <a:p>
            <a:pPr>
              <a:defRPr spc="0"/>
            </a:pPr>
            <a:endParaRPr/>
          </a:p>
        </p:txBody>
      </p:sp>
      <p:sp>
        <p:nvSpPr>
          <p:cNvPr id="1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62"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63" name="Rectángulo"/>
          <p:cNvSpPr>
            <a:spLocks noGrp="1"/>
          </p:cNvSpPr>
          <p:nvPr>
            <p:ph type="body" sz="quarter" idx="21"/>
          </p:nvPr>
        </p:nvSpPr>
        <p:spPr>
          <a:xfrm>
            <a:off x="6835564" y="6033251"/>
            <a:ext cx="5356437" cy="1203483"/>
          </a:xfrm>
          <a:prstGeom prst="rect">
            <a:avLst/>
          </a:prstGeom>
          <a:solidFill>
            <a:srgbClr val="5E5E5E"/>
          </a:solidFill>
        </p:spPr>
        <p:txBody>
          <a:bodyPr/>
          <a:lstStyle/>
          <a:p>
            <a:pPr>
              <a:defRPr spc="0"/>
            </a:pPr>
            <a:endParaRPr/>
          </a:p>
        </p:txBody>
      </p:sp>
      <p:sp>
        <p:nvSpPr>
          <p:cNvPr id="164" name="Rectángulo"/>
          <p:cNvSpPr>
            <a:spLocks noGrp="1"/>
          </p:cNvSpPr>
          <p:nvPr>
            <p:ph type="body" sz="quarter" idx="22"/>
          </p:nvPr>
        </p:nvSpPr>
        <p:spPr>
          <a:xfrm>
            <a:off x="12191999" y="6033251"/>
            <a:ext cx="5356438" cy="1203483"/>
          </a:xfrm>
          <a:prstGeom prst="rect">
            <a:avLst/>
          </a:prstGeom>
          <a:solidFill>
            <a:srgbClr val="5E5E5E"/>
          </a:solidFill>
        </p:spPr>
        <p:txBody>
          <a:bodyPr/>
          <a:lstStyle/>
          <a:p>
            <a:pPr>
              <a:defRPr spc="0"/>
            </a:pPr>
            <a:endParaRPr/>
          </a:p>
        </p:txBody>
      </p:sp>
      <p:sp>
        <p:nvSpPr>
          <p:cNvPr id="165" name="Rectángulo"/>
          <p:cNvSpPr>
            <a:spLocks noGrp="1"/>
          </p:cNvSpPr>
          <p:nvPr>
            <p:ph type="body" sz="quarter" idx="23"/>
          </p:nvPr>
        </p:nvSpPr>
        <p:spPr>
          <a:xfrm>
            <a:off x="17548434" y="6033251"/>
            <a:ext cx="5356437" cy="1203483"/>
          </a:xfrm>
          <a:prstGeom prst="rect">
            <a:avLst/>
          </a:prstGeom>
          <a:solidFill>
            <a:srgbClr val="5E5E5E"/>
          </a:solidFill>
        </p:spPr>
        <p:txBody>
          <a:bodyPr/>
          <a:lstStyle/>
          <a:p>
            <a:pPr>
              <a:defRPr spc="0"/>
            </a:pPr>
            <a:endParaRPr/>
          </a:p>
        </p:txBody>
      </p:sp>
      <p:sp>
        <p:nvSpPr>
          <p:cNvPr id="166" name="Figura"/>
          <p:cNvSpPr>
            <a:spLocks noGrp="1"/>
          </p:cNvSpPr>
          <p:nvPr>
            <p:ph type="body" idx="24"/>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1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74"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75" name="Rectángulo"/>
          <p:cNvSpPr>
            <a:spLocks noGrp="1"/>
          </p:cNvSpPr>
          <p:nvPr>
            <p:ph type="body" sz="quarter" idx="21"/>
          </p:nvPr>
        </p:nvSpPr>
        <p:spPr>
          <a:xfrm>
            <a:off x="1479129" y="6033251"/>
            <a:ext cx="5356438" cy="1203483"/>
          </a:xfrm>
          <a:prstGeom prst="rect">
            <a:avLst/>
          </a:prstGeom>
          <a:solidFill>
            <a:srgbClr val="5E5E5E"/>
          </a:solidFill>
        </p:spPr>
        <p:txBody>
          <a:bodyPr/>
          <a:lstStyle/>
          <a:p>
            <a:pPr>
              <a:defRPr spc="0"/>
            </a:pPr>
            <a:endParaRPr/>
          </a:p>
        </p:txBody>
      </p:sp>
      <p:sp>
        <p:nvSpPr>
          <p:cNvPr id="176" name="Rectángulo"/>
          <p:cNvSpPr>
            <a:spLocks noGrp="1"/>
          </p:cNvSpPr>
          <p:nvPr>
            <p:ph type="body" sz="quarter" idx="22"/>
          </p:nvPr>
        </p:nvSpPr>
        <p:spPr>
          <a:xfrm>
            <a:off x="12191999" y="6033251"/>
            <a:ext cx="5356438" cy="1203483"/>
          </a:xfrm>
          <a:prstGeom prst="rect">
            <a:avLst/>
          </a:prstGeom>
          <a:solidFill>
            <a:srgbClr val="5E5E5E"/>
          </a:solidFill>
        </p:spPr>
        <p:txBody>
          <a:bodyPr/>
          <a:lstStyle/>
          <a:p>
            <a:pPr>
              <a:defRPr spc="0"/>
            </a:pPr>
            <a:endParaRPr/>
          </a:p>
        </p:txBody>
      </p:sp>
      <p:sp>
        <p:nvSpPr>
          <p:cNvPr id="177" name="Rectángulo"/>
          <p:cNvSpPr>
            <a:spLocks noGrp="1"/>
          </p:cNvSpPr>
          <p:nvPr>
            <p:ph type="body" sz="quarter" idx="23"/>
          </p:nvPr>
        </p:nvSpPr>
        <p:spPr>
          <a:xfrm>
            <a:off x="17548434" y="6033251"/>
            <a:ext cx="5356437" cy="1203483"/>
          </a:xfrm>
          <a:prstGeom prst="rect">
            <a:avLst/>
          </a:prstGeom>
          <a:solidFill>
            <a:srgbClr val="5E5E5E"/>
          </a:solidFill>
        </p:spPr>
        <p:txBody>
          <a:bodyPr/>
          <a:lstStyle/>
          <a:p>
            <a:pPr>
              <a:defRPr spc="0"/>
            </a:pPr>
            <a:endParaRPr/>
          </a:p>
        </p:txBody>
      </p:sp>
      <p:sp>
        <p:nvSpPr>
          <p:cNvPr id="178" name="Figura"/>
          <p:cNvSpPr>
            <a:spLocks noGrp="1"/>
          </p:cNvSpPr>
          <p:nvPr>
            <p:ph type="body" idx="24"/>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86"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87" name="Rectángulo"/>
          <p:cNvSpPr>
            <a:spLocks noGrp="1"/>
          </p:cNvSpPr>
          <p:nvPr>
            <p:ph type="body" sz="quarter" idx="21"/>
          </p:nvPr>
        </p:nvSpPr>
        <p:spPr>
          <a:xfrm>
            <a:off x="1479129" y="6033251"/>
            <a:ext cx="5356438" cy="1203483"/>
          </a:xfrm>
          <a:prstGeom prst="rect">
            <a:avLst/>
          </a:prstGeom>
          <a:solidFill>
            <a:srgbClr val="5E5E5E"/>
          </a:solidFill>
        </p:spPr>
        <p:txBody>
          <a:bodyPr/>
          <a:lstStyle/>
          <a:p>
            <a:pPr>
              <a:defRPr spc="0"/>
            </a:pPr>
            <a:endParaRPr/>
          </a:p>
        </p:txBody>
      </p:sp>
      <p:sp>
        <p:nvSpPr>
          <p:cNvPr id="188" name="Rectángulo"/>
          <p:cNvSpPr>
            <a:spLocks noGrp="1"/>
          </p:cNvSpPr>
          <p:nvPr>
            <p:ph type="body" sz="quarter" idx="22"/>
          </p:nvPr>
        </p:nvSpPr>
        <p:spPr>
          <a:xfrm>
            <a:off x="6835564" y="6033251"/>
            <a:ext cx="5356437" cy="1203483"/>
          </a:xfrm>
          <a:prstGeom prst="rect">
            <a:avLst/>
          </a:prstGeom>
          <a:solidFill>
            <a:srgbClr val="5E5E5E"/>
          </a:solidFill>
        </p:spPr>
        <p:txBody>
          <a:bodyPr/>
          <a:lstStyle/>
          <a:p>
            <a:pPr>
              <a:defRPr spc="0"/>
            </a:pPr>
            <a:endParaRPr/>
          </a:p>
        </p:txBody>
      </p:sp>
      <p:sp>
        <p:nvSpPr>
          <p:cNvPr id="189" name="Rectángulo"/>
          <p:cNvSpPr>
            <a:spLocks noGrp="1"/>
          </p:cNvSpPr>
          <p:nvPr>
            <p:ph type="body" sz="quarter" idx="23"/>
          </p:nvPr>
        </p:nvSpPr>
        <p:spPr>
          <a:xfrm>
            <a:off x="17548434" y="6033251"/>
            <a:ext cx="5356437" cy="1203483"/>
          </a:xfrm>
          <a:prstGeom prst="rect">
            <a:avLst/>
          </a:prstGeom>
          <a:solidFill>
            <a:srgbClr val="5E5E5E"/>
          </a:solidFill>
        </p:spPr>
        <p:txBody>
          <a:bodyPr/>
          <a:lstStyle/>
          <a:p>
            <a:pPr>
              <a:defRPr spc="0"/>
            </a:pPr>
            <a:endParaRPr/>
          </a:p>
        </p:txBody>
      </p:sp>
      <p:sp>
        <p:nvSpPr>
          <p:cNvPr id="190" name="Figura"/>
          <p:cNvSpPr>
            <a:spLocks noGrp="1"/>
          </p:cNvSpPr>
          <p:nvPr>
            <p:ph type="body" idx="24"/>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1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Nivel de texto 1…"/>
          <p:cNvSpPr txBox="1">
            <a:spLocks noGrp="1"/>
          </p:cNvSpPr>
          <p:nvPr>
            <p:ph type="body" idx="1"/>
          </p:nvPr>
        </p:nvSpPr>
        <p:spPr>
          <a:xfrm>
            <a:off x="0" y="-2"/>
            <a:ext cx="24384000" cy="137160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abs">
    <p:bg>
      <p:bgPr>
        <a:solidFill>
          <a:srgbClr val="454546"/>
        </a:solidFill>
        <a:effectLst/>
      </p:bgPr>
    </p:bg>
    <p:spTree>
      <p:nvGrpSpPr>
        <p:cNvPr id="1" name=""/>
        <p:cNvGrpSpPr/>
        <p:nvPr/>
      </p:nvGrpSpPr>
      <p:grpSpPr>
        <a:xfrm>
          <a:off x="0" y="0"/>
          <a:ext cx="0" cy="0"/>
          <a:chOff x="0" y="0"/>
          <a:chExt cx="0" cy="0"/>
        </a:xfrm>
      </p:grpSpPr>
      <p:sp>
        <p:nvSpPr>
          <p:cNvPr id="198"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199" name="Rectángulo"/>
          <p:cNvSpPr>
            <a:spLocks noGrp="1"/>
          </p:cNvSpPr>
          <p:nvPr>
            <p:ph type="body" sz="quarter" idx="21"/>
          </p:nvPr>
        </p:nvSpPr>
        <p:spPr>
          <a:xfrm>
            <a:off x="1479129" y="6033251"/>
            <a:ext cx="5356438" cy="1203483"/>
          </a:xfrm>
          <a:prstGeom prst="rect">
            <a:avLst/>
          </a:prstGeom>
          <a:solidFill>
            <a:srgbClr val="5E5E5E"/>
          </a:solidFill>
        </p:spPr>
        <p:txBody>
          <a:bodyPr/>
          <a:lstStyle/>
          <a:p>
            <a:pPr>
              <a:defRPr spc="0"/>
            </a:pPr>
            <a:endParaRPr/>
          </a:p>
        </p:txBody>
      </p:sp>
      <p:sp>
        <p:nvSpPr>
          <p:cNvPr id="200" name="Rectángulo"/>
          <p:cNvSpPr>
            <a:spLocks noGrp="1"/>
          </p:cNvSpPr>
          <p:nvPr>
            <p:ph type="body" sz="quarter" idx="22"/>
          </p:nvPr>
        </p:nvSpPr>
        <p:spPr>
          <a:xfrm>
            <a:off x="6835564" y="6033251"/>
            <a:ext cx="5356437" cy="1203483"/>
          </a:xfrm>
          <a:prstGeom prst="rect">
            <a:avLst/>
          </a:prstGeom>
          <a:solidFill>
            <a:srgbClr val="5E5E5E"/>
          </a:solidFill>
        </p:spPr>
        <p:txBody>
          <a:bodyPr/>
          <a:lstStyle/>
          <a:p>
            <a:pPr>
              <a:defRPr spc="0"/>
            </a:pPr>
            <a:endParaRPr/>
          </a:p>
        </p:txBody>
      </p:sp>
      <p:sp>
        <p:nvSpPr>
          <p:cNvPr id="201" name="Rectángulo"/>
          <p:cNvSpPr>
            <a:spLocks noGrp="1"/>
          </p:cNvSpPr>
          <p:nvPr>
            <p:ph type="body" sz="quarter" idx="23"/>
          </p:nvPr>
        </p:nvSpPr>
        <p:spPr>
          <a:xfrm>
            <a:off x="12191999" y="6033251"/>
            <a:ext cx="5356437" cy="1203483"/>
          </a:xfrm>
          <a:prstGeom prst="rect">
            <a:avLst/>
          </a:prstGeom>
          <a:solidFill>
            <a:srgbClr val="5E5E5E"/>
          </a:solidFill>
        </p:spPr>
        <p:txBody>
          <a:bodyPr/>
          <a:lstStyle/>
          <a:p>
            <a:pPr>
              <a:defRPr spc="0"/>
            </a:pPr>
            <a:endParaRPr/>
          </a:p>
        </p:txBody>
      </p:sp>
      <p:sp>
        <p:nvSpPr>
          <p:cNvPr id="202" name="Figura"/>
          <p:cNvSpPr>
            <a:spLocks noGrp="1"/>
          </p:cNvSpPr>
          <p:nvPr>
            <p:ph type="body" idx="24"/>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2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0" name="Nivel de texto 1…"/>
          <p:cNvSpPr txBox="1">
            <a:spLocks noGrp="1"/>
          </p:cNvSpPr>
          <p:nvPr>
            <p:ph type="body" idx="1"/>
          </p:nvPr>
        </p:nvSpPr>
        <p:spPr>
          <a:xfrm>
            <a:off x="8556798" y="0"/>
            <a:ext cx="15827202" cy="13716000"/>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211" name="Rectángulo redondeado"/>
          <p:cNvSpPr>
            <a:spLocks noGrp="1"/>
          </p:cNvSpPr>
          <p:nvPr>
            <p:ph type="body" sz="quarter" idx="21"/>
          </p:nvPr>
        </p:nvSpPr>
        <p:spPr>
          <a:xfrm rot="21000000">
            <a:off x="9671970" y="6493517"/>
            <a:ext cx="449016" cy="2354016"/>
          </a:xfrm>
          <a:prstGeom prst="rect">
            <a:avLst/>
          </a:prstGeom>
          <a:solidFill>
            <a:srgbClr val="00A2FD"/>
          </a:solidFill>
        </p:spPr>
        <p:txBody>
          <a:bodyPr lIns="38100" tIns="38100" rIns="38100" bIns="38100"/>
          <a:lstStyle/>
          <a:p>
            <a:pPr>
              <a:defRPr spc="0"/>
            </a:pPr>
            <a:endParaRPr/>
          </a:p>
        </p:txBody>
      </p:sp>
      <p:sp>
        <p:nvSpPr>
          <p:cNvPr id="2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19" name="Nivel de texto 1…"/>
          <p:cNvSpPr txBox="1">
            <a:spLocks noGrp="1"/>
          </p:cNvSpPr>
          <p:nvPr>
            <p:ph type="body" idx="1"/>
          </p:nvPr>
        </p:nvSpPr>
        <p:spPr>
          <a:xfrm rot="10800000">
            <a:off x="0" y="0"/>
            <a:ext cx="15827200" cy="13716000"/>
          </a:xfrm>
          <a:prstGeom prst="rect">
            <a:avLst/>
          </a:prstGeom>
          <a:gradFill>
            <a:gsLst>
              <a:gs pos="0">
                <a:srgbClr val="929292"/>
              </a:gs>
              <a:gs pos="100000">
                <a:srgbClr val="FFFFFF"/>
              </a:gs>
            </a:gsLst>
            <a:lin ang="8100000"/>
          </a:gradFill>
          <a:effectLst>
            <a:outerShdw blurRad="1270000" dist="635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220" name="Rectángulo redondeado"/>
          <p:cNvSpPr>
            <a:spLocks noGrp="1"/>
          </p:cNvSpPr>
          <p:nvPr>
            <p:ph type="body" sz="quarter" idx="21"/>
          </p:nvPr>
        </p:nvSpPr>
        <p:spPr>
          <a:xfrm rot="21000000">
            <a:off x="14096349" y="3969876"/>
            <a:ext cx="449016" cy="2354016"/>
          </a:xfrm>
          <a:prstGeom prst="rect">
            <a:avLst/>
          </a:prstGeom>
          <a:solidFill>
            <a:srgbClr val="00A2FD"/>
          </a:solidFill>
        </p:spPr>
        <p:txBody>
          <a:bodyPr lIns="38100" tIns="38100" rIns="38100" bIns="38100"/>
          <a:lstStyle/>
          <a:p>
            <a:pPr>
              <a:defRPr spc="0"/>
            </a:pPr>
            <a:endParaRPr/>
          </a:p>
        </p:txBody>
      </p:sp>
      <p:sp>
        <p:nvSpPr>
          <p:cNvPr id="22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28" name="Nivel de texto 1…"/>
          <p:cNvSpPr txBox="1">
            <a:spLocks noGrp="1"/>
          </p:cNvSpPr>
          <p:nvPr>
            <p:ph type="body" idx="1"/>
          </p:nvPr>
        </p:nvSpPr>
        <p:spPr>
          <a:xfrm>
            <a:off x="0" y="2566986"/>
            <a:ext cx="24384000" cy="11149015"/>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229" name="Rectángulo redondeado"/>
          <p:cNvSpPr>
            <a:spLocks noGrp="1"/>
          </p:cNvSpPr>
          <p:nvPr>
            <p:ph type="body" sz="quarter" idx="21"/>
          </p:nvPr>
        </p:nvSpPr>
        <p:spPr>
          <a:xfrm rot="15600000">
            <a:off x="3774712" y="4975698"/>
            <a:ext cx="449016" cy="2354016"/>
          </a:xfrm>
          <a:prstGeom prst="rect">
            <a:avLst/>
          </a:prstGeom>
          <a:solidFill>
            <a:srgbClr val="00A2FD"/>
          </a:solidFill>
        </p:spPr>
        <p:txBody>
          <a:bodyPr lIns="38100" tIns="38100" rIns="38100" bIns="38100"/>
          <a:lstStyle/>
          <a:p>
            <a:pPr>
              <a:defRPr spc="0"/>
            </a:pPr>
            <a:endParaRPr/>
          </a:p>
        </p:txBody>
      </p:sp>
      <p:sp>
        <p:nvSpPr>
          <p:cNvPr id="2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37" name="Nivel de texto 1…"/>
          <p:cNvSpPr txBox="1">
            <a:spLocks noGrp="1"/>
          </p:cNvSpPr>
          <p:nvPr>
            <p:ph type="body" idx="1"/>
          </p:nvPr>
        </p:nvSpPr>
        <p:spPr>
          <a:xfrm>
            <a:off x="0" y="0"/>
            <a:ext cx="24384000" cy="10680491"/>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238" name="Rectángulo redondeado"/>
          <p:cNvSpPr>
            <a:spLocks noGrp="1"/>
          </p:cNvSpPr>
          <p:nvPr>
            <p:ph type="body" sz="quarter" idx="21"/>
          </p:nvPr>
        </p:nvSpPr>
        <p:spPr>
          <a:xfrm rot="15600000">
            <a:off x="8761222" y="7926901"/>
            <a:ext cx="449016" cy="2354016"/>
          </a:xfrm>
          <a:prstGeom prst="rect">
            <a:avLst/>
          </a:prstGeom>
          <a:solidFill>
            <a:srgbClr val="00A2FD"/>
          </a:solidFill>
        </p:spPr>
        <p:txBody>
          <a:bodyPr lIns="38100" tIns="38100" rIns="38100" bIns="38100"/>
          <a:lstStyle/>
          <a:p>
            <a:pPr>
              <a:defRPr spc="0"/>
            </a:pPr>
            <a:endParaRPr/>
          </a:p>
        </p:txBody>
      </p:sp>
      <p:sp>
        <p:nvSpPr>
          <p:cNvPr id="2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46" name="Nivel de texto 1…"/>
          <p:cNvSpPr txBox="1">
            <a:spLocks noGrp="1"/>
          </p:cNvSpPr>
          <p:nvPr>
            <p:ph type="body" idx="1"/>
          </p:nvPr>
        </p:nvSpPr>
        <p:spPr>
          <a:xfrm>
            <a:off x="0" y="-2"/>
            <a:ext cx="24384000" cy="13716003"/>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247" name="Rectángulo redondeado"/>
          <p:cNvSpPr>
            <a:spLocks noGrp="1"/>
          </p:cNvSpPr>
          <p:nvPr>
            <p:ph type="body" sz="quarter" idx="21"/>
          </p:nvPr>
        </p:nvSpPr>
        <p:spPr>
          <a:xfrm>
            <a:off x="7728370" y="5680992"/>
            <a:ext cx="449016" cy="2354016"/>
          </a:xfrm>
          <a:prstGeom prst="rect">
            <a:avLst/>
          </a:prstGeom>
          <a:solidFill>
            <a:srgbClr val="00A2FD"/>
          </a:solidFill>
        </p:spPr>
        <p:txBody>
          <a:bodyPr/>
          <a:lstStyle/>
          <a:p>
            <a:pPr>
              <a:defRPr spc="0"/>
            </a:pPr>
            <a:endParaRPr/>
          </a:p>
        </p:txBody>
      </p:sp>
      <p:sp>
        <p:nvSpPr>
          <p:cNvPr id="2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55" name="Nivel de texto 1…"/>
          <p:cNvSpPr txBox="1">
            <a:spLocks noGrp="1"/>
          </p:cNvSpPr>
          <p:nvPr>
            <p:ph type="body" idx="1"/>
          </p:nvPr>
        </p:nvSpPr>
        <p:spPr>
          <a:xfrm>
            <a:off x="0" y="-2"/>
            <a:ext cx="24384000" cy="13716003"/>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256" name="Rectángulo redondeado"/>
          <p:cNvSpPr>
            <a:spLocks noGrp="1"/>
          </p:cNvSpPr>
          <p:nvPr>
            <p:ph type="body" sz="quarter" idx="21"/>
          </p:nvPr>
        </p:nvSpPr>
        <p:spPr>
          <a:xfrm>
            <a:off x="16213336" y="5680992"/>
            <a:ext cx="449016" cy="2354016"/>
          </a:xfrm>
          <a:prstGeom prst="rect">
            <a:avLst/>
          </a:prstGeom>
          <a:solidFill>
            <a:srgbClr val="00A2FD"/>
          </a:solidFill>
        </p:spPr>
        <p:txBody>
          <a:bodyPr/>
          <a:lstStyle/>
          <a:p>
            <a:pPr>
              <a:defRPr spc="0"/>
            </a:pPr>
            <a:endParaRPr/>
          </a:p>
        </p:txBody>
      </p:sp>
      <p:sp>
        <p:nvSpPr>
          <p:cNvPr id="25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64" name="Nivel de texto 1…"/>
          <p:cNvSpPr txBox="1">
            <a:spLocks noGrp="1"/>
          </p:cNvSpPr>
          <p:nvPr>
            <p:ph type="body" idx="1"/>
          </p:nvPr>
        </p:nvSpPr>
        <p:spPr>
          <a:xfrm>
            <a:off x="7861300" y="1270000"/>
            <a:ext cx="16517541" cy="11176000"/>
          </a:xfrm>
          <a:prstGeom prst="rect">
            <a:avLst/>
          </a:pr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265" name="Rectángulo redondeado"/>
          <p:cNvSpPr>
            <a:spLocks noGrp="1"/>
          </p:cNvSpPr>
          <p:nvPr>
            <p:ph type="body" sz="quarter" idx="21"/>
          </p:nvPr>
        </p:nvSpPr>
        <p:spPr>
          <a:xfrm>
            <a:off x="7728370" y="5680992"/>
            <a:ext cx="449016" cy="2354016"/>
          </a:xfrm>
          <a:prstGeom prst="rect">
            <a:avLst/>
          </a:prstGeom>
          <a:solidFill>
            <a:srgbClr val="00A2FD"/>
          </a:solidFill>
        </p:spPr>
        <p:txBody>
          <a:bodyPr/>
          <a:lstStyle/>
          <a:p>
            <a:pPr>
              <a:defRPr spc="0"/>
            </a:pPr>
            <a:endParaRPr/>
          </a:p>
        </p:txBody>
      </p:sp>
      <p:sp>
        <p:nvSpPr>
          <p:cNvPr id="2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Overlay">
    <p:bg>
      <p:bgPr>
        <a:solidFill>
          <a:srgbClr val="454546"/>
        </a:solidFill>
        <a:effectLst/>
      </p:bgPr>
    </p:bg>
    <p:spTree>
      <p:nvGrpSpPr>
        <p:cNvPr id="1" name=""/>
        <p:cNvGrpSpPr/>
        <p:nvPr/>
      </p:nvGrpSpPr>
      <p:grpSpPr>
        <a:xfrm>
          <a:off x="0" y="0"/>
          <a:ext cx="0" cy="0"/>
          <a:chOff x="0" y="0"/>
          <a:chExt cx="0" cy="0"/>
        </a:xfrm>
      </p:grpSpPr>
      <p:sp>
        <p:nvSpPr>
          <p:cNvPr id="273" name="Nivel de texto 1…"/>
          <p:cNvSpPr txBox="1">
            <a:spLocks noGrp="1"/>
          </p:cNvSpPr>
          <p:nvPr>
            <p:ph type="body" idx="1"/>
          </p:nvPr>
        </p:nvSpPr>
        <p:spPr>
          <a:xfrm>
            <a:off x="0" y="1270000"/>
            <a:ext cx="16517541" cy="11176000"/>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274" name="Rectángulo redondeado"/>
          <p:cNvSpPr>
            <a:spLocks noGrp="1"/>
          </p:cNvSpPr>
          <p:nvPr>
            <p:ph type="body" sz="quarter" idx="21"/>
          </p:nvPr>
        </p:nvSpPr>
        <p:spPr>
          <a:xfrm>
            <a:off x="16213336" y="5680992"/>
            <a:ext cx="449016" cy="2354016"/>
          </a:xfrm>
          <a:prstGeom prst="rect">
            <a:avLst/>
          </a:prstGeom>
          <a:solidFill>
            <a:srgbClr val="00A2FD"/>
          </a:solidFill>
        </p:spPr>
        <p:txBody>
          <a:bodyPr/>
          <a:lstStyle/>
          <a:p>
            <a:pPr>
              <a:defRPr spc="0"/>
            </a:pPr>
            <a:endParaRPr/>
          </a:p>
        </p:txBody>
      </p:sp>
      <p:sp>
        <p:nvSpPr>
          <p:cNvPr id="2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82" name="Insert Picture Here 2018 Darker.png"/>
          <p:cNvSpPr>
            <a:spLocks noGrp="1"/>
          </p:cNvSpPr>
          <p:nvPr>
            <p:ph type="pic" idx="21"/>
          </p:nvPr>
        </p:nvSpPr>
        <p:spPr>
          <a:xfrm>
            <a:off x="10257697" y="0"/>
            <a:ext cx="24384002" cy="13716000"/>
          </a:xfrm>
          <a:prstGeom prst="rect">
            <a:avLst/>
          </a:prstGeom>
          <a:noFill/>
        </p:spPr>
        <p:txBody>
          <a:bodyPr lIns="91439" tIns="45719" rIns="91439" bIns="45719" anchor="t">
            <a:noAutofit/>
          </a:bodyPr>
          <a:lstStyle/>
          <a:p>
            <a:endParaRPr/>
          </a:p>
        </p:txBody>
      </p:sp>
      <p:sp>
        <p:nvSpPr>
          <p:cNvPr id="28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84" name="Rectángulo redondeado"/>
          <p:cNvSpPr>
            <a:spLocks noGrp="1"/>
          </p:cNvSpPr>
          <p:nvPr>
            <p:ph type="body" sz="quarter" idx="22"/>
          </p:nvPr>
        </p:nvSpPr>
        <p:spPr>
          <a:xfrm rot="16200000">
            <a:off x="5091511" y="5026229"/>
            <a:ext cx="449016" cy="2354016"/>
          </a:xfrm>
          <a:prstGeom prst="rect">
            <a:avLst/>
          </a:prstGeom>
          <a:solidFill>
            <a:srgbClr val="00A2FD"/>
          </a:solidFill>
        </p:spPr>
        <p:txBody>
          <a:bodyPr lIns="38100" tIns="38100" rIns="38100" bIns="38100"/>
          <a:lstStyle/>
          <a:p>
            <a:pPr>
              <a:defRPr spc="0"/>
            </a:pPr>
            <a:endParaRPr/>
          </a:p>
        </p:txBody>
      </p:sp>
      <p:sp>
        <p:nvSpPr>
          <p:cNvPr id="2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 name="Nivel de texto 1…"/>
          <p:cNvSpPr txBox="1">
            <a:spLocks noGrp="1"/>
          </p:cNvSpPr>
          <p:nvPr>
            <p:ph type="body" idx="1"/>
          </p:nvPr>
        </p:nvSpPr>
        <p:spPr>
          <a:xfrm>
            <a:off x="0" y="-2"/>
            <a:ext cx="24384000" cy="13716003"/>
          </a:xfrm>
          <a:prstGeom prst="rect">
            <a:avLst/>
          </a:prstGeom>
          <a:solidFill>
            <a:srgbClr val="454546"/>
          </a:solidFill>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92" name="Insert Picture Here 2018 Darker.png"/>
          <p:cNvSpPr>
            <a:spLocks noGrp="1"/>
          </p:cNvSpPr>
          <p:nvPr>
            <p:ph type="pic" idx="21"/>
          </p:nvPr>
        </p:nvSpPr>
        <p:spPr>
          <a:xfrm>
            <a:off x="-10281754" y="0"/>
            <a:ext cx="24384002" cy="13716002"/>
          </a:xfrm>
          <a:prstGeom prst="rect">
            <a:avLst/>
          </a:prstGeom>
          <a:noFill/>
        </p:spPr>
        <p:txBody>
          <a:bodyPr lIns="91439" tIns="45719" rIns="91439" bIns="45719" anchor="t">
            <a:noAutofit/>
          </a:bodyPr>
          <a:lstStyle/>
          <a:p>
            <a:endParaRPr/>
          </a:p>
        </p:txBody>
      </p:sp>
      <p:sp>
        <p:nvSpPr>
          <p:cNvPr id="293" name="Nivel de texto 1…"/>
          <p:cNvSpPr txBox="1">
            <a:spLocks noGrp="1"/>
          </p:cNvSpPr>
          <p:nvPr>
            <p:ph type="body" idx="1"/>
          </p:nvPr>
        </p:nvSpPr>
        <p:spPr>
          <a:xfrm>
            <a:off x="3746500" y="0"/>
            <a:ext cx="20639370" cy="1371600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94" name="Rectángulo redondeado"/>
          <p:cNvSpPr>
            <a:spLocks noGrp="1"/>
          </p:cNvSpPr>
          <p:nvPr>
            <p:ph type="body" sz="quarter" idx="22"/>
          </p:nvPr>
        </p:nvSpPr>
        <p:spPr>
          <a:xfrm rot="16200000">
            <a:off x="18813675" y="5218785"/>
            <a:ext cx="449016" cy="2354016"/>
          </a:xfrm>
          <a:prstGeom prst="rect">
            <a:avLst/>
          </a:prstGeom>
          <a:solidFill>
            <a:srgbClr val="00A2FD"/>
          </a:solidFill>
        </p:spPr>
        <p:txBody>
          <a:bodyPr lIns="38100" tIns="38100" rIns="38100" bIns="38100"/>
          <a:lstStyle/>
          <a:p>
            <a:pPr>
              <a:defRPr spc="0"/>
            </a:pPr>
            <a:endParaRPr/>
          </a:p>
        </p:txBody>
      </p:sp>
      <p:sp>
        <p:nvSpPr>
          <p:cNvPr id="2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02" name="Insert Picture Here 2018 Darker.png"/>
          <p:cNvSpPr>
            <a:spLocks noGrp="1"/>
          </p:cNvSpPr>
          <p:nvPr>
            <p:ph type="pic" idx="21"/>
          </p:nvPr>
        </p:nvSpPr>
        <p:spPr>
          <a:xfrm>
            <a:off x="0" y="5366149"/>
            <a:ext cx="24384000" cy="13716003"/>
          </a:xfrm>
          <a:prstGeom prst="rect">
            <a:avLst/>
          </a:prstGeom>
          <a:noFill/>
        </p:spPr>
        <p:txBody>
          <a:bodyPr lIns="91439" tIns="45719" rIns="91439" bIns="45719" anchor="t">
            <a:noAutofit/>
          </a:bodyPr>
          <a:lstStyle/>
          <a:p>
            <a:endParaRPr/>
          </a:p>
        </p:txBody>
      </p:sp>
      <p:sp>
        <p:nvSpPr>
          <p:cNvPr id="303" name="Nivel de texto 1…"/>
          <p:cNvSpPr txBox="1">
            <a:spLocks noGrp="1"/>
          </p:cNvSpPr>
          <p:nvPr>
            <p:ph type="body" idx="1"/>
          </p:nvPr>
        </p:nvSpPr>
        <p:spPr>
          <a:xfrm>
            <a:off x="-2" y="0"/>
            <a:ext cx="24384003" cy="11073459"/>
          </a:xfrm>
          <a:prstGeom prst="rect">
            <a:avLst/>
          </a:prstGeom>
          <a:gradFill>
            <a:gsLst>
              <a:gs pos="0">
                <a:srgbClr val="FEFDFF">
                  <a:alpha val="0"/>
                </a:srgbClr>
              </a:gs>
              <a:gs pos="53512">
                <a:srgbClr val="FFFFFF"/>
              </a:gs>
            </a:gsLst>
            <a:lin ang="16200000"/>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04" name="Rectángulo redondeado"/>
          <p:cNvSpPr>
            <a:spLocks noGrp="1"/>
          </p:cNvSpPr>
          <p:nvPr>
            <p:ph type="body" sz="quarter" idx="22"/>
          </p:nvPr>
        </p:nvSpPr>
        <p:spPr>
          <a:xfrm rot="16200000">
            <a:off x="11967493" y="3591803"/>
            <a:ext cx="449015" cy="2354016"/>
          </a:xfrm>
          <a:prstGeom prst="rect">
            <a:avLst/>
          </a:prstGeom>
          <a:solidFill>
            <a:srgbClr val="00A2FD"/>
          </a:solidFill>
        </p:spPr>
        <p:txBody>
          <a:bodyPr lIns="38100" tIns="38100" rIns="38100" bIns="38100"/>
          <a:lstStyle/>
          <a:p>
            <a:pPr>
              <a:defRPr spc="0"/>
            </a:pPr>
            <a:endParaRPr/>
          </a:p>
        </p:txBody>
      </p:sp>
      <p:sp>
        <p:nvSpPr>
          <p:cNvPr id="3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12" name="Insert Picture Here 2018 Darker.png"/>
          <p:cNvSpPr>
            <a:spLocks noGrp="1"/>
          </p:cNvSpPr>
          <p:nvPr>
            <p:ph type="pic" idx="21"/>
          </p:nvPr>
        </p:nvSpPr>
        <p:spPr>
          <a:xfrm>
            <a:off x="-2" y="-5415539"/>
            <a:ext cx="24384003" cy="13716003"/>
          </a:xfrm>
          <a:prstGeom prst="rect">
            <a:avLst/>
          </a:prstGeom>
          <a:noFill/>
        </p:spPr>
        <p:txBody>
          <a:bodyPr lIns="91439" tIns="45719" rIns="91439" bIns="45719" anchor="t">
            <a:noAutofit/>
          </a:bodyPr>
          <a:lstStyle/>
          <a:p>
            <a:endParaRPr/>
          </a:p>
        </p:txBody>
      </p:sp>
      <p:sp>
        <p:nvSpPr>
          <p:cNvPr id="313" name="Nivel de texto 1…"/>
          <p:cNvSpPr txBox="1">
            <a:spLocks noGrp="1"/>
          </p:cNvSpPr>
          <p:nvPr>
            <p:ph type="body" idx="1"/>
          </p:nvPr>
        </p:nvSpPr>
        <p:spPr>
          <a:xfrm>
            <a:off x="-2" y="2642541"/>
            <a:ext cx="24384003" cy="11073459"/>
          </a:xfrm>
          <a:prstGeom prst="rect">
            <a:avLst/>
          </a:prstGeom>
          <a:gradFill>
            <a:lin ang="16200000"/>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14" name="Rectángulo redondeado"/>
          <p:cNvSpPr>
            <a:spLocks noGrp="1"/>
          </p:cNvSpPr>
          <p:nvPr>
            <p:ph type="body" sz="quarter" idx="22"/>
          </p:nvPr>
        </p:nvSpPr>
        <p:spPr>
          <a:xfrm rot="16200000">
            <a:off x="11967493" y="7784410"/>
            <a:ext cx="449015" cy="2354016"/>
          </a:xfrm>
          <a:prstGeom prst="rect">
            <a:avLst/>
          </a:prstGeom>
          <a:solidFill>
            <a:srgbClr val="00A2FD"/>
          </a:solidFill>
        </p:spPr>
        <p:txBody>
          <a:bodyPr lIns="38100" tIns="38100" rIns="38100" bIns="38100"/>
          <a:lstStyle/>
          <a:p>
            <a:pPr>
              <a:defRPr spc="0"/>
            </a:pPr>
            <a:endParaRPr/>
          </a:p>
        </p:txBody>
      </p:sp>
      <p:sp>
        <p:nvSpPr>
          <p:cNvPr id="31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22" name="Insert Picture Here 2018 Darker.png"/>
          <p:cNvSpPr>
            <a:spLocks noGrp="1"/>
          </p:cNvSpPr>
          <p:nvPr>
            <p:ph type="pic" idx="21"/>
          </p:nvPr>
        </p:nvSpPr>
        <p:spPr>
          <a:xfrm>
            <a:off x="10224490" y="0"/>
            <a:ext cx="24384003" cy="13716002"/>
          </a:xfrm>
          <a:prstGeom prst="rect">
            <a:avLst/>
          </a:prstGeom>
          <a:noFill/>
        </p:spPr>
        <p:txBody>
          <a:bodyPr lIns="91439" tIns="45719" rIns="91439" bIns="45719" anchor="t">
            <a:noAutofit/>
          </a:bodyPr>
          <a:lstStyle/>
          <a:p>
            <a:endParaRPr/>
          </a:p>
        </p:txBody>
      </p:sp>
      <p:sp>
        <p:nvSpPr>
          <p:cNvPr id="323" name="Nivel de texto 1…"/>
          <p:cNvSpPr txBox="1">
            <a:spLocks noGrp="1"/>
          </p:cNvSpPr>
          <p:nvPr>
            <p:ph type="body" idx="1"/>
          </p:nvPr>
        </p:nvSpPr>
        <p:spPr>
          <a:prstGeom prst="rect">
            <a:avLst/>
          </a:prstGeom>
          <a:gradFill>
            <a:gsLst>
              <a:gs pos="46487">
                <a:srgbClr val="000000"/>
              </a:gs>
              <a:gs pos="100000">
                <a:srgbClr val="000000">
                  <a:alpha val="0"/>
                </a:srgbClr>
              </a:gs>
            </a:gsLst>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24" name="Rectángulo redondeado"/>
          <p:cNvSpPr>
            <a:spLocks noGrp="1"/>
          </p:cNvSpPr>
          <p:nvPr>
            <p:ph type="body" sz="quarter" idx="22"/>
          </p:nvPr>
        </p:nvSpPr>
        <p:spPr>
          <a:xfrm rot="16200000">
            <a:off x="5091511" y="5026229"/>
            <a:ext cx="449016" cy="2354016"/>
          </a:xfrm>
          <a:prstGeom prst="rect">
            <a:avLst/>
          </a:prstGeom>
          <a:solidFill>
            <a:srgbClr val="00A2FD"/>
          </a:solidFill>
        </p:spPr>
        <p:txBody>
          <a:bodyPr lIns="38100" tIns="38100" rIns="38100" bIns="38100"/>
          <a:lstStyle/>
          <a:p>
            <a:pPr>
              <a:defRPr spc="0"/>
            </a:pPr>
            <a:endParaRPr/>
          </a:p>
        </p:txBody>
      </p:sp>
      <p:sp>
        <p:nvSpPr>
          <p:cNvPr id="3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32" name="Insert Picture Here 2018 Darker.png"/>
          <p:cNvSpPr>
            <a:spLocks noGrp="1"/>
          </p:cNvSpPr>
          <p:nvPr>
            <p:ph type="pic" idx="21"/>
          </p:nvPr>
        </p:nvSpPr>
        <p:spPr>
          <a:xfrm>
            <a:off x="-10405223" y="0"/>
            <a:ext cx="24384003" cy="13716002"/>
          </a:xfrm>
          <a:prstGeom prst="rect">
            <a:avLst/>
          </a:prstGeom>
          <a:noFill/>
        </p:spPr>
        <p:txBody>
          <a:bodyPr lIns="91439" tIns="45719" rIns="91439" bIns="45719" anchor="t">
            <a:noAutofit/>
          </a:bodyPr>
          <a:lstStyle/>
          <a:p>
            <a:endParaRPr/>
          </a:p>
        </p:txBody>
      </p:sp>
      <p:sp>
        <p:nvSpPr>
          <p:cNvPr id="333" name="Nivel de texto 1…"/>
          <p:cNvSpPr txBox="1">
            <a:spLocks noGrp="1"/>
          </p:cNvSpPr>
          <p:nvPr>
            <p:ph type="body" idx="1"/>
          </p:nvPr>
        </p:nvSpPr>
        <p:spPr>
          <a:xfrm>
            <a:off x="3746500" y="0"/>
            <a:ext cx="20639370" cy="13716002"/>
          </a:xfrm>
          <a:prstGeom prst="rect">
            <a:avLst/>
          </a:prstGeom>
          <a:gradFill>
            <a:gsLst>
              <a:gs pos="46487">
                <a:srgbClr val="000000"/>
              </a:gs>
              <a:gs pos="100000">
                <a:srgbClr val="000000">
                  <a:alpha val="0"/>
                </a:srgbClr>
              </a:gs>
            </a:gsLst>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34" name="Rectángulo redondeado"/>
          <p:cNvSpPr>
            <a:spLocks noGrp="1"/>
          </p:cNvSpPr>
          <p:nvPr>
            <p:ph type="body" sz="quarter" idx="22"/>
          </p:nvPr>
        </p:nvSpPr>
        <p:spPr>
          <a:xfrm rot="16200000">
            <a:off x="18813675" y="5218785"/>
            <a:ext cx="449016" cy="2354016"/>
          </a:xfrm>
          <a:prstGeom prst="rect">
            <a:avLst/>
          </a:prstGeom>
          <a:solidFill>
            <a:srgbClr val="00A2FD"/>
          </a:solidFill>
        </p:spPr>
        <p:txBody>
          <a:bodyPr lIns="38100" tIns="38100" rIns="38100" bIns="38100"/>
          <a:lstStyle/>
          <a:p>
            <a:pPr>
              <a:defRPr spc="0"/>
            </a:pPr>
            <a:endParaRPr/>
          </a:p>
        </p:txBody>
      </p:sp>
      <p:sp>
        <p:nvSpPr>
          <p:cNvPr id="3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42" name="Insert Picture Here 2018 Darker.png"/>
          <p:cNvSpPr>
            <a:spLocks noGrp="1"/>
          </p:cNvSpPr>
          <p:nvPr>
            <p:ph type="pic" idx="21"/>
          </p:nvPr>
        </p:nvSpPr>
        <p:spPr>
          <a:xfrm>
            <a:off x="0" y="5366149"/>
            <a:ext cx="24384000" cy="13716003"/>
          </a:xfrm>
          <a:prstGeom prst="rect">
            <a:avLst/>
          </a:prstGeom>
          <a:noFill/>
        </p:spPr>
        <p:txBody>
          <a:bodyPr lIns="91439" tIns="45719" rIns="91439" bIns="45719" anchor="t">
            <a:noAutofit/>
          </a:bodyPr>
          <a:lstStyle/>
          <a:p>
            <a:endParaRPr/>
          </a:p>
        </p:txBody>
      </p:sp>
      <p:sp>
        <p:nvSpPr>
          <p:cNvPr id="343" name="Nivel de texto 1…"/>
          <p:cNvSpPr txBox="1">
            <a:spLocks noGrp="1"/>
          </p:cNvSpPr>
          <p:nvPr>
            <p:ph type="body" idx="1"/>
          </p:nvPr>
        </p:nvSpPr>
        <p:spPr>
          <a:xfrm>
            <a:off x="-2" y="0"/>
            <a:ext cx="24384003" cy="11073459"/>
          </a:xfrm>
          <a:prstGeom prst="rect">
            <a:avLst/>
          </a:prstGeom>
          <a:gradFill>
            <a:gsLst>
              <a:gs pos="0">
                <a:srgbClr val="000000">
                  <a:alpha val="0"/>
                </a:srgbClr>
              </a:gs>
              <a:gs pos="53512">
                <a:srgbClr val="000000"/>
              </a:gs>
            </a:gsLst>
            <a:lin ang="16200000"/>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44" name="Rectángulo redondeado"/>
          <p:cNvSpPr>
            <a:spLocks noGrp="1"/>
          </p:cNvSpPr>
          <p:nvPr>
            <p:ph type="body" sz="quarter" idx="22"/>
          </p:nvPr>
        </p:nvSpPr>
        <p:spPr>
          <a:xfrm rot="16200000">
            <a:off x="11967493" y="3591803"/>
            <a:ext cx="449015" cy="2354016"/>
          </a:xfrm>
          <a:prstGeom prst="rect">
            <a:avLst/>
          </a:prstGeom>
          <a:solidFill>
            <a:srgbClr val="00A2FD"/>
          </a:solidFill>
        </p:spPr>
        <p:txBody>
          <a:bodyPr lIns="38100" tIns="38100" rIns="38100" bIns="38100"/>
          <a:lstStyle/>
          <a:p>
            <a:pPr>
              <a:defRPr spc="0"/>
            </a:pPr>
            <a:endParaRPr/>
          </a:p>
        </p:txBody>
      </p:sp>
      <p:sp>
        <p:nvSpPr>
          <p:cNvPr id="3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352" name="Insert Picture Here 2018 Darker.png"/>
          <p:cNvSpPr>
            <a:spLocks noGrp="1"/>
          </p:cNvSpPr>
          <p:nvPr>
            <p:ph type="pic" idx="21"/>
          </p:nvPr>
        </p:nvSpPr>
        <p:spPr>
          <a:xfrm>
            <a:off x="-2" y="-5390844"/>
            <a:ext cx="24384003" cy="13716002"/>
          </a:xfrm>
          <a:prstGeom prst="rect">
            <a:avLst/>
          </a:prstGeom>
          <a:noFill/>
        </p:spPr>
        <p:txBody>
          <a:bodyPr lIns="91439" tIns="45719" rIns="91439" bIns="45719" anchor="t">
            <a:noAutofit/>
          </a:bodyPr>
          <a:lstStyle/>
          <a:p>
            <a:endParaRPr/>
          </a:p>
        </p:txBody>
      </p:sp>
      <p:sp>
        <p:nvSpPr>
          <p:cNvPr id="353" name="Nivel de texto 1…"/>
          <p:cNvSpPr txBox="1">
            <a:spLocks noGrp="1"/>
          </p:cNvSpPr>
          <p:nvPr>
            <p:ph type="body" idx="1"/>
          </p:nvPr>
        </p:nvSpPr>
        <p:spPr>
          <a:xfrm>
            <a:off x="-2" y="2642541"/>
            <a:ext cx="24384003" cy="11073459"/>
          </a:xfrm>
          <a:prstGeom prst="rect">
            <a:avLst/>
          </a:prstGeom>
          <a:gradFill>
            <a:gsLst>
              <a:gs pos="46487">
                <a:srgbClr val="000000"/>
              </a:gs>
              <a:gs pos="100000">
                <a:srgbClr val="000000">
                  <a:alpha val="0"/>
                </a:srgbClr>
              </a:gs>
            </a:gsLst>
            <a:lin ang="16200000"/>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354" name="Rectángulo redondeado"/>
          <p:cNvSpPr>
            <a:spLocks noGrp="1"/>
          </p:cNvSpPr>
          <p:nvPr>
            <p:ph type="body" sz="quarter" idx="22"/>
          </p:nvPr>
        </p:nvSpPr>
        <p:spPr>
          <a:xfrm rot="16200000">
            <a:off x="11967493" y="7784410"/>
            <a:ext cx="449015" cy="2354016"/>
          </a:xfrm>
          <a:prstGeom prst="rect">
            <a:avLst/>
          </a:prstGeom>
          <a:solidFill>
            <a:srgbClr val="00A2FD"/>
          </a:solidFill>
        </p:spPr>
        <p:txBody>
          <a:bodyPr lIns="38100" tIns="38100" rIns="38100" bIns="38100"/>
          <a:lstStyle/>
          <a:p>
            <a:pPr>
              <a:defRPr spc="0"/>
            </a:pPr>
            <a:endParaRPr/>
          </a:p>
        </p:txBody>
      </p:sp>
      <p:sp>
        <p:nvSpPr>
          <p:cNvPr id="3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62" name="Insert Picture Here 2018 Darker.png"/>
          <p:cNvSpPr>
            <a:spLocks noGrp="1"/>
          </p:cNvSpPr>
          <p:nvPr>
            <p:ph type="pic" idx="21"/>
          </p:nvPr>
        </p:nvSpPr>
        <p:spPr>
          <a:xfrm>
            <a:off x="-4473269" y="0"/>
            <a:ext cx="24384002" cy="13716000"/>
          </a:xfrm>
          <a:prstGeom prst="rect">
            <a:avLst/>
          </a:prstGeom>
          <a:noFill/>
        </p:spPr>
        <p:txBody>
          <a:bodyPr lIns="91439" tIns="45719" rIns="91439" bIns="45719" anchor="t">
            <a:noAutofit/>
          </a:bodyPr>
          <a:lstStyle/>
          <a:p>
            <a:endParaRPr/>
          </a:p>
        </p:txBody>
      </p:sp>
      <p:sp>
        <p:nvSpPr>
          <p:cNvPr id="363" name="Nivel de texto 1…"/>
          <p:cNvSpPr txBox="1">
            <a:spLocks noGrp="1"/>
          </p:cNvSpPr>
          <p:nvPr>
            <p:ph type="body" idx="1"/>
          </p:nvPr>
        </p:nvSpPr>
        <p:spPr>
          <a:xfrm>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364" name="Rectángulo redondeado"/>
          <p:cNvSpPr>
            <a:spLocks noGrp="1"/>
          </p:cNvSpPr>
          <p:nvPr>
            <p:ph type="body" sz="quarter" idx="22"/>
          </p:nvPr>
        </p:nvSpPr>
        <p:spPr>
          <a:xfrm>
            <a:off x="16213336" y="5680992"/>
            <a:ext cx="449016" cy="2354016"/>
          </a:xfrm>
          <a:prstGeom prst="rect">
            <a:avLst/>
          </a:prstGeom>
          <a:solidFill>
            <a:srgbClr val="FFFFFF"/>
          </a:solidFill>
        </p:spPr>
        <p:txBody>
          <a:bodyPr/>
          <a:lstStyle/>
          <a:p>
            <a:pPr>
              <a:defRPr spc="0"/>
            </a:pPr>
            <a:endParaRPr/>
          </a:p>
        </p:txBody>
      </p:sp>
      <p:sp>
        <p:nvSpPr>
          <p:cNvPr id="3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72" name="Insert Picture Here 2018 Darker.png"/>
          <p:cNvSpPr>
            <a:spLocks noGrp="1"/>
          </p:cNvSpPr>
          <p:nvPr>
            <p:ph type="pic" idx="21"/>
          </p:nvPr>
        </p:nvSpPr>
        <p:spPr>
          <a:xfrm>
            <a:off x="4439029" y="0"/>
            <a:ext cx="24384003" cy="13716000"/>
          </a:xfrm>
          <a:prstGeom prst="rect">
            <a:avLst/>
          </a:prstGeom>
          <a:noFill/>
        </p:spPr>
        <p:txBody>
          <a:bodyPr lIns="91439" tIns="45719" rIns="91439" bIns="45719" anchor="t">
            <a:noAutofit/>
          </a:bodyPr>
          <a:lstStyle/>
          <a:p>
            <a:endParaRPr/>
          </a:p>
        </p:txBody>
      </p:sp>
      <p:sp>
        <p:nvSpPr>
          <p:cNvPr id="373" name="Nivel de texto 1…"/>
          <p:cNvSpPr txBox="1">
            <a:spLocks noGrp="1"/>
          </p:cNvSpPr>
          <p:nvPr>
            <p:ph type="body" idx="1"/>
          </p:nvPr>
        </p:nvSpPr>
        <p:spPr>
          <a:xfrm>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374" name="Rectángulo redondeado"/>
          <p:cNvSpPr>
            <a:spLocks noGrp="1"/>
          </p:cNvSpPr>
          <p:nvPr>
            <p:ph type="body" sz="quarter" idx="22"/>
          </p:nvPr>
        </p:nvSpPr>
        <p:spPr>
          <a:xfrm>
            <a:off x="7728370" y="5680992"/>
            <a:ext cx="449016" cy="2354016"/>
          </a:xfrm>
          <a:prstGeom prst="rect">
            <a:avLst/>
          </a:prstGeom>
          <a:solidFill>
            <a:srgbClr val="FFFFFF"/>
          </a:solidFill>
        </p:spPr>
        <p:txBody>
          <a:bodyPr/>
          <a:lstStyle/>
          <a:p>
            <a:pPr>
              <a:defRPr spc="0"/>
            </a:pPr>
            <a:endParaRPr/>
          </a:p>
        </p:txBody>
      </p:sp>
      <p:sp>
        <p:nvSpPr>
          <p:cNvPr id="3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82" name="Insert Picture Here 2018 Darker.png"/>
          <p:cNvSpPr>
            <a:spLocks noGrp="1"/>
          </p:cNvSpPr>
          <p:nvPr>
            <p:ph type="pic" idx="21"/>
          </p:nvPr>
        </p:nvSpPr>
        <p:spPr>
          <a:xfrm>
            <a:off x="0" y="3314331"/>
            <a:ext cx="24384000" cy="13716002"/>
          </a:xfrm>
          <a:prstGeom prst="rect">
            <a:avLst/>
          </a:prstGeom>
          <a:noFill/>
        </p:spPr>
        <p:txBody>
          <a:bodyPr lIns="91439" tIns="45719" rIns="91439" bIns="45719" anchor="t">
            <a:noAutofit/>
          </a:bodyPr>
          <a:lstStyle/>
          <a:p>
            <a:endParaRPr/>
          </a:p>
        </p:txBody>
      </p:sp>
      <p:sp>
        <p:nvSpPr>
          <p:cNvPr id="383" name="Nivel de texto 1…"/>
          <p:cNvSpPr txBox="1">
            <a:spLocks noGrp="1"/>
          </p:cNvSpPr>
          <p:nvPr>
            <p:ph type="body" idx="1"/>
          </p:nvPr>
        </p:nvSpPr>
        <p:spPr>
          <a:xfrm>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384" name="Rectángulo redondeado"/>
          <p:cNvSpPr>
            <a:spLocks noGrp="1"/>
          </p:cNvSpPr>
          <p:nvPr>
            <p:ph type="body" sz="quarter" idx="22"/>
          </p:nvPr>
        </p:nvSpPr>
        <p:spPr>
          <a:xfrm rot="16200000">
            <a:off x="2884104" y="4706476"/>
            <a:ext cx="449016" cy="2354016"/>
          </a:xfrm>
          <a:prstGeom prst="rect">
            <a:avLst/>
          </a:prstGeom>
          <a:solidFill>
            <a:srgbClr val="FFFFFF"/>
          </a:solidFill>
        </p:spPr>
        <p:txBody>
          <a:bodyPr lIns="38100" tIns="38100" rIns="38100" bIns="38100"/>
          <a:lstStyle/>
          <a:p>
            <a:pPr>
              <a:defRPr spc="0"/>
            </a:pPr>
            <a:endParaRPr/>
          </a:p>
        </p:txBody>
      </p:sp>
      <p:sp>
        <p:nvSpPr>
          <p:cNvPr id="3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mage Blank">
    <p:spTree>
      <p:nvGrpSpPr>
        <p:cNvPr id="1" name=""/>
        <p:cNvGrpSpPr/>
        <p:nvPr/>
      </p:nvGrpSpPr>
      <p:grpSpPr>
        <a:xfrm>
          <a:off x="0" y="0"/>
          <a:ext cx="0" cy="0"/>
          <a:chOff x="0" y="0"/>
          <a:chExt cx="0" cy="0"/>
        </a:xfrm>
      </p:grpSpPr>
      <p:sp>
        <p:nvSpPr>
          <p:cNvPr id="34" name="Insert Picture Here 2018 Darker.png"/>
          <p:cNvSpPr>
            <a:spLocks noGrp="1"/>
          </p:cNvSpPr>
          <p:nvPr>
            <p:ph type="pic" idx="21"/>
          </p:nvPr>
        </p:nvSpPr>
        <p:spPr>
          <a:xfrm>
            <a:off x="0" y="0"/>
            <a:ext cx="24384000" cy="13716000"/>
          </a:xfrm>
          <a:prstGeom prst="rect">
            <a:avLst/>
          </a:prstGeom>
          <a:noFill/>
        </p:spPr>
        <p:txBody>
          <a:bodyPr lIns="91439" tIns="45719" rIns="91439" bIns="45719" anchor="t">
            <a:noAutofit/>
          </a:bodyPr>
          <a:lstStyle/>
          <a:p>
            <a:endParaRP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392" name="Rectángulo redondeado"/>
          <p:cNvSpPr/>
          <p:nvPr/>
        </p:nvSpPr>
        <p:spPr>
          <a:xfrm rot="16200000">
            <a:off x="2745774" y="6802417"/>
            <a:ext cx="635002" cy="2540002"/>
          </a:xfrm>
          <a:prstGeom prst="roundRect">
            <a:avLst>
              <a:gd name="adj" fmla="val 50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393" name="Insert Picture Here 2018 Darker.png"/>
          <p:cNvSpPr>
            <a:spLocks noGrp="1"/>
          </p:cNvSpPr>
          <p:nvPr>
            <p:ph type="pic" idx="21"/>
          </p:nvPr>
        </p:nvSpPr>
        <p:spPr>
          <a:xfrm>
            <a:off x="0" y="-2824807"/>
            <a:ext cx="24384002" cy="13716003"/>
          </a:xfrm>
          <a:prstGeom prst="rect">
            <a:avLst/>
          </a:prstGeom>
          <a:noFill/>
        </p:spPr>
        <p:txBody>
          <a:bodyPr lIns="91439" tIns="45719" rIns="91439" bIns="45719" anchor="t">
            <a:noAutofit/>
          </a:bodyPr>
          <a:lstStyle/>
          <a:p>
            <a:endParaRPr/>
          </a:p>
        </p:txBody>
      </p:sp>
      <p:sp>
        <p:nvSpPr>
          <p:cNvPr id="394" name="Nivel de texto 1…"/>
          <p:cNvSpPr txBox="1">
            <a:spLocks noGrp="1"/>
          </p:cNvSpPr>
          <p:nvPr>
            <p:ph type="body" idx="1"/>
          </p:nvPr>
        </p:nvSpPr>
        <p:spPr>
          <a:xfrm rot="10800000" flipH="1">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395" name="Rectángulo redondeado"/>
          <p:cNvSpPr>
            <a:spLocks noGrp="1"/>
          </p:cNvSpPr>
          <p:nvPr>
            <p:ph type="body" sz="quarter" idx="22"/>
          </p:nvPr>
        </p:nvSpPr>
        <p:spPr>
          <a:xfrm rot="16200000">
            <a:off x="2838767" y="6895410"/>
            <a:ext cx="449016" cy="2354016"/>
          </a:xfrm>
          <a:prstGeom prst="rect">
            <a:avLst/>
          </a:prstGeom>
          <a:solidFill>
            <a:srgbClr val="FFFFFF"/>
          </a:solidFill>
        </p:spPr>
        <p:txBody>
          <a:bodyPr lIns="38100" tIns="38100" rIns="38100" bIns="38100"/>
          <a:lstStyle/>
          <a:p>
            <a:pPr>
              <a:defRPr spc="0"/>
            </a:pPr>
            <a:endParaRPr/>
          </a:p>
        </p:txBody>
      </p:sp>
      <p:sp>
        <p:nvSpPr>
          <p:cNvPr id="3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03" name="Insert Picture Here 2018 Darker.png"/>
          <p:cNvSpPr>
            <a:spLocks noGrp="1"/>
          </p:cNvSpPr>
          <p:nvPr>
            <p:ph type="pic" idx="21"/>
          </p:nvPr>
        </p:nvSpPr>
        <p:spPr>
          <a:xfrm>
            <a:off x="-4617624" y="0"/>
            <a:ext cx="24384003" cy="13716000"/>
          </a:xfrm>
          <a:prstGeom prst="rect">
            <a:avLst/>
          </a:prstGeom>
          <a:noFill/>
        </p:spPr>
        <p:txBody>
          <a:bodyPr lIns="91439" tIns="45719" rIns="91439" bIns="45719" anchor="t">
            <a:noAutofit/>
          </a:bodyPr>
          <a:lstStyle/>
          <a:p>
            <a:endParaRPr/>
          </a:p>
        </p:txBody>
      </p:sp>
      <p:sp>
        <p:nvSpPr>
          <p:cNvPr id="404" name="Nivel de texto 1…"/>
          <p:cNvSpPr txBox="1">
            <a:spLocks noGrp="1"/>
          </p:cNvSpPr>
          <p:nvPr>
            <p:ph type="body" idx="1"/>
          </p:nvPr>
        </p:nvSpPr>
        <p:spPr>
          <a:xfrm>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405" name="Rectángulo redondeado"/>
          <p:cNvSpPr>
            <a:spLocks noGrp="1"/>
          </p:cNvSpPr>
          <p:nvPr>
            <p:ph type="body" sz="quarter" idx="22"/>
          </p:nvPr>
        </p:nvSpPr>
        <p:spPr>
          <a:xfrm>
            <a:off x="16213336" y="5680992"/>
            <a:ext cx="449016" cy="2354016"/>
          </a:xfrm>
          <a:prstGeom prst="rect">
            <a:avLst/>
          </a:prstGeom>
          <a:solidFill>
            <a:srgbClr val="FFFFFF"/>
          </a:solidFill>
        </p:spPr>
        <p:txBody>
          <a:bodyPr/>
          <a:lstStyle/>
          <a:p>
            <a:pPr>
              <a:defRPr spc="0"/>
            </a:pPr>
            <a:endParaRPr/>
          </a:p>
        </p:txBody>
      </p:sp>
      <p:sp>
        <p:nvSpPr>
          <p:cNvPr id="4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13" name="Insert Picture Here 2018 Darker.png"/>
          <p:cNvSpPr>
            <a:spLocks noGrp="1"/>
          </p:cNvSpPr>
          <p:nvPr>
            <p:ph type="pic" idx="21"/>
          </p:nvPr>
        </p:nvSpPr>
        <p:spPr>
          <a:xfrm>
            <a:off x="4534620" y="0"/>
            <a:ext cx="24384002" cy="13716000"/>
          </a:xfrm>
          <a:prstGeom prst="rect">
            <a:avLst/>
          </a:prstGeom>
          <a:noFill/>
        </p:spPr>
        <p:txBody>
          <a:bodyPr lIns="91439" tIns="45719" rIns="91439" bIns="45719" anchor="t">
            <a:noAutofit/>
          </a:bodyPr>
          <a:lstStyle/>
          <a:p>
            <a:endParaRPr/>
          </a:p>
        </p:txBody>
      </p:sp>
      <p:sp>
        <p:nvSpPr>
          <p:cNvPr id="414" name="Nivel de texto 1…"/>
          <p:cNvSpPr txBox="1">
            <a:spLocks noGrp="1"/>
          </p:cNvSpPr>
          <p:nvPr>
            <p:ph type="body" idx="1"/>
          </p:nvPr>
        </p:nvSpPr>
        <p:spPr>
          <a:xfrm>
            <a:off x="0" y="0"/>
            <a:ext cx="24384000"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415" name="Rectángulo redondeado"/>
          <p:cNvSpPr>
            <a:spLocks noGrp="1"/>
          </p:cNvSpPr>
          <p:nvPr>
            <p:ph type="body" sz="quarter" idx="22"/>
          </p:nvPr>
        </p:nvSpPr>
        <p:spPr>
          <a:xfrm>
            <a:off x="7728370" y="5680992"/>
            <a:ext cx="449016" cy="2354016"/>
          </a:xfrm>
          <a:prstGeom prst="rect">
            <a:avLst/>
          </a:prstGeom>
          <a:solidFill>
            <a:srgbClr val="FFFFFF"/>
          </a:solidFill>
        </p:spPr>
        <p:txBody>
          <a:bodyPr/>
          <a:lstStyle/>
          <a:p>
            <a:pPr>
              <a:defRPr spc="0"/>
            </a:pPr>
            <a:endParaRPr/>
          </a:p>
        </p:txBody>
      </p:sp>
      <p:sp>
        <p:nvSpPr>
          <p:cNvPr id="41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23" name="Insert Picture Here 2018 Darker.png"/>
          <p:cNvSpPr>
            <a:spLocks noGrp="1"/>
          </p:cNvSpPr>
          <p:nvPr>
            <p:ph type="pic" idx="21"/>
          </p:nvPr>
        </p:nvSpPr>
        <p:spPr>
          <a:xfrm>
            <a:off x="0" y="0"/>
            <a:ext cx="24384002" cy="13716000"/>
          </a:xfrm>
          <a:prstGeom prst="rect">
            <a:avLst/>
          </a:prstGeom>
          <a:noFill/>
        </p:spPr>
        <p:txBody>
          <a:bodyPr lIns="91439" tIns="45719" rIns="91439" bIns="45719" anchor="t">
            <a:noAutofit/>
          </a:bodyPr>
          <a:lstStyle/>
          <a:p>
            <a:endParaRPr/>
          </a:p>
        </p:txBody>
      </p:sp>
      <p:sp>
        <p:nvSpPr>
          <p:cNvPr id="424" name="Nivel de texto 1…"/>
          <p:cNvSpPr txBox="1">
            <a:spLocks noGrp="1"/>
          </p:cNvSpPr>
          <p:nvPr>
            <p:ph type="body" sz="half" idx="1"/>
          </p:nvPr>
        </p:nvSpPr>
        <p:spPr>
          <a:xfrm>
            <a:off x="0" y="-2"/>
            <a:ext cx="7951835" cy="13716003"/>
          </a:xfrm>
          <a:prstGeom prst="rect">
            <a:avLst/>
          </a:prstGeom>
          <a:solidFill>
            <a:srgbClr val="454546"/>
          </a:solidFill>
          <a:effectLst>
            <a:outerShdw blurRad="1270000" dist="635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25" name="Rectángulo redondeado"/>
          <p:cNvSpPr>
            <a:spLocks noGrp="1"/>
          </p:cNvSpPr>
          <p:nvPr>
            <p:ph type="body" sz="quarter" idx="22"/>
          </p:nvPr>
        </p:nvSpPr>
        <p:spPr>
          <a:xfrm>
            <a:off x="7728370" y="5680992"/>
            <a:ext cx="449016" cy="2354016"/>
          </a:xfrm>
          <a:prstGeom prst="rect">
            <a:avLst/>
          </a:prstGeom>
          <a:solidFill>
            <a:srgbClr val="00A2FD"/>
          </a:solidFill>
        </p:spPr>
        <p:txBody>
          <a:bodyPr/>
          <a:lstStyle/>
          <a:p>
            <a:pPr>
              <a:defRPr spc="0"/>
            </a:pPr>
            <a:endParaRPr/>
          </a:p>
        </p:txBody>
      </p:sp>
      <p:sp>
        <p:nvSpPr>
          <p:cNvPr id="4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33" name="Insert Picture Here 2018 Darker.png"/>
          <p:cNvSpPr>
            <a:spLocks noGrp="1"/>
          </p:cNvSpPr>
          <p:nvPr>
            <p:ph type="pic" idx="21"/>
          </p:nvPr>
        </p:nvSpPr>
        <p:spPr>
          <a:xfrm>
            <a:off x="0" y="0"/>
            <a:ext cx="24384002" cy="13716000"/>
          </a:xfrm>
          <a:prstGeom prst="rect">
            <a:avLst/>
          </a:prstGeom>
          <a:noFill/>
        </p:spPr>
        <p:txBody>
          <a:bodyPr lIns="91439" tIns="45719" rIns="91439" bIns="45719" anchor="t">
            <a:noAutofit/>
          </a:bodyPr>
          <a:lstStyle/>
          <a:p>
            <a:endParaRPr/>
          </a:p>
        </p:txBody>
      </p:sp>
      <p:sp>
        <p:nvSpPr>
          <p:cNvPr id="434" name="Nivel de texto 1…"/>
          <p:cNvSpPr txBox="1">
            <a:spLocks noGrp="1"/>
          </p:cNvSpPr>
          <p:nvPr>
            <p:ph type="body" sz="half" idx="1"/>
          </p:nvPr>
        </p:nvSpPr>
        <p:spPr>
          <a:xfrm>
            <a:off x="16433800" y="-2"/>
            <a:ext cx="7951835" cy="13716003"/>
          </a:xfrm>
          <a:prstGeom prst="rect">
            <a:avLst/>
          </a:prstGeom>
          <a:solidFill>
            <a:srgbClr val="454546"/>
          </a:solidFill>
          <a:effectLst>
            <a:outerShdw blurRad="1270000" dist="635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35" name="Rectángulo redondeado"/>
          <p:cNvSpPr>
            <a:spLocks noGrp="1"/>
          </p:cNvSpPr>
          <p:nvPr>
            <p:ph type="body" sz="quarter" idx="22"/>
          </p:nvPr>
        </p:nvSpPr>
        <p:spPr>
          <a:xfrm>
            <a:off x="16244292" y="5680992"/>
            <a:ext cx="449016" cy="2354016"/>
          </a:xfrm>
          <a:prstGeom prst="rect">
            <a:avLst/>
          </a:prstGeom>
          <a:solidFill>
            <a:srgbClr val="00A2FD"/>
          </a:solidFill>
        </p:spPr>
        <p:txBody>
          <a:bodyPr/>
          <a:lstStyle/>
          <a:p>
            <a:pPr>
              <a:defRPr spc="0"/>
            </a:pPr>
            <a:endParaRPr/>
          </a:p>
        </p:txBody>
      </p:sp>
      <p:sp>
        <p:nvSpPr>
          <p:cNvPr id="43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43" name="Insert Picture Here 2018 Darker.png"/>
          <p:cNvSpPr>
            <a:spLocks noGrp="1"/>
          </p:cNvSpPr>
          <p:nvPr>
            <p:ph type="pic" idx="21"/>
          </p:nvPr>
        </p:nvSpPr>
        <p:spPr>
          <a:xfrm>
            <a:off x="-2" y="0"/>
            <a:ext cx="24384003" cy="13716002"/>
          </a:xfrm>
          <a:prstGeom prst="rect">
            <a:avLst/>
          </a:prstGeom>
          <a:noFill/>
        </p:spPr>
        <p:txBody>
          <a:bodyPr lIns="91439" tIns="45719" rIns="91439" bIns="45719" anchor="t">
            <a:noAutofit/>
          </a:bodyPr>
          <a:lstStyle/>
          <a:p>
            <a:endParaRPr/>
          </a:p>
        </p:txBody>
      </p:sp>
      <p:sp>
        <p:nvSpPr>
          <p:cNvPr id="444" name="Nivel de texto 1…"/>
          <p:cNvSpPr txBox="1">
            <a:spLocks noGrp="1"/>
          </p:cNvSpPr>
          <p:nvPr>
            <p:ph type="body" sz="half" idx="1"/>
          </p:nvPr>
        </p:nvSpPr>
        <p:spPr>
          <a:xfrm>
            <a:off x="0" y="-2"/>
            <a:ext cx="24384002" cy="4762503"/>
          </a:xfrm>
          <a:prstGeom prst="rect">
            <a:avLst/>
          </a:prstGeom>
          <a:solidFill>
            <a:srgbClr val="000000">
              <a:alpha val="80000"/>
            </a:srgbClr>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445" name="Rectángulo redondeado"/>
          <p:cNvSpPr>
            <a:spLocks noGrp="1"/>
          </p:cNvSpPr>
          <p:nvPr>
            <p:ph type="body" sz="quarter" idx="22"/>
          </p:nvPr>
        </p:nvSpPr>
        <p:spPr>
          <a:xfrm rot="16200000">
            <a:off x="11967493" y="3591803"/>
            <a:ext cx="449015" cy="2354016"/>
          </a:xfrm>
          <a:prstGeom prst="rect">
            <a:avLst/>
          </a:prstGeom>
          <a:solidFill>
            <a:srgbClr val="FFFFFF"/>
          </a:solidFill>
        </p:spPr>
        <p:txBody>
          <a:bodyPr lIns="38100" tIns="38100" rIns="38100" bIns="38100"/>
          <a:lstStyle/>
          <a:p>
            <a:pPr>
              <a:defRPr spc="0"/>
            </a:pPr>
            <a:endParaRPr/>
          </a:p>
        </p:txBody>
      </p:sp>
      <p:sp>
        <p:nvSpPr>
          <p:cNvPr id="44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453" name="Insert Picture Here 2018 Darker.png"/>
          <p:cNvSpPr>
            <a:spLocks noGrp="1"/>
          </p:cNvSpPr>
          <p:nvPr>
            <p:ph type="pic" idx="21"/>
          </p:nvPr>
        </p:nvSpPr>
        <p:spPr>
          <a:xfrm>
            <a:off x="-2" y="0"/>
            <a:ext cx="24384003" cy="13716002"/>
          </a:xfrm>
          <a:prstGeom prst="rect">
            <a:avLst/>
          </a:prstGeom>
          <a:noFill/>
        </p:spPr>
        <p:txBody>
          <a:bodyPr lIns="91439" tIns="45719" rIns="91439" bIns="45719" anchor="t">
            <a:noAutofit/>
          </a:bodyPr>
          <a:lstStyle/>
          <a:p>
            <a:endParaRPr/>
          </a:p>
        </p:txBody>
      </p:sp>
      <p:sp>
        <p:nvSpPr>
          <p:cNvPr id="454" name="Nivel de texto 1…"/>
          <p:cNvSpPr txBox="1">
            <a:spLocks noGrp="1"/>
          </p:cNvSpPr>
          <p:nvPr>
            <p:ph type="body" sz="half" idx="1"/>
          </p:nvPr>
        </p:nvSpPr>
        <p:spPr>
          <a:xfrm>
            <a:off x="0" y="8953500"/>
            <a:ext cx="24384002" cy="4762500"/>
          </a:xfrm>
          <a:prstGeom prst="rect">
            <a:avLst/>
          </a:prstGeom>
          <a:solidFill>
            <a:srgbClr val="000000">
              <a:alpha val="80000"/>
            </a:srgbClr>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455" name="Rectángulo redondeado"/>
          <p:cNvSpPr>
            <a:spLocks noGrp="1"/>
          </p:cNvSpPr>
          <p:nvPr>
            <p:ph type="body" sz="quarter" idx="22"/>
          </p:nvPr>
        </p:nvSpPr>
        <p:spPr>
          <a:xfrm rot="16200000">
            <a:off x="11967493" y="7801651"/>
            <a:ext cx="449015" cy="2354016"/>
          </a:xfrm>
          <a:prstGeom prst="rect">
            <a:avLst/>
          </a:prstGeom>
          <a:solidFill>
            <a:srgbClr val="FFFFFF"/>
          </a:solidFill>
        </p:spPr>
        <p:txBody>
          <a:bodyPr lIns="38100" tIns="38100" rIns="38100" bIns="38100"/>
          <a:lstStyle/>
          <a:p>
            <a:pPr>
              <a:defRPr spc="0"/>
            </a:pPr>
            <a:endParaRPr/>
          </a:p>
        </p:txBody>
      </p:sp>
      <p:sp>
        <p:nvSpPr>
          <p:cNvPr id="45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63" name="Insert Picture Here 2018 Darker.png"/>
          <p:cNvSpPr>
            <a:spLocks noGrp="1"/>
          </p:cNvSpPr>
          <p:nvPr>
            <p:ph type="pic" idx="21"/>
          </p:nvPr>
        </p:nvSpPr>
        <p:spPr>
          <a:xfrm>
            <a:off x="7247703" y="0"/>
            <a:ext cx="24384002" cy="13716000"/>
          </a:xfrm>
          <a:prstGeom prst="rect">
            <a:avLst/>
          </a:prstGeom>
          <a:noFill/>
        </p:spPr>
        <p:txBody>
          <a:bodyPr lIns="91439" tIns="45719" rIns="91439" bIns="45719" anchor="t">
            <a:noAutofit/>
          </a:bodyPr>
          <a:lstStyle/>
          <a:p>
            <a:endParaRPr/>
          </a:p>
        </p:txBody>
      </p:sp>
      <p:sp>
        <p:nvSpPr>
          <p:cNvPr id="464" name="Nivel de texto 1…"/>
          <p:cNvSpPr txBox="1">
            <a:spLocks noGrp="1"/>
          </p:cNvSpPr>
          <p:nvPr>
            <p:ph type="body" idx="1"/>
          </p:nvPr>
        </p:nvSpPr>
        <p:spPr>
          <a:xfrm>
            <a:off x="7025675" y="0"/>
            <a:ext cx="10741483" cy="13716000"/>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65" name="Rectángulo redondeado"/>
          <p:cNvSpPr>
            <a:spLocks noGrp="1"/>
          </p:cNvSpPr>
          <p:nvPr>
            <p:ph type="body" sz="quarter" idx="22"/>
          </p:nvPr>
        </p:nvSpPr>
        <p:spPr>
          <a:xfrm rot="21000000">
            <a:off x="8026173" y="5838862"/>
            <a:ext cx="449016" cy="2354016"/>
          </a:xfrm>
          <a:prstGeom prst="rect">
            <a:avLst/>
          </a:prstGeom>
          <a:solidFill>
            <a:srgbClr val="00A2FD"/>
          </a:solidFill>
        </p:spPr>
        <p:txBody>
          <a:bodyPr lIns="38100" tIns="38100" rIns="38100" bIns="38100"/>
          <a:lstStyle/>
          <a:p>
            <a:pPr>
              <a:defRPr spc="0"/>
            </a:pPr>
            <a:endParaRPr/>
          </a:p>
        </p:txBody>
      </p:sp>
      <p:sp>
        <p:nvSpPr>
          <p:cNvPr id="4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73" name="Insert Picture Here 2018 Darker.png"/>
          <p:cNvSpPr>
            <a:spLocks noGrp="1"/>
          </p:cNvSpPr>
          <p:nvPr>
            <p:ph type="pic" idx="21"/>
          </p:nvPr>
        </p:nvSpPr>
        <p:spPr>
          <a:xfrm>
            <a:off x="-7063555" y="0"/>
            <a:ext cx="24384002" cy="13716002"/>
          </a:xfrm>
          <a:prstGeom prst="rect">
            <a:avLst/>
          </a:prstGeom>
          <a:noFill/>
        </p:spPr>
        <p:txBody>
          <a:bodyPr lIns="91439" tIns="45719" rIns="91439" bIns="45719" anchor="t">
            <a:noAutofit/>
          </a:bodyPr>
          <a:lstStyle/>
          <a:p>
            <a:endParaRPr/>
          </a:p>
        </p:txBody>
      </p:sp>
      <p:sp>
        <p:nvSpPr>
          <p:cNvPr id="474" name="Nivel de texto 1…"/>
          <p:cNvSpPr txBox="1">
            <a:spLocks noGrp="1"/>
          </p:cNvSpPr>
          <p:nvPr>
            <p:ph type="body" idx="1"/>
          </p:nvPr>
        </p:nvSpPr>
        <p:spPr>
          <a:xfrm>
            <a:off x="7025675" y="0"/>
            <a:ext cx="10741483" cy="13716000"/>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75" name="Rectángulo redondeado"/>
          <p:cNvSpPr>
            <a:spLocks noGrp="1"/>
          </p:cNvSpPr>
          <p:nvPr>
            <p:ph type="body" sz="quarter" idx="22"/>
          </p:nvPr>
        </p:nvSpPr>
        <p:spPr>
          <a:xfrm rot="21000000">
            <a:off x="16024085" y="3643582"/>
            <a:ext cx="449016" cy="2354016"/>
          </a:xfrm>
          <a:prstGeom prst="rect">
            <a:avLst/>
          </a:prstGeom>
          <a:solidFill>
            <a:srgbClr val="00A2FD"/>
          </a:solidFill>
        </p:spPr>
        <p:txBody>
          <a:bodyPr lIns="38100" tIns="38100" rIns="38100" bIns="38100"/>
          <a:lstStyle/>
          <a:p>
            <a:pPr>
              <a:defRPr spc="0"/>
            </a:pPr>
            <a:endParaRPr/>
          </a:p>
        </p:txBody>
      </p:sp>
      <p:sp>
        <p:nvSpPr>
          <p:cNvPr id="4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483" name="Insert Picture Here 2018 Darker.png"/>
          <p:cNvSpPr>
            <a:spLocks noGrp="1"/>
          </p:cNvSpPr>
          <p:nvPr>
            <p:ph type="pic" idx="21"/>
          </p:nvPr>
        </p:nvSpPr>
        <p:spPr>
          <a:xfrm>
            <a:off x="7017736" y="0"/>
            <a:ext cx="24384003" cy="13716002"/>
          </a:xfrm>
          <a:prstGeom prst="rect">
            <a:avLst/>
          </a:prstGeom>
          <a:noFill/>
        </p:spPr>
        <p:txBody>
          <a:bodyPr lIns="91439" tIns="45719" rIns="91439" bIns="45719" anchor="t">
            <a:noAutofit/>
          </a:bodyPr>
          <a:lstStyle/>
          <a:p>
            <a:endParaRPr/>
          </a:p>
        </p:txBody>
      </p:sp>
      <p:sp>
        <p:nvSpPr>
          <p:cNvPr id="484" name="Nivel de texto 1…"/>
          <p:cNvSpPr txBox="1">
            <a:spLocks noGrp="1"/>
          </p:cNvSpPr>
          <p:nvPr>
            <p:ph type="body" sz="half" idx="1"/>
          </p:nvPr>
        </p:nvSpPr>
        <p:spPr>
          <a:xfrm>
            <a:off x="0" y="0"/>
            <a:ext cx="9443641" cy="13716000"/>
          </a:xfrm>
          <a:prstGeom prst="rect">
            <a:avLst/>
          </a:prstGeom>
          <a:solidFill>
            <a:srgbClr val="454546"/>
          </a:solidFill>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85" name="Figura"/>
          <p:cNvSpPr>
            <a:spLocks noGrp="1"/>
          </p:cNvSpPr>
          <p:nvPr>
            <p:ph type="body" idx="22"/>
          </p:nvPr>
        </p:nvSpPr>
        <p:spPr>
          <a:xfrm>
            <a:off x="7025674" y="0"/>
            <a:ext cx="10741484" cy="13716000"/>
          </a:xfrm>
          <a:prstGeom prst="rect">
            <a:avLst/>
          </a:prstGeom>
          <a:solidFill>
            <a:srgbClr val="00A2FD">
              <a:alpha val="80000"/>
            </a:srgbClr>
          </a:solidFill>
        </p:spPr>
        <p:txBody>
          <a:bodyPr lIns="38100" tIns="38100" rIns="38100" bIns="38100"/>
          <a:lstStyle/>
          <a:p>
            <a:pPr>
              <a:defRPr spc="0"/>
            </a:pPr>
            <a:endParaRPr/>
          </a:p>
        </p:txBody>
      </p:sp>
      <p:sp>
        <p:nvSpPr>
          <p:cNvPr id="486" name="Rectángulo redondeado"/>
          <p:cNvSpPr>
            <a:spLocks noGrp="1"/>
          </p:cNvSpPr>
          <p:nvPr>
            <p:ph type="body" sz="quarter" idx="23"/>
          </p:nvPr>
        </p:nvSpPr>
        <p:spPr>
          <a:xfrm rot="21000000">
            <a:off x="8026173" y="5838862"/>
            <a:ext cx="449016" cy="2354016"/>
          </a:xfrm>
          <a:prstGeom prst="rect">
            <a:avLst/>
          </a:prstGeom>
          <a:solidFill>
            <a:srgbClr val="FFFFFF"/>
          </a:solidFill>
        </p:spPr>
        <p:txBody>
          <a:bodyPr lIns="38100" tIns="38100" rIns="38100" bIns="38100"/>
          <a:lstStyle/>
          <a:p>
            <a:pPr>
              <a:defRPr spc="0"/>
            </a:pPr>
            <a:endParaRPr/>
          </a:p>
        </p:txBody>
      </p:sp>
      <p:sp>
        <p:nvSpPr>
          <p:cNvPr id="4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ft Overlay">
    <p:spTree>
      <p:nvGrpSpPr>
        <p:cNvPr id="1" name=""/>
        <p:cNvGrpSpPr/>
        <p:nvPr/>
      </p:nvGrpSpPr>
      <p:grpSpPr>
        <a:xfrm>
          <a:off x="0" y="0"/>
          <a:ext cx="0" cy="0"/>
          <a:chOff x="0" y="0"/>
          <a:chExt cx="0" cy="0"/>
        </a:xfrm>
      </p:grpSpPr>
      <p:sp>
        <p:nvSpPr>
          <p:cNvPr id="42" name="Nivel de texto 1…"/>
          <p:cNvSpPr txBox="1">
            <a:spLocks noGrp="1"/>
          </p:cNvSpPr>
          <p:nvPr>
            <p:ph type="body" sz="half" idx="1"/>
          </p:nvPr>
        </p:nvSpPr>
        <p:spPr>
          <a:xfrm>
            <a:off x="0" y="-2"/>
            <a:ext cx="7951835" cy="137160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43" name="Rectángulo redondeado"/>
          <p:cNvSpPr>
            <a:spLocks noGrp="1"/>
          </p:cNvSpPr>
          <p:nvPr>
            <p:ph type="body" sz="quarter" idx="21"/>
          </p:nvPr>
        </p:nvSpPr>
        <p:spPr>
          <a:xfrm>
            <a:off x="7728370" y="2287740"/>
            <a:ext cx="449016" cy="2354017"/>
          </a:xfrm>
          <a:prstGeom prst="rect">
            <a:avLst/>
          </a:prstGeom>
          <a:solidFill>
            <a:srgbClr val="454546"/>
          </a:solidFill>
        </p:spPr>
        <p:txBody>
          <a:bodyPr/>
          <a:lstStyle/>
          <a:p>
            <a:pPr>
              <a:defRPr spc="0"/>
            </a:pPr>
            <a:endParaRPr/>
          </a:p>
        </p:txBody>
      </p:sp>
      <p:sp>
        <p:nvSpPr>
          <p:cNvPr id="4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494" name="Insert Picture Here 2018 Darker.png"/>
          <p:cNvSpPr>
            <a:spLocks noGrp="1"/>
          </p:cNvSpPr>
          <p:nvPr>
            <p:ph type="pic" idx="21"/>
          </p:nvPr>
        </p:nvSpPr>
        <p:spPr>
          <a:xfrm>
            <a:off x="-6512594" y="0"/>
            <a:ext cx="24384002" cy="13716002"/>
          </a:xfrm>
          <a:prstGeom prst="rect">
            <a:avLst/>
          </a:prstGeom>
          <a:noFill/>
        </p:spPr>
        <p:txBody>
          <a:bodyPr lIns="91439" tIns="45719" rIns="91439" bIns="45719" anchor="t">
            <a:noAutofit/>
          </a:bodyPr>
          <a:lstStyle/>
          <a:p>
            <a:endParaRPr/>
          </a:p>
        </p:txBody>
      </p:sp>
      <p:sp>
        <p:nvSpPr>
          <p:cNvPr id="495" name="Nivel de texto 1…"/>
          <p:cNvSpPr txBox="1">
            <a:spLocks noGrp="1"/>
          </p:cNvSpPr>
          <p:nvPr>
            <p:ph type="body" sz="half" idx="1"/>
          </p:nvPr>
        </p:nvSpPr>
        <p:spPr>
          <a:xfrm>
            <a:off x="15349140" y="0"/>
            <a:ext cx="9034861" cy="13716000"/>
          </a:xfrm>
          <a:prstGeom prst="rect">
            <a:avLst/>
          </a:prstGeom>
          <a:solidFill>
            <a:srgbClr val="454546"/>
          </a:solidFill>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496" name="Figura"/>
          <p:cNvSpPr>
            <a:spLocks noGrp="1"/>
          </p:cNvSpPr>
          <p:nvPr>
            <p:ph type="body" idx="22"/>
          </p:nvPr>
        </p:nvSpPr>
        <p:spPr>
          <a:xfrm>
            <a:off x="7025674" y="0"/>
            <a:ext cx="10741484" cy="13716000"/>
          </a:xfrm>
          <a:prstGeom prst="rect">
            <a:avLst/>
          </a:prstGeom>
          <a:solidFill>
            <a:srgbClr val="00A2FD">
              <a:alpha val="80000"/>
            </a:srgbClr>
          </a:solidFill>
        </p:spPr>
        <p:txBody>
          <a:bodyPr lIns="38100" tIns="38100" rIns="38100" bIns="38100"/>
          <a:lstStyle/>
          <a:p>
            <a:pPr>
              <a:defRPr spc="0"/>
            </a:pPr>
            <a:endParaRPr/>
          </a:p>
        </p:txBody>
      </p:sp>
      <p:sp>
        <p:nvSpPr>
          <p:cNvPr id="497" name="Rectángulo redondeado"/>
          <p:cNvSpPr>
            <a:spLocks noGrp="1"/>
          </p:cNvSpPr>
          <p:nvPr>
            <p:ph type="body" sz="quarter" idx="23"/>
          </p:nvPr>
        </p:nvSpPr>
        <p:spPr>
          <a:xfrm rot="21000000">
            <a:off x="15872564" y="2867034"/>
            <a:ext cx="449016" cy="2354016"/>
          </a:xfrm>
          <a:prstGeom prst="rect">
            <a:avLst/>
          </a:prstGeom>
          <a:solidFill>
            <a:srgbClr val="FFFFFF"/>
          </a:solidFill>
        </p:spPr>
        <p:txBody>
          <a:bodyPr lIns="38100" tIns="38100" rIns="38100" bIns="38100"/>
          <a:lstStyle/>
          <a:p>
            <a:pPr>
              <a:defRPr spc="0"/>
            </a:pPr>
            <a:endParaRPr/>
          </a:p>
        </p:txBody>
      </p:sp>
      <p:sp>
        <p:nvSpPr>
          <p:cNvPr id="4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05" name="Insert Picture Here 2018 Darker.png"/>
          <p:cNvSpPr>
            <a:spLocks noGrp="1"/>
          </p:cNvSpPr>
          <p:nvPr>
            <p:ph type="pic" idx="21"/>
          </p:nvPr>
        </p:nvSpPr>
        <p:spPr>
          <a:xfrm>
            <a:off x="0" y="0"/>
            <a:ext cx="24384000" cy="13716000"/>
          </a:xfrm>
          <a:prstGeom prst="rect">
            <a:avLst/>
          </a:prstGeom>
          <a:noFill/>
        </p:spPr>
        <p:txBody>
          <a:bodyPr lIns="91439" tIns="45719" rIns="91439" bIns="45719" anchor="t">
            <a:noAutofit/>
          </a:bodyPr>
          <a:lstStyle/>
          <a:p>
            <a:endParaRPr/>
          </a:p>
        </p:txBody>
      </p:sp>
      <p:sp>
        <p:nvSpPr>
          <p:cNvPr id="506" name="Nivel de texto 1…"/>
          <p:cNvSpPr txBox="1">
            <a:spLocks noGrp="1"/>
          </p:cNvSpPr>
          <p:nvPr>
            <p:ph type="body" idx="1"/>
          </p:nvPr>
        </p:nvSpPr>
        <p:spPr>
          <a:xfrm>
            <a:off x="7025481" y="0"/>
            <a:ext cx="10741819" cy="13716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07" name="Rectángulo redondeado"/>
          <p:cNvSpPr>
            <a:spLocks noGrp="1"/>
          </p:cNvSpPr>
          <p:nvPr>
            <p:ph type="body" sz="quarter" idx="22"/>
          </p:nvPr>
        </p:nvSpPr>
        <p:spPr>
          <a:xfrm rot="21000000">
            <a:off x="16024085" y="3643582"/>
            <a:ext cx="449016" cy="2354016"/>
          </a:xfrm>
          <a:prstGeom prst="rect">
            <a:avLst/>
          </a:prstGeom>
          <a:solidFill>
            <a:srgbClr val="FFFFFF"/>
          </a:solidFill>
        </p:spPr>
        <p:txBody>
          <a:bodyPr lIns="38100" tIns="38100" rIns="38100" bIns="38100"/>
          <a:lstStyle/>
          <a:p>
            <a:pPr>
              <a:defRPr spc="0"/>
            </a:pPr>
            <a:endParaRPr/>
          </a:p>
        </p:txBody>
      </p:sp>
      <p:sp>
        <p:nvSpPr>
          <p:cNvPr id="5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15" name="Insert Picture Here 2018 Darker.png"/>
          <p:cNvSpPr>
            <a:spLocks noGrp="1"/>
          </p:cNvSpPr>
          <p:nvPr>
            <p:ph type="pic" idx="21"/>
          </p:nvPr>
        </p:nvSpPr>
        <p:spPr>
          <a:xfrm>
            <a:off x="0" y="0"/>
            <a:ext cx="24384000" cy="13716000"/>
          </a:xfrm>
          <a:prstGeom prst="rect">
            <a:avLst/>
          </a:prstGeom>
          <a:noFill/>
        </p:spPr>
        <p:txBody>
          <a:bodyPr lIns="91439" tIns="45719" rIns="91439" bIns="45719" anchor="t">
            <a:noAutofit/>
          </a:bodyPr>
          <a:lstStyle/>
          <a:p>
            <a:endParaRPr/>
          </a:p>
        </p:txBody>
      </p:sp>
      <p:sp>
        <p:nvSpPr>
          <p:cNvPr id="516" name="Nivel de texto 1…"/>
          <p:cNvSpPr txBox="1">
            <a:spLocks noGrp="1"/>
          </p:cNvSpPr>
          <p:nvPr>
            <p:ph type="body" sz="half" idx="1"/>
          </p:nvPr>
        </p:nvSpPr>
        <p:spPr>
          <a:xfrm>
            <a:off x="0" y="0"/>
            <a:ext cx="9443641" cy="13716000"/>
          </a:xfrm>
          <a:prstGeom prst="rect">
            <a:avLst/>
          </a:prstGeom>
          <a:solidFill>
            <a:srgbClr val="454546"/>
          </a:solidFill>
          <a:effectLst>
            <a:outerShdw blurRad="1270000" dist="635000" rotWithShape="0">
              <a:srgbClr val="000000">
                <a:alpha val="25000"/>
              </a:srgbClr>
            </a:outerShdw>
          </a:effectLst>
        </p:spPr>
        <p:txBody>
          <a:bodyPr lIns="50800" tIns="50800" rIns="50800" bIns="50800"/>
          <a:lstStyle/>
          <a:p>
            <a:r>
              <a:t>Nivel de texto 1</a:t>
            </a:r>
          </a:p>
          <a:p>
            <a:pPr lvl="1"/>
            <a:r>
              <a:t>Nivel de texto 2</a:t>
            </a:r>
          </a:p>
          <a:p>
            <a:pPr lvl="2"/>
            <a:r>
              <a:t>Nivel de texto 3</a:t>
            </a:r>
          </a:p>
          <a:p>
            <a:pPr lvl="3"/>
            <a:r>
              <a:t>Nivel de texto 4</a:t>
            </a:r>
          </a:p>
          <a:p>
            <a:pPr lvl="4"/>
            <a:r>
              <a:t>Nivel de texto 5</a:t>
            </a:r>
          </a:p>
        </p:txBody>
      </p:sp>
      <p:sp>
        <p:nvSpPr>
          <p:cNvPr id="517" name="Figura"/>
          <p:cNvSpPr>
            <a:spLocks noGrp="1"/>
          </p:cNvSpPr>
          <p:nvPr>
            <p:ph type="body" sz="half" idx="22"/>
          </p:nvPr>
        </p:nvSpPr>
        <p:spPr>
          <a:xfrm>
            <a:off x="15349140" y="0"/>
            <a:ext cx="9034861" cy="13716000"/>
          </a:xfrm>
          <a:prstGeom prst="rect">
            <a:avLst/>
          </a:prstGeom>
          <a:solidFill>
            <a:srgbClr val="00A2FD"/>
          </a:solidFill>
        </p:spPr>
        <p:txBody>
          <a:bodyPr lIns="38100" tIns="38100" rIns="38100" bIns="38100"/>
          <a:lstStyle/>
          <a:p>
            <a:pPr>
              <a:defRPr spc="0"/>
            </a:pPr>
            <a:endParaRPr/>
          </a:p>
        </p:txBody>
      </p:sp>
      <p:sp>
        <p:nvSpPr>
          <p:cNvPr id="518" name="Rectángulo redondeado"/>
          <p:cNvSpPr>
            <a:spLocks noGrp="1"/>
          </p:cNvSpPr>
          <p:nvPr>
            <p:ph type="body" sz="quarter" idx="23"/>
          </p:nvPr>
        </p:nvSpPr>
        <p:spPr>
          <a:xfrm rot="21000000">
            <a:off x="8026173" y="5838862"/>
            <a:ext cx="449016" cy="2354016"/>
          </a:xfrm>
          <a:prstGeom prst="rect">
            <a:avLst/>
          </a:prstGeom>
          <a:solidFill>
            <a:srgbClr val="00A2FD"/>
          </a:solidFill>
        </p:spPr>
        <p:txBody>
          <a:bodyPr lIns="38100" tIns="38100" rIns="38100" bIns="38100"/>
          <a:lstStyle/>
          <a:p>
            <a:pPr>
              <a:defRPr spc="0"/>
            </a:pPr>
            <a:endParaRPr/>
          </a:p>
        </p:txBody>
      </p:sp>
      <p:sp>
        <p:nvSpPr>
          <p:cNvPr id="5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26" name="Insert Picture Here 2018 Darker.png"/>
          <p:cNvSpPr>
            <a:spLocks noGrp="1"/>
          </p:cNvSpPr>
          <p:nvPr>
            <p:ph type="pic" idx="21"/>
          </p:nvPr>
        </p:nvSpPr>
        <p:spPr>
          <a:xfrm>
            <a:off x="-2" y="4558646"/>
            <a:ext cx="24384003" cy="13716004"/>
          </a:xfrm>
          <a:prstGeom prst="rect">
            <a:avLst/>
          </a:prstGeom>
          <a:noFill/>
        </p:spPr>
        <p:txBody>
          <a:bodyPr lIns="91439" tIns="45719" rIns="91439" bIns="45719" anchor="t">
            <a:noAutofit/>
          </a:bodyPr>
          <a:lstStyle/>
          <a:p>
            <a:endParaRPr/>
          </a:p>
        </p:txBody>
      </p:sp>
      <p:sp>
        <p:nvSpPr>
          <p:cNvPr id="527" name="Nivel de texto 1…"/>
          <p:cNvSpPr txBox="1">
            <a:spLocks noGrp="1"/>
          </p:cNvSpPr>
          <p:nvPr>
            <p:ph type="body" idx="1"/>
          </p:nvPr>
        </p:nvSpPr>
        <p:spPr>
          <a:xfrm>
            <a:off x="0" y="2566986"/>
            <a:ext cx="24384000" cy="9584533"/>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528" name="Rectángulo redondeado"/>
          <p:cNvSpPr>
            <a:spLocks noGrp="1"/>
          </p:cNvSpPr>
          <p:nvPr>
            <p:ph type="body" sz="quarter" idx="22"/>
          </p:nvPr>
        </p:nvSpPr>
        <p:spPr>
          <a:xfrm rot="15600000">
            <a:off x="3774712" y="4975698"/>
            <a:ext cx="449016" cy="2354016"/>
          </a:xfrm>
          <a:prstGeom prst="rect">
            <a:avLst/>
          </a:prstGeom>
          <a:solidFill>
            <a:srgbClr val="00A2FD"/>
          </a:solidFill>
        </p:spPr>
        <p:txBody>
          <a:bodyPr lIns="38100" tIns="38100" rIns="38100" bIns="38100"/>
          <a:lstStyle/>
          <a:p>
            <a:pPr>
              <a:defRPr spc="0"/>
            </a:pPr>
            <a:endParaRPr/>
          </a:p>
        </p:txBody>
      </p:sp>
      <p:sp>
        <p:nvSpPr>
          <p:cNvPr id="5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36" name="Insert Picture Here 2018 Darker.png"/>
          <p:cNvSpPr>
            <a:spLocks noGrp="1"/>
          </p:cNvSpPr>
          <p:nvPr>
            <p:ph type="pic" idx="21"/>
          </p:nvPr>
        </p:nvSpPr>
        <p:spPr>
          <a:xfrm>
            <a:off x="-2" y="-5320704"/>
            <a:ext cx="24384003" cy="13716003"/>
          </a:xfrm>
          <a:prstGeom prst="rect">
            <a:avLst/>
          </a:prstGeom>
          <a:noFill/>
        </p:spPr>
        <p:txBody>
          <a:bodyPr lIns="91439" tIns="45719" rIns="91439" bIns="45719" anchor="t">
            <a:noAutofit/>
          </a:bodyPr>
          <a:lstStyle/>
          <a:p>
            <a:endParaRPr/>
          </a:p>
        </p:txBody>
      </p:sp>
      <p:sp>
        <p:nvSpPr>
          <p:cNvPr id="537" name="Nivel de texto 1…"/>
          <p:cNvSpPr txBox="1">
            <a:spLocks noGrp="1"/>
          </p:cNvSpPr>
          <p:nvPr>
            <p:ph type="body" idx="1"/>
          </p:nvPr>
        </p:nvSpPr>
        <p:spPr>
          <a:xfrm>
            <a:off x="0" y="594121"/>
            <a:ext cx="24384000" cy="10086183"/>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38" name="Rectángulo redondeado"/>
          <p:cNvSpPr>
            <a:spLocks noGrp="1"/>
          </p:cNvSpPr>
          <p:nvPr>
            <p:ph type="body" sz="quarter" idx="22"/>
          </p:nvPr>
        </p:nvSpPr>
        <p:spPr>
          <a:xfrm rot="15600000">
            <a:off x="8761222" y="7926901"/>
            <a:ext cx="449016" cy="2354016"/>
          </a:xfrm>
          <a:prstGeom prst="rect">
            <a:avLst/>
          </a:prstGeom>
          <a:solidFill>
            <a:srgbClr val="00A2FD"/>
          </a:solidFill>
        </p:spPr>
        <p:txBody>
          <a:bodyPr lIns="38100" tIns="38100" rIns="38100" bIns="38100"/>
          <a:lstStyle/>
          <a:p>
            <a:pPr>
              <a:defRPr spc="0"/>
            </a:pPr>
            <a:endParaRPr/>
          </a:p>
        </p:txBody>
      </p:sp>
      <p:sp>
        <p:nvSpPr>
          <p:cNvPr id="5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46" name="Insert Picture Here 2018 Darker.png"/>
          <p:cNvSpPr>
            <a:spLocks noGrp="1"/>
          </p:cNvSpPr>
          <p:nvPr>
            <p:ph type="pic" idx="21"/>
          </p:nvPr>
        </p:nvSpPr>
        <p:spPr>
          <a:xfrm>
            <a:off x="0" y="0"/>
            <a:ext cx="24384000" cy="13716000"/>
          </a:xfrm>
          <a:prstGeom prst="rect">
            <a:avLst/>
          </a:prstGeom>
          <a:noFill/>
        </p:spPr>
        <p:txBody>
          <a:bodyPr lIns="91439" tIns="45719" rIns="91439" bIns="45719" anchor="t">
            <a:noAutofit/>
          </a:bodyPr>
          <a:lstStyle/>
          <a:p>
            <a:endParaRPr/>
          </a:p>
        </p:txBody>
      </p:sp>
      <p:sp>
        <p:nvSpPr>
          <p:cNvPr id="547" name="Nivel de texto 1…"/>
          <p:cNvSpPr txBox="1">
            <a:spLocks noGrp="1"/>
          </p:cNvSpPr>
          <p:nvPr>
            <p:ph type="body" idx="1"/>
          </p:nvPr>
        </p:nvSpPr>
        <p:spPr>
          <a:xfrm>
            <a:off x="0" y="0"/>
            <a:ext cx="24384000" cy="6866733"/>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48" name="Rectángulo redondeado"/>
          <p:cNvSpPr>
            <a:spLocks noGrp="1"/>
          </p:cNvSpPr>
          <p:nvPr>
            <p:ph type="body" sz="quarter" idx="22"/>
          </p:nvPr>
        </p:nvSpPr>
        <p:spPr>
          <a:xfrm rot="15600000">
            <a:off x="3774712" y="4975698"/>
            <a:ext cx="449016" cy="2354016"/>
          </a:xfrm>
          <a:prstGeom prst="rect">
            <a:avLst/>
          </a:prstGeom>
          <a:solidFill>
            <a:srgbClr val="00A2FD"/>
          </a:solidFill>
        </p:spPr>
        <p:txBody>
          <a:bodyPr lIns="38100" tIns="38100" rIns="38100" bIns="38100"/>
          <a:lstStyle/>
          <a:p>
            <a:pPr>
              <a:defRPr spc="0"/>
            </a:pPr>
            <a:endParaRPr/>
          </a:p>
        </p:txBody>
      </p:sp>
      <p:sp>
        <p:nvSpPr>
          <p:cNvPr id="5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56" name="Insert Picture Here 2018 Darker.png"/>
          <p:cNvSpPr>
            <a:spLocks noGrp="1"/>
          </p:cNvSpPr>
          <p:nvPr>
            <p:ph type="pic" idx="21"/>
          </p:nvPr>
        </p:nvSpPr>
        <p:spPr>
          <a:xfrm>
            <a:off x="0" y="0"/>
            <a:ext cx="24384000" cy="13716000"/>
          </a:xfrm>
          <a:prstGeom prst="rect">
            <a:avLst/>
          </a:prstGeom>
          <a:noFill/>
        </p:spPr>
        <p:txBody>
          <a:bodyPr lIns="91439" tIns="45719" rIns="91439" bIns="45719" anchor="t">
            <a:noAutofit/>
          </a:bodyPr>
          <a:lstStyle/>
          <a:p>
            <a:endParaRPr/>
          </a:p>
        </p:txBody>
      </p:sp>
      <p:sp>
        <p:nvSpPr>
          <p:cNvPr id="557" name="Nivel de texto 1…"/>
          <p:cNvSpPr txBox="1">
            <a:spLocks noGrp="1"/>
          </p:cNvSpPr>
          <p:nvPr>
            <p:ph type="body" idx="1"/>
          </p:nvPr>
        </p:nvSpPr>
        <p:spPr>
          <a:xfrm>
            <a:off x="0" y="6380558"/>
            <a:ext cx="24384000" cy="7335442"/>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58" name="Rectángulo redondeado"/>
          <p:cNvSpPr>
            <a:spLocks noGrp="1"/>
          </p:cNvSpPr>
          <p:nvPr>
            <p:ph type="body" sz="quarter" idx="22"/>
          </p:nvPr>
        </p:nvSpPr>
        <p:spPr>
          <a:xfrm rot="15600000">
            <a:off x="8761222" y="7926901"/>
            <a:ext cx="449016" cy="2354016"/>
          </a:xfrm>
          <a:prstGeom prst="rect">
            <a:avLst/>
          </a:prstGeom>
          <a:solidFill>
            <a:srgbClr val="00A2FD"/>
          </a:solidFill>
        </p:spPr>
        <p:txBody>
          <a:bodyPr lIns="38100" tIns="38100" rIns="38100" bIns="38100"/>
          <a:lstStyle/>
          <a:p>
            <a:pPr>
              <a:defRPr spc="0"/>
            </a:pPr>
            <a:endParaRPr/>
          </a:p>
        </p:txBody>
      </p:sp>
      <p:sp>
        <p:nvSpPr>
          <p:cNvPr id="5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66" name="Insert Picture Here 2018 Darker.png"/>
          <p:cNvSpPr>
            <a:spLocks noGrp="1"/>
          </p:cNvSpPr>
          <p:nvPr>
            <p:ph type="pic" idx="21"/>
          </p:nvPr>
        </p:nvSpPr>
        <p:spPr>
          <a:xfrm>
            <a:off x="3975100" y="0"/>
            <a:ext cx="24384000" cy="13716000"/>
          </a:xfrm>
          <a:prstGeom prst="rect">
            <a:avLst/>
          </a:prstGeom>
          <a:noFill/>
        </p:spPr>
        <p:txBody>
          <a:bodyPr lIns="91439" tIns="45719" rIns="91439" bIns="45719" anchor="t">
            <a:noAutofit/>
          </a:bodyPr>
          <a:lstStyle/>
          <a:p>
            <a:endParaRPr/>
          </a:p>
        </p:txBody>
      </p:sp>
      <p:sp>
        <p:nvSpPr>
          <p:cNvPr id="567" name="Nivel de texto 1…"/>
          <p:cNvSpPr txBox="1">
            <a:spLocks noGrp="1"/>
          </p:cNvSpPr>
          <p:nvPr>
            <p:ph type="body" idx="1"/>
          </p:nvPr>
        </p:nvSpPr>
        <p:spPr>
          <a:xfrm>
            <a:off x="0" y="-2"/>
            <a:ext cx="24384000" cy="13716003"/>
          </a:xfrm>
          <a:prstGeom prst="rect">
            <a:avLst/>
          </a:prstGeom>
          <a:solidFill>
            <a:srgbClr val="FFFFFF"/>
          </a:soli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68" name="Rectángulo redondeado"/>
          <p:cNvSpPr>
            <a:spLocks noGrp="1"/>
          </p:cNvSpPr>
          <p:nvPr>
            <p:ph type="body" sz="quarter" idx="22"/>
          </p:nvPr>
        </p:nvSpPr>
        <p:spPr>
          <a:xfrm>
            <a:off x="7728370" y="5680992"/>
            <a:ext cx="449016" cy="2354016"/>
          </a:xfrm>
          <a:prstGeom prst="rect">
            <a:avLst/>
          </a:prstGeom>
          <a:solidFill>
            <a:srgbClr val="00A2FD"/>
          </a:solidFill>
        </p:spPr>
        <p:txBody>
          <a:bodyPr/>
          <a:lstStyle/>
          <a:p>
            <a:pPr>
              <a:defRPr spc="0"/>
            </a:pPr>
            <a:endParaRPr/>
          </a:p>
        </p:txBody>
      </p:sp>
      <p:sp>
        <p:nvSpPr>
          <p:cNvPr id="56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76" name="Insert Picture Here 2018 Darker.png"/>
          <p:cNvSpPr>
            <a:spLocks noGrp="1"/>
          </p:cNvSpPr>
          <p:nvPr>
            <p:ph type="pic" idx="21"/>
          </p:nvPr>
        </p:nvSpPr>
        <p:spPr>
          <a:xfrm>
            <a:off x="-3975100" y="0"/>
            <a:ext cx="24384000" cy="13716002"/>
          </a:xfrm>
          <a:prstGeom prst="rect">
            <a:avLst/>
          </a:prstGeom>
          <a:noFill/>
        </p:spPr>
        <p:txBody>
          <a:bodyPr lIns="91439" tIns="45719" rIns="91439" bIns="45719" anchor="t">
            <a:noAutofit/>
          </a:bodyPr>
          <a:lstStyle/>
          <a:p>
            <a:endParaRPr/>
          </a:p>
        </p:txBody>
      </p:sp>
      <p:sp>
        <p:nvSpPr>
          <p:cNvPr id="577" name="Nivel de texto 1…"/>
          <p:cNvSpPr txBox="1">
            <a:spLocks noGrp="1"/>
          </p:cNvSpPr>
          <p:nvPr>
            <p:ph type="body" idx="1"/>
          </p:nvPr>
        </p:nvSpPr>
        <p:spPr>
          <a:xfrm>
            <a:off x="0" y="-2"/>
            <a:ext cx="24384000" cy="13716003"/>
          </a:xfrm>
          <a:prstGeom prst="rect">
            <a:avLst/>
          </a:prstGeom>
          <a:solidFill>
            <a:srgbClr val="FFFFFF"/>
          </a:soli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78" name="Rectángulo redondeado"/>
          <p:cNvSpPr>
            <a:spLocks noGrp="1"/>
          </p:cNvSpPr>
          <p:nvPr>
            <p:ph type="body" sz="quarter" idx="22"/>
          </p:nvPr>
        </p:nvSpPr>
        <p:spPr>
          <a:xfrm>
            <a:off x="16213336" y="5680992"/>
            <a:ext cx="449016" cy="2354016"/>
          </a:xfrm>
          <a:prstGeom prst="rect">
            <a:avLst/>
          </a:prstGeom>
          <a:solidFill>
            <a:srgbClr val="00A2FD"/>
          </a:solidFill>
        </p:spPr>
        <p:txBody>
          <a:bodyPr/>
          <a:lstStyle/>
          <a:p>
            <a:pPr>
              <a:defRPr spc="0"/>
            </a:pPr>
            <a:endParaRPr/>
          </a:p>
        </p:txBody>
      </p:sp>
      <p:sp>
        <p:nvSpPr>
          <p:cNvPr id="5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86" name="Insert Picture Here 2018 Darker.png"/>
          <p:cNvSpPr>
            <a:spLocks noGrp="1"/>
          </p:cNvSpPr>
          <p:nvPr>
            <p:ph type="pic" idx="21"/>
          </p:nvPr>
        </p:nvSpPr>
        <p:spPr>
          <a:xfrm>
            <a:off x="7290978" y="0"/>
            <a:ext cx="24384002" cy="13716000"/>
          </a:xfrm>
          <a:prstGeom prst="rect">
            <a:avLst/>
          </a:prstGeom>
          <a:noFill/>
        </p:spPr>
        <p:txBody>
          <a:bodyPr lIns="91439" tIns="45719" rIns="91439" bIns="45719" anchor="t">
            <a:noAutofit/>
          </a:bodyPr>
          <a:lstStyle/>
          <a:p>
            <a:endParaRPr/>
          </a:p>
        </p:txBody>
      </p:sp>
      <p:sp>
        <p:nvSpPr>
          <p:cNvPr id="587" name="Nivel de texto 1…"/>
          <p:cNvSpPr txBox="1">
            <a:spLocks noGrp="1"/>
          </p:cNvSpPr>
          <p:nvPr>
            <p:ph type="body" idx="1"/>
          </p:nvPr>
        </p:nvSpPr>
        <p:spPr>
          <a:xfrm>
            <a:off x="0" y="-2"/>
            <a:ext cx="24384000" cy="13716003"/>
          </a:xfrm>
          <a:prstGeom prst="rect">
            <a:avLst/>
          </a:prstGeom>
          <a:solidFill>
            <a:srgbClr val="FFFFFF"/>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88" name="Rectángulo redondeado"/>
          <p:cNvSpPr>
            <a:spLocks noGrp="1"/>
          </p:cNvSpPr>
          <p:nvPr>
            <p:ph type="body" sz="quarter" idx="22"/>
          </p:nvPr>
        </p:nvSpPr>
        <p:spPr>
          <a:xfrm>
            <a:off x="14849027" y="5680992"/>
            <a:ext cx="449016" cy="2354016"/>
          </a:xfrm>
          <a:prstGeom prst="rect">
            <a:avLst/>
          </a:prstGeom>
          <a:solidFill>
            <a:srgbClr val="00A2FD"/>
          </a:solidFill>
        </p:spPr>
        <p:txBody>
          <a:bodyPr/>
          <a:lstStyle/>
          <a:p>
            <a:pPr>
              <a:defRPr spc="0"/>
            </a:pPr>
            <a:endParaRPr/>
          </a:p>
        </p:txBody>
      </p:sp>
      <p:sp>
        <p:nvSpPr>
          <p:cNvPr id="58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ight Overlay">
    <p:spTree>
      <p:nvGrpSpPr>
        <p:cNvPr id="1" name=""/>
        <p:cNvGrpSpPr/>
        <p:nvPr/>
      </p:nvGrpSpPr>
      <p:grpSpPr>
        <a:xfrm>
          <a:off x="0" y="0"/>
          <a:ext cx="0" cy="0"/>
          <a:chOff x="0" y="0"/>
          <a:chExt cx="0" cy="0"/>
        </a:xfrm>
      </p:grpSpPr>
      <p:sp>
        <p:nvSpPr>
          <p:cNvPr id="51" name="Nivel de texto 1…"/>
          <p:cNvSpPr txBox="1">
            <a:spLocks noGrp="1"/>
          </p:cNvSpPr>
          <p:nvPr>
            <p:ph type="body" sz="half" idx="1"/>
          </p:nvPr>
        </p:nvSpPr>
        <p:spPr>
          <a:xfrm>
            <a:off x="16433800" y="-2"/>
            <a:ext cx="7951835" cy="137160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2" name="Rectángulo redondeado"/>
          <p:cNvSpPr>
            <a:spLocks noGrp="1"/>
          </p:cNvSpPr>
          <p:nvPr>
            <p:ph type="body" sz="quarter" idx="21"/>
          </p:nvPr>
        </p:nvSpPr>
        <p:spPr>
          <a:xfrm>
            <a:off x="16213336" y="2287740"/>
            <a:ext cx="449016" cy="2354017"/>
          </a:xfrm>
          <a:prstGeom prst="rect">
            <a:avLst/>
          </a:prstGeom>
          <a:solidFill>
            <a:srgbClr val="454546"/>
          </a:solidFill>
        </p:spPr>
        <p:txBody>
          <a:bodyPr/>
          <a:lstStyle/>
          <a:p>
            <a:pPr>
              <a:defRPr spc="0"/>
            </a:pPr>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596" name="Insert Picture Here 2018 Darker.png"/>
          <p:cNvSpPr>
            <a:spLocks noGrp="1"/>
          </p:cNvSpPr>
          <p:nvPr>
            <p:ph type="pic" idx="21"/>
          </p:nvPr>
        </p:nvSpPr>
        <p:spPr>
          <a:xfrm>
            <a:off x="-7289800" y="0"/>
            <a:ext cx="24384000" cy="13716002"/>
          </a:xfrm>
          <a:prstGeom prst="rect">
            <a:avLst/>
          </a:prstGeom>
          <a:noFill/>
        </p:spPr>
        <p:txBody>
          <a:bodyPr lIns="91439" tIns="45719" rIns="91439" bIns="45719" anchor="t">
            <a:noAutofit/>
          </a:bodyPr>
          <a:lstStyle/>
          <a:p>
            <a:endParaRPr/>
          </a:p>
        </p:txBody>
      </p:sp>
      <p:sp>
        <p:nvSpPr>
          <p:cNvPr id="597" name="Nivel de texto 1…"/>
          <p:cNvSpPr txBox="1">
            <a:spLocks noGrp="1"/>
          </p:cNvSpPr>
          <p:nvPr>
            <p:ph type="body" idx="1"/>
          </p:nvPr>
        </p:nvSpPr>
        <p:spPr>
          <a:xfrm>
            <a:off x="0" y="-2"/>
            <a:ext cx="24384000" cy="13716003"/>
          </a:xfrm>
          <a:prstGeom prst="rect">
            <a:avLst/>
          </a:prstGeom>
          <a:solidFill>
            <a:srgbClr val="FFFFFF"/>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598" name="Rectángulo redondeado"/>
          <p:cNvSpPr>
            <a:spLocks noGrp="1"/>
          </p:cNvSpPr>
          <p:nvPr>
            <p:ph type="body" sz="quarter" idx="22"/>
          </p:nvPr>
        </p:nvSpPr>
        <p:spPr>
          <a:xfrm>
            <a:off x="9163419" y="5680992"/>
            <a:ext cx="449016" cy="2354016"/>
          </a:xfrm>
          <a:prstGeom prst="rect">
            <a:avLst/>
          </a:prstGeom>
          <a:solidFill>
            <a:srgbClr val="00A2FD"/>
          </a:solidFill>
        </p:spPr>
        <p:txBody>
          <a:bodyPr/>
          <a:lstStyle/>
          <a:p>
            <a:pPr>
              <a:defRPr spc="0"/>
            </a:pPr>
            <a:endParaRPr/>
          </a:p>
        </p:txBody>
      </p:sp>
      <p:sp>
        <p:nvSpPr>
          <p:cNvPr id="5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06" name="Insert Picture Here 2018 Darker.png"/>
          <p:cNvSpPr>
            <a:spLocks noGrp="1"/>
          </p:cNvSpPr>
          <p:nvPr>
            <p:ph type="pic" idx="21"/>
          </p:nvPr>
        </p:nvSpPr>
        <p:spPr>
          <a:xfrm>
            <a:off x="-15196026" y="-4298826"/>
            <a:ext cx="39668711" cy="22313652"/>
          </a:xfrm>
          <a:prstGeom prst="rect">
            <a:avLst/>
          </a:prstGeom>
          <a:noFill/>
        </p:spPr>
        <p:txBody>
          <a:bodyPr lIns="91439" tIns="45719" rIns="91439" bIns="45719" anchor="t">
            <a:noAutofit/>
          </a:bodyPr>
          <a:lstStyle/>
          <a:p>
            <a:endParaRPr/>
          </a:p>
        </p:txBody>
      </p:sp>
      <p:sp>
        <p:nvSpPr>
          <p:cNvPr id="607" name="Nivel de texto 1…"/>
          <p:cNvSpPr txBox="1">
            <a:spLocks noGrp="1"/>
          </p:cNvSpPr>
          <p:nvPr>
            <p:ph type="body" idx="1"/>
          </p:nvPr>
        </p:nvSpPr>
        <p:spPr>
          <a:xfrm>
            <a:off x="7861300" y="1270000"/>
            <a:ext cx="16517541" cy="11176000"/>
          </a:xfrm>
          <a:prstGeom prst="rect">
            <a:avLst/>
          </a:pr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08" name="Rectángulo redondeado"/>
          <p:cNvSpPr>
            <a:spLocks noGrp="1"/>
          </p:cNvSpPr>
          <p:nvPr>
            <p:ph type="body" sz="quarter" idx="22"/>
          </p:nvPr>
        </p:nvSpPr>
        <p:spPr>
          <a:xfrm>
            <a:off x="7728370" y="5680992"/>
            <a:ext cx="449016" cy="2354016"/>
          </a:xfrm>
          <a:prstGeom prst="rect">
            <a:avLst/>
          </a:prstGeom>
          <a:solidFill>
            <a:srgbClr val="00A2FD"/>
          </a:solidFill>
        </p:spPr>
        <p:txBody>
          <a:bodyPr/>
          <a:lstStyle/>
          <a:p>
            <a:pPr>
              <a:defRPr spc="0"/>
            </a:pPr>
            <a:endParaRPr/>
          </a:p>
        </p:txBody>
      </p:sp>
      <p:sp>
        <p:nvSpPr>
          <p:cNvPr id="60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16" name="Insert Picture Here 2018 Darker.png"/>
          <p:cNvSpPr>
            <a:spLocks noGrp="1"/>
          </p:cNvSpPr>
          <p:nvPr>
            <p:ph type="pic" idx="21"/>
          </p:nvPr>
        </p:nvSpPr>
        <p:spPr>
          <a:xfrm>
            <a:off x="0" y="-3992160"/>
            <a:ext cx="38578346" cy="21700321"/>
          </a:xfrm>
          <a:prstGeom prst="rect">
            <a:avLst/>
          </a:prstGeom>
          <a:noFill/>
        </p:spPr>
        <p:txBody>
          <a:bodyPr lIns="91439" tIns="45719" rIns="91439" bIns="45719" anchor="t">
            <a:noAutofit/>
          </a:bodyPr>
          <a:lstStyle/>
          <a:p>
            <a:endParaRPr/>
          </a:p>
        </p:txBody>
      </p:sp>
      <p:sp>
        <p:nvSpPr>
          <p:cNvPr id="617" name="Nivel de texto 1…"/>
          <p:cNvSpPr txBox="1">
            <a:spLocks noGrp="1"/>
          </p:cNvSpPr>
          <p:nvPr>
            <p:ph type="body" idx="1"/>
          </p:nvPr>
        </p:nvSpPr>
        <p:spPr>
          <a:xfrm>
            <a:off x="0" y="1270000"/>
            <a:ext cx="16517541" cy="11176000"/>
          </a:xfrm>
          <a:prstGeom prst="rect">
            <a:avLst/>
          </a:prstGeom>
          <a:gradFill>
            <a:gsLst>
              <a:gs pos="0">
                <a:srgbClr val="FFFFFF">
                  <a:alpha val="80000"/>
                </a:srgbClr>
              </a:gs>
              <a:gs pos="100000">
                <a:srgbClr val="929292">
                  <a:alpha val="80000"/>
                </a:srgbClr>
              </a:gs>
            </a:gsLst>
            <a:lin ang="54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18" name="Rectángulo redondeado"/>
          <p:cNvSpPr>
            <a:spLocks noGrp="1"/>
          </p:cNvSpPr>
          <p:nvPr>
            <p:ph type="body" sz="quarter" idx="22"/>
          </p:nvPr>
        </p:nvSpPr>
        <p:spPr>
          <a:xfrm>
            <a:off x="16213336" y="5680992"/>
            <a:ext cx="449016" cy="2354016"/>
          </a:xfrm>
          <a:prstGeom prst="rect">
            <a:avLst/>
          </a:prstGeom>
          <a:solidFill>
            <a:srgbClr val="00A2FD"/>
          </a:solidFill>
        </p:spPr>
        <p:txBody>
          <a:bodyPr/>
          <a:lstStyle/>
          <a:p>
            <a:pPr>
              <a:defRPr spc="0"/>
            </a:pPr>
            <a:endParaRPr/>
          </a:p>
        </p:txBody>
      </p:sp>
      <p:sp>
        <p:nvSpPr>
          <p:cNvPr id="6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26" name="Insert Picture Here 2018 Darker.png"/>
          <p:cNvSpPr>
            <a:spLocks noGrp="1"/>
          </p:cNvSpPr>
          <p:nvPr>
            <p:ph type="pic" idx="21"/>
          </p:nvPr>
        </p:nvSpPr>
        <p:spPr>
          <a:xfrm>
            <a:off x="-8082909" y="0"/>
            <a:ext cx="24384002" cy="13716002"/>
          </a:xfrm>
          <a:prstGeom prst="rect">
            <a:avLst/>
          </a:prstGeom>
          <a:noFill/>
        </p:spPr>
        <p:txBody>
          <a:bodyPr lIns="91439" tIns="45719" rIns="91439" bIns="45719" anchor="t">
            <a:noAutofit/>
          </a:bodyPr>
          <a:lstStyle/>
          <a:p>
            <a:endParaRPr/>
          </a:p>
        </p:txBody>
      </p:sp>
      <p:sp>
        <p:nvSpPr>
          <p:cNvPr id="627" name="Nivel de texto 1…"/>
          <p:cNvSpPr txBox="1">
            <a:spLocks noGrp="1"/>
          </p:cNvSpPr>
          <p:nvPr>
            <p:ph type="body" idx="1"/>
          </p:nvPr>
        </p:nvSpPr>
        <p:spPr>
          <a:xfrm>
            <a:off x="7874000" y="0"/>
            <a:ext cx="16515955" cy="13716000"/>
          </a:xfrm>
          <a:prstGeom prst="rect">
            <a:avLst/>
          </a:prstGeom>
          <a:gradFill>
            <a:gsLst>
              <a:gs pos="0">
                <a:srgbClr val="FFFFFF"/>
              </a:gs>
              <a:gs pos="100000">
                <a:srgbClr val="929292"/>
              </a:gs>
            </a:gsLst>
            <a:lin ang="5400000"/>
          </a:gra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28" name="Rectángulo redondeado"/>
          <p:cNvSpPr>
            <a:spLocks noGrp="1"/>
          </p:cNvSpPr>
          <p:nvPr>
            <p:ph type="body" sz="quarter" idx="22"/>
          </p:nvPr>
        </p:nvSpPr>
        <p:spPr>
          <a:xfrm>
            <a:off x="7728370" y="5680992"/>
            <a:ext cx="449016" cy="2354016"/>
          </a:xfrm>
          <a:prstGeom prst="rect">
            <a:avLst/>
          </a:prstGeom>
          <a:solidFill>
            <a:srgbClr val="00A2FD"/>
          </a:solidFill>
        </p:spPr>
        <p:txBody>
          <a:bodyPr/>
          <a:lstStyle/>
          <a:p>
            <a:pPr>
              <a:defRPr spc="0"/>
            </a:pPr>
            <a:endParaRPr/>
          </a:p>
        </p:txBody>
      </p:sp>
      <p:sp>
        <p:nvSpPr>
          <p:cNvPr id="6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636" name="Insert Picture Here 2018 Darker.png"/>
          <p:cNvSpPr>
            <a:spLocks noGrp="1"/>
          </p:cNvSpPr>
          <p:nvPr>
            <p:ph type="pic" idx="21"/>
          </p:nvPr>
        </p:nvSpPr>
        <p:spPr>
          <a:xfrm>
            <a:off x="8323471" y="0"/>
            <a:ext cx="24384002" cy="13716000"/>
          </a:xfrm>
          <a:prstGeom prst="rect">
            <a:avLst/>
          </a:prstGeom>
          <a:noFill/>
        </p:spPr>
        <p:txBody>
          <a:bodyPr lIns="91439" tIns="45719" rIns="91439" bIns="45719" anchor="t">
            <a:noAutofit/>
          </a:bodyPr>
          <a:lstStyle/>
          <a:p>
            <a:endParaRPr/>
          </a:p>
        </p:txBody>
      </p:sp>
      <p:sp>
        <p:nvSpPr>
          <p:cNvPr id="637" name="Nivel de texto 1…"/>
          <p:cNvSpPr txBox="1">
            <a:spLocks noGrp="1"/>
          </p:cNvSpPr>
          <p:nvPr>
            <p:ph type="body" idx="1"/>
          </p:nvPr>
        </p:nvSpPr>
        <p:spPr>
          <a:xfrm>
            <a:off x="0" y="0"/>
            <a:ext cx="16515955" cy="13716000"/>
          </a:xfrm>
          <a:prstGeom prst="rect">
            <a:avLst/>
          </a:prstGeom>
          <a:gradFill>
            <a:gsLst>
              <a:gs pos="0">
                <a:srgbClr val="FFFFFF"/>
              </a:gs>
              <a:gs pos="100000">
                <a:srgbClr val="929292"/>
              </a:gs>
            </a:gsLst>
            <a:lin ang="54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38" name="Rectángulo redondeado"/>
          <p:cNvSpPr>
            <a:spLocks noGrp="1"/>
          </p:cNvSpPr>
          <p:nvPr>
            <p:ph type="body" sz="quarter" idx="22"/>
          </p:nvPr>
        </p:nvSpPr>
        <p:spPr>
          <a:xfrm>
            <a:off x="16213336" y="5680992"/>
            <a:ext cx="449016" cy="2354016"/>
          </a:xfrm>
          <a:prstGeom prst="rect">
            <a:avLst/>
          </a:prstGeom>
          <a:solidFill>
            <a:srgbClr val="00A2FD"/>
          </a:solidFill>
        </p:spPr>
        <p:txBody>
          <a:bodyPr/>
          <a:lstStyle/>
          <a:p>
            <a:pPr>
              <a:defRPr spc="0"/>
            </a:pPr>
            <a:endParaRPr/>
          </a:p>
        </p:txBody>
      </p:sp>
      <p:sp>
        <p:nvSpPr>
          <p:cNvPr id="6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46" name="Insert Picture Here 2018 Darker.png"/>
          <p:cNvSpPr>
            <a:spLocks noGrp="1"/>
          </p:cNvSpPr>
          <p:nvPr>
            <p:ph type="pic" idx="21"/>
          </p:nvPr>
        </p:nvSpPr>
        <p:spPr>
          <a:xfrm>
            <a:off x="3975100" y="0"/>
            <a:ext cx="24384000" cy="13716000"/>
          </a:xfrm>
          <a:prstGeom prst="rect">
            <a:avLst/>
          </a:prstGeom>
          <a:noFill/>
        </p:spPr>
        <p:txBody>
          <a:bodyPr lIns="91439" tIns="45719" rIns="91439" bIns="45719" anchor="t">
            <a:noAutofit/>
          </a:bodyPr>
          <a:lstStyle/>
          <a:p>
            <a:endParaRPr/>
          </a:p>
        </p:txBody>
      </p:sp>
      <p:sp>
        <p:nvSpPr>
          <p:cNvPr id="647" name="Nivel de texto 1…"/>
          <p:cNvSpPr txBox="1">
            <a:spLocks noGrp="1"/>
          </p:cNvSpPr>
          <p:nvPr>
            <p:ph type="body" sz="half" idx="1"/>
          </p:nvPr>
        </p:nvSpPr>
        <p:spPr>
          <a:xfrm>
            <a:off x="0" y="-2"/>
            <a:ext cx="7951835" cy="137160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48" name="Rectángulo redondeado"/>
          <p:cNvSpPr>
            <a:spLocks noGrp="1"/>
          </p:cNvSpPr>
          <p:nvPr>
            <p:ph type="body" sz="quarter" idx="22"/>
          </p:nvPr>
        </p:nvSpPr>
        <p:spPr>
          <a:xfrm>
            <a:off x="7728370" y="5680992"/>
            <a:ext cx="449016" cy="2354016"/>
          </a:xfrm>
          <a:prstGeom prst="rect">
            <a:avLst/>
          </a:prstGeom>
          <a:solidFill>
            <a:srgbClr val="FFFFFF"/>
          </a:solidFill>
        </p:spPr>
        <p:txBody>
          <a:bodyPr/>
          <a:lstStyle/>
          <a:p>
            <a:pPr>
              <a:defRPr spc="0"/>
            </a:pPr>
            <a:endParaRPr/>
          </a:p>
        </p:txBody>
      </p:sp>
      <p:sp>
        <p:nvSpPr>
          <p:cNvPr id="6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56" name="Insert Picture Here 2018 Darker.png"/>
          <p:cNvSpPr>
            <a:spLocks noGrp="1"/>
          </p:cNvSpPr>
          <p:nvPr>
            <p:ph type="pic" idx="21"/>
          </p:nvPr>
        </p:nvSpPr>
        <p:spPr>
          <a:xfrm>
            <a:off x="-3975100" y="0"/>
            <a:ext cx="24384000" cy="13716000"/>
          </a:xfrm>
          <a:prstGeom prst="rect">
            <a:avLst/>
          </a:prstGeom>
          <a:noFill/>
        </p:spPr>
        <p:txBody>
          <a:bodyPr lIns="91439" tIns="45719" rIns="91439" bIns="45719" anchor="t">
            <a:noAutofit/>
          </a:bodyPr>
          <a:lstStyle/>
          <a:p>
            <a:endParaRPr/>
          </a:p>
        </p:txBody>
      </p:sp>
      <p:sp>
        <p:nvSpPr>
          <p:cNvPr id="657" name="Nivel de texto 1…"/>
          <p:cNvSpPr txBox="1">
            <a:spLocks noGrp="1"/>
          </p:cNvSpPr>
          <p:nvPr>
            <p:ph type="body" sz="half" idx="1"/>
          </p:nvPr>
        </p:nvSpPr>
        <p:spPr>
          <a:xfrm>
            <a:off x="16433800" y="-2"/>
            <a:ext cx="7951835" cy="137160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58" name="Rectángulo redondeado"/>
          <p:cNvSpPr>
            <a:spLocks noGrp="1"/>
          </p:cNvSpPr>
          <p:nvPr>
            <p:ph type="body" sz="quarter" idx="22"/>
          </p:nvPr>
        </p:nvSpPr>
        <p:spPr>
          <a:xfrm>
            <a:off x="16213336" y="5680992"/>
            <a:ext cx="449016" cy="2354016"/>
          </a:xfrm>
          <a:prstGeom prst="rect">
            <a:avLst/>
          </a:prstGeom>
          <a:solidFill>
            <a:srgbClr val="FFFFFF"/>
          </a:solidFill>
        </p:spPr>
        <p:txBody>
          <a:bodyPr/>
          <a:lstStyle/>
          <a:p>
            <a:pPr>
              <a:defRPr spc="0"/>
            </a:pPr>
            <a:endParaRPr/>
          </a:p>
        </p:txBody>
      </p:sp>
      <p:sp>
        <p:nvSpPr>
          <p:cNvPr id="6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66" name="Insert Picture Here 2018 Darker.png"/>
          <p:cNvSpPr>
            <a:spLocks noGrp="1"/>
          </p:cNvSpPr>
          <p:nvPr>
            <p:ph type="pic" idx="21"/>
          </p:nvPr>
        </p:nvSpPr>
        <p:spPr>
          <a:xfrm>
            <a:off x="3975100" y="0"/>
            <a:ext cx="24384000" cy="13716000"/>
          </a:xfrm>
          <a:prstGeom prst="rect">
            <a:avLst/>
          </a:prstGeom>
          <a:noFill/>
          <a:effectLst>
            <a:outerShdw blurRad="1270000" dist="635000" dir="10800000" rotWithShape="0">
              <a:srgbClr val="000000">
                <a:alpha val="25000"/>
              </a:srgbClr>
            </a:outerShdw>
          </a:effectLst>
        </p:spPr>
        <p:txBody>
          <a:bodyPr lIns="91439" tIns="45719" rIns="91439" bIns="45719" anchor="t">
            <a:noAutofit/>
          </a:bodyPr>
          <a:lstStyle/>
          <a:p>
            <a:endParaRPr/>
          </a:p>
        </p:txBody>
      </p:sp>
      <p:sp>
        <p:nvSpPr>
          <p:cNvPr id="667" name="Nivel de texto 1…"/>
          <p:cNvSpPr txBox="1">
            <a:spLocks noGrp="1"/>
          </p:cNvSpPr>
          <p:nvPr>
            <p:ph type="body" sz="quarter" idx="1"/>
          </p:nvPr>
        </p:nvSpPr>
        <p:spPr>
          <a:xfrm>
            <a:off x="7635377" y="5588000"/>
            <a:ext cx="635002" cy="25400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675" name="Insert Picture Here 2018 Darker.png"/>
          <p:cNvSpPr>
            <a:spLocks noGrp="1"/>
          </p:cNvSpPr>
          <p:nvPr>
            <p:ph type="pic" idx="21"/>
          </p:nvPr>
        </p:nvSpPr>
        <p:spPr>
          <a:xfrm>
            <a:off x="-3975100" y="0"/>
            <a:ext cx="24384000" cy="13716000"/>
          </a:xfrm>
          <a:prstGeom prst="rect">
            <a:avLst/>
          </a:prstGeom>
          <a:noFill/>
          <a:effectLst>
            <a:outerShdw blurRad="1270000" dist="635000" rotWithShape="0">
              <a:srgbClr val="000000">
                <a:alpha val="25000"/>
              </a:srgbClr>
            </a:outerShdw>
          </a:effectLst>
        </p:spPr>
        <p:txBody>
          <a:bodyPr lIns="91439" tIns="45719" rIns="91439" bIns="45719" anchor="t">
            <a:noAutofit/>
          </a:bodyPr>
          <a:lstStyle/>
          <a:p>
            <a:endParaRPr/>
          </a:p>
        </p:txBody>
      </p:sp>
      <p:sp>
        <p:nvSpPr>
          <p:cNvPr id="676" name="Nivel de texto 1…"/>
          <p:cNvSpPr txBox="1">
            <a:spLocks noGrp="1"/>
          </p:cNvSpPr>
          <p:nvPr>
            <p:ph type="body" sz="quarter" idx="1"/>
          </p:nvPr>
        </p:nvSpPr>
        <p:spPr>
          <a:xfrm>
            <a:off x="16120343"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6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84" name="Insert Picture Here 2018 Darker.png"/>
          <p:cNvSpPr>
            <a:spLocks noGrp="1"/>
          </p:cNvSpPr>
          <p:nvPr>
            <p:ph type="pic" idx="21"/>
          </p:nvPr>
        </p:nvSpPr>
        <p:spPr>
          <a:xfrm>
            <a:off x="-8216083" y="-2"/>
            <a:ext cx="24384002" cy="13716003"/>
          </a:xfrm>
          <a:prstGeom prst="rect">
            <a:avLst/>
          </a:prstGeom>
          <a:noFill/>
        </p:spPr>
        <p:txBody>
          <a:bodyPr lIns="91439" tIns="45719" rIns="91439" bIns="45719" anchor="t">
            <a:noAutofit/>
          </a:bodyPr>
          <a:lstStyle/>
          <a:p>
            <a:endParaRPr/>
          </a:p>
        </p:txBody>
      </p:sp>
      <p:sp>
        <p:nvSpPr>
          <p:cNvPr id="685" name="Nivel de texto 1…"/>
          <p:cNvSpPr txBox="1">
            <a:spLocks noGrp="1"/>
          </p:cNvSpPr>
          <p:nvPr>
            <p:ph type="body" idx="1"/>
          </p:nvPr>
        </p:nvSpPr>
        <p:spPr>
          <a:xfrm>
            <a:off x="7950200" y="-2"/>
            <a:ext cx="16433800" cy="13716003"/>
          </a:xfrm>
          <a:prstGeom prst="rect">
            <a:avLst/>
          </a:prstGeom>
          <a:gradFill>
            <a:gsLst>
              <a:gs pos="0">
                <a:srgbClr val="FFFFFF"/>
              </a:gs>
              <a:gs pos="100000">
                <a:srgbClr val="929292"/>
              </a:gs>
            </a:gsLst>
            <a:lin ang="8100000"/>
          </a:gradFill>
          <a:effectLst>
            <a:outerShdw blurRad="1270000" dist="635000" dir="10800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86" name="Rectángulo redondeado"/>
          <p:cNvSpPr>
            <a:spLocks noGrp="1"/>
          </p:cNvSpPr>
          <p:nvPr>
            <p:ph type="body" sz="quarter" idx="22"/>
          </p:nvPr>
        </p:nvSpPr>
        <p:spPr>
          <a:xfrm>
            <a:off x="7728370" y="5680992"/>
            <a:ext cx="449016" cy="2354016"/>
          </a:xfrm>
          <a:prstGeom prst="rect">
            <a:avLst/>
          </a:prstGeom>
          <a:solidFill>
            <a:srgbClr val="00A2FD"/>
          </a:solidFill>
        </p:spPr>
        <p:txBody>
          <a:bodyPr lIns="38100" tIns="38100" rIns="38100" bIns="38100"/>
          <a:lstStyle/>
          <a:p>
            <a:pPr>
              <a:defRPr spc="0"/>
            </a:pPr>
            <a:endParaRPr/>
          </a:p>
        </p:txBody>
      </p:sp>
      <p:sp>
        <p:nvSpPr>
          <p:cNvPr id="6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p Overlay">
    <p:spTree>
      <p:nvGrpSpPr>
        <p:cNvPr id="1" name=""/>
        <p:cNvGrpSpPr/>
        <p:nvPr/>
      </p:nvGrpSpPr>
      <p:grpSpPr>
        <a:xfrm>
          <a:off x="0" y="0"/>
          <a:ext cx="0" cy="0"/>
          <a:chOff x="0" y="0"/>
          <a:chExt cx="0" cy="0"/>
        </a:xfrm>
      </p:grpSpPr>
      <p:sp>
        <p:nvSpPr>
          <p:cNvPr id="60" name="Nivel de texto 1…"/>
          <p:cNvSpPr txBox="1">
            <a:spLocks noGrp="1"/>
          </p:cNvSpPr>
          <p:nvPr>
            <p:ph type="body" sz="half" idx="1"/>
          </p:nvPr>
        </p:nvSpPr>
        <p:spPr>
          <a:xfrm>
            <a:off x="0" y="-2"/>
            <a:ext cx="24384002" cy="47625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1" name="Rectángulo redondeado"/>
          <p:cNvSpPr>
            <a:spLocks noGrp="1"/>
          </p:cNvSpPr>
          <p:nvPr>
            <p:ph type="body" sz="quarter" idx="21"/>
          </p:nvPr>
        </p:nvSpPr>
        <p:spPr>
          <a:xfrm rot="16200000">
            <a:off x="11967493" y="3591803"/>
            <a:ext cx="449015" cy="2354016"/>
          </a:xfrm>
          <a:prstGeom prst="rect">
            <a:avLst/>
          </a:prstGeom>
          <a:solidFill>
            <a:srgbClr val="454546"/>
          </a:solidFill>
        </p:spPr>
        <p:txBody>
          <a:bodyPr/>
          <a:lstStyle/>
          <a:p>
            <a:pPr>
              <a:defRPr spc="0"/>
            </a:pPr>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694" name="Insert Picture Here 2018 Darker.png"/>
          <p:cNvSpPr>
            <a:spLocks noGrp="1"/>
          </p:cNvSpPr>
          <p:nvPr>
            <p:ph type="pic" idx="21"/>
          </p:nvPr>
        </p:nvSpPr>
        <p:spPr>
          <a:xfrm>
            <a:off x="8217740" y="-2"/>
            <a:ext cx="24384002" cy="13716003"/>
          </a:xfrm>
          <a:prstGeom prst="rect">
            <a:avLst/>
          </a:prstGeom>
          <a:noFill/>
        </p:spPr>
        <p:txBody>
          <a:bodyPr lIns="91439" tIns="45719" rIns="91439" bIns="45719" anchor="t">
            <a:noAutofit/>
          </a:bodyPr>
          <a:lstStyle/>
          <a:p>
            <a:endParaRPr/>
          </a:p>
        </p:txBody>
      </p:sp>
      <p:sp>
        <p:nvSpPr>
          <p:cNvPr id="695" name="Nivel de texto 1…"/>
          <p:cNvSpPr txBox="1">
            <a:spLocks noGrp="1"/>
          </p:cNvSpPr>
          <p:nvPr>
            <p:ph type="body" idx="1"/>
          </p:nvPr>
        </p:nvSpPr>
        <p:spPr>
          <a:xfrm>
            <a:off x="0" y="-2"/>
            <a:ext cx="16433800" cy="13716003"/>
          </a:xfrm>
          <a:prstGeom prst="rect">
            <a:avLst/>
          </a:prstGeom>
          <a:gradFill>
            <a:gsLst>
              <a:gs pos="0">
                <a:srgbClr val="FFFFFF"/>
              </a:gs>
              <a:gs pos="100000">
                <a:srgbClr val="929292"/>
              </a:gs>
            </a:gsLst>
            <a:lin ang="8100000"/>
          </a:gradFill>
          <a:effectLst>
            <a:outerShdw blurRad="1270000" dist="635000" rotWithShape="0">
              <a:srgbClr val="000000">
                <a:alpha val="25000"/>
              </a:srgbClr>
            </a:outerShdw>
          </a:effectLst>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696" name="Rectángulo redondeado"/>
          <p:cNvSpPr>
            <a:spLocks noGrp="1"/>
          </p:cNvSpPr>
          <p:nvPr>
            <p:ph type="body" sz="quarter" idx="22"/>
          </p:nvPr>
        </p:nvSpPr>
        <p:spPr>
          <a:xfrm>
            <a:off x="16213336" y="5680992"/>
            <a:ext cx="449016" cy="2354016"/>
          </a:xfrm>
          <a:prstGeom prst="rect">
            <a:avLst/>
          </a:prstGeom>
          <a:solidFill>
            <a:srgbClr val="00A2FD"/>
          </a:solidFill>
        </p:spPr>
        <p:txBody>
          <a:bodyPr lIns="38100" tIns="38100" rIns="38100" bIns="38100"/>
          <a:lstStyle/>
          <a:p>
            <a:pPr>
              <a:defRPr spc="0"/>
            </a:pPr>
            <a:endParaRPr/>
          </a:p>
        </p:txBody>
      </p:sp>
      <p:sp>
        <p:nvSpPr>
          <p:cNvPr id="6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04" name="Nivel de texto 1…"/>
          <p:cNvSpPr txBox="1">
            <a:spLocks noGrp="1"/>
          </p:cNvSpPr>
          <p:nvPr>
            <p:ph type="body" sz="half" idx="1"/>
          </p:nvPr>
        </p:nvSpPr>
        <p:spPr>
          <a:xfrm>
            <a:off x="0" y="-2"/>
            <a:ext cx="24384002" cy="4762503"/>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05" name="Insert Picture Here 2018 Darker.png"/>
          <p:cNvSpPr>
            <a:spLocks noGrp="1"/>
          </p:cNvSpPr>
          <p:nvPr>
            <p:ph type="pic" idx="21"/>
          </p:nvPr>
        </p:nvSpPr>
        <p:spPr>
          <a:xfrm>
            <a:off x="0" y="2381250"/>
            <a:ext cx="24384000" cy="13716000"/>
          </a:xfrm>
          <a:prstGeom prst="rect">
            <a:avLst/>
          </a:prstGeom>
          <a:noFill/>
        </p:spPr>
        <p:txBody>
          <a:bodyPr lIns="91439" tIns="45719" rIns="91439" bIns="45719" anchor="t">
            <a:noAutofit/>
          </a:bodyPr>
          <a:lstStyle/>
          <a:p>
            <a:endParaRPr/>
          </a:p>
        </p:txBody>
      </p:sp>
      <p:sp>
        <p:nvSpPr>
          <p:cNvPr id="706" name="Rectángulo redondeado"/>
          <p:cNvSpPr>
            <a:spLocks noGrp="1"/>
          </p:cNvSpPr>
          <p:nvPr>
            <p:ph type="body" sz="quarter" idx="22"/>
          </p:nvPr>
        </p:nvSpPr>
        <p:spPr>
          <a:xfrm rot="16200000">
            <a:off x="11967493" y="3591803"/>
            <a:ext cx="449015" cy="2354016"/>
          </a:xfrm>
          <a:prstGeom prst="rect">
            <a:avLst/>
          </a:prstGeom>
          <a:solidFill>
            <a:srgbClr val="FFFFFF"/>
          </a:solidFill>
        </p:spPr>
        <p:txBody>
          <a:bodyPr/>
          <a:lstStyle/>
          <a:p>
            <a:pPr>
              <a:defRPr spc="0"/>
            </a:pPr>
            <a:endParaRPr/>
          </a:p>
        </p:txBody>
      </p:sp>
      <p:sp>
        <p:nvSpPr>
          <p:cNvPr id="7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14" name="Insert Picture Here 2018 Darker.png"/>
          <p:cNvSpPr>
            <a:spLocks noGrp="1"/>
          </p:cNvSpPr>
          <p:nvPr>
            <p:ph type="pic" idx="21"/>
          </p:nvPr>
        </p:nvSpPr>
        <p:spPr>
          <a:xfrm>
            <a:off x="0" y="-2381250"/>
            <a:ext cx="24384000" cy="13716000"/>
          </a:xfrm>
          <a:prstGeom prst="rect">
            <a:avLst/>
          </a:prstGeom>
          <a:noFill/>
        </p:spPr>
        <p:txBody>
          <a:bodyPr lIns="91439" tIns="45719" rIns="91439" bIns="45719" anchor="t">
            <a:noAutofit/>
          </a:bodyPr>
          <a:lstStyle/>
          <a:p>
            <a:endParaRPr/>
          </a:p>
        </p:txBody>
      </p:sp>
      <p:sp>
        <p:nvSpPr>
          <p:cNvPr id="715" name="Nivel de texto 1…"/>
          <p:cNvSpPr txBox="1">
            <a:spLocks noGrp="1"/>
          </p:cNvSpPr>
          <p:nvPr>
            <p:ph type="body" sz="half" idx="1"/>
          </p:nvPr>
        </p:nvSpPr>
        <p:spPr>
          <a:xfrm>
            <a:off x="0" y="8953500"/>
            <a:ext cx="24384002" cy="47625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16" name="Rectángulo redondeado"/>
          <p:cNvSpPr>
            <a:spLocks noGrp="1"/>
          </p:cNvSpPr>
          <p:nvPr>
            <p:ph type="body" sz="quarter" idx="22"/>
          </p:nvPr>
        </p:nvSpPr>
        <p:spPr>
          <a:xfrm rot="16200000">
            <a:off x="2838767" y="7784410"/>
            <a:ext cx="449016" cy="2354016"/>
          </a:xfrm>
          <a:prstGeom prst="rect">
            <a:avLst/>
          </a:prstGeom>
          <a:solidFill>
            <a:srgbClr val="FFFFFF"/>
          </a:solidFill>
        </p:spPr>
        <p:txBody>
          <a:bodyPr/>
          <a:lstStyle/>
          <a:p>
            <a:pPr>
              <a:defRPr spc="0"/>
            </a:pPr>
            <a:endParaRPr/>
          </a:p>
        </p:txBody>
      </p:sp>
      <p:sp>
        <p:nvSpPr>
          <p:cNvPr id="7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24" name="Insert Picture Here 2018 Darker.png"/>
          <p:cNvSpPr>
            <a:spLocks noGrp="1"/>
          </p:cNvSpPr>
          <p:nvPr>
            <p:ph type="pic" idx="21"/>
          </p:nvPr>
        </p:nvSpPr>
        <p:spPr>
          <a:xfrm>
            <a:off x="0" y="2381250"/>
            <a:ext cx="24384000" cy="13716000"/>
          </a:xfrm>
          <a:prstGeom prst="rect">
            <a:avLst/>
          </a:prstGeom>
          <a:noFill/>
          <a:effectLst>
            <a:outerShdw blurRad="1270000" dist="635000" dir="16200000" rotWithShape="0">
              <a:srgbClr val="000000">
                <a:alpha val="25000"/>
              </a:srgbClr>
            </a:outerShdw>
          </a:effectLst>
        </p:spPr>
        <p:txBody>
          <a:bodyPr lIns="91439" tIns="45719" rIns="91439" bIns="45719" anchor="t">
            <a:noAutofit/>
          </a:bodyPr>
          <a:lstStyle/>
          <a:p>
            <a:endParaRPr/>
          </a:p>
        </p:txBody>
      </p:sp>
      <p:sp>
        <p:nvSpPr>
          <p:cNvPr id="725"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7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733" name="Insert Picture Here 2018 Darker.png"/>
          <p:cNvSpPr>
            <a:spLocks noGrp="1"/>
          </p:cNvSpPr>
          <p:nvPr>
            <p:ph type="pic" idx="21"/>
          </p:nvPr>
        </p:nvSpPr>
        <p:spPr>
          <a:xfrm>
            <a:off x="0" y="-2381250"/>
            <a:ext cx="24384000" cy="13716000"/>
          </a:xfrm>
          <a:prstGeom prst="rect">
            <a:avLst/>
          </a:prstGeom>
          <a:noFill/>
          <a:effectLst>
            <a:outerShdw blurRad="1270000" dist="635000" dir="5400000" rotWithShape="0">
              <a:srgbClr val="000000">
                <a:alpha val="25000"/>
              </a:srgbClr>
            </a:outerShdw>
          </a:effectLst>
        </p:spPr>
        <p:txBody>
          <a:bodyPr lIns="91439" tIns="45719" rIns="91439" bIns="45719" anchor="t">
            <a:noAutofit/>
          </a:bodyPr>
          <a:lstStyle/>
          <a:p>
            <a:endParaRPr/>
          </a:p>
        </p:txBody>
      </p:sp>
      <p:sp>
        <p:nvSpPr>
          <p:cNvPr id="734" name="Nivel de texto 1…"/>
          <p:cNvSpPr txBox="1">
            <a:spLocks noGrp="1"/>
          </p:cNvSpPr>
          <p:nvPr>
            <p:ph type="body" sz="quarter" idx="1"/>
          </p:nvPr>
        </p:nvSpPr>
        <p:spPr>
          <a:xfrm rot="16200000">
            <a:off x="2745774" y="7691417"/>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7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42" name="Insert Picture Here 2018 Darker.png"/>
          <p:cNvSpPr>
            <a:spLocks noGrp="1"/>
          </p:cNvSpPr>
          <p:nvPr>
            <p:ph type="pic" idx="21"/>
          </p:nvPr>
        </p:nvSpPr>
        <p:spPr>
          <a:xfrm>
            <a:off x="0" y="-4476750"/>
            <a:ext cx="24384002" cy="13716000"/>
          </a:xfrm>
          <a:prstGeom prst="rect">
            <a:avLst/>
          </a:prstGeom>
          <a:noFill/>
        </p:spPr>
        <p:txBody>
          <a:bodyPr lIns="91439" tIns="45719" rIns="91439" bIns="45719" anchor="t">
            <a:noAutofit/>
          </a:bodyPr>
          <a:lstStyle/>
          <a:p>
            <a:endParaRPr/>
          </a:p>
        </p:txBody>
      </p:sp>
      <p:sp>
        <p:nvSpPr>
          <p:cNvPr id="743" name="Nivel de texto 1…"/>
          <p:cNvSpPr txBox="1">
            <a:spLocks noGrp="1"/>
          </p:cNvSpPr>
          <p:nvPr>
            <p:ph type="body" idx="1"/>
          </p:nvPr>
        </p:nvSpPr>
        <p:spPr>
          <a:xfrm>
            <a:off x="0" y="4762500"/>
            <a:ext cx="24384002" cy="895350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744" name="Rectángulo redondeado"/>
          <p:cNvSpPr>
            <a:spLocks noGrp="1"/>
          </p:cNvSpPr>
          <p:nvPr>
            <p:ph type="body" sz="quarter" idx="22"/>
          </p:nvPr>
        </p:nvSpPr>
        <p:spPr>
          <a:xfrm rot="16200000">
            <a:off x="2838767" y="3591803"/>
            <a:ext cx="449016" cy="2354016"/>
          </a:xfrm>
          <a:prstGeom prst="rect">
            <a:avLst/>
          </a:prstGeom>
          <a:solidFill>
            <a:srgbClr val="00A2FD"/>
          </a:solidFill>
        </p:spPr>
        <p:txBody>
          <a:bodyPr/>
          <a:lstStyle/>
          <a:p>
            <a:pPr>
              <a:defRPr spc="0"/>
            </a:pPr>
            <a:endParaRPr/>
          </a:p>
        </p:txBody>
      </p:sp>
      <p:sp>
        <p:nvSpPr>
          <p:cNvPr id="7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752" name="Insert Picture Here 2018 Darker.png"/>
          <p:cNvSpPr>
            <a:spLocks noGrp="1"/>
          </p:cNvSpPr>
          <p:nvPr>
            <p:ph type="pic" idx="21"/>
          </p:nvPr>
        </p:nvSpPr>
        <p:spPr>
          <a:xfrm>
            <a:off x="0" y="4476750"/>
            <a:ext cx="24384002" cy="13716000"/>
          </a:xfrm>
          <a:prstGeom prst="rect">
            <a:avLst/>
          </a:prstGeom>
          <a:noFill/>
        </p:spPr>
        <p:txBody>
          <a:bodyPr lIns="91439" tIns="45719" rIns="91439" bIns="45719" anchor="t">
            <a:noAutofit/>
          </a:bodyPr>
          <a:lstStyle/>
          <a:p>
            <a:endParaRPr/>
          </a:p>
        </p:txBody>
      </p:sp>
      <p:sp>
        <p:nvSpPr>
          <p:cNvPr id="753" name="Nivel de texto 1…"/>
          <p:cNvSpPr txBox="1">
            <a:spLocks noGrp="1"/>
          </p:cNvSpPr>
          <p:nvPr>
            <p:ph type="body" idx="1"/>
          </p:nvPr>
        </p:nvSpPr>
        <p:spPr>
          <a:xfrm>
            <a:off x="0" y="0"/>
            <a:ext cx="24384002" cy="8953500"/>
          </a:xfrm>
          <a:prstGeom prst="rect">
            <a:avLst/>
          </a:prstGeom>
          <a:gradFill>
            <a:gsLst>
              <a:gs pos="0">
                <a:srgbClr val="FFFFFF"/>
              </a:gs>
              <a:gs pos="100000">
                <a:srgbClr val="929292"/>
              </a:gs>
            </a:gsLst>
            <a:lin ang="8100000"/>
          </a:gradFill>
          <a:effectLst>
            <a:outerShdw blurRad="1270000" dist="635000" dir="5400000" rotWithShape="0">
              <a:srgbClr val="000000">
                <a:alpha val="2500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754" name="Rectángulo redondeado"/>
          <p:cNvSpPr>
            <a:spLocks noGrp="1"/>
          </p:cNvSpPr>
          <p:nvPr>
            <p:ph type="body" sz="quarter" idx="22"/>
          </p:nvPr>
        </p:nvSpPr>
        <p:spPr>
          <a:xfrm rot="16200000">
            <a:off x="2838767" y="7784410"/>
            <a:ext cx="449016" cy="2354016"/>
          </a:xfrm>
          <a:prstGeom prst="rect">
            <a:avLst/>
          </a:prstGeom>
          <a:solidFill>
            <a:srgbClr val="00A2FD"/>
          </a:solidFill>
        </p:spPr>
        <p:txBody>
          <a:bodyPr/>
          <a:lstStyle/>
          <a:p>
            <a:pPr>
              <a:defRPr spc="0"/>
            </a:pPr>
            <a:endParaRPr/>
          </a:p>
        </p:txBody>
      </p:sp>
      <p:sp>
        <p:nvSpPr>
          <p:cNvPr id="7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62" name="Insert Picture Here 2018 Darker.png"/>
          <p:cNvSpPr>
            <a:spLocks noGrp="1"/>
          </p:cNvSpPr>
          <p:nvPr>
            <p:ph type="pic" idx="21"/>
          </p:nvPr>
        </p:nvSpPr>
        <p:spPr>
          <a:xfrm>
            <a:off x="0" y="-3048000"/>
            <a:ext cx="24384002" cy="13716000"/>
          </a:xfrm>
          <a:prstGeom prst="rect">
            <a:avLst/>
          </a:prstGeom>
          <a:noFill/>
        </p:spPr>
        <p:txBody>
          <a:bodyPr lIns="91439" tIns="45719" rIns="91439" bIns="45719" anchor="t">
            <a:noAutofit/>
          </a:bodyPr>
          <a:lstStyle/>
          <a:p>
            <a:endParaRPr/>
          </a:p>
        </p:txBody>
      </p:sp>
      <p:sp>
        <p:nvSpPr>
          <p:cNvPr id="763"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64" name="Rectángulo"/>
          <p:cNvSpPr>
            <a:spLocks noGrp="1"/>
          </p:cNvSpPr>
          <p:nvPr>
            <p:ph type="body" sz="quarter" idx="22"/>
          </p:nvPr>
        </p:nvSpPr>
        <p:spPr>
          <a:xfrm>
            <a:off x="6835564" y="6033251"/>
            <a:ext cx="5356437" cy="1203483"/>
          </a:xfrm>
          <a:prstGeom prst="rect">
            <a:avLst/>
          </a:prstGeom>
          <a:solidFill>
            <a:srgbClr val="929292"/>
          </a:solidFill>
        </p:spPr>
        <p:txBody>
          <a:bodyPr/>
          <a:lstStyle/>
          <a:p>
            <a:pPr>
              <a:defRPr spc="0"/>
            </a:pPr>
            <a:endParaRPr/>
          </a:p>
        </p:txBody>
      </p:sp>
      <p:sp>
        <p:nvSpPr>
          <p:cNvPr id="765" name="Rectángulo"/>
          <p:cNvSpPr>
            <a:spLocks noGrp="1"/>
          </p:cNvSpPr>
          <p:nvPr>
            <p:ph type="body" sz="quarter" idx="23"/>
          </p:nvPr>
        </p:nvSpPr>
        <p:spPr>
          <a:xfrm>
            <a:off x="12191999" y="6033251"/>
            <a:ext cx="5356438" cy="1203483"/>
          </a:xfrm>
          <a:prstGeom prst="rect">
            <a:avLst/>
          </a:prstGeom>
          <a:solidFill>
            <a:srgbClr val="929292"/>
          </a:solidFill>
        </p:spPr>
        <p:txBody>
          <a:bodyPr/>
          <a:lstStyle/>
          <a:p>
            <a:pPr>
              <a:defRPr spc="0"/>
            </a:pPr>
            <a:endParaRPr/>
          </a:p>
        </p:txBody>
      </p:sp>
      <p:sp>
        <p:nvSpPr>
          <p:cNvPr id="766" name="Rectángulo"/>
          <p:cNvSpPr>
            <a:spLocks noGrp="1"/>
          </p:cNvSpPr>
          <p:nvPr>
            <p:ph type="body" sz="quarter" idx="24"/>
          </p:nvPr>
        </p:nvSpPr>
        <p:spPr>
          <a:xfrm>
            <a:off x="17548434" y="6033251"/>
            <a:ext cx="5356437" cy="1203483"/>
          </a:xfrm>
          <a:prstGeom prst="rect">
            <a:avLst/>
          </a:prstGeom>
          <a:solidFill>
            <a:srgbClr val="929292"/>
          </a:solidFill>
        </p:spPr>
        <p:txBody>
          <a:bodyPr/>
          <a:lstStyle/>
          <a:p>
            <a:pPr>
              <a:defRPr spc="0"/>
            </a:pPr>
            <a:endParaRPr/>
          </a:p>
        </p:txBody>
      </p:sp>
      <p:sp>
        <p:nvSpPr>
          <p:cNvPr id="767" name="Figura"/>
          <p:cNvSpPr>
            <a:spLocks noGrp="1"/>
          </p:cNvSpPr>
          <p:nvPr>
            <p:ph type="body" idx="25"/>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7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75" name="Insert Picture Here 2018 Darker.png"/>
          <p:cNvSpPr>
            <a:spLocks noGrp="1"/>
          </p:cNvSpPr>
          <p:nvPr>
            <p:ph type="pic" idx="21"/>
          </p:nvPr>
        </p:nvSpPr>
        <p:spPr>
          <a:xfrm>
            <a:off x="0" y="-3048000"/>
            <a:ext cx="24384002" cy="13716000"/>
          </a:xfrm>
          <a:prstGeom prst="rect">
            <a:avLst/>
          </a:prstGeom>
          <a:noFill/>
        </p:spPr>
        <p:txBody>
          <a:bodyPr lIns="91439" tIns="45719" rIns="91439" bIns="45719" anchor="t">
            <a:noAutofit/>
          </a:bodyPr>
          <a:lstStyle/>
          <a:p>
            <a:endParaRPr/>
          </a:p>
        </p:txBody>
      </p:sp>
      <p:sp>
        <p:nvSpPr>
          <p:cNvPr id="776"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77" name="Rectángulo"/>
          <p:cNvSpPr>
            <a:spLocks noGrp="1"/>
          </p:cNvSpPr>
          <p:nvPr>
            <p:ph type="body" sz="quarter" idx="22"/>
          </p:nvPr>
        </p:nvSpPr>
        <p:spPr>
          <a:xfrm>
            <a:off x="1479129" y="6033251"/>
            <a:ext cx="5356438" cy="1203483"/>
          </a:xfrm>
          <a:prstGeom prst="rect">
            <a:avLst/>
          </a:prstGeom>
          <a:solidFill>
            <a:srgbClr val="929292"/>
          </a:solidFill>
        </p:spPr>
        <p:txBody>
          <a:bodyPr/>
          <a:lstStyle/>
          <a:p>
            <a:pPr>
              <a:defRPr spc="0"/>
            </a:pPr>
            <a:endParaRPr/>
          </a:p>
        </p:txBody>
      </p:sp>
      <p:sp>
        <p:nvSpPr>
          <p:cNvPr id="778" name="Rectángulo"/>
          <p:cNvSpPr>
            <a:spLocks noGrp="1"/>
          </p:cNvSpPr>
          <p:nvPr>
            <p:ph type="body" sz="quarter" idx="23"/>
          </p:nvPr>
        </p:nvSpPr>
        <p:spPr>
          <a:xfrm>
            <a:off x="12191999" y="6033251"/>
            <a:ext cx="5356438" cy="1203483"/>
          </a:xfrm>
          <a:prstGeom prst="rect">
            <a:avLst/>
          </a:prstGeom>
          <a:solidFill>
            <a:srgbClr val="929292"/>
          </a:solidFill>
        </p:spPr>
        <p:txBody>
          <a:bodyPr/>
          <a:lstStyle/>
          <a:p>
            <a:pPr>
              <a:defRPr spc="0"/>
            </a:pPr>
            <a:endParaRPr/>
          </a:p>
        </p:txBody>
      </p:sp>
      <p:sp>
        <p:nvSpPr>
          <p:cNvPr id="779" name="Rectángulo"/>
          <p:cNvSpPr>
            <a:spLocks noGrp="1"/>
          </p:cNvSpPr>
          <p:nvPr>
            <p:ph type="body" sz="quarter" idx="24"/>
          </p:nvPr>
        </p:nvSpPr>
        <p:spPr>
          <a:xfrm>
            <a:off x="17548434" y="6033251"/>
            <a:ext cx="5356437" cy="1203483"/>
          </a:xfrm>
          <a:prstGeom prst="rect">
            <a:avLst/>
          </a:prstGeom>
          <a:solidFill>
            <a:srgbClr val="929292"/>
          </a:solidFill>
        </p:spPr>
        <p:txBody>
          <a:bodyPr/>
          <a:lstStyle/>
          <a:p>
            <a:pPr>
              <a:defRPr spc="0"/>
            </a:pPr>
            <a:endParaRPr/>
          </a:p>
        </p:txBody>
      </p:sp>
      <p:sp>
        <p:nvSpPr>
          <p:cNvPr id="780" name="Figura"/>
          <p:cNvSpPr>
            <a:spLocks noGrp="1"/>
          </p:cNvSpPr>
          <p:nvPr>
            <p:ph type="body" idx="25"/>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7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788" name="Insert Picture Here 2018 Darker.png"/>
          <p:cNvSpPr>
            <a:spLocks noGrp="1"/>
          </p:cNvSpPr>
          <p:nvPr>
            <p:ph type="pic" idx="21"/>
          </p:nvPr>
        </p:nvSpPr>
        <p:spPr>
          <a:xfrm>
            <a:off x="0" y="-3048000"/>
            <a:ext cx="24384002" cy="13716000"/>
          </a:xfrm>
          <a:prstGeom prst="rect">
            <a:avLst/>
          </a:prstGeom>
          <a:noFill/>
        </p:spPr>
        <p:txBody>
          <a:bodyPr lIns="91439" tIns="45719" rIns="91439" bIns="45719" anchor="t">
            <a:noAutofit/>
          </a:bodyPr>
          <a:lstStyle/>
          <a:p>
            <a:endParaRPr/>
          </a:p>
        </p:txBody>
      </p:sp>
      <p:sp>
        <p:nvSpPr>
          <p:cNvPr id="789"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90" name="Rectángulo"/>
          <p:cNvSpPr>
            <a:spLocks noGrp="1"/>
          </p:cNvSpPr>
          <p:nvPr>
            <p:ph type="body" sz="quarter" idx="22"/>
          </p:nvPr>
        </p:nvSpPr>
        <p:spPr>
          <a:xfrm>
            <a:off x="1479129" y="6033251"/>
            <a:ext cx="5356438" cy="1203483"/>
          </a:xfrm>
          <a:prstGeom prst="rect">
            <a:avLst/>
          </a:prstGeom>
          <a:solidFill>
            <a:srgbClr val="929292"/>
          </a:solidFill>
        </p:spPr>
        <p:txBody>
          <a:bodyPr/>
          <a:lstStyle/>
          <a:p>
            <a:pPr>
              <a:defRPr spc="0"/>
            </a:pPr>
            <a:endParaRPr/>
          </a:p>
        </p:txBody>
      </p:sp>
      <p:sp>
        <p:nvSpPr>
          <p:cNvPr id="791" name="Rectángulo"/>
          <p:cNvSpPr>
            <a:spLocks noGrp="1"/>
          </p:cNvSpPr>
          <p:nvPr>
            <p:ph type="body" sz="quarter" idx="23"/>
          </p:nvPr>
        </p:nvSpPr>
        <p:spPr>
          <a:xfrm>
            <a:off x="6835564" y="6033251"/>
            <a:ext cx="5356437" cy="1203483"/>
          </a:xfrm>
          <a:prstGeom prst="rect">
            <a:avLst/>
          </a:prstGeom>
          <a:solidFill>
            <a:srgbClr val="929292"/>
          </a:solidFill>
        </p:spPr>
        <p:txBody>
          <a:bodyPr/>
          <a:lstStyle/>
          <a:p>
            <a:pPr>
              <a:defRPr spc="0"/>
            </a:pPr>
            <a:endParaRPr/>
          </a:p>
        </p:txBody>
      </p:sp>
      <p:sp>
        <p:nvSpPr>
          <p:cNvPr id="792" name="Rectángulo"/>
          <p:cNvSpPr>
            <a:spLocks noGrp="1"/>
          </p:cNvSpPr>
          <p:nvPr>
            <p:ph type="body" sz="quarter" idx="24"/>
          </p:nvPr>
        </p:nvSpPr>
        <p:spPr>
          <a:xfrm>
            <a:off x="17548434" y="6033251"/>
            <a:ext cx="5356437" cy="1203483"/>
          </a:xfrm>
          <a:prstGeom prst="rect">
            <a:avLst/>
          </a:prstGeom>
          <a:solidFill>
            <a:srgbClr val="929292"/>
          </a:solidFill>
        </p:spPr>
        <p:txBody>
          <a:bodyPr/>
          <a:lstStyle/>
          <a:p>
            <a:pPr>
              <a:defRPr spc="0"/>
            </a:pPr>
            <a:endParaRPr/>
          </a:p>
        </p:txBody>
      </p:sp>
      <p:sp>
        <p:nvSpPr>
          <p:cNvPr id="793" name="Figura"/>
          <p:cNvSpPr>
            <a:spLocks noGrp="1"/>
          </p:cNvSpPr>
          <p:nvPr>
            <p:ph type="body" idx="25"/>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7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ottom Overlay">
    <p:spTree>
      <p:nvGrpSpPr>
        <p:cNvPr id="1" name=""/>
        <p:cNvGrpSpPr/>
        <p:nvPr/>
      </p:nvGrpSpPr>
      <p:grpSpPr>
        <a:xfrm>
          <a:off x="0" y="0"/>
          <a:ext cx="0" cy="0"/>
          <a:chOff x="0" y="0"/>
          <a:chExt cx="0" cy="0"/>
        </a:xfrm>
      </p:grpSpPr>
      <p:sp>
        <p:nvSpPr>
          <p:cNvPr id="69" name="Nivel de texto 1…"/>
          <p:cNvSpPr txBox="1">
            <a:spLocks noGrp="1"/>
          </p:cNvSpPr>
          <p:nvPr>
            <p:ph type="body" sz="half" idx="1"/>
          </p:nvPr>
        </p:nvSpPr>
        <p:spPr>
          <a:xfrm>
            <a:off x="0" y="8953500"/>
            <a:ext cx="24384002" cy="4762500"/>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70" name="Rectángulo redondeado"/>
          <p:cNvSpPr>
            <a:spLocks noGrp="1"/>
          </p:cNvSpPr>
          <p:nvPr>
            <p:ph type="body" sz="quarter" idx="21"/>
          </p:nvPr>
        </p:nvSpPr>
        <p:spPr>
          <a:xfrm rot="16200000">
            <a:off x="2838767" y="7784410"/>
            <a:ext cx="449016" cy="2354016"/>
          </a:xfrm>
          <a:prstGeom prst="rect">
            <a:avLst/>
          </a:prstGeom>
          <a:solidFill>
            <a:srgbClr val="454546"/>
          </a:solidFill>
        </p:spPr>
        <p:txBody>
          <a:bodyPr/>
          <a:lstStyle/>
          <a:p>
            <a:pPr>
              <a:defRPr spc="0"/>
            </a:pPr>
            <a:endParaRPr/>
          </a:p>
        </p:txBody>
      </p:sp>
      <p:sp>
        <p:nvSpPr>
          <p:cNvPr id="7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abs">
    <p:bg>
      <p:bgPr>
        <a:solidFill>
          <a:srgbClr val="000000"/>
        </a:solidFill>
        <a:effectLst/>
      </p:bgPr>
    </p:bg>
    <p:spTree>
      <p:nvGrpSpPr>
        <p:cNvPr id="1" name=""/>
        <p:cNvGrpSpPr/>
        <p:nvPr/>
      </p:nvGrpSpPr>
      <p:grpSpPr>
        <a:xfrm>
          <a:off x="0" y="0"/>
          <a:ext cx="0" cy="0"/>
          <a:chOff x="0" y="0"/>
          <a:chExt cx="0" cy="0"/>
        </a:xfrm>
      </p:grpSpPr>
      <p:sp>
        <p:nvSpPr>
          <p:cNvPr id="801" name="Insert Picture Here 2018 Darker.png"/>
          <p:cNvSpPr>
            <a:spLocks noGrp="1"/>
          </p:cNvSpPr>
          <p:nvPr>
            <p:ph type="pic" idx="21"/>
          </p:nvPr>
        </p:nvSpPr>
        <p:spPr>
          <a:xfrm>
            <a:off x="0" y="-3048000"/>
            <a:ext cx="24384002" cy="13716000"/>
          </a:xfrm>
          <a:prstGeom prst="rect">
            <a:avLst/>
          </a:prstGeom>
          <a:noFill/>
        </p:spPr>
        <p:txBody>
          <a:bodyPr lIns="91439" tIns="45719" rIns="91439" bIns="45719" anchor="t">
            <a:noAutofit/>
          </a:bodyPr>
          <a:lstStyle/>
          <a:p>
            <a:endParaRPr/>
          </a:p>
        </p:txBody>
      </p:sp>
      <p:sp>
        <p:nvSpPr>
          <p:cNvPr id="802"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803" name="Rectángulo"/>
          <p:cNvSpPr>
            <a:spLocks noGrp="1"/>
          </p:cNvSpPr>
          <p:nvPr>
            <p:ph type="body" sz="quarter" idx="22"/>
          </p:nvPr>
        </p:nvSpPr>
        <p:spPr>
          <a:xfrm>
            <a:off x="1479129" y="6033251"/>
            <a:ext cx="5356438" cy="1203483"/>
          </a:xfrm>
          <a:prstGeom prst="rect">
            <a:avLst/>
          </a:prstGeom>
          <a:solidFill>
            <a:srgbClr val="929292"/>
          </a:solidFill>
        </p:spPr>
        <p:txBody>
          <a:bodyPr/>
          <a:lstStyle/>
          <a:p>
            <a:pPr>
              <a:defRPr spc="0"/>
            </a:pPr>
            <a:endParaRPr/>
          </a:p>
        </p:txBody>
      </p:sp>
      <p:sp>
        <p:nvSpPr>
          <p:cNvPr id="804" name="Rectángulo"/>
          <p:cNvSpPr>
            <a:spLocks noGrp="1"/>
          </p:cNvSpPr>
          <p:nvPr>
            <p:ph type="body" sz="quarter" idx="23"/>
          </p:nvPr>
        </p:nvSpPr>
        <p:spPr>
          <a:xfrm>
            <a:off x="6835564" y="6033251"/>
            <a:ext cx="5356437" cy="1203483"/>
          </a:xfrm>
          <a:prstGeom prst="rect">
            <a:avLst/>
          </a:prstGeom>
          <a:solidFill>
            <a:srgbClr val="929292"/>
          </a:solidFill>
        </p:spPr>
        <p:txBody>
          <a:bodyPr/>
          <a:lstStyle/>
          <a:p>
            <a:pPr>
              <a:defRPr spc="0"/>
            </a:pPr>
            <a:endParaRPr/>
          </a:p>
        </p:txBody>
      </p:sp>
      <p:sp>
        <p:nvSpPr>
          <p:cNvPr id="805" name="Rectángulo"/>
          <p:cNvSpPr>
            <a:spLocks noGrp="1"/>
          </p:cNvSpPr>
          <p:nvPr>
            <p:ph type="body" sz="quarter" idx="24"/>
          </p:nvPr>
        </p:nvSpPr>
        <p:spPr>
          <a:xfrm>
            <a:off x="12191999" y="6033251"/>
            <a:ext cx="5356437" cy="1203483"/>
          </a:xfrm>
          <a:prstGeom prst="rect">
            <a:avLst/>
          </a:prstGeom>
          <a:solidFill>
            <a:srgbClr val="929292"/>
          </a:solidFill>
        </p:spPr>
        <p:txBody>
          <a:bodyPr/>
          <a:lstStyle/>
          <a:p>
            <a:pPr>
              <a:defRPr spc="0"/>
            </a:pPr>
            <a:endParaRPr/>
          </a:p>
        </p:txBody>
      </p:sp>
      <p:sp>
        <p:nvSpPr>
          <p:cNvPr id="806" name="Figura"/>
          <p:cNvSpPr>
            <a:spLocks noGrp="1"/>
          </p:cNvSpPr>
          <p:nvPr>
            <p:ph type="body" idx="25"/>
          </p:nvPr>
        </p:nvSpPr>
        <p:spPr>
          <a:xfrm>
            <a:off x="0" y="5732461"/>
            <a:ext cx="24384000" cy="7983540"/>
          </a:xfrm>
          <a:prstGeom prst="rect">
            <a:avLst/>
          </a:prstGeom>
          <a:gradFill>
            <a:gsLst>
              <a:gs pos="0">
                <a:srgbClr val="FFFFFF"/>
              </a:gs>
              <a:gs pos="100000">
                <a:srgbClr val="929292"/>
              </a:gs>
            </a:gsLst>
            <a:lin ang="8100000"/>
          </a:gradFill>
          <a:effectLst>
            <a:outerShdw blurRad="1270000" dist="635000" dir="16200000" rotWithShape="0">
              <a:srgbClr val="000000">
                <a:alpha val="25000"/>
              </a:srgbClr>
            </a:outerShdw>
          </a:effectLst>
        </p:spPr>
        <p:txBody>
          <a:bodyPr/>
          <a:lstStyle/>
          <a:p>
            <a:pPr>
              <a:defRPr spc="0"/>
            </a:pPr>
            <a:endParaRPr/>
          </a:p>
        </p:txBody>
      </p:sp>
      <p:sp>
        <p:nvSpPr>
          <p:cNvPr id="8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14" name="Nivel de texto 1…"/>
          <p:cNvSpPr txBox="1">
            <a:spLocks noGrp="1"/>
          </p:cNvSpPr>
          <p:nvPr>
            <p:ph type="body" sz="quarter" idx="1"/>
          </p:nvPr>
        </p:nvSpPr>
        <p:spPr>
          <a:xfrm>
            <a:off x="7635377" y="3498453"/>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15" name="Insert Picture Here 2018 Darker.png"/>
          <p:cNvSpPr>
            <a:spLocks noGrp="1"/>
          </p:cNvSpPr>
          <p:nvPr>
            <p:ph type="pic" sz="quarter" idx="21"/>
          </p:nvPr>
        </p:nvSpPr>
        <p:spPr>
          <a:xfrm>
            <a:off x="6956827" y="1823641"/>
            <a:ext cx="10470522" cy="5889669"/>
          </a:xfrm>
          <a:prstGeom prst="rect">
            <a:avLst/>
          </a:prstGeom>
          <a:noFill/>
        </p:spPr>
        <p:txBody>
          <a:bodyPr lIns="91439" tIns="45719" rIns="91439" bIns="45719" anchor="t">
            <a:noAutofit/>
          </a:bodyPr>
          <a:lstStyle/>
          <a:p>
            <a:endParaRPr/>
          </a:p>
        </p:txBody>
      </p:sp>
      <p:sp>
        <p:nvSpPr>
          <p:cNvPr id="816" name="Insert Picture Here 2018.png"/>
          <p:cNvSpPr>
            <a:spLocks noGrp="1"/>
          </p:cNvSpPr>
          <p:nvPr>
            <p:ph type="pic" sz="quarter" idx="22"/>
          </p:nvPr>
        </p:nvSpPr>
        <p:spPr>
          <a:xfrm>
            <a:off x="13876441" y="1823641"/>
            <a:ext cx="10470523" cy="5889669"/>
          </a:xfrm>
          <a:prstGeom prst="rect">
            <a:avLst/>
          </a:prstGeom>
          <a:noFill/>
        </p:spPr>
        <p:txBody>
          <a:bodyPr lIns="91439" tIns="45719" rIns="91439" bIns="45719" anchor="t">
            <a:noAutofit/>
          </a:bodyPr>
          <a:lstStyle/>
          <a:p>
            <a:endParaRPr/>
          </a:p>
        </p:txBody>
      </p:sp>
      <p:sp>
        <p:nvSpPr>
          <p:cNvPr id="8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24" name="Insert Picture Here 2018.png"/>
          <p:cNvSpPr>
            <a:spLocks noGrp="1"/>
          </p:cNvSpPr>
          <p:nvPr>
            <p:ph type="pic" sz="half" idx="21"/>
          </p:nvPr>
        </p:nvSpPr>
        <p:spPr>
          <a:xfrm>
            <a:off x="14224000" y="6858000"/>
            <a:ext cx="12192000" cy="6858000"/>
          </a:xfrm>
          <a:prstGeom prst="rect">
            <a:avLst/>
          </a:prstGeom>
          <a:noFill/>
        </p:spPr>
        <p:txBody>
          <a:bodyPr lIns="91439" tIns="45719" rIns="91439" bIns="45719" anchor="t">
            <a:noAutofit/>
          </a:bodyPr>
          <a:lstStyle/>
          <a:p>
            <a:endParaRPr/>
          </a:p>
        </p:txBody>
      </p:sp>
      <p:sp>
        <p:nvSpPr>
          <p:cNvPr id="825" name="Insert Picture Here 2018 Darker.png"/>
          <p:cNvSpPr>
            <a:spLocks noGrp="1"/>
          </p:cNvSpPr>
          <p:nvPr>
            <p:ph type="pic" sz="half" idx="22"/>
          </p:nvPr>
        </p:nvSpPr>
        <p:spPr>
          <a:xfrm>
            <a:off x="6096000" y="0"/>
            <a:ext cx="12192000" cy="6858000"/>
          </a:xfrm>
          <a:prstGeom prst="rect">
            <a:avLst/>
          </a:prstGeom>
          <a:noFill/>
        </p:spPr>
        <p:txBody>
          <a:bodyPr lIns="91439" tIns="45719" rIns="91439" bIns="45719" anchor="t">
            <a:noAutofit/>
          </a:bodyPr>
          <a:lstStyle/>
          <a:p>
            <a:endParaRPr/>
          </a:p>
        </p:txBody>
      </p:sp>
      <p:sp>
        <p:nvSpPr>
          <p:cNvPr id="826" name="Nivel de texto 1…"/>
          <p:cNvSpPr txBox="1">
            <a:spLocks noGrp="1"/>
          </p:cNvSpPr>
          <p:nvPr>
            <p:ph type="body" sz="quarter" idx="1"/>
          </p:nvPr>
        </p:nvSpPr>
        <p:spPr>
          <a:xfrm>
            <a:off x="7802247" y="2159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34" name="Insert Picture Here 2018 Darker.png"/>
          <p:cNvSpPr>
            <a:spLocks noGrp="1"/>
          </p:cNvSpPr>
          <p:nvPr>
            <p:ph type="pic" idx="21"/>
          </p:nvPr>
        </p:nvSpPr>
        <p:spPr>
          <a:xfrm>
            <a:off x="-1862667" y="-2"/>
            <a:ext cx="15917334" cy="8953502"/>
          </a:xfrm>
          <a:prstGeom prst="rect">
            <a:avLst/>
          </a:prstGeom>
          <a:noFill/>
          <a:effectLst>
            <a:outerShdw blurRad="1270000" dist="635000" dir="5400000" rotWithShape="0">
              <a:srgbClr val="000000">
                <a:alpha val="25000"/>
              </a:srgbClr>
            </a:outerShdw>
          </a:effectLst>
        </p:spPr>
        <p:txBody>
          <a:bodyPr lIns="91439" tIns="45719" rIns="91439" bIns="45719" anchor="t">
            <a:noAutofit/>
          </a:bodyPr>
          <a:lstStyle/>
          <a:p>
            <a:endParaRPr/>
          </a:p>
        </p:txBody>
      </p:sp>
      <p:sp>
        <p:nvSpPr>
          <p:cNvPr id="835" name="Insert Picture Here 2018.png"/>
          <p:cNvSpPr>
            <a:spLocks noGrp="1"/>
          </p:cNvSpPr>
          <p:nvPr>
            <p:ph type="pic" idx="22"/>
          </p:nvPr>
        </p:nvSpPr>
        <p:spPr>
          <a:xfrm>
            <a:off x="10329332" y="-2"/>
            <a:ext cx="15917336" cy="8953502"/>
          </a:xfrm>
          <a:prstGeom prst="rect">
            <a:avLst/>
          </a:prstGeom>
          <a:noFill/>
          <a:effectLst>
            <a:outerShdw blurRad="1270000" dist="635000" dir="5400000" rotWithShape="0">
              <a:srgbClr val="000000">
                <a:alpha val="25000"/>
              </a:srgbClr>
            </a:outerShdw>
          </a:effectLst>
        </p:spPr>
        <p:txBody>
          <a:bodyPr lIns="91439" tIns="45719" rIns="91439" bIns="45719" anchor="t">
            <a:noAutofit/>
          </a:bodyPr>
          <a:lstStyle/>
          <a:p>
            <a:endParaRPr/>
          </a:p>
        </p:txBody>
      </p:sp>
      <p:sp>
        <p:nvSpPr>
          <p:cNvPr id="836" name="Nivel de texto 1…"/>
          <p:cNvSpPr txBox="1">
            <a:spLocks noGrp="1"/>
          </p:cNvSpPr>
          <p:nvPr>
            <p:ph type="body" sz="half" idx="1"/>
          </p:nvPr>
        </p:nvSpPr>
        <p:spPr>
          <a:xfrm>
            <a:off x="0" y="5640997"/>
            <a:ext cx="24384000" cy="3307672"/>
          </a:xfrm>
          <a:prstGeom prst="rect">
            <a:avLst/>
          </a:prstGeom>
          <a:solidFill>
            <a:srgbClr val="000000">
              <a:alpha val="80000"/>
            </a:srgbClr>
          </a:solidFill>
        </p:spPr>
        <p:txBody>
          <a:bodyPr lIns="38100" tIns="38100" rIns="38100" bIns="38100"/>
          <a:lstStyle/>
          <a:p>
            <a:r>
              <a:t>Nivel de texto 1</a:t>
            </a:r>
          </a:p>
          <a:p>
            <a:pPr lvl="1"/>
            <a:r>
              <a:t>Nivel de texto 2</a:t>
            </a:r>
          </a:p>
          <a:p>
            <a:pPr lvl="2"/>
            <a:r>
              <a:t>Nivel de texto 3</a:t>
            </a:r>
          </a:p>
          <a:p>
            <a:pPr lvl="3"/>
            <a:r>
              <a:t>Nivel de texto 4</a:t>
            </a:r>
          </a:p>
          <a:p>
            <a:pPr lvl="4"/>
            <a:r>
              <a:t>Nivel de texto 5</a:t>
            </a:r>
          </a:p>
        </p:txBody>
      </p:sp>
      <p:sp>
        <p:nvSpPr>
          <p:cNvPr id="837" name="Rectángulo redondeado"/>
          <p:cNvSpPr>
            <a:spLocks noGrp="1"/>
          </p:cNvSpPr>
          <p:nvPr>
            <p:ph type="body" sz="quarter" idx="23"/>
          </p:nvPr>
        </p:nvSpPr>
        <p:spPr>
          <a:xfrm rot="16200000">
            <a:off x="11967493" y="7784410"/>
            <a:ext cx="449015" cy="2354016"/>
          </a:xfrm>
          <a:prstGeom prst="rect">
            <a:avLst/>
          </a:prstGeom>
          <a:solidFill>
            <a:srgbClr val="00A2FD"/>
          </a:solidFill>
        </p:spPr>
        <p:txBody>
          <a:bodyPr/>
          <a:lstStyle/>
          <a:p>
            <a:pPr>
              <a:defRPr spc="0"/>
            </a:pPr>
            <a:endParaRPr/>
          </a:p>
        </p:txBody>
      </p:sp>
      <p:sp>
        <p:nvSpPr>
          <p:cNvPr id="8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45" name="Insert Picture Here 2018 Darker.png"/>
          <p:cNvSpPr>
            <a:spLocks noGrp="1"/>
          </p:cNvSpPr>
          <p:nvPr>
            <p:ph type="pic" idx="21"/>
          </p:nvPr>
        </p:nvSpPr>
        <p:spPr>
          <a:xfrm>
            <a:off x="-8128000" y="0"/>
            <a:ext cx="24384000" cy="13716002"/>
          </a:xfrm>
          <a:prstGeom prst="rect">
            <a:avLst/>
          </a:prstGeom>
          <a:noFill/>
        </p:spPr>
        <p:txBody>
          <a:bodyPr lIns="91439" tIns="45719" rIns="91439" bIns="45719" anchor="t">
            <a:noAutofit/>
          </a:bodyPr>
          <a:lstStyle/>
          <a:p>
            <a:endParaRPr/>
          </a:p>
        </p:txBody>
      </p:sp>
      <p:sp>
        <p:nvSpPr>
          <p:cNvPr id="846" name="Insert Picture Here 2018.png"/>
          <p:cNvSpPr>
            <a:spLocks noGrp="1"/>
          </p:cNvSpPr>
          <p:nvPr>
            <p:ph type="pic" idx="22"/>
          </p:nvPr>
        </p:nvSpPr>
        <p:spPr>
          <a:xfrm>
            <a:off x="8128000" y="-2"/>
            <a:ext cx="24384000" cy="13716003"/>
          </a:xfrm>
          <a:prstGeom prst="rect">
            <a:avLst/>
          </a:prstGeom>
          <a:noFill/>
        </p:spPr>
        <p:txBody>
          <a:bodyPr lIns="91439" tIns="45719" rIns="91439" bIns="45719" anchor="t">
            <a:noAutofit/>
          </a:bodyPr>
          <a:lstStyle/>
          <a:p>
            <a:endParaRPr/>
          </a:p>
        </p:txBody>
      </p:sp>
      <p:sp>
        <p:nvSpPr>
          <p:cNvPr id="847" name="Nivel de texto 1…"/>
          <p:cNvSpPr txBox="1">
            <a:spLocks noGrp="1"/>
          </p:cNvSpPr>
          <p:nvPr>
            <p:ph type="body" sz="quarter" idx="1"/>
          </p:nvPr>
        </p:nvSpPr>
        <p:spPr>
          <a:xfrm>
            <a:off x="7823303"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4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55" name="Nivel de texto 1…"/>
          <p:cNvSpPr txBox="1">
            <a:spLocks noGrp="1"/>
          </p:cNvSpPr>
          <p:nvPr>
            <p:ph type="body" sz="quarter" idx="1"/>
          </p:nvPr>
        </p:nvSpPr>
        <p:spPr>
          <a:xfrm rot="16200000">
            <a:off x="11874500" y="3498810"/>
            <a:ext cx="635000"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56" name="Insert Picture Here 2018.png"/>
          <p:cNvSpPr>
            <a:spLocks noGrp="1"/>
          </p:cNvSpPr>
          <p:nvPr>
            <p:ph type="pic" sz="quarter" idx="21"/>
          </p:nvPr>
        </p:nvSpPr>
        <p:spPr>
          <a:xfrm>
            <a:off x="9194006" y="5528695"/>
            <a:ext cx="5996165" cy="3372844"/>
          </a:xfrm>
          <a:prstGeom prst="rect">
            <a:avLst/>
          </a:prstGeom>
          <a:noFill/>
        </p:spPr>
        <p:txBody>
          <a:bodyPr lIns="91439" tIns="45719" rIns="91439" bIns="45719" anchor="t">
            <a:noAutofit/>
          </a:bodyPr>
          <a:lstStyle/>
          <a:p>
            <a:endParaRPr/>
          </a:p>
        </p:txBody>
      </p:sp>
      <p:sp>
        <p:nvSpPr>
          <p:cNvPr id="857" name="Insert Picture Here 2018 Darker.png"/>
          <p:cNvSpPr>
            <a:spLocks noGrp="1"/>
          </p:cNvSpPr>
          <p:nvPr>
            <p:ph type="pic" sz="quarter" idx="22"/>
          </p:nvPr>
        </p:nvSpPr>
        <p:spPr>
          <a:xfrm>
            <a:off x="16536717" y="5528695"/>
            <a:ext cx="5996165" cy="3372844"/>
          </a:xfrm>
          <a:prstGeom prst="rect">
            <a:avLst/>
          </a:prstGeom>
          <a:noFill/>
        </p:spPr>
        <p:txBody>
          <a:bodyPr lIns="91439" tIns="45719" rIns="91439" bIns="45719" anchor="t">
            <a:noAutofit/>
          </a:bodyPr>
          <a:lstStyle/>
          <a:p>
            <a:endParaRPr/>
          </a:p>
        </p:txBody>
      </p:sp>
      <p:sp>
        <p:nvSpPr>
          <p:cNvPr id="858" name="Insert Picture Here 2018 Darker.png"/>
          <p:cNvSpPr>
            <a:spLocks noGrp="1"/>
          </p:cNvSpPr>
          <p:nvPr>
            <p:ph type="pic" sz="quarter" idx="23"/>
          </p:nvPr>
        </p:nvSpPr>
        <p:spPr>
          <a:xfrm>
            <a:off x="1851293" y="5528695"/>
            <a:ext cx="5996166" cy="3372844"/>
          </a:xfrm>
          <a:prstGeom prst="rect">
            <a:avLst/>
          </a:prstGeom>
          <a:noFill/>
        </p:spPr>
        <p:txBody>
          <a:bodyPr lIns="91439" tIns="45719" rIns="91439" bIns="45719" anchor="t">
            <a:noAutofit/>
          </a:bodyPr>
          <a:lstStyle/>
          <a:p>
            <a:endParaRPr/>
          </a:p>
        </p:txBody>
      </p:sp>
      <p:sp>
        <p:nvSpPr>
          <p:cNvPr id="8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866" name="Insert Picture Here 2018.png"/>
          <p:cNvSpPr>
            <a:spLocks noGrp="1"/>
          </p:cNvSpPr>
          <p:nvPr>
            <p:ph type="pic" sz="half" idx="21"/>
          </p:nvPr>
        </p:nvSpPr>
        <p:spPr>
          <a:xfrm>
            <a:off x="-2032000" y="6858000"/>
            <a:ext cx="12192000" cy="6858000"/>
          </a:xfrm>
          <a:prstGeom prst="rect">
            <a:avLst/>
          </a:prstGeom>
          <a:noFill/>
        </p:spPr>
        <p:txBody>
          <a:bodyPr lIns="91439" tIns="45719" rIns="91439" bIns="45719" anchor="t">
            <a:noAutofit/>
          </a:bodyPr>
          <a:lstStyle/>
          <a:p>
            <a:endParaRPr/>
          </a:p>
        </p:txBody>
      </p:sp>
      <p:sp>
        <p:nvSpPr>
          <p:cNvPr id="867" name="Insert Picture Here 2018.png"/>
          <p:cNvSpPr>
            <a:spLocks noGrp="1"/>
          </p:cNvSpPr>
          <p:nvPr>
            <p:ph type="pic" sz="half" idx="22"/>
          </p:nvPr>
        </p:nvSpPr>
        <p:spPr>
          <a:xfrm>
            <a:off x="14223998" y="6858000"/>
            <a:ext cx="12192002" cy="6858000"/>
          </a:xfrm>
          <a:prstGeom prst="rect">
            <a:avLst/>
          </a:prstGeom>
          <a:noFill/>
        </p:spPr>
        <p:txBody>
          <a:bodyPr lIns="91439" tIns="45719" rIns="91439" bIns="45719" anchor="t">
            <a:noAutofit/>
          </a:bodyPr>
          <a:lstStyle/>
          <a:p>
            <a:endParaRPr/>
          </a:p>
        </p:txBody>
      </p:sp>
      <p:sp>
        <p:nvSpPr>
          <p:cNvPr id="868" name="Insert Picture Here 2018 Darker.png"/>
          <p:cNvSpPr>
            <a:spLocks noGrp="1"/>
          </p:cNvSpPr>
          <p:nvPr>
            <p:ph type="pic" sz="half" idx="23"/>
          </p:nvPr>
        </p:nvSpPr>
        <p:spPr>
          <a:xfrm>
            <a:off x="6095998" y="0"/>
            <a:ext cx="12192002" cy="6858000"/>
          </a:xfrm>
          <a:prstGeom prst="rect">
            <a:avLst/>
          </a:prstGeom>
          <a:noFill/>
        </p:spPr>
        <p:txBody>
          <a:bodyPr lIns="91439" tIns="45719" rIns="91439" bIns="45719" anchor="t">
            <a:noAutofit/>
          </a:bodyPr>
          <a:lstStyle/>
          <a:p>
            <a:endParaRPr/>
          </a:p>
        </p:txBody>
      </p:sp>
      <p:sp>
        <p:nvSpPr>
          <p:cNvPr id="869" name="Nivel de texto 1…"/>
          <p:cNvSpPr txBox="1">
            <a:spLocks noGrp="1"/>
          </p:cNvSpPr>
          <p:nvPr>
            <p:ph type="body" sz="quarter" idx="1"/>
          </p:nvPr>
        </p:nvSpPr>
        <p:spPr>
          <a:xfrm>
            <a:off x="8128000" y="6858000"/>
            <a:ext cx="8128000" cy="6858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70" name="Rectángulo"/>
          <p:cNvSpPr>
            <a:spLocks noGrp="1"/>
          </p:cNvSpPr>
          <p:nvPr>
            <p:ph type="body" sz="quarter" idx="24"/>
          </p:nvPr>
        </p:nvSpPr>
        <p:spPr>
          <a:xfrm>
            <a:off x="16256000" y="-1"/>
            <a:ext cx="8128000" cy="6858001"/>
          </a:xfrm>
          <a:prstGeom prst="rect">
            <a:avLst/>
          </a:prstGeom>
          <a:solidFill>
            <a:srgbClr val="454546"/>
          </a:solidFill>
        </p:spPr>
        <p:txBody>
          <a:bodyPr/>
          <a:lstStyle/>
          <a:p>
            <a:pPr>
              <a:defRPr spc="0"/>
            </a:pPr>
            <a:endParaRPr/>
          </a:p>
        </p:txBody>
      </p:sp>
      <p:sp>
        <p:nvSpPr>
          <p:cNvPr id="871" name="Rectángulo redondeado"/>
          <p:cNvSpPr>
            <a:spLocks noGrp="1"/>
          </p:cNvSpPr>
          <p:nvPr>
            <p:ph type="body" sz="quarter" idx="25"/>
          </p:nvPr>
        </p:nvSpPr>
        <p:spPr>
          <a:xfrm>
            <a:off x="7895240" y="2287740"/>
            <a:ext cx="449016" cy="2354017"/>
          </a:xfrm>
          <a:prstGeom prst="rect">
            <a:avLst/>
          </a:prstGeom>
          <a:solidFill>
            <a:srgbClr val="00A2FD"/>
          </a:solidFill>
        </p:spPr>
        <p:txBody>
          <a:bodyPr/>
          <a:lstStyle/>
          <a:p>
            <a:pPr>
              <a:defRPr spc="0"/>
            </a:pPr>
            <a:endParaRPr/>
          </a:p>
        </p:txBody>
      </p:sp>
      <p:sp>
        <p:nvSpPr>
          <p:cNvPr id="8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879" name="Nivel de texto 1…"/>
          <p:cNvSpPr txBox="1">
            <a:spLocks noGrp="1"/>
          </p:cNvSpPr>
          <p:nvPr>
            <p:ph type="body" sz="quarter" idx="1"/>
          </p:nvPr>
        </p:nvSpPr>
        <p:spPr>
          <a:xfrm rot="16200000">
            <a:off x="2745774" y="3498810"/>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80" name="Insert Picture Here 2018 Darker.png"/>
          <p:cNvSpPr>
            <a:spLocks noGrp="1"/>
          </p:cNvSpPr>
          <p:nvPr>
            <p:ph type="pic" sz="quarter" idx="21"/>
          </p:nvPr>
        </p:nvSpPr>
        <p:spPr>
          <a:xfrm>
            <a:off x="12635696" y="5760491"/>
            <a:ext cx="4761083" cy="2678110"/>
          </a:xfrm>
          <a:prstGeom prst="rect">
            <a:avLst/>
          </a:prstGeom>
          <a:noFill/>
        </p:spPr>
        <p:txBody>
          <a:bodyPr lIns="91439" tIns="45719" rIns="91439" bIns="45719" anchor="t">
            <a:noAutofit/>
          </a:bodyPr>
          <a:lstStyle/>
          <a:p>
            <a:endParaRPr/>
          </a:p>
        </p:txBody>
      </p:sp>
      <p:sp>
        <p:nvSpPr>
          <p:cNvPr id="881" name="Insert Picture Here 2018 Darker.png"/>
          <p:cNvSpPr>
            <a:spLocks noGrp="1"/>
          </p:cNvSpPr>
          <p:nvPr>
            <p:ph type="pic" sz="quarter" idx="22"/>
          </p:nvPr>
        </p:nvSpPr>
        <p:spPr>
          <a:xfrm>
            <a:off x="1693254" y="5760491"/>
            <a:ext cx="4761082" cy="2678110"/>
          </a:xfrm>
          <a:prstGeom prst="rect">
            <a:avLst/>
          </a:prstGeom>
          <a:noFill/>
        </p:spPr>
        <p:txBody>
          <a:bodyPr lIns="91439" tIns="45719" rIns="91439" bIns="45719" anchor="t">
            <a:noAutofit/>
          </a:bodyPr>
          <a:lstStyle/>
          <a:p>
            <a:endParaRPr/>
          </a:p>
        </p:txBody>
      </p:sp>
      <p:sp>
        <p:nvSpPr>
          <p:cNvPr id="882" name="Insert Picture Here 2018.png"/>
          <p:cNvSpPr>
            <a:spLocks noGrp="1"/>
          </p:cNvSpPr>
          <p:nvPr>
            <p:ph type="pic" sz="quarter" idx="23"/>
          </p:nvPr>
        </p:nvSpPr>
        <p:spPr>
          <a:xfrm>
            <a:off x="18106918" y="5760491"/>
            <a:ext cx="4761082" cy="2678110"/>
          </a:xfrm>
          <a:prstGeom prst="rect">
            <a:avLst/>
          </a:prstGeom>
          <a:noFill/>
        </p:spPr>
        <p:txBody>
          <a:bodyPr lIns="91439" tIns="45719" rIns="91439" bIns="45719" anchor="t">
            <a:noAutofit/>
          </a:bodyPr>
          <a:lstStyle/>
          <a:p>
            <a:endParaRPr/>
          </a:p>
        </p:txBody>
      </p:sp>
      <p:sp>
        <p:nvSpPr>
          <p:cNvPr id="883" name="Insert Picture Here 2018.png"/>
          <p:cNvSpPr>
            <a:spLocks noGrp="1"/>
          </p:cNvSpPr>
          <p:nvPr>
            <p:ph type="pic" sz="quarter" idx="24"/>
          </p:nvPr>
        </p:nvSpPr>
        <p:spPr>
          <a:xfrm>
            <a:off x="7164475" y="5760491"/>
            <a:ext cx="4761082" cy="2678109"/>
          </a:xfrm>
          <a:prstGeom prst="rect">
            <a:avLst/>
          </a:prstGeom>
          <a:noFill/>
        </p:spPr>
        <p:txBody>
          <a:bodyPr lIns="91439" tIns="45719" rIns="91439" bIns="45719" anchor="t">
            <a:noAutofit/>
          </a:bodyPr>
          <a:lstStyle/>
          <a:p>
            <a:endParaRPr/>
          </a:p>
        </p:txBody>
      </p:sp>
      <p:sp>
        <p:nvSpPr>
          <p:cNvPr id="88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891" name="Insert Picture Here 2018 Darker.png"/>
          <p:cNvSpPr>
            <a:spLocks noGrp="1"/>
          </p:cNvSpPr>
          <p:nvPr>
            <p:ph type="pic" idx="21"/>
          </p:nvPr>
        </p:nvSpPr>
        <p:spPr>
          <a:xfrm>
            <a:off x="-3090334" y="1905000"/>
            <a:ext cx="17610668" cy="9906000"/>
          </a:xfrm>
          <a:prstGeom prst="rect">
            <a:avLst/>
          </a:prstGeom>
          <a:noFill/>
        </p:spPr>
        <p:txBody>
          <a:bodyPr lIns="91439" tIns="45719" rIns="91439" bIns="45719" anchor="t">
            <a:noAutofit/>
          </a:bodyPr>
          <a:lstStyle/>
          <a:p>
            <a:endParaRPr/>
          </a:p>
        </p:txBody>
      </p:sp>
      <p:sp>
        <p:nvSpPr>
          <p:cNvPr id="892" name="Insert Picture Here 2018.png"/>
          <p:cNvSpPr>
            <a:spLocks noGrp="1"/>
          </p:cNvSpPr>
          <p:nvPr>
            <p:ph type="pic" sz="quarter" idx="22"/>
          </p:nvPr>
        </p:nvSpPr>
        <p:spPr>
          <a:xfrm>
            <a:off x="9665813" y="9120813"/>
            <a:ext cx="4761082" cy="2678109"/>
          </a:xfrm>
          <a:prstGeom prst="rect">
            <a:avLst/>
          </a:prstGeom>
          <a:noFill/>
        </p:spPr>
        <p:txBody>
          <a:bodyPr lIns="91439" tIns="45719" rIns="91439" bIns="45719" anchor="t">
            <a:noAutofit/>
          </a:bodyPr>
          <a:lstStyle/>
          <a:p>
            <a:endParaRPr/>
          </a:p>
        </p:txBody>
      </p:sp>
      <p:sp>
        <p:nvSpPr>
          <p:cNvPr id="893" name="Insert Picture Here 2018.png"/>
          <p:cNvSpPr>
            <a:spLocks noGrp="1"/>
          </p:cNvSpPr>
          <p:nvPr>
            <p:ph type="pic" sz="quarter" idx="23"/>
          </p:nvPr>
        </p:nvSpPr>
        <p:spPr>
          <a:xfrm>
            <a:off x="18151019" y="9120813"/>
            <a:ext cx="4761082" cy="2678109"/>
          </a:xfrm>
          <a:prstGeom prst="rect">
            <a:avLst/>
          </a:prstGeom>
          <a:noFill/>
        </p:spPr>
        <p:txBody>
          <a:bodyPr lIns="91439" tIns="45719" rIns="91439" bIns="45719" anchor="t">
            <a:noAutofit/>
          </a:bodyPr>
          <a:lstStyle/>
          <a:p>
            <a:endParaRPr/>
          </a:p>
        </p:txBody>
      </p:sp>
      <p:sp>
        <p:nvSpPr>
          <p:cNvPr id="894" name="Insert Picture Here 2018 Darker.png"/>
          <p:cNvSpPr>
            <a:spLocks noGrp="1"/>
          </p:cNvSpPr>
          <p:nvPr>
            <p:ph type="pic" sz="quarter" idx="24"/>
          </p:nvPr>
        </p:nvSpPr>
        <p:spPr>
          <a:xfrm>
            <a:off x="13908416" y="9120813"/>
            <a:ext cx="4761082" cy="2678109"/>
          </a:xfrm>
          <a:prstGeom prst="rect">
            <a:avLst/>
          </a:prstGeom>
          <a:noFill/>
        </p:spPr>
        <p:txBody>
          <a:bodyPr lIns="91439" tIns="45719" rIns="91439" bIns="45719" anchor="t">
            <a:noAutofit/>
          </a:bodyPr>
          <a:lstStyle/>
          <a:p>
            <a:endParaRPr/>
          </a:p>
        </p:txBody>
      </p:sp>
      <p:sp>
        <p:nvSpPr>
          <p:cNvPr id="895" name="Nivel de texto 1…"/>
          <p:cNvSpPr txBox="1">
            <a:spLocks noGrp="1"/>
          </p:cNvSpPr>
          <p:nvPr>
            <p:ph type="body" sz="quarter" idx="1"/>
          </p:nvPr>
        </p:nvSpPr>
        <p:spPr>
          <a:xfrm rot="16200000">
            <a:off x="11434606" y="3498810"/>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8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03" name="Insert Picture Here 2018.png"/>
          <p:cNvSpPr>
            <a:spLocks noGrp="1"/>
          </p:cNvSpPr>
          <p:nvPr>
            <p:ph type="pic" sz="half" idx="21"/>
          </p:nvPr>
        </p:nvSpPr>
        <p:spPr>
          <a:xfrm>
            <a:off x="6096000" y="6858000"/>
            <a:ext cx="12192001" cy="6858000"/>
          </a:xfrm>
          <a:prstGeom prst="rect">
            <a:avLst/>
          </a:prstGeom>
          <a:noFill/>
        </p:spPr>
        <p:txBody>
          <a:bodyPr lIns="91439" tIns="45719" rIns="91439" bIns="45719" anchor="t">
            <a:noAutofit/>
          </a:bodyPr>
          <a:lstStyle/>
          <a:p>
            <a:endParaRPr/>
          </a:p>
        </p:txBody>
      </p:sp>
      <p:sp>
        <p:nvSpPr>
          <p:cNvPr id="904" name="Insert Picture Here 2018 Darker.png"/>
          <p:cNvSpPr>
            <a:spLocks noGrp="1"/>
          </p:cNvSpPr>
          <p:nvPr>
            <p:ph type="pic" sz="half" idx="22"/>
          </p:nvPr>
        </p:nvSpPr>
        <p:spPr>
          <a:xfrm>
            <a:off x="14223998" y="6858000"/>
            <a:ext cx="12192002" cy="6858000"/>
          </a:xfrm>
          <a:prstGeom prst="rect">
            <a:avLst/>
          </a:prstGeom>
          <a:noFill/>
        </p:spPr>
        <p:txBody>
          <a:bodyPr lIns="91439" tIns="45719" rIns="91439" bIns="45719" anchor="t">
            <a:noAutofit/>
          </a:bodyPr>
          <a:lstStyle/>
          <a:p>
            <a:endParaRPr/>
          </a:p>
        </p:txBody>
      </p:sp>
      <p:sp>
        <p:nvSpPr>
          <p:cNvPr id="905" name="Insert Picture Here 2018 Darker.png"/>
          <p:cNvSpPr>
            <a:spLocks noGrp="1"/>
          </p:cNvSpPr>
          <p:nvPr>
            <p:ph type="pic" sz="half" idx="23"/>
          </p:nvPr>
        </p:nvSpPr>
        <p:spPr>
          <a:xfrm>
            <a:off x="6095998" y="0"/>
            <a:ext cx="12192002" cy="6858001"/>
          </a:xfrm>
          <a:prstGeom prst="rect">
            <a:avLst/>
          </a:prstGeom>
          <a:noFill/>
        </p:spPr>
        <p:txBody>
          <a:bodyPr lIns="91439" tIns="45719" rIns="91439" bIns="45719" anchor="t">
            <a:noAutofit/>
          </a:bodyPr>
          <a:lstStyle/>
          <a:p>
            <a:endParaRPr/>
          </a:p>
        </p:txBody>
      </p:sp>
      <p:sp>
        <p:nvSpPr>
          <p:cNvPr id="906" name="Insert Picture Here 2018.png"/>
          <p:cNvSpPr>
            <a:spLocks noGrp="1"/>
          </p:cNvSpPr>
          <p:nvPr>
            <p:ph type="pic" sz="half" idx="24"/>
          </p:nvPr>
        </p:nvSpPr>
        <p:spPr>
          <a:xfrm>
            <a:off x="14223998" y="0"/>
            <a:ext cx="12192002" cy="6858000"/>
          </a:xfrm>
          <a:prstGeom prst="rect">
            <a:avLst/>
          </a:prstGeom>
          <a:noFill/>
        </p:spPr>
        <p:txBody>
          <a:bodyPr lIns="91439" tIns="45719" rIns="91439" bIns="45719" anchor="t">
            <a:noAutofit/>
          </a:bodyPr>
          <a:lstStyle/>
          <a:p>
            <a:endParaRPr/>
          </a:p>
        </p:txBody>
      </p:sp>
      <p:sp>
        <p:nvSpPr>
          <p:cNvPr id="907" name="Nivel de texto 1…"/>
          <p:cNvSpPr txBox="1">
            <a:spLocks noGrp="1"/>
          </p:cNvSpPr>
          <p:nvPr>
            <p:ph type="body" sz="quarter" idx="1"/>
          </p:nvPr>
        </p:nvSpPr>
        <p:spPr>
          <a:xfrm>
            <a:off x="7802247" y="5623747"/>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08" name="Rectángulo redondeado"/>
          <p:cNvSpPr>
            <a:spLocks noGrp="1"/>
          </p:cNvSpPr>
          <p:nvPr>
            <p:ph type="body" sz="quarter" idx="25"/>
          </p:nvPr>
        </p:nvSpPr>
        <p:spPr>
          <a:xfrm rot="16200000">
            <a:off x="11690707" y="9506522"/>
            <a:ext cx="1002584" cy="5256160"/>
          </a:xfrm>
          <a:prstGeom prst="rect">
            <a:avLst/>
          </a:prstGeom>
          <a:solidFill>
            <a:srgbClr val="000000">
              <a:alpha val="80000"/>
            </a:srgbClr>
          </a:solidFill>
        </p:spPr>
        <p:txBody>
          <a:bodyPr/>
          <a:lstStyle/>
          <a:p>
            <a:pPr>
              <a:defRPr spc="0"/>
            </a:pPr>
            <a:endParaRPr/>
          </a:p>
        </p:txBody>
      </p:sp>
      <p:sp>
        <p:nvSpPr>
          <p:cNvPr id="909" name="Rectángulo redondeado"/>
          <p:cNvSpPr>
            <a:spLocks noGrp="1"/>
          </p:cNvSpPr>
          <p:nvPr>
            <p:ph type="body" sz="quarter" idx="26"/>
          </p:nvPr>
        </p:nvSpPr>
        <p:spPr>
          <a:xfrm rot="16200000">
            <a:off x="19818708" y="9506523"/>
            <a:ext cx="1002583" cy="5256158"/>
          </a:xfrm>
          <a:prstGeom prst="rect">
            <a:avLst/>
          </a:prstGeom>
          <a:solidFill>
            <a:srgbClr val="000000">
              <a:alpha val="80000"/>
            </a:srgbClr>
          </a:solidFill>
        </p:spPr>
        <p:txBody>
          <a:bodyPr/>
          <a:lstStyle/>
          <a:p>
            <a:pPr>
              <a:defRPr spc="0"/>
            </a:pPr>
            <a:endParaRPr/>
          </a:p>
        </p:txBody>
      </p:sp>
      <p:sp>
        <p:nvSpPr>
          <p:cNvPr id="910" name="Rectángulo redondeado"/>
          <p:cNvSpPr>
            <a:spLocks noGrp="1"/>
          </p:cNvSpPr>
          <p:nvPr>
            <p:ph type="body" sz="quarter" idx="27"/>
          </p:nvPr>
        </p:nvSpPr>
        <p:spPr>
          <a:xfrm rot="16200000">
            <a:off x="11690707" y="2782752"/>
            <a:ext cx="1002584" cy="5256160"/>
          </a:xfrm>
          <a:prstGeom prst="rect">
            <a:avLst/>
          </a:prstGeom>
          <a:solidFill>
            <a:srgbClr val="000000">
              <a:alpha val="80000"/>
            </a:srgbClr>
          </a:solidFill>
        </p:spPr>
        <p:txBody>
          <a:bodyPr/>
          <a:lstStyle/>
          <a:p>
            <a:pPr>
              <a:defRPr spc="0"/>
            </a:pPr>
            <a:endParaRPr/>
          </a:p>
        </p:txBody>
      </p:sp>
      <p:sp>
        <p:nvSpPr>
          <p:cNvPr id="911" name="Rectángulo redondeado"/>
          <p:cNvSpPr>
            <a:spLocks noGrp="1"/>
          </p:cNvSpPr>
          <p:nvPr>
            <p:ph type="body" sz="quarter" idx="28"/>
          </p:nvPr>
        </p:nvSpPr>
        <p:spPr>
          <a:xfrm rot="16200000">
            <a:off x="19818708" y="2782753"/>
            <a:ext cx="1002583" cy="5256158"/>
          </a:xfrm>
          <a:prstGeom prst="rect">
            <a:avLst/>
          </a:prstGeom>
          <a:solidFill>
            <a:srgbClr val="000000">
              <a:alpha val="80000"/>
            </a:srgbClr>
          </a:solidFill>
        </p:spPr>
        <p:txBody>
          <a:bodyPr/>
          <a:lstStyle/>
          <a:p>
            <a:pPr>
              <a:defRPr spc="0"/>
            </a:pPr>
            <a:endParaRPr/>
          </a:p>
        </p:txBody>
      </p:sp>
      <p:sp>
        <p:nvSpPr>
          <p:cNvPr id="91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abs">
    <p:spTree>
      <p:nvGrpSpPr>
        <p:cNvPr id="1" name=""/>
        <p:cNvGrpSpPr/>
        <p:nvPr/>
      </p:nvGrpSpPr>
      <p:grpSpPr>
        <a:xfrm>
          <a:off x="0" y="0"/>
          <a:ext cx="0" cy="0"/>
          <a:chOff x="0" y="0"/>
          <a:chExt cx="0" cy="0"/>
        </a:xfrm>
      </p:grpSpPr>
      <p:sp>
        <p:nvSpPr>
          <p:cNvPr id="78" name="Nivel de texto 1…"/>
          <p:cNvSpPr txBox="1">
            <a:spLocks noGrp="1"/>
          </p:cNvSpPr>
          <p:nvPr>
            <p:ph type="body" sz="quarter" idx="1"/>
          </p:nvPr>
        </p:nvSpPr>
        <p:spPr>
          <a:xfrm>
            <a:off x="7635377"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79" name="Rectángulo"/>
          <p:cNvSpPr>
            <a:spLocks noGrp="1"/>
          </p:cNvSpPr>
          <p:nvPr>
            <p:ph type="body" sz="quarter" idx="21"/>
          </p:nvPr>
        </p:nvSpPr>
        <p:spPr>
          <a:xfrm>
            <a:off x="9503399" y="3683000"/>
            <a:ext cx="2251025" cy="3175000"/>
          </a:xfrm>
          <a:prstGeom prst="rect">
            <a:avLst/>
          </a:prstGeom>
          <a:solidFill>
            <a:srgbClr val="D5D5D5"/>
          </a:solidFill>
        </p:spPr>
        <p:txBody>
          <a:bodyPr lIns="50800" tIns="50800" rIns="50800" bIns="50800"/>
          <a:lstStyle/>
          <a:p>
            <a:pPr>
              <a:defRPr spc="0"/>
            </a:pPr>
            <a:endParaRPr/>
          </a:p>
        </p:txBody>
      </p:sp>
      <p:sp>
        <p:nvSpPr>
          <p:cNvPr id="80" name="Figura"/>
          <p:cNvSpPr>
            <a:spLocks noGrp="1"/>
          </p:cNvSpPr>
          <p:nvPr>
            <p:ph type="body" idx="22"/>
          </p:nvPr>
        </p:nvSpPr>
        <p:spPr>
          <a:xfrm>
            <a:off x="9108281" y="0"/>
            <a:ext cx="15277307" cy="13716000"/>
          </a:xfrm>
          <a:prstGeom prst="rect">
            <a:avLst/>
          </a:prstGeom>
          <a:solidFill>
            <a:srgbClr val="454546"/>
          </a:solidFill>
        </p:spPr>
        <p:txBody>
          <a:bodyPr lIns="50800" tIns="50800" rIns="50800" bIns="50800"/>
          <a:lstStyle/>
          <a:p>
            <a:pPr>
              <a:defRPr spc="0"/>
            </a:pPr>
            <a:endParaRPr/>
          </a:p>
        </p:txBody>
      </p:sp>
      <p:sp>
        <p:nvSpPr>
          <p:cNvPr id="81" name="Rectángulo"/>
          <p:cNvSpPr>
            <a:spLocks noGrp="1"/>
          </p:cNvSpPr>
          <p:nvPr>
            <p:ph type="body" sz="quarter" idx="23"/>
          </p:nvPr>
        </p:nvSpPr>
        <p:spPr>
          <a:xfrm>
            <a:off x="9503399" y="6858000"/>
            <a:ext cx="2251025" cy="3175000"/>
          </a:xfrm>
          <a:prstGeom prst="rect">
            <a:avLst/>
          </a:prstGeom>
          <a:solidFill>
            <a:srgbClr val="D5D5D5"/>
          </a:solidFill>
        </p:spPr>
        <p:txBody>
          <a:bodyPr lIns="50800" tIns="50800" rIns="50800" bIns="50800"/>
          <a:lstStyle/>
          <a:p>
            <a:pPr>
              <a:defRPr spc="0"/>
            </a:pPr>
            <a:endParaRPr/>
          </a:p>
        </p:txBody>
      </p:sp>
      <p:sp>
        <p:nvSpPr>
          <p:cNvPr id="82" name="Rectángulo"/>
          <p:cNvSpPr>
            <a:spLocks noGrp="1"/>
          </p:cNvSpPr>
          <p:nvPr>
            <p:ph type="body" sz="quarter" idx="24"/>
          </p:nvPr>
        </p:nvSpPr>
        <p:spPr>
          <a:xfrm>
            <a:off x="9503399" y="10033000"/>
            <a:ext cx="2251025" cy="3175000"/>
          </a:xfrm>
          <a:prstGeom prst="rect">
            <a:avLst/>
          </a:prstGeom>
          <a:solidFill>
            <a:srgbClr val="D5D5D5"/>
          </a:solidFill>
        </p:spPr>
        <p:txBody>
          <a:bodyPr lIns="50800" tIns="50800" rIns="50800" bIns="50800"/>
          <a:lstStyle/>
          <a:p>
            <a:pPr>
              <a:defRPr spc="0"/>
            </a:pPr>
            <a:endParaRP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919" name="Insert Picture Here 2018.png"/>
          <p:cNvSpPr>
            <a:spLocks noGrp="1"/>
          </p:cNvSpPr>
          <p:nvPr>
            <p:ph type="pic" sz="half" idx="21"/>
          </p:nvPr>
        </p:nvSpPr>
        <p:spPr>
          <a:xfrm>
            <a:off x="14223998" y="-2"/>
            <a:ext cx="12192002" cy="6858002"/>
          </a:xfrm>
          <a:prstGeom prst="rect">
            <a:avLst/>
          </a:prstGeom>
          <a:noFill/>
        </p:spPr>
        <p:txBody>
          <a:bodyPr lIns="91439" tIns="45719" rIns="91439" bIns="45719" anchor="t">
            <a:noAutofit/>
          </a:bodyPr>
          <a:lstStyle/>
          <a:p>
            <a:endParaRPr/>
          </a:p>
        </p:txBody>
      </p:sp>
      <p:sp>
        <p:nvSpPr>
          <p:cNvPr id="920" name="Insert Picture Here 2018 Darker.png"/>
          <p:cNvSpPr>
            <a:spLocks noGrp="1"/>
          </p:cNvSpPr>
          <p:nvPr>
            <p:ph type="pic" sz="half" idx="22"/>
          </p:nvPr>
        </p:nvSpPr>
        <p:spPr>
          <a:xfrm>
            <a:off x="-2032000" y="6858000"/>
            <a:ext cx="12192000" cy="6858000"/>
          </a:xfrm>
          <a:prstGeom prst="rect">
            <a:avLst/>
          </a:prstGeom>
          <a:noFill/>
        </p:spPr>
        <p:txBody>
          <a:bodyPr lIns="91439" tIns="45719" rIns="91439" bIns="45719" anchor="t">
            <a:noAutofit/>
          </a:bodyPr>
          <a:lstStyle/>
          <a:p>
            <a:endParaRPr/>
          </a:p>
        </p:txBody>
      </p:sp>
      <p:sp>
        <p:nvSpPr>
          <p:cNvPr id="921" name="Insert Picture Here 2018 Darker.png"/>
          <p:cNvSpPr>
            <a:spLocks noGrp="1"/>
          </p:cNvSpPr>
          <p:nvPr>
            <p:ph type="pic" sz="half" idx="23"/>
          </p:nvPr>
        </p:nvSpPr>
        <p:spPr>
          <a:xfrm>
            <a:off x="14223998" y="6858000"/>
            <a:ext cx="12192002" cy="6858000"/>
          </a:xfrm>
          <a:prstGeom prst="rect">
            <a:avLst/>
          </a:prstGeom>
          <a:noFill/>
        </p:spPr>
        <p:txBody>
          <a:bodyPr lIns="91439" tIns="45719" rIns="91439" bIns="45719" anchor="t">
            <a:noAutofit/>
          </a:bodyPr>
          <a:lstStyle/>
          <a:p>
            <a:endParaRPr/>
          </a:p>
        </p:txBody>
      </p:sp>
      <p:sp>
        <p:nvSpPr>
          <p:cNvPr id="922" name="Insert Picture Here 2018 Darker.png"/>
          <p:cNvSpPr>
            <a:spLocks noGrp="1"/>
          </p:cNvSpPr>
          <p:nvPr>
            <p:ph type="pic" sz="half" idx="24"/>
          </p:nvPr>
        </p:nvSpPr>
        <p:spPr>
          <a:xfrm>
            <a:off x="6095998" y="0"/>
            <a:ext cx="12192002" cy="6858000"/>
          </a:xfrm>
          <a:prstGeom prst="rect">
            <a:avLst/>
          </a:prstGeom>
          <a:noFill/>
        </p:spPr>
        <p:txBody>
          <a:bodyPr lIns="91439" tIns="45719" rIns="91439" bIns="45719" anchor="t">
            <a:noAutofit/>
          </a:bodyPr>
          <a:lstStyle/>
          <a:p>
            <a:endParaRPr/>
          </a:p>
        </p:txBody>
      </p:sp>
      <p:sp>
        <p:nvSpPr>
          <p:cNvPr id="923" name="Nivel de texto 1…"/>
          <p:cNvSpPr txBox="1">
            <a:spLocks noGrp="1"/>
          </p:cNvSpPr>
          <p:nvPr>
            <p:ph type="body" sz="quarter" idx="1"/>
          </p:nvPr>
        </p:nvSpPr>
        <p:spPr>
          <a:xfrm>
            <a:off x="7802247" y="2194748"/>
            <a:ext cx="635002" cy="2540001"/>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24" name="Insert Picture Here 2018.png"/>
          <p:cNvSpPr>
            <a:spLocks noGrp="1"/>
          </p:cNvSpPr>
          <p:nvPr>
            <p:ph type="pic" sz="half" idx="25"/>
          </p:nvPr>
        </p:nvSpPr>
        <p:spPr>
          <a:xfrm>
            <a:off x="6096000" y="6858000"/>
            <a:ext cx="12192001" cy="6858000"/>
          </a:xfrm>
          <a:prstGeom prst="rect">
            <a:avLst/>
          </a:prstGeom>
          <a:noFill/>
        </p:spPr>
        <p:txBody>
          <a:bodyPr lIns="91439" tIns="45719" rIns="91439" bIns="45719" anchor="t">
            <a:noAutofit/>
          </a:bodyPr>
          <a:lstStyle/>
          <a:p>
            <a:endParaRPr/>
          </a:p>
        </p:txBody>
      </p:sp>
      <p:sp>
        <p:nvSpPr>
          <p:cNvPr id="925" name="Rectángulo redondeado"/>
          <p:cNvSpPr>
            <a:spLocks noGrp="1"/>
          </p:cNvSpPr>
          <p:nvPr>
            <p:ph type="body" sz="quarter" idx="26"/>
          </p:nvPr>
        </p:nvSpPr>
        <p:spPr>
          <a:xfrm rot="16200000">
            <a:off x="11690707" y="9506522"/>
            <a:ext cx="1002584" cy="5256160"/>
          </a:xfrm>
          <a:prstGeom prst="rect">
            <a:avLst/>
          </a:prstGeom>
          <a:solidFill>
            <a:srgbClr val="000000">
              <a:alpha val="80000"/>
            </a:srgbClr>
          </a:solidFill>
        </p:spPr>
        <p:txBody>
          <a:bodyPr/>
          <a:lstStyle/>
          <a:p>
            <a:pPr>
              <a:defRPr spc="0"/>
            </a:pPr>
            <a:endParaRPr/>
          </a:p>
        </p:txBody>
      </p:sp>
      <p:sp>
        <p:nvSpPr>
          <p:cNvPr id="926" name="Rectángulo redondeado"/>
          <p:cNvSpPr>
            <a:spLocks noGrp="1"/>
          </p:cNvSpPr>
          <p:nvPr>
            <p:ph type="body" sz="quarter" idx="27"/>
          </p:nvPr>
        </p:nvSpPr>
        <p:spPr>
          <a:xfrm rot="16200000">
            <a:off x="3562709" y="9506523"/>
            <a:ext cx="1002583" cy="5256158"/>
          </a:xfrm>
          <a:prstGeom prst="rect">
            <a:avLst/>
          </a:prstGeom>
          <a:solidFill>
            <a:srgbClr val="000000">
              <a:alpha val="80000"/>
            </a:srgbClr>
          </a:solidFill>
        </p:spPr>
        <p:txBody>
          <a:bodyPr/>
          <a:lstStyle/>
          <a:p>
            <a:pPr>
              <a:defRPr spc="0"/>
            </a:pPr>
            <a:endParaRPr/>
          </a:p>
        </p:txBody>
      </p:sp>
      <p:sp>
        <p:nvSpPr>
          <p:cNvPr id="927" name="Rectángulo redondeado"/>
          <p:cNvSpPr>
            <a:spLocks noGrp="1"/>
          </p:cNvSpPr>
          <p:nvPr>
            <p:ph type="body" sz="quarter" idx="28"/>
          </p:nvPr>
        </p:nvSpPr>
        <p:spPr>
          <a:xfrm rot="16200000">
            <a:off x="11690707" y="2782752"/>
            <a:ext cx="1002584" cy="5256160"/>
          </a:xfrm>
          <a:prstGeom prst="rect">
            <a:avLst/>
          </a:prstGeom>
          <a:solidFill>
            <a:srgbClr val="000000">
              <a:alpha val="80000"/>
            </a:srgbClr>
          </a:solidFill>
        </p:spPr>
        <p:txBody>
          <a:bodyPr/>
          <a:lstStyle/>
          <a:p>
            <a:pPr>
              <a:defRPr spc="0"/>
            </a:pPr>
            <a:endParaRPr/>
          </a:p>
        </p:txBody>
      </p:sp>
      <p:sp>
        <p:nvSpPr>
          <p:cNvPr id="928" name="Rectángulo redondeado"/>
          <p:cNvSpPr>
            <a:spLocks noGrp="1"/>
          </p:cNvSpPr>
          <p:nvPr>
            <p:ph type="body" sz="quarter" idx="29"/>
          </p:nvPr>
        </p:nvSpPr>
        <p:spPr>
          <a:xfrm rot="16200000">
            <a:off x="19818708" y="2782753"/>
            <a:ext cx="1002583" cy="5256158"/>
          </a:xfrm>
          <a:prstGeom prst="rect">
            <a:avLst/>
          </a:prstGeom>
          <a:solidFill>
            <a:srgbClr val="000000">
              <a:alpha val="80000"/>
            </a:srgbClr>
          </a:solidFill>
        </p:spPr>
        <p:txBody>
          <a:bodyPr/>
          <a:lstStyle/>
          <a:p>
            <a:pPr>
              <a:defRPr spc="0"/>
            </a:pPr>
            <a:endParaRPr/>
          </a:p>
        </p:txBody>
      </p:sp>
      <p:sp>
        <p:nvSpPr>
          <p:cNvPr id="929" name="Rectángulo redondeado"/>
          <p:cNvSpPr>
            <a:spLocks noGrp="1"/>
          </p:cNvSpPr>
          <p:nvPr>
            <p:ph type="body" sz="quarter" idx="30"/>
          </p:nvPr>
        </p:nvSpPr>
        <p:spPr>
          <a:xfrm rot="16200000">
            <a:off x="19818708" y="9506523"/>
            <a:ext cx="1002583" cy="5256158"/>
          </a:xfrm>
          <a:prstGeom prst="rect">
            <a:avLst/>
          </a:prstGeom>
          <a:solidFill>
            <a:srgbClr val="000000">
              <a:alpha val="80000"/>
            </a:srgbClr>
          </a:solidFill>
        </p:spPr>
        <p:txBody>
          <a:bodyPr/>
          <a:lstStyle/>
          <a:p>
            <a:pPr>
              <a:defRPr spc="0"/>
            </a:pPr>
            <a:endParaRPr/>
          </a:p>
        </p:txBody>
      </p:sp>
      <p:sp>
        <p:nvSpPr>
          <p:cNvPr id="9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37" name="Nivel de texto 1…"/>
          <p:cNvSpPr txBox="1">
            <a:spLocks noGrp="1"/>
          </p:cNvSpPr>
          <p:nvPr>
            <p:ph type="body" sz="quarter" idx="1"/>
          </p:nvPr>
        </p:nvSpPr>
        <p:spPr>
          <a:xfrm rot="16200000">
            <a:off x="2745774" y="3498810"/>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38" name="Insert Picture Here 2018 Darker.png"/>
          <p:cNvSpPr>
            <a:spLocks noGrp="1"/>
          </p:cNvSpPr>
          <p:nvPr>
            <p:ph type="pic" sz="quarter" idx="21"/>
          </p:nvPr>
        </p:nvSpPr>
        <p:spPr>
          <a:xfrm>
            <a:off x="18187415" y="5760491"/>
            <a:ext cx="4761083" cy="2678110"/>
          </a:xfrm>
          <a:prstGeom prst="rect">
            <a:avLst/>
          </a:prstGeom>
          <a:noFill/>
        </p:spPr>
        <p:txBody>
          <a:bodyPr lIns="91439" tIns="45719" rIns="91439" bIns="45719" anchor="t">
            <a:noAutofit/>
          </a:bodyPr>
          <a:lstStyle/>
          <a:p>
            <a:endParaRPr/>
          </a:p>
        </p:txBody>
      </p:sp>
      <p:sp>
        <p:nvSpPr>
          <p:cNvPr id="939" name="Insert Picture Here 2018 Darker.png"/>
          <p:cNvSpPr>
            <a:spLocks noGrp="1"/>
          </p:cNvSpPr>
          <p:nvPr>
            <p:ph type="pic" sz="quarter" idx="22"/>
          </p:nvPr>
        </p:nvSpPr>
        <p:spPr>
          <a:xfrm>
            <a:off x="1217004" y="5760491"/>
            <a:ext cx="4761082" cy="2678110"/>
          </a:xfrm>
          <a:prstGeom prst="rect">
            <a:avLst/>
          </a:prstGeom>
          <a:noFill/>
        </p:spPr>
        <p:txBody>
          <a:bodyPr lIns="91439" tIns="45719" rIns="91439" bIns="45719" anchor="t">
            <a:noAutofit/>
          </a:bodyPr>
          <a:lstStyle/>
          <a:p>
            <a:endParaRPr/>
          </a:p>
        </p:txBody>
      </p:sp>
      <p:sp>
        <p:nvSpPr>
          <p:cNvPr id="940" name="Insert Picture Here 2018.png"/>
          <p:cNvSpPr>
            <a:spLocks noGrp="1"/>
          </p:cNvSpPr>
          <p:nvPr>
            <p:ph type="pic" sz="quarter" idx="23"/>
          </p:nvPr>
        </p:nvSpPr>
        <p:spPr>
          <a:xfrm>
            <a:off x="13944812" y="5760491"/>
            <a:ext cx="4761083" cy="2678110"/>
          </a:xfrm>
          <a:prstGeom prst="rect">
            <a:avLst/>
          </a:prstGeom>
          <a:noFill/>
        </p:spPr>
        <p:txBody>
          <a:bodyPr lIns="91439" tIns="45719" rIns="91439" bIns="45719" anchor="t">
            <a:noAutofit/>
          </a:bodyPr>
          <a:lstStyle/>
          <a:p>
            <a:endParaRPr/>
          </a:p>
        </p:txBody>
      </p:sp>
      <p:sp>
        <p:nvSpPr>
          <p:cNvPr id="941" name="Insert Picture Here 2018 Darker.png"/>
          <p:cNvSpPr>
            <a:spLocks noGrp="1"/>
          </p:cNvSpPr>
          <p:nvPr>
            <p:ph type="pic" sz="quarter" idx="24"/>
          </p:nvPr>
        </p:nvSpPr>
        <p:spPr>
          <a:xfrm>
            <a:off x="9702210" y="5760491"/>
            <a:ext cx="4761082" cy="2678110"/>
          </a:xfrm>
          <a:prstGeom prst="rect">
            <a:avLst/>
          </a:prstGeom>
          <a:noFill/>
        </p:spPr>
        <p:txBody>
          <a:bodyPr lIns="91439" tIns="45719" rIns="91439" bIns="45719" anchor="t">
            <a:noAutofit/>
          </a:bodyPr>
          <a:lstStyle/>
          <a:p>
            <a:endParaRPr/>
          </a:p>
        </p:txBody>
      </p:sp>
      <p:sp>
        <p:nvSpPr>
          <p:cNvPr id="942" name="Insert Picture Here 2018.png"/>
          <p:cNvSpPr>
            <a:spLocks noGrp="1"/>
          </p:cNvSpPr>
          <p:nvPr>
            <p:ph type="pic" sz="quarter" idx="25"/>
          </p:nvPr>
        </p:nvSpPr>
        <p:spPr>
          <a:xfrm>
            <a:off x="5459607" y="5760491"/>
            <a:ext cx="4761082" cy="2678110"/>
          </a:xfrm>
          <a:prstGeom prst="rect">
            <a:avLst/>
          </a:prstGeom>
          <a:noFill/>
        </p:spPr>
        <p:txBody>
          <a:bodyPr lIns="91439" tIns="45719" rIns="91439" bIns="45719" anchor="t">
            <a:noAutofit/>
          </a:bodyPr>
          <a:lstStyle/>
          <a:p>
            <a:endParaRPr/>
          </a:p>
        </p:txBody>
      </p:sp>
      <p:sp>
        <p:nvSpPr>
          <p:cNvPr id="94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454546"/>
        </a:solidFill>
        <a:effectLst/>
      </p:bgPr>
    </p:bg>
    <p:spTree>
      <p:nvGrpSpPr>
        <p:cNvPr id="1" name=""/>
        <p:cNvGrpSpPr/>
        <p:nvPr/>
      </p:nvGrpSpPr>
      <p:grpSpPr>
        <a:xfrm>
          <a:off x="0" y="0"/>
          <a:ext cx="0" cy="0"/>
          <a:chOff x="0" y="0"/>
          <a:chExt cx="0" cy="0"/>
        </a:xfrm>
      </p:grpSpPr>
      <p:sp>
        <p:nvSpPr>
          <p:cNvPr id="950" name="Nivel de texto 1…"/>
          <p:cNvSpPr txBox="1">
            <a:spLocks noGrp="1"/>
          </p:cNvSpPr>
          <p:nvPr>
            <p:ph type="body" sz="quarter" idx="1"/>
          </p:nvPr>
        </p:nvSpPr>
        <p:spPr>
          <a:xfrm rot="16200000">
            <a:off x="2745774" y="3498810"/>
            <a:ext cx="635002" cy="2540002"/>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51" name="Insert Picture Here 2018.png"/>
          <p:cNvSpPr>
            <a:spLocks noGrp="1"/>
          </p:cNvSpPr>
          <p:nvPr>
            <p:ph type="pic" sz="quarter" idx="21"/>
          </p:nvPr>
        </p:nvSpPr>
        <p:spPr>
          <a:xfrm>
            <a:off x="12793736" y="9030820"/>
            <a:ext cx="4445002" cy="2500314"/>
          </a:xfrm>
          <a:prstGeom prst="rect">
            <a:avLst/>
          </a:prstGeom>
          <a:noFill/>
        </p:spPr>
        <p:txBody>
          <a:bodyPr lIns="91439" tIns="45719" rIns="91439" bIns="45719" anchor="t">
            <a:noAutofit/>
          </a:bodyPr>
          <a:lstStyle/>
          <a:p>
            <a:endParaRPr/>
          </a:p>
        </p:txBody>
      </p:sp>
      <p:sp>
        <p:nvSpPr>
          <p:cNvPr id="952" name="Insert Picture Here 2018.png"/>
          <p:cNvSpPr>
            <a:spLocks noGrp="1"/>
          </p:cNvSpPr>
          <p:nvPr>
            <p:ph type="pic" sz="quarter" idx="22"/>
          </p:nvPr>
        </p:nvSpPr>
        <p:spPr>
          <a:xfrm>
            <a:off x="1851293" y="9030820"/>
            <a:ext cx="4445003" cy="2500314"/>
          </a:xfrm>
          <a:prstGeom prst="rect">
            <a:avLst/>
          </a:prstGeom>
          <a:noFill/>
        </p:spPr>
        <p:txBody>
          <a:bodyPr lIns="91439" tIns="45719" rIns="91439" bIns="45719" anchor="t">
            <a:noAutofit/>
          </a:bodyPr>
          <a:lstStyle/>
          <a:p>
            <a:endParaRPr/>
          </a:p>
        </p:txBody>
      </p:sp>
      <p:sp>
        <p:nvSpPr>
          <p:cNvPr id="953" name="Insert Picture Here 2018 Darker.png"/>
          <p:cNvSpPr>
            <a:spLocks noGrp="1"/>
          </p:cNvSpPr>
          <p:nvPr>
            <p:ph type="pic" sz="quarter" idx="23"/>
          </p:nvPr>
        </p:nvSpPr>
        <p:spPr>
          <a:xfrm>
            <a:off x="18264956" y="9030820"/>
            <a:ext cx="4445002" cy="2500314"/>
          </a:xfrm>
          <a:prstGeom prst="rect">
            <a:avLst/>
          </a:prstGeom>
          <a:noFill/>
        </p:spPr>
        <p:txBody>
          <a:bodyPr lIns="91439" tIns="45719" rIns="91439" bIns="45719" anchor="t">
            <a:noAutofit/>
          </a:bodyPr>
          <a:lstStyle/>
          <a:p>
            <a:endParaRPr/>
          </a:p>
        </p:txBody>
      </p:sp>
      <p:sp>
        <p:nvSpPr>
          <p:cNvPr id="954" name="Insert Picture Here 2018 Darker.png"/>
          <p:cNvSpPr>
            <a:spLocks noGrp="1"/>
          </p:cNvSpPr>
          <p:nvPr>
            <p:ph type="pic" sz="quarter" idx="24"/>
          </p:nvPr>
        </p:nvSpPr>
        <p:spPr>
          <a:xfrm>
            <a:off x="7322515" y="9030819"/>
            <a:ext cx="4445002" cy="2500314"/>
          </a:xfrm>
          <a:prstGeom prst="rect">
            <a:avLst/>
          </a:prstGeom>
          <a:noFill/>
        </p:spPr>
        <p:txBody>
          <a:bodyPr lIns="91439" tIns="45719" rIns="91439" bIns="45719" anchor="t">
            <a:noAutofit/>
          </a:bodyPr>
          <a:lstStyle/>
          <a:p>
            <a:endParaRPr/>
          </a:p>
        </p:txBody>
      </p:sp>
      <p:sp>
        <p:nvSpPr>
          <p:cNvPr id="955" name="Insert Picture Here 2018 Darker.png"/>
          <p:cNvSpPr>
            <a:spLocks noGrp="1"/>
          </p:cNvSpPr>
          <p:nvPr>
            <p:ph type="pic" sz="quarter" idx="25"/>
          </p:nvPr>
        </p:nvSpPr>
        <p:spPr>
          <a:xfrm>
            <a:off x="12793736" y="5621585"/>
            <a:ext cx="4445002" cy="2500314"/>
          </a:xfrm>
          <a:prstGeom prst="rect">
            <a:avLst/>
          </a:prstGeom>
          <a:noFill/>
        </p:spPr>
        <p:txBody>
          <a:bodyPr lIns="91439" tIns="45719" rIns="91439" bIns="45719" anchor="t">
            <a:noAutofit/>
          </a:bodyPr>
          <a:lstStyle/>
          <a:p>
            <a:endParaRPr/>
          </a:p>
        </p:txBody>
      </p:sp>
      <p:sp>
        <p:nvSpPr>
          <p:cNvPr id="956" name="Insert Picture Here 2018 Darker.png"/>
          <p:cNvSpPr>
            <a:spLocks noGrp="1"/>
          </p:cNvSpPr>
          <p:nvPr>
            <p:ph type="pic" sz="quarter" idx="26"/>
          </p:nvPr>
        </p:nvSpPr>
        <p:spPr>
          <a:xfrm>
            <a:off x="1851293" y="5621585"/>
            <a:ext cx="4445003" cy="2500314"/>
          </a:xfrm>
          <a:prstGeom prst="rect">
            <a:avLst/>
          </a:prstGeom>
          <a:noFill/>
        </p:spPr>
        <p:txBody>
          <a:bodyPr lIns="91439" tIns="45719" rIns="91439" bIns="45719" anchor="t">
            <a:noAutofit/>
          </a:bodyPr>
          <a:lstStyle/>
          <a:p>
            <a:endParaRPr/>
          </a:p>
        </p:txBody>
      </p:sp>
      <p:sp>
        <p:nvSpPr>
          <p:cNvPr id="957" name="Insert Picture Here 2018.png"/>
          <p:cNvSpPr>
            <a:spLocks noGrp="1"/>
          </p:cNvSpPr>
          <p:nvPr>
            <p:ph type="pic" sz="quarter" idx="27"/>
          </p:nvPr>
        </p:nvSpPr>
        <p:spPr>
          <a:xfrm>
            <a:off x="18264956" y="5621585"/>
            <a:ext cx="4445002" cy="2500314"/>
          </a:xfrm>
          <a:prstGeom prst="rect">
            <a:avLst/>
          </a:prstGeom>
          <a:noFill/>
        </p:spPr>
        <p:txBody>
          <a:bodyPr lIns="91439" tIns="45719" rIns="91439" bIns="45719" anchor="t">
            <a:noAutofit/>
          </a:bodyPr>
          <a:lstStyle/>
          <a:p>
            <a:endParaRPr/>
          </a:p>
        </p:txBody>
      </p:sp>
      <p:sp>
        <p:nvSpPr>
          <p:cNvPr id="958" name="Insert Picture Here 2018.png"/>
          <p:cNvSpPr>
            <a:spLocks noGrp="1"/>
          </p:cNvSpPr>
          <p:nvPr>
            <p:ph type="pic" sz="quarter" idx="28"/>
          </p:nvPr>
        </p:nvSpPr>
        <p:spPr>
          <a:xfrm>
            <a:off x="7322515" y="5621583"/>
            <a:ext cx="4445002" cy="2500316"/>
          </a:xfrm>
          <a:prstGeom prst="rect">
            <a:avLst/>
          </a:prstGeom>
          <a:noFill/>
        </p:spPr>
        <p:txBody>
          <a:bodyPr lIns="91439" tIns="45719" rIns="91439" bIns="45719" anchor="t">
            <a:noAutofit/>
          </a:bodyPr>
          <a:lstStyle/>
          <a:p>
            <a:endParaRPr/>
          </a:p>
        </p:txBody>
      </p:sp>
      <p:sp>
        <p:nvSpPr>
          <p:cNvPr id="9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966" name="Nivel de texto 1…"/>
          <p:cNvSpPr txBox="1">
            <a:spLocks noGrp="1"/>
          </p:cNvSpPr>
          <p:nvPr>
            <p:ph type="body" sz="quarter" idx="1"/>
          </p:nvPr>
        </p:nvSpPr>
        <p:spPr>
          <a:xfrm>
            <a:off x="16120343" y="5588000"/>
            <a:ext cx="635002" cy="2540000"/>
          </a:xfrm>
          <a:prstGeom prst="rect">
            <a:avLst/>
          </a:prstGeom>
          <a:solidFill>
            <a:srgbClr val="00A2FD"/>
          </a:solidFill>
        </p:spPr>
        <p:txBody>
          <a:bodyPr/>
          <a:lstStyle/>
          <a:p>
            <a:r>
              <a:t>Nivel de texto 1</a:t>
            </a:r>
          </a:p>
          <a:p>
            <a:pPr lvl="1"/>
            <a:r>
              <a:t>Nivel de texto 2</a:t>
            </a:r>
          </a:p>
          <a:p>
            <a:pPr lvl="2"/>
            <a:r>
              <a:t>Nivel de texto 3</a:t>
            </a:r>
          </a:p>
          <a:p>
            <a:pPr lvl="3"/>
            <a:r>
              <a:t>Nivel de texto 4</a:t>
            </a:r>
          </a:p>
          <a:p>
            <a:pPr lvl="4"/>
            <a:r>
              <a:t>Nivel de texto 5</a:t>
            </a:r>
          </a:p>
        </p:txBody>
      </p:sp>
      <p:sp>
        <p:nvSpPr>
          <p:cNvPr id="967" name="Insert Picture Here 2018.png"/>
          <p:cNvSpPr>
            <a:spLocks noGrp="1"/>
          </p:cNvSpPr>
          <p:nvPr>
            <p:ph type="pic" sz="quarter" idx="21"/>
          </p:nvPr>
        </p:nvSpPr>
        <p:spPr>
          <a:xfrm>
            <a:off x="1357387" y="5551487"/>
            <a:ext cx="4645396" cy="2613036"/>
          </a:xfrm>
          <a:prstGeom prst="rect">
            <a:avLst/>
          </a:prstGeom>
          <a:noFill/>
        </p:spPr>
        <p:txBody>
          <a:bodyPr lIns="91439" tIns="45719" rIns="91439" bIns="45719" anchor="t">
            <a:noAutofit/>
          </a:bodyPr>
          <a:lstStyle/>
          <a:p>
            <a:endParaRPr/>
          </a:p>
        </p:txBody>
      </p:sp>
      <p:sp>
        <p:nvSpPr>
          <p:cNvPr id="968" name="Insert Picture Here 2018.png"/>
          <p:cNvSpPr>
            <a:spLocks noGrp="1"/>
          </p:cNvSpPr>
          <p:nvPr>
            <p:ph type="pic" sz="quarter" idx="22"/>
          </p:nvPr>
        </p:nvSpPr>
        <p:spPr>
          <a:xfrm>
            <a:off x="7791022" y="5551487"/>
            <a:ext cx="4645397" cy="2613036"/>
          </a:xfrm>
          <a:prstGeom prst="rect">
            <a:avLst/>
          </a:prstGeom>
          <a:noFill/>
        </p:spPr>
        <p:txBody>
          <a:bodyPr lIns="91439" tIns="45719" rIns="91439" bIns="45719" anchor="t">
            <a:noAutofit/>
          </a:bodyPr>
          <a:lstStyle/>
          <a:p>
            <a:endParaRPr/>
          </a:p>
        </p:txBody>
      </p:sp>
      <p:sp>
        <p:nvSpPr>
          <p:cNvPr id="969" name="Insert Picture Here 2018 Darker.png"/>
          <p:cNvSpPr>
            <a:spLocks noGrp="1"/>
          </p:cNvSpPr>
          <p:nvPr>
            <p:ph type="pic" sz="quarter" idx="23"/>
          </p:nvPr>
        </p:nvSpPr>
        <p:spPr>
          <a:xfrm>
            <a:off x="4574204" y="5551487"/>
            <a:ext cx="4645397" cy="2613036"/>
          </a:xfrm>
          <a:prstGeom prst="rect">
            <a:avLst/>
          </a:prstGeom>
          <a:noFill/>
        </p:spPr>
        <p:txBody>
          <a:bodyPr lIns="91439" tIns="45719" rIns="91439" bIns="45719" anchor="t">
            <a:noAutofit/>
          </a:bodyPr>
          <a:lstStyle/>
          <a:p>
            <a:endParaRPr/>
          </a:p>
        </p:txBody>
      </p:sp>
      <p:sp>
        <p:nvSpPr>
          <p:cNvPr id="970" name="Insert Picture Here 2018 Darker.png"/>
          <p:cNvSpPr>
            <a:spLocks noGrp="1"/>
          </p:cNvSpPr>
          <p:nvPr>
            <p:ph type="pic" sz="quarter" idx="24"/>
          </p:nvPr>
        </p:nvSpPr>
        <p:spPr>
          <a:xfrm>
            <a:off x="1357387" y="8775296"/>
            <a:ext cx="4645396" cy="2613036"/>
          </a:xfrm>
          <a:prstGeom prst="rect">
            <a:avLst/>
          </a:prstGeom>
          <a:noFill/>
        </p:spPr>
        <p:txBody>
          <a:bodyPr lIns="91439" tIns="45719" rIns="91439" bIns="45719" anchor="t">
            <a:noAutofit/>
          </a:bodyPr>
          <a:lstStyle/>
          <a:p>
            <a:endParaRPr/>
          </a:p>
        </p:txBody>
      </p:sp>
      <p:sp>
        <p:nvSpPr>
          <p:cNvPr id="971" name="Insert Picture Here 2018 Darker.png"/>
          <p:cNvSpPr>
            <a:spLocks noGrp="1"/>
          </p:cNvSpPr>
          <p:nvPr>
            <p:ph type="pic" sz="quarter" idx="25"/>
          </p:nvPr>
        </p:nvSpPr>
        <p:spPr>
          <a:xfrm>
            <a:off x="7791022" y="8775296"/>
            <a:ext cx="4645397" cy="2613036"/>
          </a:xfrm>
          <a:prstGeom prst="rect">
            <a:avLst/>
          </a:prstGeom>
          <a:noFill/>
        </p:spPr>
        <p:txBody>
          <a:bodyPr lIns="91439" tIns="45719" rIns="91439" bIns="45719" anchor="t">
            <a:noAutofit/>
          </a:bodyPr>
          <a:lstStyle/>
          <a:p>
            <a:endParaRPr/>
          </a:p>
        </p:txBody>
      </p:sp>
      <p:sp>
        <p:nvSpPr>
          <p:cNvPr id="972" name="Insert Picture Here 2018.png"/>
          <p:cNvSpPr>
            <a:spLocks noGrp="1"/>
          </p:cNvSpPr>
          <p:nvPr>
            <p:ph type="pic" sz="quarter" idx="26"/>
          </p:nvPr>
        </p:nvSpPr>
        <p:spPr>
          <a:xfrm>
            <a:off x="4574204" y="8775296"/>
            <a:ext cx="4645397" cy="2613036"/>
          </a:xfrm>
          <a:prstGeom prst="rect">
            <a:avLst/>
          </a:prstGeom>
          <a:noFill/>
        </p:spPr>
        <p:txBody>
          <a:bodyPr lIns="91439" tIns="45719" rIns="91439" bIns="45719" anchor="t">
            <a:noAutofit/>
          </a:bodyPr>
          <a:lstStyle/>
          <a:p>
            <a:endParaRPr/>
          </a:p>
        </p:txBody>
      </p:sp>
      <p:sp>
        <p:nvSpPr>
          <p:cNvPr id="973" name="Insert Picture Here 2018 Darker.png"/>
          <p:cNvSpPr>
            <a:spLocks noGrp="1"/>
          </p:cNvSpPr>
          <p:nvPr>
            <p:ph type="pic" sz="quarter" idx="27"/>
          </p:nvPr>
        </p:nvSpPr>
        <p:spPr>
          <a:xfrm>
            <a:off x="1357387" y="2327678"/>
            <a:ext cx="4645396" cy="2613037"/>
          </a:xfrm>
          <a:prstGeom prst="rect">
            <a:avLst/>
          </a:prstGeom>
          <a:noFill/>
        </p:spPr>
        <p:txBody>
          <a:bodyPr lIns="91439" tIns="45719" rIns="91439" bIns="45719" anchor="t">
            <a:noAutofit/>
          </a:bodyPr>
          <a:lstStyle/>
          <a:p>
            <a:endParaRPr/>
          </a:p>
        </p:txBody>
      </p:sp>
      <p:sp>
        <p:nvSpPr>
          <p:cNvPr id="974" name="Insert Picture Here 2018 Darker.png"/>
          <p:cNvSpPr>
            <a:spLocks noGrp="1"/>
          </p:cNvSpPr>
          <p:nvPr>
            <p:ph type="pic" sz="quarter" idx="28"/>
          </p:nvPr>
        </p:nvSpPr>
        <p:spPr>
          <a:xfrm>
            <a:off x="7791022" y="2327678"/>
            <a:ext cx="4645397" cy="2613037"/>
          </a:xfrm>
          <a:prstGeom prst="rect">
            <a:avLst/>
          </a:prstGeom>
          <a:noFill/>
        </p:spPr>
        <p:txBody>
          <a:bodyPr lIns="91439" tIns="45719" rIns="91439" bIns="45719" anchor="t">
            <a:noAutofit/>
          </a:bodyPr>
          <a:lstStyle/>
          <a:p>
            <a:endParaRPr/>
          </a:p>
        </p:txBody>
      </p:sp>
      <p:sp>
        <p:nvSpPr>
          <p:cNvPr id="975" name="Insert Picture Here 2018.png"/>
          <p:cNvSpPr>
            <a:spLocks noGrp="1"/>
          </p:cNvSpPr>
          <p:nvPr>
            <p:ph type="pic" sz="quarter" idx="29"/>
          </p:nvPr>
        </p:nvSpPr>
        <p:spPr>
          <a:xfrm>
            <a:off x="4574204" y="2327678"/>
            <a:ext cx="4645397" cy="2613037"/>
          </a:xfrm>
          <a:prstGeom prst="rect">
            <a:avLst/>
          </a:prstGeom>
          <a:noFill/>
        </p:spPr>
        <p:txBody>
          <a:bodyPr lIns="91439" tIns="45719" rIns="91439" bIns="45719" anchor="t">
            <a:noAutofit/>
          </a:bodyPr>
          <a:lstStyle/>
          <a:p>
            <a:endParaRPr/>
          </a:p>
        </p:txBody>
      </p:sp>
      <p:sp>
        <p:nvSpPr>
          <p:cNvPr id="9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p:nvPr>
        </p:nvSpPr>
        <p:spPr>
          <a:xfrm>
            <a:off x="0" y="0"/>
            <a:ext cx="20639370" cy="13716002"/>
          </a:xfrm>
          <a:prstGeom prst="rect">
            <a:avLst/>
          </a:prstGeom>
          <a:gradFill>
            <a:gsLst>
              <a:gs pos="46487">
                <a:srgbClr val="FFFFFF"/>
              </a:gs>
              <a:gs pos="100000">
                <a:srgbClr val="FFFFFF">
                  <a:alpha val="0"/>
                </a:srgbClr>
              </a:gs>
            </a:gsLst>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3" name="Texto del título"/>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Texto del título</a:t>
            </a:r>
          </a:p>
        </p:txBody>
      </p:sp>
      <p:sp>
        <p:nvSpPr>
          <p:cNvPr id="4" name="Número de diapositiva"/>
          <p:cNvSpPr txBox="1">
            <a:spLocks noGrp="1"/>
          </p:cNvSpPr>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lgn="ctr">
              <a:lnSpc>
                <a:spcPct val="100000"/>
              </a:lnSpc>
              <a:defRPr sz="2400" spc="0">
                <a:solidFill>
                  <a:srgbClr val="000000"/>
                </a:solidFill>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Lst>
  <p:transition spd="med"/>
  <p:txStyles>
    <p:titleStyle>
      <a:lvl1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1pPr>
      <a:lvl2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2pPr>
      <a:lvl3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3pPr>
      <a:lvl4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4pPr>
      <a:lvl5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5pPr>
      <a:lvl6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6pPr>
      <a:lvl7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7pPr>
      <a:lvl8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8pPr>
      <a:lvl9pPr marL="0" marR="0" indent="0" algn="l" defTabSz="825500" rtl="0" latinLnBrk="0">
        <a:lnSpc>
          <a:spcPct val="90000"/>
        </a:lnSpc>
        <a:spcBef>
          <a:spcPts val="0"/>
        </a:spcBef>
        <a:spcAft>
          <a:spcPts val="0"/>
        </a:spcAft>
        <a:buClrTx/>
        <a:buSzTx/>
        <a:buFontTx/>
        <a:buNone/>
        <a:tabLst/>
        <a:defRPr sz="9000" b="0" i="0" u="none" strike="noStrike" cap="all" spc="0" baseline="0">
          <a:solidFill>
            <a:srgbClr val="454546"/>
          </a:solidFill>
          <a:uFillTx/>
          <a:latin typeface="Montserrat ExtraBold"/>
          <a:ea typeface="Montserrat ExtraBold"/>
          <a:cs typeface="Montserrat ExtraBold"/>
          <a:sym typeface="Montserrat ExtraBold"/>
        </a:defRPr>
      </a:lvl9pPr>
    </p:titleStyle>
    <p:bodyStyle>
      <a:lvl1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1pPr>
      <a:lvl2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2pPr>
      <a:lvl3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3pPr>
      <a:lvl4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4pPr>
      <a:lvl5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5pPr>
      <a:lvl6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6pPr>
      <a:lvl7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7pPr>
      <a:lvl8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8pPr>
      <a:lvl9pPr marL="0" marR="0" indent="0" algn="l" defTabSz="825500" rtl="0" latinLnBrk="0">
        <a:lnSpc>
          <a:spcPct val="120000"/>
        </a:lnSpc>
        <a:spcBef>
          <a:spcPts val="0"/>
        </a:spcBef>
        <a:spcAft>
          <a:spcPts val="0"/>
        </a:spcAft>
        <a:buClrTx/>
        <a:buSzTx/>
        <a:buFontTx/>
        <a:buNone/>
        <a:tabLst/>
        <a:defRPr sz="2500" b="0" i="0" u="none" strike="noStrike" cap="all" spc="75" baseline="0">
          <a:solidFill>
            <a:srgbClr val="454546"/>
          </a:solidFill>
          <a:uFillTx/>
          <a:latin typeface="Montserrat ExtraBold"/>
          <a:ea typeface="Montserrat ExtraBold"/>
          <a:cs typeface="Montserrat ExtraBold"/>
          <a:sym typeface="Montserrat ExtraBold"/>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9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s>
</file>

<file path=ppt/slides/_rels/slide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85" name="crowd-of-people-on-the-dancefloor-with-hands-raised-and-disco-lights.jpeg" descr="crowd-of-people-on-the-dancefloor-with-hands-raised-and-disco-lights.jpeg"/>
          <p:cNvPicPr>
            <a:picLocks noChangeAspect="1"/>
          </p:cNvPicPr>
          <p:nvPr/>
        </p:nvPicPr>
        <p:blipFill>
          <a:blip r:embed="rId2">
            <a:alphaModFix amt="20000"/>
          </a:blip>
          <a:srcRect t="12500" b="12500"/>
          <a:stretch>
            <a:fillRect/>
          </a:stretch>
        </p:blipFill>
        <p:spPr>
          <a:xfrm>
            <a:off x="0" y="0"/>
            <a:ext cx="24384000" cy="13716000"/>
          </a:xfrm>
          <a:prstGeom prst="rect">
            <a:avLst/>
          </a:prstGeom>
          <a:ln w="12700">
            <a:miter lim="400000"/>
          </a:ln>
        </p:spPr>
      </p:pic>
      <p:sp>
        <p:nvSpPr>
          <p:cNvPr id="988" name="DR. CHRISTIAN SARMIENTO, ED.D"/>
          <p:cNvSpPr txBox="1"/>
          <p:nvPr/>
        </p:nvSpPr>
        <p:spPr>
          <a:xfrm>
            <a:off x="1528697" y="8885162"/>
            <a:ext cx="21079456" cy="895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ctr">
              <a:lnSpc>
                <a:spcPct val="120000"/>
              </a:lnSpc>
              <a:defRPr sz="4600" cap="all" spc="2300">
                <a:solidFill>
                  <a:srgbClr val="FFFFFF"/>
                </a:solidFill>
              </a:defRPr>
            </a:lvl1pPr>
          </a:lstStyle>
          <a:p>
            <a:r>
              <a:rPr dirty="0">
                <a:latin typeface="Calibri" panose="020F0502020204030204" pitchFamily="34" charset="0"/>
                <a:cs typeface="Calibri" panose="020F0502020204030204" pitchFamily="34" charset="0"/>
              </a:rPr>
              <a:t>DR. CHRISTIAN SARMIENTO, ED.D</a:t>
            </a:r>
          </a:p>
        </p:txBody>
      </p:sp>
      <p:sp>
        <p:nvSpPr>
          <p:cNvPr id="989" name="Rectángulo redondeado"/>
          <p:cNvSpPr/>
          <p:nvPr/>
        </p:nvSpPr>
        <p:spPr>
          <a:xfrm rot="16200000">
            <a:off x="10106363" y="-3481036"/>
            <a:ext cx="3924125" cy="19771877"/>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990" name="Rectángulo redondeado"/>
          <p:cNvSpPr/>
          <p:nvPr/>
        </p:nvSpPr>
        <p:spPr>
          <a:xfrm rot="16200000">
            <a:off x="11750924" y="6086811"/>
            <a:ext cx="635002" cy="4331044"/>
          </a:xfrm>
          <a:prstGeom prst="roundRect">
            <a:avLst>
              <a:gd name="adj" fmla="val 50000"/>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992" name="Mentors and Shared Ministries"/>
          <p:cNvSpPr txBox="1"/>
          <p:nvPr/>
        </p:nvSpPr>
        <p:spPr>
          <a:xfrm>
            <a:off x="1652272" y="5096375"/>
            <a:ext cx="21079456" cy="2761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3400" cap="all" spc="611">
                <a:solidFill>
                  <a:schemeClr val="accent2"/>
                </a:solidFill>
                <a:latin typeface="Montserrat Bold"/>
                <a:ea typeface="Montserrat Bold"/>
                <a:cs typeface="Montserrat Bold"/>
                <a:sym typeface="Montserrat Bold"/>
              </a:defRPr>
            </a:lvl1pPr>
          </a:lstStyle>
          <a:p>
            <a:r>
              <a:rPr sz="9600" b="1" dirty="0">
                <a:latin typeface="+mn-lt"/>
              </a:rPr>
              <a:t>Mentors and Shared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8"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55" name="Agrupar"/>
          <p:cNvGrpSpPr/>
          <p:nvPr/>
        </p:nvGrpSpPr>
        <p:grpSpPr>
          <a:xfrm>
            <a:off x="403238" y="5793099"/>
            <a:ext cx="7021098" cy="7615211"/>
            <a:chOff x="0" y="0"/>
            <a:chExt cx="7021097" cy="7615209"/>
          </a:xfrm>
        </p:grpSpPr>
        <p:pic>
          <p:nvPicPr>
            <p:cNvPr id="1139" name="Imagen" descr="Imagen"/>
            <p:cNvPicPr>
              <a:picLocks noChangeAspect="1"/>
            </p:cNvPicPr>
            <p:nvPr/>
          </p:nvPicPr>
          <p:blipFill>
            <a:blip r:embed="rId2"/>
            <a:stretch>
              <a:fillRect/>
            </a:stretch>
          </p:blipFill>
          <p:spPr>
            <a:xfrm>
              <a:off x="38100" y="695518"/>
              <a:ext cx="2247968" cy="2640470"/>
            </a:xfrm>
            <a:prstGeom prst="rect">
              <a:avLst/>
            </a:prstGeom>
            <a:ln w="12700" cap="flat">
              <a:noFill/>
              <a:miter lim="400000"/>
            </a:ln>
            <a:effectLst/>
          </p:spPr>
        </p:pic>
        <p:pic>
          <p:nvPicPr>
            <p:cNvPr id="1140" name="Imagen" descr="Imagen"/>
            <p:cNvPicPr>
              <a:picLocks noChangeAspect="1"/>
            </p:cNvPicPr>
            <p:nvPr/>
          </p:nvPicPr>
          <p:blipFill>
            <a:blip r:embed="rId3"/>
            <a:stretch>
              <a:fillRect/>
            </a:stretch>
          </p:blipFill>
          <p:spPr>
            <a:xfrm>
              <a:off x="1654430" y="5295877"/>
              <a:ext cx="3710932" cy="2319333"/>
            </a:xfrm>
            <a:prstGeom prst="rect">
              <a:avLst/>
            </a:prstGeom>
            <a:ln w="12700" cap="flat">
              <a:noFill/>
              <a:miter lim="400000"/>
            </a:ln>
            <a:effectLst/>
          </p:spPr>
        </p:pic>
        <p:pic>
          <p:nvPicPr>
            <p:cNvPr id="1141" name="Imagen" descr="Imagen"/>
            <p:cNvPicPr>
              <a:picLocks noChangeAspect="1"/>
            </p:cNvPicPr>
            <p:nvPr/>
          </p:nvPicPr>
          <p:blipFill>
            <a:blip r:embed="rId4"/>
            <a:stretch>
              <a:fillRect/>
            </a:stretch>
          </p:blipFill>
          <p:spPr>
            <a:xfrm>
              <a:off x="0" y="4631605"/>
              <a:ext cx="2247968" cy="2961609"/>
            </a:xfrm>
            <a:prstGeom prst="rect">
              <a:avLst/>
            </a:prstGeom>
            <a:ln w="12700" cap="flat">
              <a:noFill/>
              <a:miter lim="400000"/>
            </a:ln>
            <a:effectLst/>
          </p:spPr>
        </p:pic>
        <p:sp>
          <p:nvSpPr>
            <p:cNvPr id="1142" name="1"/>
            <p:cNvSpPr txBox="1"/>
            <p:nvPr/>
          </p:nvSpPr>
          <p:spPr>
            <a:xfrm>
              <a:off x="695000" y="6259713"/>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43" name="2"/>
            <p:cNvSpPr txBox="1"/>
            <p:nvPr/>
          </p:nvSpPr>
          <p:spPr>
            <a:xfrm>
              <a:off x="3047580" y="62817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44" name="Imagen" descr="Imagen"/>
            <p:cNvPicPr>
              <a:picLocks noChangeAspect="1"/>
            </p:cNvPicPr>
            <p:nvPr/>
          </p:nvPicPr>
          <p:blipFill>
            <a:blip r:embed="rId5"/>
            <a:stretch>
              <a:fillRect/>
            </a:stretch>
          </p:blipFill>
          <p:spPr>
            <a:xfrm>
              <a:off x="4773128" y="4631605"/>
              <a:ext cx="2247970" cy="2961609"/>
            </a:xfrm>
            <a:prstGeom prst="rect">
              <a:avLst/>
            </a:prstGeom>
            <a:ln w="12700" cap="flat">
              <a:noFill/>
              <a:miter lim="400000"/>
            </a:ln>
            <a:effectLst/>
          </p:spPr>
        </p:pic>
        <p:sp>
          <p:nvSpPr>
            <p:cNvPr id="1145" name="3"/>
            <p:cNvSpPr txBox="1"/>
            <p:nvPr/>
          </p:nvSpPr>
          <p:spPr>
            <a:xfrm>
              <a:off x="5610636" y="61928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46" name="Imagen" descr="Imagen"/>
            <p:cNvPicPr>
              <a:picLocks noChangeAspect="1"/>
            </p:cNvPicPr>
            <p:nvPr/>
          </p:nvPicPr>
          <p:blipFill>
            <a:blip r:embed="rId6"/>
            <a:stretch>
              <a:fillRect/>
            </a:stretch>
          </p:blipFill>
          <p:spPr>
            <a:xfrm>
              <a:off x="38100" y="2794400"/>
              <a:ext cx="2247968" cy="2462061"/>
            </a:xfrm>
            <a:prstGeom prst="rect">
              <a:avLst/>
            </a:prstGeom>
            <a:ln w="12700" cap="flat">
              <a:noFill/>
              <a:miter lim="400000"/>
            </a:ln>
            <a:effectLst/>
          </p:spPr>
        </p:pic>
        <p:pic>
          <p:nvPicPr>
            <p:cNvPr id="1147" name="Imagen" descr="Imagen"/>
            <p:cNvPicPr>
              <a:picLocks noChangeAspect="1"/>
            </p:cNvPicPr>
            <p:nvPr/>
          </p:nvPicPr>
          <p:blipFill>
            <a:blip r:embed="rId7"/>
            <a:stretch>
              <a:fillRect/>
            </a:stretch>
          </p:blipFill>
          <p:spPr>
            <a:xfrm>
              <a:off x="1668845" y="2152124"/>
              <a:ext cx="3710933" cy="3746613"/>
            </a:xfrm>
            <a:prstGeom prst="rect">
              <a:avLst/>
            </a:prstGeom>
            <a:ln w="12700" cap="flat">
              <a:noFill/>
              <a:miter lim="400000"/>
            </a:ln>
            <a:effectLst/>
          </p:spPr>
        </p:pic>
        <p:sp>
          <p:nvSpPr>
            <p:cNvPr id="1148" name="5"/>
            <p:cNvSpPr txBox="1"/>
            <p:nvPr/>
          </p:nvSpPr>
          <p:spPr>
            <a:xfrm>
              <a:off x="3061996"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49" name="Imagen" descr="Imagen"/>
            <p:cNvPicPr>
              <a:picLocks noChangeAspect="1"/>
            </p:cNvPicPr>
            <p:nvPr/>
          </p:nvPicPr>
          <p:blipFill>
            <a:blip r:embed="rId8"/>
            <a:stretch>
              <a:fillRect/>
            </a:stretch>
          </p:blipFill>
          <p:spPr>
            <a:xfrm>
              <a:off x="4773128" y="2781700"/>
              <a:ext cx="2247970" cy="2462061"/>
            </a:xfrm>
            <a:prstGeom prst="rect">
              <a:avLst/>
            </a:prstGeom>
            <a:ln w="12700" cap="flat">
              <a:noFill/>
              <a:miter lim="400000"/>
            </a:ln>
            <a:effectLst/>
          </p:spPr>
        </p:pic>
        <p:sp>
          <p:nvSpPr>
            <p:cNvPr id="1150" name="7"/>
            <p:cNvSpPr txBox="1"/>
            <p:nvPr/>
          </p:nvSpPr>
          <p:spPr>
            <a:xfrm>
              <a:off x="946839" y="1595990"/>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51" name="4"/>
            <p:cNvSpPr txBox="1"/>
            <p:nvPr/>
          </p:nvSpPr>
          <p:spPr>
            <a:xfrm>
              <a:off x="788669"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52" name="Imagen" descr="Imagen"/>
            <p:cNvPicPr>
              <a:picLocks noChangeAspect="1"/>
            </p:cNvPicPr>
            <p:nvPr/>
          </p:nvPicPr>
          <p:blipFill>
            <a:blip r:embed="rId9"/>
            <a:stretch>
              <a:fillRect/>
            </a:stretch>
          </p:blipFill>
          <p:spPr>
            <a:xfrm>
              <a:off x="1654430" y="-1"/>
              <a:ext cx="3710932" cy="2711835"/>
            </a:xfrm>
            <a:prstGeom prst="rect">
              <a:avLst/>
            </a:prstGeom>
            <a:ln w="12700" cap="flat">
              <a:noFill/>
              <a:miter lim="400000"/>
            </a:ln>
            <a:effectLst/>
          </p:spPr>
        </p:pic>
        <p:sp>
          <p:nvSpPr>
            <p:cNvPr id="1153" name="8"/>
            <p:cNvSpPr txBox="1"/>
            <p:nvPr/>
          </p:nvSpPr>
          <p:spPr>
            <a:xfrm>
              <a:off x="3061996" y="8549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1154" name="6"/>
            <p:cNvSpPr txBox="1"/>
            <p:nvPr/>
          </p:nvSpPr>
          <p:spPr>
            <a:xfrm>
              <a:off x="5630666" y="3485680"/>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58" name="Agrupar"/>
          <p:cNvGrpSpPr/>
          <p:nvPr/>
        </p:nvGrpSpPr>
        <p:grpSpPr>
          <a:xfrm>
            <a:off x="7937775" y="7152022"/>
            <a:ext cx="15952294" cy="5420484"/>
            <a:chOff x="0" y="0"/>
            <a:chExt cx="15952292" cy="5420483"/>
          </a:xfrm>
        </p:grpSpPr>
        <p:sp>
          <p:nvSpPr>
            <p:cNvPr id="1156"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57"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59" name="Son amorosos y comprensivos aun en reuniones tensas. Hacen decisiones en oración buscando la dirección de Dios.…"/>
          <p:cNvSpPr txBox="1"/>
          <p:nvPr/>
        </p:nvSpPr>
        <p:spPr>
          <a:xfrm>
            <a:off x="8923028" y="7518081"/>
            <a:ext cx="14405367"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400" b="1" spc="102">
                <a:solidFill>
                  <a:schemeClr val="accent2"/>
                </a:solidFill>
                <a:latin typeface="+mn-lt"/>
                <a:ea typeface="+mn-ea"/>
                <a:cs typeface="+mn-cs"/>
                <a:sym typeface="Helvetica"/>
              </a:defRPr>
            </a:pPr>
            <a:r>
              <a:rPr sz="6600" dirty="0">
                <a:latin typeface="Calibri" panose="020F0502020204030204" pitchFamily="34" charset="0"/>
                <a:cs typeface="Calibri" panose="020F0502020204030204" pitchFamily="34" charset="0"/>
              </a:rPr>
              <a:t>They are loving and understanding, even during tense meetings, make decisions in prayer, and seek God's direction.</a:t>
            </a:r>
          </a:p>
        </p:txBody>
      </p:sp>
      <p:pic>
        <p:nvPicPr>
          <p:cNvPr id="29" name="Imagen 28" descr="Logotipo, nombre de la empresa&#10;&#10;Descripción generada automáticamente">
            <a:extLst>
              <a:ext uri="{FF2B5EF4-FFF2-40B4-BE49-F238E27FC236}">
                <a16:creationId xmlns:a16="http://schemas.microsoft.com/office/drawing/2014/main" id="{230E67CD-1355-43D9-9E76-9D1B17CE0AE3}"/>
              </a:ext>
            </a:extLst>
          </p:cNvPr>
          <p:cNvPicPr>
            <a:picLocks noChangeAspect="1"/>
          </p:cNvPicPr>
          <p:nvPr/>
        </p:nvPicPr>
        <p:blipFill rotWithShape="1">
          <a:blip r:embed="rId10">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6" name="Caracteríticas de una iglesia ejemplar…">
            <a:extLst>
              <a:ext uri="{FF2B5EF4-FFF2-40B4-BE49-F238E27FC236}">
                <a16:creationId xmlns:a16="http://schemas.microsoft.com/office/drawing/2014/main" id="{AD501B56-47CC-C741-962C-F7828CC113E3}"/>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767" name="Agrupar"/>
          <p:cNvGrpSpPr/>
          <p:nvPr/>
        </p:nvGrpSpPr>
        <p:grpSpPr>
          <a:xfrm>
            <a:off x="305370" y="4650563"/>
            <a:ext cx="6113976" cy="6113976"/>
            <a:chOff x="0" y="0"/>
            <a:chExt cx="6113975" cy="6113975"/>
          </a:xfrm>
        </p:grpSpPr>
        <p:pic>
          <p:nvPicPr>
            <p:cNvPr id="2758" name="Imagen" descr="Imagen"/>
            <p:cNvPicPr>
              <a:picLocks noChangeAspect="1"/>
            </p:cNvPicPr>
            <p:nvPr/>
          </p:nvPicPr>
          <p:blipFill>
            <a:blip r:embed="rId2">
              <a:alphaModFix amt="51395"/>
            </a:blip>
            <a:stretch>
              <a:fillRect/>
            </a:stretch>
          </p:blipFill>
          <p:spPr>
            <a:xfrm>
              <a:off x="0" y="0"/>
              <a:ext cx="6113976" cy="6113976"/>
            </a:xfrm>
            <a:prstGeom prst="rect">
              <a:avLst/>
            </a:prstGeom>
            <a:ln w="12700" cap="flat">
              <a:noFill/>
              <a:miter lim="400000"/>
            </a:ln>
            <a:effectLst/>
          </p:spPr>
        </p:pic>
        <p:pic>
          <p:nvPicPr>
            <p:cNvPr id="2759" name="Imagen" descr="Imagen"/>
            <p:cNvPicPr>
              <a:picLocks noChangeAspect="1"/>
            </p:cNvPicPr>
            <p:nvPr/>
          </p:nvPicPr>
          <p:blipFill>
            <a:blip r:embed="rId3"/>
            <a:stretch>
              <a:fillRect/>
            </a:stretch>
          </p:blipFill>
          <p:spPr>
            <a:xfrm>
              <a:off x="2410192" y="3174273"/>
              <a:ext cx="3139610" cy="2451100"/>
            </a:xfrm>
            <a:prstGeom prst="rect">
              <a:avLst/>
            </a:prstGeom>
            <a:ln w="12700" cap="flat">
              <a:noFill/>
              <a:miter lim="400000"/>
            </a:ln>
            <a:effectLst/>
          </p:spPr>
        </p:pic>
        <p:pic>
          <p:nvPicPr>
            <p:cNvPr id="2760" name="Imagen" descr="Imagen"/>
            <p:cNvPicPr>
              <a:picLocks noChangeAspect="1"/>
            </p:cNvPicPr>
            <p:nvPr/>
          </p:nvPicPr>
          <p:blipFill>
            <a:blip r:embed="rId4"/>
            <a:stretch>
              <a:fillRect/>
            </a:stretch>
          </p:blipFill>
          <p:spPr>
            <a:xfrm>
              <a:off x="3072983" y="495727"/>
              <a:ext cx="2506181" cy="3359934"/>
            </a:xfrm>
            <a:prstGeom prst="rect">
              <a:avLst/>
            </a:prstGeom>
            <a:ln w="12700" cap="flat">
              <a:noFill/>
              <a:miter lim="400000"/>
            </a:ln>
            <a:effectLst/>
          </p:spPr>
        </p:pic>
        <p:pic>
          <p:nvPicPr>
            <p:cNvPr id="2761" name="Imagen" descr="Imagen"/>
            <p:cNvPicPr>
              <a:picLocks noChangeAspect="1"/>
            </p:cNvPicPr>
            <p:nvPr/>
          </p:nvPicPr>
          <p:blipFill>
            <a:blip r:embed="rId5"/>
            <a:stretch>
              <a:fillRect/>
            </a:stretch>
          </p:blipFill>
          <p:spPr>
            <a:xfrm>
              <a:off x="401561" y="495727"/>
              <a:ext cx="3332394" cy="2561261"/>
            </a:xfrm>
            <a:prstGeom prst="rect">
              <a:avLst/>
            </a:prstGeom>
            <a:ln w="12700" cap="flat">
              <a:noFill/>
              <a:miter lim="400000"/>
            </a:ln>
            <a:effectLst/>
          </p:spPr>
        </p:pic>
        <p:pic>
          <p:nvPicPr>
            <p:cNvPr id="2762" name="Imagen" descr="Imagen"/>
            <p:cNvPicPr>
              <a:picLocks noChangeAspect="1"/>
            </p:cNvPicPr>
            <p:nvPr/>
          </p:nvPicPr>
          <p:blipFill>
            <a:blip r:embed="rId6"/>
            <a:stretch>
              <a:fillRect/>
            </a:stretch>
          </p:blipFill>
          <p:spPr>
            <a:xfrm>
              <a:off x="440646" y="2363588"/>
              <a:ext cx="2616343" cy="3249772"/>
            </a:xfrm>
            <a:prstGeom prst="rect">
              <a:avLst/>
            </a:prstGeom>
            <a:ln w="12700" cap="flat">
              <a:noFill/>
              <a:miter lim="400000"/>
            </a:ln>
            <a:effectLst/>
          </p:spPr>
        </p:pic>
        <p:sp>
          <p:nvSpPr>
            <p:cNvPr id="2763" name="I"/>
            <p:cNvSpPr txBox="1"/>
            <p:nvPr/>
          </p:nvSpPr>
          <p:spPr>
            <a:xfrm>
              <a:off x="1392274" y="1036867"/>
              <a:ext cx="67548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64" name="I I"/>
            <p:cNvSpPr txBox="1"/>
            <p:nvPr/>
          </p:nvSpPr>
          <p:spPr>
            <a:xfrm>
              <a:off x="4326016" y="1122307"/>
              <a:ext cx="675485"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65" name="I I I"/>
            <p:cNvSpPr txBox="1"/>
            <p:nvPr/>
          </p:nvSpPr>
          <p:spPr>
            <a:xfrm>
              <a:off x="1057665" y="3698722"/>
              <a:ext cx="102889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66" name="I V"/>
            <p:cNvSpPr txBox="1"/>
            <p:nvPr/>
          </p:nvSpPr>
          <p:spPr>
            <a:xfrm>
              <a:off x="4122284" y="3953057"/>
              <a:ext cx="898017"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768"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69"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7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73" name="“La meta suprema de la ‘comunidad de fe’ consiste en presentarlos ante Dios completamente maduros  (Col 1:28),” Preámbulo Manual de la Iglesia del Nazareno.…"/>
          <p:cNvSpPr txBox="1"/>
          <p:nvPr/>
        </p:nvSpPr>
        <p:spPr>
          <a:xfrm>
            <a:off x="7448915" y="8317328"/>
            <a:ext cx="15855258"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25000"/>
              <a:defRPr sz="2700" b="1" spc="81">
                <a:solidFill>
                  <a:schemeClr val="accent2"/>
                </a:solidFill>
                <a:latin typeface="+mn-lt"/>
                <a:ea typeface="+mn-ea"/>
                <a:cs typeface="+mn-cs"/>
                <a:sym typeface="Helvetica"/>
              </a:defRPr>
            </a:pPr>
            <a:r>
              <a:rPr sz="6600" dirty="0">
                <a:solidFill>
                  <a:schemeClr val="bg1"/>
                </a:solidFill>
                <a:latin typeface="Calibri" panose="020F0502020204030204" pitchFamily="34" charset="0"/>
                <a:cs typeface="Calibri" panose="020F0502020204030204" pitchFamily="34" charset="0"/>
              </a:rPr>
              <a:t>“The ultimate goal of the 'community of faith' is to present them before God fully mature  (Col 1:28),” </a:t>
            </a:r>
            <a:r>
              <a:rPr sz="6600" i="1" dirty="0">
                <a:solidFill>
                  <a:schemeClr val="bg1"/>
                </a:solidFill>
                <a:latin typeface="Calibri" panose="020F0502020204030204" pitchFamily="34" charset="0"/>
                <a:cs typeface="Calibri" panose="020F0502020204030204" pitchFamily="34" charset="0"/>
              </a:rPr>
              <a:t>Preface Manual of the Church of the Nazarene.</a:t>
            </a:r>
          </a:p>
        </p:txBody>
      </p:sp>
      <p:grpSp>
        <p:nvGrpSpPr>
          <p:cNvPr id="2776" name="Agrupar"/>
          <p:cNvGrpSpPr/>
          <p:nvPr/>
        </p:nvGrpSpPr>
        <p:grpSpPr>
          <a:xfrm>
            <a:off x="6419343" y="7707551"/>
            <a:ext cx="17501469" cy="5946883"/>
            <a:chOff x="0" y="0"/>
            <a:chExt cx="17501468" cy="5946882"/>
          </a:xfrm>
        </p:grpSpPr>
        <p:sp>
          <p:nvSpPr>
            <p:cNvPr id="2774" name="Rectángulo redondeado"/>
            <p:cNvSpPr/>
            <p:nvPr/>
          </p:nvSpPr>
          <p:spPr>
            <a:xfrm rot="16200000">
              <a:off x="6008076" y="-6008077"/>
              <a:ext cx="5485316" cy="17501469"/>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75" name="Rectángulo redondeado"/>
            <p:cNvSpPr/>
            <p:nvPr/>
          </p:nvSpPr>
          <p:spPr>
            <a:xfrm rot="16200000">
              <a:off x="8306917" y="3727803"/>
              <a:ext cx="887633" cy="3550527"/>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BCF75E95-9A6D-4C5D-BDC0-6DEB8842D086}"/>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A13EEAF5-069B-914E-BCD1-DB0643E31473}"/>
              </a:ext>
            </a:extLst>
          </p:cNvPr>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64"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83" name="Agrupar"/>
          <p:cNvGrpSpPr/>
          <p:nvPr/>
        </p:nvGrpSpPr>
        <p:grpSpPr>
          <a:xfrm>
            <a:off x="436011" y="5793099"/>
            <a:ext cx="7056781" cy="7615211"/>
            <a:chOff x="0" y="0"/>
            <a:chExt cx="7056779" cy="7615209"/>
          </a:xfrm>
        </p:grpSpPr>
        <p:pic>
          <p:nvPicPr>
            <p:cNvPr id="1165" name="Imagen" descr="Imagen"/>
            <p:cNvPicPr>
              <a:picLocks noChangeAspect="1"/>
            </p:cNvPicPr>
            <p:nvPr/>
          </p:nvPicPr>
          <p:blipFill>
            <a:blip r:embed="rId2"/>
            <a:stretch>
              <a:fillRect/>
            </a:stretch>
          </p:blipFill>
          <p:spPr>
            <a:xfrm>
              <a:off x="38099" y="695518"/>
              <a:ext cx="2247969" cy="2640470"/>
            </a:xfrm>
            <a:prstGeom prst="rect">
              <a:avLst/>
            </a:prstGeom>
            <a:ln w="12700" cap="flat">
              <a:noFill/>
              <a:miter lim="400000"/>
            </a:ln>
            <a:effectLst/>
          </p:spPr>
        </p:pic>
        <p:pic>
          <p:nvPicPr>
            <p:cNvPr id="1166" name="Imagen" descr="Imagen"/>
            <p:cNvPicPr>
              <a:picLocks noChangeAspect="1"/>
            </p:cNvPicPr>
            <p:nvPr/>
          </p:nvPicPr>
          <p:blipFill>
            <a:blip r:embed="rId3"/>
            <a:stretch>
              <a:fillRect/>
            </a:stretch>
          </p:blipFill>
          <p:spPr>
            <a:xfrm>
              <a:off x="1654430" y="5295877"/>
              <a:ext cx="3710932" cy="2319333"/>
            </a:xfrm>
            <a:prstGeom prst="rect">
              <a:avLst/>
            </a:prstGeom>
            <a:ln w="12700" cap="flat">
              <a:noFill/>
              <a:miter lim="400000"/>
            </a:ln>
            <a:effectLst/>
          </p:spPr>
        </p:pic>
        <p:pic>
          <p:nvPicPr>
            <p:cNvPr id="1167" name="Imagen" descr="Imagen"/>
            <p:cNvPicPr>
              <a:picLocks noChangeAspect="1"/>
            </p:cNvPicPr>
            <p:nvPr/>
          </p:nvPicPr>
          <p:blipFill>
            <a:blip r:embed="rId4"/>
            <a:stretch>
              <a:fillRect/>
            </a:stretch>
          </p:blipFill>
          <p:spPr>
            <a:xfrm>
              <a:off x="-1" y="4631605"/>
              <a:ext cx="2247969" cy="2961609"/>
            </a:xfrm>
            <a:prstGeom prst="rect">
              <a:avLst/>
            </a:prstGeom>
            <a:ln w="12700" cap="flat">
              <a:noFill/>
              <a:miter lim="400000"/>
            </a:ln>
            <a:effectLst/>
          </p:spPr>
        </p:pic>
        <p:sp>
          <p:nvSpPr>
            <p:cNvPr id="1168" name="1"/>
            <p:cNvSpPr txBox="1"/>
            <p:nvPr/>
          </p:nvSpPr>
          <p:spPr>
            <a:xfrm>
              <a:off x="695000" y="6259713"/>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69" name="2"/>
            <p:cNvSpPr txBox="1"/>
            <p:nvPr/>
          </p:nvSpPr>
          <p:spPr>
            <a:xfrm>
              <a:off x="3047580" y="62817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70" name="Imagen" descr="Imagen"/>
            <p:cNvPicPr>
              <a:picLocks noChangeAspect="1"/>
            </p:cNvPicPr>
            <p:nvPr/>
          </p:nvPicPr>
          <p:blipFill>
            <a:blip r:embed="rId5"/>
            <a:stretch>
              <a:fillRect/>
            </a:stretch>
          </p:blipFill>
          <p:spPr>
            <a:xfrm>
              <a:off x="4773128" y="4631605"/>
              <a:ext cx="2247969" cy="2961609"/>
            </a:xfrm>
            <a:prstGeom prst="rect">
              <a:avLst/>
            </a:prstGeom>
            <a:ln w="12700" cap="flat">
              <a:noFill/>
              <a:miter lim="400000"/>
            </a:ln>
            <a:effectLst/>
          </p:spPr>
        </p:pic>
        <p:sp>
          <p:nvSpPr>
            <p:cNvPr id="1171" name="3"/>
            <p:cNvSpPr txBox="1"/>
            <p:nvPr/>
          </p:nvSpPr>
          <p:spPr>
            <a:xfrm>
              <a:off x="5610636" y="61928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72" name="Imagen" descr="Imagen"/>
            <p:cNvPicPr>
              <a:picLocks noChangeAspect="1"/>
            </p:cNvPicPr>
            <p:nvPr/>
          </p:nvPicPr>
          <p:blipFill>
            <a:blip r:embed="rId6"/>
            <a:stretch>
              <a:fillRect/>
            </a:stretch>
          </p:blipFill>
          <p:spPr>
            <a:xfrm>
              <a:off x="38099" y="2794400"/>
              <a:ext cx="2247969" cy="2462061"/>
            </a:xfrm>
            <a:prstGeom prst="rect">
              <a:avLst/>
            </a:prstGeom>
            <a:ln w="12700" cap="flat">
              <a:noFill/>
              <a:miter lim="400000"/>
            </a:ln>
            <a:effectLst/>
          </p:spPr>
        </p:pic>
        <p:pic>
          <p:nvPicPr>
            <p:cNvPr id="1173" name="Imagen" descr="Imagen"/>
            <p:cNvPicPr>
              <a:picLocks noChangeAspect="1"/>
            </p:cNvPicPr>
            <p:nvPr/>
          </p:nvPicPr>
          <p:blipFill>
            <a:blip r:embed="rId7"/>
            <a:stretch>
              <a:fillRect/>
            </a:stretch>
          </p:blipFill>
          <p:spPr>
            <a:xfrm>
              <a:off x="1668845" y="2152124"/>
              <a:ext cx="3710933" cy="3746613"/>
            </a:xfrm>
            <a:prstGeom prst="rect">
              <a:avLst/>
            </a:prstGeom>
            <a:ln w="12700" cap="flat">
              <a:noFill/>
              <a:miter lim="400000"/>
            </a:ln>
            <a:effectLst/>
          </p:spPr>
        </p:pic>
        <p:sp>
          <p:nvSpPr>
            <p:cNvPr id="1174" name="5"/>
            <p:cNvSpPr txBox="1"/>
            <p:nvPr/>
          </p:nvSpPr>
          <p:spPr>
            <a:xfrm>
              <a:off x="3061996"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75" name="Imagen" descr="Imagen"/>
            <p:cNvPicPr>
              <a:picLocks noChangeAspect="1"/>
            </p:cNvPicPr>
            <p:nvPr/>
          </p:nvPicPr>
          <p:blipFill>
            <a:blip r:embed="rId8"/>
            <a:stretch>
              <a:fillRect/>
            </a:stretch>
          </p:blipFill>
          <p:spPr>
            <a:xfrm>
              <a:off x="4773128" y="2781700"/>
              <a:ext cx="2247969" cy="2462061"/>
            </a:xfrm>
            <a:prstGeom prst="rect">
              <a:avLst/>
            </a:prstGeom>
            <a:ln w="12700" cap="flat">
              <a:noFill/>
              <a:miter lim="400000"/>
            </a:ln>
            <a:effectLst/>
          </p:spPr>
        </p:pic>
        <p:sp>
          <p:nvSpPr>
            <p:cNvPr id="1176" name="7"/>
            <p:cNvSpPr txBox="1"/>
            <p:nvPr/>
          </p:nvSpPr>
          <p:spPr>
            <a:xfrm>
              <a:off x="946839" y="1595990"/>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77" name="4"/>
            <p:cNvSpPr txBox="1"/>
            <p:nvPr/>
          </p:nvSpPr>
          <p:spPr>
            <a:xfrm>
              <a:off x="788669"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78" name="Imagen" descr="Imagen"/>
            <p:cNvPicPr>
              <a:picLocks noChangeAspect="1"/>
            </p:cNvPicPr>
            <p:nvPr/>
          </p:nvPicPr>
          <p:blipFill>
            <a:blip r:embed="rId9"/>
            <a:stretch>
              <a:fillRect/>
            </a:stretch>
          </p:blipFill>
          <p:spPr>
            <a:xfrm>
              <a:off x="1654430" y="-1"/>
              <a:ext cx="3710932" cy="2711835"/>
            </a:xfrm>
            <a:prstGeom prst="rect">
              <a:avLst/>
            </a:prstGeom>
            <a:ln w="12700" cap="flat">
              <a:noFill/>
              <a:miter lim="400000"/>
            </a:ln>
            <a:effectLst/>
          </p:spPr>
        </p:pic>
        <p:sp>
          <p:nvSpPr>
            <p:cNvPr id="1179" name="8"/>
            <p:cNvSpPr txBox="1"/>
            <p:nvPr/>
          </p:nvSpPr>
          <p:spPr>
            <a:xfrm>
              <a:off x="3061996" y="8549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180" name="Imagen" descr="Imagen"/>
            <p:cNvPicPr>
              <a:picLocks noChangeAspect="1"/>
            </p:cNvPicPr>
            <p:nvPr/>
          </p:nvPicPr>
          <p:blipFill>
            <a:blip r:embed="rId10"/>
            <a:stretch>
              <a:fillRect/>
            </a:stretch>
          </p:blipFill>
          <p:spPr>
            <a:xfrm>
              <a:off x="4773128" y="695518"/>
              <a:ext cx="2283651" cy="2711834"/>
            </a:xfrm>
            <a:prstGeom prst="rect">
              <a:avLst/>
            </a:prstGeom>
            <a:ln w="12700" cap="flat">
              <a:noFill/>
              <a:miter lim="400000"/>
            </a:ln>
            <a:effectLst/>
          </p:spPr>
        </p:pic>
        <p:sp>
          <p:nvSpPr>
            <p:cNvPr id="1181" name="9"/>
            <p:cNvSpPr txBox="1"/>
            <p:nvPr/>
          </p:nvSpPr>
          <p:spPr>
            <a:xfrm>
              <a:off x="5653936" y="1524384"/>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1182" name="6"/>
            <p:cNvSpPr txBox="1"/>
            <p:nvPr/>
          </p:nvSpPr>
          <p:spPr>
            <a:xfrm>
              <a:off x="5643366" y="3485680"/>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86" name="Agrupar"/>
          <p:cNvGrpSpPr/>
          <p:nvPr/>
        </p:nvGrpSpPr>
        <p:grpSpPr>
          <a:xfrm>
            <a:off x="7937775" y="7152022"/>
            <a:ext cx="15952294" cy="5420484"/>
            <a:chOff x="0" y="0"/>
            <a:chExt cx="15952292" cy="5420483"/>
          </a:xfrm>
        </p:grpSpPr>
        <p:sp>
          <p:nvSpPr>
            <p:cNvPr id="1184"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85"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87" name="En todas las decisiones, Cristo es la Cabeza.…"/>
          <p:cNvSpPr txBox="1"/>
          <p:nvPr/>
        </p:nvSpPr>
        <p:spPr>
          <a:xfrm>
            <a:off x="9119406" y="8121324"/>
            <a:ext cx="13174154" cy="2958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20000"/>
              </a:lnSpc>
              <a:buSzPct val="50000"/>
              <a:defRPr sz="4300" b="1" spc="129">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In all decisions, Christ is the head.</a:t>
            </a:r>
          </a:p>
        </p:txBody>
      </p:sp>
      <p:pic>
        <p:nvPicPr>
          <p:cNvPr id="31" name="Imagen 30" descr="Logotipo, nombre de la empresa&#10;&#10;Descripción generada automáticamente">
            <a:extLst>
              <a:ext uri="{FF2B5EF4-FFF2-40B4-BE49-F238E27FC236}">
                <a16:creationId xmlns:a16="http://schemas.microsoft.com/office/drawing/2014/main" id="{BE11F897-64F6-45E7-BC86-6E5073B84E42}"/>
              </a:ext>
            </a:extLst>
          </p:cNvPr>
          <p:cNvPicPr>
            <a:picLocks noChangeAspect="1"/>
          </p:cNvPicPr>
          <p:nvPr/>
        </p:nvPicPr>
        <p:blipFill rotWithShape="1">
          <a:blip r:embed="rId11">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8" name="Caracteríticas de una iglesia ejemplar…">
            <a:extLst>
              <a:ext uri="{FF2B5EF4-FFF2-40B4-BE49-F238E27FC236}">
                <a16:creationId xmlns:a16="http://schemas.microsoft.com/office/drawing/2014/main" id="{F4935958-F75C-0D4A-82C3-72B564846D2C}"/>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92"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rPr dirty="0"/>
              <a:t>10</a:t>
            </a:r>
          </a:p>
        </p:txBody>
      </p:sp>
      <p:grpSp>
        <p:nvGrpSpPr>
          <p:cNvPr id="1195" name="Agrupar"/>
          <p:cNvGrpSpPr/>
          <p:nvPr/>
        </p:nvGrpSpPr>
        <p:grpSpPr>
          <a:xfrm>
            <a:off x="8886644" y="6701767"/>
            <a:ext cx="15682225" cy="6319843"/>
            <a:chOff x="0" y="0"/>
            <a:chExt cx="15682224" cy="5328716"/>
          </a:xfrm>
        </p:grpSpPr>
        <p:sp>
          <p:nvSpPr>
            <p:cNvPr id="1193"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94"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96" name="La iglesia crece, se edifica y multiplica cumpliendo la gran comisión.…"/>
          <p:cNvSpPr txBox="1"/>
          <p:nvPr/>
        </p:nvSpPr>
        <p:spPr>
          <a:xfrm>
            <a:off x="10664733" y="7020722"/>
            <a:ext cx="12126046"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The church grows, is edified, and multiplies fulfilling the Great Commission</a:t>
            </a:r>
            <a:endParaRPr sz="8000" dirty="0">
              <a:latin typeface="Calibri" panose="020F0502020204030204" pitchFamily="34" charset="0"/>
              <a:ea typeface="Montserrat-ExtraBold"/>
              <a:cs typeface="Calibri" panose="020F0502020204030204" pitchFamily="34" charset="0"/>
              <a:sym typeface="Montserrat-ExtraBold"/>
            </a:endParaRPr>
          </a:p>
        </p:txBody>
      </p:sp>
      <p:grpSp>
        <p:nvGrpSpPr>
          <p:cNvPr id="1217" name="Agrupar"/>
          <p:cNvGrpSpPr/>
          <p:nvPr/>
        </p:nvGrpSpPr>
        <p:grpSpPr>
          <a:xfrm>
            <a:off x="76200" y="3879952"/>
            <a:ext cx="9420054" cy="8876705"/>
            <a:chOff x="0" y="0"/>
            <a:chExt cx="9420052" cy="8876703"/>
          </a:xfrm>
        </p:grpSpPr>
        <p:pic>
          <p:nvPicPr>
            <p:cNvPr id="1197" name="Imagen" descr="Imagen"/>
            <p:cNvPicPr>
              <a:picLocks noChangeAspect="1"/>
            </p:cNvPicPr>
            <p:nvPr/>
          </p:nvPicPr>
          <p:blipFill>
            <a:blip r:embed="rId2"/>
            <a:stretch>
              <a:fillRect/>
            </a:stretch>
          </p:blipFill>
          <p:spPr>
            <a:xfrm>
              <a:off x="1248678" y="1992949"/>
              <a:ext cx="2247969" cy="2640470"/>
            </a:xfrm>
            <a:prstGeom prst="rect">
              <a:avLst/>
            </a:prstGeom>
            <a:ln w="12700" cap="flat">
              <a:noFill/>
              <a:miter lim="400000"/>
            </a:ln>
            <a:effectLst/>
          </p:spPr>
        </p:pic>
        <p:pic>
          <p:nvPicPr>
            <p:cNvPr id="1198" name="Imagen" descr="Imagen"/>
            <p:cNvPicPr>
              <a:picLocks noChangeAspect="1"/>
            </p:cNvPicPr>
            <p:nvPr/>
          </p:nvPicPr>
          <p:blipFill>
            <a:blip r:embed="rId3"/>
            <a:stretch>
              <a:fillRect/>
            </a:stretch>
          </p:blipFill>
          <p:spPr>
            <a:xfrm>
              <a:off x="2888084" y="6557371"/>
              <a:ext cx="3710931" cy="2319333"/>
            </a:xfrm>
            <a:prstGeom prst="rect">
              <a:avLst/>
            </a:prstGeom>
            <a:ln w="12700" cap="flat">
              <a:noFill/>
              <a:miter lim="400000"/>
            </a:ln>
            <a:effectLst/>
          </p:spPr>
        </p:pic>
        <p:pic>
          <p:nvPicPr>
            <p:cNvPr id="1199" name="Imagen" descr="Imagen"/>
            <p:cNvPicPr>
              <a:picLocks noChangeAspect="1"/>
            </p:cNvPicPr>
            <p:nvPr/>
          </p:nvPicPr>
          <p:blipFill>
            <a:blip r:embed="rId4"/>
            <a:stretch>
              <a:fillRect/>
            </a:stretch>
          </p:blipFill>
          <p:spPr>
            <a:xfrm>
              <a:off x="1233654" y="5893098"/>
              <a:ext cx="2247969" cy="2961610"/>
            </a:xfrm>
            <a:prstGeom prst="rect">
              <a:avLst/>
            </a:prstGeom>
            <a:ln w="12700" cap="flat">
              <a:noFill/>
              <a:miter lim="400000"/>
            </a:ln>
            <a:effectLst/>
          </p:spPr>
        </p:pic>
        <p:sp>
          <p:nvSpPr>
            <p:cNvPr id="1200" name="1"/>
            <p:cNvSpPr txBox="1"/>
            <p:nvPr/>
          </p:nvSpPr>
          <p:spPr>
            <a:xfrm>
              <a:off x="1928654" y="7521207"/>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201" name="2"/>
            <p:cNvSpPr txBox="1"/>
            <p:nvPr/>
          </p:nvSpPr>
          <p:spPr>
            <a:xfrm>
              <a:off x="4281234" y="754320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202" name="Imagen" descr="Imagen"/>
            <p:cNvPicPr>
              <a:picLocks noChangeAspect="1"/>
            </p:cNvPicPr>
            <p:nvPr/>
          </p:nvPicPr>
          <p:blipFill>
            <a:blip r:embed="rId5"/>
            <a:stretch>
              <a:fillRect/>
            </a:stretch>
          </p:blipFill>
          <p:spPr>
            <a:xfrm>
              <a:off x="6006782" y="5893098"/>
              <a:ext cx="2247969" cy="2961610"/>
            </a:xfrm>
            <a:prstGeom prst="rect">
              <a:avLst/>
            </a:prstGeom>
            <a:ln w="12700" cap="flat">
              <a:noFill/>
              <a:miter lim="400000"/>
            </a:ln>
            <a:effectLst/>
          </p:spPr>
        </p:pic>
        <p:sp>
          <p:nvSpPr>
            <p:cNvPr id="1203" name="3"/>
            <p:cNvSpPr txBox="1"/>
            <p:nvPr/>
          </p:nvSpPr>
          <p:spPr>
            <a:xfrm>
              <a:off x="6844289" y="745430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204" name="Imagen" descr="Imagen"/>
            <p:cNvPicPr>
              <a:picLocks noChangeAspect="1"/>
            </p:cNvPicPr>
            <p:nvPr/>
          </p:nvPicPr>
          <p:blipFill>
            <a:blip r:embed="rId6"/>
            <a:stretch>
              <a:fillRect/>
            </a:stretch>
          </p:blipFill>
          <p:spPr>
            <a:xfrm>
              <a:off x="1271754" y="4055893"/>
              <a:ext cx="2247969" cy="2462061"/>
            </a:xfrm>
            <a:prstGeom prst="rect">
              <a:avLst/>
            </a:prstGeom>
            <a:ln w="12700" cap="flat">
              <a:noFill/>
              <a:miter lim="400000"/>
            </a:ln>
            <a:effectLst/>
          </p:spPr>
        </p:pic>
        <p:pic>
          <p:nvPicPr>
            <p:cNvPr id="1205" name="Imagen" descr="Imagen"/>
            <p:cNvPicPr>
              <a:picLocks noChangeAspect="1"/>
            </p:cNvPicPr>
            <p:nvPr/>
          </p:nvPicPr>
          <p:blipFill>
            <a:blip r:embed="rId7"/>
            <a:stretch>
              <a:fillRect/>
            </a:stretch>
          </p:blipFill>
          <p:spPr>
            <a:xfrm>
              <a:off x="2902500" y="3413616"/>
              <a:ext cx="3710931" cy="3746615"/>
            </a:xfrm>
            <a:prstGeom prst="rect">
              <a:avLst/>
            </a:prstGeom>
            <a:ln w="12700" cap="flat">
              <a:noFill/>
              <a:miter lim="400000"/>
            </a:ln>
            <a:effectLst/>
          </p:spPr>
        </p:pic>
        <p:sp>
          <p:nvSpPr>
            <p:cNvPr id="1206" name="5"/>
            <p:cNvSpPr txBox="1"/>
            <p:nvPr/>
          </p:nvSpPr>
          <p:spPr>
            <a:xfrm>
              <a:off x="4295650" y="4707426"/>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207" name="Imagen" descr="Imagen"/>
            <p:cNvPicPr>
              <a:picLocks noChangeAspect="1"/>
            </p:cNvPicPr>
            <p:nvPr/>
          </p:nvPicPr>
          <p:blipFill>
            <a:blip r:embed="rId8"/>
            <a:stretch>
              <a:fillRect/>
            </a:stretch>
          </p:blipFill>
          <p:spPr>
            <a:xfrm>
              <a:off x="6006782" y="4043193"/>
              <a:ext cx="2247969" cy="2462061"/>
            </a:xfrm>
            <a:prstGeom prst="rect">
              <a:avLst/>
            </a:prstGeom>
            <a:ln w="12700" cap="flat">
              <a:noFill/>
              <a:miter lim="400000"/>
            </a:ln>
            <a:effectLst/>
          </p:spPr>
        </p:pic>
        <p:sp>
          <p:nvSpPr>
            <p:cNvPr id="1208" name="7"/>
            <p:cNvSpPr txBox="1"/>
            <p:nvPr/>
          </p:nvSpPr>
          <p:spPr>
            <a:xfrm>
              <a:off x="2157418" y="2893421"/>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209" name="4"/>
            <p:cNvSpPr txBox="1"/>
            <p:nvPr/>
          </p:nvSpPr>
          <p:spPr>
            <a:xfrm>
              <a:off x="2022323" y="4707426"/>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210" name="Imagen" descr="Imagen"/>
            <p:cNvPicPr>
              <a:picLocks noChangeAspect="1"/>
            </p:cNvPicPr>
            <p:nvPr/>
          </p:nvPicPr>
          <p:blipFill>
            <a:blip r:embed="rId9"/>
            <a:stretch>
              <a:fillRect/>
            </a:stretch>
          </p:blipFill>
          <p:spPr>
            <a:xfrm>
              <a:off x="2865008" y="1297430"/>
              <a:ext cx="3710931" cy="2711835"/>
            </a:xfrm>
            <a:prstGeom prst="rect">
              <a:avLst/>
            </a:prstGeom>
            <a:ln w="12700" cap="flat">
              <a:noFill/>
              <a:miter lim="400000"/>
            </a:ln>
            <a:effectLst/>
          </p:spPr>
        </p:pic>
        <p:sp>
          <p:nvSpPr>
            <p:cNvPr id="1211" name="8"/>
            <p:cNvSpPr txBox="1"/>
            <p:nvPr/>
          </p:nvSpPr>
          <p:spPr>
            <a:xfrm>
              <a:off x="4272574" y="2152333"/>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1212" name="Imagen" descr="Imagen"/>
            <p:cNvPicPr>
              <a:picLocks noChangeAspect="1"/>
            </p:cNvPicPr>
            <p:nvPr/>
          </p:nvPicPr>
          <p:blipFill>
            <a:blip r:embed="rId10"/>
            <a:stretch>
              <a:fillRect/>
            </a:stretch>
          </p:blipFill>
          <p:spPr>
            <a:xfrm>
              <a:off x="5983706" y="1992949"/>
              <a:ext cx="2283651" cy="2711835"/>
            </a:xfrm>
            <a:prstGeom prst="rect">
              <a:avLst/>
            </a:prstGeom>
            <a:ln w="12700" cap="flat">
              <a:noFill/>
              <a:miter lim="400000"/>
            </a:ln>
            <a:effectLst/>
          </p:spPr>
        </p:pic>
        <p:sp>
          <p:nvSpPr>
            <p:cNvPr id="1213" name="9"/>
            <p:cNvSpPr txBox="1"/>
            <p:nvPr/>
          </p:nvSpPr>
          <p:spPr>
            <a:xfrm>
              <a:off x="6864513" y="2821815"/>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1214" name="Imagen" descr="Imagen"/>
            <p:cNvPicPr>
              <a:picLocks noChangeAspect="1"/>
            </p:cNvPicPr>
            <p:nvPr/>
          </p:nvPicPr>
          <p:blipFill>
            <a:blip r:embed="rId11"/>
            <a:stretch>
              <a:fillRect/>
            </a:stretch>
          </p:blipFill>
          <p:spPr>
            <a:xfrm>
              <a:off x="0" y="12699"/>
              <a:ext cx="9420054" cy="3568204"/>
            </a:xfrm>
            <a:prstGeom prst="rect">
              <a:avLst/>
            </a:prstGeom>
            <a:ln w="12700" cap="flat">
              <a:noFill/>
              <a:miter lim="400000"/>
            </a:ln>
            <a:effectLst/>
          </p:spPr>
        </p:pic>
        <p:sp>
          <p:nvSpPr>
            <p:cNvPr id="1215"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1216" name="10"/>
            <p:cNvSpPr txBox="1"/>
            <p:nvPr/>
          </p:nvSpPr>
          <p:spPr>
            <a:xfrm>
              <a:off x="4295650" y="-1"/>
              <a:ext cx="106681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pic>
        <p:nvPicPr>
          <p:cNvPr id="33" name="Imagen 32" descr="Logotipo, nombre de la empresa&#10;&#10;Descripción generada automáticamente">
            <a:extLst>
              <a:ext uri="{FF2B5EF4-FFF2-40B4-BE49-F238E27FC236}">
                <a16:creationId xmlns:a16="http://schemas.microsoft.com/office/drawing/2014/main" id="{282AF104-7245-498A-81AE-C4C6A69BE5D0}"/>
              </a:ext>
            </a:extLst>
          </p:cNvPr>
          <p:cNvPicPr>
            <a:picLocks noChangeAspect="1"/>
          </p:cNvPicPr>
          <p:nvPr/>
        </p:nvPicPr>
        <p:blipFill rotWithShape="1">
          <a:blip r:embed="rId12">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30" name="Caracteríticas de una iglesia ejemplar…">
            <a:extLst>
              <a:ext uri="{FF2B5EF4-FFF2-40B4-BE49-F238E27FC236}">
                <a16:creationId xmlns:a16="http://schemas.microsoft.com/office/drawing/2014/main" id="{E55602B8-9292-094B-A374-A6A284E48AAC}"/>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19" name="crowd-of-people-on-the-dancefloor-with-hands-raised-and-disco-lights.jpeg" descr="crowd-of-people-on-the-dancefloor-with-hands-raised-and-disco-lights.jpeg"/>
          <p:cNvPicPr>
            <a:picLocks noGrp="1" noChangeAspect="1"/>
          </p:cNvPicPr>
          <p:nvPr>
            <p:ph type="pic" idx="21"/>
          </p:nvPr>
        </p:nvPicPr>
        <p:blipFill>
          <a:blip r:embed="rId2">
            <a:alphaModFix amt="25000"/>
          </a:blip>
          <a:srcRect t="12500" b="12500"/>
          <a:stretch>
            <a:fillRect/>
          </a:stretch>
        </p:blipFill>
        <p:spPr>
          <a:prstGeom prst="rect">
            <a:avLst/>
          </a:prstGeom>
        </p:spPr>
      </p:pic>
      <p:grpSp>
        <p:nvGrpSpPr>
          <p:cNvPr id="1222" name="Agrupar"/>
          <p:cNvGrpSpPr/>
          <p:nvPr/>
        </p:nvGrpSpPr>
        <p:grpSpPr>
          <a:xfrm>
            <a:off x="9150466" y="4938562"/>
            <a:ext cx="12756846" cy="4334693"/>
            <a:chOff x="0" y="0"/>
            <a:chExt cx="12756845" cy="4334692"/>
          </a:xfrm>
        </p:grpSpPr>
        <p:sp>
          <p:nvSpPr>
            <p:cNvPr id="1220" name="Rectángulo redondeado"/>
            <p:cNvSpPr/>
            <p:nvPr/>
          </p:nvSpPr>
          <p:spPr>
            <a:xfrm rot="16200000">
              <a:off x="4379295" y="-4379297"/>
              <a:ext cx="3998254" cy="12756847"/>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21" name="Rectángulo redondeado"/>
            <p:cNvSpPr/>
            <p:nvPr/>
          </p:nvSpPr>
          <p:spPr>
            <a:xfrm rot="16200000">
              <a:off x="6054923" y="2717201"/>
              <a:ext cx="646998" cy="258798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23" name="VAMOS A INTERACTUAR…"/>
          <p:cNvSpPr txBox="1"/>
          <p:nvPr/>
        </p:nvSpPr>
        <p:spPr>
          <a:xfrm>
            <a:off x="10137346" y="6229602"/>
            <a:ext cx="10380103" cy="1432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buSzPct val="80000"/>
              <a:defRPr sz="5000" cap="all" spc="0">
                <a:solidFill>
                  <a:srgbClr val="FFFFFF"/>
                </a:solidFill>
              </a:defRPr>
            </a:pPr>
            <a:r>
              <a:rPr sz="9600" b="1" dirty="0">
                <a:latin typeface="Calibri" panose="020F0502020204030204" pitchFamily="34" charset="0"/>
                <a:cs typeface="Calibri" panose="020F0502020204030204" pitchFamily="34" charset="0"/>
              </a:rPr>
              <a:t>let's interact</a:t>
            </a:r>
          </a:p>
        </p:txBody>
      </p:sp>
      <p:sp>
        <p:nvSpPr>
          <p:cNvPr id="1224" name="Rectángulo redondeado"/>
          <p:cNvSpPr/>
          <p:nvPr/>
        </p:nvSpPr>
        <p:spPr>
          <a:xfrm>
            <a:off x="2476688" y="1713783"/>
            <a:ext cx="5183970" cy="10784253"/>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pic>
        <p:nvPicPr>
          <p:cNvPr id="1225" name="Imagen" descr="Imagen"/>
          <p:cNvPicPr>
            <a:picLocks noChangeAspect="1"/>
          </p:cNvPicPr>
          <p:nvPr/>
        </p:nvPicPr>
        <p:blipFill>
          <a:blip r:embed="rId3"/>
          <a:stretch>
            <a:fillRect/>
          </a:stretch>
        </p:blipFill>
        <p:spPr>
          <a:xfrm flipH="1">
            <a:off x="-583048" y="996117"/>
            <a:ext cx="11354243" cy="12713003"/>
          </a:xfrm>
          <a:prstGeom prst="rect">
            <a:avLst/>
          </a:prstGeom>
          <a:ln w="12700">
            <a:miter lim="400000"/>
          </a:ln>
        </p:spPr>
      </p:pic>
      <p:pic>
        <p:nvPicPr>
          <p:cNvPr id="10" name="Escuela de Liderazgo (1).png" descr="Escuela de Liderazgo (1).png">
            <a:extLst>
              <a:ext uri="{FF2B5EF4-FFF2-40B4-BE49-F238E27FC236}">
                <a16:creationId xmlns:a16="http://schemas.microsoft.com/office/drawing/2014/main" id="{C965C3C4-5E8D-EC4B-A922-40732DB8BF68}"/>
              </a:ext>
            </a:extLst>
          </p:cNvPr>
          <p:cNvPicPr>
            <a:picLocks noChangeAspect="1"/>
          </p:cNvPicPr>
          <p:nvPr/>
        </p:nvPicPr>
        <p:blipFill>
          <a:blip r:embed="rId4"/>
          <a:srcRect r="16193" b="10046"/>
          <a:stretch>
            <a:fillRect/>
          </a:stretch>
        </p:blipFill>
        <p:spPr>
          <a:xfrm>
            <a:off x="-380954" y="1625600"/>
            <a:ext cx="9103433" cy="97710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3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35" name="Agrupar"/>
          <p:cNvGrpSpPr/>
          <p:nvPr/>
        </p:nvGrpSpPr>
        <p:grpSpPr>
          <a:xfrm>
            <a:off x="8886645" y="7692893"/>
            <a:ext cx="14846192" cy="5328718"/>
            <a:chOff x="0" y="0"/>
            <a:chExt cx="15682224" cy="5328716"/>
          </a:xfrm>
        </p:grpSpPr>
        <p:sp>
          <p:nvSpPr>
            <p:cNvPr id="1233"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34"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36" name="La Iglesia es el cuerpo de Cristo…"/>
          <p:cNvSpPr txBox="1"/>
          <p:nvPr/>
        </p:nvSpPr>
        <p:spPr>
          <a:xfrm>
            <a:off x="10365072" y="8744943"/>
            <a:ext cx="11889335" cy="2811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100" b="1" spc="153">
                <a:solidFill>
                  <a:schemeClr val="accent2"/>
                </a:solidFill>
                <a:latin typeface="+mn-lt"/>
                <a:ea typeface="+mn-ea"/>
                <a:cs typeface="+mn-cs"/>
                <a:sym typeface="Helvetica"/>
              </a:defRPr>
            </a:pPr>
            <a:r>
              <a:rPr sz="8800" dirty="0">
                <a:latin typeface="Calibri" panose="020F0502020204030204" pitchFamily="34" charset="0"/>
                <a:cs typeface="Calibri" panose="020F0502020204030204" pitchFamily="34" charset="0"/>
              </a:rPr>
              <a:t>The church is the Body of Christ </a:t>
            </a:r>
          </a:p>
        </p:txBody>
      </p:sp>
      <p:pic>
        <p:nvPicPr>
          <p:cNvPr id="1237"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238"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239"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40" name="El Cuerpo de Cristo…"/>
          <p:cNvSpPr txBox="1"/>
          <p:nvPr/>
        </p:nvSpPr>
        <p:spPr>
          <a:xfrm>
            <a:off x="2237533" y="8703846"/>
            <a:ext cx="5306267"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b="1" dirty="0">
                <a:latin typeface="+mn-lt"/>
                <a:cs typeface="Calibri" panose="020F0502020204030204" pitchFamily="34" charset="0"/>
              </a:rPr>
              <a:t>The Body of Christ</a:t>
            </a:r>
          </a:p>
        </p:txBody>
      </p:sp>
      <p:sp>
        <p:nvSpPr>
          <p:cNvPr id="1241" name="expresiones bíblicas de ministerio compartido…"/>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pic>
        <p:nvPicPr>
          <p:cNvPr id="16" name="Imagen 15" descr="Logotipo, nombre de la empresa&#10;&#10;Descripción generada automáticamente">
            <a:extLst>
              <a:ext uri="{FF2B5EF4-FFF2-40B4-BE49-F238E27FC236}">
                <a16:creationId xmlns:a16="http://schemas.microsoft.com/office/drawing/2014/main" id="{6C9EE63A-5C4A-4E44-877C-12867FF8D690}"/>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45"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48" name="Agrupar"/>
          <p:cNvGrpSpPr/>
          <p:nvPr/>
        </p:nvGrpSpPr>
        <p:grpSpPr>
          <a:xfrm>
            <a:off x="8886644" y="7086600"/>
            <a:ext cx="15012447" cy="5935011"/>
            <a:chOff x="0" y="0"/>
            <a:chExt cx="15682224" cy="5328716"/>
          </a:xfrm>
        </p:grpSpPr>
        <p:sp>
          <p:nvSpPr>
            <p:cNvPr id="1246"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47"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49" name="El cuerpo de cristo no es una organización es un organismo viviente…"/>
          <p:cNvSpPr txBox="1"/>
          <p:nvPr/>
        </p:nvSpPr>
        <p:spPr>
          <a:xfrm>
            <a:off x="10257132" y="7528553"/>
            <a:ext cx="12355208"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800" dirty="0">
                <a:latin typeface="Calibri" panose="020F0502020204030204" pitchFamily="34" charset="0"/>
                <a:cs typeface="Calibri" panose="020F0502020204030204" pitchFamily="34" charset="0"/>
              </a:rPr>
              <a:t>The Body of Christ is not an organization but a living organism</a:t>
            </a:r>
          </a:p>
        </p:txBody>
      </p:sp>
      <p:pic>
        <p:nvPicPr>
          <p:cNvPr id="1250"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251" name="expresiones bíblicas de ministerio compartido…"/>
          <p:cNvSpPr txBox="1"/>
          <p:nvPr/>
        </p:nvSpPr>
        <p:spPr>
          <a:xfrm>
            <a:off x="2110186" y="301344"/>
            <a:ext cx="9693828" cy="2683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pic>
        <p:nvPicPr>
          <p:cNvPr id="1252"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253"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54" name="El Cuerpo de Cristo…"/>
          <p:cNvSpPr txBox="1"/>
          <p:nvPr/>
        </p:nvSpPr>
        <p:spPr>
          <a:xfrm>
            <a:off x="1478641" y="8756821"/>
            <a:ext cx="6463999"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6" name="Imagen 15" descr="Logotipo, nombre de la empresa&#10;&#10;Descripción generada automáticamente">
            <a:extLst>
              <a:ext uri="{FF2B5EF4-FFF2-40B4-BE49-F238E27FC236}">
                <a16:creationId xmlns:a16="http://schemas.microsoft.com/office/drawing/2014/main" id="{82EA4984-DAC8-4439-AAA7-CA3A491BA9C6}"/>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5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61" name="Agrupar"/>
          <p:cNvGrpSpPr/>
          <p:nvPr/>
        </p:nvGrpSpPr>
        <p:grpSpPr>
          <a:xfrm>
            <a:off x="8886644" y="6689234"/>
            <a:ext cx="15282611" cy="6332377"/>
            <a:chOff x="0" y="0"/>
            <a:chExt cx="15682224" cy="5328716"/>
          </a:xfrm>
        </p:grpSpPr>
        <p:sp>
          <p:nvSpPr>
            <p:cNvPr id="1259"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60"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62" name="Hemos sido “edificados para morada de Dios en el Espíritu” (Efesios 2:22)…"/>
          <p:cNvSpPr txBox="1"/>
          <p:nvPr/>
        </p:nvSpPr>
        <p:spPr>
          <a:xfrm>
            <a:off x="9717712" y="7096167"/>
            <a:ext cx="13943873"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We have been “built together to become a dwelling in which God lives by His Spirit” (Ephesians 2:22).</a:t>
            </a:r>
            <a:endParaRPr sz="8000" b="0" dirty="0">
              <a:latin typeface="Calibri" panose="020F0502020204030204" pitchFamily="34" charset="0"/>
              <a:cs typeface="Calibri" panose="020F0502020204030204" pitchFamily="34" charset="0"/>
            </a:endParaRPr>
          </a:p>
        </p:txBody>
      </p:sp>
      <p:pic>
        <p:nvPicPr>
          <p:cNvPr id="1263"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264"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265"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67" name="El Cuerpo de Cristo…"/>
          <p:cNvSpPr txBox="1"/>
          <p:nvPr/>
        </p:nvSpPr>
        <p:spPr>
          <a:xfrm>
            <a:off x="2971011" y="8542717"/>
            <a:ext cx="4065295"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6" name="Imagen 15" descr="Logotipo, nombre de la empresa&#10;&#10;Descripción generada automáticamente">
            <a:extLst>
              <a:ext uri="{FF2B5EF4-FFF2-40B4-BE49-F238E27FC236}">
                <a16:creationId xmlns:a16="http://schemas.microsoft.com/office/drawing/2014/main" id="{9417F983-F520-4897-AC9F-3A5D38DFF27B}"/>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AC3F7FAB-7FD9-C44C-9F6B-6FB7227F5819}"/>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71"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74" name="Agrupar"/>
          <p:cNvGrpSpPr/>
          <p:nvPr/>
        </p:nvGrpSpPr>
        <p:grpSpPr>
          <a:xfrm>
            <a:off x="8886644" y="6203950"/>
            <a:ext cx="14763065" cy="6817661"/>
            <a:chOff x="0" y="0"/>
            <a:chExt cx="15682224" cy="5328716"/>
          </a:xfrm>
        </p:grpSpPr>
        <p:sp>
          <p:nvSpPr>
            <p:cNvPr id="1272"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73"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75" name="Cada individuo es el templo de Dios, y como comunidad formamos el cuerpo de Cristo…"/>
          <p:cNvSpPr txBox="1"/>
          <p:nvPr/>
        </p:nvSpPr>
        <p:spPr>
          <a:xfrm>
            <a:off x="10257132" y="6590469"/>
            <a:ext cx="12355208"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Each individual is the temple of God, and as a community we form the body of Christ</a:t>
            </a:r>
          </a:p>
        </p:txBody>
      </p:sp>
      <p:pic>
        <p:nvPicPr>
          <p:cNvPr id="1276"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277"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278"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280" name="El Cuerpo de Cristo…"/>
          <p:cNvSpPr txBox="1"/>
          <p:nvPr/>
        </p:nvSpPr>
        <p:spPr>
          <a:xfrm>
            <a:off x="3031827" y="8773147"/>
            <a:ext cx="380403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latin typeface="Calibri" panose="020F0502020204030204" pitchFamily="34" charset="0"/>
                <a:cs typeface="Calibri" panose="020F0502020204030204" pitchFamily="34" charset="0"/>
              </a:rPr>
              <a:t>The Body of Christ</a:t>
            </a:r>
          </a:p>
        </p:txBody>
      </p:sp>
      <p:pic>
        <p:nvPicPr>
          <p:cNvPr id="16" name="Imagen 15" descr="Logotipo, nombre de la empresa&#10;&#10;Descripción generada automáticamente">
            <a:extLst>
              <a:ext uri="{FF2B5EF4-FFF2-40B4-BE49-F238E27FC236}">
                <a16:creationId xmlns:a16="http://schemas.microsoft.com/office/drawing/2014/main" id="{644604F8-077A-46F5-9B4A-F802A78282CB}"/>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AEDC17EA-4516-7341-8D13-0342F662FDF1}"/>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287" name="Agrupar"/>
          <p:cNvGrpSpPr/>
          <p:nvPr/>
        </p:nvGrpSpPr>
        <p:grpSpPr>
          <a:xfrm>
            <a:off x="8886644" y="7692893"/>
            <a:ext cx="14970883" cy="5328718"/>
            <a:chOff x="0" y="0"/>
            <a:chExt cx="15682224" cy="5328716"/>
          </a:xfrm>
        </p:grpSpPr>
        <p:sp>
          <p:nvSpPr>
            <p:cNvPr id="1285"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86"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288" name="La iglesia es la presencia evidente, visible y obvia de Dios…"/>
          <p:cNvSpPr txBox="1"/>
          <p:nvPr/>
        </p:nvSpPr>
        <p:spPr>
          <a:xfrm>
            <a:off x="10442108" y="8112400"/>
            <a:ext cx="123552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The church is the evident, visible, and obvious presence of God</a:t>
            </a:r>
            <a:r>
              <a:rPr lang="es-GT" sz="8000" dirty="0">
                <a:latin typeface="Calibri" panose="020F0502020204030204" pitchFamily="34" charset="0"/>
                <a:cs typeface="Calibri" panose="020F0502020204030204" pitchFamily="34" charset="0"/>
              </a:rPr>
              <a:t>.</a:t>
            </a:r>
            <a:endParaRPr sz="8000" dirty="0">
              <a:latin typeface="Calibri" panose="020F0502020204030204" pitchFamily="34" charset="0"/>
              <a:cs typeface="Calibri" panose="020F0502020204030204" pitchFamily="34" charset="0"/>
            </a:endParaRPr>
          </a:p>
        </p:txBody>
      </p:sp>
      <p:pic>
        <p:nvPicPr>
          <p:cNvPr id="1289"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290"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291"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 name="El Cuerpo de Cristo…">
            <a:extLst>
              <a:ext uri="{FF2B5EF4-FFF2-40B4-BE49-F238E27FC236}">
                <a16:creationId xmlns:a16="http://schemas.microsoft.com/office/drawing/2014/main" id="{4AB5DA91-9014-4BBF-85FE-156CF93339B0}"/>
              </a:ext>
            </a:extLst>
          </p:cNvPr>
          <p:cNvSpPr txBox="1"/>
          <p:nvPr/>
        </p:nvSpPr>
        <p:spPr>
          <a:xfrm>
            <a:off x="3031827" y="8773147"/>
            <a:ext cx="380403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latin typeface="Calibri" panose="020F0502020204030204" pitchFamily="34" charset="0"/>
                <a:cs typeface="Calibri" panose="020F0502020204030204" pitchFamily="34" charset="0"/>
              </a:rPr>
              <a:t>The Body of Christ</a:t>
            </a:r>
          </a:p>
        </p:txBody>
      </p:sp>
      <p:pic>
        <p:nvPicPr>
          <p:cNvPr id="17" name="Imagen 16" descr="Logotipo, nombre de la empresa&#10;&#10;Descripción generada automáticamente">
            <a:extLst>
              <a:ext uri="{FF2B5EF4-FFF2-40B4-BE49-F238E27FC236}">
                <a16:creationId xmlns:a16="http://schemas.microsoft.com/office/drawing/2014/main" id="{11DEB804-3B20-45D0-985B-8DBCA701FD27}"/>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B5781513-33B9-004F-B42E-0EF878BB5E11}"/>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9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00" name="Agrupar"/>
          <p:cNvGrpSpPr/>
          <p:nvPr/>
        </p:nvGrpSpPr>
        <p:grpSpPr>
          <a:xfrm>
            <a:off x="8886644" y="7692893"/>
            <a:ext cx="14970883" cy="5328718"/>
            <a:chOff x="0" y="0"/>
            <a:chExt cx="15682224" cy="5328716"/>
          </a:xfrm>
        </p:grpSpPr>
        <p:sp>
          <p:nvSpPr>
            <p:cNvPr id="1298"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299"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01" name="Cristo es la Cabeza del Cuerpo de Cristo…"/>
          <p:cNvSpPr txBox="1"/>
          <p:nvPr/>
        </p:nvSpPr>
        <p:spPr>
          <a:xfrm>
            <a:off x="10532094" y="8868053"/>
            <a:ext cx="1235520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200" b="1" spc="126">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Christ is the Head of the Body of Christ</a:t>
            </a:r>
          </a:p>
        </p:txBody>
      </p:sp>
      <p:pic>
        <p:nvPicPr>
          <p:cNvPr id="1302"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303"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04"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06" name="El Cuerpo de Cristo…"/>
          <p:cNvSpPr txBox="1"/>
          <p:nvPr/>
        </p:nvSpPr>
        <p:spPr>
          <a:xfrm>
            <a:off x="1909927" y="8632462"/>
            <a:ext cx="5998126"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latin typeface="Calibri" panose="020F0502020204030204" pitchFamily="34" charset="0"/>
                <a:cs typeface="Calibri" panose="020F0502020204030204" pitchFamily="34" charset="0"/>
              </a:rPr>
              <a:t>The Body of Christ</a:t>
            </a:r>
          </a:p>
        </p:txBody>
      </p:sp>
      <p:pic>
        <p:nvPicPr>
          <p:cNvPr id="16" name="Imagen 15" descr="Logotipo, nombre de la empresa&#10;&#10;Descripción generada automáticamente">
            <a:extLst>
              <a:ext uri="{FF2B5EF4-FFF2-40B4-BE49-F238E27FC236}">
                <a16:creationId xmlns:a16="http://schemas.microsoft.com/office/drawing/2014/main" id="{5B1FAAC2-3D4D-434C-BF92-B591F22A5BE9}"/>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C6E3FC6F-0D91-7C4E-848E-FB93260A221F}"/>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96" name="Imagen" descr="Imagen"/>
          <p:cNvPicPr>
            <a:picLocks noChangeAspect="1"/>
          </p:cNvPicPr>
          <p:nvPr/>
        </p:nvPicPr>
        <p:blipFill>
          <a:blip r:embed="rId2"/>
          <a:stretch>
            <a:fillRect/>
          </a:stretch>
        </p:blipFill>
        <p:spPr>
          <a:xfrm>
            <a:off x="226751" y="4458382"/>
            <a:ext cx="9420053" cy="3568203"/>
          </a:xfrm>
          <a:prstGeom prst="rect">
            <a:avLst/>
          </a:prstGeom>
          <a:ln w="12700">
            <a:miter lim="400000"/>
          </a:ln>
        </p:spPr>
      </p:pic>
      <p:pic>
        <p:nvPicPr>
          <p:cNvPr id="997" name="Imagen" descr="Imagen"/>
          <p:cNvPicPr>
            <a:picLocks noChangeAspect="1"/>
          </p:cNvPicPr>
          <p:nvPr/>
        </p:nvPicPr>
        <p:blipFill>
          <a:blip r:embed="rId3"/>
          <a:stretch>
            <a:fillRect/>
          </a:stretch>
        </p:blipFill>
        <p:spPr>
          <a:xfrm>
            <a:off x="1402226" y="6450260"/>
            <a:ext cx="2247969" cy="2640471"/>
          </a:xfrm>
          <a:prstGeom prst="rect">
            <a:avLst/>
          </a:prstGeom>
          <a:ln w="12700">
            <a:miter lim="400000"/>
          </a:ln>
        </p:spPr>
      </p:pic>
      <p:pic>
        <p:nvPicPr>
          <p:cNvPr id="998" name="Imagen" descr="Imagen"/>
          <p:cNvPicPr>
            <a:picLocks noChangeAspect="1"/>
          </p:cNvPicPr>
          <p:nvPr/>
        </p:nvPicPr>
        <p:blipFill>
          <a:blip r:embed="rId4"/>
          <a:stretch>
            <a:fillRect/>
          </a:stretch>
        </p:blipFill>
        <p:spPr>
          <a:xfrm>
            <a:off x="3106711" y="5718509"/>
            <a:ext cx="3710931" cy="2711835"/>
          </a:xfrm>
          <a:prstGeom prst="rect">
            <a:avLst/>
          </a:prstGeom>
          <a:ln w="12700">
            <a:miter lim="400000"/>
          </a:ln>
        </p:spPr>
      </p:pic>
      <p:pic>
        <p:nvPicPr>
          <p:cNvPr id="999" name="Imagen" descr="Imagen"/>
          <p:cNvPicPr>
            <a:picLocks noChangeAspect="1"/>
          </p:cNvPicPr>
          <p:nvPr/>
        </p:nvPicPr>
        <p:blipFill>
          <a:blip r:embed="rId5"/>
          <a:stretch>
            <a:fillRect/>
          </a:stretch>
        </p:blipFill>
        <p:spPr>
          <a:xfrm>
            <a:off x="6182912" y="6439977"/>
            <a:ext cx="2283651" cy="2711835"/>
          </a:xfrm>
          <a:prstGeom prst="rect">
            <a:avLst/>
          </a:prstGeom>
          <a:ln w="12700">
            <a:miter lim="400000"/>
          </a:ln>
        </p:spPr>
      </p:pic>
      <p:pic>
        <p:nvPicPr>
          <p:cNvPr id="1000" name="Imagen" descr="Imagen"/>
          <p:cNvPicPr>
            <a:picLocks noChangeAspect="1"/>
          </p:cNvPicPr>
          <p:nvPr/>
        </p:nvPicPr>
        <p:blipFill>
          <a:blip r:embed="rId6"/>
          <a:stretch>
            <a:fillRect/>
          </a:stretch>
        </p:blipFill>
        <p:spPr>
          <a:xfrm>
            <a:off x="1411453" y="8520045"/>
            <a:ext cx="2247969" cy="2462061"/>
          </a:xfrm>
          <a:prstGeom prst="rect">
            <a:avLst/>
          </a:prstGeom>
          <a:ln w="12700">
            <a:miter lim="400000"/>
          </a:ln>
        </p:spPr>
      </p:pic>
      <p:pic>
        <p:nvPicPr>
          <p:cNvPr id="1001" name="Imagen" descr="Imagen"/>
          <p:cNvPicPr>
            <a:picLocks noChangeAspect="1"/>
          </p:cNvPicPr>
          <p:nvPr/>
        </p:nvPicPr>
        <p:blipFill>
          <a:blip r:embed="rId7"/>
          <a:stretch>
            <a:fillRect/>
          </a:stretch>
        </p:blipFill>
        <p:spPr>
          <a:xfrm>
            <a:off x="3118399" y="7877770"/>
            <a:ext cx="3710932" cy="3746613"/>
          </a:xfrm>
          <a:prstGeom prst="rect">
            <a:avLst/>
          </a:prstGeom>
          <a:ln w="12700">
            <a:miter lim="400000"/>
          </a:ln>
        </p:spPr>
      </p:pic>
      <p:pic>
        <p:nvPicPr>
          <p:cNvPr id="1002" name="Imagen" descr="Imagen"/>
          <p:cNvPicPr>
            <a:picLocks noChangeAspect="1"/>
          </p:cNvPicPr>
          <p:nvPr/>
        </p:nvPicPr>
        <p:blipFill>
          <a:blip r:embed="rId8"/>
          <a:stretch>
            <a:fillRect/>
          </a:stretch>
        </p:blipFill>
        <p:spPr>
          <a:xfrm>
            <a:off x="6209982" y="8520045"/>
            <a:ext cx="2247969" cy="2462061"/>
          </a:xfrm>
          <a:prstGeom prst="rect">
            <a:avLst/>
          </a:prstGeom>
          <a:ln w="12700">
            <a:miter lim="400000"/>
          </a:ln>
        </p:spPr>
      </p:pic>
      <p:pic>
        <p:nvPicPr>
          <p:cNvPr id="1003" name="Imagen" descr="Imagen"/>
          <p:cNvPicPr>
            <a:picLocks noChangeAspect="1"/>
          </p:cNvPicPr>
          <p:nvPr/>
        </p:nvPicPr>
        <p:blipFill>
          <a:blip r:embed="rId9"/>
          <a:stretch>
            <a:fillRect/>
          </a:stretch>
        </p:blipFill>
        <p:spPr>
          <a:xfrm>
            <a:off x="1411453" y="10357250"/>
            <a:ext cx="2247969" cy="2961609"/>
          </a:xfrm>
          <a:prstGeom prst="rect">
            <a:avLst/>
          </a:prstGeom>
          <a:ln w="12700">
            <a:miter lim="400000"/>
          </a:ln>
        </p:spPr>
      </p:pic>
      <p:pic>
        <p:nvPicPr>
          <p:cNvPr id="1004" name="Imagen" descr="Imagen"/>
          <p:cNvPicPr>
            <a:picLocks noChangeAspect="1"/>
          </p:cNvPicPr>
          <p:nvPr/>
        </p:nvPicPr>
        <p:blipFill>
          <a:blip r:embed="rId10"/>
          <a:stretch>
            <a:fillRect/>
          </a:stretch>
        </p:blipFill>
        <p:spPr>
          <a:xfrm>
            <a:off x="3103240" y="11022680"/>
            <a:ext cx="3710931" cy="2319333"/>
          </a:xfrm>
          <a:prstGeom prst="rect">
            <a:avLst/>
          </a:prstGeom>
          <a:ln w="12700">
            <a:miter lim="400000"/>
          </a:ln>
        </p:spPr>
      </p:pic>
      <p:pic>
        <p:nvPicPr>
          <p:cNvPr id="1005" name="Imagen" descr="Imagen"/>
          <p:cNvPicPr>
            <a:picLocks noChangeAspect="1"/>
          </p:cNvPicPr>
          <p:nvPr/>
        </p:nvPicPr>
        <p:blipFill>
          <a:blip r:embed="rId11"/>
          <a:stretch>
            <a:fillRect/>
          </a:stretch>
        </p:blipFill>
        <p:spPr>
          <a:xfrm>
            <a:off x="6222682" y="10357250"/>
            <a:ext cx="2247969" cy="2961609"/>
          </a:xfrm>
          <a:prstGeom prst="rect">
            <a:avLst/>
          </a:prstGeom>
          <a:ln w="12700">
            <a:miter lim="400000"/>
          </a:ln>
        </p:spPr>
      </p:pic>
      <p:sp>
        <p:nvSpPr>
          <p:cNvPr id="1006" name="Modelo del Nuevo Testamento…"/>
          <p:cNvSpPr txBox="1"/>
          <p:nvPr/>
        </p:nvSpPr>
        <p:spPr>
          <a:xfrm>
            <a:off x="11725608" y="8959644"/>
            <a:ext cx="10460132" cy="2401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5000" cap="all" spc="0">
                <a:solidFill>
                  <a:srgbClr val="FFFFFF"/>
                </a:solidFill>
              </a:defRPr>
            </a:pPr>
            <a:endParaRPr dirty="0"/>
          </a:p>
          <a:p>
            <a:pPr algn="ctr">
              <a:lnSpc>
                <a:spcPct val="90000"/>
              </a:lnSpc>
              <a:defRPr sz="5000" cap="all" spc="0">
                <a:solidFill>
                  <a:schemeClr val="accent2"/>
                </a:solidFill>
              </a:defRPr>
            </a:pPr>
            <a:r>
              <a:rPr sz="6600" b="1" dirty="0">
                <a:latin typeface="Calibri" panose="020F0502020204030204" pitchFamily="34" charset="0"/>
                <a:cs typeface="Calibri" panose="020F0502020204030204" pitchFamily="34" charset="0"/>
              </a:rPr>
              <a:t>New Testament Model</a:t>
            </a:r>
          </a:p>
          <a:p>
            <a:pPr algn="ctr">
              <a:lnSpc>
                <a:spcPct val="90000"/>
              </a:lnSpc>
              <a:defRPr sz="5000" cap="all" spc="0">
                <a:solidFill>
                  <a:srgbClr val="FFFFFF"/>
                </a:solidFill>
              </a:defRPr>
            </a:pPr>
            <a:endParaRPr dirty="0"/>
          </a:p>
        </p:txBody>
      </p:sp>
      <p:sp>
        <p:nvSpPr>
          <p:cNvPr id="1009" name="10"/>
          <p:cNvSpPr txBox="1"/>
          <p:nvPr/>
        </p:nvSpPr>
        <p:spPr>
          <a:xfrm>
            <a:off x="1017853" y="13001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12" name="Agrupar"/>
          <p:cNvGrpSpPr/>
          <p:nvPr/>
        </p:nvGrpSpPr>
        <p:grpSpPr>
          <a:xfrm>
            <a:off x="9892169" y="7875796"/>
            <a:ext cx="14127013" cy="4800267"/>
            <a:chOff x="0" y="0"/>
            <a:chExt cx="14127012" cy="4800266"/>
          </a:xfrm>
        </p:grpSpPr>
        <p:sp>
          <p:nvSpPr>
            <p:cNvPr id="1010" name="Rectángulo redondeado"/>
            <p:cNvSpPr/>
            <p:nvPr/>
          </p:nvSpPr>
          <p:spPr>
            <a:xfrm rot="16200000">
              <a:off x="4849658" y="-4849661"/>
              <a:ext cx="4427694" cy="1412701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1" name="Rectángulo redondeado"/>
            <p:cNvSpPr/>
            <p:nvPr/>
          </p:nvSpPr>
          <p:spPr>
            <a:xfrm rot="16200000">
              <a:off x="6705261" y="3009046"/>
              <a:ext cx="716489" cy="2865951"/>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7" name="Imagen 6" descr="Logotipo, nombre de la empresa&#10;&#10;Descripción generada automáticamente">
            <a:extLst>
              <a:ext uri="{FF2B5EF4-FFF2-40B4-BE49-F238E27FC236}">
                <a16:creationId xmlns:a16="http://schemas.microsoft.com/office/drawing/2014/main" id="{A88321FF-7EB8-424F-A8E0-A5A01A819C43}"/>
              </a:ext>
            </a:extLst>
          </p:cNvPr>
          <p:cNvPicPr>
            <a:picLocks noChangeAspect="1"/>
          </p:cNvPicPr>
          <p:nvPr/>
        </p:nvPicPr>
        <p:blipFill rotWithShape="1">
          <a:blip r:embed="rId12">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9" name="Caracteríticas de una iglesia ejemplar…">
            <a:extLst>
              <a:ext uri="{FF2B5EF4-FFF2-40B4-BE49-F238E27FC236}">
                <a16:creationId xmlns:a16="http://schemas.microsoft.com/office/drawing/2014/main" id="{D572698D-8C17-D744-B8DC-41CDF09613F8}"/>
              </a:ext>
            </a:extLst>
          </p:cNvPr>
          <p:cNvSpPr txBox="1"/>
          <p:nvPr/>
        </p:nvSpPr>
        <p:spPr>
          <a:xfrm>
            <a:off x="2474914" y="948818"/>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1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13" name="Agrupar"/>
          <p:cNvGrpSpPr/>
          <p:nvPr/>
        </p:nvGrpSpPr>
        <p:grpSpPr>
          <a:xfrm>
            <a:off x="8886645" y="7692893"/>
            <a:ext cx="14908538" cy="5328718"/>
            <a:chOff x="0" y="0"/>
            <a:chExt cx="15682224" cy="5328716"/>
          </a:xfrm>
        </p:grpSpPr>
        <p:sp>
          <p:nvSpPr>
            <p:cNvPr id="1311"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12"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14" name="Efesios 4:15; Mateo 28:18; Efesios 5:23-24…"/>
          <p:cNvSpPr txBox="1"/>
          <p:nvPr/>
        </p:nvSpPr>
        <p:spPr>
          <a:xfrm>
            <a:off x="9725954" y="8773147"/>
            <a:ext cx="1356242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000" b="1" spc="119">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Ephesians 4:15; Matthew 28:18; Ephesians 5:23-24</a:t>
            </a:r>
          </a:p>
        </p:txBody>
      </p:sp>
      <p:pic>
        <p:nvPicPr>
          <p:cNvPr id="1315"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316"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17"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19" name="El Cuerpo de Cristo…"/>
          <p:cNvSpPr txBox="1"/>
          <p:nvPr/>
        </p:nvSpPr>
        <p:spPr>
          <a:xfrm>
            <a:off x="2825362" y="8773147"/>
            <a:ext cx="3967324"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latin typeface="+mn-lt"/>
                <a:cs typeface="Calibri" panose="020F0502020204030204" pitchFamily="34" charset="0"/>
              </a:rPr>
              <a:t>The Body of Christ</a:t>
            </a:r>
          </a:p>
        </p:txBody>
      </p:sp>
      <p:pic>
        <p:nvPicPr>
          <p:cNvPr id="16" name="Imagen 15" descr="Logotipo, nombre de la empresa&#10;&#10;Descripción generada automáticamente">
            <a:extLst>
              <a:ext uri="{FF2B5EF4-FFF2-40B4-BE49-F238E27FC236}">
                <a16:creationId xmlns:a16="http://schemas.microsoft.com/office/drawing/2014/main" id="{740A27FF-2655-457D-82B3-3454D8D48EF0}"/>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BA22A5FA-02AB-AE4A-A39B-130A4073834C}"/>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23"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26" name="Agrupar"/>
          <p:cNvGrpSpPr/>
          <p:nvPr/>
        </p:nvGrpSpPr>
        <p:grpSpPr>
          <a:xfrm>
            <a:off x="8886645" y="7692893"/>
            <a:ext cx="14638374" cy="5328718"/>
            <a:chOff x="0" y="0"/>
            <a:chExt cx="15682224" cy="5328716"/>
          </a:xfrm>
        </p:grpSpPr>
        <p:sp>
          <p:nvSpPr>
            <p:cNvPr id="1324"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25"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27" name="Cristo como cabeza se relaciona, dirige y gobierna a su iglesia…"/>
          <p:cNvSpPr txBox="1"/>
          <p:nvPr/>
        </p:nvSpPr>
        <p:spPr>
          <a:xfrm>
            <a:off x="10633340" y="8071945"/>
            <a:ext cx="11144982"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Christ as the head relates, directs, and governs His church.</a:t>
            </a:r>
          </a:p>
        </p:txBody>
      </p:sp>
      <p:pic>
        <p:nvPicPr>
          <p:cNvPr id="1328"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329"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30"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pic>
        <p:nvPicPr>
          <p:cNvPr id="16" name="Imagen 15" descr="Logotipo, nombre de la empresa&#10;&#10;Descripción generada automáticamente">
            <a:extLst>
              <a:ext uri="{FF2B5EF4-FFF2-40B4-BE49-F238E27FC236}">
                <a16:creationId xmlns:a16="http://schemas.microsoft.com/office/drawing/2014/main" id="{C4DE4D74-4A9C-4698-A411-EB5AF2197733}"/>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666DF102-71E6-CD41-A0B0-456609837A17}"/>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
        <p:nvSpPr>
          <p:cNvPr id="14" name="Cristo es la cabeza…">
            <a:extLst>
              <a:ext uri="{FF2B5EF4-FFF2-40B4-BE49-F238E27FC236}">
                <a16:creationId xmlns:a16="http://schemas.microsoft.com/office/drawing/2014/main" id="{2E15794A-E0AF-4989-9739-7CD18592AB6D}"/>
              </a:ext>
            </a:extLst>
          </p:cNvPr>
          <p:cNvSpPr txBox="1"/>
          <p:nvPr/>
        </p:nvSpPr>
        <p:spPr>
          <a:xfrm>
            <a:off x="3036325" y="8503203"/>
            <a:ext cx="3934667"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t>Christ is </a:t>
            </a:r>
            <a:r>
              <a:rPr sz="6600" dirty="0">
                <a:latin typeface="+mn-lt"/>
              </a:rPr>
              <a:t>the</a:t>
            </a:r>
            <a:r>
              <a:rPr sz="6600" dirty="0"/>
              <a:t> head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339" name="Agrupar"/>
          <p:cNvGrpSpPr/>
          <p:nvPr/>
        </p:nvGrpSpPr>
        <p:grpSpPr>
          <a:xfrm>
            <a:off x="8701531" y="2906486"/>
            <a:ext cx="15149529" cy="10156911"/>
            <a:chOff x="0" y="0"/>
            <a:chExt cx="16337424" cy="5551349"/>
          </a:xfrm>
        </p:grpSpPr>
        <p:sp>
          <p:nvSpPr>
            <p:cNvPr id="1337"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38"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40" name="Consideremos que “el cuerpo es de Cristo… en virtud de quien todo el cuerpo, nutriéndose y uniéndose por las coyunturas y ligamentos, crece con el crecimiento que da Dios” (Colosenses 2:19)…"/>
          <p:cNvSpPr txBox="1"/>
          <p:nvPr/>
        </p:nvSpPr>
        <p:spPr>
          <a:xfrm>
            <a:off x="9498300" y="3895036"/>
            <a:ext cx="13340918" cy="8289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2300" b="1" spc="69">
                <a:solidFill>
                  <a:schemeClr val="accent2"/>
                </a:solidFill>
                <a:latin typeface="+mn-lt"/>
                <a:ea typeface="+mn-ea"/>
                <a:cs typeface="+mn-cs"/>
                <a:sym typeface="Helvetica"/>
              </a:defRPr>
            </a:pPr>
            <a:r>
              <a:rPr sz="6600" dirty="0">
                <a:latin typeface="Calibri" panose="020F0502020204030204" pitchFamily="34" charset="0"/>
                <a:cs typeface="Calibri" panose="020F0502020204030204" pitchFamily="34" charset="0"/>
              </a:rPr>
              <a:t>Let’s consider that "the body belongs to Christ... by virtue of whom the whole body, nourishing itself and being united by the joints and ligaments, grows with the growth that God gives.” </a:t>
            </a:r>
            <a:endParaRPr lang="es-ES" sz="6600" dirty="0">
              <a:latin typeface="Calibri" panose="020F0502020204030204" pitchFamily="34" charset="0"/>
              <a:cs typeface="Calibri" panose="020F0502020204030204" pitchFamily="34" charset="0"/>
            </a:endParaRPr>
          </a:p>
          <a:p>
            <a:pPr algn="ctr">
              <a:lnSpc>
                <a:spcPct val="100000"/>
              </a:lnSpc>
              <a:buSzPct val="50000"/>
              <a:defRPr sz="2300" b="1" spc="69">
                <a:solidFill>
                  <a:schemeClr val="accent2"/>
                </a:solidFill>
                <a:latin typeface="+mn-lt"/>
                <a:ea typeface="+mn-ea"/>
                <a:cs typeface="+mn-cs"/>
                <a:sym typeface="Helvetica"/>
              </a:defRPr>
            </a:pPr>
            <a:r>
              <a:rPr sz="6600" dirty="0">
                <a:latin typeface="Calibri" panose="020F0502020204030204" pitchFamily="34" charset="0"/>
                <a:cs typeface="Calibri" panose="020F0502020204030204" pitchFamily="34" charset="0"/>
              </a:rPr>
              <a:t>(Colossians 2:19)</a:t>
            </a:r>
          </a:p>
          <a:p>
            <a:pPr algn="ctr">
              <a:lnSpc>
                <a:spcPct val="100000"/>
              </a:lnSpc>
              <a:buSzPct val="50000"/>
              <a:defRPr sz="2300" b="1" spc="69">
                <a:solidFill>
                  <a:schemeClr val="accent4"/>
                </a:solidFill>
                <a:latin typeface="+mn-lt"/>
                <a:ea typeface="+mn-ea"/>
                <a:cs typeface="+mn-cs"/>
                <a:sym typeface="Helvetica"/>
              </a:defRPr>
            </a:pPr>
            <a:endParaRPr sz="7000" dirty="0">
              <a:latin typeface="Calibri" panose="020F0502020204030204" pitchFamily="34" charset="0"/>
              <a:cs typeface="Calibri" panose="020F0502020204030204" pitchFamily="34" charset="0"/>
            </a:endParaRPr>
          </a:p>
        </p:txBody>
      </p:sp>
      <p:pic>
        <p:nvPicPr>
          <p:cNvPr id="1341"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pic>
        <p:nvPicPr>
          <p:cNvPr id="1343"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44"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pic>
        <p:nvPicPr>
          <p:cNvPr id="16" name="Imagen 15" descr="Logotipo, nombre de la empresa&#10;&#10;Descripción generada automáticamente">
            <a:extLst>
              <a:ext uri="{FF2B5EF4-FFF2-40B4-BE49-F238E27FC236}">
                <a16:creationId xmlns:a16="http://schemas.microsoft.com/office/drawing/2014/main" id="{0F57F53E-4F2F-4299-B3A4-E4127A7D8CE7}"/>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expresiones bíblicas de ministerio compartido…">
            <a:extLst>
              <a:ext uri="{FF2B5EF4-FFF2-40B4-BE49-F238E27FC236}">
                <a16:creationId xmlns:a16="http://schemas.microsoft.com/office/drawing/2014/main" id="{98CC6735-4A98-6D45-8E23-BBD5F5B8C458}"/>
              </a:ext>
            </a:extLst>
          </p:cNvPr>
          <p:cNvSpPr txBox="1"/>
          <p:nvPr/>
        </p:nvSpPr>
        <p:spPr>
          <a:xfrm>
            <a:off x="2313778" y="1279103"/>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rgbClr val="FFFFFF"/>
                </a:solidFill>
              </a:defRPr>
            </a:pPr>
            <a:r>
              <a:rPr sz="6000" b="1" cap="all" spc="0" dirty="0">
                <a:solidFill>
                  <a:schemeClr val="accent4"/>
                </a:solidFill>
                <a:latin typeface="+mn-lt"/>
                <a:ea typeface="+mn-ea"/>
                <a:cs typeface="+mn-cs"/>
              </a:rPr>
              <a:t>biblical expressions of shared ministry</a:t>
            </a:r>
          </a:p>
        </p:txBody>
      </p:sp>
      <p:sp>
        <p:nvSpPr>
          <p:cNvPr id="17" name="El Cuerpo de Cristo…">
            <a:extLst>
              <a:ext uri="{FF2B5EF4-FFF2-40B4-BE49-F238E27FC236}">
                <a16:creationId xmlns:a16="http://schemas.microsoft.com/office/drawing/2014/main" id="{A2897D97-648C-488D-8215-007FA62EDC43}"/>
              </a:ext>
            </a:extLst>
          </p:cNvPr>
          <p:cNvSpPr txBox="1"/>
          <p:nvPr/>
        </p:nvSpPr>
        <p:spPr>
          <a:xfrm>
            <a:off x="2825362" y="8773147"/>
            <a:ext cx="3967324"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latin typeface="+mn-lt"/>
                <a:cs typeface="Calibri" panose="020F0502020204030204" pitchFamily="34" charset="0"/>
              </a:rPr>
              <a:t>The Body of Christ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49" name="7"/>
          <p:cNvSpPr txBox="1"/>
          <p:nvPr/>
        </p:nvSpPr>
        <p:spPr>
          <a:xfrm>
            <a:off x="1119056" y="1122302"/>
            <a:ext cx="2013975"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52" name="Agrupar"/>
          <p:cNvGrpSpPr/>
          <p:nvPr/>
        </p:nvGrpSpPr>
        <p:grpSpPr>
          <a:xfrm>
            <a:off x="8950580" y="7512050"/>
            <a:ext cx="14736091" cy="5551350"/>
            <a:chOff x="0" y="0"/>
            <a:chExt cx="16337424" cy="5551349"/>
          </a:xfrm>
        </p:grpSpPr>
        <p:sp>
          <p:nvSpPr>
            <p:cNvPr id="1350"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51"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53" name="La iglesia es un cuerpo (1 Corintios 12:27;  Romanos 12:5; 1 Corintios 12:12)…"/>
          <p:cNvSpPr txBox="1"/>
          <p:nvPr/>
        </p:nvSpPr>
        <p:spPr>
          <a:xfrm>
            <a:off x="9217516" y="8656266"/>
            <a:ext cx="14323684"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6000" b="1" spc="158" dirty="0">
                <a:solidFill>
                  <a:srgbClr val="FFFFFF"/>
                </a:solidFill>
                <a:latin typeface="Helvetica"/>
                <a:sym typeface="Helvetica"/>
              </a:rPr>
              <a:t>The church is a body </a:t>
            </a:r>
            <a:endParaRPr lang="es-ES" sz="6000" b="1" spc="158" dirty="0">
              <a:solidFill>
                <a:srgbClr val="FFFFFF"/>
              </a:solidFill>
              <a:latin typeface="Helvetica"/>
              <a:sym typeface="Helvetica"/>
            </a:endParaRPr>
          </a:p>
          <a:p>
            <a:pPr algn="ctr">
              <a:lnSpc>
                <a:spcPct val="100000"/>
              </a:lnSpc>
              <a:buSzPct val="100000"/>
              <a:defRPr sz="3000" b="1" spc="90">
                <a:solidFill>
                  <a:schemeClr val="accent2"/>
                </a:solidFill>
                <a:latin typeface="+mn-lt"/>
                <a:ea typeface="+mn-ea"/>
                <a:cs typeface="+mn-cs"/>
                <a:sym typeface="Helvetica"/>
              </a:defRPr>
            </a:pPr>
            <a:r>
              <a:rPr sz="6000" b="1" spc="158" dirty="0">
                <a:solidFill>
                  <a:srgbClr val="FFFFFF"/>
                </a:solidFill>
                <a:latin typeface="Helvetica"/>
                <a:sym typeface="Helvetica"/>
              </a:rPr>
              <a:t>(1 Corinthians 12:27;  Romans 12: 5; </a:t>
            </a:r>
            <a:endParaRPr lang="es-ES" sz="6000" b="1" spc="158" dirty="0">
              <a:solidFill>
                <a:srgbClr val="FFFFFF"/>
              </a:solidFill>
              <a:latin typeface="Helvetica"/>
              <a:sym typeface="Helvetica"/>
            </a:endParaRPr>
          </a:p>
          <a:p>
            <a:pPr algn="ctr">
              <a:lnSpc>
                <a:spcPct val="100000"/>
              </a:lnSpc>
              <a:buSzPct val="100000"/>
              <a:defRPr sz="3000" b="1" spc="90">
                <a:solidFill>
                  <a:schemeClr val="accent2"/>
                </a:solidFill>
                <a:latin typeface="+mn-lt"/>
                <a:ea typeface="+mn-ea"/>
                <a:cs typeface="+mn-cs"/>
                <a:sym typeface="Helvetica"/>
              </a:defRPr>
            </a:pPr>
            <a:r>
              <a:rPr sz="6000" b="1" spc="158" dirty="0">
                <a:solidFill>
                  <a:srgbClr val="FFFFFF"/>
                </a:solidFill>
                <a:latin typeface="Helvetica"/>
                <a:sym typeface="Helvetica"/>
              </a:rPr>
              <a:t>1 Corinthians 12:12)</a:t>
            </a:r>
          </a:p>
        </p:txBody>
      </p:sp>
      <p:pic>
        <p:nvPicPr>
          <p:cNvPr id="1354"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355" name="Componentes del cuerpo de cristo…"/>
          <p:cNvSpPr txBox="1"/>
          <p:nvPr/>
        </p:nvSpPr>
        <p:spPr>
          <a:xfrm>
            <a:off x="2041492" y="334001"/>
            <a:ext cx="10346450" cy="2683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p:txBody>
      </p:sp>
      <p:sp>
        <p:nvSpPr>
          <p:cNvPr id="1356" name="Óvalo"/>
          <p:cNvSpPr/>
          <p:nvPr/>
        </p:nvSpPr>
        <p:spPr>
          <a:xfrm>
            <a:off x="10434846" y="5490445"/>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57" name="1"/>
          <p:cNvSpPr txBox="1"/>
          <p:nvPr/>
        </p:nvSpPr>
        <p:spPr>
          <a:xfrm>
            <a:off x="10981756" y="5740399"/>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358"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59"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60" name="El Cuerpo de Cristo…"/>
          <p:cNvSpPr txBox="1"/>
          <p:nvPr/>
        </p:nvSpPr>
        <p:spPr>
          <a:xfrm>
            <a:off x="2237533" y="8780790"/>
            <a:ext cx="4228581"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8165E17A-7A73-4CCB-BDD4-C6957E53602E}"/>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64" name="7"/>
          <p:cNvSpPr txBox="1"/>
          <p:nvPr/>
        </p:nvSpPr>
        <p:spPr>
          <a:xfrm>
            <a:off x="1119056" y="1122302"/>
            <a:ext cx="2013975"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67" name="Agrupar"/>
          <p:cNvGrpSpPr/>
          <p:nvPr/>
        </p:nvGrpSpPr>
        <p:grpSpPr>
          <a:xfrm>
            <a:off x="9283089" y="6599399"/>
            <a:ext cx="14595219" cy="6463999"/>
            <a:chOff x="0" y="0"/>
            <a:chExt cx="16337424" cy="5551349"/>
          </a:xfrm>
        </p:grpSpPr>
        <p:sp>
          <p:nvSpPr>
            <p:cNvPr id="1365"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66"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68" name="Todos los miembros están unidos y sustentados por el Espíritu Santo (1 Co. 12:13; Efesios 2:18; Juan 7:37-39)…"/>
          <p:cNvSpPr txBox="1"/>
          <p:nvPr/>
        </p:nvSpPr>
        <p:spPr>
          <a:xfrm>
            <a:off x="9401830" y="6993150"/>
            <a:ext cx="14323684"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All members are united and sustained by the Holy Spirit (1 Corinthians 12:13; Ephesians 2:18; John 7:37-39)</a:t>
            </a:r>
          </a:p>
        </p:txBody>
      </p:sp>
      <p:pic>
        <p:nvPicPr>
          <p:cNvPr id="1369"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370" name="Óvalo"/>
          <p:cNvSpPr/>
          <p:nvPr/>
        </p:nvSpPr>
        <p:spPr>
          <a:xfrm>
            <a:off x="10053033" y="4648269"/>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71" name="2"/>
          <p:cNvSpPr txBox="1"/>
          <p:nvPr/>
        </p:nvSpPr>
        <p:spPr>
          <a:xfrm>
            <a:off x="10511044" y="478959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2</a:t>
            </a:r>
          </a:p>
        </p:txBody>
      </p:sp>
      <p:pic>
        <p:nvPicPr>
          <p:cNvPr id="1372"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73"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74" name="Componentes del cuerpo de cristo…"/>
          <p:cNvSpPr txBox="1"/>
          <p:nvPr/>
        </p:nvSpPr>
        <p:spPr>
          <a:xfrm>
            <a:off x="2126042" y="1340091"/>
            <a:ext cx="10346450"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p:txBody>
      </p:sp>
      <p:sp>
        <p:nvSpPr>
          <p:cNvPr id="1375" name="El Cuerpo de Cristo…"/>
          <p:cNvSpPr txBox="1"/>
          <p:nvPr/>
        </p:nvSpPr>
        <p:spPr>
          <a:xfrm>
            <a:off x="2237533" y="8718464"/>
            <a:ext cx="4163267"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15EA460B-DE92-4430-BC58-22B2EB95B870}"/>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79" name="7"/>
          <p:cNvSpPr txBox="1"/>
          <p:nvPr/>
        </p:nvSpPr>
        <p:spPr>
          <a:xfrm>
            <a:off x="1119056" y="1122302"/>
            <a:ext cx="2013975"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82" name="Agrupar"/>
          <p:cNvGrpSpPr/>
          <p:nvPr/>
        </p:nvGrpSpPr>
        <p:grpSpPr>
          <a:xfrm>
            <a:off x="8915399" y="7512048"/>
            <a:ext cx="15103781" cy="5551350"/>
            <a:chOff x="0" y="0"/>
            <a:chExt cx="16337424" cy="5551349"/>
          </a:xfrm>
        </p:grpSpPr>
        <p:sp>
          <p:nvSpPr>
            <p:cNvPr id="1380"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81"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83" name="No hay acepción de personas, !todos tienen ministerio! (1 Co. 12:13; Ga. 3:28; Col 3:11)…"/>
          <p:cNvSpPr txBox="1"/>
          <p:nvPr/>
        </p:nvSpPr>
        <p:spPr>
          <a:xfrm>
            <a:off x="9305447" y="8012658"/>
            <a:ext cx="14323684" cy="3721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buSzPct val="100000"/>
              <a:defRPr sz="3000" b="1" spc="90">
                <a:solidFill>
                  <a:schemeClr val="accent2"/>
                </a:solidFill>
                <a:latin typeface="+mn-lt"/>
                <a:ea typeface="+mn-ea"/>
                <a:cs typeface="+mn-cs"/>
                <a:sym typeface="Helvetica"/>
              </a:defRPr>
            </a:pPr>
            <a:r>
              <a:rPr lang="es-ES" sz="5400" dirty="0">
                <a:solidFill>
                  <a:schemeClr val="bg1"/>
                </a:solidFill>
              </a:rPr>
              <a:t>T</a:t>
            </a:r>
            <a:r>
              <a:rPr sz="5400" dirty="0">
                <a:solidFill>
                  <a:schemeClr val="bg1"/>
                </a:solidFill>
              </a:rPr>
              <a:t>here is no exclusion of persons, everyone has a ministry! (1 Corinthians 12:13; Galatians 3:28; Colossians 3:11)</a:t>
            </a:r>
          </a:p>
        </p:txBody>
      </p:sp>
      <p:pic>
        <p:nvPicPr>
          <p:cNvPr id="1384"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385" name="Óvalo"/>
          <p:cNvSpPr/>
          <p:nvPr/>
        </p:nvSpPr>
        <p:spPr>
          <a:xfrm>
            <a:off x="10447546" y="5490445"/>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86" name="3"/>
          <p:cNvSpPr txBox="1"/>
          <p:nvPr/>
        </p:nvSpPr>
        <p:spPr>
          <a:xfrm>
            <a:off x="10981756" y="5767113"/>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387"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388"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389" name="Componentes del cuerpo de cristo…"/>
          <p:cNvSpPr txBox="1"/>
          <p:nvPr/>
        </p:nvSpPr>
        <p:spPr>
          <a:xfrm>
            <a:off x="2126042" y="1340091"/>
            <a:ext cx="10346450"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p:txBody>
      </p:sp>
      <p:sp>
        <p:nvSpPr>
          <p:cNvPr id="1390" name="El Cuerpo de Cristo…"/>
          <p:cNvSpPr txBox="1"/>
          <p:nvPr/>
        </p:nvSpPr>
        <p:spPr>
          <a:xfrm>
            <a:off x="2826827" y="8773147"/>
            <a:ext cx="3836696"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EA2300E4-7DA0-4924-8734-1816A4A5A472}"/>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94" name="7"/>
          <p:cNvSpPr txBox="1"/>
          <p:nvPr/>
        </p:nvSpPr>
        <p:spPr>
          <a:xfrm>
            <a:off x="1119056" y="1122302"/>
            <a:ext cx="2013975"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397" name="Agrupar"/>
          <p:cNvGrpSpPr/>
          <p:nvPr/>
        </p:nvGrpSpPr>
        <p:grpSpPr>
          <a:xfrm>
            <a:off x="8956963" y="6599399"/>
            <a:ext cx="15067809" cy="6463999"/>
            <a:chOff x="0" y="0"/>
            <a:chExt cx="16337424" cy="5551349"/>
          </a:xfrm>
        </p:grpSpPr>
        <p:sp>
          <p:nvSpPr>
            <p:cNvPr id="1395"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396"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398" name="Todos son importantes y tienen una función clara. Nos complementamos (1 Co. 12:18, 20; 2 Co12:11)…"/>
          <p:cNvSpPr txBox="1"/>
          <p:nvPr/>
        </p:nvSpPr>
        <p:spPr>
          <a:xfrm>
            <a:off x="9329025" y="6129629"/>
            <a:ext cx="14323684" cy="5765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555625" indent="-555625" algn="ctr">
              <a:lnSpc>
                <a:spcPct val="100000"/>
              </a:lnSpc>
              <a:buSzPct val="100000"/>
              <a:buAutoNum type="arabicPeriod" startAt="4"/>
              <a:defRPr sz="3000" b="1" spc="90">
                <a:solidFill>
                  <a:srgbClr val="FFFFFF"/>
                </a:solidFill>
                <a:latin typeface="+mn-lt"/>
                <a:ea typeface="+mn-ea"/>
                <a:cs typeface="+mn-cs"/>
                <a:sym typeface="Helvetica"/>
              </a:defRPr>
            </a:pPr>
            <a:endParaRPr sz="8000" dirty="0">
              <a:latin typeface="Calibri" panose="020F0502020204030204" pitchFamily="34" charset="0"/>
              <a:cs typeface="Calibri" panose="020F0502020204030204" pitchFamily="34" charset="0"/>
            </a:endParaRPr>
          </a:p>
          <a:p>
            <a:pPr algn="ctr">
              <a:lnSpc>
                <a:spcPct val="100000"/>
              </a:lnSpc>
              <a:buSzPct val="100000"/>
              <a:defRPr sz="3000" b="1" spc="90">
                <a:solidFill>
                  <a:schemeClr val="accent2"/>
                </a:solidFill>
                <a:latin typeface="+mn-lt"/>
                <a:ea typeface="+mn-ea"/>
                <a:cs typeface="+mn-cs"/>
                <a:sym typeface="Helvetica"/>
              </a:defRPr>
            </a:pPr>
            <a:r>
              <a:rPr sz="7200" dirty="0">
                <a:solidFill>
                  <a:schemeClr val="bg1"/>
                </a:solidFill>
                <a:latin typeface="Calibri" panose="020F0502020204030204" pitchFamily="34" charset="0"/>
                <a:cs typeface="Calibri" panose="020F0502020204030204" pitchFamily="34" charset="0"/>
              </a:rPr>
              <a:t>They are all important and have a clear role. We complement with each other </a:t>
            </a:r>
            <a:endParaRPr lang="es-ES" sz="7200" dirty="0">
              <a:solidFill>
                <a:schemeClr val="bg1"/>
              </a:solidFill>
              <a:latin typeface="Calibri" panose="020F0502020204030204" pitchFamily="34" charset="0"/>
              <a:cs typeface="Calibri" panose="020F0502020204030204" pitchFamily="34" charset="0"/>
            </a:endParaRPr>
          </a:p>
          <a:p>
            <a:pPr algn="ctr">
              <a:lnSpc>
                <a:spcPct val="100000"/>
              </a:lnSpc>
              <a:buSzPct val="100000"/>
              <a:defRPr sz="3000" b="1" spc="90">
                <a:solidFill>
                  <a:schemeClr val="accent2"/>
                </a:solidFill>
                <a:latin typeface="+mn-lt"/>
                <a:ea typeface="+mn-ea"/>
                <a:cs typeface="+mn-cs"/>
                <a:sym typeface="Helvetica"/>
              </a:defRPr>
            </a:pPr>
            <a:r>
              <a:rPr sz="7200" dirty="0">
                <a:solidFill>
                  <a:schemeClr val="bg1"/>
                </a:solidFill>
                <a:latin typeface="Calibri" panose="020F0502020204030204" pitchFamily="34" charset="0"/>
                <a:cs typeface="Calibri" panose="020F0502020204030204" pitchFamily="34" charset="0"/>
              </a:rPr>
              <a:t>(1 Co. 12:18, 20; 2 Co12:11)</a:t>
            </a:r>
          </a:p>
        </p:txBody>
      </p:sp>
      <p:pic>
        <p:nvPicPr>
          <p:cNvPr id="1399"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400" name="Óvalo"/>
          <p:cNvSpPr/>
          <p:nvPr/>
        </p:nvSpPr>
        <p:spPr>
          <a:xfrm>
            <a:off x="10060316" y="4832920"/>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01" name="4"/>
          <p:cNvSpPr txBox="1"/>
          <p:nvPr/>
        </p:nvSpPr>
        <p:spPr>
          <a:xfrm>
            <a:off x="10518327" y="4994917"/>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4</a:t>
            </a:r>
          </a:p>
        </p:txBody>
      </p:sp>
      <p:pic>
        <p:nvPicPr>
          <p:cNvPr id="1402"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403"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04" name="Componentes del cuerpo de cristo…"/>
          <p:cNvSpPr txBox="1"/>
          <p:nvPr/>
        </p:nvSpPr>
        <p:spPr>
          <a:xfrm>
            <a:off x="2126043" y="1184745"/>
            <a:ext cx="10346450"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p:txBody>
      </p:sp>
      <p:sp>
        <p:nvSpPr>
          <p:cNvPr id="1405" name="El Cuerpo de Cristo…"/>
          <p:cNvSpPr txBox="1"/>
          <p:nvPr/>
        </p:nvSpPr>
        <p:spPr>
          <a:xfrm>
            <a:off x="2237533" y="8635376"/>
            <a:ext cx="3999981"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latin typeface="+mn-lt"/>
                <a:cs typeface="Calibri" panose="020F0502020204030204" pitchFamily="34" charset="0"/>
              </a:rPr>
              <a:t>The Body of Christ</a:t>
            </a:r>
          </a:p>
        </p:txBody>
      </p:sp>
      <p:pic>
        <p:nvPicPr>
          <p:cNvPr id="18" name="Imagen 17" descr="Logotipo, nombre de la empresa&#10;&#10;Descripción generada automáticamente">
            <a:extLst>
              <a:ext uri="{FF2B5EF4-FFF2-40B4-BE49-F238E27FC236}">
                <a16:creationId xmlns:a16="http://schemas.microsoft.com/office/drawing/2014/main" id="{2A142257-1F1B-4DDE-BD76-4BC5FE8EA1BE}"/>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09" name="7"/>
          <p:cNvSpPr txBox="1"/>
          <p:nvPr/>
        </p:nvSpPr>
        <p:spPr>
          <a:xfrm>
            <a:off x="1270992"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12" name="Agrupar"/>
          <p:cNvGrpSpPr/>
          <p:nvPr/>
        </p:nvGrpSpPr>
        <p:grpSpPr>
          <a:xfrm>
            <a:off x="8374177" y="7512048"/>
            <a:ext cx="15330555" cy="5551350"/>
            <a:chOff x="0" y="0"/>
            <a:chExt cx="16337424" cy="5551349"/>
          </a:xfrm>
        </p:grpSpPr>
        <p:sp>
          <p:nvSpPr>
            <p:cNvPr id="1410"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11"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13" name="Dependemos los unos de los otros, ¡nos necesitamos los unos a los otros (1 Co. 12:21; 1 Tes. 5:11; Fil. 2:4)…"/>
          <p:cNvSpPr txBox="1"/>
          <p:nvPr/>
        </p:nvSpPr>
        <p:spPr>
          <a:xfrm>
            <a:off x="9069321" y="8174332"/>
            <a:ext cx="14323684"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We depend on each other, we need each other! (1 Co. 12:21; 1 </a:t>
            </a:r>
            <a:r>
              <a:rPr sz="8000" dirty="0" err="1">
                <a:solidFill>
                  <a:schemeClr val="bg1"/>
                </a:solidFill>
                <a:latin typeface="Calibri" panose="020F0502020204030204" pitchFamily="34" charset="0"/>
                <a:cs typeface="Calibri" panose="020F0502020204030204" pitchFamily="34" charset="0"/>
              </a:rPr>
              <a:t>Tes</a:t>
            </a:r>
            <a:r>
              <a:rPr sz="8000" dirty="0">
                <a:solidFill>
                  <a:schemeClr val="bg1"/>
                </a:solidFill>
                <a:latin typeface="Calibri" panose="020F0502020204030204" pitchFamily="34" charset="0"/>
                <a:cs typeface="Calibri" panose="020F0502020204030204" pitchFamily="34" charset="0"/>
              </a:rPr>
              <a:t>. 5:11; Fil. 2:4)</a:t>
            </a:r>
          </a:p>
        </p:txBody>
      </p:sp>
      <p:pic>
        <p:nvPicPr>
          <p:cNvPr id="1414"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415" name="Óvalo"/>
          <p:cNvSpPr/>
          <p:nvPr/>
        </p:nvSpPr>
        <p:spPr>
          <a:xfrm>
            <a:off x="10447546" y="5490445"/>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16" name="5"/>
          <p:cNvSpPr txBox="1"/>
          <p:nvPr/>
        </p:nvSpPr>
        <p:spPr>
          <a:xfrm>
            <a:off x="10981756" y="5767113"/>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417"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418"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19" name="Componentes del cuerpo de cristo…"/>
          <p:cNvSpPr txBox="1"/>
          <p:nvPr/>
        </p:nvSpPr>
        <p:spPr>
          <a:xfrm>
            <a:off x="2237533" y="1209282"/>
            <a:ext cx="10346450"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p:txBody>
      </p:sp>
      <p:sp>
        <p:nvSpPr>
          <p:cNvPr id="1420" name="El Cuerpo de Cristo…"/>
          <p:cNvSpPr txBox="1"/>
          <p:nvPr/>
        </p:nvSpPr>
        <p:spPr>
          <a:xfrm>
            <a:off x="2237533" y="8780790"/>
            <a:ext cx="4163267"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AFF64602-455E-4720-A291-F821A9A08A19}"/>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4" name="7"/>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27" name="Agrupar"/>
          <p:cNvGrpSpPr/>
          <p:nvPr/>
        </p:nvGrpSpPr>
        <p:grpSpPr>
          <a:xfrm>
            <a:off x="8929368" y="7512048"/>
            <a:ext cx="14387832" cy="5551350"/>
            <a:chOff x="0" y="0"/>
            <a:chExt cx="16337424" cy="5551349"/>
          </a:xfrm>
        </p:grpSpPr>
        <p:sp>
          <p:nvSpPr>
            <p:cNvPr id="1425"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26"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28" name="El cuerpo de Cristo no está dividido (1 Co. 12:25-26; Ro. 16:17-18; Efesios 4:3-4)…"/>
          <p:cNvSpPr txBox="1"/>
          <p:nvPr/>
        </p:nvSpPr>
        <p:spPr>
          <a:xfrm>
            <a:off x="9206964" y="8034067"/>
            <a:ext cx="13832639"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body of Christ is not divided (1 Co. 12:25-26; Ro. 16:17-18; </a:t>
            </a:r>
            <a:r>
              <a:rPr sz="8000" dirty="0" err="1">
                <a:solidFill>
                  <a:schemeClr val="bg1"/>
                </a:solidFill>
                <a:latin typeface="Calibri" panose="020F0502020204030204" pitchFamily="34" charset="0"/>
                <a:cs typeface="Calibri" panose="020F0502020204030204" pitchFamily="34" charset="0"/>
              </a:rPr>
              <a:t>Efesios</a:t>
            </a:r>
            <a:r>
              <a:rPr sz="8000" dirty="0">
                <a:solidFill>
                  <a:schemeClr val="bg1"/>
                </a:solidFill>
                <a:latin typeface="Calibri" panose="020F0502020204030204" pitchFamily="34" charset="0"/>
                <a:cs typeface="Calibri" panose="020F0502020204030204" pitchFamily="34" charset="0"/>
              </a:rPr>
              <a:t> 4:3-4)</a:t>
            </a:r>
          </a:p>
        </p:txBody>
      </p:sp>
      <p:pic>
        <p:nvPicPr>
          <p:cNvPr id="1429"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430" name="Óvalo"/>
          <p:cNvSpPr/>
          <p:nvPr/>
        </p:nvSpPr>
        <p:spPr>
          <a:xfrm>
            <a:off x="10447546" y="5490445"/>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31" name="6"/>
          <p:cNvSpPr txBox="1"/>
          <p:nvPr/>
        </p:nvSpPr>
        <p:spPr>
          <a:xfrm>
            <a:off x="10956356" y="5702299"/>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pic>
        <p:nvPicPr>
          <p:cNvPr id="1432"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433"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34" name="Componentes del cuerpo de cristo…"/>
          <p:cNvSpPr txBox="1"/>
          <p:nvPr/>
        </p:nvSpPr>
        <p:spPr>
          <a:xfrm>
            <a:off x="2126042" y="428272"/>
            <a:ext cx="10346450" cy="3592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p:txBody>
      </p:sp>
      <p:sp>
        <p:nvSpPr>
          <p:cNvPr id="1435" name="El Cuerpo de Cristo…"/>
          <p:cNvSpPr txBox="1"/>
          <p:nvPr/>
        </p:nvSpPr>
        <p:spPr>
          <a:xfrm>
            <a:off x="2237533" y="8695111"/>
            <a:ext cx="4228581"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2E388A8A-47A5-4D63-847A-195E458E5702}"/>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9" name="7"/>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7</a:t>
            </a:r>
          </a:p>
        </p:txBody>
      </p:sp>
      <p:grpSp>
        <p:nvGrpSpPr>
          <p:cNvPr id="1442" name="Agrupar"/>
          <p:cNvGrpSpPr/>
          <p:nvPr/>
        </p:nvGrpSpPr>
        <p:grpSpPr>
          <a:xfrm>
            <a:off x="8894617" y="6858000"/>
            <a:ext cx="14810113" cy="6205398"/>
            <a:chOff x="0" y="0"/>
            <a:chExt cx="16337424" cy="5551349"/>
          </a:xfrm>
        </p:grpSpPr>
        <p:sp>
          <p:nvSpPr>
            <p:cNvPr id="1440" name="Rectángulo redondeado"/>
            <p:cNvSpPr/>
            <p:nvPr/>
          </p:nvSpPr>
          <p:spPr>
            <a:xfrm rot="16200000">
              <a:off x="5608471" y="-5608473"/>
              <a:ext cx="5120482" cy="163374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41" name="Rectángulo redondeado"/>
            <p:cNvSpPr/>
            <p:nvPr/>
          </p:nvSpPr>
          <p:spPr>
            <a:xfrm rot="16200000">
              <a:off x="7754414" y="3479863"/>
              <a:ext cx="828596" cy="331437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43" name="El cuerpo de Cristo es la imagen visible de Dios hoy (Juan 14:8-9; Col. 1:15; Ro. 8:29; 2 Co. 4:6; Fil. 2:15).…"/>
          <p:cNvSpPr txBox="1"/>
          <p:nvPr/>
        </p:nvSpPr>
        <p:spPr>
          <a:xfrm>
            <a:off x="9172168" y="7452594"/>
            <a:ext cx="14323684"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7200" dirty="0">
                <a:solidFill>
                  <a:schemeClr val="bg1"/>
                </a:solidFill>
                <a:latin typeface="Calibri" panose="020F0502020204030204" pitchFamily="34" charset="0"/>
                <a:cs typeface="Calibri" panose="020F0502020204030204" pitchFamily="34" charset="0"/>
              </a:rPr>
              <a:t>The body of Christ is the visible image of God today (John 14:8-9; Col. 1:15; Ro. 8:29; 2 Co. 4:6; </a:t>
            </a:r>
            <a:endParaRPr lang="es-ES" sz="7200" dirty="0">
              <a:solidFill>
                <a:schemeClr val="bg1"/>
              </a:solidFill>
              <a:latin typeface="Calibri" panose="020F0502020204030204" pitchFamily="34" charset="0"/>
              <a:cs typeface="Calibri" panose="020F0502020204030204" pitchFamily="34" charset="0"/>
            </a:endParaRPr>
          </a:p>
          <a:p>
            <a:pPr algn="ctr">
              <a:lnSpc>
                <a:spcPct val="100000"/>
              </a:lnSpc>
              <a:buSzPct val="100000"/>
              <a:defRPr sz="3000" b="1" spc="90">
                <a:solidFill>
                  <a:schemeClr val="accent2"/>
                </a:solidFill>
                <a:latin typeface="+mn-lt"/>
                <a:ea typeface="+mn-ea"/>
                <a:cs typeface="+mn-cs"/>
                <a:sym typeface="Helvetica"/>
              </a:defRPr>
            </a:pPr>
            <a:r>
              <a:rPr sz="7200" dirty="0">
                <a:solidFill>
                  <a:schemeClr val="bg1"/>
                </a:solidFill>
                <a:latin typeface="Calibri" panose="020F0502020204030204" pitchFamily="34" charset="0"/>
                <a:cs typeface="Calibri" panose="020F0502020204030204" pitchFamily="34" charset="0"/>
              </a:rPr>
              <a:t>Fil. 2:15).</a:t>
            </a:r>
          </a:p>
        </p:txBody>
      </p:sp>
      <p:pic>
        <p:nvPicPr>
          <p:cNvPr id="1444" name="Imagen" descr="Imagen"/>
          <p:cNvPicPr>
            <a:picLocks noChangeAspect="1"/>
          </p:cNvPicPr>
          <p:nvPr/>
        </p:nvPicPr>
        <p:blipFill>
          <a:blip r:embed="rId2">
            <a:alphaModFix amt="50857"/>
          </a:blip>
          <a:stretch>
            <a:fillRect/>
          </a:stretch>
        </p:blipFill>
        <p:spPr>
          <a:xfrm>
            <a:off x="1771660" y="5123514"/>
            <a:ext cx="6463999" cy="6463999"/>
          </a:xfrm>
          <a:prstGeom prst="rect">
            <a:avLst/>
          </a:prstGeom>
          <a:ln w="12700">
            <a:miter lim="400000"/>
          </a:ln>
        </p:spPr>
      </p:pic>
      <p:sp>
        <p:nvSpPr>
          <p:cNvPr id="1445" name="Óvalo"/>
          <p:cNvSpPr/>
          <p:nvPr/>
        </p:nvSpPr>
        <p:spPr>
          <a:xfrm>
            <a:off x="9695497" y="4986104"/>
            <a:ext cx="1630179" cy="1558057"/>
          </a:xfrm>
          <a:prstGeom prst="ellipse">
            <a:avLst/>
          </a:prstGeom>
          <a:solidFill>
            <a:srgbClr val="00A2F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46" name="7"/>
          <p:cNvSpPr txBox="1"/>
          <p:nvPr/>
        </p:nvSpPr>
        <p:spPr>
          <a:xfrm>
            <a:off x="10204307" y="519795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7</a:t>
            </a:r>
          </a:p>
        </p:txBody>
      </p:sp>
      <p:pic>
        <p:nvPicPr>
          <p:cNvPr id="1447" name="Imagen" descr="Imagen"/>
          <p:cNvPicPr>
            <a:picLocks noChangeAspect="1"/>
          </p:cNvPicPr>
          <p:nvPr/>
        </p:nvPicPr>
        <p:blipFill>
          <a:blip r:embed="rId3"/>
          <a:stretch>
            <a:fillRect/>
          </a:stretch>
        </p:blipFill>
        <p:spPr>
          <a:xfrm>
            <a:off x="2237533" y="5594384"/>
            <a:ext cx="3523171" cy="2707893"/>
          </a:xfrm>
          <a:prstGeom prst="rect">
            <a:avLst/>
          </a:prstGeom>
          <a:ln w="12700">
            <a:miter lim="400000"/>
          </a:ln>
        </p:spPr>
      </p:pic>
      <p:sp>
        <p:nvSpPr>
          <p:cNvPr id="1448"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49" name="Componentes del cuerpo de cristo…"/>
          <p:cNvSpPr txBox="1"/>
          <p:nvPr/>
        </p:nvSpPr>
        <p:spPr>
          <a:xfrm>
            <a:off x="2126042" y="428272"/>
            <a:ext cx="10346450" cy="3592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COMPONENTS OF THE BODY OF CHRIST</a:t>
            </a:r>
          </a:p>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p:txBody>
      </p:sp>
      <p:sp>
        <p:nvSpPr>
          <p:cNvPr id="1450" name="El Cuerpo de Cristo…"/>
          <p:cNvSpPr txBox="1"/>
          <p:nvPr/>
        </p:nvSpPr>
        <p:spPr>
          <a:xfrm>
            <a:off x="2237534" y="8780790"/>
            <a:ext cx="3836696"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800" spc="114">
                <a:solidFill>
                  <a:srgbClr val="D5D5D5"/>
                </a:solidFill>
                <a:latin typeface="+mn-lt"/>
                <a:ea typeface="+mn-ea"/>
                <a:cs typeface="+mn-cs"/>
                <a:sym typeface="Helvetica"/>
              </a:defRPr>
            </a:pPr>
            <a:r>
              <a:rPr sz="6600" dirty="0"/>
              <a:t>The Body of Christ</a:t>
            </a:r>
          </a:p>
        </p:txBody>
      </p:sp>
      <p:pic>
        <p:nvPicPr>
          <p:cNvPr id="18" name="Imagen 17" descr="Logotipo, nombre de la empresa&#10;&#10;Descripción generada automáticamente">
            <a:extLst>
              <a:ext uri="{FF2B5EF4-FFF2-40B4-BE49-F238E27FC236}">
                <a16:creationId xmlns:a16="http://schemas.microsoft.com/office/drawing/2014/main" id="{A9F04B63-098D-4C9E-B96D-80BF94D38072}"/>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17"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20" name="Agrupar"/>
          <p:cNvGrpSpPr/>
          <p:nvPr/>
        </p:nvGrpSpPr>
        <p:grpSpPr>
          <a:xfrm>
            <a:off x="8200844" y="7679748"/>
            <a:ext cx="15682225" cy="5328718"/>
            <a:chOff x="0" y="0"/>
            <a:chExt cx="15682224" cy="5328716"/>
          </a:xfrm>
        </p:grpSpPr>
        <p:sp>
          <p:nvSpPr>
            <p:cNvPr id="1018"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19"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21" name="Tiene líderes-mentores llamados al ministerio…"/>
          <p:cNvSpPr txBox="1"/>
          <p:nvPr/>
        </p:nvSpPr>
        <p:spPr>
          <a:xfrm>
            <a:off x="9864352" y="7811817"/>
            <a:ext cx="12355208" cy="4485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20000"/>
              </a:lnSpc>
              <a:buSzPct val="50000"/>
              <a:defRPr sz="4000" b="1" spc="119">
                <a:solidFill>
                  <a:srgbClr val="FFFFFF"/>
                </a:solidFill>
                <a:latin typeface="Montserrat-ExtraBold"/>
                <a:ea typeface="Montserrat-ExtraBold"/>
                <a:cs typeface="Montserrat-ExtraBold"/>
                <a:sym typeface="Montserrat-ExtraBold"/>
              </a:defRPr>
            </a:pPr>
            <a:endParaRPr dirty="0">
              <a:latin typeface="Montserrat-ExtraBold"/>
              <a:ea typeface="Montserrat-ExtraBold"/>
              <a:cs typeface="Montserrat-ExtraBold"/>
              <a:sym typeface="Montserrat-ExtraBold"/>
            </a:endParaRPr>
          </a:p>
          <a:p>
            <a:pPr algn="ctr">
              <a:lnSpc>
                <a:spcPct val="120000"/>
              </a:lnSpc>
              <a:buSzPct val="50000"/>
              <a:defRPr sz="4000" b="1" spc="119">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Has mentor-leaders called to the ministry</a:t>
            </a:r>
          </a:p>
          <a:p>
            <a:pPr>
              <a:lnSpc>
                <a:spcPct val="120000"/>
              </a:lnSpc>
              <a:defRPr sz="4000" b="1" spc="119">
                <a:solidFill>
                  <a:srgbClr val="FFFFFF"/>
                </a:solidFill>
                <a:latin typeface="Montserrat-ExtraBold"/>
                <a:ea typeface="Montserrat-ExtraBold"/>
                <a:cs typeface="Montserrat-ExtraBold"/>
                <a:sym typeface="Montserrat-ExtraBold"/>
              </a:defRPr>
            </a:pPr>
            <a:endParaRPr dirty="0"/>
          </a:p>
        </p:txBody>
      </p:sp>
      <p:pic>
        <p:nvPicPr>
          <p:cNvPr id="1022" name="Imagen" descr="Imagen"/>
          <p:cNvPicPr>
            <a:picLocks noChangeAspect="1"/>
          </p:cNvPicPr>
          <p:nvPr/>
        </p:nvPicPr>
        <p:blipFill>
          <a:blip r:embed="rId2"/>
          <a:stretch>
            <a:fillRect/>
          </a:stretch>
        </p:blipFill>
        <p:spPr>
          <a:xfrm>
            <a:off x="763754" y="10357250"/>
            <a:ext cx="2247969" cy="2961609"/>
          </a:xfrm>
          <a:prstGeom prst="rect">
            <a:avLst/>
          </a:prstGeom>
          <a:ln w="12700">
            <a:miter lim="400000"/>
          </a:ln>
        </p:spPr>
      </p:pic>
      <p:sp>
        <p:nvSpPr>
          <p:cNvPr id="1023"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6" name="Imagen 15" descr="Logotipo, nombre de la empresa&#10;&#10;Descripción generada automáticamente">
            <a:extLst>
              <a:ext uri="{FF2B5EF4-FFF2-40B4-BE49-F238E27FC236}">
                <a16:creationId xmlns:a16="http://schemas.microsoft.com/office/drawing/2014/main" id="{D7F6D48A-CE72-460F-8B46-3CC39610943C}"/>
              </a:ext>
            </a:extLst>
          </p:cNvPr>
          <p:cNvPicPr>
            <a:picLocks noChangeAspect="1"/>
          </p:cNvPicPr>
          <p:nvPr/>
        </p:nvPicPr>
        <p:blipFill rotWithShape="1">
          <a:blip r:embed="rId3">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2" name="Caracteríticas de una iglesia ejemplar…">
            <a:extLst>
              <a:ext uri="{FF2B5EF4-FFF2-40B4-BE49-F238E27FC236}">
                <a16:creationId xmlns:a16="http://schemas.microsoft.com/office/drawing/2014/main" id="{6C50E3A0-5A15-3648-8EEB-9A21B9911045}"/>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5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455" name="(II) Discípulos y discipulado…"/>
          <p:cNvSpPr txBox="1"/>
          <p:nvPr/>
        </p:nvSpPr>
        <p:spPr>
          <a:xfrm>
            <a:off x="9361676" y="9305246"/>
            <a:ext cx="1381299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300" b="1" spc="158">
                <a:solidFill>
                  <a:schemeClr val="accent2"/>
                </a:solidFill>
                <a:latin typeface="Montserrat-ExtraBold"/>
                <a:ea typeface="Montserrat-ExtraBold"/>
                <a:cs typeface="Montserrat-ExtraBold"/>
                <a:sym typeface="Montserrat-ExtraBold"/>
              </a:defRPr>
            </a:pPr>
            <a:r>
              <a:rPr sz="8000" dirty="0">
                <a:solidFill>
                  <a:schemeClr val="bg1"/>
                </a:solidFill>
                <a:latin typeface="Calibri" panose="020F0502020204030204" pitchFamily="34" charset="0"/>
                <a:cs typeface="Calibri" panose="020F0502020204030204" pitchFamily="34" charset="0"/>
              </a:rPr>
              <a:t>(II) Disciples and</a:t>
            </a:r>
            <a:r>
              <a:rPr lang="es-ES" sz="8000" dirty="0">
                <a:solidFill>
                  <a:schemeClr val="bg1"/>
                </a:solidFill>
                <a:latin typeface="Calibri" panose="020F0502020204030204" pitchFamily="34" charset="0"/>
                <a:cs typeface="Calibri" panose="020F0502020204030204" pitchFamily="34" charset="0"/>
              </a:rPr>
              <a:t> </a:t>
            </a:r>
            <a:r>
              <a:rPr sz="8000" dirty="0">
                <a:solidFill>
                  <a:schemeClr val="bg1"/>
                </a:solidFill>
                <a:latin typeface="Calibri" panose="020F0502020204030204" pitchFamily="34" charset="0"/>
                <a:cs typeface="Calibri" panose="020F0502020204030204" pitchFamily="34" charset="0"/>
              </a:rPr>
              <a:t>Discipleship</a:t>
            </a:r>
          </a:p>
        </p:txBody>
      </p:sp>
      <p:pic>
        <p:nvPicPr>
          <p:cNvPr id="1456" name="Imagen" descr="Imagen"/>
          <p:cNvPicPr>
            <a:picLocks noChangeAspect="1"/>
          </p:cNvPicPr>
          <p:nvPr/>
        </p:nvPicPr>
        <p:blipFill>
          <a:blip r:embed="rId3">
            <a:alphaModFix amt="51395"/>
          </a:blip>
          <a:stretch>
            <a:fillRect/>
          </a:stretch>
        </p:blipFill>
        <p:spPr>
          <a:xfrm>
            <a:off x="1793106" y="5070276"/>
            <a:ext cx="6463997" cy="6464000"/>
          </a:xfrm>
          <a:prstGeom prst="rect">
            <a:avLst/>
          </a:prstGeom>
          <a:ln w="12700">
            <a:miter lim="400000"/>
          </a:ln>
        </p:spPr>
      </p:pic>
      <p:pic>
        <p:nvPicPr>
          <p:cNvPr id="1457" name="Imagen" descr="Imagen"/>
          <p:cNvPicPr>
            <a:picLocks noChangeAspect="1"/>
          </p:cNvPicPr>
          <p:nvPr/>
        </p:nvPicPr>
        <p:blipFill>
          <a:blip r:embed="rId4"/>
          <a:stretch>
            <a:fillRect/>
          </a:stretch>
        </p:blipFill>
        <p:spPr>
          <a:xfrm>
            <a:off x="5061892" y="5594384"/>
            <a:ext cx="2649659" cy="3552289"/>
          </a:xfrm>
          <a:prstGeom prst="rect">
            <a:avLst/>
          </a:prstGeom>
          <a:ln w="12700">
            <a:miter lim="400000"/>
          </a:ln>
        </p:spPr>
      </p:pic>
      <p:pic>
        <p:nvPicPr>
          <p:cNvPr id="1458" name="Imagen" descr="Imagen"/>
          <p:cNvPicPr>
            <a:picLocks noChangeAspect="1"/>
          </p:cNvPicPr>
          <p:nvPr/>
        </p:nvPicPr>
        <p:blipFill>
          <a:blip r:embed="rId5"/>
          <a:stretch>
            <a:fillRect/>
          </a:stretch>
        </p:blipFill>
        <p:spPr>
          <a:xfrm>
            <a:off x="4392081" y="8444534"/>
            <a:ext cx="3319351" cy="2591424"/>
          </a:xfrm>
          <a:prstGeom prst="rect">
            <a:avLst/>
          </a:prstGeom>
          <a:ln w="12700">
            <a:miter lim="400000"/>
          </a:ln>
        </p:spPr>
      </p:pic>
      <p:pic>
        <p:nvPicPr>
          <p:cNvPr id="1459" name="Imagen" descr="Imagen"/>
          <p:cNvPicPr>
            <a:picLocks noChangeAspect="1"/>
          </p:cNvPicPr>
          <p:nvPr/>
        </p:nvPicPr>
        <p:blipFill>
          <a:blip r:embed="rId6"/>
          <a:stretch>
            <a:fillRect/>
          </a:stretch>
        </p:blipFill>
        <p:spPr>
          <a:xfrm>
            <a:off x="2237533" y="5594384"/>
            <a:ext cx="3523171" cy="2707893"/>
          </a:xfrm>
          <a:prstGeom prst="rect">
            <a:avLst/>
          </a:prstGeom>
          <a:ln w="12700">
            <a:miter lim="400000"/>
          </a:ln>
        </p:spPr>
      </p:pic>
      <p:pic>
        <p:nvPicPr>
          <p:cNvPr id="1460" name="Imagen" descr="Imagen"/>
          <p:cNvPicPr>
            <a:picLocks noChangeAspect="1"/>
          </p:cNvPicPr>
          <p:nvPr/>
        </p:nvPicPr>
        <p:blipFill>
          <a:blip r:embed="rId7"/>
          <a:stretch>
            <a:fillRect/>
          </a:stretch>
        </p:blipFill>
        <p:spPr>
          <a:xfrm>
            <a:off x="2258978" y="7600136"/>
            <a:ext cx="2766127" cy="3435820"/>
          </a:xfrm>
          <a:prstGeom prst="rect">
            <a:avLst/>
          </a:prstGeom>
          <a:ln w="12700">
            <a:miter lim="400000"/>
          </a:ln>
        </p:spPr>
      </p:pic>
      <p:sp>
        <p:nvSpPr>
          <p:cNvPr id="1461" name="I"/>
          <p:cNvSpPr txBox="1"/>
          <p:nvPr/>
        </p:nvSpPr>
        <p:spPr>
          <a:xfrm>
            <a:off x="3284964" y="6203950"/>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62"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463" name="I I I"/>
          <p:cNvSpPr txBox="1"/>
          <p:nvPr/>
        </p:nvSpPr>
        <p:spPr>
          <a:xfrm>
            <a:off x="2911321" y="9049150"/>
            <a:ext cx="1087799"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464" name="I V"/>
          <p:cNvSpPr txBox="1"/>
          <p:nvPr/>
        </p:nvSpPr>
        <p:spPr>
          <a:xfrm>
            <a:off x="6151388" y="9318045"/>
            <a:ext cx="949429"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nvGrpSpPr>
          <p:cNvPr id="1467" name="Agrupar"/>
          <p:cNvGrpSpPr/>
          <p:nvPr/>
        </p:nvGrpSpPr>
        <p:grpSpPr>
          <a:xfrm>
            <a:off x="8886642" y="7692895"/>
            <a:ext cx="14763067" cy="5328716"/>
            <a:chOff x="0" y="0"/>
            <a:chExt cx="15682224" cy="5328715"/>
          </a:xfrm>
        </p:grpSpPr>
        <p:sp>
          <p:nvSpPr>
            <p:cNvPr id="1465"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66"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68" name="expresiones bíblicas de ministerio compartido…"/>
          <p:cNvSpPr txBox="1"/>
          <p:nvPr/>
        </p:nvSpPr>
        <p:spPr>
          <a:xfrm>
            <a:off x="2024840" y="1320715"/>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pic>
        <p:nvPicPr>
          <p:cNvPr id="21" name="Imagen 20" descr="Logotipo, nombre de la empresa&#10;&#10;Descripción generada automáticamente">
            <a:extLst>
              <a:ext uri="{FF2B5EF4-FFF2-40B4-BE49-F238E27FC236}">
                <a16:creationId xmlns:a16="http://schemas.microsoft.com/office/drawing/2014/main" id="{B6E61653-94CF-4808-A7F9-F3EB24A67DAC}"/>
              </a:ext>
            </a:extLst>
          </p:cNvPr>
          <p:cNvPicPr>
            <a:picLocks noChangeAspect="1"/>
          </p:cNvPicPr>
          <p:nvPr/>
        </p:nvPicPr>
        <p:blipFill rotWithShape="1">
          <a:blip r:embed="rId8">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72" name="discípulos y discipulado…"/>
          <p:cNvSpPr txBox="1"/>
          <p:nvPr/>
        </p:nvSpPr>
        <p:spPr>
          <a:xfrm>
            <a:off x="1793106" y="527124"/>
            <a:ext cx="13149021" cy="185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marL="463020" indent="-463020">
              <a:lnSpc>
                <a:spcPct val="90000"/>
              </a:lnSpc>
              <a:buSzPct val="50000"/>
              <a:buBlip>
                <a:blip r:embed="rId2"/>
              </a:buBlip>
              <a:defRPr sz="3000" cap="all" spc="0">
                <a:solidFill>
                  <a:srgbClr val="FFFFFF"/>
                </a:solidFill>
                <a:latin typeface="+mn-lt"/>
                <a:ea typeface="+mn-ea"/>
                <a:cs typeface="+mn-cs"/>
                <a:sym typeface="Montserrat ExtraBold"/>
              </a:defRPr>
            </a:pPr>
            <a:r>
              <a:rPr sz="6000" b="1" cap="all" spc="0" dirty="0">
                <a:solidFill>
                  <a:schemeClr val="accent4"/>
                </a:solidFill>
                <a:latin typeface="+mn-lt"/>
                <a:ea typeface="+mn-ea"/>
                <a:cs typeface="+mn-cs"/>
                <a:sym typeface="Helvetica"/>
              </a:rPr>
              <a:t>Disciples and Discipleship</a:t>
            </a:r>
          </a:p>
        </p:txBody>
      </p:sp>
      <p:sp>
        <p:nvSpPr>
          <p:cNvPr id="1473" name="La Gran Comisión: “Hacer Discípulos&quot;…"/>
          <p:cNvSpPr txBox="1"/>
          <p:nvPr/>
        </p:nvSpPr>
        <p:spPr>
          <a:xfrm>
            <a:off x="10141192" y="8868055"/>
            <a:ext cx="1235520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200" b="1" spc="126">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Great Commission: </a:t>
            </a:r>
            <a:endParaRPr lang="es-ES" sz="8000" dirty="0">
              <a:solidFill>
                <a:schemeClr val="bg1"/>
              </a:solidFill>
              <a:latin typeface="Calibri" panose="020F0502020204030204" pitchFamily="34" charset="0"/>
              <a:cs typeface="Calibri" panose="020F0502020204030204" pitchFamily="34" charset="0"/>
            </a:endParaRPr>
          </a:p>
          <a:p>
            <a:pPr algn="ctr">
              <a:lnSpc>
                <a:spcPct val="100000"/>
              </a:lnSpc>
              <a:buSzPct val="50000"/>
              <a:defRPr sz="4200" b="1" spc="126">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“To Make Disciples”</a:t>
            </a:r>
          </a:p>
        </p:txBody>
      </p:sp>
      <p:pic>
        <p:nvPicPr>
          <p:cNvPr id="1474" name="Imagen" descr="Imagen"/>
          <p:cNvPicPr>
            <a:picLocks noChangeAspect="1"/>
          </p:cNvPicPr>
          <p:nvPr/>
        </p:nvPicPr>
        <p:blipFill>
          <a:blip r:embed="rId3">
            <a:alphaModFix amt="51395"/>
          </a:blip>
          <a:stretch>
            <a:fillRect/>
          </a:stretch>
        </p:blipFill>
        <p:spPr>
          <a:xfrm>
            <a:off x="1793106" y="5070276"/>
            <a:ext cx="6463997" cy="6464000"/>
          </a:xfrm>
          <a:prstGeom prst="rect">
            <a:avLst/>
          </a:prstGeom>
          <a:ln w="12700">
            <a:miter lim="400000"/>
          </a:ln>
        </p:spPr>
      </p:pic>
      <p:pic>
        <p:nvPicPr>
          <p:cNvPr id="1475" name="Imagen" descr="Imagen"/>
          <p:cNvPicPr>
            <a:picLocks noChangeAspect="1"/>
          </p:cNvPicPr>
          <p:nvPr/>
        </p:nvPicPr>
        <p:blipFill>
          <a:blip r:embed="rId4"/>
          <a:stretch>
            <a:fillRect/>
          </a:stretch>
        </p:blipFill>
        <p:spPr>
          <a:xfrm>
            <a:off x="5061892" y="5594384"/>
            <a:ext cx="2649659" cy="3552289"/>
          </a:xfrm>
          <a:prstGeom prst="rect">
            <a:avLst/>
          </a:prstGeom>
          <a:ln w="12700">
            <a:miter lim="400000"/>
          </a:ln>
        </p:spPr>
      </p:pic>
      <p:pic>
        <p:nvPicPr>
          <p:cNvPr id="1476" name="Imagen" descr="Imagen"/>
          <p:cNvPicPr>
            <a:picLocks noChangeAspect="1"/>
          </p:cNvPicPr>
          <p:nvPr/>
        </p:nvPicPr>
        <p:blipFill>
          <a:blip r:embed="rId5"/>
          <a:stretch>
            <a:fillRect/>
          </a:stretch>
        </p:blipFill>
        <p:spPr>
          <a:xfrm>
            <a:off x="2237533" y="5594384"/>
            <a:ext cx="3523171" cy="2707893"/>
          </a:xfrm>
          <a:prstGeom prst="rect">
            <a:avLst/>
          </a:prstGeom>
          <a:ln w="12700">
            <a:miter lim="400000"/>
          </a:ln>
        </p:spPr>
      </p:pic>
      <p:sp>
        <p:nvSpPr>
          <p:cNvPr id="1477"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78"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481" name="Agrupar"/>
          <p:cNvGrpSpPr/>
          <p:nvPr/>
        </p:nvGrpSpPr>
        <p:grpSpPr>
          <a:xfrm>
            <a:off x="8886642" y="7692895"/>
            <a:ext cx="14576031" cy="5328716"/>
            <a:chOff x="0" y="0"/>
            <a:chExt cx="15682224" cy="5328715"/>
          </a:xfrm>
        </p:grpSpPr>
        <p:sp>
          <p:nvSpPr>
            <p:cNvPr id="1479"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80"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6" name="Imagen 15" descr="Logotipo, nombre de la empresa&#10;&#10;Descripción generada automáticamente">
            <a:extLst>
              <a:ext uri="{FF2B5EF4-FFF2-40B4-BE49-F238E27FC236}">
                <a16:creationId xmlns:a16="http://schemas.microsoft.com/office/drawing/2014/main" id="{EB4D48AA-3BEC-4DF0-A6A1-EE48889A3598}"/>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85" name="¿Qué es un mentor, qué es un discípulo?…"/>
          <p:cNvSpPr txBox="1"/>
          <p:nvPr/>
        </p:nvSpPr>
        <p:spPr>
          <a:xfrm>
            <a:off x="10817041" y="8578681"/>
            <a:ext cx="12355208"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400" b="1" spc="132">
                <a:solidFill>
                  <a:schemeClr val="accent2"/>
                </a:solidFill>
                <a:latin typeface="+mn-lt"/>
                <a:ea typeface="+mn-ea"/>
                <a:cs typeface="+mn-cs"/>
                <a:sym typeface="Helvetica"/>
              </a:defRPr>
            </a:pPr>
            <a:r>
              <a:rPr sz="9600" dirty="0">
                <a:solidFill>
                  <a:schemeClr val="bg1"/>
                </a:solidFill>
                <a:latin typeface="Calibri" panose="020F0502020204030204" pitchFamily="34" charset="0"/>
                <a:cs typeface="Calibri" panose="020F0502020204030204" pitchFamily="34" charset="0"/>
              </a:rPr>
              <a:t>What is a mentor? What is a disciple?</a:t>
            </a:r>
          </a:p>
        </p:txBody>
      </p:sp>
      <p:pic>
        <p:nvPicPr>
          <p:cNvPr id="1486"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487"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488"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489"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490"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493" name="Agrupar"/>
          <p:cNvGrpSpPr/>
          <p:nvPr/>
        </p:nvGrpSpPr>
        <p:grpSpPr>
          <a:xfrm>
            <a:off x="10400433" y="7692895"/>
            <a:ext cx="12771816" cy="5328716"/>
            <a:chOff x="0" y="0"/>
            <a:chExt cx="15682224" cy="5328715"/>
          </a:xfrm>
        </p:grpSpPr>
        <p:sp>
          <p:nvSpPr>
            <p:cNvPr id="1491"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92"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494" name="discípulos y discipulado…"/>
          <p:cNvSpPr txBox="1"/>
          <p:nvPr/>
        </p:nvSpPr>
        <p:spPr>
          <a:xfrm>
            <a:off x="2024839" y="1272080"/>
            <a:ext cx="12771816" cy="2761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marL="463019" indent="-463019">
              <a:lnSpc>
                <a:spcPct val="90000"/>
              </a:lnSpc>
              <a:buSzPct val="50000"/>
              <a:buBlip>
                <a:blip r:embed="rId5"/>
              </a:buBlip>
              <a:defRPr sz="3000" cap="all" spc="0">
                <a:solidFill>
                  <a:schemeClr val="accent2"/>
                </a:solidFill>
              </a:defRPr>
            </a:pPr>
            <a:r>
              <a:rPr sz="6000" b="1" cap="all" spc="0" dirty="0">
                <a:solidFill>
                  <a:schemeClr val="accent4"/>
                </a:solidFill>
                <a:latin typeface="+mn-lt"/>
                <a:ea typeface="+mn-ea"/>
                <a:cs typeface="+mn-cs"/>
              </a:rPr>
              <a:t>Disciples and Discipleship</a:t>
            </a:r>
          </a:p>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p:txBody>
      </p:sp>
      <p:pic>
        <p:nvPicPr>
          <p:cNvPr id="16" name="Imagen 15" descr="Logotipo, nombre de la empresa&#10;&#10;Descripción generada automáticamente">
            <a:extLst>
              <a:ext uri="{FF2B5EF4-FFF2-40B4-BE49-F238E27FC236}">
                <a16:creationId xmlns:a16="http://schemas.microsoft.com/office/drawing/2014/main" id="{253EFC88-8EFC-4B31-9A30-7A5E1F020B65}"/>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98" name="Hablar de mentores sin discípulos no hace sentido…"/>
          <p:cNvSpPr txBox="1"/>
          <p:nvPr/>
        </p:nvSpPr>
        <p:spPr>
          <a:xfrm>
            <a:off x="9733363" y="7370528"/>
            <a:ext cx="1344845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9600" dirty="0">
                <a:solidFill>
                  <a:schemeClr val="bg1"/>
                </a:solidFill>
                <a:latin typeface="Calibri" panose="020F0502020204030204" pitchFamily="34" charset="0"/>
                <a:cs typeface="Calibri" panose="020F0502020204030204" pitchFamily="34" charset="0"/>
              </a:rPr>
              <a:t>Talking about mentors without disciples does not make sense</a:t>
            </a:r>
          </a:p>
        </p:txBody>
      </p:sp>
      <p:pic>
        <p:nvPicPr>
          <p:cNvPr id="1499"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00"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01"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02"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03"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06" name="Agrupar"/>
          <p:cNvGrpSpPr/>
          <p:nvPr/>
        </p:nvGrpSpPr>
        <p:grpSpPr>
          <a:xfrm>
            <a:off x="8886642" y="6858000"/>
            <a:ext cx="14804631" cy="6163611"/>
            <a:chOff x="0" y="0"/>
            <a:chExt cx="15682224" cy="5328715"/>
          </a:xfrm>
        </p:grpSpPr>
        <p:sp>
          <p:nvSpPr>
            <p:cNvPr id="1504"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05"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07" name="discípulos y discipulado…"/>
          <p:cNvSpPr txBox="1"/>
          <p:nvPr/>
        </p:nvSpPr>
        <p:spPr>
          <a:xfrm>
            <a:off x="1817020" y="812451"/>
            <a:ext cx="13374488" cy="185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marL="463019" indent="-463019">
              <a:lnSpc>
                <a:spcPct val="90000"/>
              </a:lnSpc>
              <a:buSzPct val="50000"/>
              <a:buBlip>
                <a:blip r:embed="rId5"/>
              </a:buBlip>
              <a:defRPr sz="3000" cap="all" spc="0">
                <a:solidFill>
                  <a:schemeClr val="accent2"/>
                </a:solidFill>
              </a:defRPr>
            </a:pPr>
            <a:r>
              <a:rPr sz="6000" b="1" cap="all" spc="0" dirty="0">
                <a:solidFill>
                  <a:schemeClr val="accent4"/>
                </a:solidFill>
                <a:latin typeface="+mn-lt"/>
                <a:ea typeface="+mn-ea"/>
                <a:cs typeface="+mn-cs"/>
              </a:rPr>
              <a:t>Disciples and Discipleship</a:t>
            </a:r>
          </a:p>
        </p:txBody>
      </p:sp>
      <p:pic>
        <p:nvPicPr>
          <p:cNvPr id="16" name="Imagen 15" descr="Logotipo, nombre de la empresa&#10;&#10;Descripción generada automáticamente">
            <a:extLst>
              <a:ext uri="{FF2B5EF4-FFF2-40B4-BE49-F238E27FC236}">
                <a16:creationId xmlns:a16="http://schemas.microsoft.com/office/drawing/2014/main" id="{7A7EC5FF-A57B-4DFD-AA58-83D100B0B6FA}"/>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1" name="“Sed imitadores de mí, como yo soy de Cristo” (1 Co. 1:11)…"/>
          <p:cNvSpPr txBox="1"/>
          <p:nvPr/>
        </p:nvSpPr>
        <p:spPr>
          <a:xfrm>
            <a:off x="10235686" y="8061615"/>
            <a:ext cx="1235520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"Follow my example, as I follow the example of Christ" (1 Co. 1:11)</a:t>
            </a:r>
          </a:p>
        </p:txBody>
      </p:sp>
      <p:pic>
        <p:nvPicPr>
          <p:cNvPr id="1512"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13"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14"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15"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16"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19" name="Agrupar"/>
          <p:cNvGrpSpPr/>
          <p:nvPr/>
        </p:nvGrpSpPr>
        <p:grpSpPr>
          <a:xfrm>
            <a:off x="8886642" y="7692895"/>
            <a:ext cx="14763067" cy="5328716"/>
            <a:chOff x="0" y="0"/>
            <a:chExt cx="15682224" cy="5328715"/>
          </a:xfrm>
        </p:grpSpPr>
        <p:sp>
          <p:nvSpPr>
            <p:cNvPr id="1517"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18"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20" name="discípulos y discipulado…"/>
          <p:cNvSpPr txBox="1"/>
          <p:nvPr/>
        </p:nvSpPr>
        <p:spPr>
          <a:xfrm>
            <a:off x="1793106" y="694388"/>
            <a:ext cx="13810906" cy="185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marL="463019" indent="-463019">
              <a:lnSpc>
                <a:spcPct val="90000"/>
              </a:lnSpc>
              <a:buSzPct val="50000"/>
              <a:buBlip>
                <a:blip r:embed="rId5"/>
              </a:buBlip>
              <a:defRPr sz="3000" cap="all" spc="0">
                <a:solidFill>
                  <a:schemeClr val="accent2"/>
                </a:solidFill>
              </a:defRPr>
            </a:pPr>
            <a:r>
              <a:rPr sz="6000" b="1" cap="all" spc="0" dirty="0">
                <a:solidFill>
                  <a:schemeClr val="accent4"/>
                </a:solidFill>
                <a:latin typeface="+mn-lt"/>
                <a:ea typeface="+mn-ea"/>
                <a:cs typeface="+mn-cs"/>
              </a:rPr>
              <a:t>Disciples and Discipleship</a:t>
            </a:r>
          </a:p>
        </p:txBody>
      </p:sp>
      <p:pic>
        <p:nvPicPr>
          <p:cNvPr id="16" name="Imagen 15" descr="Logotipo, nombre de la empresa&#10;&#10;Descripción generada automáticamente">
            <a:extLst>
              <a:ext uri="{FF2B5EF4-FFF2-40B4-BE49-F238E27FC236}">
                <a16:creationId xmlns:a16="http://schemas.microsoft.com/office/drawing/2014/main" id="{24370D20-BFD4-4A51-857C-88ADD9A7D65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4" name="262 referencias a discípulos en el NT están en los evangelios, 10 % de estas en los Hechos. “0” en el resto del NT…"/>
          <p:cNvSpPr txBox="1"/>
          <p:nvPr/>
        </p:nvSpPr>
        <p:spPr>
          <a:xfrm>
            <a:off x="9939426" y="6154921"/>
            <a:ext cx="12651468"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2800" b="1" spc="84">
                <a:solidFill>
                  <a:srgbClr val="FFFFFF"/>
                </a:solidFill>
              </a:defRPr>
            </a:pPr>
            <a:r>
              <a:rPr sz="7200" b="1" spc="158" dirty="0">
                <a:solidFill>
                  <a:srgbClr val="FFFFFF"/>
                </a:solidFill>
                <a:latin typeface="Helvetica"/>
                <a:sym typeface="Helvetica"/>
              </a:rPr>
              <a:t>262 references to "disciple" in the NT are in the Gospels, 10% of these the references are in Acts. “0” in the rest of the NT</a:t>
            </a:r>
          </a:p>
        </p:txBody>
      </p:sp>
      <p:pic>
        <p:nvPicPr>
          <p:cNvPr id="1525"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26"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27"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28"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29"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grpSp>
        <p:nvGrpSpPr>
          <p:cNvPr id="1532" name="Agrupar"/>
          <p:cNvGrpSpPr/>
          <p:nvPr/>
        </p:nvGrpSpPr>
        <p:grpSpPr>
          <a:xfrm>
            <a:off x="8886642" y="5795061"/>
            <a:ext cx="14970885" cy="7226550"/>
            <a:chOff x="0" y="0"/>
            <a:chExt cx="15682224" cy="5328715"/>
          </a:xfrm>
        </p:grpSpPr>
        <p:sp>
          <p:nvSpPr>
            <p:cNvPr id="1530"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31"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 name="discípulos y discipulado…">
            <a:extLst>
              <a:ext uri="{FF2B5EF4-FFF2-40B4-BE49-F238E27FC236}">
                <a16:creationId xmlns:a16="http://schemas.microsoft.com/office/drawing/2014/main" id="{3409A030-77CD-9149-8037-79FEE54AE2E2}"/>
              </a:ext>
            </a:extLst>
          </p:cNvPr>
          <p:cNvSpPr txBox="1"/>
          <p:nvPr/>
        </p:nvSpPr>
        <p:spPr>
          <a:xfrm>
            <a:off x="1793106" y="694387"/>
            <a:ext cx="13810906" cy="185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a:p>
            <a:pPr marL="463019" indent="-463019">
              <a:lnSpc>
                <a:spcPct val="90000"/>
              </a:lnSpc>
              <a:buSzPct val="50000"/>
              <a:buBlip>
                <a:blip r:embed="rId5"/>
              </a:buBlip>
              <a:defRPr sz="3000" cap="all" spc="0">
                <a:solidFill>
                  <a:schemeClr val="accent2"/>
                </a:solidFill>
              </a:defRPr>
            </a:pPr>
            <a:r>
              <a:rPr sz="6000" b="1" cap="all" spc="0" dirty="0">
                <a:solidFill>
                  <a:schemeClr val="accent4"/>
                </a:solidFill>
                <a:latin typeface="+mn-lt"/>
                <a:ea typeface="+mn-ea"/>
                <a:cs typeface="+mn-cs"/>
              </a:rPr>
              <a:t>Disciples and Discipleship</a:t>
            </a:r>
          </a:p>
        </p:txBody>
      </p:sp>
      <p:pic>
        <p:nvPicPr>
          <p:cNvPr id="18" name="Imagen 17" descr="Logotipo, nombre de la empresa&#10;&#10;Descripción generada automáticamente">
            <a:extLst>
              <a:ext uri="{FF2B5EF4-FFF2-40B4-BE49-F238E27FC236}">
                <a16:creationId xmlns:a16="http://schemas.microsoft.com/office/drawing/2014/main" id="{6877436D-5DBB-3B4B-9B78-0B8A864EFB18}"/>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0"/>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8" name="Jesús es el único que llama a discípulos…"/>
          <p:cNvSpPr txBox="1"/>
          <p:nvPr/>
        </p:nvSpPr>
        <p:spPr>
          <a:xfrm>
            <a:off x="10047253" y="8410839"/>
            <a:ext cx="12355208" cy="3265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48228" indent="-648228" algn="ctr">
              <a:buSzPct val="100000"/>
              <a:buAutoNum type="arabicPeriod"/>
              <a:defRPr sz="3500" b="1" spc="104">
                <a:solidFill>
                  <a:schemeClr val="accent2"/>
                </a:solidFill>
                <a:latin typeface="+mn-lt"/>
                <a:ea typeface="+mn-ea"/>
                <a:cs typeface="+mn-cs"/>
                <a:sym typeface="Helvetica"/>
              </a:defRPr>
            </a:pPr>
            <a:r>
              <a:rPr lang="es-ES" sz="7200" b="1" spc="158" dirty="0">
                <a:solidFill>
                  <a:srgbClr val="FFFFFF"/>
                </a:solidFill>
                <a:latin typeface="Helvetica"/>
                <a:sym typeface="Helvetica"/>
              </a:rPr>
              <a:t> </a:t>
            </a:r>
            <a:r>
              <a:rPr sz="7200" b="1" spc="158" dirty="0">
                <a:solidFill>
                  <a:srgbClr val="FFFFFF"/>
                </a:solidFill>
                <a:latin typeface="Helvetica"/>
                <a:sym typeface="Helvetica"/>
              </a:rPr>
              <a:t>Jesus is the only one who calls disciples</a:t>
            </a:r>
          </a:p>
        </p:txBody>
      </p:sp>
      <p:pic>
        <p:nvPicPr>
          <p:cNvPr id="1539"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40"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41"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42"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43"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44" name="4"/>
          <p:cNvSpPr txBox="1"/>
          <p:nvPr/>
        </p:nvSpPr>
        <p:spPr>
          <a:xfrm>
            <a:off x="1017853" y="1681422"/>
            <a:ext cx="2013974" cy="1943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45" name="Óvalo"/>
          <p:cNvSpPr/>
          <p:nvPr/>
        </p:nvSpPr>
        <p:spPr>
          <a:xfrm>
            <a:off x="10440723" y="5481292"/>
            <a:ext cx="1630179" cy="1558057"/>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46" name="1"/>
          <p:cNvSpPr txBox="1"/>
          <p:nvPr/>
        </p:nvSpPr>
        <p:spPr>
          <a:xfrm>
            <a:off x="11026341"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549" name="Agrupar"/>
          <p:cNvGrpSpPr/>
          <p:nvPr/>
        </p:nvGrpSpPr>
        <p:grpSpPr>
          <a:xfrm>
            <a:off x="8886642" y="7692895"/>
            <a:ext cx="14201958" cy="5328716"/>
            <a:chOff x="0" y="0"/>
            <a:chExt cx="15682224" cy="5328715"/>
          </a:xfrm>
        </p:grpSpPr>
        <p:sp>
          <p:nvSpPr>
            <p:cNvPr id="1547"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48"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9" name="Imagen 18" descr="Logotipo, nombre de la empresa&#10;&#10;Descripción generada automáticamente">
            <a:extLst>
              <a:ext uri="{FF2B5EF4-FFF2-40B4-BE49-F238E27FC236}">
                <a16:creationId xmlns:a16="http://schemas.microsoft.com/office/drawing/2014/main" id="{E462B261-0887-5F46-ADBA-665C4681B86A}"/>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0"/>
            <a:ext cx="5736771" cy="2906486"/>
          </a:xfrm>
          <a:prstGeom prst="rect">
            <a:avLst/>
          </a:prstGeom>
        </p:spPr>
      </p:pic>
      <p:sp>
        <p:nvSpPr>
          <p:cNvPr id="20" name="Características  de un discípulo de jesus…">
            <a:extLst>
              <a:ext uri="{FF2B5EF4-FFF2-40B4-BE49-F238E27FC236}">
                <a16:creationId xmlns:a16="http://schemas.microsoft.com/office/drawing/2014/main" id="{78341EA2-E419-1A46-BB0E-501A5357BEFD}"/>
              </a:ext>
            </a:extLst>
          </p:cNvPr>
          <p:cNvSpPr txBox="1"/>
          <p:nvPr/>
        </p:nvSpPr>
        <p:spPr>
          <a:xfrm>
            <a:off x="1927591" y="1097240"/>
            <a:ext cx="10346451" cy="2780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dirty="0"/>
          </a:p>
          <a:p>
            <a:pPr>
              <a:lnSpc>
                <a:spcPct val="100000"/>
              </a:lnSpc>
              <a:buSzPct val="50000"/>
              <a:defRPr sz="3000" cap="all" spc="0">
                <a:solidFill>
                  <a:schemeClr val="accent2"/>
                </a:solidFill>
              </a:defRPr>
            </a:pPr>
            <a:r>
              <a:rPr sz="6000" b="1" cap="all" spc="0" dirty="0">
                <a:solidFill>
                  <a:schemeClr val="accent4"/>
                </a:solidFill>
                <a:latin typeface="+mn-lt"/>
                <a:ea typeface="+mn-ea"/>
                <a:cs typeface="+mn-cs"/>
                <a:sym typeface="Helvetica"/>
              </a:rPr>
              <a:t>Characteristics of a disciple of Jesus</a:t>
            </a:r>
          </a:p>
          <a:p>
            <a:pPr>
              <a:lnSpc>
                <a:spcPct val="90000"/>
              </a:lnSpc>
              <a:defRPr sz="30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555" name="Agrupar"/>
          <p:cNvGrpSpPr/>
          <p:nvPr/>
        </p:nvGrpSpPr>
        <p:grpSpPr>
          <a:xfrm>
            <a:off x="8886642" y="7692895"/>
            <a:ext cx="15192558" cy="5328716"/>
            <a:chOff x="0" y="0"/>
            <a:chExt cx="15682224" cy="5328715"/>
          </a:xfrm>
        </p:grpSpPr>
        <p:sp>
          <p:nvSpPr>
            <p:cNvPr id="1553" name="Rectángulo redondeado"/>
            <p:cNvSpPr/>
            <p:nvPr/>
          </p:nvSpPr>
          <p:spPr>
            <a:xfrm rot="16200000">
              <a:off x="5383548" y="-5383549"/>
              <a:ext cx="4915127" cy="15682225"/>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54" name="Rectángulo redondeado"/>
            <p:cNvSpPr/>
            <p:nvPr/>
          </p:nvSpPr>
          <p:spPr>
            <a:xfrm rot="16200000">
              <a:off x="7443430" y="3340305"/>
              <a:ext cx="795365" cy="3181457"/>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56" name="Discípulo es una persona que tuvo relación íntima con Jesús…"/>
          <p:cNvSpPr txBox="1"/>
          <p:nvPr/>
        </p:nvSpPr>
        <p:spPr>
          <a:xfrm>
            <a:off x="9243675" y="8327050"/>
            <a:ext cx="14052404" cy="3254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648228" indent="-648228" algn="ctr">
              <a:buClr>
                <a:schemeClr val="accent2"/>
              </a:buClr>
              <a:buSzPct val="100000"/>
              <a:buAutoNum type="arabicPeriod" startAt="2"/>
              <a:defRPr sz="3500" b="1" spc="104">
                <a:solidFill>
                  <a:schemeClr val="accent2"/>
                </a:solidFill>
                <a:latin typeface="+mn-lt"/>
                <a:ea typeface="+mn-ea"/>
                <a:cs typeface="+mn-cs"/>
                <a:sym typeface="Helvetica"/>
              </a:defRPr>
            </a:pPr>
            <a:r>
              <a:rPr lang="es-GT" sz="7200" b="1" spc="104" dirty="0">
                <a:solidFill>
                  <a:schemeClr val="bg1"/>
                </a:solidFill>
                <a:latin typeface="Calibri" panose="020F0502020204030204" pitchFamily="34" charset="0"/>
                <a:ea typeface="+mn-ea"/>
                <a:cs typeface="Calibri" panose="020F0502020204030204" pitchFamily="34" charset="0"/>
              </a:rPr>
              <a:t> Disciple is a person who had an intimate relationship with Jesus</a:t>
            </a:r>
          </a:p>
        </p:txBody>
      </p:sp>
      <p:pic>
        <p:nvPicPr>
          <p:cNvPr id="1557" name="Imagen" descr="Imagen"/>
          <p:cNvPicPr>
            <a:picLocks noChangeAspect="1"/>
          </p:cNvPicPr>
          <p:nvPr/>
        </p:nvPicPr>
        <p:blipFill>
          <a:blip r:embed="rId3">
            <a:alphaModFix amt="51395"/>
          </a:blip>
          <a:stretch>
            <a:fillRect/>
          </a:stretch>
        </p:blipFill>
        <p:spPr>
          <a:xfrm>
            <a:off x="1793106" y="5070276"/>
            <a:ext cx="6463997" cy="6464000"/>
          </a:xfrm>
          <a:prstGeom prst="rect">
            <a:avLst/>
          </a:prstGeom>
          <a:ln w="12700">
            <a:miter lim="400000"/>
          </a:ln>
        </p:spPr>
      </p:pic>
      <p:pic>
        <p:nvPicPr>
          <p:cNvPr id="1558" name="Imagen" descr="Imagen"/>
          <p:cNvPicPr>
            <a:picLocks noChangeAspect="1"/>
          </p:cNvPicPr>
          <p:nvPr/>
        </p:nvPicPr>
        <p:blipFill>
          <a:blip r:embed="rId4"/>
          <a:stretch>
            <a:fillRect/>
          </a:stretch>
        </p:blipFill>
        <p:spPr>
          <a:xfrm>
            <a:off x="5061892" y="5594384"/>
            <a:ext cx="2649659" cy="3552289"/>
          </a:xfrm>
          <a:prstGeom prst="rect">
            <a:avLst/>
          </a:prstGeom>
          <a:ln w="12700">
            <a:miter lim="400000"/>
          </a:ln>
        </p:spPr>
      </p:pic>
      <p:pic>
        <p:nvPicPr>
          <p:cNvPr id="1559" name="Imagen" descr="Imagen"/>
          <p:cNvPicPr>
            <a:picLocks noChangeAspect="1"/>
          </p:cNvPicPr>
          <p:nvPr/>
        </p:nvPicPr>
        <p:blipFill>
          <a:blip r:embed="rId5"/>
          <a:stretch>
            <a:fillRect/>
          </a:stretch>
        </p:blipFill>
        <p:spPr>
          <a:xfrm>
            <a:off x="2237533" y="5594384"/>
            <a:ext cx="3523171" cy="2707893"/>
          </a:xfrm>
          <a:prstGeom prst="rect">
            <a:avLst/>
          </a:prstGeom>
          <a:ln w="12700">
            <a:miter lim="400000"/>
          </a:ln>
        </p:spPr>
      </p:pic>
      <p:sp>
        <p:nvSpPr>
          <p:cNvPr id="1560"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61"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6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63" name="Óvalo"/>
          <p:cNvSpPr/>
          <p:nvPr/>
        </p:nvSpPr>
        <p:spPr>
          <a:xfrm>
            <a:off x="10434846" y="5490445"/>
            <a:ext cx="1630179" cy="1558057"/>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64" name="2"/>
          <p:cNvSpPr txBox="1"/>
          <p:nvPr/>
        </p:nvSpPr>
        <p:spPr>
          <a:xfrm>
            <a:off x="10981756" y="5740399"/>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sp>
        <p:nvSpPr>
          <p:cNvPr id="1565" name="Características  de un discípulo de jesus…"/>
          <p:cNvSpPr txBox="1"/>
          <p:nvPr/>
        </p:nvSpPr>
        <p:spPr>
          <a:xfrm>
            <a:off x="2024839" y="716747"/>
            <a:ext cx="10346451" cy="2780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dirty="0"/>
          </a:p>
          <a:p>
            <a:pPr>
              <a:lnSpc>
                <a:spcPct val="100000"/>
              </a:lnSpc>
              <a:buSzPct val="50000"/>
              <a:defRPr sz="3000" cap="all" spc="0">
                <a:solidFill>
                  <a:schemeClr val="accent2"/>
                </a:solidFill>
              </a:defRPr>
            </a:pPr>
            <a:r>
              <a:rPr sz="6000" b="1" cap="all" spc="0" dirty="0">
                <a:solidFill>
                  <a:schemeClr val="accent4"/>
                </a:solidFill>
                <a:latin typeface="+mn-lt"/>
                <a:ea typeface="+mn-ea"/>
                <a:cs typeface="+mn-cs"/>
                <a:sym typeface="Helvetica"/>
              </a:rPr>
              <a:t>Characteristics of a disciple of Jesus</a:t>
            </a:r>
          </a:p>
          <a:p>
            <a:pPr>
              <a:lnSpc>
                <a:spcPct val="90000"/>
              </a:lnSpc>
              <a:defRPr sz="3000" cap="all" spc="0">
                <a:solidFill>
                  <a:srgbClr val="FFFFFF"/>
                </a:solidFill>
              </a:defRPr>
            </a:pPr>
            <a:endParaRPr dirty="0"/>
          </a:p>
        </p:txBody>
      </p:sp>
      <p:pic>
        <p:nvPicPr>
          <p:cNvPr id="19" name="Imagen 18" descr="Logotipo, nombre de la empresa&#10;&#10;Descripción generada automáticamente">
            <a:extLst>
              <a:ext uri="{FF2B5EF4-FFF2-40B4-BE49-F238E27FC236}">
                <a16:creationId xmlns:a16="http://schemas.microsoft.com/office/drawing/2014/main" id="{3A096E2B-D2EF-C04E-AE01-5BB64002034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0"/>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69" name="El llamado de Jesús demanda una ruptura completa con el pasado…"/>
          <p:cNvSpPr txBox="1"/>
          <p:nvPr/>
        </p:nvSpPr>
        <p:spPr>
          <a:xfrm>
            <a:off x="9652404" y="8969471"/>
            <a:ext cx="1320915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Clr>
                <a:srgbClr val="72FDEA"/>
              </a:buClr>
              <a:buSzPct val="10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call of Jesus demands a complete break with the past</a:t>
            </a:r>
            <a:r>
              <a:rPr sz="8000" b="0" dirty="0">
                <a:solidFill>
                  <a:schemeClr val="bg1"/>
                </a:solidFill>
                <a:latin typeface="Calibri" panose="020F0502020204030204" pitchFamily="34" charset="0"/>
                <a:cs typeface="Calibri" panose="020F0502020204030204" pitchFamily="34" charset="0"/>
              </a:rPr>
              <a:t> </a:t>
            </a:r>
          </a:p>
        </p:txBody>
      </p:sp>
      <p:pic>
        <p:nvPicPr>
          <p:cNvPr id="1570"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71"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72"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73"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74"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75"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76" name="Óvalo"/>
          <p:cNvSpPr/>
          <p:nvPr/>
        </p:nvSpPr>
        <p:spPr>
          <a:xfrm>
            <a:off x="10434846" y="5490445"/>
            <a:ext cx="1630179" cy="1558057"/>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77" name="3"/>
          <p:cNvSpPr txBox="1"/>
          <p:nvPr/>
        </p:nvSpPr>
        <p:spPr>
          <a:xfrm>
            <a:off x="10981756" y="5740399"/>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580" name="Agrupar"/>
          <p:cNvGrpSpPr/>
          <p:nvPr/>
        </p:nvGrpSpPr>
        <p:grpSpPr>
          <a:xfrm>
            <a:off x="8698003" y="7982084"/>
            <a:ext cx="15117961" cy="5275885"/>
            <a:chOff x="-1" y="0"/>
            <a:chExt cx="15526742" cy="5275884"/>
          </a:xfrm>
        </p:grpSpPr>
        <p:sp>
          <p:nvSpPr>
            <p:cNvPr id="1578" name="Rectángulo redondeado"/>
            <p:cNvSpPr/>
            <p:nvPr/>
          </p:nvSpPr>
          <p:spPr>
            <a:xfrm rot="16200000">
              <a:off x="5330171" y="-5330174"/>
              <a:ext cx="4866397" cy="1552674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79" name="Rectángulo redondeado"/>
            <p:cNvSpPr/>
            <p:nvPr/>
          </p:nvSpPr>
          <p:spPr>
            <a:xfrm rot="16200000">
              <a:off x="7369630" y="3307188"/>
              <a:ext cx="787479" cy="3149914"/>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16" name="Imagen 15" descr="Logotipo, nombre de la empresa&#10;&#10;Descripción generada automáticamente">
            <a:extLst>
              <a:ext uri="{FF2B5EF4-FFF2-40B4-BE49-F238E27FC236}">
                <a16:creationId xmlns:a16="http://schemas.microsoft.com/office/drawing/2014/main" id="{1CE9481D-92A1-1F41-A9D9-C0B68F2EF446}"/>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0"/>
            <a:ext cx="5736771" cy="2906486"/>
          </a:xfrm>
          <a:prstGeom prst="rect">
            <a:avLst/>
          </a:prstGeom>
        </p:spPr>
      </p:pic>
      <p:sp>
        <p:nvSpPr>
          <p:cNvPr id="17" name="Características  de un discípulo de jesus…">
            <a:extLst>
              <a:ext uri="{FF2B5EF4-FFF2-40B4-BE49-F238E27FC236}">
                <a16:creationId xmlns:a16="http://schemas.microsoft.com/office/drawing/2014/main" id="{EB3AC45B-4843-4043-84D2-2A25105B7A1B}"/>
              </a:ext>
            </a:extLst>
          </p:cNvPr>
          <p:cNvSpPr txBox="1"/>
          <p:nvPr/>
        </p:nvSpPr>
        <p:spPr>
          <a:xfrm>
            <a:off x="1927591" y="703728"/>
            <a:ext cx="10346451" cy="2780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000" cap="all" spc="0">
                <a:solidFill>
                  <a:srgbClr val="FFFFFF"/>
                </a:solidFill>
              </a:defRPr>
            </a:pPr>
            <a:endParaRPr dirty="0"/>
          </a:p>
          <a:p>
            <a:pPr>
              <a:lnSpc>
                <a:spcPct val="100000"/>
              </a:lnSpc>
              <a:buSzPct val="50000"/>
              <a:defRPr sz="3000" cap="all" spc="0">
                <a:solidFill>
                  <a:schemeClr val="accent2"/>
                </a:solidFill>
              </a:defRPr>
            </a:pPr>
            <a:r>
              <a:rPr sz="6000" b="1" cap="all" spc="0" dirty="0">
                <a:solidFill>
                  <a:schemeClr val="accent4"/>
                </a:solidFill>
                <a:latin typeface="+mn-lt"/>
                <a:ea typeface="+mn-ea"/>
                <a:cs typeface="+mn-cs"/>
                <a:sym typeface="Helvetica"/>
              </a:rPr>
              <a:t>Characteristics of a disciple of Jesus</a:t>
            </a:r>
          </a:p>
          <a:p>
            <a:pPr>
              <a:lnSpc>
                <a:spcPct val="90000"/>
              </a:lnSpc>
              <a:defRPr sz="30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85" name="Un discípulo es un experto en el reino de Dios. Una persona que llega a su más alto potencial…"/>
          <p:cNvSpPr txBox="1"/>
          <p:nvPr/>
        </p:nvSpPr>
        <p:spPr>
          <a:xfrm>
            <a:off x="9463862" y="7216211"/>
            <a:ext cx="13312459"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A disciple is an expert in the kingdom of heaven. He is a person who reaches his highest potential</a:t>
            </a:r>
          </a:p>
        </p:txBody>
      </p:sp>
      <p:pic>
        <p:nvPicPr>
          <p:cNvPr id="1586" name="Imagen" descr="Imagen"/>
          <p:cNvPicPr>
            <a:picLocks noChangeAspect="1"/>
          </p:cNvPicPr>
          <p:nvPr/>
        </p:nvPicPr>
        <p:blipFill>
          <a:blip r:embed="rId2">
            <a:alphaModFix amt="51395"/>
          </a:blip>
          <a:stretch>
            <a:fillRect/>
          </a:stretch>
        </p:blipFill>
        <p:spPr>
          <a:xfrm>
            <a:off x="1793106" y="5070276"/>
            <a:ext cx="6463997" cy="6464000"/>
          </a:xfrm>
          <a:prstGeom prst="rect">
            <a:avLst/>
          </a:prstGeom>
          <a:ln w="12700">
            <a:miter lim="400000"/>
          </a:ln>
        </p:spPr>
      </p:pic>
      <p:pic>
        <p:nvPicPr>
          <p:cNvPr id="1587" name="Imagen" descr="Imagen"/>
          <p:cNvPicPr>
            <a:picLocks noChangeAspect="1"/>
          </p:cNvPicPr>
          <p:nvPr/>
        </p:nvPicPr>
        <p:blipFill>
          <a:blip r:embed="rId3"/>
          <a:stretch>
            <a:fillRect/>
          </a:stretch>
        </p:blipFill>
        <p:spPr>
          <a:xfrm>
            <a:off x="5061892" y="5594384"/>
            <a:ext cx="2649659" cy="3552289"/>
          </a:xfrm>
          <a:prstGeom prst="rect">
            <a:avLst/>
          </a:prstGeom>
          <a:ln w="12700">
            <a:miter lim="400000"/>
          </a:ln>
        </p:spPr>
      </p:pic>
      <p:pic>
        <p:nvPicPr>
          <p:cNvPr id="1588" name="Imagen" descr="Imagen"/>
          <p:cNvPicPr>
            <a:picLocks noChangeAspect="1"/>
          </p:cNvPicPr>
          <p:nvPr/>
        </p:nvPicPr>
        <p:blipFill>
          <a:blip r:embed="rId4"/>
          <a:stretch>
            <a:fillRect/>
          </a:stretch>
        </p:blipFill>
        <p:spPr>
          <a:xfrm>
            <a:off x="2237533" y="5594384"/>
            <a:ext cx="3523171" cy="2707893"/>
          </a:xfrm>
          <a:prstGeom prst="rect">
            <a:avLst/>
          </a:prstGeom>
          <a:ln w="12700">
            <a:miter lim="400000"/>
          </a:ln>
        </p:spPr>
      </p:pic>
      <p:sp>
        <p:nvSpPr>
          <p:cNvPr id="1589" name="i"/>
          <p:cNvSpPr txBox="1"/>
          <p:nvPr/>
        </p:nvSpPr>
        <p:spPr>
          <a:xfrm>
            <a:off x="3361164" y="6294280"/>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590" name="I I"/>
          <p:cNvSpPr txBox="1"/>
          <p:nvPr/>
        </p:nvSpPr>
        <p:spPr>
          <a:xfrm>
            <a:off x="6386662" y="6294280"/>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591"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592" name="Óvalo"/>
          <p:cNvSpPr/>
          <p:nvPr/>
        </p:nvSpPr>
        <p:spPr>
          <a:xfrm>
            <a:off x="9989000" y="5022202"/>
            <a:ext cx="1630179" cy="1558057"/>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93" name="4"/>
          <p:cNvSpPr txBox="1"/>
          <p:nvPr/>
        </p:nvSpPr>
        <p:spPr>
          <a:xfrm>
            <a:off x="10535910" y="5272156"/>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4</a:t>
            </a:r>
          </a:p>
        </p:txBody>
      </p:sp>
      <p:grpSp>
        <p:nvGrpSpPr>
          <p:cNvPr id="1596" name="Agrupar"/>
          <p:cNvGrpSpPr/>
          <p:nvPr/>
        </p:nvGrpSpPr>
        <p:grpSpPr>
          <a:xfrm>
            <a:off x="8585063" y="7048500"/>
            <a:ext cx="15147773" cy="6032847"/>
            <a:chOff x="0" y="0"/>
            <a:chExt cx="16124401" cy="5478966"/>
          </a:xfrm>
        </p:grpSpPr>
        <p:sp>
          <p:nvSpPr>
            <p:cNvPr id="1594" name="Rectángulo redondeado"/>
            <p:cNvSpPr/>
            <p:nvPr/>
          </p:nvSpPr>
          <p:spPr>
            <a:xfrm rot="16200000">
              <a:off x="5535342" y="-5535343"/>
              <a:ext cx="5053717" cy="16124402"/>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595" name="Rectángulo redondeado"/>
            <p:cNvSpPr/>
            <p:nvPr/>
          </p:nvSpPr>
          <p:spPr>
            <a:xfrm rot="16200000">
              <a:off x="7653303" y="3434490"/>
              <a:ext cx="817793" cy="3271161"/>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597" name="Características  de un discípulo de jesus…"/>
          <p:cNvSpPr txBox="1"/>
          <p:nvPr/>
        </p:nvSpPr>
        <p:spPr>
          <a:xfrm>
            <a:off x="2024839" y="1222301"/>
            <a:ext cx="10346451"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Characteristics of a disciple of Jesus</a:t>
            </a:r>
          </a:p>
        </p:txBody>
      </p:sp>
      <p:pic>
        <p:nvPicPr>
          <p:cNvPr id="19" name="Imagen 18" descr="Logotipo, nombre de la empresa&#10;&#10;Descripción generada automáticamente">
            <a:extLst>
              <a:ext uri="{FF2B5EF4-FFF2-40B4-BE49-F238E27FC236}">
                <a16:creationId xmlns:a16="http://schemas.microsoft.com/office/drawing/2014/main" id="{6588A168-676F-48F5-9E37-1DE19A25A81F}"/>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31" name="Agrupar"/>
          <p:cNvGrpSpPr/>
          <p:nvPr/>
        </p:nvGrpSpPr>
        <p:grpSpPr>
          <a:xfrm>
            <a:off x="8138499" y="7692891"/>
            <a:ext cx="15682225" cy="5328718"/>
            <a:chOff x="0" y="0"/>
            <a:chExt cx="15682224" cy="5328716"/>
          </a:xfrm>
        </p:grpSpPr>
        <p:sp>
          <p:nvSpPr>
            <p:cNvPr id="1029"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30"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32" name="Todos los miembros involucrados en ministerio…"/>
          <p:cNvSpPr txBox="1"/>
          <p:nvPr/>
        </p:nvSpPr>
        <p:spPr>
          <a:xfrm>
            <a:off x="9459813" y="8603660"/>
            <a:ext cx="13039595" cy="2958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50000"/>
              <a:defRPr sz="4000" b="1" spc="119">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All member are involved in the ministry </a:t>
            </a:r>
          </a:p>
        </p:txBody>
      </p:sp>
      <p:pic>
        <p:nvPicPr>
          <p:cNvPr id="1033"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1034"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1035"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36"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7" name="Imagen 16" descr="Logotipo, nombre de la empresa&#10;&#10;Descripción generada automáticamente">
            <a:extLst>
              <a:ext uri="{FF2B5EF4-FFF2-40B4-BE49-F238E27FC236}">
                <a16:creationId xmlns:a16="http://schemas.microsoft.com/office/drawing/2014/main" id="{865A81E4-60D5-4DBD-B6EA-C5FA6BDA4075}"/>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Caracteríticas de una iglesia ejemplar…">
            <a:extLst>
              <a:ext uri="{FF2B5EF4-FFF2-40B4-BE49-F238E27FC236}">
                <a16:creationId xmlns:a16="http://schemas.microsoft.com/office/drawing/2014/main" id="{D13E765C-78B3-3C48-A535-06290CE2B76D}"/>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603" name="Agrupar"/>
          <p:cNvGrpSpPr/>
          <p:nvPr/>
        </p:nvGrpSpPr>
        <p:grpSpPr>
          <a:xfrm>
            <a:off x="7419811" y="5715001"/>
            <a:ext cx="16408863" cy="7583506"/>
            <a:chOff x="0" y="0"/>
            <a:chExt cx="16408861" cy="5575623"/>
          </a:xfrm>
        </p:grpSpPr>
        <p:sp>
          <p:nvSpPr>
            <p:cNvPr id="1601" name="Rectángulo redondeado"/>
            <p:cNvSpPr/>
            <p:nvPr/>
          </p:nvSpPr>
          <p:spPr>
            <a:xfrm rot="16200000">
              <a:off x="5632994" y="-5632997"/>
              <a:ext cx="5142872" cy="16408863"/>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02" name="Rectángulo redondeado"/>
            <p:cNvSpPr/>
            <p:nvPr/>
          </p:nvSpPr>
          <p:spPr>
            <a:xfrm rot="16200000">
              <a:off x="7788321" y="3495079"/>
              <a:ext cx="832219" cy="3328870"/>
            </a:xfrm>
            <a:prstGeom prst="roundRect">
              <a:avLst>
                <a:gd name="adj" fmla="val 50000"/>
              </a:avLst>
            </a:prstGeom>
            <a:solidFill>
              <a:srgbClr val="89FA4E"/>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04" name="“Jesús les preguntó: ¿Habéis entendido todas estas cosas? Ellos respondieron: Sí, Señor. Él les dijo: Por eso todo escriba docto en el reino de los cielos es semejante a un padre de familia que saca de su tesoro cosas nuevas y cosas viejas” (Mateo 13:51-"/>
          <p:cNvSpPr txBox="1"/>
          <p:nvPr/>
        </p:nvSpPr>
        <p:spPr>
          <a:xfrm>
            <a:off x="8381023" y="8552273"/>
            <a:ext cx="14775379" cy="611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396873" indent="-396873" defTabSz="457200">
              <a:lnSpc>
                <a:spcPts val="4500"/>
              </a:lnSpc>
              <a:buSzPct val="125000"/>
              <a:buChar char="•"/>
              <a:defRPr sz="2600" b="1" spc="0">
                <a:solidFill>
                  <a:srgbClr val="FFFFFF"/>
                </a:solidFill>
                <a:latin typeface="+mn-lt"/>
                <a:ea typeface="+mn-ea"/>
                <a:cs typeface="+mn-cs"/>
                <a:sym typeface="Helvetica"/>
              </a:defRPr>
            </a:lvl1pPr>
          </a:lstStyle>
          <a:p>
            <a:pPr marL="0" indent="0">
              <a:buNone/>
            </a:pPr>
            <a:endParaRPr dirty="0"/>
          </a:p>
        </p:txBody>
      </p:sp>
      <p:pic>
        <p:nvPicPr>
          <p:cNvPr id="1605" name="Imagen" descr="Imagen"/>
          <p:cNvPicPr>
            <a:picLocks noChangeAspect="1"/>
          </p:cNvPicPr>
          <p:nvPr/>
        </p:nvPicPr>
        <p:blipFill>
          <a:blip r:embed="rId2">
            <a:alphaModFix amt="51395"/>
          </a:blip>
          <a:stretch>
            <a:fillRect/>
          </a:stretch>
        </p:blipFill>
        <p:spPr>
          <a:xfrm>
            <a:off x="514911" y="6557611"/>
            <a:ext cx="6464000" cy="6463999"/>
          </a:xfrm>
          <a:prstGeom prst="rect">
            <a:avLst/>
          </a:prstGeom>
          <a:ln w="12700">
            <a:miter lim="400000"/>
          </a:ln>
        </p:spPr>
      </p:pic>
      <p:pic>
        <p:nvPicPr>
          <p:cNvPr id="1606" name="Imagen" descr="Imagen"/>
          <p:cNvPicPr>
            <a:picLocks noChangeAspect="1"/>
          </p:cNvPicPr>
          <p:nvPr/>
        </p:nvPicPr>
        <p:blipFill>
          <a:blip r:embed="rId3"/>
          <a:stretch>
            <a:fillRect/>
          </a:stretch>
        </p:blipFill>
        <p:spPr>
          <a:xfrm>
            <a:off x="3783698" y="7081718"/>
            <a:ext cx="2649659" cy="3552289"/>
          </a:xfrm>
          <a:prstGeom prst="rect">
            <a:avLst/>
          </a:prstGeom>
          <a:ln w="12700">
            <a:miter lim="400000"/>
          </a:ln>
        </p:spPr>
      </p:pic>
      <p:pic>
        <p:nvPicPr>
          <p:cNvPr id="1607" name="Imagen" descr="Imagen"/>
          <p:cNvPicPr>
            <a:picLocks noChangeAspect="1"/>
          </p:cNvPicPr>
          <p:nvPr/>
        </p:nvPicPr>
        <p:blipFill>
          <a:blip r:embed="rId4"/>
          <a:stretch>
            <a:fillRect/>
          </a:stretch>
        </p:blipFill>
        <p:spPr>
          <a:xfrm>
            <a:off x="959339" y="7081718"/>
            <a:ext cx="3523172" cy="2707893"/>
          </a:xfrm>
          <a:prstGeom prst="rect">
            <a:avLst/>
          </a:prstGeom>
          <a:ln w="12700">
            <a:miter lim="400000"/>
          </a:ln>
        </p:spPr>
      </p:pic>
      <p:sp>
        <p:nvSpPr>
          <p:cNvPr id="1608" name="i"/>
          <p:cNvSpPr txBox="1"/>
          <p:nvPr/>
        </p:nvSpPr>
        <p:spPr>
          <a:xfrm>
            <a:off x="2082970" y="7781614"/>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09" name="I I"/>
          <p:cNvSpPr txBox="1"/>
          <p:nvPr/>
        </p:nvSpPr>
        <p:spPr>
          <a:xfrm>
            <a:off x="5108468" y="7781614"/>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1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11" name="Óvalo"/>
          <p:cNvSpPr/>
          <p:nvPr/>
        </p:nvSpPr>
        <p:spPr>
          <a:xfrm>
            <a:off x="8087108" y="3557653"/>
            <a:ext cx="1630179" cy="1558057"/>
          </a:xfrm>
          <a:prstGeom prst="ellipse">
            <a:avLst/>
          </a:prstGeom>
          <a:solidFill>
            <a:schemeClr val="accent3"/>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12" name="4"/>
          <p:cNvSpPr txBox="1"/>
          <p:nvPr/>
        </p:nvSpPr>
        <p:spPr>
          <a:xfrm>
            <a:off x="8545118" y="3807608"/>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4</a:t>
            </a:r>
          </a:p>
        </p:txBody>
      </p:sp>
      <p:sp>
        <p:nvSpPr>
          <p:cNvPr id="1613" name="“Have you understood all these things?” Jesus asked. “Yes,” they replied. He said to them, “Therefore every teacher of the law who has become a disciple in the kingdom of heaven is like the owner of a house who brings out of his storeroom new treasures a"/>
          <p:cNvSpPr txBox="1"/>
          <p:nvPr/>
        </p:nvSpPr>
        <p:spPr>
          <a:xfrm>
            <a:off x="8695477" y="6437707"/>
            <a:ext cx="14146469" cy="5304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396873" indent="-396873" defTabSz="457200">
              <a:lnSpc>
                <a:spcPts val="4500"/>
              </a:lnSpc>
              <a:buSzPct val="125000"/>
              <a:buChar char="•"/>
              <a:defRPr sz="2600" b="1" spc="0">
                <a:solidFill>
                  <a:schemeClr val="accent2"/>
                </a:solidFill>
                <a:latin typeface="+mn-lt"/>
                <a:ea typeface="+mn-ea"/>
                <a:cs typeface="+mn-cs"/>
                <a:sym typeface="Helvetica"/>
              </a:defRPr>
            </a:lvl1pPr>
          </a:lstStyle>
          <a:p>
            <a:pPr marL="0" indent="0" algn="ctr">
              <a:lnSpc>
                <a:spcPct val="100000"/>
              </a:lnSpc>
              <a:buNone/>
            </a:pPr>
            <a:r>
              <a:rPr sz="4800" spc="158" dirty="0">
                <a:solidFill>
                  <a:srgbClr val="FFFFFF"/>
                </a:solidFill>
                <a:latin typeface="Helvetica"/>
              </a:rPr>
              <a:t>“Have you understood all these things?” Jesus asked. “Yes,” they replied. He said to them, “Therefore every teacher of the law who has become a disciple in the kingdom of heaven is like the owner of a house who brings out of his storeroom new treasures as well as old” (Matthew 13:51-52).</a:t>
            </a:r>
          </a:p>
        </p:txBody>
      </p:sp>
      <p:sp>
        <p:nvSpPr>
          <p:cNvPr id="1614" name="“Jesús les preguntó: ¿Habéis entendido todas estas cosas? Ellos respondieron: Sí, Señor. Él les dijo: Por eso todo escriba docto en el reino de los cielos es semejante a un padre de familia que saca de su tesoro cosas nuevas y cosas viejas” (Mateo 13:51-"/>
          <p:cNvSpPr txBox="1"/>
          <p:nvPr/>
        </p:nvSpPr>
        <p:spPr>
          <a:xfrm>
            <a:off x="8381023" y="11350850"/>
            <a:ext cx="14775379" cy="611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396873" indent="-396873" defTabSz="457200">
              <a:lnSpc>
                <a:spcPts val="4500"/>
              </a:lnSpc>
              <a:buSzPct val="125000"/>
              <a:buChar char="•"/>
              <a:defRPr sz="2600" b="1" spc="0">
                <a:solidFill>
                  <a:schemeClr val="accent4"/>
                </a:solidFill>
                <a:latin typeface="+mn-lt"/>
                <a:ea typeface="+mn-ea"/>
                <a:cs typeface="+mn-cs"/>
                <a:sym typeface="Helvetica"/>
              </a:defRPr>
            </a:lvl1pPr>
          </a:lstStyle>
          <a:p>
            <a:endParaRPr dirty="0"/>
          </a:p>
        </p:txBody>
      </p:sp>
      <p:sp>
        <p:nvSpPr>
          <p:cNvPr id="1615" name="Características  de un discípulo de jesus…"/>
          <p:cNvSpPr txBox="1"/>
          <p:nvPr/>
        </p:nvSpPr>
        <p:spPr>
          <a:xfrm>
            <a:off x="2024839" y="1222301"/>
            <a:ext cx="10346451"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Characteristics of a disciple of Jesus</a:t>
            </a:r>
          </a:p>
        </p:txBody>
      </p:sp>
      <p:pic>
        <p:nvPicPr>
          <p:cNvPr id="21" name="Imagen 20" descr="Logotipo, nombre de la empresa&#10;&#10;Descripción generada automáticamente">
            <a:extLst>
              <a:ext uri="{FF2B5EF4-FFF2-40B4-BE49-F238E27FC236}">
                <a16:creationId xmlns:a16="http://schemas.microsoft.com/office/drawing/2014/main" id="{E7395CCA-6C61-458C-808F-729117E3937D}"/>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17" name="Rectángulo redondeado"/>
          <p:cNvSpPr/>
          <p:nvPr/>
        </p:nvSpPr>
        <p:spPr>
          <a:xfrm>
            <a:off x="2476688" y="1713783"/>
            <a:ext cx="5183970" cy="10784253"/>
          </a:xfrm>
          <a:prstGeom prst="roundRect">
            <a:avLst>
              <a:gd name="adj" fmla="val 15000"/>
            </a:avLst>
          </a:prstGeom>
          <a:solidFill>
            <a:srgbClr val="FFFFFF"/>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pic>
        <p:nvPicPr>
          <p:cNvPr id="1618" name="crowd-of-people-on-the-dancefloor-with-hands-raised-and-disco-lights.jpeg" descr="crowd-of-people-on-the-dancefloor-with-hands-raised-and-disco-lights.jpeg"/>
          <p:cNvPicPr>
            <a:picLocks noGrp="1" noChangeAspect="1"/>
          </p:cNvPicPr>
          <p:nvPr>
            <p:ph type="pic" idx="21"/>
          </p:nvPr>
        </p:nvPicPr>
        <p:blipFill>
          <a:blip r:embed="rId2">
            <a:alphaModFix amt="2545"/>
          </a:blip>
          <a:srcRect t="12500" b="12500"/>
          <a:stretch>
            <a:fillRect/>
          </a:stretch>
        </p:blipFill>
        <p:spPr>
          <a:xfrm>
            <a:off x="-601747" y="-1198837"/>
            <a:ext cx="24384003" cy="13716002"/>
          </a:xfrm>
          <a:prstGeom prst="rect">
            <a:avLst/>
          </a:prstGeom>
        </p:spPr>
      </p:pic>
      <p:grpSp>
        <p:nvGrpSpPr>
          <p:cNvPr id="1621" name="Agrupar"/>
          <p:cNvGrpSpPr/>
          <p:nvPr/>
        </p:nvGrpSpPr>
        <p:grpSpPr>
          <a:xfrm>
            <a:off x="11165130" y="8675492"/>
            <a:ext cx="12756846" cy="4334693"/>
            <a:chOff x="0" y="0"/>
            <a:chExt cx="12756845" cy="4334692"/>
          </a:xfrm>
        </p:grpSpPr>
        <p:sp>
          <p:nvSpPr>
            <p:cNvPr id="1619" name="Rectángulo redondeado"/>
            <p:cNvSpPr/>
            <p:nvPr/>
          </p:nvSpPr>
          <p:spPr>
            <a:xfrm rot="16200000">
              <a:off x="4379295" y="-4379297"/>
              <a:ext cx="3998254" cy="12756847"/>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20" name="Rectángulo redondeado"/>
            <p:cNvSpPr/>
            <p:nvPr/>
          </p:nvSpPr>
          <p:spPr>
            <a:xfrm rot="16200000">
              <a:off x="6054923" y="2717201"/>
              <a:ext cx="646998" cy="2587984"/>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22" name="VAMOS A INTERACTUAR…"/>
          <p:cNvSpPr txBox="1"/>
          <p:nvPr/>
        </p:nvSpPr>
        <p:spPr>
          <a:xfrm>
            <a:off x="12192000" y="10027601"/>
            <a:ext cx="1038010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90000"/>
              </a:lnSpc>
              <a:buSzPct val="80000"/>
              <a:defRPr sz="5000" cap="all" spc="0">
                <a:solidFill>
                  <a:srgbClr val="FFFFFF"/>
                </a:solidFill>
              </a:defRPr>
            </a:pPr>
            <a:r>
              <a:rPr sz="8000" b="1" dirty="0">
                <a:latin typeface="Calibri" panose="020F0502020204030204" pitchFamily="34" charset="0"/>
                <a:cs typeface="Calibri" panose="020F0502020204030204" pitchFamily="34" charset="0"/>
              </a:rPr>
              <a:t>let's interact</a:t>
            </a:r>
          </a:p>
        </p:txBody>
      </p:sp>
      <p:pic>
        <p:nvPicPr>
          <p:cNvPr id="1623" name="Imagen" descr="Imagen"/>
          <p:cNvPicPr>
            <a:picLocks noChangeAspect="1"/>
          </p:cNvPicPr>
          <p:nvPr/>
        </p:nvPicPr>
        <p:blipFill>
          <a:blip r:embed="rId3"/>
          <a:stretch>
            <a:fillRect/>
          </a:stretch>
        </p:blipFill>
        <p:spPr>
          <a:xfrm flipH="1">
            <a:off x="-583048" y="996117"/>
            <a:ext cx="11354243" cy="12713003"/>
          </a:xfrm>
          <a:prstGeom prst="rect">
            <a:avLst/>
          </a:prstGeom>
          <a:ln w="12700">
            <a:miter lim="400000"/>
          </a:ln>
        </p:spPr>
      </p:pic>
      <p:sp>
        <p:nvSpPr>
          <p:cNvPr id="1626" name="Grupos Pequeños…"/>
          <p:cNvSpPr txBox="1"/>
          <p:nvPr/>
        </p:nvSpPr>
        <p:spPr>
          <a:xfrm>
            <a:off x="3980981" y="4617070"/>
            <a:ext cx="1902316" cy="567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300" b="1" spc="69">
                <a:solidFill>
                  <a:srgbClr val="EE230C"/>
                </a:solidFill>
                <a:latin typeface="+mn-lt"/>
                <a:ea typeface="+mn-ea"/>
                <a:cs typeface="+mn-cs"/>
                <a:sym typeface="Helvetica"/>
              </a:defRPr>
            </a:pPr>
            <a:r>
              <a:rPr lang="es-GT" dirty="0"/>
              <a:t>Small </a:t>
            </a:r>
            <a:r>
              <a:rPr lang="es-GT" dirty="0" err="1"/>
              <a:t>group</a:t>
            </a:r>
            <a:endParaRPr dirty="0"/>
          </a:p>
        </p:txBody>
      </p:sp>
      <p:pic>
        <p:nvPicPr>
          <p:cNvPr id="1627" name="icons8-people-50.png" descr="icons8-people-50.png"/>
          <p:cNvPicPr>
            <a:picLocks noChangeAspect="1"/>
          </p:cNvPicPr>
          <p:nvPr/>
        </p:nvPicPr>
        <p:blipFill>
          <a:blip r:embed="rId4"/>
          <a:stretch>
            <a:fillRect/>
          </a:stretch>
        </p:blipFill>
        <p:spPr>
          <a:xfrm>
            <a:off x="3708991" y="1915815"/>
            <a:ext cx="2446296" cy="2446296"/>
          </a:xfrm>
          <a:prstGeom prst="rect">
            <a:avLst/>
          </a:prstGeom>
          <a:ln w="12700">
            <a:miter lim="400000"/>
          </a:ln>
        </p:spPr>
      </p:pic>
      <p:grpSp>
        <p:nvGrpSpPr>
          <p:cNvPr id="1630" name="¿Qué significa escriba docto en el reino de los cielos y las implicaciones para su iglesia local?…"/>
          <p:cNvGrpSpPr/>
          <p:nvPr/>
        </p:nvGrpSpPr>
        <p:grpSpPr>
          <a:xfrm>
            <a:off x="2744466" y="5905910"/>
            <a:ext cx="4648417" cy="6218600"/>
            <a:chOff x="0" y="543696"/>
            <a:chExt cx="4648416" cy="6218598"/>
          </a:xfrm>
        </p:grpSpPr>
        <p:sp>
          <p:nvSpPr>
            <p:cNvPr id="1628" name="Rectángulo redondeado"/>
            <p:cNvSpPr/>
            <p:nvPr/>
          </p:nvSpPr>
          <p:spPr>
            <a:xfrm>
              <a:off x="0" y="543696"/>
              <a:ext cx="4648416" cy="6218598"/>
            </a:xfrm>
            <a:prstGeom prst="roundRect">
              <a:avLst>
                <a:gd name="adj" fmla="val 47512"/>
              </a:avLst>
            </a:prstGeom>
            <a:solidFill>
              <a:srgbClr val="FFFFFF"/>
            </a:solidFill>
            <a:ln w="63500" cap="flat">
              <a:solidFill>
                <a:srgbClr val="000000"/>
              </a:solidFill>
              <a:prstDash val="solid"/>
              <a:miter lim="400000"/>
            </a:ln>
            <a:effectLst/>
          </p:spPr>
          <p:txBody>
            <a:bodyPr wrap="square" lIns="38100" tIns="38100" rIns="38100" bIns="38100" numCol="1" anchor="ctr">
              <a:noAutofit/>
            </a:bodyPr>
            <a:lstStyle/>
            <a:p>
              <a:pPr>
                <a:lnSpc>
                  <a:spcPct val="100000"/>
                </a:lnSpc>
                <a:defRPr sz="2500" spc="0">
                  <a:solidFill>
                    <a:srgbClr val="F7BA01"/>
                  </a:solidFill>
                  <a:latin typeface="Helvetica Neue Medium"/>
                  <a:ea typeface="Helvetica Neue Medium"/>
                  <a:cs typeface="Helvetica Neue Medium"/>
                  <a:sym typeface="Helvetica Neue Medium"/>
                </a:defRPr>
              </a:pPr>
              <a:endParaRPr/>
            </a:p>
          </p:txBody>
        </p:sp>
        <p:sp>
          <p:nvSpPr>
            <p:cNvPr id="1629" name="¿Qué significa escriba docto en el reino de los cielos y las implicaciones para su iglesia local?…"/>
            <p:cNvSpPr txBox="1"/>
            <p:nvPr/>
          </p:nvSpPr>
          <p:spPr>
            <a:xfrm>
              <a:off x="743927" y="583280"/>
              <a:ext cx="3291189" cy="5616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p>
              <a:pPr>
                <a:lnSpc>
                  <a:spcPct val="100000"/>
                </a:lnSpc>
                <a:buSzPct val="125000"/>
                <a:defRPr sz="2500" spc="0">
                  <a:solidFill>
                    <a:srgbClr val="000000"/>
                  </a:solidFill>
                  <a:latin typeface="Helvetica Neue Medium"/>
                  <a:ea typeface="Helvetica Neue Medium"/>
                  <a:cs typeface="Helvetica Neue Medium"/>
                  <a:sym typeface="Helvetica Neue Medium"/>
                </a:defRPr>
              </a:pPr>
              <a:endParaRPr sz="3600" dirty="0"/>
            </a:p>
            <a:p>
              <a:pPr marL="238125" indent="-238125">
                <a:lnSpc>
                  <a:spcPct val="100000"/>
                </a:lnSpc>
                <a:buSzPct val="125000"/>
                <a:buChar char="•"/>
                <a:defRPr sz="2500" spc="0">
                  <a:solidFill>
                    <a:srgbClr val="00A89D"/>
                  </a:solidFill>
                  <a:latin typeface="Helvetica Neue Medium"/>
                  <a:ea typeface="Helvetica Neue Medium"/>
                  <a:cs typeface="Helvetica Neue Medium"/>
                  <a:sym typeface="Helvetica Neue Medium"/>
                </a:defRPr>
              </a:pPr>
              <a:r>
                <a:rPr sz="3600" dirty="0"/>
                <a:t>¿What’s the meaning of scribe learned in the kingdom of heaven, and the implications for your local church?</a:t>
              </a:r>
            </a:p>
          </p:txBody>
        </p:sp>
      </p:grpSp>
      <p:pic>
        <p:nvPicPr>
          <p:cNvPr id="16" name="Imagen 15" descr="Logotipo, nombre de la empresa&#10;&#10;Descripción generada automáticamente">
            <a:extLst>
              <a:ext uri="{FF2B5EF4-FFF2-40B4-BE49-F238E27FC236}">
                <a16:creationId xmlns:a16="http://schemas.microsoft.com/office/drawing/2014/main" id="{6328AC23-3374-4BCC-B9B4-A2F39EE430D8}"/>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35" name="(III) El Ministerio…"/>
          <p:cNvSpPr txBox="1"/>
          <p:nvPr/>
        </p:nvSpPr>
        <p:spPr>
          <a:xfrm>
            <a:off x="8921923" y="8112959"/>
            <a:ext cx="13723087" cy="3207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buSzPct val="50000"/>
              <a:defRPr sz="5300" b="1" spc="158">
                <a:solidFill>
                  <a:schemeClr val="accent2"/>
                </a:solidFill>
                <a:latin typeface="Montserrat-ExtraBold"/>
                <a:ea typeface="Montserrat-ExtraBold"/>
                <a:cs typeface="Montserrat-ExtraBold"/>
                <a:sym typeface="Montserrat-ExtraBold"/>
              </a:defRPr>
            </a:pPr>
            <a:r>
              <a:rPr sz="15000" dirty="0">
                <a:solidFill>
                  <a:schemeClr val="bg1"/>
                </a:solidFill>
                <a:latin typeface="Calibri" panose="020F0502020204030204" pitchFamily="34" charset="0"/>
                <a:cs typeface="Calibri" panose="020F0502020204030204" pitchFamily="34" charset="0"/>
              </a:rPr>
              <a:t>(III) The Ministry</a:t>
            </a:r>
          </a:p>
        </p:txBody>
      </p:sp>
      <p:pic>
        <p:nvPicPr>
          <p:cNvPr id="163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37"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638"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639"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640"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41"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42"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45" name="Agrupar"/>
          <p:cNvGrpSpPr/>
          <p:nvPr/>
        </p:nvGrpSpPr>
        <p:grpSpPr>
          <a:xfrm>
            <a:off x="7397687" y="7707549"/>
            <a:ext cx="16523124" cy="5614449"/>
            <a:chOff x="0" y="0"/>
            <a:chExt cx="16523123" cy="5614447"/>
          </a:xfrm>
        </p:grpSpPr>
        <p:sp>
          <p:nvSpPr>
            <p:cNvPr id="164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44"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46" name="expresiones bíblicas de ministerio compartido…"/>
          <p:cNvSpPr txBox="1"/>
          <p:nvPr/>
        </p:nvSpPr>
        <p:spPr>
          <a:xfrm>
            <a:off x="2112954" y="1291619"/>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sym typeface="Helvetica"/>
              </a:rPr>
              <a:t>biblical expressions of shared ministry</a:t>
            </a:r>
          </a:p>
        </p:txBody>
      </p:sp>
      <p:pic>
        <p:nvPicPr>
          <p:cNvPr id="19" name="Imagen 18" descr="Logotipo, nombre de la empresa&#10;&#10;Descripción generada automáticamente">
            <a:extLst>
              <a:ext uri="{FF2B5EF4-FFF2-40B4-BE49-F238E27FC236}">
                <a16:creationId xmlns:a16="http://schemas.microsoft.com/office/drawing/2014/main" id="{7B3CDA49-DF1F-4B2A-9D04-2BCBF29B94F0}"/>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5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51" name="El mejor título para Jesús: “traerá justicia a las naciones” como “mi siervo a quién he escogido” (cf. Mt. 12:18)…"/>
          <p:cNvSpPr txBox="1"/>
          <p:nvPr/>
        </p:nvSpPr>
        <p:spPr>
          <a:xfrm>
            <a:off x="8340441" y="7217012"/>
            <a:ext cx="14637614"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best title for Jesus: “will bring justice to the nations” as “my servant whom I have chosen” (cf. Mt. 12:18)</a:t>
            </a:r>
          </a:p>
        </p:txBody>
      </p:sp>
      <p:pic>
        <p:nvPicPr>
          <p:cNvPr id="1652"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53"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654"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655"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656"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57"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58"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grpSp>
        <p:nvGrpSpPr>
          <p:cNvPr id="1661" name="Agrupar"/>
          <p:cNvGrpSpPr/>
          <p:nvPr/>
        </p:nvGrpSpPr>
        <p:grpSpPr>
          <a:xfrm>
            <a:off x="7397687" y="6858001"/>
            <a:ext cx="16523124" cy="6463998"/>
            <a:chOff x="0" y="0"/>
            <a:chExt cx="16523123" cy="5614447"/>
          </a:xfrm>
        </p:grpSpPr>
        <p:sp>
          <p:nvSpPr>
            <p:cNvPr id="165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60"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62" name="expresiones bíblicas de ministerio compartido…"/>
          <p:cNvSpPr txBox="1"/>
          <p:nvPr/>
        </p:nvSpPr>
        <p:spPr>
          <a:xfrm>
            <a:off x="2097627" y="1192316"/>
            <a:ext cx="9878222" cy="2678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a:p>
            <a:pPr>
              <a:lnSpc>
                <a:spcPct val="90000"/>
              </a:lnSpc>
              <a:defRPr sz="3000" cap="all" spc="0">
                <a:solidFill>
                  <a:srgbClr val="FFFFFF"/>
                </a:solidFill>
              </a:defRPr>
            </a:pPr>
            <a:endParaRPr sz="6600" b="1" dirty="0">
              <a:latin typeface="Calibri" panose="020F0502020204030204" pitchFamily="34" charset="0"/>
              <a:cs typeface="Calibri" panose="020F0502020204030204" pitchFamily="34" charset="0"/>
            </a:endParaRPr>
          </a:p>
        </p:txBody>
      </p:sp>
      <p:pic>
        <p:nvPicPr>
          <p:cNvPr id="19" name="Imagen 18" descr="Logotipo, nombre de la empresa&#10;&#10;Descripción generada automáticamente">
            <a:extLst>
              <a:ext uri="{FF2B5EF4-FFF2-40B4-BE49-F238E27FC236}">
                <a16:creationId xmlns:a16="http://schemas.microsoft.com/office/drawing/2014/main" id="{795652FF-09AD-4FE5-B2C7-181327A574E4}"/>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6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67" name="El ministerio y el rango en el reino…"/>
          <p:cNvSpPr txBox="1"/>
          <p:nvPr/>
        </p:nvSpPr>
        <p:spPr>
          <a:xfrm>
            <a:off x="8638716" y="8905519"/>
            <a:ext cx="14041064"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5400" b="1" u="sng" spc="162">
                <a:solidFill>
                  <a:schemeClr val="accent2"/>
                </a:solidFill>
                <a:latin typeface="+mn-lt"/>
                <a:ea typeface="+mn-ea"/>
                <a:cs typeface="+mn-cs"/>
                <a:sym typeface="Helvetica"/>
              </a:defRPr>
            </a:pPr>
            <a:r>
              <a:rPr lang="es-ES" sz="9000" dirty="0">
                <a:solidFill>
                  <a:schemeClr val="bg1"/>
                </a:solidFill>
                <a:latin typeface="Calibri" panose="020F0502020204030204" pitchFamily="34" charset="0"/>
                <a:cs typeface="Calibri" panose="020F0502020204030204" pitchFamily="34" charset="0"/>
              </a:rPr>
              <a:t>1. </a:t>
            </a:r>
            <a:r>
              <a:rPr sz="9000" dirty="0">
                <a:solidFill>
                  <a:schemeClr val="bg1"/>
                </a:solidFill>
                <a:latin typeface="Calibri" panose="020F0502020204030204" pitchFamily="34" charset="0"/>
                <a:cs typeface="Calibri" panose="020F0502020204030204" pitchFamily="34" charset="0"/>
              </a:rPr>
              <a:t>The ministry and the rank in kingdom</a:t>
            </a:r>
          </a:p>
        </p:txBody>
      </p:sp>
      <p:pic>
        <p:nvPicPr>
          <p:cNvPr id="166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669"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670"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671"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672"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73"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74"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675"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76"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679" name="Agrupar"/>
          <p:cNvGrpSpPr/>
          <p:nvPr/>
        </p:nvGrpSpPr>
        <p:grpSpPr>
          <a:xfrm>
            <a:off x="7397687" y="7707549"/>
            <a:ext cx="16523124" cy="5614449"/>
            <a:chOff x="0" y="0"/>
            <a:chExt cx="16523123" cy="5614447"/>
          </a:xfrm>
        </p:grpSpPr>
        <p:sp>
          <p:nvSpPr>
            <p:cNvPr id="1677"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78"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680" name="expresiones bíblicas de ministerio compartido…"/>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pic>
        <p:nvPicPr>
          <p:cNvPr id="21" name="Imagen 20" descr="Logotipo, nombre de la empresa&#10;&#10;Descripción generada automáticamente">
            <a:extLst>
              <a:ext uri="{FF2B5EF4-FFF2-40B4-BE49-F238E27FC236}">
                <a16:creationId xmlns:a16="http://schemas.microsoft.com/office/drawing/2014/main" id="{15F2CC9C-34CA-4888-AA4A-10D6B413B32A}"/>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8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685" name="más grande = vuestro servidor…"/>
          <p:cNvSpPr txBox="1"/>
          <p:nvPr/>
        </p:nvSpPr>
        <p:spPr>
          <a:xfrm>
            <a:off x="8370112" y="9042612"/>
            <a:ext cx="15029363" cy="2103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500" b="1" u="sng" spc="165">
                <a:solidFill>
                  <a:schemeClr val="accent2"/>
                </a:solidFill>
                <a:latin typeface="+mn-lt"/>
                <a:ea typeface="+mn-ea"/>
                <a:cs typeface="+mn-cs"/>
                <a:sym typeface="Helvetica"/>
              </a:defRPr>
            </a:pPr>
            <a:r>
              <a:rPr sz="13000" dirty="0">
                <a:solidFill>
                  <a:schemeClr val="bg1"/>
                </a:solidFill>
                <a:latin typeface="Calibri" panose="020F0502020204030204" pitchFamily="34" charset="0"/>
                <a:cs typeface="Calibri" panose="020F0502020204030204" pitchFamily="34" charset="0"/>
              </a:rPr>
              <a:t>biggest = your server</a:t>
            </a:r>
          </a:p>
        </p:txBody>
      </p:sp>
      <p:pic>
        <p:nvPicPr>
          <p:cNvPr id="1686" name="Imagen" descr="Imagen"/>
          <p:cNvPicPr>
            <a:picLocks noChangeAspect="1"/>
          </p:cNvPicPr>
          <p:nvPr/>
        </p:nvPicPr>
        <p:blipFill>
          <a:blip r:embed="rId3">
            <a:alphaModFix amt="51395"/>
          </a:blip>
          <a:stretch>
            <a:fillRect/>
          </a:stretch>
        </p:blipFill>
        <p:spPr>
          <a:xfrm>
            <a:off x="436467" y="6858000"/>
            <a:ext cx="6463997" cy="6463997"/>
          </a:xfrm>
          <a:prstGeom prst="rect">
            <a:avLst/>
          </a:prstGeom>
          <a:ln w="12700">
            <a:miter lim="400000"/>
          </a:ln>
        </p:spPr>
      </p:pic>
      <p:pic>
        <p:nvPicPr>
          <p:cNvPr id="1687" name="Imagen" descr="Imagen"/>
          <p:cNvPicPr>
            <a:picLocks noChangeAspect="1"/>
          </p:cNvPicPr>
          <p:nvPr/>
        </p:nvPicPr>
        <p:blipFill>
          <a:blip r:embed="rId4"/>
          <a:stretch>
            <a:fillRect/>
          </a:stretch>
        </p:blipFill>
        <p:spPr>
          <a:xfrm>
            <a:off x="3685376" y="7413063"/>
            <a:ext cx="2649659" cy="3552289"/>
          </a:xfrm>
          <a:prstGeom prst="rect">
            <a:avLst/>
          </a:prstGeom>
          <a:ln w="12700">
            <a:miter lim="400000"/>
          </a:ln>
        </p:spPr>
      </p:pic>
      <p:pic>
        <p:nvPicPr>
          <p:cNvPr id="1688" name="Imagen" descr="Imagen"/>
          <p:cNvPicPr>
            <a:picLocks noChangeAspect="1"/>
          </p:cNvPicPr>
          <p:nvPr/>
        </p:nvPicPr>
        <p:blipFill>
          <a:blip r:embed="rId5"/>
          <a:stretch>
            <a:fillRect/>
          </a:stretch>
        </p:blipFill>
        <p:spPr>
          <a:xfrm>
            <a:off x="861017" y="7413063"/>
            <a:ext cx="3523171" cy="2707893"/>
          </a:xfrm>
          <a:prstGeom prst="rect">
            <a:avLst/>
          </a:prstGeom>
          <a:ln w="12700">
            <a:miter lim="400000"/>
          </a:ln>
        </p:spPr>
      </p:pic>
      <p:pic>
        <p:nvPicPr>
          <p:cNvPr id="1689" name="Imagen" descr="Imagen"/>
          <p:cNvPicPr>
            <a:picLocks noChangeAspect="1"/>
          </p:cNvPicPr>
          <p:nvPr/>
        </p:nvPicPr>
        <p:blipFill>
          <a:blip r:embed="rId6"/>
          <a:stretch>
            <a:fillRect/>
          </a:stretch>
        </p:blipFill>
        <p:spPr>
          <a:xfrm>
            <a:off x="902339" y="9387858"/>
            <a:ext cx="2766127" cy="3435820"/>
          </a:xfrm>
          <a:prstGeom prst="rect">
            <a:avLst/>
          </a:prstGeom>
          <a:ln w="12700">
            <a:miter lim="400000"/>
          </a:ln>
        </p:spPr>
      </p:pic>
      <p:sp>
        <p:nvSpPr>
          <p:cNvPr id="1690"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691"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692"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693"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94"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697" name="Agrupar"/>
          <p:cNvGrpSpPr/>
          <p:nvPr/>
        </p:nvGrpSpPr>
        <p:grpSpPr>
          <a:xfrm>
            <a:off x="7397687" y="7707549"/>
            <a:ext cx="16523124" cy="5614449"/>
            <a:chOff x="0" y="0"/>
            <a:chExt cx="16523123" cy="5614447"/>
          </a:xfrm>
        </p:grpSpPr>
        <p:sp>
          <p:nvSpPr>
            <p:cNvPr id="1695"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696"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AFDEE572-F59D-4E81-BC9B-EBB3031E7B9D}"/>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CD34738F-C95A-8747-8DB5-9CA75EC9B124}"/>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0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03" name="primero = vuestro esclavo…"/>
          <p:cNvSpPr txBox="1"/>
          <p:nvPr/>
        </p:nvSpPr>
        <p:spPr>
          <a:xfrm>
            <a:off x="10498249" y="8736007"/>
            <a:ext cx="11002566" cy="2187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buSzPct val="50000"/>
              <a:defRPr sz="5500" b="1" u="sng" spc="165">
                <a:solidFill>
                  <a:schemeClr val="accent2"/>
                </a:solidFill>
                <a:latin typeface="+mn-lt"/>
                <a:ea typeface="+mn-ea"/>
                <a:cs typeface="+mn-cs"/>
                <a:sym typeface="Helvetica"/>
              </a:defRPr>
            </a:pPr>
            <a:r>
              <a:rPr sz="10000" dirty="0">
                <a:solidFill>
                  <a:schemeClr val="bg1"/>
                </a:solidFill>
              </a:rPr>
              <a:t>first</a:t>
            </a:r>
            <a:r>
              <a:rPr sz="10000" b="0" u="none" dirty="0">
                <a:solidFill>
                  <a:schemeClr val="bg1"/>
                </a:solidFill>
              </a:rPr>
              <a:t> = </a:t>
            </a:r>
            <a:r>
              <a:rPr sz="10000" dirty="0">
                <a:solidFill>
                  <a:schemeClr val="bg1"/>
                </a:solidFill>
              </a:rPr>
              <a:t>your slave</a:t>
            </a:r>
          </a:p>
        </p:txBody>
      </p:sp>
      <p:pic>
        <p:nvPicPr>
          <p:cNvPr id="1704"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05"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06"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07"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08"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09"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10"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11"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12"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15" name="Agrupar"/>
          <p:cNvGrpSpPr/>
          <p:nvPr/>
        </p:nvGrpSpPr>
        <p:grpSpPr>
          <a:xfrm>
            <a:off x="7397687" y="7707549"/>
            <a:ext cx="16523124" cy="5614449"/>
            <a:chOff x="0" y="0"/>
            <a:chExt cx="16523123" cy="5614447"/>
          </a:xfrm>
        </p:grpSpPr>
        <p:sp>
          <p:nvSpPr>
            <p:cNvPr id="171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14"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92C47838-BF18-4F18-B31A-A39A35165C37}"/>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B1CA2E3C-7579-984C-A15A-DE7792EFE191}"/>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2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723" name="Agrupar"/>
          <p:cNvGrpSpPr/>
          <p:nvPr/>
        </p:nvGrpSpPr>
        <p:grpSpPr>
          <a:xfrm>
            <a:off x="7397687" y="7707548"/>
            <a:ext cx="16523124" cy="5614449"/>
            <a:chOff x="0" y="-1"/>
            <a:chExt cx="16523123" cy="5614448"/>
          </a:xfrm>
        </p:grpSpPr>
        <p:sp>
          <p:nvSpPr>
            <p:cNvPr id="1721" name="Rectángulo redondeado"/>
            <p:cNvSpPr/>
            <p:nvPr/>
          </p:nvSpPr>
          <p:spPr>
            <a:xfrm rot="16200000">
              <a:off x="5672220" y="-5672222"/>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22" name="Rectángulo redondeado"/>
            <p:cNvSpPr/>
            <p:nvPr/>
          </p:nvSpPr>
          <p:spPr>
            <a:xfrm rot="16200000">
              <a:off x="7842554" y="3519416"/>
              <a:ext cx="838014" cy="33520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724" name="Como el hijo del hombre = Dar su vida en recate…"/>
          <p:cNvSpPr txBox="1"/>
          <p:nvPr/>
        </p:nvSpPr>
        <p:spPr>
          <a:xfrm>
            <a:off x="8311760" y="8676678"/>
            <a:ext cx="14694975"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4500" b="1" u="sng" spc="135">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As the Son of Man</a:t>
            </a:r>
            <a:r>
              <a:rPr sz="10000" b="0" u="none" dirty="0">
                <a:solidFill>
                  <a:schemeClr val="bg1"/>
                </a:solidFill>
                <a:latin typeface="Calibri" panose="020F0502020204030204" pitchFamily="34" charset="0"/>
                <a:cs typeface="Calibri" panose="020F0502020204030204" pitchFamily="34" charset="0"/>
              </a:rPr>
              <a:t> = </a:t>
            </a:r>
            <a:r>
              <a:rPr sz="10000" dirty="0">
                <a:solidFill>
                  <a:schemeClr val="bg1"/>
                </a:solidFill>
                <a:latin typeface="Calibri" panose="020F0502020204030204" pitchFamily="34" charset="0"/>
                <a:cs typeface="Calibri" panose="020F0502020204030204" pitchFamily="34" charset="0"/>
              </a:rPr>
              <a:t>Gives His life as a ransom</a:t>
            </a:r>
          </a:p>
        </p:txBody>
      </p:sp>
      <p:pic>
        <p:nvPicPr>
          <p:cNvPr id="172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26"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27"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28"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29"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30"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31"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32"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33"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1" name="Imagen 20" descr="Logotipo, nombre de la empresa&#10;&#10;Descripción generada automáticamente">
            <a:extLst>
              <a:ext uri="{FF2B5EF4-FFF2-40B4-BE49-F238E27FC236}">
                <a16:creationId xmlns:a16="http://schemas.microsoft.com/office/drawing/2014/main" id="{EA168612-A6A5-48DE-9F09-FB713BE1D145}"/>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EBE6A161-37C9-0541-9001-9DE189042608}"/>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3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39" name="¿Entonces qué es el ministerio? Como mentores, ¿qué clase de discípulos mentores  debemos formar?…"/>
          <p:cNvSpPr txBox="1"/>
          <p:nvPr/>
        </p:nvSpPr>
        <p:spPr>
          <a:xfrm>
            <a:off x="8728544" y="8318991"/>
            <a:ext cx="13861409"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So, what is ministry? As mentors, what kind of disciple-ministers should we train?</a:t>
            </a:r>
          </a:p>
        </p:txBody>
      </p:sp>
      <p:pic>
        <p:nvPicPr>
          <p:cNvPr id="174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41"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42"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43"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44"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45"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46"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47"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48"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51" name="Agrupar"/>
          <p:cNvGrpSpPr/>
          <p:nvPr/>
        </p:nvGrpSpPr>
        <p:grpSpPr>
          <a:xfrm>
            <a:off x="7397687" y="7707549"/>
            <a:ext cx="16523124" cy="5614449"/>
            <a:chOff x="0" y="0"/>
            <a:chExt cx="16523123" cy="5614447"/>
          </a:xfrm>
        </p:grpSpPr>
        <p:sp>
          <p:nvSpPr>
            <p:cNvPr id="174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50"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4A2223DD-E95A-4F3A-9E1D-D5AB29143CB6}"/>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A1DBA332-90AA-0C42-932E-1725454C4F74}"/>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5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57" name="Ministerio sólo el hacer y NO de ser…"/>
          <p:cNvSpPr txBox="1"/>
          <p:nvPr/>
        </p:nvSpPr>
        <p:spPr>
          <a:xfrm>
            <a:off x="9159394" y="8505587"/>
            <a:ext cx="13198776"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5300" b="1" spc="158">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Ministry just doing </a:t>
            </a:r>
            <a:br>
              <a:rPr lang="es-GT" sz="10000" dirty="0">
                <a:solidFill>
                  <a:schemeClr val="bg1"/>
                </a:solidFill>
                <a:latin typeface="Calibri" panose="020F0502020204030204" pitchFamily="34" charset="0"/>
                <a:cs typeface="Calibri" panose="020F0502020204030204" pitchFamily="34" charset="0"/>
              </a:rPr>
            </a:br>
            <a:r>
              <a:rPr sz="10000" dirty="0">
                <a:solidFill>
                  <a:schemeClr val="bg1"/>
                </a:solidFill>
                <a:latin typeface="Calibri" panose="020F0502020204030204" pitchFamily="34" charset="0"/>
                <a:cs typeface="Calibri" panose="020F0502020204030204" pitchFamily="34" charset="0"/>
              </a:rPr>
              <a:t>and </a:t>
            </a:r>
            <a:r>
              <a:rPr sz="10000" u="sng" dirty="0">
                <a:solidFill>
                  <a:schemeClr val="bg1"/>
                </a:solidFill>
                <a:latin typeface="Calibri" panose="020F0502020204030204" pitchFamily="34" charset="0"/>
                <a:cs typeface="Calibri" panose="020F0502020204030204" pitchFamily="34" charset="0"/>
              </a:rPr>
              <a:t>NOT</a:t>
            </a:r>
            <a:r>
              <a:rPr sz="10000" dirty="0">
                <a:solidFill>
                  <a:schemeClr val="bg1"/>
                </a:solidFill>
                <a:latin typeface="Calibri" panose="020F0502020204030204" pitchFamily="34" charset="0"/>
                <a:cs typeface="Calibri" panose="020F0502020204030204" pitchFamily="34" charset="0"/>
              </a:rPr>
              <a:t> of being</a:t>
            </a:r>
          </a:p>
        </p:txBody>
      </p:sp>
      <p:pic>
        <p:nvPicPr>
          <p:cNvPr id="175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59"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60"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61"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62"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63"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64"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65"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66"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769" name="Agrupar"/>
          <p:cNvGrpSpPr/>
          <p:nvPr/>
        </p:nvGrpSpPr>
        <p:grpSpPr>
          <a:xfrm>
            <a:off x="7397687" y="7707549"/>
            <a:ext cx="16523124" cy="5614449"/>
            <a:chOff x="0" y="0"/>
            <a:chExt cx="16523123" cy="5614447"/>
          </a:xfrm>
        </p:grpSpPr>
        <p:sp>
          <p:nvSpPr>
            <p:cNvPr id="1767"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68"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83DA2C27-DF54-4F62-9B32-9C80D6F83E2A}"/>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B9F51FB0-478C-5441-8A65-D562297EA602}"/>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0" name="Caracteríticas de una iglesia ejempla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
        <p:nvSpPr>
          <p:cNvPr id="1041"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44" name="Agrupar"/>
          <p:cNvGrpSpPr/>
          <p:nvPr/>
        </p:nvGrpSpPr>
        <p:grpSpPr>
          <a:xfrm>
            <a:off x="8304753" y="7692891"/>
            <a:ext cx="15682225" cy="5328718"/>
            <a:chOff x="0" y="0"/>
            <a:chExt cx="15682224" cy="5328716"/>
          </a:xfrm>
        </p:grpSpPr>
        <p:sp>
          <p:nvSpPr>
            <p:cNvPr id="1042"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43"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45" name="Se edifica y renueva continuamente…"/>
          <p:cNvSpPr txBox="1"/>
          <p:nvPr/>
        </p:nvSpPr>
        <p:spPr>
          <a:xfrm>
            <a:off x="10334717" y="8603659"/>
            <a:ext cx="12355208" cy="2958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50000"/>
              <a:defRPr sz="4300" b="1" spc="129">
                <a:solidFill>
                  <a:schemeClr val="accent2"/>
                </a:solidFill>
                <a:latin typeface="Montserrat-ExtraBold"/>
                <a:ea typeface="Montserrat-ExtraBold"/>
                <a:cs typeface="Montserrat-ExtraBold"/>
                <a:sym typeface="Montserrat-ExtraBold"/>
              </a:defRPr>
            </a:pPr>
            <a:r>
              <a:rPr sz="8000" dirty="0">
                <a:latin typeface="Calibre"/>
              </a:rPr>
              <a:t>It </a:t>
            </a:r>
            <a:r>
              <a:rPr sz="8000" dirty="0">
                <a:latin typeface="Calibre"/>
                <a:ea typeface="+mn-ea"/>
                <a:cs typeface="+mn-cs"/>
                <a:sym typeface="Helvetica"/>
              </a:rPr>
              <a:t>is continually edified and renewed</a:t>
            </a:r>
          </a:p>
        </p:txBody>
      </p:sp>
      <p:pic>
        <p:nvPicPr>
          <p:cNvPr id="1046"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1047"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1048"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49"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50"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1051"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9" name="Imagen 18" descr="Logotipo, nombre de la empresa&#10;&#10;Descripción generada automáticamente">
            <a:extLst>
              <a:ext uri="{FF2B5EF4-FFF2-40B4-BE49-F238E27FC236}">
                <a16:creationId xmlns:a16="http://schemas.microsoft.com/office/drawing/2014/main" id="{26529CC8-5926-4502-9760-066EB424EB24}"/>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7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75" name="El paradigma de SER ministro…"/>
          <p:cNvSpPr txBox="1"/>
          <p:nvPr/>
        </p:nvSpPr>
        <p:spPr>
          <a:xfrm>
            <a:off x="9394128" y="8530777"/>
            <a:ext cx="12530240"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5300" b="1" spc="158">
                <a:solidFill>
                  <a:srgbClr val="FFFFFF"/>
                </a:solidFill>
                <a:latin typeface="+mn-lt"/>
                <a:ea typeface="+mn-ea"/>
                <a:cs typeface="+mn-cs"/>
                <a:sym typeface="Helvetica"/>
              </a:defRPr>
            </a:pPr>
            <a:r>
              <a:rPr lang="es-ES" sz="10000" dirty="0">
                <a:latin typeface="Calibri" panose="020F0502020204030204" pitchFamily="34" charset="0"/>
                <a:cs typeface="Calibri" panose="020F0502020204030204" pitchFamily="34" charset="0"/>
              </a:rPr>
              <a:t>2. </a:t>
            </a:r>
            <a:r>
              <a:rPr sz="10000" dirty="0">
                <a:latin typeface="Calibri" panose="020F0502020204030204" pitchFamily="34" charset="0"/>
                <a:cs typeface="Calibri" panose="020F0502020204030204" pitchFamily="34" charset="0"/>
              </a:rPr>
              <a:t>Paradigm of BEING </a:t>
            </a:r>
            <a:br>
              <a:rPr lang="es-GT" sz="10000" dirty="0">
                <a:latin typeface="Calibri" panose="020F0502020204030204" pitchFamily="34" charset="0"/>
                <a:cs typeface="Calibri" panose="020F0502020204030204" pitchFamily="34" charset="0"/>
              </a:rPr>
            </a:br>
            <a:r>
              <a:rPr sz="10000" dirty="0">
                <a:latin typeface="Calibri" panose="020F0502020204030204" pitchFamily="34" charset="0"/>
                <a:cs typeface="Calibri" panose="020F0502020204030204" pitchFamily="34" charset="0"/>
              </a:rPr>
              <a:t>a minister</a:t>
            </a:r>
          </a:p>
        </p:txBody>
      </p:sp>
      <p:pic>
        <p:nvPicPr>
          <p:cNvPr id="177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77"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78"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79"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80"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81"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782"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783"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84"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787" name="Agrupar"/>
          <p:cNvGrpSpPr/>
          <p:nvPr/>
        </p:nvGrpSpPr>
        <p:grpSpPr>
          <a:xfrm>
            <a:off x="7397687" y="7707549"/>
            <a:ext cx="16523124" cy="5614449"/>
            <a:chOff x="0" y="0"/>
            <a:chExt cx="16523123" cy="5614447"/>
          </a:xfrm>
        </p:grpSpPr>
        <p:sp>
          <p:nvSpPr>
            <p:cNvPr id="1785"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786"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5B4CAA69-42C5-4127-B395-96586F320C30}"/>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07D72F9F-E525-1846-A7AF-788A932441D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9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793" name="“Sed imitadores míos, así como yo lo soy de Cristo” (1 Co. 11:1)…"/>
          <p:cNvSpPr txBox="1"/>
          <p:nvPr/>
        </p:nvSpPr>
        <p:spPr>
          <a:xfrm>
            <a:off x="8356316" y="8192042"/>
            <a:ext cx="1460586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300" b="1" spc="98">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"Follow my example, as I follow the example of Christ.” </a:t>
            </a:r>
            <a:br>
              <a:rPr lang="es-GT" sz="8000" dirty="0">
                <a:solidFill>
                  <a:schemeClr val="bg1"/>
                </a:solidFill>
                <a:latin typeface="Calibri" panose="020F0502020204030204" pitchFamily="34" charset="0"/>
                <a:cs typeface="Calibri" panose="020F0502020204030204" pitchFamily="34" charset="0"/>
              </a:rPr>
            </a:br>
            <a:r>
              <a:rPr sz="8000" dirty="0">
                <a:solidFill>
                  <a:schemeClr val="bg1"/>
                </a:solidFill>
                <a:latin typeface="Calibri" panose="020F0502020204030204" pitchFamily="34" charset="0"/>
                <a:cs typeface="Calibri" panose="020F0502020204030204" pitchFamily="34" charset="0"/>
              </a:rPr>
              <a:t>(1 Co. 11:1)</a:t>
            </a:r>
          </a:p>
        </p:txBody>
      </p:sp>
      <p:pic>
        <p:nvPicPr>
          <p:cNvPr id="1794"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795"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796"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797"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798"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799"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00"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01"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02"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grpSp>
        <p:nvGrpSpPr>
          <p:cNvPr id="1805" name="Agrupar"/>
          <p:cNvGrpSpPr/>
          <p:nvPr/>
        </p:nvGrpSpPr>
        <p:grpSpPr>
          <a:xfrm>
            <a:off x="7397687" y="7707549"/>
            <a:ext cx="16523124" cy="5614449"/>
            <a:chOff x="0" y="0"/>
            <a:chExt cx="16523123" cy="5614447"/>
          </a:xfrm>
        </p:grpSpPr>
        <p:sp>
          <p:nvSpPr>
            <p:cNvPr id="180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04"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702EF76F-80EA-40F2-A346-C3900309562A}"/>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A79727D0-CD6E-3E4A-A4A0-9C263F8EFB0A}"/>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1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11" name="¿Podemos imitar a Cristo? ¿Tenemos esa capacidad?…"/>
          <p:cNvSpPr txBox="1"/>
          <p:nvPr/>
        </p:nvSpPr>
        <p:spPr>
          <a:xfrm>
            <a:off x="7860080" y="8838553"/>
            <a:ext cx="1559833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600" b="1" spc="107">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Can we be imitators of Christ? Do we have that capacity?</a:t>
            </a:r>
          </a:p>
        </p:txBody>
      </p:sp>
      <p:pic>
        <p:nvPicPr>
          <p:cNvPr id="1812"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13"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814"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815"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816"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17"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18"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19"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20"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23" name="Agrupar"/>
          <p:cNvGrpSpPr/>
          <p:nvPr/>
        </p:nvGrpSpPr>
        <p:grpSpPr>
          <a:xfrm>
            <a:off x="7397687" y="7707549"/>
            <a:ext cx="16523124" cy="5614449"/>
            <a:chOff x="0" y="0"/>
            <a:chExt cx="16523123" cy="5614447"/>
          </a:xfrm>
        </p:grpSpPr>
        <p:sp>
          <p:nvSpPr>
            <p:cNvPr id="182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22"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3B632F96-7A1A-4E25-ACDB-98DC78A70C4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4DFEB932-E04E-1F41-9DD8-794A4EB1AD56}"/>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2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29" name="¿Cuál es el término que Pablo usa en sus epístolas para discipulado?…"/>
          <p:cNvSpPr txBox="1"/>
          <p:nvPr/>
        </p:nvSpPr>
        <p:spPr>
          <a:xfrm>
            <a:off x="7860080" y="8926117"/>
            <a:ext cx="1559833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600" b="1" spc="107">
                <a:solidFill>
                  <a:srgbClr val="FFFFFF"/>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What is the term Paul uses in his epistles for discipleship?</a:t>
            </a:r>
          </a:p>
        </p:txBody>
      </p:sp>
      <p:pic>
        <p:nvPicPr>
          <p:cNvPr id="1830"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31"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832"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833"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834"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35"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36"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37"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38"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41" name="Agrupar"/>
          <p:cNvGrpSpPr/>
          <p:nvPr/>
        </p:nvGrpSpPr>
        <p:grpSpPr>
          <a:xfrm>
            <a:off x="7397687" y="7707549"/>
            <a:ext cx="16523124" cy="5614449"/>
            <a:chOff x="0" y="0"/>
            <a:chExt cx="16523123" cy="5614447"/>
          </a:xfrm>
        </p:grpSpPr>
        <p:sp>
          <p:nvSpPr>
            <p:cNvPr id="183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40"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036306D0-F2D8-408B-9421-F566763431C4}"/>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7A3BB390-0669-EB4C-BF0C-690C4E4AB878}"/>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47" name="“En Cristo,&quot; “en Él,” “en Jesús”…"/>
          <p:cNvSpPr txBox="1"/>
          <p:nvPr/>
        </p:nvSpPr>
        <p:spPr>
          <a:xfrm>
            <a:off x="9724823" y="8625305"/>
            <a:ext cx="12168977"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5200" b="1" spc="156">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“in Christ," "in Him," "in Jesus”</a:t>
            </a:r>
          </a:p>
        </p:txBody>
      </p:sp>
      <p:pic>
        <p:nvPicPr>
          <p:cNvPr id="1848"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49"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850"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851"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852"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53"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54"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55"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56"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grpSp>
        <p:nvGrpSpPr>
          <p:cNvPr id="1859" name="Agrupar"/>
          <p:cNvGrpSpPr/>
          <p:nvPr/>
        </p:nvGrpSpPr>
        <p:grpSpPr>
          <a:xfrm>
            <a:off x="7397687" y="7707549"/>
            <a:ext cx="16523124" cy="5614449"/>
            <a:chOff x="0" y="0"/>
            <a:chExt cx="16523123" cy="5614447"/>
          </a:xfrm>
        </p:grpSpPr>
        <p:sp>
          <p:nvSpPr>
            <p:cNvPr id="1857"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58"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5E5224E4-448B-4BA1-B68B-3E566EB25F1C}"/>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0EBCA9E6-8417-4D42-9B8E-64ACCE7235B6}"/>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6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865" name="“No tenemos la capacidad de imitar a Jesús. Él en nosotros es el que “produce así el querer como el hacer, por su buena voluntad” (Fil. 2:13)…"/>
          <p:cNvSpPr txBox="1"/>
          <p:nvPr/>
        </p:nvSpPr>
        <p:spPr>
          <a:xfrm>
            <a:off x="8628907" y="6257778"/>
            <a:ext cx="14519523" cy="6565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2900" b="1" spc="87">
                <a:solidFill>
                  <a:schemeClr val="accent2"/>
                </a:solidFill>
                <a:latin typeface="+mn-lt"/>
                <a:ea typeface="+mn-ea"/>
                <a:cs typeface="+mn-cs"/>
                <a:sym typeface="Helvetica"/>
              </a:defRPr>
            </a:pPr>
            <a:r>
              <a:rPr sz="7000" dirty="0">
                <a:solidFill>
                  <a:schemeClr val="bg1"/>
                </a:solidFill>
              </a:rPr>
              <a:t>“We do not have the ability to imitate Jesus. He in us is the one who "works in you to will and to act in order to fulfill His good purpose” (Fil. 2:13)</a:t>
            </a:r>
            <a:endParaRPr lang="es-GT" sz="7000" dirty="0">
              <a:solidFill>
                <a:schemeClr val="bg1"/>
              </a:solidFill>
              <a:latin typeface="Calibri" panose="020F0502020204030204" pitchFamily="34" charset="0"/>
              <a:cs typeface="Calibri" panose="020F0502020204030204" pitchFamily="34" charset="0"/>
            </a:endParaRPr>
          </a:p>
          <a:p>
            <a:pPr algn="ctr">
              <a:lnSpc>
                <a:spcPct val="100000"/>
              </a:lnSpc>
              <a:buSzPct val="100000"/>
              <a:defRPr sz="2900" b="1" spc="87">
                <a:solidFill>
                  <a:schemeClr val="accent2"/>
                </a:solidFill>
                <a:latin typeface="+mn-lt"/>
                <a:ea typeface="+mn-ea"/>
                <a:cs typeface="+mn-cs"/>
                <a:sym typeface="Helvetica"/>
              </a:defRPr>
            </a:pPr>
            <a:endParaRPr sz="7000" dirty="0"/>
          </a:p>
        </p:txBody>
      </p:sp>
      <p:pic>
        <p:nvPicPr>
          <p:cNvPr id="1866"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67"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868"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869"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870"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71"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72"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73" name="Óvalo"/>
          <p:cNvSpPr/>
          <p:nvPr/>
        </p:nvSpPr>
        <p:spPr>
          <a:xfrm>
            <a:off x="8628907" y="391594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74" name="2"/>
          <p:cNvSpPr txBox="1"/>
          <p:nvPr/>
        </p:nvSpPr>
        <p:spPr>
          <a:xfrm>
            <a:off x="9214525" y="416589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2</a:t>
            </a:r>
          </a:p>
        </p:txBody>
      </p:sp>
      <p:grpSp>
        <p:nvGrpSpPr>
          <p:cNvPr id="1877" name="Agrupar"/>
          <p:cNvGrpSpPr/>
          <p:nvPr/>
        </p:nvGrpSpPr>
        <p:grpSpPr>
          <a:xfrm>
            <a:off x="7397687" y="5473999"/>
            <a:ext cx="16523124" cy="7848000"/>
            <a:chOff x="0" y="0"/>
            <a:chExt cx="16523123" cy="5614447"/>
          </a:xfrm>
        </p:grpSpPr>
        <p:sp>
          <p:nvSpPr>
            <p:cNvPr id="1875"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76"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19758542-F597-433E-A39A-273E60F9DA55}"/>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1B049483-96F2-FC47-B2C7-ACB15A7BFB6A}"/>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8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885" name="Agrupar"/>
          <p:cNvGrpSpPr/>
          <p:nvPr/>
        </p:nvGrpSpPr>
        <p:grpSpPr>
          <a:xfrm>
            <a:off x="7397687" y="7707548"/>
            <a:ext cx="16523124" cy="5614449"/>
            <a:chOff x="0" y="-1"/>
            <a:chExt cx="16523123" cy="5614448"/>
          </a:xfrm>
        </p:grpSpPr>
        <p:sp>
          <p:nvSpPr>
            <p:cNvPr id="1883" name="Rectángulo redondeado"/>
            <p:cNvSpPr/>
            <p:nvPr/>
          </p:nvSpPr>
          <p:spPr>
            <a:xfrm rot="16200000">
              <a:off x="5672220" y="-5672222"/>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84" name="Rectángulo redondeado"/>
            <p:cNvSpPr/>
            <p:nvPr/>
          </p:nvSpPr>
          <p:spPr>
            <a:xfrm rot="16200000">
              <a:off x="7842554" y="3519416"/>
              <a:ext cx="838014" cy="3352049"/>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886" name="El ministerio del Espíritu…"/>
          <p:cNvSpPr txBox="1"/>
          <p:nvPr/>
        </p:nvSpPr>
        <p:spPr>
          <a:xfrm>
            <a:off x="8184683" y="9269260"/>
            <a:ext cx="14949129"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5500" b="1" spc="165">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The ministry of the Spirit</a:t>
            </a:r>
          </a:p>
        </p:txBody>
      </p:sp>
      <p:pic>
        <p:nvPicPr>
          <p:cNvPr id="188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888"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889"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890"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891"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892"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893"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894"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95"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898" name="Agrupar"/>
          <p:cNvGrpSpPr/>
          <p:nvPr/>
        </p:nvGrpSpPr>
        <p:grpSpPr>
          <a:xfrm>
            <a:off x="7397687" y="7707549"/>
            <a:ext cx="16523124" cy="5614449"/>
            <a:chOff x="0" y="0"/>
            <a:chExt cx="16523123" cy="5614447"/>
          </a:xfrm>
        </p:grpSpPr>
        <p:sp>
          <p:nvSpPr>
            <p:cNvPr id="1896"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897"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7163216D-8DC9-4BBB-9A71-3AA0AE8D998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8820FD63-A356-8E4A-9227-CACB02BA89B8}"/>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03"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04" name="“…puesto que tenemos este ministerio…” (2 Co. 4:1)…"/>
          <p:cNvSpPr txBox="1"/>
          <p:nvPr/>
        </p:nvSpPr>
        <p:spPr>
          <a:xfrm>
            <a:off x="8741332" y="8554831"/>
            <a:ext cx="13835831"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4400" b="1" spc="132">
                <a:solidFill>
                  <a:schemeClr val="accent2"/>
                </a:solidFill>
                <a:latin typeface="+mn-lt"/>
                <a:ea typeface="+mn-ea"/>
                <a:cs typeface="+mn-cs"/>
                <a:sym typeface="Helvetica"/>
              </a:defRPr>
            </a:pPr>
            <a:r>
              <a:rPr sz="9600" dirty="0">
                <a:solidFill>
                  <a:schemeClr val="bg1"/>
                </a:solidFill>
                <a:latin typeface="Calibri" panose="020F0502020204030204" pitchFamily="34" charset="0"/>
                <a:cs typeface="Calibri" panose="020F0502020204030204" pitchFamily="34" charset="0"/>
              </a:rPr>
              <a:t>“…since we have this ministry…” (2 Co. 4:1)</a:t>
            </a:r>
          </a:p>
        </p:txBody>
      </p:sp>
      <p:pic>
        <p:nvPicPr>
          <p:cNvPr id="190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06"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07"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908"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909"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10"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11"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12"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13"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16" name="Agrupar"/>
          <p:cNvGrpSpPr/>
          <p:nvPr/>
        </p:nvGrpSpPr>
        <p:grpSpPr>
          <a:xfrm>
            <a:off x="7397687" y="7707549"/>
            <a:ext cx="16523124" cy="5614449"/>
            <a:chOff x="0" y="0"/>
            <a:chExt cx="16523123" cy="5614447"/>
          </a:xfrm>
        </p:grpSpPr>
        <p:sp>
          <p:nvSpPr>
            <p:cNvPr id="1914"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15"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04F34426-4E51-4E16-9466-1F61459087AF}"/>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D3E11C87-8930-AA4D-A5AB-47920FCCDCE2}"/>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21"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22" name="“Pero nosotros todos, con el rostro descubierto, contemplando como en un espejo la gloria del Señor, estamos siendo transformados en la misma imagen de gloria en gloria, como por el Señor, el Espíritu” (2 Co. 3:18)…"/>
          <p:cNvSpPr txBox="1"/>
          <p:nvPr/>
        </p:nvSpPr>
        <p:spPr>
          <a:xfrm>
            <a:off x="7852830" y="6484932"/>
            <a:ext cx="15628831" cy="5103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2200" b="1" spc="66">
                <a:solidFill>
                  <a:schemeClr val="accent2"/>
                </a:solidFill>
                <a:latin typeface="+mn-lt"/>
                <a:ea typeface="+mn-ea"/>
                <a:cs typeface="+mn-cs"/>
                <a:sym typeface="Helvetica"/>
              </a:defRPr>
            </a:pPr>
            <a:r>
              <a:rPr sz="6500" dirty="0">
                <a:solidFill>
                  <a:schemeClr val="bg1"/>
                </a:solidFill>
                <a:latin typeface="Calibri" panose="020F0502020204030204" pitchFamily="34" charset="0"/>
                <a:cs typeface="Calibri" panose="020F0502020204030204" pitchFamily="34" charset="0"/>
              </a:rPr>
              <a:t>“And we all, who with unveiled faces contemplate the Lord’s glory, are being transformed into His image with ever-increasing glory, which comes from the Lord, who is the Spirit” (2 Co. 3:18)</a:t>
            </a:r>
          </a:p>
        </p:txBody>
      </p:sp>
      <p:pic>
        <p:nvPicPr>
          <p:cNvPr id="1923"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24"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25"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926"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927"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28"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29"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30" name="Óvalo"/>
          <p:cNvSpPr/>
          <p:nvPr/>
        </p:nvSpPr>
        <p:spPr>
          <a:xfrm>
            <a:off x="9386167" y="3555079"/>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31" name="3"/>
          <p:cNvSpPr txBox="1"/>
          <p:nvPr/>
        </p:nvSpPr>
        <p:spPr>
          <a:xfrm>
            <a:off x="9971785" y="3805034"/>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grpSp>
        <p:nvGrpSpPr>
          <p:cNvPr id="1934" name="Agrupar"/>
          <p:cNvGrpSpPr/>
          <p:nvPr/>
        </p:nvGrpSpPr>
        <p:grpSpPr>
          <a:xfrm>
            <a:off x="7397806" y="5543568"/>
            <a:ext cx="16523124" cy="7773027"/>
            <a:chOff x="0" y="0"/>
            <a:chExt cx="16523123" cy="5614447"/>
          </a:xfrm>
        </p:grpSpPr>
        <p:sp>
          <p:nvSpPr>
            <p:cNvPr id="1932"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33"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1" name="Imagen 20" descr="Logotipo, nombre de la empresa&#10;&#10;Descripción generada automáticamente">
            <a:extLst>
              <a:ext uri="{FF2B5EF4-FFF2-40B4-BE49-F238E27FC236}">
                <a16:creationId xmlns:a16="http://schemas.microsoft.com/office/drawing/2014/main" id="{F4E64E0D-E6CA-49D2-B3C8-E632B05919F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11CBB476-693F-1744-8558-E96D2D084036}"/>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39"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42" name="Agrupar"/>
          <p:cNvGrpSpPr/>
          <p:nvPr/>
        </p:nvGrpSpPr>
        <p:grpSpPr>
          <a:xfrm>
            <a:off x="7397687" y="7707549"/>
            <a:ext cx="16523124" cy="5614449"/>
            <a:chOff x="0" y="0"/>
            <a:chExt cx="16523123" cy="5614447"/>
          </a:xfrm>
        </p:grpSpPr>
        <p:sp>
          <p:nvSpPr>
            <p:cNvPr id="194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41"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43" name="“… anda delante de mí y sé perfecto” (Gn. 17:1)…"/>
          <p:cNvSpPr txBox="1"/>
          <p:nvPr/>
        </p:nvSpPr>
        <p:spPr>
          <a:xfrm>
            <a:off x="7526422" y="9014487"/>
            <a:ext cx="15628831"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4400" b="1" spc="13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 “… Walk ahead of me and be perfect” (Gn. 17:1)</a:t>
            </a:r>
          </a:p>
        </p:txBody>
      </p:sp>
      <p:pic>
        <p:nvPicPr>
          <p:cNvPr id="1944"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45"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46"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947"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948"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49"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50"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51"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52"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sp>
        <p:nvSpPr>
          <p:cNvPr id="1953" name="expresiones bíblicas de ministerio compartido…"/>
          <p:cNvSpPr txBox="1"/>
          <p:nvPr/>
        </p:nvSpPr>
        <p:spPr>
          <a:xfrm>
            <a:off x="1961353"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pic>
        <p:nvPicPr>
          <p:cNvPr id="21" name="Imagen 20" descr="Logotipo, nombre de la empresa&#10;&#10;Descripción generada automáticamente">
            <a:extLst>
              <a:ext uri="{FF2B5EF4-FFF2-40B4-BE49-F238E27FC236}">
                <a16:creationId xmlns:a16="http://schemas.microsoft.com/office/drawing/2014/main" id="{50C4D5AB-DAAC-4ABC-9F09-F3F9CB32AA67}"/>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56"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59" name="Agrupar"/>
          <p:cNvGrpSpPr/>
          <p:nvPr/>
        </p:nvGrpSpPr>
        <p:grpSpPr>
          <a:xfrm>
            <a:off x="8242408" y="7692891"/>
            <a:ext cx="15682225" cy="5328718"/>
            <a:chOff x="0" y="0"/>
            <a:chExt cx="15682224" cy="5328716"/>
          </a:xfrm>
        </p:grpSpPr>
        <p:sp>
          <p:nvSpPr>
            <p:cNvPr id="1057"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58"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60" name="Están unidos en la fe y Dios obra produciendo fruto…"/>
          <p:cNvSpPr txBox="1"/>
          <p:nvPr/>
        </p:nvSpPr>
        <p:spPr>
          <a:xfrm>
            <a:off x="10200442" y="7205754"/>
            <a:ext cx="12355208" cy="5767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20000"/>
              </a:lnSpc>
              <a:buSzPct val="50000"/>
              <a:defRPr sz="3500" b="1" spc="104">
                <a:solidFill>
                  <a:srgbClr val="FFFFFF"/>
                </a:solidFill>
                <a:latin typeface="Montserrat-ExtraBold"/>
                <a:ea typeface="Montserrat-ExtraBold"/>
                <a:cs typeface="Montserrat-ExtraBold"/>
                <a:sym typeface="Montserrat-ExtraBold"/>
              </a:defRPr>
            </a:pPr>
            <a:endParaRPr dirty="0">
              <a:latin typeface="Montserrat-ExtraBold"/>
              <a:ea typeface="Montserrat-ExtraBold"/>
              <a:cs typeface="Montserrat-ExtraBold"/>
              <a:sym typeface="Montserrat-ExtraBold"/>
            </a:endParaRPr>
          </a:p>
          <a:p>
            <a:pPr algn="ctr">
              <a:lnSpc>
                <a:spcPct val="120000"/>
              </a:lnSpc>
              <a:buSzPct val="50000"/>
              <a:defRPr sz="3500" b="1" spc="104">
                <a:solidFill>
                  <a:schemeClr val="accent2"/>
                </a:solidFill>
                <a:latin typeface="Montserrat-ExtraBold"/>
                <a:ea typeface="Montserrat-ExtraBold"/>
                <a:cs typeface="Montserrat-ExtraBold"/>
                <a:sym typeface="Montserrat-ExtraBold"/>
              </a:defRPr>
            </a:pPr>
            <a:r>
              <a:rPr sz="8000" dirty="0">
                <a:latin typeface="Calibri" panose="020F0502020204030204" pitchFamily="34" charset="0"/>
                <a:cs typeface="Calibri" panose="020F0502020204030204" pitchFamily="34" charset="0"/>
              </a:rPr>
              <a:t>They </a:t>
            </a:r>
            <a:r>
              <a:rPr sz="8000" dirty="0">
                <a:latin typeface="Calibri" panose="020F0502020204030204" pitchFamily="34" charset="0"/>
                <a:ea typeface="+mn-ea"/>
                <a:cs typeface="Calibri" panose="020F0502020204030204" pitchFamily="34" charset="0"/>
                <a:sym typeface="Helvetica"/>
              </a:rPr>
              <a:t>are united in their faith and God is working producing fruit</a:t>
            </a:r>
          </a:p>
          <a:p>
            <a:pPr>
              <a:lnSpc>
                <a:spcPct val="120000"/>
              </a:lnSpc>
              <a:buSzPct val="50000"/>
              <a:defRPr sz="3500" b="1" spc="104">
                <a:solidFill>
                  <a:srgbClr val="FFFFFF"/>
                </a:solidFill>
                <a:latin typeface="Montserrat-ExtraBold"/>
                <a:ea typeface="Montserrat-ExtraBold"/>
                <a:cs typeface="Montserrat-ExtraBold"/>
                <a:sym typeface="Montserrat-ExtraBold"/>
              </a:defRPr>
            </a:pPr>
            <a:endParaRPr dirty="0">
              <a:latin typeface="+mn-lt"/>
              <a:ea typeface="+mn-ea"/>
              <a:cs typeface="+mn-cs"/>
              <a:sym typeface="Helvetica"/>
            </a:endParaRPr>
          </a:p>
        </p:txBody>
      </p:sp>
      <p:pic>
        <p:nvPicPr>
          <p:cNvPr id="1061"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1062"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1063"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64"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65"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1066"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67" name="Imagen" descr="Imagen"/>
          <p:cNvPicPr>
            <a:picLocks noChangeAspect="1"/>
          </p:cNvPicPr>
          <p:nvPr/>
        </p:nvPicPr>
        <p:blipFill>
          <a:blip r:embed="rId5"/>
          <a:stretch>
            <a:fillRect/>
          </a:stretch>
        </p:blipFill>
        <p:spPr>
          <a:xfrm>
            <a:off x="801854" y="8520045"/>
            <a:ext cx="2247969" cy="2462061"/>
          </a:xfrm>
          <a:prstGeom prst="rect">
            <a:avLst/>
          </a:prstGeom>
          <a:ln w="12700">
            <a:miter lim="400000"/>
          </a:ln>
        </p:spPr>
      </p:pic>
      <p:sp>
        <p:nvSpPr>
          <p:cNvPr id="1068" name="4"/>
          <p:cNvSpPr txBox="1"/>
          <p:nvPr/>
        </p:nvSpPr>
        <p:spPr>
          <a:xfrm>
            <a:off x="1552422"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1" name="Imagen 20" descr="Logotipo, nombre de la empresa&#10;&#10;Descripción generada automáticamente">
            <a:extLst>
              <a:ext uri="{FF2B5EF4-FFF2-40B4-BE49-F238E27FC236}">
                <a16:creationId xmlns:a16="http://schemas.microsoft.com/office/drawing/2014/main" id="{5032AFF8-592D-49BD-B32F-4851CFAA0FBC}"/>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7" name="Caracteríticas de una iglesia ejemplar…">
            <a:extLst>
              <a:ext uri="{FF2B5EF4-FFF2-40B4-BE49-F238E27FC236}">
                <a16:creationId xmlns:a16="http://schemas.microsoft.com/office/drawing/2014/main" id="{1F97EC96-BEA2-7141-AA36-4B56953B2D5E}"/>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5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1958" name="Rectángulo redondeado"/>
          <p:cNvSpPr/>
          <p:nvPr/>
        </p:nvSpPr>
        <p:spPr>
          <a:xfrm rot="16200000">
            <a:off x="13069909" y="2035330"/>
            <a:ext cx="5178681" cy="16523122"/>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59" name="Rectángulo redondeado"/>
          <p:cNvSpPr/>
          <p:nvPr/>
        </p:nvSpPr>
        <p:spPr>
          <a:xfrm rot="16200000">
            <a:off x="15240243" y="11226966"/>
            <a:ext cx="838014" cy="3352049"/>
          </a:xfrm>
          <a:prstGeom prst="roundRect">
            <a:avLst>
              <a:gd name="adj" fmla="val 50000"/>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60" name="Los nuevos tabernáculos que “se mueven” (Mt 28:19)…"/>
          <p:cNvSpPr txBox="1"/>
          <p:nvPr/>
        </p:nvSpPr>
        <p:spPr>
          <a:xfrm>
            <a:off x="8280491" y="8926117"/>
            <a:ext cx="1419506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4400" spc="132">
                <a:solidFill>
                  <a:srgbClr val="FFFFFF"/>
                </a:solidFill>
                <a:latin typeface="+mn-lt"/>
                <a:ea typeface="+mn-ea"/>
                <a:cs typeface="+mn-cs"/>
                <a:sym typeface="Helvetica"/>
              </a:defRPr>
            </a:pPr>
            <a:r>
              <a:rPr sz="8000" b="1" dirty="0">
                <a:latin typeface="Calibri" panose="020F0502020204030204" pitchFamily="34" charset="0"/>
                <a:cs typeface="Calibri" panose="020F0502020204030204" pitchFamily="34" charset="0"/>
              </a:rPr>
              <a:t>The new tabernacles that "move" (Mt 28:19)</a:t>
            </a:r>
          </a:p>
        </p:txBody>
      </p:sp>
      <p:pic>
        <p:nvPicPr>
          <p:cNvPr id="1961"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62"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63"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964"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965"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66"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67"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68"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69"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0" name="Imagen 19" descr="Logotipo, nombre de la empresa&#10;&#10;Descripción generada automáticamente">
            <a:extLst>
              <a:ext uri="{FF2B5EF4-FFF2-40B4-BE49-F238E27FC236}">
                <a16:creationId xmlns:a16="http://schemas.microsoft.com/office/drawing/2014/main" id="{0B6C82E4-9E03-48BF-AD16-22FC7A8E5CC5}"/>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7" name="expresiones bíblicas de ministerio compartido…">
            <a:extLst>
              <a:ext uri="{FF2B5EF4-FFF2-40B4-BE49-F238E27FC236}">
                <a16:creationId xmlns:a16="http://schemas.microsoft.com/office/drawing/2014/main" id="{224E51E8-4C11-D64E-B56C-5B418618D4DF}"/>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77" name="Agrupar"/>
          <p:cNvGrpSpPr/>
          <p:nvPr/>
        </p:nvGrpSpPr>
        <p:grpSpPr>
          <a:xfrm>
            <a:off x="7397687" y="7707549"/>
            <a:ext cx="16523124" cy="5614449"/>
            <a:chOff x="0" y="0"/>
            <a:chExt cx="16523123" cy="5614447"/>
          </a:xfrm>
        </p:grpSpPr>
        <p:sp>
          <p:nvSpPr>
            <p:cNvPr id="1975"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76"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78" name="Brillar, transfiguración (Fil. 2:15: Mt. 17)…"/>
          <p:cNvSpPr txBox="1"/>
          <p:nvPr/>
        </p:nvSpPr>
        <p:spPr>
          <a:xfrm>
            <a:off x="8605841" y="8637679"/>
            <a:ext cx="14223477"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4400" b="1" spc="132">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To shine, Transfiguration (Fil. 2:15: Mt. 17)</a:t>
            </a:r>
          </a:p>
        </p:txBody>
      </p:sp>
      <p:pic>
        <p:nvPicPr>
          <p:cNvPr id="197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80"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81"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1982"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1983"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1984"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1985"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1986"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87"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1" name="Imagen 20" descr="Logotipo, nombre de la empresa&#10;&#10;Descripción generada automáticamente">
            <a:extLst>
              <a:ext uri="{FF2B5EF4-FFF2-40B4-BE49-F238E27FC236}">
                <a16:creationId xmlns:a16="http://schemas.microsoft.com/office/drawing/2014/main" id="{65AB9AC9-985B-42A2-B57B-E201B28EC317}"/>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B69B2FDB-3588-3444-98A4-F0709082FFE3}"/>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9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1995" name="Agrupar"/>
          <p:cNvGrpSpPr/>
          <p:nvPr/>
        </p:nvGrpSpPr>
        <p:grpSpPr>
          <a:xfrm>
            <a:off x="7397687" y="5366267"/>
            <a:ext cx="16523124" cy="7955731"/>
            <a:chOff x="0" y="0"/>
            <a:chExt cx="16523123" cy="5614447"/>
          </a:xfrm>
        </p:grpSpPr>
        <p:sp>
          <p:nvSpPr>
            <p:cNvPr id="199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994"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996" name="“…para que la extraordinaria grandeza sea del poder de Dios y no de nosotros” (2 Corintios 4:7). La gloria del ministerio se la lleva Dios, nunca nosotros.…"/>
          <p:cNvSpPr txBox="1"/>
          <p:nvPr/>
        </p:nvSpPr>
        <p:spPr>
          <a:xfrm>
            <a:off x="8403090" y="6098690"/>
            <a:ext cx="14512315" cy="5873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3000" b="1" spc="90">
                <a:solidFill>
                  <a:schemeClr val="accent2"/>
                </a:solidFill>
                <a:latin typeface="+mn-lt"/>
                <a:ea typeface="+mn-ea"/>
                <a:cs typeface="+mn-cs"/>
                <a:sym typeface="Helvetica"/>
              </a:defRPr>
            </a:pPr>
            <a:r>
              <a:rPr sz="7500" dirty="0">
                <a:solidFill>
                  <a:schemeClr val="bg1"/>
                </a:solidFill>
                <a:latin typeface="Calibri" panose="020F0502020204030204" pitchFamily="34" charset="0"/>
                <a:cs typeface="Calibri" panose="020F0502020204030204" pitchFamily="34" charset="0"/>
              </a:rPr>
              <a:t>“…to show that this all-surpassing power is from God and not from us” (2 </a:t>
            </a:r>
            <a:r>
              <a:rPr sz="7500" dirty="0" err="1">
                <a:solidFill>
                  <a:schemeClr val="bg1"/>
                </a:solidFill>
                <a:latin typeface="Calibri" panose="020F0502020204030204" pitchFamily="34" charset="0"/>
                <a:cs typeface="Calibri" panose="020F0502020204030204" pitchFamily="34" charset="0"/>
              </a:rPr>
              <a:t>Corintios</a:t>
            </a:r>
            <a:r>
              <a:rPr sz="7500" dirty="0">
                <a:solidFill>
                  <a:schemeClr val="bg1"/>
                </a:solidFill>
                <a:latin typeface="Calibri" panose="020F0502020204030204" pitchFamily="34" charset="0"/>
                <a:cs typeface="Calibri" panose="020F0502020204030204" pitchFamily="34" charset="0"/>
              </a:rPr>
              <a:t> 4:7). The glory of the ministry belongs to God, never to us.</a:t>
            </a:r>
          </a:p>
        </p:txBody>
      </p:sp>
      <p:pic>
        <p:nvPicPr>
          <p:cNvPr id="199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1998"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1999"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00"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01"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02"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03"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04" name="Óvalo"/>
          <p:cNvSpPr/>
          <p:nvPr/>
        </p:nvSpPr>
        <p:spPr>
          <a:xfrm>
            <a:off x="8275824" y="3808211"/>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05" name="3"/>
          <p:cNvSpPr txBox="1"/>
          <p:nvPr/>
        </p:nvSpPr>
        <p:spPr>
          <a:xfrm>
            <a:off x="8861442" y="4058166"/>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3</a:t>
            </a:r>
          </a:p>
        </p:txBody>
      </p:sp>
      <p:pic>
        <p:nvPicPr>
          <p:cNvPr id="21" name="Imagen 20" descr="Logotipo, nombre de la empresa&#10;&#10;Descripción generada automáticamente">
            <a:extLst>
              <a:ext uri="{FF2B5EF4-FFF2-40B4-BE49-F238E27FC236}">
                <a16:creationId xmlns:a16="http://schemas.microsoft.com/office/drawing/2014/main" id="{5276DE4A-906C-4AA6-B468-7AC5191300BF}"/>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E4439612-6F58-E24C-9C41-CB041F1BFA00}"/>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1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13" name="Agrupar"/>
          <p:cNvGrpSpPr/>
          <p:nvPr/>
        </p:nvGrpSpPr>
        <p:grpSpPr>
          <a:xfrm>
            <a:off x="7397687" y="7707549"/>
            <a:ext cx="16523124" cy="5614449"/>
            <a:chOff x="0" y="0"/>
            <a:chExt cx="16523123" cy="5614447"/>
          </a:xfrm>
        </p:grpSpPr>
        <p:sp>
          <p:nvSpPr>
            <p:cNvPr id="201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12"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14" name="La gloria del ministerio se la lleva Dios, nunca nosotros…"/>
          <p:cNvSpPr txBox="1"/>
          <p:nvPr/>
        </p:nvSpPr>
        <p:spPr>
          <a:xfrm>
            <a:off x="8885066" y="8838553"/>
            <a:ext cx="13548363"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3900" b="1" spc="116">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glory of the ministry belongs to God, never to us.</a:t>
            </a:r>
          </a:p>
        </p:txBody>
      </p:sp>
      <p:pic>
        <p:nvPicPr>
          <p:cNvPr id="2015"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16"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2017"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18"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19"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20"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21"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22"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23"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1" name="Imagen 20" descr="Logotipo, nombre de la empresa&#10;&#10;Descripción generada automáticamente">
            <a:extLst>
              <a:ext uri="{FF2B5EF4-FFF2-40B4-BE49-F238E27FC236}">
                <a16:creationId xmlns:a16="http://schemas.microsoft.com/office/drawing/2014/main" id="{45776156-5E27-4A92-B4E6-3F10BA70872E}"/>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FD49E593-6C6C-104E-B448-894AC06A9E16}"/>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2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31" name="Agrupar"/>
          <p:cNvGrpSpPr/>
          <p:nvPr/>
        </p:nvGrpSpPr>
        <p:grpSpPr>
          <a:xfrm>
            <a:off x="7397687" y="7707549"/>
            <a:ext cx="16523124" cy="5614449"/>
            <a:chOff x="0" y="0"/>
            <a:chExt cx="16523123" cy="5614447"/>
          </a:xfrm>
        </p:grpSpPr>
        <p:sp>
          <p:nvSpPr>
            <p:cNvPr id="202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30"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32" name="“Es necesario que él crezca, pero que yo mengüe” (Juan 1:30).…"/>
          <p:cNvSpPr txBox="1"/>
          <p:nvPr/>
        </p:nvSpPr>
        <p:spPr>
          <a:xfrm>
            <a:off x="9894622" y="7902913"/>
            <a:ext cx="11529252" cy="4436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20000"/>
              </a:lnSpc>
              <a:buSzPct val="10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“He must become greater; I must become less."  (Juan 1:30).</a:t>
            </a:r>
          </a:p>
        </p:txBody>
      </p:sp>
      <p:pic>
        <p:nvPicPr>
          <p:cNvPr id="2033"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34"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2035"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36"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37"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38"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39"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40"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41"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1" name="Imagen 20" descr="Logotipo, nombre de la empresa&#10;&#10;Descripción generada automáticamente">
            <a:extLst>
              <a:ext uri="{FF2B5EF4-FFF2-40B4-BE49-F238E27FC236}">
                <a16:creationId xmlns:a16="http://schemas.microsoft.com/office/drawing/2014/main" id="{45351385-AF9F-46D4-B6EE-DD8356A8687E}"/>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896D0A7E-3A1C-4948-A0EA-48167AD4F73A}"/>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49" name="Agrupar"/>
          <p:cNvGrpSpPr/>
          <p:nvPr/>
        </p:nvGrpSpPr>
        <p:grpSpPr>
          <a:xfrm>
            <a:off x="7397687" y="7707549"/>
            <a:ext cx="16523124" cy="5614449"/>
            <a:chOff x="0" y="0"/>
            <a:chExt cx="16523123" cy="5614447"/>
          </a:xfrm>
        </p:grpSpPr>
        <p:sp>
          <p:nvSpPr>
            <p:cNvPr id="2047"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48"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50" name="“Y Jesús recorría todas las ciudades y aldeas” (Mt. 9:35)…"/>
          <p:cNvSpPr txBox="1"/>
          <p:nvPr/>
        </p:nvSpPr>
        <p:spPr>
          <a:xfrm>
            <a:off x="8260937" y="8801052"/>
            <a:ext cx="14796621"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3800" b="1" spc="11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“Jesus went through all the towns and villages” (Mt. 9:35)</a:t>
            </a:r>
          </a:p>
        </p:txBody>
      </p:sp>
      <p:pic>
        <p:nvPicPr>
          <p:cNvPr id="2051"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52"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2053"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54"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55"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56"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57"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58" name="Óvalo"/>
          <p:cNvSpPr/>
          <p:nvPr/>
        </p:nvSpPr>
        <p:spPr>
          <a:xfrm>
            <a:off x="10561824" y="5481292"/>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59" name="3"/>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1" name="Imagen 20" descr="Logotipo, nombre de la empresa&#10;&#10;Descripción generada automáticamente">
            <a:extLst>
              <a:ext uri="{FF2B5EF4-FFF2-40B4-BE49-F238E27FC236}">
                <a16:creationId xmlns:a16="http://schemas.microsoft.com/office/drawing/2014/main" id="{4A031379-E3C1-442C-838D-CF23F25A38F9}"/>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AC412986-F504-D047-8848-5B4C64E036B9}"/>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67" name="Agrupar"/>
          <p:cNvGrpSpPr/>
          <p:nvPr/>
        </p:nvGrpSpPr>
        <p:grpSpPr>
          <a:xfrm>
            <a:off x="7397687" y="7039349"/>
            <a:ext cx="16523124" cy="6282650"/>
            <a:chOff x="0" y="0"/>
            <a:chExt cx="16523123" cy="5614447"/>
          </a:xfrm>
        </p:grpSpPr>
        <p:sp>
          <p:nvSpPr>
            <p:cNvPr id="2065"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66"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68" name="“…y vimos su gloria, gloria como del unigénito del Padre” (Juan 1:14)…"/>
          <p:cNvSpPr txBox="1"/>
          <p:nvPr/>
        </p:nvSpPr>
        <p:spPr>
          <a:xfrm>
            <a:off x="8707107" y="7423352"/>
            <a:ext cx="13768444"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3400" b="1" spc="10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“…We have seen His glory, the glory of the one and only Son, who came from the Father” (Juan 1:14)</a:t>
            </a:r>
          </a:p>
        </p:txBody>
      </p:sp>
      <p:pic>
        <p:nvPicPr>
          <p:cNvPr id="2069"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70"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2071"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72"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73"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74"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75"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76" name="Óvalo"/>
          <p:cNvSpPr/>
          <p:nvPr/>
        </p:nvSpPr>
        <p:spPr>
          <a:xfrm>
            <a:off x="9092253" y="4993664"/>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77" name="3"/>
          <p:cNvSpPr txBox="1"/>
          <p:nvPr/>
        </p:nvSpPr>
        <p:spPr>
          <a:xfrm>
            <a:off x="9677871" y="5243619"/>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1" name="Imagen 20" descr="Logotipo, nombre de la empresa&#10;&#10;Descripción generada automáticamente">
            <a:extLst>
              <a:ext uri="{FF2B5EF4-FFF2-40B4-BE49-F238E27FC236}">
                <a16:creationId xmlns:a16="http://schemas.microsoft.com/office/drawing/2014/main" id="{07244770-A8C3-4EB1-BCF4-22BDC9426AB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C692B4B1-2D8D-DA44-BCD6-C13F298DB1D7}"/>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82"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grpSp>
        <p:nvGrpSpPr>
          <p:cNvPr id="2085" name="Agrupar"/>
          <p:cNvGrpSpPr/>
          <p:nvPr/>
        </p:nvGrpSpPr>
        <p:grpSpPr>
          <a:xfrm>
            <a:off x="7397687" y="7039349"/>
            <a:ext cx="16523124" cy="6282650"/>
            <a:chOff x="0" y="0"/>
            <a:chExt cx="16523123" cy="5614447"/>
          </a:xfrm>
        </p:grpSpPr>
        <p:sp>
          <p:nvSpPr>
            <p:cNvPr id="208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84" name="Rectángulo redondeado"/>
            <p:cNvSpPr/>
            <p:nvPr/>
          </p:nvSpPr>
          <p:spPr>
            <a:xfrm rot="16200000">
              <a:off x="7842554" y="3519416"/>
              <a:ext cx="838014" cy="3352050"/>
            </a:xfrm>
            <a:prstGeom prst="roundRect">
              <a:avLst>
                <a:gd name="adj" fmla="val 50000"/>
              </a:avLst>
            </a:prstGeom>
            <a:solidFill>
              <a:srgbClr val="EE230C"/>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086" name="“Y hallándose en forma de hombre, se humilló a sí mismo, haciéndose obediente hasta la muerte, y muerte de cruz”  (Fil. 2:8)…"/>
          <p:cNvSpPr txBox="1"/>
          <p:nvPr/>
        </p:nvSpPr>
        <p:spPr>
          <a:xfrm>
            <a:off x="8512543" y="7301186"/>
            <a:ext cx="14316775"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00000"/>
              </a:lnSpc>
              <a:buSzPct val="100000"/>
              <a:defRPr sz="3400" b="1" spc="10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“And being found in appearance as a man, He humbled Himself by becoming obedient to death, even death on a cross”  (Fil. 2:8)</a:t>
            </a:r>
          </a:p>
        </p:txBody>
      </p:sp>
      <p:pic>
        <p:nvPicPr>
          <p:cNvPr id="2087" name="Imagen" descr="Imagen"/>
          <p:cNvPicPr>
            <a:picLocks noChangeAspect="1"/>
          </p:cNvPicPr>
          <p:nvPr/>
        </p:nvPicPr>
        <p:blipFill>
          <a:blip r:embed="rId2">
            <a:alphaModFix amt="51395"/>
          </a:blip>
          <a:stretch>
            <a:fillRect/>
          </a:stretch>
        </p:blipFill>
        <p:spPr>
          <a:xfrm>
            <a:off x="436467" y="6858000"/>
            <a:ext cx="6463997" cy="6463997"/>
          </a:xfrm>
          <a:prstGeom prst="rect">
            <a:avLst/>
          </a:prstGeom>
          <a:ln w="12700">
            <a:miter lim="400000"/>
          </a:ln>
        </p:spPr>
      </p:pic>
      <p:pic>
        <p:nvPicPr>
          <p:cNvPr id="2088" name="Imagen" descr="Imagen"/>
          <p:cNvPicPr>
            <a:picLocks noChangeAspect="1"/>
          </p:cNvPicPr>
          <p:nvPr/>
        </p:nvPicPr>
        <p:blipFill>
          <a:blip r:embed="rId3"/>
          <a:stretch>
            <a:fillRect/>
          </a:stretch>
        </p:blipFill>
        <p:spPr>
          <a:xfrm>
            <a:off x="3685376" y="7413063"/>
            <a:ext cx="2649659" cy="3552289"/>
          </a:xfrm>
          <a:prstGeom prst="rect">
            <a:avLst/>
          </a:prstGeom>
          <a:ln w="12700">
            <a:miter lim="400000"/>
          </a:ln>
        </p:spPr>
      </p:pic>
      <p:pic>
        <p:nvPicPr>
          <p:cNvPr id="2089" name="Imagen" descr="Imagen"/>
          <p:cNvPicPr>
            <a:picLocks noChangeAspect="1"/>
          </p:cNvPicPr>
          <p:nvPr/>
        </p:nvPicPr>
        <p:blipFill>
          <a:blip r:embed="rId4"/>
          <a:stretch>
            <a:fillRect/>
          </a:stretch>
        </p:blipFill>
        <p:spPr>
          <a:xfrm>
            <a:off x="861017" y="7413063"/>
            <a:ext cx="3523171" cy="2707893"/>
          </a:xfrm>
          <a:prstGeom prst="rect">
            <a:avLst/>
          </a:prstGeom>
          <a:ln w="12700">
            <a:miter lim="400000"/>
          </a:ln>
        </p:spPr>
      </p:pic>
      <p:pic>
        <p:nvPicPr>
          <p:cNvPr id="2090" name="Imagen" descr="Imagen"/>
          <p:cNvPicPr>
            <a:picLocks noChangeAspect="1"/>
          </p:cNvPicPr>
          <p:nvPr/>
        </p:nvPicPr>
        <p:blipFill>
          <a:blip r:embed="rId5"/>
          <a:stretch>
            <a:fillRect/>
          </a:stretch>
        </p:blipFill>
        <p:spPr>
          <a:xfrm>
            <a:off x="902339" y="9387858"/>
            <a:ext cx="2766127" cy="3435820"/>
          </a:xfrm>
          <a:prstGeom prst="rect">
            <a:avLst/>
          </a:prstGeom>
          <a:ln w="12700">
            <a:miter lim="400000"/>
          </a:ln>
        </p:spPr>
      </p:pic>
      <p:sp>
        <p:nvSpPr>
          <p:cNvPr id="2091" name="I"/>
          <p:cNvSpPr txBox="1"/>
          <p:nvPr/>
        </p:nvSpPr>
        <p:spPr>
          <a:xfrm>
            <a:off x="1908449" y="8022628"/>
            <a:ext cx="71415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092" name="I I"/>
          <p:cNvSpPr txBox="1"/>
          <p:nvPr/>
        </p:nvSpPr>
        <p:spPr>
          <a:xfrm>
            <a:off x="5010146" y="8112959"/>
            <a:ext cx="714155"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093" name="I I I"/>
          <p:cNvSpPr txBox="1"/>
          <p:nvPr/>
        </p:nvSpPr>
        <p:spPr>
          <a:xfrm>
            <a:off x="1554682" y="10836872"/>
            <a:ext cx="1087800"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094" name="Óvalo"/>
          <p:cNvSpPr/>
          <p:nvPr/>
        </p:nvSpPr>
        <p:spPr>
          <a:xfrm>
            <a:off x="9190224" y="4895199"/>
            <a:ext cx="1630179" cy="1558057"/>
          </a:xfrm>
          <a:prstGeom prst="ellipse">
            <a:avLst/>
          </a:prstGeom>
          <a:solidFill>
            <a:srgbClr val="EE230C"/>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095" name="3"/>
          <p:cNvSpPr txBox="1"/>
          <p:nvPr/>
        </p:nvSpPr>
        <p:spPr>
          <a:xfrm>
            <a:off x="9775842" y="5145154"/>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3</a:t>
            </a:r>
          </a:p>
        </p:txBody>
      </p:sp>
      <p:pic>
        <p:nvPicPr>
          <p:cNvPr id="21" name="Imagen 20" descr="Logotipo, nombre de la empresa&#10;&#10;Descripción generada automáticamente">
            <a:extLst>
              <a:ext uri="{FF2B5EF4-FFF2-40B4-BE49-F238E27FC236}">
                <a16:creationId xmlns:a16="http://schemas.microsoft.com/office/drawing/2014/main" id="{7B83C7CE-AFF1-430F-A039-6284080ADD58}"/>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61F01564-FE9E-AA4B-9083-E034207BB41A}"/>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0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01" name="(IV) Resultados del Ministerio Compartido…"/>
          <p:cNvSpPr txBox="1"/>
          <p:nvPr/>
        </p:nvSpPr>
        <p:spPr>
          <a:xfrm>
            <a:off x="9366129" y="8689687"/>
            <a:ext cx="12586240"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200" b="1" spc="156">
                <a:solidFill>
                  <a:schemeClr val="accent2"/>
                </a:solidFill>
                <a:latin typeface="+mn-lt"/>
                <a:ea typeface="+mn-ea"/>
                <a:cs typeface="+mn-cs"/>
                <a:sym typeface="Helvetica"/>
              </a:defRPr>
            </a:pPr>
            <a:r>
              <a:rPr sz="9600" dirty="0">
                <a:solidFill>
                  <a:schemeClr val="bg1"/>
                </a:solidFill>
                <a:latin typeface="Calibri" panose="020F0502020204030204" pitchFamily="34" charset="0"/>
                <a:cs typeface="Calibri" panose="020F0502020204030204" pitchFamily="34" charset="0"/>
              </a:rPr>
              <a:t>(IV) The Results of Shared ministry</a:t>
            </a:r>
          </a:p>
        </p:txBody>
      </p:sp>
      <p:pic>
        <p:nvPicPr>
          <p:cNvPr id="2102"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111" name="Agrupar"/>
          <p:cNvGrpSpPr/>
          <p:nvPr/>
        </p:nvGrpSpPr>
        <p:grpSpPr>
          <a:xfrm>
            <a:off x="436467" y="6858000"/>
            <a:ext cx="6463998" cy="6463998"/>
            <a:chOff x="0" y="0"/>
            <a:chExt cx="6463997" cy="6463997"/>
          </a:xfrm>
        </p:grpSpPr>
        <p:pic>
          <p:nvPicPr>
            <p:cNvPr id="2103"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104"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105"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106"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107"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08"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09"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10"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112" name="Rectángulo redondeado"/>
          <p:cNvSpPr/>
          <p:nvPr/>
        </p:nvSpPr>
        <p:spPr>
          <a:xfrm rot="16200000">
            <a:off x="13069909" y="2035330"/>
            <a:ext cx="5178681" cy="16523122"/>
          </a:xfrm>
          <a:prstGeom prst="roundRect">
            <a:avLst>
              <a:gd name="adj" fmla="val 46424"/>
            </a:avLst>
          </a:prstGeom>
          <a:ln w="127000">
            <a:solidFill>
              <a:srgbClr val="B9B9BA"/>
            </a:solidFill>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13" name="Rectángulo redondeado"/>
          <p:cNvSpPr/>
          <p:nvPr/>
        </p:nvSpPr>
        <p:spPr>
          <a:xfrm rot="16200000">
            <a:off x="15240243" y="11226966"/>
            <a:ext cx="838014" cy="3352049"/>
          </a:xfrm>
          <a:prstGeom prst="roundRect">
            <a:avLst>
              <a:gd name="adj" fmla="val 50000"/>
            </a:avLst>
          </a:prstGeom>
          <a:solidFill>
            <a:srgbClr val="EED3A6"/>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pic>
        <p:nvPicPr>
          <p:cNvPr id="21" name="Imagen 20" descr="Logotipo, nombre de la empresa&#10;&#10;Descripción generada automáticamente">
            <a:extLst>
              <a:ext uri="{FF2B5EF4-FFF2-40B4-BE49-F238E27FC236}">
                <a16:creationId xmlns:a16="http://schemas.microsoft.com/office/drawing/2014/main" id="{D5A0D186-0F86-4351-ADB3-1C084D5EFDEC}"/>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8" name="expresiones bíblicas de ministerio compartido…">
            <a:extLst>
              <a:ext uri="{FF2B5EF4-FFF2-40B4-BE49-F238E27FC236}">
                <a16:creationId xmlns:a16="http://schemas.microsoft.com/office/drawing/2014/main" id="{875F428E-50C3-E141-B8BB-C353A88FE41F}"/>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1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19" name="Ministerio Compartido en Efesios…"/>
          <p:cNvSpPr txBox="1"/>
          <p:nvPr/>
        </p:nvSpPr>
        <p:spPr>
          <a:xfrm>
            <a:off x="9750907" y="8654777"/>
            <a:ext cx="11816682"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defRPr sz="5200" b="1" spc="156">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Shared Ministry in Ephesians</a:t>
            </a:r>
          </a:p>
        </p:txBody>
      </p:sp>
      <p:pic>
        <p:nvPicPr>
          <p:cNvPr id="2120"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129" name="Agrupar"/>
          <p:cNvGrpSpPr/>
          <p:nvPr/>
        </p:nvGrpSpPr>
        <p:grpSpPr>
          <a:xfrm>
            <a:off x="436467" y="6858000"/>
            <a:ext cx="6463998" cy="6463998"/>
            <a:chOff x="0" y="0"/>
            <a:chExt cx="6463997" cy="6463997"/>
          </a:xfrm>
        </p:grpSpPr>
        <p:pic>
          <p:nvPicPr>
            <p:cNvPr id="2121"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122"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123"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124"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125"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26"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27"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28"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32" name="Agrupar"/>
          <p:cNvGrpSpPr/>
          <p:nvPr/>
        </p:nvGrpSpPr>
        <p:grpSpPr>
          <a:xfrm>
            <a:off x="7397687" y="7707549"/>
            <a:ext cx="16523124" cy="5614449"/>
            <a:chOff x="0" y="0"/>
            <a:chExt cx="16523123" cy="5614447"/>
          </a:xfrm>
        </p:grpSpPr>
        <p:sp>
          <p:nvSpPr>
            <p:cNvPr id="213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31"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2" name="Imagen 21" descr="Logotipo, nombre de la empresa&#10;&#10;Descripción generada automáticamente">
            <a:extLst>
              <a:ext uri="{FF2B5EF4-FFF2-40B4-BE49-F238E27FC236}">
                <a16:creationId xmlns:a16="http://schemas.microsoft.com/office/drawing/2014/main" id="{D744AE88-AB0F-47A8-B27B-1F6D4C4D675F}"/>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9" name="expresiones bíblicas de ministerio compartido…">
            <a:extLst>
              <a:ext uri="{FF2B5EF4-FFF2-40B4-BE49-F238E27FC236}">
                <a16:creationId xmlns:a16="http://schemas.microsoft.com/office/drawing/2014/main" id="{C1937444-8F7C-634F-A3D7-6A2C2FCF592C}"/>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3"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76" name="Agrupar"/>
          <p:cNvGrpSpPr/>
          <p:nvPr/>
        </p:nvGrpSpPr>
        <p:grpSpPr>
          <a:xfrm>
            <a:off x="8200844" y="7692891"/>
            <a:ext cx="15682225" cy="5328718"/>
            <a:chOff x="0" y="0"/>
            <a:chExt cx="15682224" cy="5328716"/>
          </a:xfrm>
        </p:grpSpPr>
        <p:sp>
          <p:nvSpPr>
            <p:cNvPr id="1074"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75"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77" name="Cada miembro busca y conoce a Dios a fondo…"/>
          <p:cNvSpPr txBox="1"/>
          <p:nvPr/>
        </p:nvSpPr>
        <p:spPr>
          <a:xfrm>
            <a:off x="9864352" y="8597536"/>
            <a:ext cx="12355208" cy="2971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20000"/>
              </a:lnSpc>
              <a:buSzPct val="50000"/>
              <a:defRPr sz="3800" b="1" spc="114">
                <a:solidFill>
                  <a:schemeClr val="accent2"/>
                </a:solidFill>
                <a:latin typeface="+mn-lt"/>
                <a:ea typeface="+mn-ea"/>
                <a:cs typeface="+mn-cs"/>
                <a:sym typeface="Helvetica"/>
              </a:defRPr>
            </a:pPr>
            <a:r>
              <a:rPr sz="8000" dirty="0"/>
              <a:t>Each member seeks and knows God thoroughly</a:t>
            </a:r>
          </a:p>
        </p:txBody>
      </p:sp>
      <p:pic>
        <p:nvPicPr>
          <p:cNvPr id="1078"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1079"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1080"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081"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082"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1083"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084" name="Imagen" descr="Imagen"/>
          <p:cNvPicPr>
            <a:picLocks noChangeAspect="1"/>
          </p:cNvPicPr>
          <p:nvPr/>
        </p:nvPicPr>
        <p:blipFill>
          <a:blip r:embed="rId5"/>
          <a:stretch>
            <a:fillRect/>
          </a:stretch>
        </p:blipFill>
        <p:spPr>
          <a:xfrm>
            <a:off x="801854" y="8520045"/>
            <a:ext cx="2247969" cy="2462061"/>
          </a:xfrm>
          <a:prstGeom prst="rect">
            <a:avLst/>
          </a:prstGeom>
          <a:ln w="12700">
            <a:miter lim="400000"/>
          </a:ln>
        </p:spPr>
      </p:pic>
      <p:sp>
        <p:nvSpPr>
          <p:cNvPr id="1085" name="4"/>
          <p:cNvSpPr txBox="1"/>
          <p:nvPr/>
        </p:nvSpPr>
        <p:spPr>
          <a:xfrm>
            <a:off x="1552422"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086" name="Imagen" descr="Imagen"/>
          <p:cNvPicPr>
            <a:picLocks noChangeAspect="1"/>
          </p:cNvPicPr>
          <p:nvPr/>
        </p:nvPicPr>
        <p:blipFill>
          <a:blip r:embed="rId6"/>
          <a:stretch>
            <a:fillRect/>
          </a:stretch>
        </p:blipFill>
        <p:spPr>
          <a:xfrm>
            <a:off x="2432599" y="7877770"/>
            <a:ext cx="3710932" cy="3746613"/>
          </a:xfrm>
          <a:prstGeom prst="rect">
            <a:avLst/>
          </a:prstGeom>
          <a:ln w="12700">
            <a:miter lim="400000"/>
          </a:ln>
        </p:spPr>
      </p:pic>
      <p:sp>
        <p:nvSpPr>
          <p:cNvPr id="1087" name="5"/>
          <p:cNvSpPr txBox="1"/>
          <p:nvPr/>
        </p:nvSpPr>
        <p:spPr>
          <a:xfrm>
            <a:off x="3825749"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3" name="Imagen 22" descr="Logotipo, nombre de la empresa&#10;&#10;Descripción generada automáticamente">
            <a:extLst>
              <a:ext uri="{FF2B5EF4-FFF2-40B4-BE49-F238E27FC236}">
                <a16:creationId xmlns:a16="http://schemas.microsoft.com/office/drawing/2014/main" id="{EFC547A5-4F91-4423-A8BA-2E57B1FDB456}"/>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9" name="Caracteríticas de una iglesia ejemplar…">
            <a:extLst>
              <a:ext uri="{FF2B5EF4-FFF2-40B4-BE49-F238E27FC236}">
                <a16:creationId xmlns:a16="http://schemas.microsoft.com/office/drawing/2014/main" id="{01983795-540D-8D48-BD23-8E486B14FFFB}"/>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3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38" name="Indicativo versus Imperativo…"/>
          <p:cNvSpPr txBox="1"/>
          <p:nvPr/>
        </p:nvSpPr>
        <p:spPr>
          <a:xfrm>
            <a:off x="10174709" y="8499819"/>
            <a:ext cx="11224649"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00000"/>
              <a:defRPr sz="5500" b="1" spc="165">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Indicative versus Imperative</a:t>
            </a:r>
          </a:p>
        </p:txBody>
      </p:sp>
      <p:pic>
        <p:nvPicPr>
          <p:cNvPr id="2139"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148" name="Agrupar"/>
          <p:cNvGrpSpPr/>
          <p:nvPr/>
        </p:nvGrpSpPr>
        <p:grpSpPr>
          <a:xfrm>
            <a:off x="436467" y="6858000"/>
            <a:ext cx="6463998" cy="6463998"/>
            <a:chOff x="0" y="0"/>
            <a:chExt cx="6463997" cy="6463997"/>
          </a:xfrm>
        </p:grpSpPr>
        <p:pic>
          <p:nvPicPr>
            <p:cNvPr id="2140"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141"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142"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143"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144"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45"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46"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47"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51" name="Agrupar"/>
          <p:cNvGrpSpPr/>
          <p:nvPr/>
        </p:nvGrpSpPr>
        <p:grpSpPr>
          <a:xfrm>
            <a:off x="7397687" y="7707549"/>
            <a:ext cx="16523124" cy="5614449"/>
            <a:chOff x="0" y="0"/>
            <a:chExt cx="16523123" cy="5614447"/>
          </a:xfrm>
        </p:grpSpPr>
        <p:sp>
          <p:nvSpPr>
            <p:cNvPr id="214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50"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52"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53"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B7B214C5-48F3-4354-BFF3-27071C02F765}"/>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D2D635D3-6EAC-0B43-939E-80A50F87272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59" name="El modo indicativo es un estado del ser que describe lo que la persona es…"/>
          <p:cNvSpPr txBox="1"/>
          <p:nvPr/>
        </p:nvSpPr>
        <p:spPr>
          <a:xfrm>
            <a:off x="9448641" y="8197810"/>
            <a:ext cx="12598718"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indicative mood is an action or state of being that describes what a person is</a:t>
            </a:r>
          </a:p>
        </p:txBody>
      </p:sp>
      <p:pic>
        <p:nvPicPr>
          <p:cNvPr id="2160"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169" name="Agrupar"/>
          <p:cNvGrpSpPr/>
          <p:nvPr/>
        </p:nvGrpSpPr>
        <p:grpSpPr>
          <a:xfrm>
            <a:off x="436467" y="6858000"/>
            <a:ext cx="6463998" cy="6463998"/>
            <a:chOff x="0" y="0"/>
            <a:chExt cx="6463997" cy="6463997"/>
          </a:xfrm>
        </p:grpSpPr>
        <p:pic>
          <p:nvPicPr>
            <p:cNvPr id="2161"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162"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163"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164"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165"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66"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67"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68"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72" name="Agrupar"/>
          <p:cNvGrpSpPr/>
          <p:nvPr/>
        </p:nvGrpSpPr>
        <p:grpSpPr>
          <a:xfrm>
            <a:off x="7397687" y="7707549"/>
            <a:ext cx="16314368" cy="5614449"/>
            <a:chOff x="0" y="0"/>
            <a:chExt cx="16523123" cy="5614447"/>
          </a:xfrm>
        </p:grpSpPr>
        <p:sp>
          <p:nvSpPr>
            <p:cNvPr id="217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71"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73"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74"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175" name="expresiones bíblicas de ministerio compartido…"/>
          <p:cNvSpPr txBox="1"/>
          <p:nvPr/>
        </p:nvSpPr>
        <p:spPr>
          <a:xfrm>
            <a:off x="2024840" y="1762660"/>
            <a:ext cx="9878222" cy="1016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endParaRPr sz="6600" b="1" dirty="0">
              <a:latin typeface="Calibri" panose="020F0502020204030204" pitchFamily="34" charset="0"/>
              <a:cs typeface="Calibri" panose="020F0502020204030204" pitchFamily="34" charset="0"/>
            </a:endParaRPr>
          </a:p>
        </p:txBody>
      </p:sp>
      <p:pic>
        <p:nvPicPr>
          <p:cNvPr id="24" name="Imagen 23" descr="Logotipo, nombre de la empresa&#10;&#10;Descripción generada automáticamente">
            <a:extLst>
              <a:ext uri="{FF2B5EF4-FFF2-40B4-BE49-F238E27FC236}">
                <a16:creationId xmlns:a16="http://schemas.microsoft.com/office/drawing/2014/main" id="{EC573168-AA8D-4E02-BC3C-943EA81F9DA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3725B094-ECBF-CC4B-AF88-1915BAFCCFC3}"/>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79"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180" name="El modo imperativo es una orden…"/>
          <p:cNvSpPr txBox="1"/>
          <p:nvPr/>
        </p:nvSpPr>
        <p:spPr>
          <a:xfrm>
            <a:off x="9868197" y="8559223"/>
            <a:ext cx="11531161"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300" b="1" spc="158">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The imperative mood is an order</a:t>
            </a:r>
          </a:p>
        </p:txBody>
      </p:sp>
      <p:pic>
        <p:nvPicPr>
          <p:cNvPr id="2181"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190" name="Agrupar"/>
          <p:cNvGrpSpPr/>
          <p:nvPr/>
        </p:nvGrpSpPr>
        <p:grpSpPr>
          <a:xfrm>
            <a:off x="436467" y="6858000"/>
            <a:ext cx="6463998" cy="6463998"/>
            <a:chOff x="0" y="0"/>
            <a:chExt cx="6463997" cy="6463997"/>
          </a:xfrm>
        </p:grpSpPr>
        <p:pic>
          <p:nvPicPr>
            <p:cNvPr id="2182"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183"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184"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185"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186"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187"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188"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189"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193" name="Agrupar"/>
          <p:cNvGrpSpPr/>
          <p:nvPr/>
        </p:nvGrpSpPr>
        <p:grpSpPr>
          <a:xfrm>
            <a:off x="7397687" y="7707549"/>
            <a:ext cx="16523124" cy="5614449"/>
            <a:chOff x="0" y="0"/>
            <a:chExt cx="16523123" cy="5614447"/>
          </a:xfrm>
        </p:grpSpPr>
        <p:sp>
          <p:nvSpPr>
            <p:cNvPr id="219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92"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194"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195"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4F850008-E2B5-40E7-B288-CED0A3619BD9}"/>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01424F5A-B460-E84D-8BC4-C4256E39481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0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01" name="Sin el indicativo es imposible ejecutar órdenes…"/>
          <p:cNvSpPr txBox="1"/>
          <p:nvPr/>
        </p:nvSpPr>
        <p:spPr>
          <a:xfrm>
            <a:off x="8386295" y="7977668"/>
            <a:ext cx="14620499"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4000" b="1" spc="119">
                <a:solidFill>
                  <a:schemeClr val="accent2"/>
                </a:solidFill>
                <a:latin typeface="+mn-lt"/>
                <a:ea typeface="+mn-ea"/>
                <a:cs typeface="+mn-cs"/>
                <a:sym typeface="Helvetica"/>
              </a:defRPr>
            </a:pPr>
            <a:r>
              <a:rPr sz="9600" dirty="0">
                <a:solidFill>
                  <a:schemeClr val="bg1"/>
                </a:solidFill>
                <a:latin typeface="Calibri" panose="020F0502020204030204" pitchFamily="34" charset="0"/>
                <a:cs typeface="Calibri" panose="020F0502020204030204" pitchFamily="34" charset="0"/>
              </a:rPr>
              <a:t>Without the indicative it is impossible to execute orders</a:t>
            </a:r>
          </a:p>
        </p:txBody>
      </p:sp>
      <p:pic>
        <p:nvPicPr>
          <p:cNvPr id="2202"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211" name="Agrupar"/>
          <p:cNvGrpSpPr/>
          <p:nvPr/>
        </p:nvGrpSpPr>
        <p:grpSpPr>
          <a:xfrm>
            <a:off x="436467" y="6858000"/>
            <a:ext cx="6463998" cy="6463998"/>
            <a:chOff x="0" y="0"/>
            <a:chExt cx="6463997" cy="6463997"/>
          </a:xfrm>
        </p:grpSpPr>
        <p:pic>
          <p:nvPicPr>
            <p:cNvPr id="2203"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204"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205"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206"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207"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08"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09"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10"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214" name="Agrupar"/>
          <p:cNvGrpSpPr/>
          <p:nvPr/>
        </p:nvGrpSpPr>
        <p:grpSpPr>
          <a:xfrm>
            <a:off x="7397687" y="7707549"/>
            <a:ext cx="16523124" cy="5614449"/>
            <a:chOff x="0" y="0"/>
            <a:chExt cx="16523123" cy="5614447"/>
          </a:xfrm>
        </p:grpSpPr>
        <p:sp>
          <p:nvSpPr>
            <p:cNvPr id="2212"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13"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15"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16"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BB5732C6-4A4D-4A99-BC85-3AE7432D10B0}"/>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BC0E37F3-0AA9-0749-989B-14231096F0E2}"/>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21" name="Agrupar"/>
          <p:cNvGrpSpPr/>
          <p:nvPr/>
        </p:nvGrpSpPr>
        <p:grpSpPr>
          <a:xfrm>
            <a:off x="7397687" y="7707549"/>
            <a:ext cx="16523124" cy="5614449"/>
            <a:chOff x="0" y="0"/>
            <a:chExt cx="16523123" cy="5614447"/>
          </a:xfrm>
        </p:grpSpPr>
        <p:sp>
          <p:nvSpPr>
            <p:cNvPr id="221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20"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24"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25" name="¿Qué es un discípulo, es un “docto en el reino de los cielos”? (Mateo 13:52)…"/>
          <p:cNvSpPr txBox="1"/>
          <p:nvPr/>
        </p:nvSpPr>
        <p:spPr>
          <a:xfrm>
            <a:off x="8995856" y="8038335"/>
            <a:ext cx="13326784"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800" dirty="0">
                <a:solidFill>
                  <a:schemeClr val="bg1"/>
                </a:solidFill>
                <a:latin typeface="Calibri" panose="020F0502020204030204" pitchFamily="34" charset="0"/>
                <a:cs typeface="Calibri" panose="020F0502020204030204" pitchFamily="34" charset="0"/>
              </a:rPr>
              <a:t>What is a disciple, is a "learned in the kingdom of heaven”? (Mateo 13:52)</a:t>
            </a:r>
          </a:p>
        </p:txBody>
      </p:sp>
      <p:pic>
        <p:nvPicPr>
          <p:cNvPr id="2226"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235" name="Agrupar"/>
          <p:cNvGrpSpPr/>
          <p:nvPr/>
        </p:nvGrpSpPr>
        <p:grpSpPr>
          <a:xfrm>
            <a:off x="436467" y="6858000"/>
            <a:ext cx="6463998" cy="6463998"/>
            <a:chOff x="0" y="0"/>
            <a:chExt cx="6463997" cy="6463997"/>
          </a:xfrm>
        </p:grpSpPr>
        <p:pic>
          <p:nvPicPr>
            <p:cNvPr id="2227"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228"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229"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230"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231"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32"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33"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34"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36"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37"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70134B9B-FBF5-4EDA-8242-6AC932C702A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E5B86252-BE28-F248-9F4B-A077E3A9C10E}"/>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42" name="Agrupar"/>
          <p:cNvGrpSpPr/>
          <p:nvPr/>
        </p:nvGrpSpPr>
        <p:grpSpPr>
          <a:xfrm>
            <a:off x="7397687" y="7707549"/>
            <a:ext cx="16523124" cy="5614449"/>
            <a:chOff x="0" y="0"/>
            <a:chExt cx="16523123" cy="5614447"/>
          </a:xfrm>
        </p:grpSpPr>
        <p:sp>
          <p:nvSpPr>
            <p:cNvPr id="224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41"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45"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46" name="Es una persona que “es” (indicativo), y “hace” (imperativo)…"/>
          <p:cNvSpPr txBox="1"/>
          <p:nvPr/>
        </p:nvSpPr>
        <p:spPr>
          <a:xfrm>
            <a:off x="7947897" y="7340183"/>
            <a:ext cx="15928850" cy="5913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20000"/>
              </a:lnSpc>
              <a:defRPr sz="3700" b="1" spc="111">
                <a:solidFill>
                  <a:srgbClr val="FFFFFF"/>
                </a:solidFill>
                <a:latin typeface="+mn-lt"/>
                <a:ea typeface="+mn-ea"/>
                <a:cs typeface="+mn-cs"/>
                <a:sym typeface="Helvetica"/>
              </a:defRPr>
            </a:pPr>
            <a:endParaRPr sz="8000" dirty="0">
              <a:latin typeface="Calibri" panose="020F0502020204030204" pitchFamily="34" charset="0"/>
              <a:cs typeface="Calibri" panose="020F0502020204030204" pitchFamily="34" charset="0"/>
            </a:endParaRPr>
          </a:p>
          <a:p>
            <a:pPr algn="ctr">
              <a:lnSpc>
                <a:spcPct val="120000"/>
              </a:lnSpc>
              <a:buSzPct val="50000"/>
              <a:defRPr sz="3700" b="1" spc="111">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He is a person who "is" (indicative), and "does" (imperative)</a:t>
            </a:r>
          </a:p>
          <a:p>
            <a:pPr algn="ctr">
              <a:lnSpc>
                <a:spcPct val="120000"/>
              </a:lnSpc>
              <a:defRPr sz="3700" b="1" spc="111">
                <a:solidFill>
                  <a:srgbClr val="FFFFFF"/>
                </a:solidFill>
                <a:latin typeface="+mn-lt"/>
                <a:ea typeface="+mn-ea"/>
                <a:cs typeface="+mn-cs"/>
                <a:sym typeface="Helvetica"/>
              </a:defRPr>
            </a:pPr>
            <a:endParaRPr sz="8000" dirty="0">
              <a:latin typeface="Calibri" panose="020F0502020204030204" pitchFamily="34" charset="0"/>
              <a:cs typeface="Calibri" panose="020F0502020204030204" pitchFamily="34" charset="0"/>
            </a:endParaRPr>
          </a:p>
        </p:txBody>
      </p:sp>
      <p:pic>
        <p:nvPicPr>
          <p:cNvPr id="2247"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256" name="Agrupar"/>
          <p:cNvGrpSpPr/>
          <p:nvPr/>
        </p:nvGrpSpPr>
        <p:grpSpPr>
          <a:xfrm>
            <a:off x="436467" y="6858000"/>
            <a:ext cx="6463998" cy="6463998"/>
            <a:chOff x="0" y="0"/>
            <a:chExt cx="6463997" cy="6463997"/>
          </a:xfrm>
        </p:grpSpPr>
        <p:pic>
          <p:nvPicPr>
            <p:cNvPr id="2248"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249"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250"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251"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252"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53"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54"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55"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57"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58"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6DE30A3D-C3F0-491C-A7B5-34ACCBCFE97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638DA0F0-DC02-C040-A4D3-9F91C4381BB9}"/>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63" name="Agrupar"/>
          <p:cNvGrpSpPr/>
          <p:nvPr/>
        </p:nvGrpSpPr>
        <p:grpSpPr>
          <a:xfrm>
            <a:off x="7397687" y="7707549"/>
            <a:ext cx="16523124" cy="5614449"/>
            <a:chOff x="0" y="0"/>
            <a:chExt cx="16523123" cy="5614447"/>
          </a:xfrm>
        </p:grpSpPr>
        <p:sp>
          <p:nvSpPr>
            <p:cNvPr id="226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62"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66"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67" name="Indicativos en Efesios 1:1—3:19…"/>
          <p:cNvSpPr txBox="1"/>
          <p:nvPr/>
        </p:nvSpPr>
        <p:spPr>
          <a:xfrm>
            <a:off x="9448641" y="8594357"/>
            <a:ext cx="11873089"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5000" b="1" spc="150">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Indicatives in Ephesians 1:1—3:19</a:t>
            </a:r>
          </a:p>
        </p:txBody>
      </p:sp>
      <p:pic>
        <p:nvPicPr>
          <p:cNvPr id="2268"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277" name="Agrupar"/>
          <p:cNvGrpSpPr/>
          <p:nvPr/>
        </p:nvGrpSpPr>
        <p:grpSpPr>
          <a:xfrm>
            <a:off x="436467" y="6858000"/>
            <a:ext cx="6463998" cy="6463998"/>
            <a:chOff x="0" y="0"/>
            <a:chExt cx="6463997" cy="6463997"/>
          </a:xfrm>
        </p:grpSpPr>
        <p:pic>
          <p:nvPicPr>
            <p:cNvPr id="2269"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270"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271"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272"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273"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74"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75"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76"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78"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79"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B4FD851D-04E8-43A7-989D-00933121CF47}"/>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0E9289A7-D339-A642-AFB9-E84ECAF2D49E}"/>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284" name="Agrupar"/>
          <p:cNvGrpSpPr/>
          <p:nvPr/>
        </p:nvGrpSpPr>
        <p:grpSpPr>
          <a:xfrm>
            <a:off x="7397687" y="7707549"/>
            <a:ext cx="16523124" cy="5614449"/>
            <a:chOff x="0" y="0"/>
            <a:chExt cx="16523123" cy="5614447"/>
          </a:xfrm>
        </p:grpSpPr>
        <p:sp>
          <p:nvSpPr>
            <p:cNvPr id="2282"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283"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28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288" name="Efesios 3:14-21, la clave para cumplir los imperativos…"/>
          <p:cNvSpPr txBox="1"/>
          <p:nvPr/>
        </p:nvSpPr>
        <p:spPr>
          <a:xfrm>
            <a:off x="8309025" y="8564507"/>
            <a:ext cx="14700447"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000" b="1" spc="119">
                <a:solidFill>
                  <a:schemeClr val="accent2"/>
                </a:solidFill>
                <a:latin typeface="+mn-lt"/>
                <a:ea typeface="+mn-ea"/>
                <a:cs typeface="+mn-cs"/>
                <a:sym typeface="Helvetica"/>
              </a:defRPr>
            </a:pPr>
            <a:r>
              <a:rPr sz="10000" dirty="0" err="1">
                <a:solidFill>
                  <a:schemeClr val="bg1"/>
                </a:solidFill>
                <a:latin typeface="Calibri" panose="020F0502020204030204" pitchFamily="34" charset="0"/>
                <a:cs typeface="Calibri" panose="020F0502020204030204" pitchFamily="34" charset="0"/>
              </a:rPr>
              <a:t>Efesios</a:t>
            </a:r>
            <a:r>
              <a:rPr sz="10000" dirty="0">
                <a:solidFill>
                  <a:schemeClr val="bg1"/>
                </a:solidFill>
                <a:latin typeface="Calibri" panose="020F0502020204030204" pitchFamily="34" charset="0"/>
                <a:cs typeface="Calibri" panose="020F0502020204030204" pitchFamily="34" charset="0"/>
              </a:rPr>
              <a:t> 3:14-21, the key to fulfill the imperatives</a:t>
            </a:r>
          </a:p>
        </p:txBody>
      </p:sp>
      <p:pic>
        <p:nvPicPr>
          <p:cNvPr id="2289"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298" name="Agrupar"/>
          <p:cNvGrpSpPr/>
          <p:nvPr/>
        </p:nvGrpSpPr>
        <p:grpSpPr>
          <a:xfrm>
            <a:off x="436467" y="6858000"/>
            <a:ext cx="6463998" cy="6463998"/>
            <a:chOff x="0" y="0"/>
            <a:chExt cx="6463997" cy="6463997"/>
          </a:xfrm>
        </p:grpSpPr>
        <p:pic>
          <p:nvPicPr>
            <p:cNvPr id="2290"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291"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292"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293"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294"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295"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296"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297"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299"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00"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A125FD17-4F04-4139-9DE9-1702345AF944}"/>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3FE5BC85-F473-E24E-ACA0-9B1942DFF551}"/>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05" name="Agrupar"/>
          <p:cNvGrpSpPr/>
          <p:nvPr/>
        </p:nvGrpSpPr>
        <p:grpSpPr>
          <a:xfrm>
            <a:off x="7397687" y="7289303"/>
            <a:ext cx="16523124" cy="6032695"/>
            <a:chOff x="0" y="0"/>
            <a:chExt cx="16523123" cy="5614447"/>
          </a:xfrm>
        </p:grpSpPr>
        <p:sp>
          <p:nvSpPr>
            <p:cNvPr id="230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04"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0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09" name="El indicativo es “en Cristo.” En Filipenses 3:9 Pablo lo expresa así: “…quiero ser hallado en Él.”…"/>
          <p:cNvSpPr txBox="1"/>
          <p:nvPr/>
        </p:nvSpPr>
        <p:spPr>
          <a:xfrm>
            <a:off x="9114082" y="7424522"/>
            <a:ext cx="13090333"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400" b="1" spc="10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 indicative is "in Christ." In Philippians 3:9 Paul puts it this way: "... I want to be found in Him”</a:t>
            </a:r>
          </a:p>
        </p:txBody>
      </p:sp>
      <p:pic>
        <p:nvPicPr>
          <p:cNvPr id="2310"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319" name="Agrupar"/>
          <p:cNvGrpSpPr/>
          <p:nvPr/>
        </p:nvGrpSpPr>
        <p:grpSpPr>
          <a:xfrm>
            <a:off x="436467" y="6858000"/>
            <a:ext cx="6463998" cy="6463998"/>
            <a:chOff x="0" y="0"/>
            <a:chExt cx="6463997" cy="6463997"/>
          </a:xfrm>
        </p:grpSpPr>
        <p:pic>
          <p:nvPicPr>
            <p:cNvPr id="2311"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312"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313"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314"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315"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16"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17"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18"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20"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21"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B89B9F89-5543-4325-AE82-C79DFA079C5A}"/>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7A809F4C-22DC-9140-B75D-B9499FE2F805}"/>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326" name="Agrupar"/>
          <p:cNvGrpSpPr/>
          <p:nvPr/>
        </p:nvGrpSpPr>
        <p:grpSpPr>
          <a:xfrm>
            <a:off x="7397687" y="7707549"/>
            <a:ext cx="16523124" cy="5614449"/>
            <a:chOff x="0" y="0"/>
            <a:chExt cx="16523123" cy="5614447"/>
          </a:xfrm>
        </p:grpSpPr>
        <p:sp>
          <p:nvSpPr>
            <p:cNvPr id="2324"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25"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29"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30" name="Efesios 4:1—6: 24 presenta números imperativos…"/>
          <p:cNvSpPr txBox="1"/>
          <p:nvPr/>
        </p:nvSpPr>
        <p:spPr>
          <a:xfrm>
            <a:off x="8503128" y="8854325"/>
            <a:ext cx="14700446" cy="2811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4300" b="1" spc="129">
                <a:solidFill>
                  <a:schemeClr val="accent2"/>
                </a:solidFill>
                <a:latin typeface="+mn-lt"/>
                <a:ea typeface="+mn-ea"/>
                <a:cs typeface="+mn-cs"/>
                <a:sym typeface="Helvetica"/>
              </a:defRPr>
            </a:pPr>
            <a:r>
              <a:rPr sz="8800" dirty="0" err="1">
                <a:solidFill>
                  <a:schemeClr val="bg1"/>
                </a:solidFill>
                <a:latin typeface="Calibri" panose="020F0502020204030204" pitchFamily="34" charset="0"/>
                <a:cs typeface="Calibri" panose="020F0502020204030204" pitchFamily="34" charset="0"/>
              </a:rPr>
              <a:t>Efesios</a:t>
            </a:r>
            <a:r>
              <a:rPr sz="8800" dirty="0">
                <a:solidFill>
                  <a:schemeClr val="bg1"/>
                </a:solidFill>
                <a:latin typeface="Calibri" panose="020F0502020204030204" pitchFamily="34" charset="0"/>
                <a:cs typeface="Calibri" panose="020F0502020204030204" pitchFamily="34" charset="0"/>
              </a:rPr>
              <a:t> 4:1—6: 24 presents numerous imperatives</a:t>
            </a:r>
          </a:p>
        </p:txBody>
      </p:sp>
      <p:pic>
        <p:nvPicPr>
          <p:cNvPr id="2331"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340" name="Agrupar"/>
          <p:cNvGrpSpPr/>
          <p:nvPr/>
        </p:nvGrpSpPr>
        <p:grpSpPr>
          <a:xfrm>
            <a:off x="436467" y="6858000"/>
            <a:ext cx="6463998" cy="6463998"/>
            <a:chOff x="0" y="0"/>
            <a:chExt cx="6463997" cy="6463997"/>
          </a:xfrm>
        </p:grpSpPr>
        <p:pic>
          <p:nvPicPr>
            <p:cNvPr id="2332"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333"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334"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335"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336"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37"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38"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39"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sp>
        <p:nvSpPr>
          <p:cNvPr id="2341"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42" name="1"/>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24" name="Imagen 23" descr="Logotipo, nombre de la empresa&#10;&#10;Descripción generada automáticamente">
            <a:extLst>
              <a:ext uri="{FF2B5EF4-FFF2-40B4-BE49-F238E27FC236}">
                <a16:creationId xmlns:a16="http://schemas.microsoft.com/office/drawing/2014/main" id="{DFDB08AE-024C-474F-8A1C-46D2BD0B766D}"/>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9C768B9B-4EE4-1F41-89F7-E0D34E4411A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92"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095" name="Agrupar"/>
          <p:cNvGrpSpPr/>
          <p:nvPr/>
        </p:nvGrpSpPr>
        <p:grpSpPr>
          <a:xfrm>
            <a:off x="7937775" y="5192486"/>
            <a:ext cx="15952294" cy="7380020"/>
            <a:chOff x="0" y="0"/>
            <a:chExt cx="15952292" cy="5420483"/>
          </a:xfrm>
        </p:grpSpPr>
        <p:sp>
          <p:nvSpPr>
            <p:cNvPr id="1093"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094"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096" name="Son personas maduras y sólo se comparan con Jesús y lo presentan en sus acciones y actitudes…"/>
          <p:cNvSpPr txBox="1"/>
          <p:nvPr/>
        </p:nvSpPr>
        <p:spPr>
          <a:xfrm>
            <a:off x="8859760" y="5818214"/>
            <a:ext cx="14405367"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They are mature and only compare themselves to Jesus and present Him in all their actions and attitudes</a:t>
            </a:r>
            <a:endParaRPr sz="8000" dirty="0">
              <a:latin typeface="Calibri" panose="020F0502020204030204" pitchFamily="34" charset="0"/>
              <a:ea typeface="Montserrat-ExtraBold"/>
              <a:cs typeface="Calibri" panose="020F0502020204030204" pitchFamily="34" charset="0"/>
              <a:sym typeface="Montserrat-ExtraBold"/>
            </a:endParaRPr>
          </a:p>
        </p:txBody>
      </p:sp>
      <p:grpSp>
        <p:nvGrpSpPr>
          <p:cNvPr id="1109" name="Agrupar"/>
          <p:cNvGrpSpPr/>
          <p:nvPr/>
        </p:nvGrpSpPr>
        <p:grpSpPr>
          <a:xfrm>
            <a:off x="416767" y="7962252"/>
            <a:ext cx="7050584" cy="5378604"/>
            <a:chOff x="0" y="0"/>
            <a:chExt cx="7050583" cy="5378603"/>
          </a:xfrm>
        </p:grpSpPr>
        <p:pic>
          <p:nvPicPr>
            <p:cNvPr id="1097" name="Imagen" descr="Imagen"/>
            <p:cNvPicPr>
              <a:picLocks noChangeAspect="1"/>
            </p:cNvPicPr>
            <p:nvPr/>
          </p:nvPicPr>
          <p:blipFill>
            <a:blip r:embed="rId2"/>
            <a:stretch>
              <a:fillRect/>
            </a:stretch>
          </p:blipFill>
          <p:spPr>
            <a:xfrm>
              <a:off x="1683917" y="3059270"/>
              <a:ext cx="3710931" cy="2319333"/>
            </a:xfrm>
            <a:prstGeom prst="rect">
              <a:avLst/>
            </a:prstGeom>
            <a:ln w="12700" cap="flat">
              <a:noFill/>
              <a:miter lim="400000"/>
            </a:ln>
            <a:effectLst/>
          </p:spPr>
        </p:pic>
        <p:pic>
          <p:nvPicPr>
            <p:cNvPr id="1098" name="Imagen" descr="Imagen"/>
            <p:cNvPicPr>
              <a:picLocks noChangeAspect="1"/>
            </p:cNvPicPr>
            <p:nvPr/>
          </p:nvPicPr>
          <p:blipFill>
            <a:blip r:embed="rId3"/>
            <a:stretch>
              <a:fillRect/>
            </a:stretch>
          </p:blipFill>
          <p:spPr>
            <a:xfrm>
              <a:off x="29487" y="2394997"/>
              <a:ext cx="2247969" cy="2961611"/>
            </a:xfrm>
            <a:prstGeom prst="rect">
              <a:avLst/>
            </a:prstGeom>
            <a:ln w="12700" cap="flat">
              <a:noFill/>
              <a:miter lim="400000"/>
            </a:ln>
            <a:effectLst/>
          </p:spPr>
        </p:pic>
        <p:sp>
          <p:nvSpPr>
            <p:cNvPr id="1099" name="1"/>
            <p:cNvSpPr txBox="1"/>
            <p:nvPr/>
          </p:nvSpPr>
          <p:spPr>
            <a:xfrm>
              <a:off x="724487" y="4023106"/>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00" name="2"/>
            <p:cNvSpPr txBox="1"/>
            <p:nvPr/>
          </p:nvSpPr>
          <p:spPr>
            <a:xfrm>
              <a:off x="3077067" y="4045102"/>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01" name="Imagen" descr="Imagen"/>
            <p:cNvPicPr>
              <a:picLocks noChangeAspect="1"/>
            </p:cNvPicPr>
            <p:nvPr/>
          </p:nvPicPr>
          <p:blipFill>
            <a:blip r:embed="rId4"/>
            <a:stretch>
              <a:fillRect/>
            </a:stretch>
          </p:blipFill>
          <p:spPr>
            <a:xfrm>
              <a:off x="4802615" y="2394997"/>
              <a:ext cx="2247969" cy="2961611"/>
            </a:xfrm>
            <a:prstGeom prst="rect">
              <a:avLst/>
            </a:prstGeom>
            <a:ln w="12700" cap="flat">
              <a:noFill/>
              <a:miter lim="400000"/>
            </a:ln>
            <a:effectLst/>
          </p:spPr>
        </p:pic>
        <p:sp>
          <p:nvSpPr>
            <p:cNvPr id="1102" name="3"/>
            <p:cNvSpPr txBox="1"/>
            <p:nvPr/>
          </p:nvSpPr>
          <p:spPr>
            <a:xfrm>
              <a:off x="5640123" y="39562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03" name="Imagen" descr="Imagen"/>
            <p:cNvPicPr>
              <a:picLocks noChangeAspect="1"/>
            </p:cNvPicPr>
            <p:nvPr/>
          </p:nvPicPr>
          <p:blipFill>
            <a:blip r:embed="rId5"/>
            <a:stretch>
              <a:fillRect/>
            </a:stretch>
          </p:blipFill>
          <p:spPr>
            <a:xfrm>
              <a:off x="0" y="663054"/>
              <a:ext cx="2247968" cy="2462062"/>
            </a:xfrm>
            <a:prstGeom prst="rect">
              <a:avLst/>
            </a:prstGeom>
            <a:ln w="12700" cap="flat">
              <a:noFill/>
              <a:miter lim="400000"/>
            </a:ln>
            <a:effectLst/>
          </p:spPr>
        </p:pic>
        <p:sp>
          <p:nvSpPr>
            <p:cNvPr id="1104" name="4"/>
            <p:cNvSpPr txBox="1"/>
            <p:nvPr/>
          </p:nvSpPr>
          <p:spPr>
            <a:xfrm>
              <a:off x="750569" y="1314588"/>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1105" name="Imagen" descr="Imagen"/>
            <p:cNvPicPr>
              <a:picLocks noChangeAspect="1"/>
            </p:cNvPicPr>
            <p:nvPr/>
          </p:nvPicPr>
          <p:blipFill>
            <a:blip r:embed="rId6"/>
            <a:stretch>
              <a:fillRect/>
            </a:stretch>
          </p:blipFill>
          <p:spPr>
            <a:xfrm>
              <a:off x="1678577" y="-1"/>
              <a:ext cx="3710932" cy="3746615"/>
            </a:xfrm>
            <a:prstGeom prst="rect">
              <a:avLst/>
            </a:prstGeom>
            <a:ln w="12700" cap="flat">
              <a:noFill/>
              <a:miter lim="400000"/>
            </a:ln>
            <a:effectLst/>
          </p:spPr>
        </p:pic>
        <p:sp>
          <p:nvSpPr>
            <p:cNvPr id="1106" name="5"/>
            <p:cNvSpPr txBox="1"/>
            <p:nvPr/>
          </p:nvSpPr>
          <p:spPr>
            <a:xfrm>
              <a:off x="3074695" y="1289188"/>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07" name="Imagen" descr="Imagen"/>
            <p:cNvPicPr>
              <a:picLocks noChangeAspect="1"/>
            </p:cNvPicPr>
            <p:nvPr/>
          </p:nvPicPr>
          <p:blipFill>
            <a:blip r:embed="rId7"/>
            <a:stretch>
              <a:fillRect/>
            </a:stretch>
          </p:blipFill>
          <p:spPr>
            <a:xfrm>
              <a:off x="4732059" y="654976"/>
              <a:ext cx="2247969" cy="2462062"/>
            </a:xfrm>
            <a:prstGeom prst="rect">
              <a:avLst/>
            </a:prstGeom>
            <a:ln w="12700" cap="flat">
              <a:noFill/>
              <a:miter lim="400000"/>
            </a:ln>
            <a:effectLst/>
          </p:spPr>
        </p:pic>
        <p:sp>
          <p:nvSpPr>
            <p:cNvPr id="1108" name="6"/>
            <p:cNvSpPr txBox="1"/>
            <p:nvPr/>
          </p:nvSpPr>
          <p:spPr>
            <a:xfrm>
              <a:off x="5569567" y="1319209"/>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pic>
        <p:nvPicPr>
          <p:cNvPr id="26" name="Imagen 25" descr="Logotipo, nombre de la empresa&#10;&#10;Descripción generada automáticamente">
            <a:extLst>
              <a:ext uri="{FF2B5EF4-FFF2-40B4-BE49-F238E27FC236}">
                <a16:creationId xmlns:a16="http://schemas.microsoft.com/office/drawing/2014/main" id="{C9718200-7B62-4A92-A87C-B39230D1C3E0}"/>
              </a:ext>
            </a:extLst>
          </p:cNvPr>
          <p:cNvPicPr>
            <a:picLocks noChangeAspect="1"/>
          </p:cNvPicPr>
          <p:nvPr/>
        </p:nvPicPr>
        <p:blipFill rotWithShape="1">
          <a:blip r:embed="rId8">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2" name="Caracteríticas de una iglesia ejemplar…">
            <a:extLst>
              <a:ext uri="{FF2B5EF4-FFF2-40B4-BE49-F238E27FC236}">
                <a16:creationId xmlns:a16="http://schemas.microsoft.com/office/drawing/2014/main" id="{486A56C4-5ABA-EF4C-8D06-2C4650C1936E}"/>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4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48" name="El ministerio compartido proviene de los frutos del indicativo al cumplir el imperativo…"/>
          <p:cNvSpPr txBox="1"/>
          <p:nvPr/>
        </p:nvSpPr>
        <p:spPr>
          <a:xfrm>
            <a:off x="8538447" y="8459931"/>
            <a:ext cx="14700444"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00000"/>
              <a:defRPr sz="3300" b="1" spc="98">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Shared ministry comes from the fruits of the indicative in fulfilling the imperative</a:t>
            </a:r>
          </a:p>
        </p:txBody>
      </p:sp>
      <p:pic>
        <p:nvPicPr>
          <p:cNvPr id="2349"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358" name="Agrupar"/>
          <p:cNvGrpSpPr/>
          <p:nvPr/>
        </p:nvGrpSpPr>
        <p:grpSpPr>
          <a:xfrm>
            <a:off x="436467" y="6858000"/>
            <a:ext cx="6463998" cy="6463998"/>
            <a:chOff x="0" y="0"/>
            <a:chExt cx="6463997" cy="6463997"/>
          </a:xfrm>
        </p:grpSpPr>
        <p:pic>
          <p:nvPicPr>
            <p:cNvPr id="2350"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351"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352"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353"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354"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55"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56"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57"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61" name="Agrupar"/>
          <p:cNvGrpSpPr/>
          <p:nvPr/>
        </p:nvGrpSpPr>
        <p:grpSpPr>
          <a:xfrm>
            <a:off x="7397687" y="7707549"/>
            <a:ext cx="16523124" cy="5614449"/>
            <a:chOff x="0" y="0"/>
            <a:chExt cx="16523123" cy="5614447"/>
          </a:xfrm>
        </p:grpSpPr>
        <p:sp>
          <p:nvSpPr>
            <p:cNvPr id="235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60"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62"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63"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 name="Imagen 23" descr="Logotipo, nombre de la empresa&#10;&#10;Descripción generada automáticamente">
            <a:extLst>
              <a:ext uri="{FF2B5EF4-FFF2-40B4-BE49-F238E27FC236}">
                <a16:creationId xmlns:a16="http://schemas.microsoft.com/office/drawing/2014/main" id="{42B170CE-B55A-4024-9A30-6911C4710EC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315DB45B-01F6-DC47-B8E1-EB1DB4D0F23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6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69" name="Cristo es la Cabeza…"/>
          <p:cNvSpPr txBox="1"/>
          <p:nvPr/>
        </p:nvSpPr>
        <p:spPr>
          <a:xfrm>
            <a:off x="7325017" y="8945607"/>
            <a:ext cx="16523125"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25000"/>
              <a:defRPr sz="5000" b="1" spc="150">
                <a:solidFill>
                  <a:schemeClr val="accent2"/>
                </a:solidFill>
                <a:latin typeface="+mn-lt"/>
                <a:ea typeface="+mn-ea"/>
                <a:cs typeface="+mn-cs"/>
                <a:sym typeface="Helvetica"/>
              </a:defRPr>
            </a:pPr>
            <a:r>
              <a:rPr sz="15000" dirty="0">
                <a:solidFill>
                  <a:schemeClr val="bg1"/>
                </a:solidFill>
                <a:latin typeface="Calibri" panose="020F0502020204030204" pitchFamily="34" charset="0"/>
                <a:cs typeface="Calibri" panose="020F0502020204030204" pitchFamily="34" charset="0"/>
              </a:rPr>
              <a:t>Christ is the Head</a:t>
            </a:r>
          </a:p>
        </p:txBody>
      </p:sp>
      <p:pic>
        <p:nvPicPr>
          <p:cNvPr id="2370"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379" name="Agrupar"/>
          <p:cNvGrpSpPr/>
          <p:nvPr/>
        </p:nvGrpSpPr>
        <p:grpSpPr>
          <a:xfrm>
            <a:off x="436467" y="6858000"/>
            <a:ext cx="6463998" cy="6463998"/>
            <a:chOff x="0" y="0"/>
            <a:chExt cx="6463997" cy="6463997"/>
          </a:xfrm>
        </p:grpSpPr>
        <p:pic>
          <p:nvPicPr>
            <p:cNvPr id="2371"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372"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373"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374"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375"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76"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77"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78"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382" name="Agrupar"/>
          <p:cNvGrpSpPr/>
          <p:nvPr/>
        </p:nvGrpSpPr>
        <p:grpSpPr>
          <a:xfrm>
            <a:off x="7397687" y="7707549"/>
            <a:ext cx="16523124" cy="5614449"/>
            <a:chOff x="0" y="0"/>
            <a:chExt cx="16523123" cy="5614447"/>
          </a:xfrm>
        </p:grpSpPr>
        <p:sp>
          <p:nvSpPr>
            <p:cNvPr id="238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81"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383"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384"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 name="Imagen 23" descr="Logotipo, nombre de la empresa&#10;&#10;Descripción generada automáticamente">
            <a:extLst>
              <a:ext uri="{FF2B5EF4-FFF2-40B4-BE49-F238E27FC236}">
                <a16:creationId xmlns:a16="http://schemas.microsoft.com/office/drawing/2014/main" id="{214EB0F8-C87A-400F-8878-1C03959964D8}"/>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596032FE-A30E-D048-A8C5-64FB82F998CB}"/>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89"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390" name="Hay liderazgo definido que se multiplica en discípulos “en Cristo”…"/>
          <p:cNvSpPr txBox="1"/>
          <p:nvPr/>
        </p:nvSpPr>
        <p:spPr>
          <a:xfrm>
            <a:off x="8538447" y="8459931"/>
            <a:ext cx="14700444"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25000"/>
              <a:defRPr sz="3500" b="1" spc="104">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There is definite leadership that multiplies into disciples "in Christ”</a:t>
            </a:r>
          </a:p>
        </p:txBody>
      </p:sp>
      <p:pic>
        <p:nvPicPr>
          <p:cNvPr id="2391"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400" name="Agrupar"/>
          <p:cNvGrpSpPr/>
          <p:nvPr/>
        </p:nvGrpSpPr>
        <p:grpSpPr>
          <a:xfrm>
            <a:off x="436467" y="6858000"/>
            <a:ext cx="6463998" cy="6463998"/>
            <a:chOff x="0" y="0"/>
            <a:chExt cx="6463997" cy="6463997"/>
          </a:xfrm>
        </p:grpSpPr>
        <p:pic>
          <p:nvPicPr>
            <p:cNvPr id="2392"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393"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394"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395"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396"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397"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398"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399"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03" name="Agrupar"/>
          <p:cNvGrpSpPr/>
          <p:nvPr/>
        </p:nvGrpSpPr>
        <p:grpSpPr>
          <a:xfrm>
            <a:off x="7397687" y="7707549"/>
            <a:ext cx="16523124" cy="5614449"/>
            <a:chOff x="0" y="0"/>
            <a:chExt cx="16523123" cy="5614447"/>
          </a:xfrm>
        </p:grpSpPr>
        <p:sp>
          <p:nvSpPr>
            <p:cNvPr id="240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02"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04"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05" name="2"/>
          <p:cNvSpPr txBox="1"/>
          <p:nvPr/>
        </p:nvSpPr>
        <p:spPr>
          <a:xfrm>
            <a:off x="11147442" y="5731247"/>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 name="Imagen 23" descr="Logotipo, nombre de la empresa&#10;&#10;Descripción generada automáticamente">
            <a:extLst>
              <a:ext uri="{FF2B5EF4-FFF2-40B4-BE49-F238E27FC236}">
                <a16:creationId xmlns:a16="http://schemas.microsoft.com/office/drawing/2014/main" id="{04836270-7AF6-4B5D-83D0-D02AAECE0B79}"/>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EA7AF1BB-7E58-5F42-B0DD-4B1ACB429BB0}"/>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1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411" name="Todo el cuerpo está en su máxima capacidad para demostrar a Cristo a través del ministerio expresado en sus dones y aptitudes…"/>
          <p:cNvSpPr txBox="1"/>
          <p:nvPr/>
        </p:nvSpPr>
        <p:spPr>
          <a:xfrm>
            <a:off x="9724826" y="7413064"/>
            <a:ext cx="12860911"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25000"/>
              <a:defRPr sz="2800" b="1" spc="84">
                <a:solidFill>
                  <a:schemeClr val="accent2"/>
                </a:solidFill>
                <a:latin typeface="+mn-lt"/>
                <a:ea typeface="+mn-ea"/>
                <a:cs typeface="+mn-cs"/>
                <a:sym typeface="Helvetica"/>
              </a:defRPr>
            </a:pPr>
            <a:r>
              <a:rPr lang="es-GT" sz="8000" dirty="0">
                <a:solidFill>
                  <a:schemeClr val="bg1"/>
                </a:solidFill>
                <a:latin typeface="Calibri" panose="020F0502020204030204" pitchFamily="34" charset="0"/>
                <a:cs typeface="Calibri" panose="020F0502020204030204" pitchFamily="34" charset="0"/>
              </a:rPr>
              <a:t>T</a:t>
            </a:r>
            <a:r>
              <a:rPr sz="8000" dirty="0">
                <a:solidFill>
                  <a:schemeClr val="bg1"/>
                </a:solidFill>
                <a:latin typeface="Calibri" panose="020F0502020204030204" pitchFamily="34" charset="0"/>
                <a:cs typeface="Calibri" panose="020F0502020204030204" pitchFamily="34" charset="0"/>
              </a:rPr>
              <a:t>he whole body is at its best to demonstrate Christ through ministry expressed in its gifts and abilities</a:t>
            </a:r>
          </a:p>
        </p:txBody>
      </p:sp>
      <p:pic>
        <p:nvPicPr>
          <p:cNvPr id="2412"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421" name="Agrupar"/>
          <p:cNvGrpSpPr/>
          <p:nvPr/>
        </p:nvGrpSpPr>
        <p:grpSpPr>
          <a:xfrm>
            <a:off x="436467" y="6858000"/>
            <a:ext cx="6463998" cy="6463998"/>
            <a:chOff x="0" y="0"/>
            <a:chExt cx="6463997" cy="6463997"/>
          </a:xfrm>
        </p:grpSpPr>
        <p:pic>
          <p:nvPicPr>
            <p:cNvPr id="2413"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414"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415"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416"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417"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418"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419"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420"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424" name="Agrupar"/>
          <p:cNvGrpSpPr/>
          <p:nvPr/>
        </p:nvGrpSpPr>
        <p:grpSpPr>
          <a:xfrm>
            <a:off x="7397687" y="7289303"/>
            <a:ext cx="16523124" cy="6032695"/>
            <a:chOff x="0" y="0"/>
            <a:chExt cx="16523123" cy="5614447"/>
          </a:xfrm>
        </p:grpSpPr>
        <p:sp>
          <p:nvSpPr>
            <p:cNvPr id="2422"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23"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25" name="Óvalo"/>
          <p:cNvSpPr/>
          <p:nvPr/>
        </p:nvSpPr>
        <p:spPr>
          <a:xfrm>
            <a:off x="10272883" y="5014097"/>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26" name="2"/>
          <p:cNvSpPr txBox="1"/>
          <p:nvPr/>
        </p:nvSpPr>
        <p:spPr>
          <a:xfrm>
            <a:off x="10858501" y="5264052"/>
            <a:ext cx="45894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rPr dirty="0"/>
              <a:t>2</a:t>
            </a:r>
          </a:p>
        </p:txBody>
      </p:sp>
      <p:pic>
        <p:nvPicPr>
          <p:cNvPr id="24" name="Imagen 23" descr="Logotipo, nombre de la empresa&#10;&#10;Descripción generada automáticamente">
            <a:extLst>
              <a:ext uri="{FF2B5EF4-FFF2-40B4-BE49-F238E27FC236}">
                <a16:creationId xmlns:a16="http://schemas.microsoft.com/office/drawing/2014/main" id="{AFE52055-B69B-4B05-83C8-1DF10693BC92}"/>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2BD6B99B-D431-404D-9065-AF62056F9DFD}"/>
              </a:ext>
            </a:extLst>
          </p:cNvPr>
          <p:cNvSpPr txBox="1"/>
          <p:nvPr/>
        </p:nvSpPr>
        <p:spPr>
          <a:xfrm>
            <a:off x="2024840" y="1272569"/>
            <a:ext cx="9878222" cy="176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30" name="Imagen" descr="Imagen"/>
          <p:cNvPicPr>
            <a:picLocks noChangeAspect="1"/>
          </p:cNvPicPr>
          <p:nvPr/>
        </p:nvPicPr>
        <p:blipFill>
          <a:blip r:embed="rId2"/>
          <a:stretch>
            <a:fillRect/>
          </a:stretch>
        </p:blipFill>
        <p:spPr>
          <a:xfrm>
            <a:off x="226751" y="4458382"/>
            <a:ext cx="9420053" cy="3568203"/>
          </a:xfrm>
          <a:prstGeom prst="rect">
            <a:avLst/>
          </a:prstGeom>
          <a:ln w="12700">
            <a:miter lim="400000"/>
          </a:ln>
        </p:spPr>
      </p:pic>
      <p:pic>
        <p:nvPicPr>
          <p:cNvPr id="2431" name="Imagen" descr="Imagen"/>
          <p:cNvPicPr>
            <a:picLocks noChangeAspect="1"/>
          </p:cNvPicPr>
          <p:nvPr/>
        </p:nvPicPr>
        <p:blipFill>
          <a:blip r:embed="rId3"/>
          <a:stretch>
            <a:fillRect/>
          </a:stretch>
        </p:blipFill>
        <p:spPr>
          <a:xfrm>
            <a:off x="1402226" y="6450260"/>
            <a:ext cx="2247969" cy="2640471"/>
          </a:xfrm>
          <a:prstGeom prst="rect">
            <a:avLst/>
          </a:prstGeom>
          <a:ln w="12700">
            <a:miter lim="400000"/>
          </a:ln>
        </p:spPr>
      </p:pic>
      <p:pic>
        <p:nvPicPr>
          <p:cNvPr id="2432" name="Imagen" descr="Imagen"/>
          <p:cNvPicPr>
            <a:picLocks noChangeAspect="1"/>
          </p:cNvPicPr>
          <p:nvPr/>
        </p:nvPicPr>
        <p:blipFill>
          <a:blip r:embed="rId4"/>
          <a:stretch>
            <a:fillRect/>
          </a:stretch>
        </p:blipFill>
        <p:spPr>
          <a:xfrm>
            <a:off x="3106711" y="5718509"/>
            <a:ext cx="3710931" cy="2711835"/>
          </a:xfrm>
          <a:prstGeom prst="rect">
            <a:avLst/>
          </a:prstGeom>
          <a:ln w="12700">
            <a:miter lim="400000"/>
          </a:ln>
        </p:spPr>
      </p:pic>
      <p:pic>
        <p:nvPicPr>
          <p:cNvPr id="2433" name="Imagen" descr="Imagen"/>
          <p:cNvPicPr>
            <a:picLocks noChangeAspect="1"/>
          </p:cNvPicPr>
          <p:nvPr/>
        </p:nvPicPr>
        <p:blipFill>
          <a:blip r:embed="rId5"/>
          <a:stretch>
            <a:fillRect/>
          </a:stretch>
        </p:blipFill>
        <p:spPr>
          <a:xfrm>
            <a:off x="6182912" y="6439977"/>
            <a:ext cx="2283651" cy="2711835"/>
          </a:xfrm>
          <a:prstGeom prst="rect">
            <a:avLst/>
          </a:prstGeom>
          <a:ln w="12700">
            <a:miter lim="400000"/>
          </a:ln>
        </p:spPr>
      </p:pic>
      <p:pic>
        <p:nvPicPr>
          <p:cNvPr id="2434" name="Imagen" descr="Imagen"/>
          <p:cNvPicPr>
            <a:picLocks noChangeAspect="1"/>
          </p:cNvPicPr>
          <p:nvPr/>
        </p:nvPicPr>
        <p:blipFill>
          <a:blip r:embed="rId6"/>
          <a:stretch>
            <a:fillRect/>
          </a:stretch>
        </p:blipFill>
        <p:spPr>
          <a:xfrm>
            <a:off x="1411453" y="8520045"/>
            <a:ext cx="2247969" cy="2462061"/>
          </a:xfrm>
          <a:prstGeom prst="rect">
            <a:avLst/>
          </a:prstGeom>
          <a:ln w="12700">
            <a:miter lim="400000"/>
          </a:ln>
        </p:spPr>
      </p:pic>
      <p:pic>
        <p:nvPicPr>
          <p:cNvPr id="2435" name="Imagen" descr="Imagen"/>
          <p:cNvPicPr>
            <a:picLocks noChangeAspect="1"/>
          </p:cNvPicPr>
          <p:nvPr/>
        </p:nvPicPr>
        <p:blipFill>
          <a:blip r:embed="rId7"/>
          <a:stretch>
            <a:fillRect/>
          </a:stretch>
        </p:blipFill>
        <p:spPr>
          <a:xfrm>
            <a:off x="3118399" y="7877770"/>
            <a:ext cx="3710932" cy="3746613"/>
          </a:xfrm>
          <a:prstGeom prst="rect">
            <a:avLst/>
          </a:prstGeom>
          <a:ln w="12700">
            <a:miter lim="400000"/>
          </a:ln>
        </p:spPr>
      </p:pic>
      <p:pic>
        <p:nvPicPr>
          <p:cNvPr id="2436" name="Imagen" descr="Imagen"/>
          <p:cNvPicPr>
            <a:picLocks noChangeAspect="1"/>
          </p:cNvPicPr>
          <p:nvPr/>
        </p:nvPicPr>
        <p:blipFill>
          <a:blip r:embed="rId8"/>
          <a:stretch>
            <a:fillRect/>
          </a:stretch>
        </p:blipFill>
        <p:spPr>
          <a:xfrm>
            <a:off x="6209982" y="8520045"/>
            <a:ext cx="2247969" cy="2462061"/>
          </a:xfrm>
          <a:prstGeom prst="rect">
            <a:avLst/>
          </a:prstGeom>
          <a:ln w="12700">
            <a:miter lim="400000"/>
          </a:ln>
        </p:spPr>
      </p:pic>
      <p:pic>
        <p:nvPicPr>
          <p:cNvPr id="2437" name="Imagen" descr="Imagen"/>
          <p:cNvPicPr>
            <a:picLocks noChangeAspect="1"/>
          </p:cNvPicPr>
          <p:nvPr/>
        </p:nvPicPr>
        <p:blipFill>
          <a:blip r:embed="rId9"/>
          <a:stretch>
            <a:fillRect/>
          </a:stretch>
        </p:blipFill>
        <p:spPr>
          <a:xfrm>
            <a:off x="1411453" y="10357250"/>
            <a:ext cx="2247969" cy="2961609"/>
          </a:xfrm>
          <a:prstGeom prst="rect">
            <a:avLst/>
          </a:prstGeom>
          <a:ln w="12700">
            <a:miter lim="400000"/>
          </a:ln>
        </p:spPr>
      </p:pic>
      <p:pic>
        <p:nvPicPr>
          <p:cNvPr id="2438" name="Imagen" descr="Imagen"/>
          <p:cNvPicPr>
            <a:picLocks noChangeAspect="1"/>
          </p:cNvPicPr>
          <p:nvPr/>
        </p:nvPicPr>
        <p:blipFill>
          <a:blip r:embed="rId10"/>
          <a:stretch>
            <a:fillRect/>
          </a:stretch>
        </p:blipFill>
        <p:spPr>
          <a:xfrm>
            <a:off x="3103240" y="11022680"/>
            <a:ext cx="3710931" cy="2319333"/>
          </a:xfrm>
          <a:prstGeom prst="rect">
            <a:avLst/>
          </a:prstGeom>
          <a:ln w="12700">
            <a:miter lim="400000"/>
          </a:ln>
        </p:spPr>
      </p:pic>
      <p:pic>
        <p:nvPicPr>
          <p:cNvPr id="2439" name="Imagen" descr="Imagen"/>
          <p:cNvPicPr>
            <a:picLocks noChangeAspect="1"/>
          </p:cNvPicPr>
          <p:nvPr/>
        </p:nvPicPr>
        <p:blipFill>
          <a:blip r:embed="rId11"/>
          <a:stretch>
            <a:fillRect/>
          </a:stretch>
        </p:blipFill>
        <p:spPr>
          <a:xfrm>
            <a:off x="6222682" y="10357250"/>
            <a:ext cx="2247969" cy="2961609"/>
          </a:xfrm>
          <a:prstGeom prst="rect">
            <a:avLst/>
          </a:prstGeom>
          <a:ln w="12700">
            <a:miter lim="400000"/>
          </a:ln>
        </p:spPr>
      </p:pic>
      <p:sp>
        <p:nvSpPr>
          <p:cNvPr id="2440" name="¿Cómo es una iglesia modelo del Nuevo Testamento?…"/>
          <p:cNvSpPr txBox="1"/>
          <p:nvPr/>
        </p:nvSpPr>
        <p:spPr>
          <a:xfrm>
            <a:off x="11346822" y="6965127"/>
            <a:ext cx="11829917" cy="5993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20000"/>
              </a:lnSpc>
              <a:defRPr sz="3500" b="1" spc="104">
                <a:solidFill>
                  <a:srgbClr val="FFFFFF"/>
                </a:solidFill>
                <a:latin typeface="+mn-lt"/>
                <a:ea typeface="+mn-ea"/>
                <a:cs typeface="+mn-cs"/>
                <a:sym typeface="Helvetica"/>
              </a:defRPr>
            </a:pPr>
            <a:endParaRPr sz="8800" dirty="0"/>
          </a:p>
          <a:p>
            <a:pPr algn="ctr" defTabSz="457200">
              <a:lnSpc>
                <a:spcPct val="100000"/>
              </a:lnSpc>
              <a:defRPr sz="3500" b="1" spc="0">
                <a:solidFill>
                  <a:schemeClr val="accent2"/>
                </a:solidFill>
                <a:latin typeface="+mn-lt"/>
                <a:ea typeface="+mn-ea"/>
                <a:cs typeface="+mn-cs"/>
                <a:sym typeface="Helvetica"/>
              </a:defRPr>
            </a:pPr>
            <a:r>
              <a:rPr sz="8800" dirty="0">
                <a:solidFill>
                  <a:schemeClr val="bg1"/>
                </a:solidFill>
                <a:latin typeface="Calibri" panose="020F0502020204030204" pitchFamily="34" charset="0"/>
                <a:cs typeface="Calibri" panose="020F0502020204030204" pitchFamily="34" charset="0"/>
              </a:rPr>
              <a:t>How is a New Testament model church like?</a:t>
            </a:r>
            <a:endParaRPr sz="8800" b="0" dirty="0">
              <a:solidFill>
                <a:schemeClr val="bg1"/>
              </a:solidFill>
              <a:latin typeface="Calibri" panose="020F0502020204030204" pitchFamily="34" charset="0"/>
              <a:ea typeface="Times Roman"/>
              <a:cs typeface="Calibri" panose="020F0502020204030204" pitchFamily="34" charset="0"/>
              <a:sym typeface="Times Roman"/>
            </a:endParaRPr>
          </a:p>
          <a:p>
            <a:pPr>
              <a:lnSpc>
                <a:spcPct val="120000"/>
              </a:lnSpc>
              <a:defRPr sz="3500" b="1" spc="104">
                <a:solidFill>
                  <a:srgbClr val="FFFFFF"/>
                </a:solidFill>
                <a:latin typeface="+mn-lt"/>
                <a:ea typeface="+mn-ea"/>
                <a:cs typeface="+mn-cs"/>
                <a:sym typeface="Helvetica"/>
              </a:defRPr>
            </a:pPr>
            <a:endParaRPr sz="8800" b="0" dirty="0">
              <a:solidFill>
                <a:srgbClr val="000000"/>
              </a:solidFill>
              <a:latin typeface="Times Roman"/>
              <a:ea typeface="Times Roman"/>
              <a:cs typeface="Times Roman"/>
              <a:sym typeface="Times Roman"/>
            </a:endParaRPr>
          </a:p>
        </p:txBody>
      </p:sp>
      <p:sp>
        <p:nvSpPr>
          <p:cNvPr id="2442" name="Caracteríticas de una iglesia ejempla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
        <p:nvSpPr>
          <p:cNvPr id="2443"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46" name="Agrupar"/>
          <p:cNvGrpSpPr/>
          <p:nvPr/>
        </p:nvGrpSpPr>
        <p:grpSpPr>
          <a:xfrm>
            <a:off x="10030236" y="7775918"/>
            <a:ext cx="14127013" cy="4800267"/>
            <a:chOff x="0" y="0"/>
            <a:chExt cx="14127012" cy="4800266"/>
          </a:xfrm>
        </p:grpSpPr>
        <p:sp>
          <p:nvSpPr>
            <p:cNvPr id="2444" name="Rectángulo redondeado"/>
            <p:cNvSpPr/>
            <p:nvPr/>
          </p:nvSpPr>
          <p:spPr>
            <a:xfrm rot="16200000">
              <a:off x="4849658" y="-4849661"/>
              <a:ext cx="4427694" cy="1412701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45" name="Rectángulo redondeado"/>
            <p:cNvSpPr/>
            <p:nvPr/>
          </p:nvSpPr>
          <p:spPr>
            <a:xfrm rot="16200000">
              <a:off x="6705261" y="3009046"/>
              <a:ext cx="716489" cy="2865951"/>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2" name="Imagen 21" descr="Logotipo, nombre de la empresa&#10;&#10;Descripción generada automáticamente">
            <a:extLst>
              <a:ext uri="{FF2B5EF4-FFF2-40B4-BE49-F238E27FC236}">
                <a16:creationId xmlns:a16="http://schemas.microsoft.com/office/drawing/2014/main" id="{01639FB0-7084-464C-9BEC-D3444E7430A4}"/>
              </a:ext>
            </a:extLst>
          </p:cNvPr>
          <p:cNvPicPr>
            <a:picLocks noChangeAspect="1"/>
          </p:cNvPicPr>
          <p:nvPr/>
        </p:nvPicPr>
        <p:blipFill rotWithShape="1">
          <a:blip r:embed="rId12">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0"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53" name="Agrupar"/>
          <p:cNvGrpSpPr/>
          <p:nvPr/>
        </p:nvGrpSpPr>
        <p:grpSpPr>
          <a:xfrm>
            <a:off x="8886645" y="6857999"/>
            <a:ext cx="15095574" cy="6163611"/>
            <a:chOff x="0" y="0"/>
            <a:chExt cx="15682224" cy="5328716"/>
          </a:xfrm>
        </p:grpSpPr>
        <p:sp>
          <p:nvSpPr>
            <p:cNvPr id="2451"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52"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54" name="Tiene líderes-mentores llamados al ministerio (Efesios 4:11: “Pastores, profetas apóstoles, etc.)…"/>
          <p:cNvSpPr txBox="1"/>
          <p:nvPr/>
        </p:nvSpPr>
        <p:spPr>
          <a:xfrm>
            <a:off x="9358810" y="7628024"/>
            <a:ext cx="14151241" cy="3703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000" b="1" spc="90">
                <a:solidFill>
                  <a:schemeClr val="accent2"/>
                </a:solidFill>
                <a:latin typeface="+mn-lt"/>
                <a:ea typeface="+mn-ea"/>
                <a:cs typeface="+mn-cs"/>
                <a:sym typeface="Helvetica"/>
              </a:defRPr>
            </a:pPr>
            <a:r>
              <a:rPr sz="7800" dirty="0">
                <a:solidFill>
                  <a:schemeClr val="bg1"/>
                </a:solidFill>
                <a:latin typeface="Calibri" panose="020F0502020204030204" pitchFamily="34" charset="0"/>
                <a:cs typeface="Calibri" panose="020F0502020204030204" pitchFamily="34" charset="0"/>
              </a:rPr>
              <a:t>Do you have mentor-leaders called to ministry  </a:t>
            </a:r>
            <a:r>
              <a:rPr sz="7800" dirty="0">
                <a:solidFill>
                  <a:schemeClr val="bg1"/>
                </a:solidFill>
                <a:latin typeface="Calibri" panose="020F0502020204030204" pitchFamily="34" charset="0"/>
                <a:ea typeface="Montserrat-ExtraBold"/>
                <a:cs typeface="Calibri" panose="020F0502020204030204" pitchFamily="34" charset="0"/>
                <a:sym typeface="Montserrat-ExtraBold"/>
              </a:rPr>
              <a:t>(Eph. 4:11: “Pastors, prophets apostles, etc.)</a:t>
            </a:r>
          </a:p>
        </p:txBody>
      </p:sp>
      <p:pic>
        <p:nvPicPr>
          <p:cNvPr id="2455" name="Imagen" descr="Imagen"/>
          <p:cNvPicPr>
            <a:picLocks noChangeAspect="1"/>
          </p:cNvPicPr>
          <p:nvPr/>
        </p:nvPicPr>
        <p:blipFill>
          <a:blip r:embed="rId2"/>
          <a:stretch>
            <a:fillRect/>
          </a:stretch>
        </p:blipFill>
        <p:spPr>
          <a:xfrm>
            <a:off x="763754" y="10357250"/>
            <a:ext cx="2247969" cy="2961609"/>
          </a:xfrm>
          <a:prstGeom prst="rect">
            <a:avLst/>
          </a:prstGeom>
          <a:ln w="12700">
            <a:miter lim="400000"/>
          </a:ln>
        </p:spPr>
      </p:pic>
      <p:sp>
        <p:nvSpPr>
          <p:cNvPr id="2456"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pic>
        <p:nvPicPr>
          <p:cNvPr id="14" name="Imagen 13" descr="Logotipo, nombre de la empresa&#10;&#10;Descripción generada automáticamente">
            <a:extLst>
              <a:ext uri="{FF2B5EF4-FFF2-40B4-BE49-F238E27FC236}">
                <a16:creationId xmlns:a16="http://schemas.microsoft.com/office/drawing/2014/main" id="{F547CB15-3C81-4FA7-8CAD-8749303BAED6}"/>
              </a:ext>
            </a:extLst>
          </p:cNvPr>
          <p:cNvPicPr>
            <a:picLocks noChangeAspect="1"/>
          </p:cNvPicPr>
          <p:nvPr/>
        </p:nvPicPr>
        <p:blipFill rotWithShape="1">
          <a:blip r:embed="rId3">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1" name="Caracteríticas de una iglesia ejemplar…">
            <a:extLst>
              <a:ext uri="{FF2B5EF4-FFF2-40B4-BE49-F238E27FC236}">
                <a16:creationId xmlns:a16="http://schemas.microsoft.com/office/drawing/2014/main" id="{072E3E0E-8AF0-454D-8B88-0365B7EA3DF5}"/>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61"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64" name="Agrupar"/>
          <p:cNvGrpSpPr/>
          <p:nvPr/>
        </p:nvGrpSpPr>
        <p:grpSpPr>
          <a:xfrm>
            <a:off x="8886645" y="7692893"/>
            <a:ext cx="14733602" cy="5328718"/>
            <a:chOff x="0" y="0"/>
            <a:chExt cx="15682224" cy="5328716"/>
          </a:xfrm>
        </p:grpSpPr>
        <p:sp>
          <p:nvSpPr>
            <p:cNvPr id="2462"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63"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65" name="Todos los miembros involucrados  en ministerio (Ef. 4:12: “perfeccionando a los santos para el ministerio)…"/>
          <p:cNvSpPr txBox="1"/>
          <p:nvPr/>
        </p:nvSpPr>
        <p:spPr>
          <a:xfrm>
            <a:off x="9146814" y="8189448"/>
            <a:ext cx="14473432"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200" b="1" spc="96">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Each member is involved in a ministry </a:t>
            </a:r>
            <a:r>
              <a:rPr sz="8000" dirty="0">
                <a:solidFill>
                  <a:schemeClr val="bg1"/>
                </a:solidFill>
                <a:latin typeface="Calibri" panose="020F0502020204030204" pitchFamily="34" charset="0"/>
                <a:ea typeface="Montserrat-ExtraBold"/>
                <a:cs typeface="Calibri" panose="020F0502020204030204" pitchFamily="34" charset="0"/>
                <a:sym typeface="Montserrat-ExtraBold"/>
              </a:rPr>
              <a:t>(</a:t>
            </a:r>
            <a:r>
              <a:rPr sz="8000" dirty="0" err="1">
                <a:solidFill>
                  <a:schemeClr val="bg1"/>
                </a:solidFill>
                <a:latin typeface="Calibri" panose="020F0502020204030204" pitchFamily="34" charset="0"/>
                <a:ea typeface="Montserrat-ExtraBold"/>
                <a:cs typeface="Calibri" panose="020F0502020204030204" pitchFamily="34" charset="0"/>
                <a:sym typeface="Montserrat-ExtraBold"/>
              </a:rPr>
              <a:t>Ef</a:t>
            </a:r>
            <a:r>
              <a:rPr sz="8000" dirty="0">
                <a:solidFill>
                  <a:schemeClr val="bg1"/>
                </a:solidFill>
                <a:latin typeface="Calibri" panose="020F0502020204030204" pitchFamily="34" charset="0"/>
                <a:ea typeface="Montserrat-ExtraBold"/>
                <a:cs typeface="Calibri" panose="020F0502020204030204" pitchFamily="34" charset="0"/>
                <a:sym typeface="Montserrat-ExtraBold"/>
              </a:rPr>
              <a:t>. 4:12: “perfecting the saints for ministry)</a:t>
            </a:r>
          </a:p>
        </p:txBody>
      </p:sp>
      <p:pic>
        <p:nvPicPr>
          <p:cNvPr id="2466"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2467"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2468"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69"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6" name="Imagen 15" descr="Logotipo, nombre de la empresa&#10;&#10;Descripción generada automáticamente">
            <a:extLst>
              <a:ext uri="{FF2B5EF4-FFF2-40B4-BE49-F238E27FC236}">
                <a16:creationId xmlns:a16="http://schemas.microsoft.com/office/drawing/2014/main" id="{70B6F797-2889-4853-B540-BF903FEA6D05}"/>
              </a:ext>
            </a:extLst>
          </p:cNvPr>
          <p:cNvPicPr>
            <a:picLocks noChangeAspect="1"/>
          </p:cNvPicPr>
          <p:nvPr/>
        </p:nvPicPr>
        <p:blipFill rotWithShape="1">
          <a:blip r:embed="rId4">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3" name="Caracteríticas de una iglesia ejemplar…">
            <a:extLst>
              <a:ext uri="{FF2B5EF4-FFF2-40B4-BE49-F238E27FC236}">
                <a16:creationId xmlns:a16="http://schemas.microsoft.com/office/drawing/2014/main" id="{09FDEC60-80B7-3C4E-991F-AFEA43BF99DD}"/>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74"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77" name="Agrupar"/>
          <p:cNvGrpSpPr/>
          <p:nvPr/>
        </p:nvGrpSpPr>
        <p:grpSpPr>
          <a:xfrm>
            <a:off x="8886644" y="6629400"/>
            <a:ext cx="14970883" cy="6392211"/>
            <a:chOff x="0" y="0"/>
            <a:chExt cx="15682224" cy="5328716"/>
          </a:xfrm>
        </p:grpSpPr>
        <p:sp>
          <p:nvSpPr>
            <p:cNvPr id="2475"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76"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78" name="Se edifica y renueva continuamente (Ef. 4:12: “la edificación del Cuerpo de Cristo:).…"/>
          <p:cNvSpPr txBox="1"/>
          <p:nvPr/>
        </p:nvSpPr>
        <p:spPr>
          <a:xfrm>
            <a:off x="9629647" y="7040492"/>
            <a:ext cx="13484875"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300" b="1" spc="98">
                <a:solidFill>
                  <a:schemeClr val="accent2"/>
                </a:solidFill>
                <a:latin typeface="Montserrat-ExtraBold"/>
                <a:ea typeface="Montserrat-ExtraBold"/>
                <a:cs typeface="Montserrat-ExtraBold"/>
                <a:sym typeface="Montserrat-ExtraBold"/>
              </a:defRPr>
            </a:pPr>
            <a:r>
              <a:rPr sz="8000" dirty="0">
                <a:solidFill>
                  <a:schemeClr val="bg1"/>
                </a:solidFill>
                <a:latin typeface="Calibri" panose="020F0502020204030204" pitchFamily="34" charset="0"/>
                <a:cs typeface="Calibri" panose="020F0502020204030204" pitchFamily="34" charset="0"/>
              </a:rPr>
              <a:t>It is continually edified and renewed  (</a:t>
            </a:r>
            <a:r>
              <a:rPr sz="8000" dirty="0" err="1">
                <a:solidFill>
                  <a:schemeClr val="bg1"/>
                </a:solidFill>
                <a:latin typeface="Calibri" panose="020F0502020204030204" pitchFamily="34" charset="0"/>
                <a:cs typeface="Calibri" panose="020F0502020204030204" pitchFamily="34" charset="0"/>
              </a:rPr>
              <a:t>Ef</a:t>
            </a:r>
            <a:r>
              <a:rPr sz="8000" dirty="0">
                <a:solidFill>
                  <a:schemeClr val="bg1"/>
                </a:solidFill>
                <a:latin typeface="Calibri" panose="020F0502020204030204" pitchFamily="34" charset="0"/>
                <a:cs typeface="Calibri" panose="020F0502020204030204" pitchFamily="34" charset="0"/>
              </a:rPr>
              <a:t>. 4:12: “edification of the body of Christ”).</a:t>
            </a:r>
          </a:p>
        </p:txBody>
      </p:sp>
      <p:pic>
        <p:nvPicPr>
          <p:cNvPr id="2479"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2480"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2481"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82"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83"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2484"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8" name="Imagen 17" descr="Logotipo, nombre de la empresa&#10;&#10;Descripción generada automáticamente">
            <a:extLst>
              <a:ext uri="{FF2B5EF4-FFF2-40B4-BE49-F238E27FC236}">
                <a16:creationId xmlns:a16="http://schemas.microsoft.com/office/drawing/2014/main" id="{83982D65-1E52-48BA-B240-E57156671986}"/>
              </a:ext>
            </a:extLst>
          </p:cNvPr>
          <p:cNvPicPr>
            <a:picLocks noChangeAspect="1"/>
          </p:cNvPicPr>
          <p:nvPr/>
        </p:nvPicPr>
        <p:blipFill rotWithShape="1">
          <a:blip r:embed="rId5">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5" name="Caracteríticas de una iglesia ejemplar…">
            <a:extLst>
              <a:ext uri="{FF2B5EF4-FFF2-40B4-BE49-F238E27FC236}">
                <a16:creationId xmlns:a16="http://schemas.microsoft.com/office/drawing/2014/main" id="{E83E6782-22B3-E448-A711-9D0F2C9155F9}"/>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89"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492" name="Agrupar"/>
          <p:cNvGrpSpPr/>
          <p:nvPr/>
        </p:nvGrpSpPr>
        <p:grpSpPr>
          <a:xfrm>
            <a:off x="8462103" y="6563048"/>
            <a:ext cx="15499333" cy="6458563"/>
            <a:chOff x="0" y="0"/>
            <a:chExt cx="15682224" cy="5328716"/>
          </a:xfrm>
        </p:grpSpPr>
        <p:sp>
          <p:nvSpPr>
            <p:cNvPr id="2490"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491"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493" name="Están unidos en la fe y Dios obra produciendo fruto (Ef. 4:4, 5, 13, “lleguemos a la unidad de la fe”)…"/>
          <p:cNvSpPr txBox="1"/>
          <p:nvPr/>
        </p:nvSpPr>
        <p:spPr>
          <a:xfrm>
            <a:off x="9230307" y="7397510"/>
            <a:ext cx="14145816" cy="428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300" b="1" spc="98">
                <a:solidFill>
                  <a:schemeClr val="accent2"/>
                </a:solidFill>
                <a:latin typeface="Montserrat-ExtraBold"/>
                <a:ea typeface="Montserrat-ExtraBold"/>
                <a:cs typeface="Montserrat-ExtraBold"/>
                <a:sym typeface="Montserrat-ExtraBold"/>
              </a:defRPr>
            </a:pPr>
            <a:r>
              <a:rPr sz="6800" dirty="0">
                <a:solidFill>
                  <a:schemeClr val="bg1"/>
                </a:solidFill>
                <a:latin typeface="Calibri" panose="020F0502020204030204" pitchFamily="34" charset="0"/>
                <a:cs typeface="Calibri" panose="020F0502020204030204" pitchFamily="34" charset="0"/>
              </a:rPr>
              <a:t>They are united in their faith and God works among them and producing fruit (</a:t>
            </a:r>
            <a:r>
              <a:rPr sz="6800" dirty="0" err="1">
                <a:solidFill>
                  <a:schemeClr val="bg1"/>
                </a:solidFill>
                <a:latin typeface="Calibri" panose="020F0502020204030204" pitchFamily="34" charset="0"/>
                <a:cs typeface="Calibri" panose="020F0502020204030204" pitchFamily="34" charset="0"/>
              </a:rPr>
              <a:t>Ef</a:t>
            </a:r>
            <a:r>
              <a:rPr sz="6800" dirty="0">
                <a:solidFill>
                  <a:schemeClr val="bg1"/>
                </a:solidFill>
                <a:latin typeface="Calibri" panose="020F0502020204030204" pitchFamily="34" charset="0"/>
                <a:cs typeface="Calibri" panose="020F0502020204030204" pitchFamily="34" charset="0"/>
              </a:rPr>
              <a:t>. 4:4, 5, 13, “let’s come to the unity of the faith”)</a:t>
            </a:r>
          </a:p>
        </p:txBody>
      </p:sp>
      <p:pic>
        <p:nvPicPr>
          <p:cNvPr id="2494"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2495"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2496"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497"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498"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2499"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00" name="Imagen" descr="Imagen"/>
          <p:cNvPicPr>
            <a:picLocks noChangeAspect="1"/>
          </p:cNvPicPr>
          <p:nvPr/>
        </p:nvPicPr>
        <p:blipFill>
          <a:blip r:embed="rId5"/>
          <a:stretch>
            <a:fillRect/>
          </a:stretch>
        </p:blipFill>
        <p:spPr>
          <a:xfrm>
            <a:off x="801854" y="8520045"/>
            <a:ext cx="2247969" cy="2462061"/>
          </a:xfrm>
          <a:prstGeom prst="rect">
            <a:avLst/>
          </a:prstGeom>
          <a:ln w="12700">
            <a:miter lim="400000"/>
          </a:ln>
        </p:spPr>
      </p:pic>
      <p:sp>
        <p:nvSpPr>
          <p:cNvPr id="2501" name="4"/>
          <p:cNvSpPr txBox="1"/>
          <p:nvPr/>
        </p:nvSpPr>
        <p:spPr>
          <a:xfrm>
            <a:off x="1552422"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2" name="Imagen 21" descr="Logotipo, nombre de la empresa&#10;&#10;Descripción generada automáticamente">
            <a:extLst>
              <a:ext uri="{FF2B5EF4-FFF2-40B4-BE49-F238E27FC236}">
                <a16:creationId xmlns:a16="http://schemas.microsoft.com/office/drawing/2014/main" id="{9B6560F7-B9B2-457A-907B-4F40748DA701}"/>
              </a:ext>
            </a:extLst>
          </p:cNvPr>
          <p:cNvPicPr>
            <a:picLocks noChangeAspect="1"/>
          </p:cNvPicPr>
          <p:nvPr/>
        </p:nvPicPr>
        <p:blipFill rotWithShape="1">
          <a:blip r:embed="rId6">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7" name="Caracteríticas de una iglesia ejemplar…">
            <a:extLst>
              <a:ext uri="{FF2B5EF4-FFF2-40B4-BE49-F238E27FC236}">
                <a16:creationId xmlns:a16="http://schemas.microsoft.com/office/drawing/2014/main" id="{506CA769-A7D1-4E40-ACA1-1F5E2CF92FEE}"/>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06"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09" name="Agrupar"/>
          <p:cNvGrpSpPr/>
          <p:nvPr/>
        </p:nvGrpSpPr>
        <p:grpSpPr>
          <a:xfrm>
            <a:off x="8886644" y="7692893"/>
            <a:ext cx="15220265" cy="5328718"/>
            <a:chOff x="0" y="0"/>
            <a:chExt cx="15682224" cy="5328716"/>
          </a:xfrm>
        </p:grpSpPr>
        <p:sp>
          <p:nvSpPr>
            <p:cNvPr id="2507"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08"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10" name="Cada miembro busca y conoce a Dios a fondo (4:13: “El conocimiento pleno del Hijo de Dios”)…"/>
          <p:cNvSpPr txBox="1"/>
          <p:nvPr/>
        </p:nvSpPr>
        <p:spPr>
          <a:xfrm>
            <a:off x="9620461" y="8191698"/>
            <a:ext cx="13843775"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300" b="1" spc="98">
                <a:solidFill>
                  <a:schemeClr val="accent2"/>
                </a:solidFill>
                <a:latin typeface="Montserrat-ExtraBold"/>
                <a:ea typeface="Montserrat-ExtraBold"/>
                <a:cs typeface="Montserrat-ExtraBold"/>
                <a:sym typeface="Montserrat-ExtraBold"/>
              </a:defRPr>
            </a:pPr>
            <a:r>
              <a:rPr sz="8000" dirty="0">
                <a:solidFill>
                  <a:schemeClr val="bg1"/>
                </a:solidFill>
                <a:latin typeface="Calibri" panose="020F0502020204030204" pitchFamily="34" charset="0"/>
                <a:cs typeface="Calibri" panose="020F0502020204030204" pitchFamily="34" charset="0"/>
              </a:rPr>
              <a:t>Each member seeks and knows God thoroughly  (4:13: “the full knowledge of the Son of God”)</a:t>
            </a:r>
          </a:p>
        </p:txBody>
      </p:sp>
      <p:pic>
        <p:nvPicPr>
          <p:cNvPr id="2511" name="Imagen" descr="Imagen"/>
          <p:cNvPicPr>
            <a:picLocks noChangeAspect="1"/>
          </p:cNvPicPr>
          <p:nvPr/>
        </p:nvPicPr>
        <p:blipFill>
          <a:blip r:embed="rId2"/>
          <a:stretch>
            <a:fillRect/>
          </a:stretch>
        </p:blipFill>
        <p:spPr>
          <a:xfrm>
            <a:off x="2418183" y="11021523"/>
            <a:ext cx="3710932" cy="2319333"/>
          </a:xfrm>
          <a:prstGeom prst="rect">
            <a:avLst/>
          </a:prstGeom>
          <a:ln w="12700">
            <a:miter lim="400000"/>
          </a:ln>
        </p:spPr>
      </p:pic>
      <p:pic>
        <p:nvPicPr>
          <p:cNvPr id="2512" name="Imagen" descr="Imagen"/>
          <p:cNvPicPr>
            <a:picLocks noChangeAspect="1"/>
          </p:cNvPicPr>
          <p:nvPr/>
        </p:nvPicPr>
        <p:blipFill>
          <a:blip r:embed="rId3"/>
          <a:stretch>
            <a:fillRect/>
          </a:stretch>
        </p:blipFill>
        <p:spPr>
          <a:xfrm>
            <a:off x="763754" y="10357250"/>
            <a:ext cx="2247969" cy="2961609"/>
          </a:xfrm>
          <a:prstGeom prst="rect">
            <a:avLst/>
          </a:prstGeom>
          <a:ln w="12700">
            <a:miter lim="400000"/>
          </a:ln>
        </p:spPr>
      </p:pic>
      <p:sp>
        <p:nvSpPr>
          <p:cNvPr id="2513" name="1"/>
          <p:cNvSpPr txBox="1"/>
          <p:nvPr/>
        </p:nvSpPr>
        <p:spPr>
          <a:xfrm>
            <a:off x="1458753" y="11985359"/>
            <a:ext cx="714156" cy="130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14" name="2"/>
          <p:cNvSpPr txBox="1"/>
          <p:nvPr/>
        </p:nvSpPr>
        <p:spPr>
          <a:xfrm>
            <a:off x="3811334" y="120073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15" name="Imagen" descr="Imagen"/>
          <p:cNvPicPr>
            <a:picLocks noChangeAspect="1"/>
          </p:cNvPicPr>
          <p:nvPr/>
        </p:nvPicPr>
        <p:blipFill>
          <a:blip r:embed="rId4"/>
          <a:stretch>
            <a:fillRect/>
          </a:stretch>
        </p:blipFill>
        <p:spPr>
          <a:xfrm>
            <a:off x="5536882" y="10357250"/>
            <a:ext cx="2247969" cy="2961609"/>
          </a:xfrm>
          <a:prstGeom prst="rect">
            <a:avLst/>
          </a:prstGeom>
          <a:ln w="12700">
            <a:miter lim="400000"/>
          </a:ln>
        </p:spPr>
      </p:pic>
      <p:sp>
        <p:nvSpPr>
          <p:cNvPr id="2516" name="3"/>
          <p:cNvSpPr txBox="1"/>
          <p:nvPr/>
        </p:nvSpPr>
        <p:spPr>
          <a:xfrm>
            <a:off x="6374388" y="11918453"/>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17" name="Imagen" descr="Imagen"/>
          <p:cNvPicPr>
            <a:picLocks noChangeAspect="1"/>
          </p:cNvPicPr>
          <p:nvPr/>
        </p:nvPicPr>
        <p:blipFill>
          <a:blip r:embed="rId5"/>
          <a:stretch>
            <a:fillRect/>
          </a:stretch>
        </p:blipFill>
        <p:spPr>
          <a:xfrm>
            <a:off x="801854" y="8520045"/>
            <a:ext cx="2247969" cy="2462061"/>
          </a:xfrm>
          <a:prstGeom prst="rect">
            <a:avLst/>
          </a:prstGeom>
          <a:ln w="12700">
            <a:miter lim="400000"/>
          </a:ln>
        </p:spPr>
      </p:pic>
      <p:sp>
        <p:nvSpPr>
          <p:cNvPr id="2518" name="4"/>
          <p:cNvSpPr txBox="1"/>
          <p:nvPr/>
        </p:nvSpPr>
        <p:spPr>
          <a:xfrm>
            <a:off x="1552422"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19" name="Imagen" descr="Imagen"/>
          <p:cNvPicPr>
            <a:picLocks noChangeAspect="1"/>
          </p:cNvPicPr>
          <p:nvPr/>
        </p:nvPicPr>
        <p:blipFill>
          <a:blip r:embed="rId6"/>
          <a:stretch>
            <a:fillRect/>
          </a:stretch>
        </p:blipFill>
        <p:spPr>
          <a:xfrm>
            <a:off x="2432599" y="7877770"/>
            <a:ext cx="3710932" cy="3746613"/>
          </a:xfrm>
          <a:prstGeom prst="rect">
            <a:avLst/>
          </a:prstGeom>
          <a:ln w="12700">
            <a:miter lim="400000"/>
          </a:ln>
        </p:spPr>
      </p:pic>
      <p:sp>
        <p:nvSpPr>
          <p:cNvPr id="2520" name="5"/>
          <p:cNvSpPr txBox="1"/>
          <p:nvPr/>
        </p:nvSpPr>
        <p:spPr>
          <a:xfrm>
            <a:off x="3825749" y="9171578"/>
            <a:ext cx="924631"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2" name="Imagen 21" descr="Logotipo, nombre de la empresa&#10;&#10;Descripción generada automáticamente">
            <a:extLst>
              <a:ext uri="{FF2B5EF4-FFF2-40B4-BE49-F238E27FC236}">
                <a16:creationId xmlns:a16="http://schemas.microsoft.com/office/drawing/2014/main" id="{798BDC6C-0D91-4950-A8BD-C06CA362477B}"/>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19" name="Caracteríticas de una iglesia ejemplar…">
            <a:extLst>
              <a:ext uri="{FF2B5EF4-FFF2-40B4-BE49-F238E27FC236}">
                <a16:creationId xmlns:a16="http://schemas.microsoft.com/office/drawing/2014/main" id="{C559360F-1E9C-F44C-9D72-90E26F08028B}"/>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14"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1129" name="Agrupar"/>
          <p:cNvGrpSpPr/>
          <p:nvPr/>
        </p:nvGrpSpPr>
        <p:grpSpPr>
          <a:xfrm>
            <a:off x="573254" y="6421162"/>
            <a:ext cx="7021098" cy="6919695"/>
            <a:chOff x="0" y="0"/>
            <a:chExt cx="7021097" cy="6919693"/>
          </a:xfrm>
        </p:grpSpPr>
        <p:pic>
          <p:nvPicPr>
            <p:cNvPr id="1115" name="Imagen" descr="Imagen"/>
            <p:cNvPicPr>
              <a:picLocks noChangeAspect="1"/>
            </p:cNvPicPr>
            <p:nvPr/>
          </p:nvPicPr>
          <p:blipFill>
            <a:blip r:embed="rId2"/>
            <a:stretch>
              <a:fillRect/>
            </a:stretch>
          </p:blipFill>
          <p:spPr>
            <a:xfrm>
              <a:off x="38100" y="-1"/>
              <a:ext cx="2247968" cy="2640471"/>
            </a:xfrm>
            <a:prstGeom prst="rect">
              <a:avLst/>
            </a:prstGeom>
            <a:ln w="12700" cap="flat">
              <a:noFill/>
              <a:miter lim="400000"/>
            </a:ln>
            <a:effectLst/>
          </p:spPr>
        </p:pic>
        <p:pic>
          <p:nvPicPr>
            <p:cNvPr id="1116" name="Imagen" descr="Imagen"/>
            <p:cNvPicPr>
              <a:picLocks noChangeAspect="1"/>
            </p:cNvPicPr>
            <p:nvPr/>
          </p:nvPicPr>
          <p:blipFill>
            <a:blip r:embed="rId3"/>
            <a:stretch>
              <a:fillRect/>
            </a:stretch>
          </p:blipFill>
          <p:spPr>
            <a:xfrm>
              <a:off x="1654430" y="4600360"/>
              <a:ext cx="3710932" cy="2319334"/>
            </a:xfrm>
            <a:prstGeom prst="rect">
              <a:avLst/>
            </a:prstGeom>
            <a:ln w="12700" cap="flat">
              <a:noFill/>
              <a:miter lim="400000"/>
            </a:ln>
            <a:effectLst/>
          </p:spPr>
        </p:pic>
        <p:pic>
          <p:nvPicPr>
            <p:cNvPr id="1117" name="Imagen" descr="Imagen"/>
            <p:cNvPicPr>
              <a:picLocks noChangeAspect="1"/>
            </p:cNvPicPr>
            <p:nvPr/>
          </p:nvPicPr>
          <p:blipFill>
            <a:blip r:embed="rId4"/>
            <a:stretch>
              <a:fillRect/>
            </a:stretch>
          </p:blipFill>
          <p:spPr>
            <a:xfrm>
              <a:off x="0" y="3936088"/>
              <a:ext cx="2247968" cy="2961610"/>
            </a:xfrm>
            <a:prstGeom prst="rect">
              <a:avLst/>
            </a:prstGeom>
            <a:ln w="12700" cap="flat">
              <a:noFill/>
              <a:miter lim="400000"/>
            </a:ln>
            <a:effectLst/>
          </p:spPr>
        </p:pic>
        <p:sp>
          <p:nvSpPr>
            <p:cNvPr id="1118" name="1"/>
            <p:cNvSpPr txBox="1"/>
            <p:nvPr/>
          </p:nvSpPr>
          <p:spPr>
            <a:xfrm>
              <a:off x="695000" y="5564196"/>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1119" name="2"/>
            <p:cNvSpPr txBox="1"/>
            <p:nvPr/>
          </p:nvSpPr>
          <p:spPr>
            <a:xfrm>
              <a:off x="3047580" y="5586193"/>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1120" name="Imagen" descr="Imagen"/>
            <p:cNvPicPr>
              <a:picLocks noChangeAspect="1"/>
            </p:cNvPicPr>
            <p:nvPr/>
          </p:nvPicPr>
          <p:blipFill>
            <a:blip r:embed="rId5"/>
            <a:stretch>
              <a:fillRect/>
            </a:stretch>
          </p:blipFill>
          <p:spPr>
            <a:xfrm>
              <a:off x="4773128" y="3936088"/>
              <a:ext cx="2247970" cy="2961610"/>
            </a:xfrm>
            <a:prstGeom prst="rect">
              <a:avLst/>
            </a:prstGeom>
            <a:ln w="12700" cap="flat">
              <a:noFill/>
              <a:miter lim="400000"/>
            </a:ln>
            <a:effectLst/>
          </p:spPr>
        </p:pic>
        <p:sp>
          <p:nvSpPr>
            <p:cNvPr id="1121" name="3"/>
            <p:cNvSpPr txBox="1"/>
            <p:nvPr/>
          </p:nvSpPr>
          <p:spPr>
            <a:xfrm>
              <a:off x="5610636" y="5497292"/>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1122" name="Imagen" descr="Imagen"/>
            <p:cNvPicPr>
              <a:picLocks noChangeAspect="1"/>
            </p:cNvPicPr>
            <p:nvPr/>
          </p:nvPicPr>
          <p:blipFill>
            <a:blip r:embed="rId6"/>
            <a:stretch>
              <a:fillRect/>
            </a:stretch>
          </p:blipFill>
          <p:spPr>
            <a:xfrm>
              <a:off x="38100" y="2098882"/>
              <a:ext cx="2247968" cy="2462062"/>
            </a:xfrm>
            <a:prstGeom prst="rect">
              <a:avLst/>
            </a:prstGeom>
            <a:ln w="12700" cap="flat">
              <a:noFill/>
              <a:miter lim="400000"/>
            </a:ln>
            <a:effectLst/>
          </p:spPr>
        </p:pic>
        <p:pic>
          <p:nvPicPr>
            <p:cNvPr id="1123" name="Imagen" descr="Imagen"/>
            <p:cNvPicPr>
              <a:picLocks noChangeAspect="1"/>
            </p:cNvPicPr>
            <p:nvPr/>
          </p:nvPicPr>
          <p:blipFill>
            <a:blip r:embed="rId7"/>
            <a:stretch>
              <a:fillRect/>
            </a:stretch>
          </p:blipFill>
          <p:spPr>
            <a:xfrm>
              <a:off x="1668845" y="1456606"/>
              <a:ext cx="3710933" cy="3746614"/>
            </a:xfrm>
            <a:prstGeom prst="rect">
              <a:avLst/>
            </a:prstGeom>
            <a:ln w="12700" cap="flat">
              <a:noFill/>
              <a:miter lim="400000"/>
            </a:ln>
            <a:effectLst/>
          </p:spPr>
        </p:pic>
        <p:sp>
          <p:nvSpPr>
            <p:cNvPr id="1124" name="5"/>
            <p:cNvSpPr txBox="1"/>
            <p:nvPr/>
          </p:nvSpPr>
          <p:spPr>
            <a:xfrm>
              <a:off x="3061996" y="2750416"/>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1125" name="Imagen" descr="Imagen"/>
            <p:cNvPicPr>
              <a:picLocks noChangeAspect="1"/>
            </p:cNvPicPr>
            <p:nvPr/>
          </p:nvPicPr>
          <p:blipFill>
            <a:blip r:embed="rId8"/>
            <a:stretch>
              <a:fillRect/>
            </a:stretch>
          </p:blipFill>
          <p:spPr>
            <a:xfrm>
              <a:off x="4773128" y="2098882"/>
              <a:ext cx="2247970" cy="2462062"/>
            </a:xfrm>
            <a:prstGeom prst="rect">
              <a:avLst/>
            </a:prstGeom>
            <a:ln w="12700" cap="flat">
              <a:noFill/>
              <a:miter lim="400000"/>
            </a:ln>
            <a:effectLst/>
          </p:spPr>
        </p:pic>
        <p:sp>
          <p:nvSpPr>
            <p:cNvPr id="1126" name="7"/>
            <p:cNvSpPr txBox="1"/>
            <p:nvPr/>
          </p:nvSpPr>
          <p:spPr>
            <a:xfrm>
              <a:off x="946839" y="90047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1127" name="4"/>
            <p:cNvSpPr txBox="1"/>
            <p:nvPr/>
          </p:nvSpPr>
          <p:spPr>
            <a:xfrm>
              <a:off x="788669" y="2750416"/>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1128" name="6"/>
            <p:cNvSpPr txBox="1"/>
            <p:nvPr/>
          </p:nvSpPr>
          <p:spPr>
            <a:xfrm>
              <a:off x="5589461" y="2675862"/>
              <a:ext cx="1246166"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1132" name="Agrupar"/>
          <p:cNvGrpSpPr/>
          <p:nvPr/>
        </p:nvGrpSpPr>
        <p:grpSpPr>
          <a:xfrm>
            <a:off x="7937775" y="6008914"/>
            <a:ext cx="15952294" cy="6563592"/>
            <a:chOff x="0" y="0"/>
            <a:chExt cx="15952292" cy="5420483"/>
          </a:xfrm>
        </p:grpSpPr>
        <p:sp>
          <p:nvSpPr>
            <p:cNvPr id="1130"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131"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1133" name="No siguen las enseñanzas y prácticas de última moda contrarias a las Biblia.…"/>
          <p:cNvSpPr txBox="1"/>
          <p:nvPr/>
        </p:nvSpPr>
        <p:spPr>
          <a:xfrm>
            <a:off x="9959243" y="6402518"/>
            <a:ext cx="11909359" cy="5027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8000" dirty="0">
                <a:latin typeface="Calibri" panose="020F0502020204030204" pitchFamily="34" charset="0"/>
                <a:cs typeface="Calibri" panose="020F0502020204030204" pitchFamily="34" charset="0"/>
              </a:rPr>
              <a:t>They do not follow the latest teachings and practices in vogue that are contrary to the Bible.</a:t>
            </a:r>
          </a:p>
        </p:txBody>
      </p:sp>
      <p:pic>
        <p:nvPicPr>
          <p:cNvPr id="27" name="Imagen 26" descr="Logotipo, nombre de la empresa&#10;&#10;Descripción generada automáticamente">
            <a:extLst>
              <a:ext uri="{FF2B5EF4-FFF2-40B4-BE49-F238E27FC236}">
                <a16:creationId xmlns:a16="http://schemas.microsoft.com/office/drawing/2014/main" id="{7EEAFB18-D36C-45C4-A33A-F742573620A3}"/>
              </a:ext>
            </a:extLst>
          </p:cNvPr>
          <p:cNvPicPr>
            <a:picLocks noChangeAspect="1"/>
          </p:cNvPicPr>
          <p:nvPr/>
        </p:nvPicPr>
        <p:blipFill rotWithShape="1">
          <a:blip r:embed="rId9">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4" name="Caracteríticas de una iglesia ejemplar…">
            <a:extLst>
              <a:ext uri="{FF2B5EF4-FFF2-40B4-BE49-F238E27FC236}">
                <a16:creationId xmlns:a16="http://schemas.microsoft.com/office/drawing/2014/main" id="{C2694DDE-DD96-AE41-AB23-2925BD5DA74D}"/>
              </a:ext>
            </a:extLst>
          </p:cNvPr>
          <p:cNvSpPr txBox="1"/>
          <p:nvPr/>
        </p:nvSpPr>
        <p:spPr>
          <a:xfrm>
            <a:off x="3031827" y="707534"/>
            <a:ext cx="1034645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90000"/>
              </a:lnSpc>
              <a:defRPr sz="3500" cap="all" spc="0">
                <a:solidFill>
                  <a:srgbClr val="FFFFFF"/>
                </a:solidFill>
              </a:defRPr>
            </a:pPr>
            <a:endParaRPr dirty="0"/>
          </a:p>
          <a:p>
            <a:pPr>
              <a:lnSpc>
                <a:spcPct val="90000"/>
              </a:lnSpc>
              <a:defRPr sz="3500" cap="all" spc="0">
                <a:solidFill>
                  <a:schemeClr val="accent2"/>
                </a:solidFill>
              </a:defRPr>
            </a:pPr>
            <a:r>
              <a:rPr sz="6000" b="1" cap="all" spc="0" dirty="0">
                <a:solidFill>
                  <a:schemeClr val="accent4"/>
                </a:solidFill>
                <a:latin typeface="+mn-lt"/>
                <a:ea typeface="+mn-ea"/>
                <a:cs typeface="+mn-cs"/>
                <a:sym typeface="Helvetica"/>
              </a:rPr>
              <a:t>Characteristics of an exemplary church</a:t>
            </a:r>
          </a:p>
          <a:p>
            <a:pPr>
              <a:lnSpc>
                <a:spcPct val="90000"/>
              </a:lnSpc>
              <a:defRPr sz="3500" cap="all" spc="0">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25"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28" name="Agrupar"/>
          <p:cNvGrpSpPr/>
          <p:nvPr/>
        </p:nvGrpSpPr>
        <p:grpSpPr>
          <a:xfrm>
            <a:off x="7937775" y="6270171"/>
            <a:ext cx="15952294" cy="6302335"/>
            <a:chOff x="0" y="0"/>
            <a:chExt cx="15952292" cy="5420483"/>
          </a:xfrm>
        </p:grpSpPr>
        <p:sp>
          <p:nvSpPr>
            <p:cNvPr id="2526"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27"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29" name="Son personas maduras y sólo se comparan con Jesús y lo presentan en sus acciones y actitudes (Ef. 413: Maduro a la media de la estatura de la Plenitud de Cristo).…"/>
          <p:cNvSpPr txBox="1"/>
          <p:nvPr/>
        </p:nvSpPr>
        <p:spPr>
          <a:xfrm>
            <a:off x="8811298" y="6462648"/>
            <a:ext cx="14405366"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2500" b="1" spc="75">
                <a:solidFill>
                  <a:schemeClr val="accent2"/>
                </a:solidFill>
                <a:latin typeface="+mn-lt"/>
                <a:ea typeface="+mn-ea"/>
                <a:cs typeface="+mn-cs"/>
                <a:sym typeface="Helvetica"/>
              </a:defRPr>
            </a:pPr>
            <a:r>
              <a:rPr sz="6600" dirty="0">
                <a:solidFill>
                  <a:schemeClr val="bg1"/>
                </a:solidFill>
                <a:latin typeface="Calibri" panose="020F0502020204030204" pitchFamily="34" charset="0"/>
                <a:cs typeface="Calibri" panose="020F0502020204030204" pitchFamily="34" charset="0"/>
              </a:rPr>
              <a:t>They are mature and only compares themselves to Jesus  and present Him in all their actions and attitudes</a:t>
            </a:r>
            <a:r>
              <a:rPr sz="6600" dirty="0">
                <a:solidFill>
                  <a:schemeClr val="bg1"/>
                </a:solidFill>
                <a:latin typeface="Calibri" panose="020F0502020204030204" pitchFamily="34" charset="0"/>
                <a:ea typeface="Montserrat-ExtraBold"/>
                <a:cs typeface="Calibri" panose="020F0502020204030204" pitchFamily="34" charset="0"/>
                <a:sym typeface="Montserrat-ExtraBold"/>
              </a:rPr>
              <a:t> </a:t>
            </a:r>
            <a:r>
              <a:rPr sz="6600" dirty="0">
                <a:solidFill>
                  <a:schemeClr val="bg1"/>
                </a:solidFill>
                <a:latin typeface="Calibri" panose="020F0502020204030204" pitchFamily="34" charset="0"/>
                <a:cs typeface="Calibri" panose="020F0502020204030204" pitchFamily="34" charset="0"/>
              </a:rPr>
              <a:t>(</a:t>
            </a:r>
            <a:r>
              <a:rPr sz="6600" dirty="0" err="1">
                <a:solidFill>
                  <a:schemeClr val="bg1"/>
                </a:solidFill>
                <a:latin typeface="Calibri" panose="020F0502020204030204" pitchFamily="34" charset="0"/>
                <a:cs typeface="Calibri" panose="020F0502020204030204" pitchFamily="34" charset="0"/>
              </a:rPr>
              <a:t>Ef</a:t>
            </a:r>
            <a:r>
              <a:rPr sz="6600" dirty="0">
                <a:solidFill>
                  <a:schemeClr val="bg1"/>
                </a:solidFill>
                <a:latin typeface="Calibri" panose="020F0502020204030204" pitchFamily="34" charset="0"/>
                <a:cs typeface="Calibri" panose="020F0502020204030204" pitchFamily="34" charset="0"/>
              </a:rPr>
              <a:t>. 413: become mature, attaining to the whole measure of the fullness of Christ).</a:t>
            </a:r>
          </a:p>
        </p:txBody>
      </p:sp>
      <p:grpSp>
        <p:nvGrpSpPr>
          <p:cNvPr id="2542" name="Agrupar"/>
          <p:cNvGrpSpPr/>
          <p:nvPr/>
        </p:nvGrpSpPr>
        <p:grpSpPr>
          <a:xfrm>
            <a:off x="416767" y="7962252"/>
            <a:ext cx="7050584" cy="5378604"/>
            <a:chOff x="0" y="0"/>
            <a:chExt cx="7050583" cy="5378603"/>
          </a:xfrm>
        </p:grpSpPr>
        <p:pic>
          <p:nvPicPr>
            <p:cNvPr id="2530" name="Imagen" descr="Imagen"/>
            <p:cNvPicPr>
              <a:picLocks noChangeAspect="1"/>
            </p:cNvPicPr>
            <p:nvPr/>
          </p:nvPicPr>
          <p:blipFill>
            <a:blip r:embed="rId2"/>
            <a:stretch>
              <a:fillRect/>
            </a:stretch>
          </p:blipFill>
          <p:spPr>
            <a:xfrm>
              <a:off x="1683917" y="3059270"/>
              <a:ext cx="3710931" cy="2319333"/>
            </a:xfrm>
            <a:prstGeom prst="rect">
              <a:avLst/>
            </a:prstGeom>
            <a:ln w="12700" cap="flat">
              <a:noFill/>
              <a:miter lim="400000"/>
            </a:ln>
            <a:effectLst/>
          </p:spPr>
        </p:pic>
        <p:pic>
          <p:nvPicPr>
            <p:cNvPr id="2531" name="Imagen" descr="Imagen"/>
            <p:cNvPicPr>
              <a:picLocks noChangeAspect="1"/>
            </p:cNvPicPr>
            <p:nvPr/>
          </p:nvPicPr>
          <p:blipFill>
            <a:blip r:embed="rId3"/>
            <a:stretch>
              <a:fillRect/>
            </a:stretch>
          </p:blipFill>
          <p:spPr>
            <a:xfrm>
              <a:off x="29487" y="2394997"/>
              <a:ext cx="2247969" cy="2961611"/>
            </a:xfrm>
            <a:prstGeom prst="rect">
              <a:avLst/>
            </a:prstGeom>
            <a:ln w="12700" cap="flat">
              <a:noFill/>
              <a:miter lim="400000"/>
            </a:ln>
            <a:effectLst/>
          </p:spPr>
        </p:pic>
        <p:sp>
          <p:nvSpPr>
            <p:cNvPr id="2532" name="1"/>
            <p:cNvSpPr txBox="1"/>
            <p:nvPr/>
          </p:nvSpPr>
          <p:spPr>
            <a:xfrm>
              <a:off x="724487" y="4023106"/>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33" name="2"/>
            <p:cNvSpPr txBox="1"/>
            <p:nvPr/>
          </p:nvSpPr>
          <p:spPr>
            <a:xfrm>
              <a:off x="3077067" y="4045102"/>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34" name="Imagen" descr="Imagen"/>
            <p:cNvPicPr>
              <a:picLocks noChangeAspect="1"/>
            </p:cNvPicPr>
            <p:nvPr/>
          </p:nvPicPr>
          <p:blipFill>
            <a:blip r:embed="rId4"/>
            <a:stretch>
              <a:fillRect/>
            </a:stretch>
          </p:blipFill>
          <p:spPr>
            <a:xfrm>
              <a:off x="4802615" y="2394997"/>
              <a:ext cx="2247969" cy="2961611"/>
            </a:xfrm>
            <a:prstGeom prst="rect">
              <a:avLst/>
            </a:prstGeom>
            <a:ln w="12700" cap="flat">
              <a:noFill/>
              <a:miter lim="400000"/>
            </a:ln>
            <a:effectLst/>
          </p:spPr>
        </p:pic>
        <p:sp>
          <p:nvSpPr>
            <p:cNvPr id="2535" name="3"/>
            <p:cNvSpPr txBox="1"/>
            <p:nvPr/>
          </p:nvSpPr>
          <p:spPr>
            <a:xfrm>
              <a:off x="5640123" y="39562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36" name="Imagen" descr="Imagen"/>
            <p:cNvPicPr>
              <a:picLocks noChangeAspect="1"/>
            </p:cNvPicPr>
            <p:nvPr/>
          </p:nvPicPr>
          <p:blipFill>
            <a:blip r:embed="rId5"/>
            <a:stretch>
              <a:fillRect/>
            </a:stretch>
          </p:blipFill>
          <p:spPr>
            <a:xfrm>
              <a:off x="0" y="663054"/>
              <a:ext cx="2247968" cy="2462062"/>
            </a:xfrm>
            <a:prstGeom prst="rect">
              <a:avLst/>
            </a:prstGeom>
            <a:ln w="12700" cap="flat">
              <a:noFill/>
              <a:miter lim="400000"/>
            </a:ln>
            <a:effectLst/>
          </p:spPr>
        </p:pic>
        <p:sp>
          <p:nvSpPr>
            <p:cNvPr id="2537" name="4"/>
            <p:cNvSpPr txBox="1"/>
            <p:nvPr/>
          </p:nvSpPr>
          <p:spPr>
            <a:xfrm>
              <a:off x="750569" y="1314588"/>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38" name="Imagen" descr="Imagen"/>
            <p:cNvPicPr>
              <a:picLocks noChangeAspect="1"/>
            </p:cNvPicPr>
            <p:nvPr/>
          </p:nvPicPr>
          <p:blipFill>
            <a:blip r:embed="rId6"/>
            <a:stretch>
              <a:fillRect/>
            </a:stretch>
          </p:blipFill>
          <p:spPr>
            <a:xfrm>
              <a:off x="1678577" y="-1"/>
              <a:ext cx="3710932" cy="3746615"/>
            </a:xfrm>
            <a:prstGeom prst="rect">
              <a:avLst/>
            </a:prstGeom>
            <a:ln w="12700" cap="flat">
              <a:noFill/>
              <a:miter lim="400000"/>
            </a:ln>
            <a:effectLst/>
          </p:spPr>
        </p:pic>
        <p:sp>
          <p:nvSpPr>
            <p:cNvPr id="2539" name="5"/>
            <p:cNvSpPr txBox="1"/>
            <p:nvPr/>
          </p:nvSpPr>
          <p:spPr>
            <a:xfrm>
              <a:off x="3074695" y="1289188"/>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40" name="Imagen" descr="Imagen"/>
            <p:cNvPicPr>
              <a:picLocks noChangeAspect="1"/>
            </p:cNvPicPr>
            <p:nvPr/>
          </p:nvPicPr>
          <p:blipFill>
            <a:blip r:embed="rId7"/>
            <a:stretch>
              <a:fillRect/>
            </a:stretch>
          </p:blipFill>
          <p:spPr>
            <a:xfrm>
              <a:off x="4732059" y="654976"/>
              <a:ext cx="2247969" cy="2462062"/>
            </a:xfrm>
            <a:prstGeom prst="rect">
              <a:avLst/>
            </a:prstGeom>
            <a:ln w="12700" cap="flat">
              <a:noFill/>
              <a:miter lim="400000"/>
            </a:ln>
            <a:effectLst/>
          </p:spPr>
        </p:pic>
        <p:sp>
          <p:nvSpPr>
            <p:cNvPr id="2541" name="6"/>
            <p:cNvSpPr txBox="1"/>
            <p:nvPr/>
          </p:nvSpPr>
          <p:spPr>
            <a:xfrm>
              <a:off x="5569567" y="1319209"/>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pic>
        <p:nvPicPr>
          <p:cNvPr id="25" name="Imagen 24" descr="Logotipo, nombre de la empresa&#10;&#10;Descripción generada automáticamente">
            <a:extLst>
              <a:ext uri="{FF2B5EF4-FFF2-40B4-BE49-F238E27FC236}">
                <a16:creationId xmlns:a16="http://schemas.microsoft.com/office/drawing/2014/main" id="{6ACE16B5-E33E-4B8A-B0FF-BD5EF5252080}"/>
              </a:ext>
            </a:extLst>
          </p:cNvPr>
          <p:cNvPicPr>
            <a:picLocks noChangeAspect="1"/>
          </p:cNvPicPr>
          <p:nvPr/>
        </p:nvPicPr>
        <p:blipFill rotWithShape="1">
          <a:blip r:embed="rId8">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2" name="Caracteríticas de una iglesia ejemplar…">
            <a:extLst>
              <a:ext uri="{FF2B5EF4-FFF2-40B4-BE49-F238E27FC236}">
                <a16:creationId xmlns:a16="http://schemas.microsoft.com/office/drawing/2014/main" id="{A7540555-E262-E641-AD88-2E94590796F1}"/>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47"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62" name="Agrupar"/>
          <p:cNvGrpSpPr/>
          <p:nvPr/>
        </p:nvGrpSpPr>
        <p:grpSpPr>
          <a:xfrm>
            <a:off x="573254" y="6421162"/>
            <a:ext cx="7021098" cy="6919695"/>
            <a:chOff x="0" y="0"/>
            <a:chExt cx="7021097" cy="6919693"/>
          </a:xfrm>
        </p:grpSpPr>
        <p:pic>
          <p:nvPicPr>
            <p:cNvPr id="2548" name="Imagen" descr="Imagen"/>
            <p:cNvPicPr>
              <a:picLocks noChangeAspect="1"/>
            </p:cNvPicPr>
            <p:nvPr/>
          </p:nvPicPr>
          <p:blipFill>
            <a:blip r:embed="rId2"/>
            <a:stretch>
              <a:fillRect/>
            </a:stretch>
          </p:blipFill>
          <p:spPr>
            <a:xfrm>
              <a:off x="38100" y="-1"/>
              <a:ext cx="2247968" cy="2640471"/>
            </a:xfrm>
            <a:prstGeom prst="rect">
              <a:avLst/>
            </a:prstGeom>
            <a:ln w="12700" cap="flat">
              <a:noFill/>
              <a:miter lim="400000"/>
            </a:ln>
            <a:effectLst/>
          </p:spPr>
        </p:pic>
        <p:pic>
          <p:nvPicPr>
            <p:cNvPr id="2549" name="Imagen" descr="Imagen"/>
            <p:cNvPicPr>
              <a:picLocks noChangeAspect="1"/>
            </p:cNvPicPr>
            <p:nvPr/>
          </p:nvPicPr>
          <p:blipFill>
            <a:blip r:embed="rId3"/>
            <a:stretch>
              <a:fillRect/>
            </a:stretch>
          </p:blipFill>
          <p:spPr>
            <a:xfrm>
              <a:off x="1654430" y="4600360"/>
              <a:ext cx="3710932" cy="2319334"/>
            </a:xfrm>
            <a:prstGeom prst="rect">
              <a:avLst/>
            </a:prstGeom>
            <a:ln w="12700" cap="flat">
              <a:noFill/>
              <a:miter lim="400000"/>
            </a:ln>
            <a:effectLst/>
          </p:spPr>
        </p:pic>
        <p:pic>
          <p:nvPicPr>
            <p:cNvPr id="2550" name="Imagen" descr="Imagen"/>
            <p:cNvPicPr>
              <a:picLocks noChangeAspect="1"/>
            </p:cNvPicPr>
            <p:nvPr/>
          </p:nvPicPr>
          <p:blipFill>
            <a:blip r:embed="rId4"/>
            <a:stretch>
              <a:fillRect/>
            </a:stretch>
          </p:blipFill>
          <p:spPr>
            <a:xfrm>
              <a:off x="0" y="3936088"/>
              <a:ext cx="2247968" cy="2961610"/>
            </a:xfrm>
            <a:prstGeom prst="rect">
              <a:avLst/>
            </a:prstGeom>
            <a:ln w="12700" cap="flat">
              <a:noFill/>
              <a:miter lim="400000"/>
            </a:ln>
            <a:effectLst/>
          </p:spPr>
        </p:pic>
        <p:sp>
          <p:nvSpPr>
            <p:cNvPr id="2551" name="1"/>
            <p:cNvSpPr txBox="1"/>
            <p:nvPr/>
          </p:nvSpPr>
          <p:spPr>
            <a:xfrm>
              <a:off x="695000" y="5564196"/>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52" name="2"/>
            <p:cNvSpPr txBox="1"/>
            <p:nvPr/>
          </p:nvSpPr>
          <p:spPr>
            <a:xfrm>
              <a:off x="3047580" y="5586193"/>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53" name="Imagen" descr="Imagen"/>
            <p:cNvPicPr>
              <a:picLocks noChangeAspect="1"/>
            </p:cNvPicPr>
            <p:nvPr/>
          </p:nvPicPr>
          <p:blipFill>
            <a:blip r:embed="rId5"/>
            <a:stretch>
              <a:fillRect/>
            </a:stretch>
          </p:blipFill>
          <p:spPr>
            <a:xfrm>
              <a:off x="4773128" y="3936088"/>
              <a:ext cx="2247970" cy="2961610"/>
            </a:xfrm>
            <a:prstGeom prst="rect">
              <a:avLst/>
            </a:prstGeom>
            <a:ln w="12700" cap="flat">
              <a:noFill/>
              <a:miter lim="400000"/>
            </a:ln>
            <a:effectLst/>
          </p:spPr>
        </p:pic>
        <p:sp>
          <p:nvSpPr>
            <p:cNvPr id="2554" name="3"/>
            <p:cNvSpPr txBox="1"/>
            <p:nvPr/>
          </p:nvSpPr>
          <p:spPr>
            <a:xfrm>
              <a:off x="5610636" y="5497292"/>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55" name="Imagen" descr="Imagen"/>
            <p:cNvPicPr>
              <a:picLocks noChangeAspect="1"/>
            </p:cNvPicPr>
            <p:nvPr/>
          </p:nvPicPr>
          <p:blipFill>
            <a:blip r:embed="rId6"/>
            <a:stretch>
              <a:fillRect/>
            </a:stretch>
          </p:blipFill>
          <p:spPr>
            <a:xfrm>
              <a:off x="38100" y="2098882"/>
              <a:ext cx="2247968" cy="2462062"/>
            </a:xfrm>
            <a:prstGeom prst="rect">
              <a:avLst/>
            </a:prstGeom>
            <a:ln w="12700" cap="flat">
              <a:noFill/>
              <a:miter lim="400000"/>
            </a:ln>
            <a:effectLst/>
          </p:spPr>
        </p:pic>
        <p:pic>
          <p:nvPicPr>
            <p:cNvPr id="2556" name="Imagen" descr="Imagen"/>
            <p:cNvPicPr>
              <a:picLocks noChangeAspect="1"/>
            </p:cNvPicPr>
            <p:nvPr/>
          </p:nvPicPr>
          <p:blipFill>
            <a:blip r:embed="rId7"/>
            <a:stretch>
              <a:fillRect/>
            </a:stretch>
          </p:blipFill>
          <p:spPr>
            <a:xfrm>
              <a:off x="1668845" y="1456606"/>
              <a:ext cx="3710933" cy="3746614"/>
            </a:xfrm>
            <a:prstGeom prst="rect">
              <a:avLst/>
            </a:prstGeom>
            <a:ln w="12700" cap="flat">
              <a:noFill/>
              <a:miter lim="400000"/>
            </a:ln>
            <a:effectLst/>
          </p:spPr>
        </p:pic>
        <p:sp>
          <p:nvSpPr>
            <p:cNvPr id="2557" name="5"/>
            <p:cNvSpPr txBox="1"/>
            <p:nvPr/>
          </p:nvSpPr>
          <p:spPr>
            <a:xfrm>
              <a:off x="3061996" y="2750416"/>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58" name="Imagen" descr="Imagen"/>
            <p:cNvPicPr>
              <a:picLocks noChangeAspect="1"/>
            </p:cNvPicPr>
            <p:nvPr/>
          </p:nvPicPr>
          <p:blipFill>
            <a:blip r:embed="rId8"/>
            <a:stretch>
              <a:fillRect/>
            </a:stretch>
          </p:blipFill>
          <p:spPr>
            <a:xfrm>
              <a:off x="4773128" y="2098882"/>
              <a:ext cx="2247970" cy="2462062"/>
            </a:xfrm>
            <a:prstGeom prst="rect">
              <a:avLst/>
            </a:prstGeom>
            <a:ln w="12700" cap="flat">
              <a:noFill/>
              <a:miter lim="400000"/>
            </a:ln>
            <a:effectLst/>
          </p:spPr>
        </p:pic>
        <p:sp>
          <p:nvSpPr>
            <p:cNvPr id="2559" name="7"/>
            <p:cNvSpPr txBox="1"/>
            <p:nvPr/>
          </p:nvSpPr>
          <p:spPr>
            <a:xfrm>
              <a:off x="946839" y="90047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60" name="4"/>
            <p:cNvSpPr txBox="1"/>
            <p:nvPr/>
          </p:nvSpPr>
          <p:spPr>
            <a:xfrm>
              <a:off x="788669" y="2750416"/>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sp>
          <p:nvSpPr>
            <p:cNvPr id="2561" name="6"/>
            <p:cNvSpPr txBox="1"/>
            <p:nvPr/>
          </p:nvSpPr>
          <p:spPr>
            <a:xfrm>
              <a:off x="5589461" y="2675862"/>
              <a:ext cx="1246166"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565" name="Agrupar"/>
          <p:cNvGrpSpPr/>
          <p:nvPr/>
        </p:nvGrpSpPr>
        <p:grpSpPr>
          <a:xfrm>
            <a:off x="7937775" y="5812971"/>
            <a:ext cx="15952294" cy="6759535"/>
            <a:chOff x="0" y="0"/>
            <a:chExt cx="15952292" cy="5420483"/>
          </a:xfrm>
        </p:grpSpPr>
        <p:sp>
          <p:nvSpPr>
            <p:cNvPr id="2563"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64"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66" name="No siguen la última moda no bíblica (v. 14, “niños, sacudidos por las olas y llevados de aquí para allá por todo viento de doctrina, por la astucia de los hombres, por las artimañas engañosas del error”)…"/>
          <p:cNvSpPr txBox="1"/>
          <p:nvPr/>
        </p:nvSpPr>
        <p:spPr>
          <a:xfrm>
            <a:off x="9114131" y="5981813"/>
            <a:ext cx="14099049"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2400" b="1" spc="72">
                <a:solidFill>
                  <a:schemeClr val="accent2"/>
                </a:solidFill>
                <a:latin typeface="+mn-lt"/>
                <a:ea typeface="+mn-ea"/>
                <a:cs typeface="+mn-cs"/>
                <a:sym typeface="Helvetica"/>
              </a:defRPr>
            </a:pPr>
            <a:r>
              <a:rPr sz="5800" dirty="0">
                <a:solidFill>
                  <a:schemeClr val="bg1"/>
                </a:solidFill>
                <a:latin typeface="Calibri" panose="020F0502020204030204" pitchFamily="34" charset="0"/>
                <a:cs typeface="Calibri" panose="020F0502020204030204" pitchFamily="34" charset="0"/>
              </a:rPr>
              <a:t>They don't follow the latest non-biblical vogue</a:t>
            </a:r>
            <a:r>
              <a:rPr sz="5800" spc="36" dirty="0">
                <a:solidFill>
                  <a:schemeClr val="bg1"/>
                </a:solidFill>
                <a:latin typeface="Calibri" panose="020F0502020204030204" pitchFamily="34" charset="0"/>
                <a:ea typeface="Times Roman"/>
                <a:cs typeface="Calibri" panose="020F0502020204030204" pitchFamily="34" charset="0"/>
                <a:sym typeface="Times Roman"/>
              </a:rPr>
              <a:t> </a:t>
            </a:r>
            <a:r>
              <a:rPr sz="5800" dirty="0">
                <a:solidFill>
                  <a:schemeClr val="bg1"/>
                </a:solidFill>
                <a:latin typeface="Calibri" panose="020F0502020204030204" pitchFamily="34" charset="0"/>
                <a:cs typeface="Calibri" panose="020F0502020204030204" pitchFamily="34" charset="0"/>
              </a:rPr>
              <a:t> (v. 14, “infants, tossed back and forth by the waves, and blown here and there by every wind of teaching and by the cunning and craftiness of people in their deceitful scheming”)’</a:t>
            </a:r>
          </a:p>
        </p:txBody>
      </p:sp>
      <p:pic>
        <p:nvPicPr>
          <p:cNvPr id="27" name="Imagen 26" descr="Logotipo, nombre de la empresa&#10;&#10;Descripción generada automáticamente">
            <a:extLst>
              <a:ext uri="{FF2B5EF4-FFF2-40B4-BE49-F238E27FC236}">
                <a16:creationId xmlns:a16="http://schemas.microsoft.com/office/drawing/2014/main" id="{D6A6DE61-ED32-43C7-BFCF-3AE76D103516}"/>
              </a:ext>
            </a:extLst>
          </p:cNvPr>
          <p:cNvPicPr>
            <a:picLocks noChangeAspect="1"/>
          </p:cNvPicPr>
          <p:nvPr/>
        </p:nvPicPr>
        <p:blipFill rotWithShape="1">
          <a:blip r:embed="rId9">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4" name="Caracteríticas de una iglesia ejemplar…">
            <a:extLst>
              <a:ext uri="{FF2B5EF4-FFF2-40B4-BE49-F238E27FC236}">
                <a16:creationId xmlns:a16="http://schemas.microsoft.com/office/drawing/2014/main" id="{9233E930-2138-EE49-86D7-3ED74835CC68}"/>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71"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588" name="Agrupar"/>
          <p:cNvGrpSpPr/>
          <p:nvPr/>
        </p:nvGrpSpPr>
        <p:grpSpPr>
          <a:xfrm>
            <a:off x="403238" y="5793099"/>
            <a:ext cx="7021098" cy="7615211"/>
            <a:chOff x="0" y="0"/>
            <a:chExt cx="7021097" cy="7615209"/>
          </a:xfrm>
        </p:grpSpPr>
        <p:pic>
          <p:nvPicPr>
            <p:cNvPr id="2572" name="Imagen" descr="Imagen"/>
            <p:cNvPicPr>
              <a:picLocks noChangeAspect="1"/>
            </p:cNvPicPr>
            <p:nvPr/>
          </p:nvPicPr>
          <p:blipFill>
            <a:blip r:embed="rId2"/>
            <a:stretch>
              <a:fillRect/>
            </a:stretch>
          </p:blipFill>
          <p:spPr>
            <a:xfrm>
              <a:off x="38100" y="695518"/>
              <a:ext cx="2247968" cy="2640470"/>
            </a:xfrm>
            <a:prstGeom prst="rect">
              <a:avLst/>
            </a:prstGeom>
            <a:ln w="12700" cap="flat">
              <a:noFill/>
              <a:miter lim="400000"/>
            </a:ln>
            <a:effectLst/>
          </p:spPr>
        </p:pic>
        <p:pic>
          <p:nvPicPr>
            <p:cNvPr id="2573" name="Imagen" descr="Imagen"/>
            <p:cNvPicPr>
              <a:picLocks noChangeAspect="1"/>
            </p:cNvPicPr>
            <p:nvPr/>
          </p:nvPicPr>
          <p:blipFill>
            <a:blip r:embed="rId3"/>
            <a:stretch>
              <a:fillRect/>
            </a:stretch>
          </p:blipFill>
          <p:spPr>
            <a:xfrm>
              <a:off x="1654430" y="5295877"/>
              <a:ext cx="3710932" cy="2319333"/>
            </a:xfrm>
            <a:prstGeom prst="rect">
              <a:avLst/>
            </a:prstGeom>
            <a:ln w="12700" cap="flat">
              <a:noFill/>
              <a:miter lim="400000"/>
            </a:ln>
            <a:effectLst/>
          </p:spPr>
        </p:pic>
        <p:pic>
          <p:nvPicPr>
            <p:cNvPr id="2574" name="Imagen" descr="Imagen"/>
            <p:cNvPicPr>
              <a:picLocks noChangeAspect="1"/>
            </p:cNvPicPr>
            <p:nvPr/>
          </p:nvPicPr>
          <p:blipFill>
            <a:blip r:embed="rId4"/>
            <a:stretch>
              <a:fillRect/>
            </a:stretch>
          </p:blipFill>
          <p:spPr>
            <a:xfrm>
              <a:off x="0" y="4631605"/>
              <a:ext cx="2247968" cy="2961609"/>
            </a:xfrm>
            <a:prstGeom prst="rect">
              <a:avLst/>
            </a:prstGeom>
            <a:ln w="12700" cap="flat">
              <a:noFill/>
              <a:miter lim="400000"/>
            </a:ln>
            <a:effectLst/>
          </p:spPr>
        </p:pic>
        <p:sp>
          <p:nvSpPr>
            <p:cNvPr id="2575" name="1"/>
            <p:cNvSpPr txBox="1"/>
            <p:nvPr/>
          </p:nvSpPr>
          <p:spPr>
            <a:xfrm>
              <a:off x="695000" y="6259713"/>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576" name="2"/>
            <p:cNvSpPr txBox="1"/>
            <p:nvPr/>
          </p:nvSpPr>
          <p:spPr>
            <a:xfrm>
              <a:off x="3047580" y="62817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577" name="Imagen" descr="Imagen"/>
            <p:cNvPicPr>
              <a:picLocks noChangeAspect="1"/>
            </p:cNvPicPr>
            <p:nvPr/>
          </p:nvPicPr>
          <p:blipFill>
            <a:blip r:embed="rId5"/>
            <a:stretch>
              <a:fillRect/>
            </a:stretch>
          </p:blipFill>
          <p:spPr>
            <a:xfrm>
              <a:off x="4773128" y="4631605"/>
              <a:ext cx="2247970" cy="2961609"/>
            </a:xfrm>
            <a:prstGeom prst="rect">
              <a:avLst/>
            </a:prstGeom>
            <a:ln w="12700" cap="flat">
              <a:noFill/>
              <a:miter lim="400000"/>
            </a:ln>
            <a:effectLst/>
          </p:spPr>
        </p:pic>
        <p:sp>
          <p:nvSpPr>
            <p:cNvPr id="2578" name="3"/>
            <p:cNvSpPr txBox="1"/>
            <p:nvPr/>
          </p:nvSpPr>
          <p:spPr>
            <a:xfrm>
              <a:off x="5610636" y="61928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579" name="Imagen" descr="Imagen"/>
            <p:cNvPicPr>
              <a:picLocks noChangeAspect="1"/>
            </p:cNvPicPr>
            <p:nvPr/>
          </p:nvPicPr>
          <p:blipFill>
            <a:blip r:embed="rId6"/>
            <a:stretch>
              <a:fillRect/>
            </a:stretch>
          </p:blipFill>
          <p:spPr>
            <a:xfrm>
              <a:off x="38100" y="2794400"/>
              <a:ext cx="2247968" cy="2462061"/>
            </a:xfrm>
            <a:prstGeom prst="rect">
              <a:avLst/>
            </a:prstGeom>
            <a:ln w="12700" cap="flat">
              <a:noFill/>
              <a:miter lim="400000"/>
            </a:ln>
            <a:effectLst/>
          </p:spPr>
        </p:pic>
        <p:pic>
          <p:nvPicPr>
            <p:cNvPr id="2580" name="Imagen" descr="Imagen"/>
            <p:cNvPicPr>
              <a:picLocks noChangeAspect="1"/>
            </p:cNvPicPr>
            <p:nvPr/>
          </p:nvPicPr>
          <p:blipFill>
            <a:blip r:embed="rId7"/>
            <a:stretch>
              <a:fillRect/>
            </a:stretch>
          </p:blipFill>
          <p:spPr>
            <a:xfrm>
              <a:off x="1668845" y="2152124"/>
              <a:ext cx="3710933" cy="3746613"/>
            </a:xfrm>
            <a:prstGeom prst="rect">
              <a:avLst/>
            </a:prstGeom>
            <a:ln w="12700" cap="flat">
              <a:noFill/>
              <a:miter lim="400000"/>
            </a:ln>
            <a:effectLst/>
          </p:spPr>
        </p:pic>
        <p:sp>
          <p:nvSpPr>
            <p:cNvPr id="2581" name="5"/>
            <p:cNvSpPr txBox="1"/>
            <p:nvPr/>
          </p:nvSpPr>
          <p:spPr>
            <a:xfrm>
              <a:off x="3061996"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582" name="Imagen" descr="Imagen"/>
            <p:cNvPicPr>
              <a:picLocks noChangeAspect="1"/>
            </p:cNvPicPr>
            <p:nvPr/>
          </p:nvPicPr>
          <p:blipFill>
            <a:blip r:embed="rId8"/>
            <a:stretch>
              <a:fillRect/>
            </a:stretch>
          </p:blipFill>
          <p:spPr>
            <a:xfrm>
              <a:off x="4773128" y="2781700"/>
              <a:ext cx="2247970" cy="2462061"/>
            </a:xfrm>
            <a:prstGeom prst="rect">
              <a:avLst/>
            </a:prstGeom>
            <a:ln w="12700" cap="flat">
              <a:noFill/>
              <a:miter lim="400000"/>
            </a:ln>
            <a:effectLst/>
          </p:spPr>
        </p:pic>
        <p:sp>
          <p:nvSpPr>
            <p:cNvPr id="2583" name="7"/>
            <p:cNvSpPr txBox="1"/>
            <p:nvPr/>
          </p:nvSpPr>
          <p:spPr>
            <a:xfrm>
              <a:off x="946839" y="1595990"/>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584" name="4"/>
            <p:cNvSpPr txBox="1"/>
            <p:nvPr/>
          </p:nvSpPr>
          <p:spPr>
            <a:xfrm>
              <a:off x="788669"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585" name="Imagen" descr="Imagen"/>
            <p:cNvPicPr>
              <a:picLocks noChangeAspect="1"/>
            </p:cNvPicPr>
            <p:nvPr/>
          </p:nvPicPr>
          <p:blipFill>
            <a:blip r:embed="rId9"/>
            <a:stretch>
              <a:fillRect/>
            </a:stretch>
          </p:blipFill>
          <p:spPr>
            <a:xfrm>
              <a:off x="1654430" y="-1"/>
              <a:ext cx="3710932" cy="2711835"/>
            </a:xfrm>
            <a:prstGeom prst="rect">
              <a:avLst/>
            </a:prstGeom>
            <a:ln w="12700" cap="flat">
              <a:noFill/>
              <a:miter lim="400000"/>
            </a:ln>
            <a:effectLst/>
          </p:spPr>
        </p:pic>
        <p:sp>
          <p:nvSpPr>
            <p:cNvPr id="2586" name="8"/>
            <p:cNvSpPr txBox="1"/>
            <p:nvPr/>
          </p:nvSpPr>
          <p:spPr>
            <a:xfrm>
              <a:off x="3061996" y="8549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sp>
          <p:nvSpPr>
            <p:cNvPr id="2587" name="6"/>
            <p:cNvSpPr txBox="1"/>
            <p:nvPr/>
          </p:nvSpPr>
          <p:spPr>
            <a:xfrm>
              <a:off x="5630666" y="3485680"/>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591" name="Agrupar"/>
          <p:cNvGrpSpPr/>
          <p:nvPr/>
        </p:nvGrpSpPr>
        <p:grpSpPr>
          <a:xfrm>
            <a:off x="7937775" y="6074229"/>
            <a:ext cx="15952294" cy="6498278"/>
            <a:chOff x="0" y="0"/>
            <a:chExt cx="15952292" cy="5420483"/>
          </a:xfrm>
        </p:grpSpPr>
        <p:sp>
          <p:nvSpPr>
            <p:cNvPr id="2589"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590"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592" name="Amorosos y comprensivos aún en desacuerdos (4:15, “…sino que hablando la verdad en amor, crezcamos en todos los aspectos en aquel que es la cabeza, es decir, Cristo”)…"/>
          <p:cNvSpPr txBox="1"/>
          <p:nvPr/>
        </p:nvSpPr>
        <p:spPr>
          <a:xfrm>
            <a:off x="8761371" y="6364011"/>
            <a:ext cx="14405367"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2400" b="1" spc="72">
                <a:solidFill>
                  <a:schemeClr val="accent2"/>
                </a:solidFill>
                <a:latin typeface="+mn-lt"/>
                <a:ea typeface="+mn-ea"/>
                <a:cs typeface="+mn-cs"/>
                <a:sym typeface="Helvetica"/>
              </a:defRPr>
            </a:pPr>
            <a:r>
              <a:rPr sz="6600" dirty="0">
                <a:solidFill>
                  <a:schemeClr val="bg1"/>
                </a:solidFill>
                <a:latin typeface="Calibri" panose="020F0502020204030204" pitchFamily="34" charset="0"/>
                <a:cs typeface="Calibri" panose="020F0502020204030204" pitchFamily="34" charset="0"/>
              </a:rPr>
              <a:t>They are loving and understanding (4:15, “…speaking the truth in love, we will grow to become in every respect the mature body of Him who is the head, that is, Christ”)</a:t>
            </a:r>
          </a:p>
        </p:txBody>
      </p:sp>
      <p:pic>
        <p:nvPicPr>
          <p:cNvPr id="29" name="Imagen 28" descr="Logotipo, nombre de la empresa&#10;&#10;Descripción generada automáticamente">
            <a:extLst>
              <a:ext uri="{FF2B5EF4-FFF2-40B4-BE49-F238E27FC236}">
                <a16:creationId xmlns:a16="http://schemas.microsoft.com/office/drawing/2014/main" id="{2EC4D319-B5E0-48F2-A40A-34EC306E3EA9}"/>
              </a:ext>
            </a:extLst>
          </p:cNvPr>
          <p:cNvPicPr>
            <a:picLocks noChangeAspect="1"/>
          </p:cNvPicPr>
          <p:nvPr/>
        </p:nvPicPr>
        <p:blipFill rotWithShape="1">
          <a:blip r:embed="rId10">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6" name="Caracteríticas de una iglesia ejemplar…">
            <a:extLst>
              <a:ext uri="{FF2B5EF4-FFF2-40B4-BE49-F238E27FC236}">
                <a16:creationId xmlns:a16="http://schemas.microsoft.com/office/drawing/2014/main" id="{6A19FD22-A0F4-E140-95D6-A1119202CD0F}"/>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97"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16" name="Agrupar"/>
          <p:cNvGrpSpPr/>
          <p:nvPr/>
        </p:nvGrpSpPr>
        <p:grpSpPr>
          <a:xfrm>
            <a:off x="436011" y="5793099"/>
            <a:ext cx="7056781" cy="7615211"/>
            <a:chOff x="0" y="0"/>
            <a:chExt cx="7056779" cy="7615209"/>
          </a:xfrm>
        </p:grpSpPr>
        <p:pic>
          <p:nvPicPr>
            <p:cNvPr id="2598" name="Imagen" descr="Imagen"/>
            <p:cNvPicPr>
              <a:picLocks noChangeAspect="1"/>
            </p:cNvPicPr>
            <p:nvPr/>
          </p:nvPicPr>
          <p:blipFill>
            <a:blip r:embed="rId2"/>
            <a:stretch>
              <a:fillRect/>
            </a:stretch>
          </p:blipFill>
          <p:spPr>
            <a:xfrm>
              <a:off x="38099" y="695518"/>
              <a:ext cx="2247969" cy="2640470"/>
            </a:xfrm>
            <a:prstGeom prst="rect">
              <a:avLst/>
            </a:prstGeom>
            <a:ln w="12700" cap="flat">
              <a:noFill/>
              <a:miter lim="400000"/>
            </a:ln>
            <a:effectLst/>
          </p:spPr>
        </p:pic>
        <p:pic>
          <p:nvPicPr>
            <p:cNvPr id="2599" name="Imagen" descr="Imagen"/>
            <p:cNvPicPr>
              <a:picLocks noChangeAspect="1"/>
            </p:cNvPicPr>
            <p:nvPr/>
          </p:nvPicPr>
          <p:blipFill>
            <a:blip r:embed="rId3"/>
            <a:stretch>
              <a:fillRect/>
            </a:stretch>
          </p:blipFill>
          <p:spPr>
            <a:xfrm>
              <a:off x="1654430" y="5295877"/>
              <a:ext cx="3710932" cy="2319333"/>
            </a:xfrm>
            <a:prstGeom prst="rect">
              <a:avLst/>
            </a:prstGeom>
            <a:ln w="12700" cap="flat">
              <a:noFill/>
              <a:miter lim="400000"/>
            </a:ln>
            <a:effectLst/>
          </p:spPr>
        </p:pic>
        <p:pic>
          <p:nvPicPr>
            <p:cNvPr id="2600" name="Imagen" descr="Imagen"/>
            <p:cNvPicPr>
              <a:picLocks noChangeAspect="1"/>
            </p:cNvPicPr>
            <p:nvPr/>
          </p:nvPicPr>
          <p:blipFill>
            <a:blip r:embed="rId4"/>
            <a:stretch>
              <a:fillRect/>
            </a:stretch>
          </p:blipFill>
          <p:spPr>
            <a:xfrm>
              <a:off x="-1" y="4631605"/>
              <a:ext cx="2247969" cy="2961609"/>
            </a:xfrm>
            <a:prstGeom prst="rect">
              <a:avLst/>
            </a:prstGeom>
            <a:ln w="12700" cap="flat">
              <a:noFill/>
              <a:miter lim="400000"/>
            </a:ln>
            <a:effectLst/>
          </p:spPr>
        </p:pic>
        <p:sp>
          <p:nvSpPr>
            <p:cNvPr id="2601" name="1"/>
            <p:cNvSpPr txBox="1"/>
            <p:nvPr/>
          </p:nvSpPr>
          <p:spPr>
            <a:xfrm>
              <a:off x="695000" y="6259713"/>
              <a:ext cx="714155"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02" name="2"/>
            <p:cNvSpPr txBox="1"/>
            <p:nvPr/>
          </p:nvSpPr>
          <p:spPr>
            <a:xfrm>
              <a:off x="3047580" y="62817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03" name="Imagen" descr="Imagen"/>
            <p:cNvPicPr>
              <a:picLocks noChangeAspect="1"/>
            </p:cNvPicPr>
            <p:nvPr/>
          </p:nvPicPr>
          <p:blipFill>
            <a:blip r:embed="rId5"/>
            <a:stretch>
              <a:fillRect/>
            </a:stretch>
          </p:blipFill>
          <p:spPr>
            <a:xfrm>
              <a:off x="4773128" y="4631605"/>
              <a:ext cx="2247969" cy="2961609"/>
            </a:xfrm>
            <a:prstGeom prst="rect">
              <a:avLst/>
            </a:prstGeom>
            <a:ln w="12700" cap="flat">
              <a:noFill/>
              <a:miter lim="400000"/>
            </a:ln>
            <a:effectLst/>
          </p:spPr>
        </p:pic>
        <p:sp>
          <p:nvSpPr>
            <p:cNvPr id="2604" name="3"/>
            <p:cNvSpPr txBox="1"/>
            <p:nvPr/>
          </p:nvSpPr>
          <p:spPr>
            <a:xfrm>
              <a:off x="5610636" y="6192809"/>
              <a:ext cx="924630"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05" name="Imagen" descr="Imagen"/>
            <p:cNvPicPr>
              <a:picLocks noChangeAspect="1"/>
            </p:cNvPicPr>
            <p:nvPr/>
          </p:nvPicPr>
          <p:blipFill>
            <a:blip r:embed="rId6"/>
            <a:stretch>
              <a:fillRect/>
            </a:stretch>
          </p:blipFill>
          <p:spPr>
            <a:xfrm>
              <a:off x="38099" y="2794400"/>
              <a:ext cx="2247969" cy="2462061"/>
            </a:xfrm>
            <a:prstGeom prst="rect">
              <a:avLst/>
            </a:prstGeom>
            <a:ln w="12700" cap="flat">
              <a:noFill/>
              <a:miter lim="400000"/>
            </a:ln>
            <a:effectLst/>
          </p:spPr>
        </p:pic>
        <p:pic>
          <p:nvPicPr>
            <p:cNvPr id="2606" name="Imagen" descr="Imagen"/>
            <p:cNvPicPr>
              <a:picLocks noChangeAspect="1"/>
            </p:cNvPicPr>
            <p:nvPr/>
          </p:nvPicPr>
          <p:blipFill>
            <a:blip r:embed="rId7"/>
            <a:stretch>
              <a:fillRect/>
            </a:stretch>
          </p:blipFill>
          <p:spPr>
            <a:xfrm>
              <a:off x="1668845" y="2152124"/>
              <a:ext cx="3710933" cy="3746613"/>
            </a:xfrm>
            <a:prstGeom prst="rect">
              <a:avLst/>
            </a:prstGeom>
            <a:ln w="12700" cap="flat">
              <a:noFill/>
              <a:miter lim="400000"/>
            </a:ln>
            <a:effectLst/>
          </p:spPr>
        </p:pic>
        <p:sp>
          <p:nvSpPr>
            <p:cNvPr id="2607" name="5"/>
            <p:cNvSpPr txBox="1"/>
            <p:nvPr/>
          </p:nvSpPr>
          <p:spPr>
            <a:xfrm>
              <a:off x="3061996"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08" name="Imagen" descr="Imagen"/>
            <p:cNvPicPr>
              <a:picLocks noChangeAspect="1"/>
            </p:cNvPicPr>
            <p:nvPr/>
          </p:nvPicPr>
          <p:blipFill>
            <a:blip r:embed="rId8"/>
            <a:stretch>
              <a:fillRect/>
            </a:stretch>
          </p:blipFill>
          <p:spPr>
            <a:xfrm>
              <a:off x="4773128" y="2781700"/>
              <a:ext cx="2247969" cy="2462061"/>
            </a:xfrm>
            <a:prstGeom prst="rect">
              <a:avLst/>
            </a:prstGeom>
            <a:ln w="12700" cap="flat">
              <a:noFill/>
              <a:miter lim="400000"/>
            </a:ln>
            <a:effectLst/>
          </p:spPr>
        </p:pic>
        <p:sp>
          <p:nvSpPr>
            <p:cNvPr id="2609" name="7"/>
            <p:cNvSpPr txBox="1"/>
            <p:nvPr/>
          </p:nvSpPr>
          <p:spPr>
            <a:xfrm>
              <a:off x="946839" y="1595990"/>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10" name="4"/>
            <p:cNvSpPr txBox="1"/>
            <p:nvPr/>
          </p:nvSpPr>
          <p:spPr>
            <a:xfrm>
              <a:off x="788669" y="3445934"/>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11" name="Imagen" descr="Imagen"/>
            <p:cNvPicPr>
              <a:picLocks noChangeAspect="1"/>
            </p:cNvPicPr>
            <p:nvPr/>
          </p:nvPicPr>
          <p:blipFill>
            <a:blip r:embed="rId9"/>
            <a:stretch>
              <a:fillRect/>
            </a:stretch>
          </p:blipFill>
          <p:spPr>
            <a:xfrm>
              <a:off x="1654430" y="-1"/>
              <a:ext cx="3710932" cy="2711835"/>
            </a:xfrm>
            <a:prstGeom prst="rect">
              <a:avLst/>
            </a:prstGeom>
            <a:ln w="12700" cap="flat">
              <a:noFill/>
              <a:miter lim="400000"/>
            </a:ln>
            <a:effectLst/>
          </p:spPr>
        </p:pic>
        <p:sp>
          <p:nvSpPr>
            <p:cNvPr id="2612" name="8"/>
            <p:cNvSpPr txBox="1"/>
            <p:nvPr/>
          </p:nvSpPr>
          <p:spPr>
            <a:xfrm>
              <a:off x="3061996" y="854902"/>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13" name="Imagen" descr="Imagen"/>
            <p:cNvPicPr>
              <a:picLocks noChangeAspect="1"/>
            </p:cNvPicPr>
            <p:nvPr/>
          </p:nvPicPr>
          <p:blipFill>
            <a:blip r:embed="rId10"/>
            <a:stretch>
              <a:fillRect/>
            </a:stretch>
          </p:blipFill>
          <p:spPr>
            <a:xfrm>
              <a:off x="4773128" y="695518"/>
              <a:ext cx="2283651" cy="2711834"/>
            </a:xfrm>
            <a:prstGeom prst="rect">
              <a:avLst/>
            </a:prstGeom>
            <a:ln w="12700" cap="flat">
              <a:noFill/>
              <a:miter lim="400000"/>
            </a:ln>
            <a:effectLst/>
          </p:spPr>
        </p:pic>
        <p:sp>
          <p:nvSpPr>
            <p:cNvPr id="2614" name="9"/>
            <p:cNvSpPr txBox="1"/>
            <p:nvPr/>
          </p:nvSpPr>
          <p:spPr>
            <a:xfrm>
              <a:off x="5653936" y="1524384"/>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sp>
          <p:nvSpPr>
            <p:cNvPr id="2615" name="6"/>
            <p:cNvSpPr txBox="1"/>
            <p:nvPr/>
          </p:nvSpPr>
          <p:spPr>
            <a:xfrm>
              <a:off x="5643366" y="3485680"/>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grpSp>
      <p:grpSp>
        <p:nvGrpSpPr>
          <p:cNvPr id="2619" name="Agrupar"/>
          <p:cNvGrpSpPr/>
          <p:nvPr/>
        </p:nvGrpSpPr>
        <p:grpSpPr>
          <a:xfrm>
            <a:off x="7937775" y="7152022"/>
            <a:ext cx="15952294" cy="5420484"/>
            <a:chOff x="0" y="0"/>
            <a:chExt cx="15952292" cy="5420483"/>
          </a:xfrm>
        </p:grpSpPr>
        <p:sp>
          <p:nvSpPr>
            <p:cNvPr id="2617" name="Rectángulo redondeado"/>
            <p:cNvSpPr/>
            <p:nvPr/>
          </p:nvSpPr>
          <p:spPr>
            <a:xfrm rot="16200000">
              <a:off x="5476260" y="-5476262"/>
              <a:ext cx="4999773" cy="1595229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18" name="Rectángulo redondeado"/>
            <p:cNvSpPr/>
            <p:nvPr/>
          </p:nvSpPr>
          <p:spPr>
            <a:xfrm rot="16200000">
              <a:off x="7571616" y="3397829"/>
              <a:ext cx="809063" cy="3236246"/>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20" name="En todas las decisiones Cristo es la Cabeza (4:15, “crezcamos todo…en aquel que es la cabeza, es decir, Cristo”)…"/>
          <p:cNvSpPr txBox="1"/>
          <p:nvPr/>
        </p:nvSpPr>
        <p:spPr>
          <a:xfrm>
            <a:off x="8857714" y="7583396"/>
            <a:ext cx="14405367"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50000"/>
              <a:defRPr sz="3300" b="1" spc="98">
                <a:solidFill>
                  <a:schemeClr val="accent2"/>
                </a:solidFill>
                <a:latin typeface="+mn-lt"/>
                <a:ea typeface="+mn-ea"/>
                <a:cs typeface="+mn-cs"/>
                <a:sym typeface="Helvetica"/>
              </a:defRPr>
            </a:pPr>
            <a:r>
              <a:rPr sz="6600" dirty="0">
                <a:solidFill>
                  <a:schemeClr val="bg1"/>
                </a:solidFill>
                <a:latin typeface="Calibri" panose="020F0502020204030204" pitchFamily="34" charset="0"/>
                <a:cs typeface="Calibri" panose="020F0502020204030204" pitchFamily="34" charset="0"/>
              </a:rPr>
              <a:t>In all the decisions of the church, Christ is the head (4:15, “let’s grow in everything… in Him who is the head, that is, Christ”)</a:t>
            </a:r>
          </a:p>
        </p:txBody>
      </p:sp>
      <p:pic>
        <p:nvPicPr>
          <p:cNvPr id="31" name="Imagen 30" descr="Logotipo, nombre de la empresa&#10;&#10;Descripción generada automáticamente">
            <a:extLst>
              <a:ext uri="{FF2B5EF4-FFF2-40B4-BE49-F238E27FC236}">
                <a16:creationId xmlns:a16="http://schemas.microsoft.com/office/drawing/2014/main" id="{7FCB8A65-B8D1-42AE-8B16-37A3066185BF}"/>
              </a:ext>
            </a:extLst>
          </p:cNvPr>
          <p:cNvPicPr>
            <a:picLocks noChangeAspect="1"/>
          </p:cNvPicPr>
          <p:nvPr/>
        </p:nvPicPr>
        <p:blipFill rotWithShape="1">
          <a:blip r:embed="rId11">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8" name="Caracteríticas de una iglesia ejemplar…">
            <a:extLst>
              <a:ext uri="{FF2B5EF4-FFF2-40B4-BE49-F238E27FC236}">
                <a16:creationId xmlns:a16="http://schemas.microsoft.com/office/drawing/2014/main" id="{454984DC-4E7A-5347-85D4-DD1D06607073}"/>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25" name="10"/>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10</a:t>
            </a:r>
          </a:p>
        </p:txBody>
      </p:sp>
      <p:grpSp>
        <p:nvGrpSpPr>
          <p:cNvPr id="2628" name="Agrupar"/>
          <p:cNvGrpSpPr/>
          <p:nvPr/>
        </p:nvGrpSpPr>
        <p:grpSpPr>
          <a:xfrm>
            <a:off x="9496255" y="7692893"/>
            <a:ext cx="14319709" cy="5328718"/>
            <a:chOff x="0" y="0"/>
            <a:chExt cx="15682224" cy="5328716"/>
          </a:xfrm>
        </p:grpSpPr>
        <p:sp>
          <p:nvSpPr>
            <p:cNvPr id="2626" name="Rectángulo redondeado"/>
            <p:cNvSpPr/>
            <p:nvPr/>
          </p:nvSpPr>
          <p:spPr>
            <a:xfrm rot="16200000">
              <a:off x="5383547" y="-5383550"/>
              <a:ext cx="4915128" cy="15682226"/>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27" name="Rectángulo redondeado"/>
            <p:cNvSpPr/>
            <p:nvPr/>
          </p:nvSpPr>
          <p:spPr>
            <a:xfrm rot="16200000">
              <a:off x="7443429" y="3340306"/>
              <a:ext cx="795365" cy="3181457"/>
            </a:xfrm>
            <a:prstGeom prst="roundRect">
              <a:avLst>
                <a:gd name="adj" fmla="val 50000"/>
              </a:avLst>
            </a:prstGeom>
            <a:solidFill>
              <a:srgbClr val="00A2FD"/>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29" name="La iglesia crece, se edifica y multiplica cumpliendo la gran comisión (“produce el crecimiento,” v. 16).…"/>
          <p:cNvSpPr txBox="1"/>
          <p:nvPr/>
        </p:nvSpPr>
        <p:spPr>
          <a:xfrm>
            <a:off x="10785686" y="7981878"/>
            <a:ext cx="11884138"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50000"/>
              <a:defRPr sz="3500" b="1" spc="104">
                <a:solidFill>
                  <a:schemeClr val="accent2"/>
                </a:solidFill>
                <a:latin typeface="+mn-lt"/>
                <a:ea typeface="+mn-ea"/>
                <a:cs typeface="+mn-cs"/>
                <a:sym typeface="Helvetica"/>
              </a:defRPr>
            </a:pPr>
            <a:r>
              <a:rPr sz="6600" dirty="0">
                <a:solidFill>
                  <a:schemeClr val="bg1"/>
                </a:solidFill>
                <a:latin typeface="Calibri" panose="020F0502020204030204" pitchFamily="34" charset="0"/>
                <a:cs typeface="Calibri" panose="020F0502020204030204" pitchFamily="34" charset="0"/>
              </a:rPr>
              <a:t>The church grows, is edified, and multiplies fulfilling the Great Commission (“produces the growth ,” v. 16).</a:t>
            </a:r>
            <a:endParaRPr sz="6600" dirty="0">
              <a:solidFill>
                <a:schemeClr val="bg1"/>
              </a:solidFill>
              <a:latin typeface="Calibri" panose="020F0502020204030204" pitchFamily="34" charset="0"/>
              <a:ea typeface="Montserrat-ExtraBold"/>
              <a:cs typeface="Calibri" panose="020F0502020204030204" pitchFamily="34" charset="0"/>
              <a:sym typeface="Montserrat-ExtraBold"/>
            </a:endParaRPr>
          </a:p>
        </p:txBody>
      </p:sp>
      <p:grpSp>
        <p:nvGrpSpPr>
          <p:cNvPr id="2650" name="Agrupar"/>
          <p:cNvGrpSpPr/>
          <p:nvPr/>
        </p:nvGrpSpPr>
        <p:grpSpPr>
          <a:xfrm>
            <a:off x="76200" y="3879952"/>
            <a:ext cx="9420054" cy="8876705"/>
            <a:chOff x="0" y="0"/>
            <a:chExt cx="9420052" cy="8876703"/>
          </a:xfrm>
        </p:grpSpPr>
        <p:pic>
          <p:nvPicPr>
            <p:cNvPr id="2630" name="Imagen" descr="Imagen"/>
            <p:cNvPicPr>
              <a:picLocks noChangeAspect="1"/>
            </p:cNvPicPr>
            <p:nvPr/>
          </p:nvPicPr>
          <p:blipFill>
            <a:blip r:embed="rId2"/>
            <a:stretch>
              <a:fillRect/>
            </a:stretch>
          </p:blipFill>
          <p:spPr>
            <a:xfrm>
              <a:off x="1248678" y="1992949"/>
              <a:ext cx="2247969" cy="2640470"/>
            </a:xfrm>
            <a:prstGeom prst="rect">
              <a:avLst/>
            </a:prstGeom>
            <a:ln w="12700" cap="flat">
              <a:noFill/>
              <a:miter lim="400000"/>
            </a:ln>
            <a:effectLst/>
          </p:spPr>
        </p:pic>
        <p:pic>
          <p:nvPicPr>
            <p:cNvPr id="2631" name="Imagen" descr="Imagen"/>
            <p:cNvPicPr>
              <a:picLocks noChangeAspect="1"/>
            </p:cNvPicPr>
            <p:nvPr/>
          </p:nvPicPr>
          <p:blipFill>
            <a:blip r:embed="rId3"/>
            <a:stretch>
              <a:fillRect/>
            </a:stretch>
          </p:blipFill>
          <p:spPr>
            <a:xfrm>
              <a:off x="2888084" y="6557371"/>
              <a:ext cx="3710931" cy="2319333"/>
            </a:xfrm>
            <a:prstGeom prst="rect">
              <a:avLst/>
            </a:prstGeom>
            <a:ln w="12700" cap="flat">
              <a:noFill/>
              <a:miter lim="400000"/>
            </a:ln>
            <a:effectLst/>
          </p:spPr>
        </p:pic>
        <p:pic>
          <p:nvPicPr>
            <p:cNvPr id="2632" name="Imagen" descr="Imagen"/>
            <p:cNvPicPr>
              <a:picLocks noChangeAspect="1"/>
            </p:cNvPicPr>
            <p:nvPr/>
          </p:nvPicPr>
          <p:blipFill>
            <a:blip r:embed="rId4"/>
            <a:stretch>
              <a:fillRect/>
            </a:stretch>
          </p:blipFill>
          <p:spPr>
            <a:xfrm>
              <a:off x="1233654" y="5893098"/>
              <a:ext cx="2247969" cy="2961610"/>
            </a:xfrm>
            <a:prstGeom prst="rect">
              <a:avLst/>
            </a:prstGeom>
            <a:ln w="12700" cap="flat">
              <a:noFill/>
              <a:miter lim="400000"/>
            </a:ln>
            <a:effectLst/>
          </p:spPr>
        </p:pic>
        <p:sp>
          <p:nvSpPr>
            <p:cNvPr id="2633" name="1"/>
            <p:cNvSpPr txBox="1"/>
            <p:nvPr/>
          </p:nvSpPr>
          <p:spPr>
            <a:xfrm>
              <a:off x="1928654" y="7521207"/>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a:t>
              </a:r>
            </a:p>
          </p:txBody>
        </p:sp>
        <p:sp>
          <p:nvSpPr>
            <p:cNvPr id="2634" name="2"/>
            <p:cNvSpPr txBox="1"/>
            <p:nvPr/>
          </p:nvSpPr>
          <p:spPr>
            <a:xfrm>
              <a:off x="4281234" y="754320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2</a:t>
              </a:r>
            </a:p>
          </p:txBody>
        </p:sp>
        <p:pic>
          <p:nvPicPr>
            <p:cNvPr id="2635" name="Imagen" descr="Imagen"/>
            <p:cNvPicPr>
              <a:picLocks noChangeAspect="1"/>
            </p:cNvPicPr>
            <p:nvPr/>
          </p:nvPicPr>
          <p:blipFill>
            <a:blip r:embed="rId5"/>
            <a:stretch>
              <a:fillRect/>
            </a:stretch>
          </p:blipFill>
          <p:spPr>
            <a:xfrm>
              <a:off x="6006782" y="5893098"/>
              <a:ext cx="2247969" cy="2961610"/>
            </a:xfrm>
            <a:prstGeom prst="rect">
              <a:avLst/>
            </a:prstGeom>
            <a:ln w="12700" cap="flat">
              <a:noFill/>
              <a:miter lim="400000"/>
            </a:ln>
            <a:effectLst/>
          </p:spPr>
        </p:pic>
        <p:sp>
          <p:nvSpPr>
            <p:cNvPr id="2636" name="3"/>
            <p:cNvSpPr txBox="1"/>
            <p:nvPr/>
          </p:nvSpPr>
          <p:spPr>
            <a:xfrm>
              <a:off x="6844289" y="7454302"/>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3</a:t>
              </a:r>
            </a:p>
          </p:txBody>
        </p:sp>
        <p:pic>
          <p:nvPicPr>
            <p:cNvPr id="2637" name="Imagen" descr="Imagen"/>
            <p:cNvPicPr>
              <a:picLocks noChangeAspect="1"/>
            </p:cNvPicPr>
            <p:nvPr/>
          </p:nvPicPr>
          <p:blipFill>
            <a:blip r:embed="rId6"/>
            <a:stretch>
              <a:fillRect/>
            </a:stretch>
          </p:blipFill>
          <p:spPr>
            <a:xfrm>
              <a:off x="1271754" y="4055893"/>
              <a:ext cx="2247969" cy="2462061"/>
            </a:xfrm>
            <a:prstGeom prst="rect">
              <a:avLst/>
            </a:prstGeom>
            <a:ln w="12700" cap="flat">
              <a:noFill/>
              <a:miter lim="400000"/>
            </a:ln>
            <a:effectLst/>
          </p:spPr>
        </p:pic>
        <p:pic>
          <p:nvPicPr>
            <p:cNvPr id="2638" name="Imagen" descr="Imagen"/>
            <p:cNvPicPr>
              <a:picLocks noChangeAspect="1"/>
            </p:cNvPicPr>
            <p:nvPr/>
          </p:nvPicPr>
          <p:blipFill>
            <a:blip r:embed="rId7"/>
            <a:stretch>
              <a:fillRect/>
            </a:stretch>
          </p:blipFill>
          <p:spPr>
            <a:xfrm>
              <a:off x="2902500" y="3413616"/>
              <a:ext cx="3710931" cy="3746615"/>
            </a:xfrm>
            <a:prstGeom prst="rect">
              <a:avLst/>
            </a:prstGeom>
            <a:ln w="12700" cap="flat">
              <a:noFill/>
              <a:miter lim="400000"/>
            </a:ln>
            <a:effectLst/>
          </p:spPr>
        </p:pic>
        <p:sp>
          <p:nvSpPr>
            <p:cNvPr id="2639" name="5"/>
            <p:cNvSpPr txBox="1"/>
            <p:nvPr/>
          </p:nvSpPr>
          <p:spPr>
            <a:xfrm>
              <a:off x="4295650" y="4707426"/>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5</a:t>
              </a:r>
            </a:p>
          </p:txBody>
        </p:sp>
        <p:pic>
          <p:nvPicPr>
            <p:cNvPr id="2640" name="Imagen" descr="Imagen"/>
            <p:cNvPicPr>
              <a:picLocks noChangeAspect="1"/>
            </p:cNvPicPr>
            <p:nvPr/>
          </p:nvPicPr>
          <p:blipFill>
            <a:blip r:embed="rId8"/>
            <a:stretch>
              <a:fillRect/>
            </a:stretch>
          </p:blipFill>
          <p:spPr>
            <a:xfrm>
              <a:off x="6006782" y="4043193"/>
              <a:ext cx="2247969" cy="2462061"/>
            </a:xfrm>
            <a:prstGeom prst="rect">
              <a:avLst/>
            </a:prstGeom>
            <a:ln w="12700" cap="flat">
              <a:noFill/>
              <a:miter lim="400000"/>
            </a:ln>
            <a:effectLst/>
          </p:spPr>
        </p:pic>
        <p:sp>
          <p:nvSpPr>
            <p:cNvPr id="2641" name="7"/>
            <p:cNvSpPr txBox="1"/>
            <p:nvPr/>
          </p:nvSpPr>
          <p:spPr>
            <a:xfrm>
              <a:off x="2157418" y="2893421"/>
              <a:ext cx="924630"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7</a:t>
              </a:r>
            </a:p>
          </p:txBody>
        </p:sp>
        <p:sp>
          <p:nvSpPr>
            <p:cNvPr id="2642" name="4"/>
            <p:cNvSpPr txBox="1"/>
            <p:nvPr/>
          </p:nvSpPr>
          <p:spPr>
            <a:xfrm>
              <a:off x="2022323" y="4707426"/>
              <a:ext cx="924631"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4</a:t>
              </a:r>
            </a:p>
          </p:txBody>
        </p:sp>
        <p:pic>
          <p:nvPicPr>
            <p:cNvPr id="2643" name="Imagen" descr="Imagen"/>
            <p:cNvPicPr>
              <a:picLocks noChangeAspect="1"/>
            </p:cNvPicPr>
            <p:nvPr/>
          </p:nvPicPr>
          <p:blipFill>
            <a:blip r:embed="rId9"/>
            <a:stretch>
              <a:fillRect/>
            </a:stretch>
          </p:blipFill>
          <p:spPr>
            <a:xfrm>
              <a:off x="2865008" y="1297430"/>
              <a:ext cx="3710931" cy="2711835"/>
            </a:xfrm>
            <a:prstGeom prst="rect">
              <a:avLst/>
            </a:prstGeom>
            <a:ln w="12700" cap="flat">
              <a:noFill/>
              <a:miter lim="400000"/>
            </a:ln>
            <a:effectLst/>
          </p:spPr>
        </p:pic>
        <p:sp>
          <p:nvSpPr>
            <p:cNvPr id="2644" name="8"/>
            <p:cNvSpPr txBox="1"/>
            <p:nvPr/>
          </p:nvSpPr>
          <p:spPr>
            <a:xfrm>
              <a:off x="4272574" y="2152333"/>
              <a:ext cx="924631"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8</a:t>
              </a:r>
            </a:p>
          </p:txBody>
        </p:sp>
        <p:pic>
          <p:nvPicPr>
            <p:cNvPr id="2645" name="Imagen" descr="Imagen"/>
            <p:cNvPicPr>
              <a:picLocks noChangeAspect="1"/>
            </p:cNvPicPr>
            <p:nvPr/>
          </p:nvPicPr>
          <p:blipFill>
            <a:blip r:embed="rId10"/>
            <a:stretch>
              <a:fillRect/>
            </a:stretch>
          </p:blipFill>
          <p:spPr>
            <a:xfrm>
              <a:off x="5983706" y="1992949"/>
              <a:ext cx="2283651" cy="2711835"/>
            </a:xfrm>
            <a:prstGeom prst="rect">
              <a:avLst/>
            </a:prstGeom>
            <a:ln w="12700" cap="flat">
              <a:noFill/>
              <a:miter lim="400000"/>
            </a:ln>
            <a:effectLst/>
          </p:spPr>
        </p:pic>
        <p:sp>
          <p:nvSpPr>
            <p:cNvPr id="2646" name="9"/>
            <p:cNvSpPr txBox="1"/>
            <p:nvPr/>
          </p:nvSpPr>
          <p:spPr>
            <a:xfrm>
              <a:off x="6864513" y="2821815"/>
              <a:ext cx="558293"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9</a:t>
              </a:r>
            </a:p>
          </p:txBody>
        </p:sp>
        <p:pic>
          <p:nvPicPr>
            <p:cNvPr id="2647" name="Imagen" descr="Imagen"/>
            <p:cNvPicPr>
              <a:picLocks noChangeAspect="1"/>
            </p:cNvPicPr>
            <p:nvPr/>
          </p:nvPicPr>
          <p:blipFill>
            <a:blip r:embed="rId11"/>
            <a:stretch>
              <a:fillRect/>
            </a:stretch>
          </p:blipFill>
          <p:spPr>
            <a:xfrm>
              <a:off x="0" y="12699"/>
              <a:ext cx="9420054" cy="3568204"/>
            </a:xfrm>
            <a:prstGeom prst="rect">
              <a:avLst/>
            </a:prstGeom>
            <a:ln w="12700" cap="flat">
              <a:noFill/>
              <a:miter lim="400000"/>
            </a:ln>
            <a:effectLst/>
          </p:spPr>
        </p:pic>
        <p:sp>
          <p:nvSpPr>
            <p:cNvPr id="2648" name="6"/>
            <p:cNvSpPr txBox="1"/>
            <p:nvPr/>
          </p:nvSpPr>
          <p:spPr>
            <a:xfrm>
              <a:off x="6877019" y="4747172"/>
              <a:ext cx="558293"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6</a:t>
              </a:r>
            </a:p>
          </p:txBody>
        </p:sp>
        <p:sp>
          <p:nvSpPr>
            <p:cNvPr id="2649" name="10"/>
            <p:cNvSpPr txBox="1"/>
            <p:nvPr/>
          </p:nvSpPr>
          <p:spPr>
            <a:xfrm>
              <a:off x="4295650" y="-1"/>
              <a:ext cx="1066814"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10</a:t>
              </a:r>
            </a:p>
          </p:txBody>
        </p:sp>
      </p:grpSp>
      <p:pic>
        <p:nvPicPr>
          <p:cNvPr id="33" name="Imagen 32" descr="Logotipo, nombre de la empresa&#10;&#10;Descripción generada automáticamente">
            <a:extLst>
              <a:ext uri="{FF2B5EF4-FFF2-40B4-BE49-F238E27FC236}">
                <a16:creationId xmlns:a16="http://schemas.microsoft.com/office/drawing/2014/main" id="{64282919-D8D0-4A47-883D-DB86099FBF3C}"/>
              </a:ext>
            </a:extLst>
          </p:cNvPr>
          <p:cNvPicPr>
            <a:picLocks noChangeAspect="1"/>
          </p:cNvPicPr>
          <p:nvPr/>
        </p:nvPicPr>
        <p:blipFill rotWithShape="1">
          <a:blip r:embed="rId12">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30" name="Caracteríticas de una iglesia ejemplar…">
            <a:extLst>
              <a:ext uri="{FF2B5EF4-FFF2-40B4-BE49-F238E27FC236}">
                <a16:creationId xmlns:a16="http://schemas.microsoft.com/office/drawing/2014/main" id="{3AB4DCF7-9F1B-B346-A755-C56277735BDA}"/>
              </a:ext>
            </a:extLst>
          </p:cNvPr>
          <p:cNvSpPr txBox="1"/>
          <p:nvPr/>
        </p:nvSpPr>
        <p:spPr>
          <a:xfrm>
            <a:off x="2526210" y="1087212"/>
            <a:ext cx="103464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defRPr sz="3500" cap="all" spc="0">
                <a:solidFill>
                  <a:schemeClr val="accent2"/>
                </a:solidFill>
              </a:defRPr>
            </a:pPr>
            <a:r>
              <a:rPr sz="6000" b="1" cap="all" spc="0" dirty="0">
                <a:solidFill>
                  <a:schemeClr val="accent4"/>
                </a:solidFill>
                <a:latin typeface="+mn-lt"/>
                <a:ea typeface="+mn-ea"/>
                <a:cs typeface="+mn-cs"/>
              </a:rPr>
              <a:t>Characteristics of an exemplary church</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53"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54"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657"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58" name="El propósito del ministerio del apóstol Pablo…"/>
          <p:cNvSpPr txBox="1"/>
          <p:nvPr/>
        </p:nvSpPr>
        <p:spPr>
          <a:xfrm>
            <a:off x="9448641" y="8530779"/>
            <a:ext cx="12460096"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25000"/>
              <a:defRPr sz="4800" b="1" spc="144">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The purpose of apostle Paul's ministry</a:t>
            </a:r>
          </a:p>
        </p:txBody>
      </p:sp>
      <p:pic>
        <p:nvPicPr>
          <p:cNvPr id="2659"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668" name="Agrupar"/>
          <p:cNvGrpSpPr/>
          <p:nvPr/>
        </p:nvGrpSpPr>
        <p:grpSpPr>
          <a:xfrm>
            <a:off x="436467" y="6858000"/>
            <a:ext cx="6463998" cy="6463998"/>
            <a:chOff x="0" y="0"/>
            <a:chExt cx="6463997" cy="6463997"/>
          </a:xfrm>
        </p:grpSpPr>
        <p:pic>
          <p:nvPicPr>
            <p:cNvPr id="2660"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661"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662"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663"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664"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65"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666"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667" name="I V"/>
            <p:cNvSpPr txBox="1"/>
            <p:nvPr/>
          </p:nvSpPr>
          <p:spPr>
            <a:xfrm>
              <a:off x="4358282" y="4247769"/>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671" name="Agrupar"/>
          <p:cNvGrpSpPr/>
          <p:nvPr/>
        </p:nvGrpSpPr>
        <p:grpSpPr>
          <a:xfrm>
            <a:off x="7397687" y="7707549"/>
            <a:ext cx="16523124" cy="5614449"/>
            <a:chOff x="0" y="0"/>
            <a:chExt cx="16523123" cy="5614447"/>
          </a:xfrm>
        </p:grpSpPr>
        <p:sp>
          <p:nvSpPr>
            <p:cNvPr id="2669"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70"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sp>
        <p:nvSpPr>
          <p:cNvPr id="2672" name="expresiones bíblicas de ministerio compartido…"/>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pic>
        <p:nvPicPr>
          <p:cNvPr id="24" name="Imagen 23" descr="Logotipo, nombre de la empresa&#10;&#10;Descripción generada automáticamente">
            <a:extLst>
              <a:ext uri="{FF2B5EF4-FFF2-40B4-BE49-F238E27FC236}">
                <a16:creationId xmlns:a16="http://schemas.microsoft.com/office/drawing/2014/main" id="{8411BB24-7B4E-4805-B64E-90406ADA64F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74"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75"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678"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679" name="“…a fin de presentar perfecto en Cristo Jesús a todo hombre” (Col. 1:28)…"/>
          <p:cNvSpPr txBox="1"/>
          <p:nvPr/>
        </p:nvSpPr>
        <p:spPr>
          <a:xfrm>
            <a:off x="8636768" y="8346999"/>
            <a:ext cx="14700446"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25000"/>
              <a:defRPr sz="3400" b="1" spc="10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“…so that we may present everyone fully mature in Christ</a:t>
            </a:r>
            <a:r>
              <a:rPr sz="8000" b="0" dirty="0">
                <a:solidFill>
                  <a:schemeClr val="bg1"/>
                </a:solidFill>
                <a:latin typeface="Calibri" panose="020F0502020204030204" pitchFamily="34" charset="0"/>
                <a:cs typeface="Calibri" panose="020F0502020204030204" pitchFamily="34" charset="0"/>
              </a:rPr>
              <a:t>” </a:t>
            </a:r>
            <a:r>
              <a:rPr sz="8000" dirty="0">
                <a:solidFill>
                  <a:schemeClr val="bg1"/>
                </a:solidFill>
                <a:latin typeface="Calibri" panose="020F0502020204030204" pitchFamily="34" charset="0"/>
                <a:cs typeface="Calibri" panose="020F0502020204030204" pitchFamily="34" charset="0"/>
              </a:rPr>
              <a:t>(Col. 1:28)</a:t>
            </a:r>
          </a:p>
        </p:txBody>
      </p:sp>
      <p:pic>
        <p:nvPicPr>
          <p:cNvPr id="2680"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689" name="Agrupar"/>
          <p:cNvGrpSpPr/>
          <p:nvPr/>
        </p:nvGrpSpPr>
        <p:grpSpPr>
          <a:xfrm>
            <a:off x="436467" y="6858000"/>
            <a:ext cx="6463998" cy="6463998"/>
            <a:chOff x="0" y="0"/>
            <a:chExt cx="6463997" cy="6463997"/>
          </a:xfrm>
        </p:grpSpPr>
        <p:pic>
          <p:nvPicPr>
            <p:cNvPr id="2681"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682"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683"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684"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685"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686"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687"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688"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692" name="Agrupar"/>
          <p:cNvGrpSpPr/>
          <p:nvPr/>
        </p:nvGrpSpPr>
        <p:grpSpPr>
          <a:xfrm>
            <a:off x="7397687" y="7707549"/>
            <a:ext cx="16523124" cy="5614449"/>
            <a:chOff x="0" y="0"/>
            <a:chExt cx="16523123" cy="5614447"/>
          </a:xfrm>
        </p:grpSpPr>
        <p:sp>
          <p:nvSpPr>
            <p:cNvPr id="2690"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91"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86A3BAB6-19F7-4F49-9F4D-FA7D81F69423}"/>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13FAA778-158B-3540-B585-2F33C2842E9E}"/>
              </a:ext>
            </a:extLst>
          </p:cNvPr>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95"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696"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699"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00" name="&quot;¿Cómo cumplió Pablo su propósito?”…"/>
          <p:cNvSpPr txBox="1"/>
          <p:nvPr/>
        </p:nvSpPr>
        <p:spPr>
          <a:xfrm>
            <a:off x="8636768" y="8654777"/>
            <a:ext cx="14700446"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25000"/>
              <a:defRPr sz="5200" b="1" spc="156">
                <a:solidFill>
                  <a:schemeClr val="accent2"/>
                </a:solidFill>
                <a:latin typeface="+mn-lt"/>
                <a:ea typeface="+mn-ea"/>
                <a:cs typeface="+mn-cs"/>
                <a:sym typeface="Helvetica"/>
              </a:defRPr>
            </a:pPr>
            <a:r>
              <a:rPr sz="10000" dirty="0">
                <a:solidFill>
                  <a:schemeClr val="bg1"/>
                </a:solidFill>
                <a:latin typeface="Calibri" panose="020F0502020204030204" pitchFamily="34" charset="0"/>
                <a:cs typeface="Calibri" panose="020F0502020204030204" pitchFamily="34" charset="0"/>
              </a:rPr>
              <a:t>"How did he accomplish the purpose?”</a:t>
            </a:r>
          </a:p>
        </p:txBody>
      </p:sp>
      <p:pic>
        <p:nvPicPr>
          <p:cNvPr id="2701"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710" name="Agrupar"/>
          <p:cNvGrpSpPr/>
          <p:nvPr/>
        </p:nvGrpSpPr>
        <p:grpSpPr>
          <a:xfrm>
            <a:off x="436467" y="6858000"/>
            <a:ext cx="6463998" cy="6463998"/>
            <a:chOff x="0" y="0"/>
            <a:chExt cx="6463997" cy="6463997"/>
          </a:xfrm>
        </p:grpSpPr>
        <p:pic>
          <p:nvPicPr>
            <p:cNvPr id="2702"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703"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704"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705"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706"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07"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08"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09"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13" name="Agrupar"/>
          <p:cNvGrpSpPr/>
          <p:nvPr/>
        </p:nvGrpSpPr>
        <p:grpSpPr>
          <a:xfrm>
            <a:off x="7397687" y="7707549"/>
            <a:ext cx="16523124" cy="5614449"/>
            <a:chOff x="0" y="0"/>
            <a:chExt cx="16523123" cy="5614447"/>
          </a:xfrm>
        </p:grpSpPr>
        <p:sp>
          <p:nvSpPr>
            <p:cNvPr id="2711"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12"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31FEDA25-4B61-4B87-953A-24984C44724E}"/>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C8A5ED89-BB7E-2243-B3C2-C6F5BFED737E}"/>
              </a:ext>
            </a:extLst>
          </p:cNvPr>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16"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17"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20"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21" name="“…trabajo, luchando según la fuerza de él, la cual actúa poderosamente en mí.” (Col. 1:28)…"/>
          <p:cNvSpPr txBox="1"/>
          <p:nvPr/>
        </p:nvSpPr>
        <p:spPr>
          <a:xfrm>
            <a:off x="8386295" y="8347000"/>
            <a:ext cx="14410119"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lnSpc>
                <a:spcPct val="100000"/>
              </a:lnSpc>
              <a:buSzPct val="125000"/>
              <a:defRPr sz="3400" b="1" spc="102">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“…I strenuously contend with all the energy Christ so powerfully works in me.</a:t>
            </a:r>
            <a:r>
              <a:rPr sz="8000" b="0" dirty="0">
                <a:solidFill>
                  <a:schemeClr val="bg1"/>
                </a:solidFill>
                <a:latin typeface="Calibri" panose="020F0502020204030204" pitchFamily="34" charset="0"/>
                <a:cs typeface="Calibri" panose="020F0502020204030204" pitchFamily="34" charset="0"/>
              </a:rPr>
              <a:t>” </a:t>
            </a:r>
            <a:r>
              <a:rPr sz="8000" dirty="0">
                <a:solidFill>
                  <a:schemeClr val="bg1"/>
                </a:solidFill>
                <a:latin typeface="Calibri" panose="020F0502020204030204" pitchFamily="34" charset="0"/>
                <a:cs typeface="Calibri" panose="020F0502020204030204" pitchFamily="34" charset="0"/>
              </a:rPr>
              <a:t>(Col. 1:28)</a:t>
            </a:r>
          </a:p>
        </p:txBody>
      </p:sp>
      <p:pic>
        <p:nvPicPr>
          <p:cNvPr id="2722"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731" name="Agrupar"/>
          <p:cNvGrpSpPr/>
          <p:nvPr/>
        </p:nvGrpSpPr>
        <p:grpSpPr>
          <a:xfrm>
            <a:off x="436467" y="6858000"/>
            <a:ext cx="6463998" cy="6463998"/>
            <a:chOff x="0" y="0"/>
            <a:chExt cx="6463997" cy="6463997"/>
          </a:xfrm>
        </p:grpSpPr>
        <p:pic>
          <p:nvPicPr>
            <p:cNvPr id="2723"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724"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725"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726"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727"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28"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29"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30"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34" name="Agrupar"/>
          <p:cNvGrpSpPr/>
          <p:nvPr/>
        </p:nvGrpSpPr>
        <p:grpSpPr>
          <a:xfrm>
            <a:off x="7397687" y="7707549"/>
            <a:ext cx="16523124" cy="5614449"/>
            <a:chOff x="0" y="0"/>
            <a:chExt cx="16523123" cy="5614447"/>
          </a:xfrm>
        </p:grpSpPr>
        <p:sp>
          <p:nvSpPr>
            <p:cNvPr id="2732"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33"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7574A001-20DB-4E98-8CBD-21163CFF0542}"/>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02493681-D6FD-A849-A889-3A7C923E4B75}"/>
              </a:ext>
            </a:extLst>
          </p:cNvPr>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37" name="Óvalo"/>
          <p:cNvSpPr/>
          <p:nvPr/>
        </p:nvSpPr>
        <p:spPr>
          <a:xfrm>
            <a:off x="10561824" y="5481292"/>
            <a:ext cx="1630179" cy="1558057"/>
          </a:xfrm>
          <a:prstGeom prst="ellipse">
            <a:avLst/>
          </a:prstGeom>
          <a:solidFill>
            <a:srgbClr val="EED78D"/>
          </a:solidFill>
          <a:ln w="12700">
            <a:miter lim="400000"/>
          </a:ln>
        </p:spPr>
        <p:txBody>
          <a:bodyPr lIns="38100" tIns="38100" rIns="38100" bIns="3810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38" name="CoclusIón"/>
          <p:cNvSpPr txBox="1"/>
          <p:nvPr/>
        </p:nvSpPr>
        <p:spPr>
          <a:xfrm>
            <a:off x="9808198" y="5872524"/>
            <a:ext cx="3578564" cy="10972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7800" cap="all" spc="0">
                <a:solidFill>
                  <a:srgbClr val="FFFFFF"/>
                </a:solidFill>
                <a:latin typeface="Druk Bold"/>
                <a:ea typeface="Druk Bold"/>
                <a:cs typeface="Druk Bold"/>
                <a:sym typeface="Druk Bold"/>
              </a:defRPr>
            </a:lvl1pPr>
          </a:lstStyle>
          <a:p>
            <a:r>
              <a:t>CoclusIón</a:t>
            </a:r>
          </a:p>
        </p:txBody>
      </p:sp>
      <p:sp>
        <p:nvSpPr>
          <p:cNvPr id="2741" name="4"/>
          <p:cNvSpPr txBox="1"/>
          <p:nvPr/>
        </p:nvSpPr>
        <p:spPr>
          <a:xfrm>
            <a:off x="1017853" y="1122302"/>
            <a:ext cx="2013974" cy="1943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4500" cap="all" spc="0">
                <a:solidFill>
                  <a:srgbClr val="FFFFFF"/>
                </a:solidFill>
                <a:latin typeface="Druk Bold"/>
                <a:ea typeface="Druk Bold"/>
                <a:cs typeface="Druk Bold"/>
                <a:sym typeface="Druk Bold"/>
              </a:defRPr>
            </a:lvl1pPr>
          </a:lstStyle>
          <a:p>
            <a:r>
              <a:t>4</a:t>
            </a:r>
          </a:p>
        </p:txBody>
      </p:sp>
      <p:sp>
        <p:nvSpPr>
          <p:cNvPr id="2742" name="“En Cristo,” “En el Espíritu Santo,” “en el Poder de su Espíritu”…"/>
          <p:cNvSpPr txBox="1"/>
          <p:nvPr/>
        </p:nvSpPr>
        <p:spPr>
          <a:xfrm>
            <a:off x="8538446" y="8947243"/>
            <a:ext cx="14700446"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lnSpc>
                <a:spcPct val="100000"/>
              </a:lnSpc>
              <a:buSzPct val="125000"/>
              <a:defRPr sz="3700" b="1" spc="111">
                <a:solidFill>
                  <a:schemeClr val="accent2"/>
                </a:solidFill>
                <a:latin typeface="+mn-lt"/>
                <a:ea typeface="+mn-ea"/>
                <a:cs typeface="+mn-cs"/>
                <a:sym typeface="Helvetica"/>
              </a:defRPr>
            </a:pPr>
            <a:r>
              <a:rPr sz="8000" dirty="0">
                <a:solidFill>
                  <a:schemeClr val="bg1"/>
                </a:solidFill>
                <a:latin typeface="Calibri" panose="020F0502020204030204" pitchFamily="34" charset="0"/>
                <a:cs typeface="Calibri" panose="020F0502020204030204" pitchFamily="34" charset="0"/>
              </a:rPr>
              <a:t>“In Christ," "in the Holy Spirit," "in the power of His Spirit”</a:t>
            </a:r>
          </a:p>
        </p:txBody>
      </p:sp>
      <p:pic>
        <p:nvPicPr>
          <p:cNvPr id="2743" name="Imagen" descr="Imagen"/>
          <p:cNvPicPr>
            <a:picLocks noChangeAspect="1"/>
          </p:cNvPicPr>
          <p:nvPr/>
        </p:nvPicPr>
        <p:blipFill>
          <a:blip r:embed="rId2"/>
          <a:stretch>
            <a:fillRect/>
          </a:stretch>
        </p:blipFill>
        <p:spPr>
          <a:xfrm>
            <a:off x="2984642" y="10244956"/>
            <a:ext cx="3319351" cy="2591424"/>
          </a:xfrm>
          <a:prstGeom prst="rect">
            <a:avLst/>
          </a:prstGeom>
          <a:ln w="12700">
            <a:miter lim="400000"/>
          </a:ln>
        </p:spPr>
      </p:pic>
      <p:grpSp>
        <p:nvGrpSpPr>
          <p:cNvPr id="2752" name="Agrupar"/>
          <p:cNvGrpSpPr/>
          <p:nvPr/>
        </p:nvGrpSpPr>
        <p:grpSpPr>
          <a:xfrm>
            <a:off x="436467" y="6858000"/>
            <a:ext cx="6463998" cy="6463998"/>
            <a:chOff x="0" y="0"/>
            <a:chExt cx="6463997" cy="6463997"/>
          </a:xfrm>
        </p:grpSpPr>
        <p:pic>
          <p:nvPicPr>
            <p:cNvPr id="2744" name="Imagen" descr="Imagen"/>
            <p:cNvPicPr>
              <a:picLocks noChangeAspect="1"/>
            </p:cNvPicPr>
            <p:nvPr/>
          </p:nvPicPr>
          <p:blipFill>
            <a:blip r:embed="rId3">
              <a:alphaModFix amt="51395"/>
            </a:blip>
            <a:stretch>
              <a:fillRect/>
            </a:stretch>
          </p:blipFill>
          <p:spPr>
            <a:xfrm>
              <a:off x="0" y="0"/>
              <a:ext cx="6463998" cy="6463998"/>
            </a:xfrm>
            <a:prstGeom prst="rect">
              <a:avLst/>
            </a:prstGeom>
            <a:ln w="12700" cap="flat">
              <a:noFill/>
              <a:miter lim="400000"/>
            </a:ln>
            <a:effectLst/>
          </p:spPr>
        </p:pic>
        <p:pic>
          <p:nvPicPr>
            <p:cNvPr id="2745" name="Imagen" descr="Imagen"/>
            <p:cNvPicPr>
              <a:picLocks noChangeAspect="1"/>
            </p:cNvPicPr>
            <p:nvPr/>
          </p:nvPicPr>
          <p:blipFill>
            <a:blip r:embed="rId4"/>
            <a:stretch>
              <a:fillRect/>
            </a:stretch>
          </p:blipFill>
          <p:spPr>
            <a:xfrm>
              <a:off x="3248910" y="555064"/>
              <a:ext cx="2649658" cy="3552289"/>
            </a:xfrm>
            <a:prstGeom prst="rect">
              <a:avLst/>
            </a:prstGeom>
            <a:ln w="12700" cap="flat">
              <a:noFill/>
              <a:miter lim="400000"/>
            </a:ln>
            <a:effectLst/>
          </p:spPr>
        </p:pic>
        <p:pic>
          <p:nvPicPr>
            <p:cNvPr id="2746" name="Imagen" descr="Imagen"/>
            <p:cNvPicPr>
              <a:picLocks noChangeAspect="1"/>
            </p:cNvPicPr>
            <p:nvPr/>
          </p:nvPicPr>
          <p:blipFill>
            <a:blip r:embed="rId5"/>
            <a:stretch>
              <a:fillRect/>
            </a:stretch>
          </p:blipFill>
          <p:spPr>
            <a:xfrm>
              <a:off x="424551" y="555064"/>
              <a:ext cx="3523171" cy="2707893"/>
            </a:xfrm>
            <a:prstGeom prst="rect">
              <a:avLst/>
            </a:prstGeom>
            <a:ln w="12700" cap="flat">
              <a:noFill/>
              <a:miter lim="400000"/>
            </a:ln>
            <a:effectLst/>
          </p:spPr>
        </p:pic>
        <p:pic>
          <p:nvPicPr>
            <p:cNvPr id="2747" name="Imagen" descr="Imagen"/>
            <p:cNvPicPr>
              <a:picLocks noChangeAspect="1"/>
            </p:cNvPicPr>
            <p:nvPr/>
          </p:nvPicPr>
          <p:blipFill>
            <a:blip r:embed="rId6"/>
            <a:stretch>
              <a:fillRect/>
            </a:stretch>
          </p:blipFill>
          <p:spPr>
            <a:xfrm>
              <a:off x="465873" y="2529859"/>
              <a:ext cx="2766127" cy="3435820"/>
            </a:xfrm>
            <a:prstGeom prst="rect">
              <a:avLst/>
            </a:prstGeom>
            <a:ln w="12700" cap="flat">
              <a:noFill/>
              <a:miter lim="400000"/>
            </a:ln>
            <a:effectLst/>
          </p:spPr>
        </p:pic>
        <p:sp>
          <p:nvSpPr>
            <p:cNvPr id="2748" name="I"/>
            <p:cNvSpPr txBox="1"/>
            <p:nvPr/>
          </p:nvSpPr>
          <p:spPr>
            <a:xfrm>
              <a:off x="1471982" y="1164629"/>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a:t>
              </a:r>
            </a:p>
          </p:txBody>
        </p:sp>
        <p:sp>
          <p:nvSpPr>
            <p:cNvPr id="2749" name="I I"/>
            <p:cNvSpPr txBox="1"/>
            <p:nvPr/>
          </p:nvSpPr>
          <p:spPr>
            <a:xfrm>
              <a:off x="4573678" y="1254960"/>
              <a:ext cx="714156" cy="1308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a:t>
              </a:r>
            </a:p>
          </p:txBody>
        </p:sp>
        <p:sp>
          <p:nvSpPr>
            <p:cNvPr id="2750" name="I I I"/>
            <p:cNvSpPr txBox="1"/>
            <p:nvPr/>
          </p:nvSpPr>
          <p:spPr>
            <a:xfrm>
              <a:off x="1118216" y="3978873"/>
              <a:ext cx="108779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I I</a:t>
              </a:r>
            </a:p>
          </p:txBody>
        </p:sp>
        <p:sp>
          <p:nvSpPr>
            <p:cNvPr id="2751" name="I V"/>
            <p:cNvSpPr txBox="1"/>
            <p:nvPr/>
          </p:nvSpPr>
          <p:spPr>
            <a:xfrm>
              <a:off x="4358282" y="4247768"/>
              <a:ext cx="949429" cy="130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nSpc>
                  <a:spcPct val="90000"/>
                </a:lnSpc>
                <a:defRPr sz="9500" cap="all" spc="0">
                  <a:solidFill>
                    <a:srgbClr val="FFFFFF"/>
                  </a:solidFill>
                  <a:latin typeface="Druk Bold"/>
                  <a:ea typeface="Druk Bold"/>
                  <a:cs typeface="Druk Bold"/>
                  <a:sym typeface="Druk Bold"/>
                </a:defRPr>
              </a:lvl1pPr>
            </a:lstStyle>
            <a:p>
              <a:r>
                <a:t>I V</a:t>
              </a:r>
            </a:p>
          </p:txBody>
        </p:sp>
      </p:grpSp>
      <p:grpSp>
        <p:nvGrpSpPr>
          <p:cNvPr id="2755" name="Agrupar"/>
          <p:cNvGrpSpPr/>
          <p:nvPr/>
        </p:nvGrpSpPr>
        <p:grpSpPr>
          <a:xfrm>
            <a:off x="7397687" y="7707549"/>
            <a:ext cx="16523124" cy="5614449"/>
            <a:chOff x="0" y="0"/>
            <a:chExt cx="16523123" cy="5614447"/>
          </a:xfrm>
        </p:grpSpPr>
        <p:sp>
          <p:nvSpPr>
            <p:cNvPr id="2753" name="Rectángulo redondeado"/>
            <p:cNvSpPr/>
            <p:nvPr/>
          </p:nvSpPr>
          <p:spPr>
            <a:xfrm rot="16200000">
              <a:off x="5672220" y="-5672221"/>
              <a:ext cx="5178683" cy="16523124"/>
            </a:xfrm>
            <a:prstGeom prst="roundRect">
              <a:avLst>
                <a:gd name="adj" fmla="val 46424"/>
              </a:avLst>
            </a:prstGeom>
            <a:noFill/>
            <a:ln w="127000" cap="flat">
              <a:solidFill>
                <a:srgbClr val="B9B9BA"/>
              </a:solidFill>
              <a:prstDash val="solid"/>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2754" name="Rectángulo redondeado"/>
            <p:cNvSpPr/>
            <p:nvPr/>
          </p:nvSpPr>
          <p:spPr>
            <a:xfrm rot="16200000">
              <a:off x="7842554" y="3519416"/>
              <a:ext cx="838014" cy="3352050"/>
            </a:xfrm>
            <a:prstGeom prst="roundRect">
              <a:avLst>
                <a:gd name="adj" fmla="val 50000"/>
              </a:avLst>
            </a:prstGeom>
            <a:solidFill>
              <a:srgbClr val="EED3A6"/>
            </a:solidFill>
            <a:ln w="12700" cap="flat">
              <a:noFill/>
              <a:miter lim="400000"/>
            </a:ln>
            <a:effectLst/>
          </p:spPr>
          <p:txBody>
            <a:bodyPr wrap="square" lIns="38100" tIns="38100" rIns="38100" bIns="3810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grpSp>
      <p:pic>
        <p:nvPicPr>
          <p:cNvPr id="24" name="Imagen 23" descr="Logotipo, nombre de la empresa&#10;&#10;Descripción generada automáticamente">
            <a:extLst>
              <a:ext uri="{FF2B5EF4-FFF2-40B4-BE49-F238E27FC236}">
                <a16:creationId xmlns:a16="http://schemas.microsoft.com/office/drawing/2014/main" id="{4D0A76DC-3BAA-41C3-9B2B-5D9E14A2152C}"/>
              </a:ext>
            </a:extLst>
          </p:cNvPr>
          <p:cNvPicPr>
            <a:picLocks noChangeAspect="1"/>
          </p:cNvPicPr>
          <p:nvPr/>
        </p:nvPicPr>
        <p:blipFill rotWithShape="1">
          <a:blip r:embed="rId7">
            <a:extLst>
              <a:ext uri="{28A0092B-C50C-407E-A947-70E740481C1C}">
                <a14:useLocalDpi xmlns:a14="http://schemas.microsoft.com/office/drawing/2010/main" val="0"/>
              </a:ext>
            </a:extLst>
          </a:blip>
          <a:srcRect l="10300" t="29381" r="5961" b="28193"/>
          <a:stretch/>
        </p:blipFill>
        <p:spPr>
          <a:xfrm>
            <a:off x="18647229" y="1"/>
            <a:ext cx="5736771" cy="2906486"/>
          </a:xfrm>
          <a:prstGeom prst="rect">
            <a:avLst/>
          </a:prstGeom>
        </p:spPr>
      </p:pic>
      <p:sp>
        <p:nvSpPr>
          <p:cNvPr id="21" name="expresiones bíblicas de ministerio compartido…">
            <a:extLst>
              <a:ext uri="{FF2B5EF4-FFF2-40B4-BE49-F238E27FC236}">
                <a16:creationId xmlns:a16="http://schemas.microsoft.com/office/drawing/2014/main" id="{516F4238-2EB6-E44F-82D1-9F7F29A843AC}"/>
              </a:ext>
            </a:extLst>
          </p:cNvPr>
          <p:cNvSpPr txBox="1"/>
          <p:nvPr/>
        </p:nvSpPr>
        <p:spPr>
          <a:xfrm>
            <a:off x="2024840" y="1229783"/>
            <a:ext cx="987822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00000"/>
              </a:lnSpc>
              <a:buSzPct val="50000"/>
              <a:defRPr sz="3000" cap="all" spc="0">
                <a:solidFill>
                  <a:schemeClr val="accent2"/>
                </a:solidFill>
              </a:defRPr>
            </a:pPr>
            <a:r>
              <a:rPr sz="6000" b="1" cap="all" spc="0" dirty="0">
                <a:solidFill>
                  <a:schemeClr val="accent4"/>
                </a:solidFill>
                <a:latin typeface="+mn-lt"/>
                <a:ea typeface="+mn-ea"/>
                <a:cs typeface="+mn-cs"/>
              </a:rPr>
              <a:t>biblical expressions of shared ministry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White">
  <a:themeElements>
    <a:clrScheme name="White">
      <a:dk1>
        <a:srgbClr val="454546"/>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0"/>
          </a:spcBef>
          <a:spcAft>
            <a:spcPts val="0"/>
          </a:spcAft>
          <a:buClrTx/>
          <a:buSzTx/>
          <a:buFontTx/>
          <a:buNone/>
          <a:tabLst/>
          <a:defRPr kumimoji="0" sz="1800" b="0" i="0" u="none" strike="noStrike" cap="none" spc="52" normalizeH="0" baseline="0">
            <a:ln>
              <a:noFill/>
            </a:ln>
            <a:solidFill>
              <a:srgbClr val="454546"/>
            </a:solidFill>
            <a:effectLst/>
            <a:uFillTx/>
            <a:latin typeface="Montserrat ExtraBold"/>
            <a:ea typeface="Montserrat ExtraBold"/>
            <a:cs typeface="Montserrat ExtraBold"/>
            <a:sym typeface="Montserrat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1006</TotalTime>
  <Words>2863</Words>
  <Application>Microsoft Office PowerPoint</Application>
  <PresentationFormat>Personalizado</PresentationFormat>
  <Paragraphs>716</Paragraphs>
  <Slides>100</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100</vt:i4>
      </vt:variant>
    </vt:vector>
  </HeadingPairs>
  <TitlesOfParts>
    <vt:vector size="111" baseType="lpstr">
      <vt:lpstr>Calibre</vt:lpstr>
      <vt:lpstr>Calibri</vt:lpstr>
      <vt:lpstr>Druk Bold</vt:lpstr>
      <vt:lpstr>Helvetica</vt:lpstr>
      <vt:lpstr>Helvetica Neue</vt:lpstr>
      <vt:lpstr>Helvetica Neue Light</vt:lpstr>
      <vt:lpstr>Helvetica Neue Medium</vt:lpstr>
      <vt:lpstr>Montserrat ExtraBold</vt:lpstr>
      <vt:lpstr>Montserrat-ExtraBold</vt:lpstr>
      <vt:lpstr>Times Roman</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Evangelismo Mesoamérica Iglesia del Nazareno</cp:lastModifiedBy>
  <cp:revision>5</cp:revision>
  <dcterms:modified xsi:type="dcterms:W3CDTF">2021-10-11T15:29:53Z</dcterms:modified>
</cp:coreProperties>
</file>