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9" r:id="rId4"/>
    <p:sldId id="300" r:id="rId5"/>
    <p:sldId id="262" r:id="rId6"/>
    <p:sldId id="264" r:id="rId7"/>
    <p:sldId id="265" r:id="rId8"/>
    <p:sldId id="268" r:id="rId9"/>
    <p:sldId id="271" r:id="rId10"/>
    <p:sldId id="303" r:id="rId11"/>
    <p:sldId id="304" r:id="rId12"/>
    <p:sldId id="305" r:id="rId13"/>
    <p:sldId id="277" r:id="rId14"/>
    <p:sldId id="291" r:id="rId15"/>
    <p:sldId id="278" r:id="rId16"/>
    <p:sldId id="279" r:id="rId17"/>
    <p:sldId id="280" r:id="rId18"/>
    <p:sldId id="281" r:id="rId19"/>
    <p:sldId id="292" r:id="rId20"/>
    <p:sldId id="293" r:id="rId21"/>
    <p:sldId id="283" r:id="rId22"/>
    <p:sldId id="306" r:id="rId23"/>
    <p:sldId id="286" r:id="rId24"/>
    <p:sldId id="297" r:id="rId25"/>
    <p:sldId id="287" r:id="rId26"/>
    <p:sldId id="296" r:id="rId27"/>
    <p:sldId id="307" r:id="rId28"/>
    <p:sldId id="308" r:id="rId29"/>
  </p:sldIdLst>
  <p:sldSz cx="18288000" cy="10287000"/>
  <p:notesSz cx="6858000" cy="9144000"/>
  <p:embeddedFontLst>
    <p:embeddedFont>
      <p:font typeface="Aileron Regular" pitchFamily="2" charset="77"/>
      <p:regular r:id="rId31"/>
    </p:embeddedFont>
    <p:embeddedFont>
      <p:font typeface="Aileron Regular Bold" pitchFamily="2" charset="77"/>
      <p:regular r:id="rId32"/>
      <p:bold r:id="rId33"/>
    </p:embeddedFont>
    <p:embeddedFont>
      <p:font typeface="Aileron Regular Bold Italics" pitchFamily="2" charset="77"/>
      <p:regular r:id="rId34"/>
      <p:bold r:id="rId35"/>
      <p:italic r:id="rId36"/>
      <p:boldItalic r:id="rId37"/>
    </p:embeddedFont>
    <p:embeddedFont>
      <p:font typeface="Arimo" panose="020B0604020202020204" pitchFamily="34" charset="0"/>
      <p:regular r:id="rId38"/>
    </p:embeddedFont>
    <p:embeddedFont>
      <p:font typeface="Arimo Bold" panose="020B0704020202020204" pitchFamily="34" charset="0"/>
      <p:regular r:id="rId39"/>
      <p:bold r:id="rId40"/>
    </p:embeddedFont>
    <p:embeddedFont>
      <p:font typeface="Arimo Bold Italics" panose="020B0704020202090204" pitchFamily="34" charset="0"/>
      <p:regular r:id="rId41"/>
      <p:bold r:id="rId42"/>
      <p:italic r:id="rId43"/>
      <p:boldItalic r:id="rId44"/>
    </p:embeddedFont>
    <p:embeddedFont>
      <p:font typeface="Arimo Italics" panose="020B0604020202090204" pitchFamily="3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57" autoAdjust="0"/>
    <p:restoredTop sz="94699" autoAdjust="0"/>
  </p:normalViewPr>
  <p:slideViewPr>
    <p:cSldViewPr>
      <p:cViewPr varScale="1">
        <p:scale>
          <a:sx n="71" d="100"/>
          <a:sy n="71" d="100"/>
        </p:scale>
        <p:origin x="216" y="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2:19.747"/>
    </inkml:context>
    <inkml:brush xml:id="br0">
      <inkml:brushProperty name="width" value="0.05" units="cm"/>
      <inkml:brushProperty name="height" value="0.05" units="cm"/>
      <inkml:brushProperty name="color" value="#66CC00"/>
    </inkml:brush>
  </inkml:definitions>
  <inkml:trace contextRef="#ctx0" brushRef="#br0">0 0 24575,'60'79'0,"1"0"0,-1-1 0,0 1 0,-9-14 0,0 0 0,-5-4 0,-9-8 0,-7-1 0,-7-10 0,3 7 0,-16-20 0,8-1 0,-7 6 0,3-4 0,0 4 0,-4-5 0,4-6 0,-5 4 0,0-3 0,0-1 0,1 5 0,-2-10 0,6 9 0,-4-3 0,4 4 0,-1-4 0,-3 3 0,3-3 0,1 4 0,-4 0 0,4 1 0,0-1 0,-4-4 0,4 3 0,-6-8 0,5 3 0,-3-5 0,2 0 0,1 1 0,-4-1 0,4 0 0,-1 0 0,6 13 0,-4-9 0,3 9 0,-4-8 0,-3-3 0,4 8 0,-2-9 0,-2 5 0,3-1 0,-4-4 0,4 10 0,-2-5 0,7 5 0,-8 1 0,9 5 0,-4-4 0,5 10 0,0-5 0,1 13 0,0-5 0,1 5 0,4-5 0,-4-2 0,9-3 0,-9 3 0,2-10 0,1 4 0,-4-6 0,7-4 0,-8 2 0,3-3 0,1 1 0,-4 2 0,7-7 0,-7 8 0,2-9 0,-4 3 0,-4 0 0,3-3 0,-7 3 0,2-9 0,-4 3 0,0-7 0,1 7 0,-1-7 0,0 3 0,-4-4 0,0 0 0,-1-4 0,-2 3 0,2-10 0,-6 2 0,-6-7 0,4 4 0,-3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26.49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16383,'0'46'0,"2"2"0,2-18 0,-1 10 0,-1-4 0,-2 9 0,0-6 0,0 2 0,0-11 0,0 6 0,0-6 0,0 15 0,0-8 0,0-1 0,0 4 0,0-17 0,0 17 0,0-14 0,0 12 0,0-10 0,0 8 0,0-4 0,0 4 0,2 3 0,-2-2 0,4-2 0,-3 3 0,3 4 0,-3-3 0,3 6 0,-3-3 0,3 0 0,-1 19 0,0-18 0,2 14 0,-3-18 0,1 2 0,-1-2 0,0 6 0,-1 1 0,3 0 0,-3 3 0,1 0 0,-2 2 0,0 2 0,3 1 0,-3 27 0,2-17 0,-2 18 0,3-24 0,-3-5 0,3-3 0,-3 0 0,2-5 0,1 1 0,2-1 0,-2-2 0,1-2 0,-2-11 0,3 13 0,-1-20 0,1 17 0,-1-14 0,1 5 0,1 1 0,1-4 0,4 11 0,-3-11 0,2 6 0,-3-9 0,0-5 0,-1 2 0,2-5 0,0 2 0,-3-4 0,2 1 0,0 1 0,-1-6 0,2 5 0,-2-6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34.56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37.86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43.29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1 16383,'0'0'0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47.06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50.00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53.87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57.49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 16383,'0'0'0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01.53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 16383,'0'0'0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05.59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 16383,'0'0'0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09.590"/>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 16383,'0'0'0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29.89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1001 1945 16383,'-1'-46'0,"-3"8"0,-1 24 0,-2 0 0,-3-2 0,0-1 0,1-1 0,-2 5 0,3-4 0,-1 7 0,0-5 0,0 0 0,1 2 0,-3-8 0,5 7 0,-4-7 0,2 4 0,0-3 0,1 3 0,0 2 0,0 4 0,-1-3 0,2 1 0,-2-4 0,3 2 0,-1-1 0,1 4 0,-3-3 0,1 3 0,-1-3 0,1 2 0,0-3 0,0 5 0,-1-6 0,3 5 0,-1-5 0,1 1 0,1 2 0,-3-1 0,2-1 0,-1 3 0,-1-9 0,2 9 0,-3-6 0,4 5 0,-2 1 0,-1-3 0,0 5 0,-2-6 0,0 2 0,3 1 0,-2-2 0,2 4 0,-1-3 0,0 1 0,0-1 0,-1 1 0,1 0 0,0 1 0,-3-3 0,2 2 0,-1 1 0,0-4 0,4 8 0,-5-12 0,5 10 0,-4-7 0,4 5 0,-2 1 0,-5-7 0,6 5 0,-6-3 0,6 4 0,-1 2 0,-3-3 0,2 2 0,-3-1 0,1 0 0,2 0 0,-2 0 0,1-1 0,1 1 0,-2-1 0,3 1 0,-2 0 0,1 1 0,-1-2 0,-1 2 0,2-1 0,-2 0 0,3 1 0,-4-2 0,4 2 0,-3-3 0,1 2 0,2 1 0,-3-4 0,2 6 0,0-5 0,-1 1 0,2 0 0,0-1 0,3 2 0,-3 0 0,-1-3 0,2 3 0,-1-2 0,3 1 0,-3 0 0,-1 0 0,0 2 0,-2-1 0,2-1 0,-1 1 0,2-1 0,0-1 0,1 1 0,-2-1 0,2 1 0,0 1 0,-1-4 0,0 4 0,1-3 0,-2 3 0,2 0 0,-3-6 0,3 8 0,-2-5 0,0 4 0,-1 1 0,-1-3 0,2 1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11.05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1 16383,'0'0'0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14.41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 16383,'0'0'0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28.991"/>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31.00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34.17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1 16383,'0'0'0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35.83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38.93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16383,'0'0'0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42.05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44.71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1 16383,'0'0'0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47.79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1 16383,'0'0'0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38.86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16383,'23'28'0,"-4"-5"0,-19-20 0,7 8 0,2 5 0,-1-2 0,2 3 0,-6-7 0,2 4 0,3 4 0,-5-6 0,3 4 0,0-3 0,-1-1 0,3 5 0,-3-7 0,2 4 0,0 1 0,-1-5 0,2 5 0,-2-2 0,1-1 0,0 4 0,0-5 0,-1 3 0,2-1 0,-3 0 0,4-1 0,-3 2 0,3-3 0,-2 2 0,1 0 0,0 0 0,0 0 0,-2 0 0,1 0 0,-1 1 0,1 0 0,1-1 0,0 1 0,-1-3 0,2 2 0,-1-1 0,-1 1 0,2 1 0,-3-2 0,3 1 0,-1-1 0,0 0 0,1 0 0,0 3 0,-1-5 0,1 4 0,-3-2 0,3 0 0,-1 1 0,-1-1 0,2 1 0,0 0 0,-2-2 0,3 3 0,-3-3 0,0 2 0,1 1 0,-2-1 0,3 0 0,-1 0 0,0-1 0,0 3 0,-2-3 0,2 1 0,-4 2 0,4-3 0,-1 3 0,1-3 0,0 0 0,0 3 0,-1-4 0,1 2 0,-1 2 0,0-3 0,0 2 0,0-1 0,1-3 0,1 6 0,-3-4 0,2 1 0,-2 3 0,-1-6 0,4 8 0,-4-7 0,3 3 0,-1 1 0,0-4 0,1 7 0,-2-6 0,0 2 0,-1 0 0,0 1 0,1-2 0,0 2 0,-1-2 0,2 0 0,-1 1 0,1-2 0,1 2 0,-1-3 0,2 3 0,-2-1 0,1 0 0,1 2 0,-3-4 0,3 2 0,-2 0 0,1-3 0,0 5 0,1-4 0,-2 2 0,2 1 0,-3-3 0,1 5 0,0-3 0,-1 0 0,1 2 0,0-3 0,-1 1 0,2 2 0,-3-1 0,1 1 0,0-2 0,-2 2 0,3-2 0,-4 2 0,3 1 0,-2-4 0,2 4 0,1-4 0,1 0 0,1 2 0,-2-3 0,1 3 0,-1 2 0,-2-4 0,1 3 0,-2-1 0,1 1 0,1 1 0,-2-3 0,3 1 0,-2 1 0,2 1 0,-1 2 0,-2-2 0,-1-3 0,2 3 0,-1-3 0,2 1 0,-1 3 0,-2-6 0,3 6 0,-1-4 0,3 0 0,1 0 0,1-1 0,-1 0 0,0 1 0,0-3 0,0 0 0,3 0 0,-1-1 0,1-1 0,1 0 0,0 0 0,0-2 0,-1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51.30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53.24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1 16383,'0'0'0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55.92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4:57.79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16383,'0'0'0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01.81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16383,'0'0'0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07.30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16383,'40'0'0,"-8"0"0,-25 2 0,3-1 0,8 5 0,-4-2 0,5 0 0,-7-2 0,2 2 0,4 2 0,-4 0 0,2 1 0,-2-4 0,0-1 0,4 2 0,-4-2 0,1 1 0,2 1 0,-2-3 0,1 1 0,2 1 0,-4-1 0,5 4 0,-4-2 0,-1 1 0,1-3 0,0 2 0,1-3 0,1 0 0,-2 0 0,3 2 0,-5 1 0,3 0 0,1-2 0,-5-1 0,7 0 0,-4 1 0,-1 0 0,5-1 0,-5-1 0,4 1 0,-3 1 0,3 3 0,-5-2 0,4 3 0,-3-2 0,3 1 0,0-1 0,-3 0 0,0-1 0,1 0 0,0 0 0,1 0 0,0 0 0,-3 0 0,5 0 0,-5 0 0,4 1 0,-2-2 0,1 2 0,0-3 0,-2 1 0,4 2 0,-5-4 0,5 3 0,-1 0 0,-4-3 0,6 7 0,-7-4 0,5 1 0,-1-1 0,-3-3 0,4 2 0,-2-2 0,1 0 0,1 1 0,-3-1 0,4 1 0,-3-1 0,0 0 0,4 0 0,-7 0 0,6 0 0,-2 0 0,-3 0 0,6 2 0,-5-2 0,2 1 0,-1 2 0,-1-1 0,3 3 0,-2-2 0,0 2 0,1-2 0,-2 0 0,2 0 0,0 0 0,-2-1 0,2 1 0,1 0 0,-4 0 0,4 0 0,-2 1 0,0-1 0,5 1 0,-6-2 0,2 0 0,1 1 0,-6 1 0,8 0 0,-6 0 0,1-3 0,3 3 0,-4-4 0,3 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11.78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16383,'40'0'0,"-6"0"0,-28 0 0,6 1 0,6 4 0,-3-2 0,3 3 0,-2-3 0,-6 0 0,11 2 0,-7-2 0,0 1 0,6-2 0,-9 0 0,9 1 0,-4 0 0,-5-1 0,10 2 0,-9-2 0,8 2 0,-6-1 0,1 2 0,-1 0 0,2-1 0,1 1 0,-3-2 0,2 0 0,-2 0 0,1 2 0,3-2 0,-5 2 0,5-2 0,-2 2 0,-1-3 0,3 2 0,-5-2 0,6 0 0,-5 0 0,2-1 0,-1 2 0,3-3 0,-3 1 0,3 1 0,-5-2 0,8 3 0,-8-2 0,5 0 0,-2 1 0,-2-2 0,4 3 0,-2-3 0,-1 2 0,8 0 0,-10-2 0,5 2 0,1 1 0,-4-1 0,6 3 0,-7-1 0,0-1 0,2 1 0,-1-1 0,1 1 0,-2-2 0,7 3 0,-6-3 0,6 3 0,-7-1 0,-2-1 0,6 1 0,-4-1 0,2-1 0,1-1 0,-4 0 0,5 0 0,0 0 0,-6-1 0,7 0 0,-3 0 0,0 0 0,2 0 0,-3 0 0,2 2 0,-2-2 0,1 1 0,-3 1 0,6-2 0,-3 3 0,0-3 0,0 3 0,-1-2 0,0 1 0,2 1 0,-3-3 0,2 3 0,3-3 0,-6 1 0,4-1 0,-4 0 0,2 0 0,3 0 0,-5 0 0,3 0 0,-1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16.333"/>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 16383,'0'41'0,"0"-6"0,0-26 0,0 3 0,0 9 0,0-5 0,0 7 0,0-9 0,0 0 0,0 6 0,0-4 0,0 4 0,0-6 0,0 1 0,0 5 0,0-4 0,0 6 0,0-7 0,0 3 0,0 1 0,0-3 0,0 0 0,1-2 0,1 3 0,0-2 0,1 8 0,-3-10 0,2 5 0,-2 1 0,0-4 0,0 1 0,0 0 0,0-1 0,1 3 0,0 1 0,0-5 0,-1 4 0,2-5 0,-2 5 0,1-3 0,1-1 0,-2 3 0,1-3 0,-1 4 0,0-3 0,0 0 0,0 1 0,0 0 0,0-1 0,0 3 0,0-5 0,-1 4 0,-1-3 0,0 1 0,1 2 0,0-3 0,-3 2 0,-2-1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20.753"/>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19 1 16383,'0'52'0,"0"-4"0,4-17 0,-2-9 0,6 13 0,-3-6 0,4 4 0,-1 7 0,-2-6 0,-1 3 0,-1 1 0,1 2 0,0 2 0,0-1 0,-2-8 0,1 2 0,-4-9 0,4 8 0,-3-6 0,3-1 0,-4-2 0,2-3 0,0 2 0,-2-4 0,4 4 0,-4-2 0,2 0 0,-2 2 0,0-2 0,0 3 0,0 8 0,0-9 0,0 8 0,0-12 0,0 2 0,0-3 0,0 0 0,0 0 0,0 0 0,0-2 0,0 1 0,0-3 0,-1 1 0,0 1 0,0-3 0,-1 5 0,1-5 0,-2 5 0,1 4 0,0-2 0,-1 2 0,2-7 0,0-2 0,-1 4 0,2-4 0,-1 8 0,1-9 0,0 4 0,0-2 0,-2-2 0,2 6 0,-4-2 0,4-1 0,-3 3 0,2-4 0,-2 5 0,3-7 0,-3 8 0,2-8 0,0 4 0,1 1 0,0-5 0,0 6 0,0-6 0,0 6 0,0-5 0,0 7 0,0-8 0,0 5 0,0 1 0,0-4 0,0 6 0,0-7 0,0 2 0,0-1 0,0 3 0,0-3 0,0 1 0,-2 5 0,1-6 0,-3 4 0,1-6 0,-2 2 0,0 4 0,0-4 0,0 1 0,0 0 0,1-2 0,-2 6 0,2-7 0,0 2 0,-4-2 0,3 2 0,0 4 0,5-4 0,3 3 0,0-4 0,0 3 0,0-1 0,-1 0 0,0-1 0,-1-1 0,1 4 0,-1-3 0,0 4 0,-1-5 0,0 1 0,0 2 0,0-4 0,0 5 0,0-1 0,0-1 0,0 0 0,0 0 0,-2-2 0,2 3 0,-3 0 0,3-3 0,-1 4 0,1-2 0,0 1 0,0 3 0,0-4 0,0 2 0,0-4 0,0 0 0,0 9 0,0-9 0,0 8 0,0-9 0,0 0 0,0 6 0,0-6 0,0 4 0,0-1 0,0-3 0,0 2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24.23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16383,'39'9'0,"-5"0"0,-26-6 0,1 3 0,11 3 0,-8-3 0,5 3 0,0-2 0,-9-1 0,10 4 0,-5-2 0,-1-2 0,4 3 0,-4-2 0,2 0 0,2 3 0,-4-3 0,2 1 0,0-2 0,-1-1 0,3 0 0,0 0 0,-2-1 0,3 0 0,0 0 0,-4-2 0,8 4 0,-11-5 0,9 3 0,-1-4 0,-6 2 0,9-2 0,-9 0 0,4 1 0,3-1 0,-7 2 0,7-2 0,-5 0 0,2 0 0,1 0 0,-3 0 0,3 0 0,-3 0 0,2 0 0,0 0 0,0 0 0,-1 0 0,2 0 0,-3 0 0,3 0 0,-2 0 0,2-3 0,0 3 0,-4-4 0,6 3 0,-8-1 0,8 0 0,-3-1 0,-1 1 0,3-1 0,-6 3 0,6-2 0,-1 2 0,-4 0 0,5 0 0,-6 0 0,4 0 0,2 0 0,-5 0 0,3 0 0,-1 0 0,0 0 0,4 0 0,-6 0 0,5 0 0,-4 0 0,1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48.62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16383,'16'35'0,"-3"-5"0,-8-25 0,2 6 0,3 4 0,-2-2 0,2 3 0,-3-5 0,2 2 0,1 2 0,-3-4 0,2 3 0,-2-2 0,3 1 0,-1 0 0,0-2 0,1 2 0,-1-1 0,2 2 0,-2-3 0,-1 3 0,1-3 0,-2 3 0,3 0 0,-3-3 0,2 3 0,-2-1 0,2 1 0,-1-1 0,-1 1 0,2 0 0,-3 0 0,1 1 0,0-2 0,-1 0 0,1 1 0,-1 1 0,0-1 0,2 2 0,-2-3 0,3 2 0,-2-2 0,0 2 0,0-1 0,-1-1 0,2 1 0,0 1 0,0-3 0,1 2 0,-2-1 0,-1 0 0,3 3 0,-3-4 0,2 3 0,0-2 0,1 1 0,-2 0 0,0-1 0,-1 1 0,-1 0 0,1 1 0,-25-50 0,15 30 0,-18-41 0,20 45 0,0-4 0,-11-16 0,7 8 0,-9-11 0,12 15 0,-3 0 0,-2-9 0,1 5 0,-2-5 0,2 6 0,0 0 0,-1-3 0,1-1 0,1 0 0,2 3 0,-2-6 0,3 8 0,-2-7 0,-1 1 0,2 7 0,-4-8 0,3 4 0,-1 2 0,-2-7 0,0 6 0,0-1 0,-2-1 0,3 6 0,-4-6 0,2 2 0,1 3 0,-3-7 0,3 7 0,-1-4 0,2 0 0,0 2 0,2-4 0,-3 3 0,27 48 0,-15-29 0,20 40 0,-22-43 0,0 2 0,8 17 0,-6-15 0,7 16 0,-5-12 0,-1-5 0,7 14 0,-6-10 0,2 5 0,-1 1 0,-2-6 0,2 10 0,-3-9 0,3 5 0,-3 0 0,0-4 0,1 5 0,0-1 0,-1-2 0,3 2 0,-4-1 0,1-2 0,1 4 0,-2-3 0,3 1 0,-2 1 0,1-4 0,0 4 0,0-3 0,1 1 0,-2 2 0,3-3 0,-4 3 0,6-1 0,-3 0 0,1-1 0,-1 5 0,-1-8 0,1 6 0,1-1 0,-3-6 0,4 8 0,-2-5 0,-1 0 0,8 1 0,-2-4 0,3-2 0,-2 4 0,-4 0 0,0 2 0,1 0 0,-2-3 0,1 2 0,1 1 0,-3 0 0,1 2 0,-4-3 0,1 2 0,0 1 0,0 0 0,0 1 0,0-3 0,-1 1 0,0-1 0,1 1 0,1 0 0,2-1 0,0 1 0,0-2 0,0 0 0,2 0 0,-2-1 0,4 4 0,-3-4 0,0 0 0,1 2 0,-2 0 0,1 3 0,-1-5 0,2 2 0,0-3 0,3 2 0,-2 0 0,0-1 0,0 0 0,-2 1 0,4 2 0,-5-4 0,2 4 0,-3-1 0,-4-1 0,-5 11 0,-1-12 0,15 5 0,4-7 0,13-2 0,-6 3 0,-5-3 0,-4 1 0,1 0 0,-3-1 0,4 4 0,-5-3 0,2 4 0,-1-2 0,-4 1 0,2 2 0,-4-1 0,3 4 0,-2-4 0,2 3 0,-2-2 0,5 3 0,-6-5 0,5 4 0,-4-3 0,0 0 0,4 4 0,-5-6 0,5 2 0,-1 3 0,0-6 0,4 7 0,-6-9 0,4 5 0,0-1 0,-1-1 0,3 1 0,-3-3 0,5 0 0,-3 0 0,2 0 0,-1 1 0,-1-3 0,5 4 0,-6-6 0,2 5 0,-52-16 0,31 8 0,-37-12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27.29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16383,'38'7'0,"-5"-1"0,-23-2 0,1 1 0,10 1 0,-7 0 0,9 0 0,-13-2 0,4-1 0,3 3 0,-4-2 0,6 2 0,-6-3 0,3 1 0,1 0 0,-1 0 0,0 0 0,-1-1 0,-1 0 0,2-1 0,1 1 0,-4-1 0,6-1 0,-6 1 0,4-1 0,1 0 0,-2 0 0,-2-1 0,3 0 0,-2 0 0,2 0 0,0 0 0,1 0 0,-3 0 0,2 0 0,1 0 0,-5 0 0,8 0 0,-8 0 0,3 0 0,-2-1 0,1 0 0,2-1 0,-2 0 0,0 0 0,2-1 0,-3 1 0,2 0 0,-1 0 0,0-1 0,3 0 0,-4 1 0,3 0 0,-3 0 0,3-1 0,-1 2 0,-2-1 0,3 1 0,-4 0 0,4-2 0,-3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29.74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37 16383,'41'0'0,"-6"0"0,-24 0 0,1 0 0,9 2 0,-5 0 0,4 2 0,-6-1 0,0 1 0,5 1 0,-4-3 0,2 2 0,-1-3 0,-4 2 0,9-1 0,-8 0 0,5-1 0,-3 1 0,-1-2 0,4 3 0,-3-3 0,0 2 0,1-2 0,-1 0 0,1 0 0,1 0 0,-3 0 0,3-2 0,-1-1 0,-3 0 0,5-2 0,-5-1 0,1 1 0,3-3 0,-4 3 0,1-1 0,3 1 0,-4 1 0,3-1 0,-1 2 0,-2-2 0,4 0 0,-4 2 0,3-2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30.83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1 16383,'0'0'0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31.89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1 16383,'0'0'0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34.56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 16383,'0'0'0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5:59.194"/>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 16383,'0'0'0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01.378"/>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 16383,'0'0'0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07.713"/>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16383,'0'0'0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12.247"/>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16383,'13'0'0,"-2"0"0,-9 0 0,2 0 0,2 0 0,-1 0 0,2 0 0,-1 0 0,-2 0 0,3 0 0,-3 0 0,2 0 0,-1 1 0,0-1 0,0 2 0,1-2 0,-1 0 0,0 0 0,0 0 0,1 0 0,-1 0 0,0 0 0,1 0 0,-1 0 0,0 0 0,0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14.489"/>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4 16383,'12'0'0,"-1"0"0,-9 0 0,2 0 0,3 0 0,0 0 0,0-2 0,-3 2 0,1-1 0,0 1 0,1 0 0,-1 0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55.71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231 861 16383,'0'-44'0,"0"3"0,0 23 0,0-2 0,0-5 0,0 3 0,0-1 0,0-7 0,0 8 0,0-11 0,0 15 0,0-9 0,0 7 0,-2-5 0,1 2 0,-2 1 0,1 5 0,0 0 0,-1 1 0,2 3 0,-2-7 0,3 6 0,-1-3 0,1 1 0,-1 2 0,0-4 0,0 4 0,1-7 0,0 8 0,0-6 0,0 2 0,0 2 0,0-2 0,0 1 0,0 2 0,3-5 0,0-2 0,2 3 0,-2-1 0,1 3 0,0 1 0,1-4 0,0 6 0,17 34 0,-13-14 0,11 27 0,-17-28 0,1 4 0,5 8 0,-3-5 0,2 5 0,-1-7 0,-2 0 0,4 6 0,-4-2 0,1 0 0,-3 1 0,-2-2 0,1 2 0,-2 0 0,0 1 0,0-3 0,0 3 0,0-3 0,0 2 0,0-1 0,-3-1 0,1 2 0,-3-2 0,2 3 0,-1-2 0,1 0 0,-2 4 0,2-6 0,-2 3 0,2-1 0,1 0 0,0 2 0,-1-1 0,3 1 0,-3 0 0,2-2 0,-1 2 0,-1-4 0,1 5 0,-1-2 0,0 2 0,1-5 0,-1 4 0,1-1 0,0-2 0,-1 7 0,1-4 0,1-1 0,-3 5 0,4-10 0,-3 8 0,3-6 0,-3 2 0,2 5 0,-1-6 0,1 2 0,0 1 0,-1-6 0,2 8 0,-2-4 0,1 0 0,0 5 0,0-8 0,-1 7 0,2-5 0,-2 1 0,2 2 0,0-1 0,0-2 0,0 2 0,-19-46 0,14 27 0,-15-37 0,17 35 0,3 0 0,-9-18 0,6 12 0,-4-11 0,3 9 0,1 4 0,-4-12 0,1 7 0,0-1 0,0-1 0,2 5 0,-1-6 0,0 2 0,1 0 0,-1 0 0,0-1 0,-1 1 0,1-1 0,0 3 0,0-3 0,0 2 0,1-1 0,-2-1 0,2 3 0,-2-1 0,0-2 0,2 2 0,0-2 0,-1-2 0,2 5 0,-2-7 0,2 9 0,-2-7 0,2 4 0,-2-2 0,1-2 0,0 5 0,0-3 0,0 0 0,0 3 0,0-4 0,-1 3 0,1 0 0,-2-2 0,1 2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17.757"/>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12 16383,'14'0'0,"-2"0"0,-5 0 0,0 0 0,2 0 0,-3 0 0,4 0 0,-4 0 0,2 0 0,-2 0 0,-2 0 0,2 0 0,-1 0 0,0 0 0,1 0 0,-1-2 0,0 2 0,2-1 0,-2 1 0,1 0 0,-1 0 0,0 0 0,1 0 0,-1 0 0,1 0 0,-1-1 0,0-1 0,1 1 0,-1 0 0,0-1 0,0 2 0,1-1 0,-1 1 0,0 0 0,0 0 0,0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20.309"/>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53 16383,'15'0'0,"-3"0"0,-9 0 0,-1 0 0,6 0 0,-4 0 0,3 0 0,-2-1 0,-2 1 0,4-4 0,-2 3 0,0-2 0,1 1 0,-3 0 0,3 0 0,-2-1 0,2 0 0,-1 2 0,-1-1 0,2 0 0,-2 1 0,1-2 0,0 3 0,0-1 0,1 0 0,-1-1 0,0-1 0,1 2 0,-2-1 0,1 1 0,1-1 0,-1 2 0,1-2 0,-2 2 0,1-1 0,0-1 0,0 0 0,0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21.661"/>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0 16383,'0'0'0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25.589"/>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20 16383,'12'-4'0,"-1"2"0,-9-1 0,2 3 0,3-1 0,-2 0 0,1-1 0,-2 0 0,0 2 0,2-2 0,0 1 0,-1 1 0,1-1 0,-2 1 0,2 0 0,-1 0 0,0 0 0,0 0 0,1 0 0,-1 0 0,1 0 0,-1 0 0,1 0 0,-1 0 0,0 0 0,0 0 0,0 0 0,0 2 0,-1 1 0,0 2 0,0-2 0,2-1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27.918"/>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3 16383,'13'0'0,"-2"0"0,-8 0 0,1 0 0,2 0 0,-1 0 0,2-1 0,-4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29.508"/>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 16383,'0'0'0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32.820"/>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 16383,'13'0'0,"-2"0"0,-9 0 0,2 0 0,2 0 0,-1 0 0,2 0 0,-3 0 0,1 0 0,1 1 0,-1 0 0,1 2 0,-2-2 0,1 0 0,1-1 0,-2 0 0,2 0 0,-1 2 0,2-1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35.264"/>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13 16383,'13'-3'0,"-3"1"0,-7 1 0,1 1 0,2-2 0,-2 2 0,3 0 0,-2 0 0,0-1 0,0 1 0,0-2 0,0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36.486"/>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 16383,'0'0'0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39.096"/>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40 16383,'13'-1'0,"-2"0"0,-9 1 0,2-1 0,3 0 0,-2 0 0,1 0 0,-1 1 0,0-3 0,1 3 0,-2-2 0,1 1 0,1-1 0,-2 2 0,3-2 0,-2 2 0,0 0 0,1-1 0,-2 1 0,2-2 0,0 0 0,-3 1 0,4-1 0,-2 1 0,0 1 0,1-4 0,-3 4 0,4-3 0,-2 2 0,-1 1 0,3-2 0,-3 1 0,1 0 0,1 0 0,-2 1 0,1-2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59.53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36 1295 16383,'-2'-38'0,"1"8"0,-1 20 0,0 1 0,-1-10 0,0 5 0,2-3 0,-1-1 0,1 7 0,1-10 0,-2 6 0,1 0 0,0-5 0,0 8 0,1-8 0,-1 7 0,0-1 0,0-3 0,1 3 0,-2-7 0,2 7 0,-2-4 0,2 5 0,0-3 0,0 0 0,-1 0 0,1-2 0,-2 4 0,2-3 0,0-1 0,0-1 0,0-4 0,0 6 0,0-2 0,-1 4 0,0-4 0,0 4 0,1-2 0,0 1 0,0 1 0,0-4 0,0 2 0,0-3 0,0 1 0,0-1 0,0 1 0,0-1 0,0 1 0,0-1 0,0 1 0,0 2 0,0-2 0,0 2 0,0-1 0,0 0 0,0 3 0,0-2 0,0 3 0,0-5 0,0 3 0,0-3 0,0 5 0,0-3 0,0 0 0,0-2 0,0-3 0,0 2 0,0-2 0,0 2 0,0 3 0,0 0 0,0 1 0,0 2 0,0-2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41.276"/>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17 16383,'13'-6'0,"-2"1"0,-7 3 0,-1 1 0,3 0 0,-2 1 0,3-1 0,-4 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42.416"/>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 16383,'0'0'0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47.664"/>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65 16383,'12'0'0,"-1"0"0,-9 0 0,2 0 0,2-1 0,-1 0 0,1-1 0,-2 0 0,0 1 0,1-2 0,0 2 0,0-2 0,0 1 0,1 0 0,-1-1 0,-1 0 0,1 1 0,-1-2 0,0 0 0,-1 0 0,1 0 0,-2 0 0,2-1 0,-2 0 0,2 0 0,-2 1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48.554"/>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16383,'0'0'0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50.992"/>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51 16383,'12'-1'0,"-1"0"0,-8 0 0,1 0 0,1-2 0,-1 1 0,3-1 0,-3 2 0,0-2 0,2 2 0,-2-1 0,2 0 0,-1 0 0,0 0 0,-1-2 0,1 2 0,0-1 0,0 1 0,0 1 0,0 0 0,2-1 0,-3 0 0,2-1 0,-1 0 0,-2 2 0,4 0 0,-1 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52.296"/>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16383,'0'0'0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56.603"/>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54 16383,'13'0'0,"-2"0"0,-8 0 0,0-1 0,4 1 0,-2-2 0,1 2 0,0 0 0,-3 0 0,5 0 0,-4-1 0,3 1 0,-2-2 0,1 1 0,-2-1 0,2 2 0,-2-3 0,2 2 0,-1-1 0,1 1 0,-1 1 0,1-1 0,-1 1 0,0-3 0,1 3 0,-1-1 0,0 1 0,0-1 0,1 0 0,-1 0 0,0 0 0,0-1 0,0 0 0,1-1 0,-2 2 0,1-2 0,0 3 0,0-1 0,1 0 0,-2-1 0,1 1 0,0-2 0,0 3 0,1-4 0,0 4 0,-1-3 0,0 2 0,0 1 0,1-2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6:59.907"/>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58 16383,'12'-2'0,"-1"1"0,-7-3 0,-1 4 0,4-3 0,-3 1 0,2 0 0,-1-1 0,-1 2 0,2-2 0,-1 2 0,-1-2 0,2 2 0,-2-2 0,2 2 0,-2-3 0,2 1 0,-2-1 0,2 2 0,-2 0 0,1 2 0,0-2 0,2 2 0,-3-2 0,1 1 0,-1-3 0,2 4 0,-1-2 0,0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03.787"/>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16383,'0'0'0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04.807"/>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01.70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41 2518 16383,'0'-51'0,"0"0"0,0 4 0,0 8 0,0-20 0,0 15 0,0-13 0,0 2 0,0 13 0,0-4 0,0 18 0,0-9 0,0 8 0,0 4 0,0 3 0,0 2 0,0 1 0,0-1 0,0-8 0,0 2 0,0-9 0,0 4 0,0 0 0,0 5 0,0-4 0,0 6 0,0-1 0,0 3 0,0 2 0,0 5 0,0-1 0,0 1 0,0-2 0,0 1 0,0 0 0,0-1 0,0 2 0,0-4 0,0 5 0,0-8 0,0 1 0,0-2 0,0-1 0,0 6 0,0-4 0,0 2 0,0 3 0,0 3 0,0-3 0,0 1 0,0-2 0,0 0 0,0 3 0,0-2 0,0 0 0,0-3 0,0-2 0,0 0 0,0-3 0,0-1 0,0 1 0,0 0 0,0 0 0,0 3 0,0-3 0,0 5 0,0 0 0,0 1 0,0 4 0,0-1 0,0 1 0,0-3 0,0 4 0,0-4 0,0 1 0,0 2 0,0-7 0,0 8 0,0-8 0,0 4 0,0-6 0,0 4 0,0-2 0,-2 2 0,2 3 0,-2 2 0,-1-1 0,1 1 0,-2-2 0,2-2 0,1 5 0,-1-3 0,2-1 0,-2 2 0,2-5 0,-2 6 0,2 1 0,-3-7 0,1 5 0,-2-3 0,2 6 0,-1-2 0,3 0 0,-3-4 0,3 5 0,-2-4 0,2 2 0,0 3 0,0-7 0,0 9 0,0-7 0,0 0 0,7 7 0,2-1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05.527"/>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0 16383,'0'0'0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08.545"/>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0 16383,'14'2'0,"-2"0"0,-8-1 0,-1 0 0,3 1 0,-1-1 0,1 2 0,-1-2 0,-2 1 0,4 0 0,-1 0 0,0 0 0,-1-1 0,0 1 0,0-2 0,1 1 0,0 0 0,-2 1 0,2-1 0,-2 1 0,2-1 0,0 0 0,-2-1 0,1 1 0,2-1 0,-4 2 0,4-1 0,-2-1 0,0 1 0,1-1 0,-2 0 0,3 0 0,-2 0 0,0 0 0,0 0 0,1 0 0,-1 0 0,0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10.823"/>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16 16383,'13'0'0,"-2"0"0,-8 0 0,2 0 0,1 0 0,-1 0 0,1 0 0,-2 0 0,1 0 0,2-1 0,-3 1 0,2-1 0,-1-1 0,-1 2 0,3-1 0,-2 1 0,0 0 0,1-1 0,-3 0 0,4-1 0,-2 2 0,-1-2 0,3 1 0,-3-1 0,0 1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12.497"/>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52 16383,'15'-2'0,"-4"-2"0,-7 4 0,-1-3 0,3 1 0,-2 0 0,2-1 0,-2 0 0,0 1 0,1-2 0,-1 2 0,1-1 0,-1 0 0,0 0 0,1 0 0,-2-1 0,2 1 0,-1 1 0,1-1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16.698"/>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16383,'14'0'0,"-1"0"0,-11 0 0,1 0 0,5 1 0,-3 0 0,3 2 0,-4-1 0,0 0 0,1 1 0,0 0 0,0 0 0,0 1 0,-1-3 0,1 2 0,1-1 0,-1-1 0,0 1 0,1 1 0,-2-2 0,1 3 0,-1-3 0,1 2 0,0 0 0,0-1 0,-1 1 0,1-1 0,-1 1 0,2-2 0,-1 2 0,0-2 0,0 1 0,1 1 0,-2-2 0,1 2 0,-1-1 0,1 0 0,0 0 0,0 0 0,1-2 0,-1 3 0,0-2 0,0 1 0,1 0 0,-1-1 0,0 2 0,0 0 0,1-1 0,-2 1 0,0-1 0,0 1 0,2-2 0,-1 2 0,0-3 0,0 2 0,1 0 0,-2 1 0,1-1 0,-1 1 0,1-1 0,0 1 0,-1-1 0,4 1 0,-5-1 0,4 0 0,-2 0 0,-2 0 0,3 1 0,-2-1 0,2 0 0,-1-2 0,2 1 0,-1 1 0,-1-2 0,1 3 0,-2-3 0,1 1 0,0 0 0,0 1 0,1-1 0,-1 1 0,0-1 0,1 0 0,-1-1 0,0 0 0,0 0 0,1 0 0,-1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19.851"/>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0 16383,'14'0'0,"-2"0"0,-7 0 0,-2 0 0,4 1 0,-1 1 0,0 0 0,-1-1 0,0 0 0,1 1 0,0-1 0,-1 1 0,2-1 0,-3-1 0,3 1 0,-3-1 0,1 2 0,1-2 0,-2 2 0,1-2 0,2 3 0,-3-2 0,1 1 0,1 0 0,-2-2 0,3 3 0,-2-2 0,0 1 0,0 0 0,-1-2 0,2 2 0,0-1 0,0 0 0,-1-1 0,-1 0 0,1 0 0,2 0 0,-3 0 0,2 0 0,-1 0 0,0 0 0,-1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21.202"/>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0 16383,'0'0'0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21.950"/>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0 16383,'0'0'0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22.710"/>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 16383,'0'0'0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23.374"/>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0 16383,'0'0'0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06.77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205 1902 16383,'0'-49'0,"0"4"0,0 23 0,0-7 0,0 10 0,0-9 0,0 3 0,0 3 0,0 2 0,0 1 0,0 2 0,-4 0 0,4-2 0,-4 1 0,4-6 0,0 0 0,0-9 0,0 0 0,0-12 0,0 11 0,0-9 0,-2 10 0,0-2 0,-1 6 0,-1 4 0,2 8 0,-1 3 0,0-1 0,1 0 0,0 0 0,1-2 0,1 3 0,-3-2 0,3 1 0,-3-3 0,3 5 0,-2-4 0,2-1 0,-1 2 0,0-7 0,-2 8 0,3-2 0,-2 3 0,1-3 0,-1 3 0,0-3 0,0 2 0,1-1 0,0-2 0,1 4 0,-2-2 0,2-1 0,-2 1 0,2 0 0,0-5 0,0 7 0,0-6 0,0 5 0,0-1 0,0 1 0,0-4 0,0-4 0,0 2 0,0-9 0,0 12 0,0-12 0,0 12 0,0-9 0,0 9 0,0-1 0,0 6 0,0-4 0,0 4 0,0-5 0,0 2 0,0 1 0,-1-1 0,-1 0 0,-1 0 0,1 2 0,1-3 0,1 2 0,0-2 0,0 1 0,0-2 0,0 3 0,0-4 0,-2 6 0,2-3 0,13 56 0,-8-28 0,13 40 0,-14-38 0,0-1 0,2 6 0,-3-4 0,2 2 0,-1-3 0,-1 5 0,-1-3 0,2 2 0,-4-4 0,1 1 0,1 2 0,-2-1 0,2 0 0,-2 1 0,0-2 0,0 4 0,0-4 0,0-1 0,0 5 0,0-6 0,0 8 0,0-9 0,0 4 0,0-1 0,-2-1 0,1 4 0,-2-3 0,2 1 0,-2 1 0,3-2 0,-2 4 0,1-1 0,1-2 0,-2 3 0,1-6 0,0 6 0,-2-3 0,3-1 0,-3 5 0,2-9 0,0 11 0,1-9 0,0 2 0,0 3 0,0-2 0,-2 0 0,2 5 0,-1-8 0,1 6 0,-2-4 0,2 1 0,-2-1 0,2 2 0,0-3 0,-2 5 0,2-5 0,-2 8 0,2-10 0,0 6 0,0-1 0,0-4 0,0 6 0,0-2 0,0-4 0,0 5 0,0-3 0,0-2 0,0 6 0,0-5 0,0 2 0,0 2 0,0-6 0,2 6 0,0-2 0,-1-3 0,-13-48 0,5 16 0,-9-43 0,10 36 0,1-5 0,1 3 0,-3-4 0,3 4 0,-3 3 0,5 3 0,-1 2 0,2 3 0,-2 0 0,2-2 0,0 4 0,1-6 0,0 6 0,0 0 0,-2-1 0,0 0 0,0 1 0,-1-2 0,3 0 0,-1 2 0,-1-3 0,2-1 0,-3 5 0,2-6 0,-2 8 0,3-3 0,-5-10 0,4 5 0,-3-11 0,4 14 0,-1-7 0,0 3 0,-1-4 0,2 0 0,-2 3 0,2-3 0,-3 5 0,2-5 0,-2 5 0,2-4 0,-2 4 0,2-2 0,-2 2 0,2 1 0,-2 0 0,3-1 0,-4 1 0,4-1 0,-2 1 0,0-1 0,0-2 0,0 0 0,-2-3 0,2 2 0,-2 1 0,0 3 0,2 2 0,-1 2 0,1 1 0,-1 0 0,1-3 0,1 0 0,0 3 0,-1-3 0,-1 3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24.410"/>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0 16383,'0'0'0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25.092"/>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0 16383,'0'0'0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28.548"/>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 16383,'12'8'0,"-3"-2"0,-6-4 0,0 0 0,3 3 0,-4-2 0,4 1 0,-3 0 0,-1-2 0,3 4 0,-2-3 0,1 2 0,0 0 0,-2-1 0,3 1 0,-3-2 0,2 0 0,2 1 0,-3-1 0,3 1 0,-1 0 0,-1-3 0,1 4 0,-1-2 0,0 0 0,1 0 0,-2 0 0,2 0 0,-3 2 0,4-3 0,-4 2 0,3-1 0,-2 1 0,2 0 0,-2 0 0,1 0 0,1 0 0,-2-3 0,4 3 0,-3-3 0,0 2 0,2-2 0,-2 2 0,1-1 0,0 1 0,-2 1 0,2-1 0,-1-1 0,1 1 0,-1-1 0,1 1 0,-1 0 0,1-1 0,0 1 0,-1-1 0,1 1 0,-1 0 0,2-1 0,-2 1 0,1-1 0,-1 1 0,1 0 0,0-2 0,-1 1 0,3-1 0,-3 1 0,2-2 0,-1 3 0,1-2 0,-1 2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36.710"/>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16383,'16'0'0,"-3"0"0,-7 0 0,0 0 0,0 0 0,0 0 0,0 0 0,0 0 0,0 0 0,-1 0 0,1 0 0,0 0 0,-1 0 0,0 0 0,0 0 0,1 0 0,0 0 0,-2 0 0,2 0 0,-2 0 0,3 0 0,-2 0 0,1 0 0,-2 0 0,2 1 0,-1-1 0,0 1 0,1 0 0,-1 0 0,0 1 0,1-2 0,-1 3 0,1-3 0,-1 1 0,1 1 0,-1-2 0,0 1 0,2 0 0,-3 0 0,4 0 0,-4-1 0,2 0 0,-1 1 0,0-1 0,1 1 0,-2-1 0,2 0 0,-1 0 0,2 0 0,-3 0 0,3 0 0,-1 0 0,-2 0 0,3 0 0,-1 0 0,-1 0 0,1 0 0,-2 0 0,2 0 0,0 0 0,0 0 0,-1 0 0,2 0 0,-1 0 0,-2 0 0,3 0 0,-2 0 0,0 0 0,3 0 0,-3 0 0,0 0 0,1 0 0,-2 0 0,2 0 0,0 0 0,0 0 0,0 0 0,0 2 0,-2-2 0,2 1 0,-1-1 0,2 0 0,-2 0 0,1 0 0,-1 0 0,0 0 0,2 0 0,-1 0 0,0 0 0,-1 0 0,1 2 0,-2-2 0,4 1 0,-2-1 0,1 0 0,-1 0 0,0 0 0,-1 0 0,0 0 0,1 2 0,-2-2 0,2 1 0,0-1 0,-2 2 0,2-2 0,-1 1 0,0-1 0,3 0 0,-5 1 0,4-1 0,-2 2 0,0-2 0,2 0 0,-3 0 0,4 0 0,-5 1 0,3-1 0,0 1 0,-2-1 0,2 0 0,-1 0 0,0 1 0,2 1 0,-2 0 0,1-1 0,0 0 0,-1-1 0,2 2 0,-2-1 0,0-1 0,1 1 0,-1 1 0,0-2 0,1 2 0,-1-1 0,2 1 0,-1-1 0,0 0 0,0 0 0,-2-1 0,3 2 0,-1-1 0,0-1 0,0 2 0,-2-1 0,3-1 0,-1 3 0,0-3 0,-1 2 0,1-1 0,-1-1 0,2 2 0,-2-2 0,0 1 0,2-1 0,-2 1 0,2 1 0,-2-2 0,1 1 0,-2 1 0,3-1 0,0 1 0,0-1 0,-1 0 0,-2 1 0,2 0 0,-2-1 0,2 0 0,1 1 0,-1-1 0,0 1 0,-1-1 0,0-1 0,2 4 0,-1-3 0,1 2 0,-1-1 0,0 0 0,0 0 0,0-1 0,-2 1 0,2-1 0,-1 0 0,2-1 0,-2 0 0,1 1 0,-1-1 0,2 2 0,-2-1 0,1-1 0,-2 1 0,2-1 0,0 0 0,-1 0 0,0 2 0,1-2 0,-1 1 0,1-1 0,0 2 0,-1-2 0,1 1 0,-1 0 0,0 0 0,2 0 0,-2 0 0,3 1 0,-5-1 0,4 1 0,-3-1 0,2-1 0,-1 1 0,1-1 0,1 0 0,-2 0 0,2 0 0,-2 0 0,1 0 0,0 0 0,0 0 0,-1 0 0,0 0 0,2 0 0,-2 0 0,0 0 0,2 0 0,-3 0 0,2 0 0,1 0 0,0 0 0,0 0 0,-1 0 0,-2 0 0,2 0 0,0 1 0,-1 0 0,3 1 0,-3-2 0,-1 3 0,4-1 0,-2-1 0,1 2 0,-2-3 0,0 1 0,2 0 0,-1 0 0,0 1 0,0-2 0,-2 3 0,2-3 0,-1 1 0,0-1 0,1 1 0,0 0 0,1 0 0,-3-1 0,3 0 0,-1 0 0,0 1 0,1-1 0,-3 2 0,2-2 0,-2 0 0,2 1 0,0-1 0,-1 1 0,1 1 0,1-2 0,-1 3 0,1-3 0,-2 2 0,0-1 0,0 1 0,1-1 0,1 1 0,-3-1 0,2 1 0,-1-2 0,0 3 0,0-3 0,1 3 0,0-2 0,-2 2 0,3-1 0,-3 0 0,1-2 0,2 4 0,-2-4 0,1 4 0,-1-2 0,1 0 0,-2 0 0,2 0 0,-2 1 0,2-1 0,-2 1 0,1-1 0,-1 0 0,2-1 0,-1 2 0,-1 0 0,1-1 0,-1 1 0,2-2 0,-1 2 0,-1-2 0,1 2 0,1 0 0,0-1 0,-1 0 0,-1 0 0,0 0 0,2 1 0,-1-2 0,1 1 0,-1-1 0,0-1 0,1 3 0,-1-2 0,1 2 0,0 0 0,0-1 0,0 1 0,-2-2 0,3 2 0,-4-1 0,4 0 0,-3 0 0,1 0 0,0 1 0,-1-2 0,2 2 0,-2-2 0,1 1 0,1 0 0,0 0 0,-2 1 0,2-2 0,-2 2 0,2-2 0,-1 1 0,0 0 0,2 0 0,-3-1 0,4 1 0,-4-1 0,1-1 0,1 3 0,-1-3 0,1 1 0,-1-1 0,0 1 0,2 0 0,-3 1 0,4-2 0,-5 2 0,4-1 0,-2-1 0,-1 3 0,4-3 0,-4 2 0,4-1 0,-5 1 0,4 0 0,-3-1 0,2 2 0,-1-3 0,-1 2 0,2-1 0,-1 2 0,-1-2 0,2 2 0,-2-1 0,2 1 0,-1-1 0,-1 0 0,1 0 0,0-1 0,0 1 0,0 0 0,0-1 0,1 3 0,-2-3 0,1 2 0,0-1 0,-1 0 0,1 0 0,0 1 0,-1-1 0,1 2 0,-3 1 0,0 0 0,-2 1 0,0-1 0,6-2 0,-3-1 0,5-2 0,-3 0 0,-1 0 0,2 0 0,0 0 0,-1 0 0,1 0 0,-2 0 0,3 0 0,-2 0 0,0 0 0,1 0 0,-1 0 0,0 0 0,0 0 0,0 0 0,0 0 0,1 0 0,-1 0 0,0 0 0,0 0 0,0 0 0,0 0 0,1 0 0,-1 1 0,0 1 0,-1 0 0,1 1 0,0 0 0,0-1 0,-1 1 0,1 1 0,-3 0 0,0 1 0,-2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41.848"/>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13 1 16383,'0'16'0,"0"-2"0,0-6 0,0 1 0,0-2 0,0 2 0,0-3 0,0 2 0,1-2 0,-1 0 0,2 0 0,-1 0 0,-1 0 0,2-1 0,-2 1 0,0 0 0,0 0 0,0 0 0,0 0 0,0 0 0,0 0 0,0-2 0,1 2 0,-1-2 0,2 2 0,-2 0 0,0-1 0,0 1 0,0-1 0,0 0 0,1 2 0,-1-1 0,2 3 0,-2-3 0,0 3 0,0-3 0,0 2 0,0-2 0,0 0 0,0-2 0,0 2 0,0-2 0,1 3 0,-1 0 0,1 0 0,-1-1 0,0 1 0,2 0 0,-2 0 0,1 1 0,-1-2 0,0 3 0,0-2 0,0 2 0,0-3 0,0 2 0,0-2 0,0 1 0,0 0 0,0 0 0,0-1 0,2 2 0,-2-2 0,2 3 0,-2-2 0,0 2 0,0-1 0,0 0 0,0 1 0,0-2 0,0 0 0,0-1 0,0 0 0,0-1 0,1 0 0,-1-1 0,2 2 0,-2 1 0,0-1 0,0 1 0,1-1 0,-1 0 0,2 2 0,-2-2 0,0 3 0,0-1 0,0 0 0,0 2 0,0-2 0,0 0 0,0 1 0,0-3 0,0 2 0,0-2 0,0 0 0,0 0 0,0-1 0,0 1 0,0 0 0,0 0 0,0 0 0,0 0 0,0 0 0,0 0 0,0-2 0,0 2 0,0-2 0,0 5 0,0-3 0,0 5 0,0-5 0,0 3 0,0-1 0,0 0 0,0 2 0,0-2 0,0 0 0,0 1 0,0-3 0,0 2 0,0-2 0,0 0 0,0-1 0,0 1 0,0 0 0,0-1 0,0 0 0,0 0 0,0 1 0,0 0 0,-2-1 0,2 1 0,-1 0 0,1-1 0,0 0 0,0 1 0,0-1 0,0 1 0,0-1 0,0 2 0,0-1 0,0 3 0,0-3 0,0 2 0,-2-2 0,2 0 0,-1 0 0,-1-1 0,2 1 0,-1 0 0,1 0 0,-2 0 0,2-1 0,-1 0 0,1 0 0,0 0 0,-1 2 0,0-3 0,0 3 0,1-2 0,0 1 0,0 0 0,0 2 0,-1-2 0,1 2 0,-2-2 0,2-2 0,0 2 0,0-1 0,-1 0 0,1 2 0,-1-3 0,-1 2 0,1-1 0,-2 0 0,1-1 0,-3-1 0,-1-2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44.430"/>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34 0 16383,'0'18'0,"0"-2"0,0-8 0,0 2 0,0 0 0,0-1 0,0 1 0,0-2 0,0 1 0,0-2 0,0 2 0,0-1 0,0 2 0,0-1 0,0 1 0,0 0 0,0 2 0,0 0 0,0 0 0,0 1 0,0 0 0,0-1 0,0 1 0,0 4 0,0-4 0,0 5 0,0-8 0,0 4 0,0-4 0,0 4 0,0-4 0,0 2 0,0-3 0,0 1 0,0-2 0,0 1 0,0-2 0,0 0 0,0 1 0,0 4 0,0-1 0,0 1 0,0-2 0,0-2 0,0 0 0,0-1 0,0-1 0,0 0 0,0 0 0,0 0 0,-1 0 0,1 0 0,-2-1 0,2 3 0,0-2 0,0 4 0,-1-2 0,1 1 0,-3 1 0,2 6 0,-2-5 0,3 7 0,-1-6 0,-1 3 0,2-3 0,-2 1 0,1-2 0,0 0 0,0-1 0,1-2 0,0 0 0,0-3 0,0 1 0,0 0 0,0-1 0,0 0 0,0 0 0,0 2 0,0-2 0,0 1 0,0 0 0,0-1 0,0 1 0,0-1 0,0 0 0,0 1 0,0-1 0,0 3 0,0-2 0,0 4 0,0-4 0,0 3 0,0-2 0,0 2 0,0-3 0,0 2 0,0-2 0,0-2 0,0 3 0,0-3 0,0 2 0,0 0 0,0-1 0,0 0 0,-6-2 0,-2-1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47.451"/>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0 16383,'14'0'0,"-1"0"0,-8 0 0,0 0 0,0 0 0,0 0 0,3 0 0,-4 0 0,4 0 0,-4 0 0,2 0 0,0 0 0,0 0 0,0 0 0,-2 0 0,2 0 0,-2 0 0,2 0 0,1 0 0,-1 0 0,1 0 0,-1 0 0,-1 0 0,0 1 0,0 0 0,1 1 0,1-1 0,-2 0 0,1-1 0,-1 0 0,0 1 0,0-1 0,1 3 0,-1-3 0,0 3 0,2-3 0,-3 2 0,3-2 0,-2 3 0,-2-2 0,5 1 0,-5-1 0,4 0 0,-2-1 0,-1 2 0,4-2 0,-3 1 0,1-1 0,1 1 0,-3-1 0,3 0 0,-1 0 0,0 0 0,-1 0 0,-1 0 0,3 0 0,-2 0 0,1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50.581"/>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27 0 16383,'0'17'0,"0"1"0,0-10 0,0 3 0,0-1 0,0-1 0,0 2 0,0-5 0,0 4 0,0-4 0,0 3 0,0-1 0,0 0 0,0 2 0,0-2 0,0 1 0,0 1 0,0 0 0,0 0 0,0-1 0,0 1 0,0-2 0,0 1 0,0-2 0,0 0 0,0 1 0,0-2 0,0 3 0,0-1 0,0 2 0,0 0 0,0 0 0,0 1 0,0-1 0,0 4 0,0-4 0,0 2 0,0 0 0,0-2 0,0 1 0,0 1 0,0-2 0,0 2 0,0-2 0,0-1 0,0-1 0,0 2 0,-1-4 0,1 2 0,-2-3 0,2 1 0,0 0 0,-1 0 0,1 2 0,-2-2 0,2 3 0,-1-1 0,1 0 0,-2 2 0,2-4 0,0 3 0,0-2 0,-1 0 0,1 1 0,-2 1 0,1-1 0,1 1 0,-2-3 0,2-2 0,-1 2 0,1-2 0,-2 2 0,2-1 0,0 1 0,-1 0 0,1 0 0,-2 0 0,2 0 0,-1 0 0,1 0 0,-2-1 0,2 1 0,0-1 0,0 0 0,0 0 0,-1 1 0,1 1 0,-1-2 0,1 1 0,0-2 0,0 2 0,0-1 0,0 1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51.759"/>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0 16383,'0'0'0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52.483"/>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11.18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57 2326 16383,'0'-50'0,"0"2"0,0 27 0,0-4 0,0 3 0,0 2 0,0 3 0,0 3 0,0-5 0,0 6 0,-1-8 0,0 8 0,0-2 0,0-2 0,0 3 0,-2-4 0,3 3 0,-2 0 0,1 0 0,-1-2 0,2-1 0,-1-4 0,1 2 0,0-8 0,0 10 0,0-9 0,-2 7 0,1-3 0,-1 1 0,1 5 0,0 3 0,0-3 0,1 3 0,0-5 0,0 5 0,0-2 0,0-1 0,-2 1 0,2-3 0,-2 1 0,2 6 0,-1-7 0,1 5 0,-3-1 0,3-5 0,-3 6 0,2-2 0,-2-13 0,2 11 0,-1-15 0,2 13 0,0-5 0,0 2 0,0 1 0,-2 3 0,2-1 0,-2 3 0,1 2 0,0-5 0,0 8 0,1-6 0,0 0 0,0 4 0,0-7 0,0 2 0,0 5 0,0-4 0,0 1 0,-1 4 0,0-5 0,0 3 0,1 2 0,0-6 0,0 4 0,0 1 0,0-6 0,0 8 0,0-5 0,0-1 0,0 4 0,0-3 0,0-2 0,0 8 0,0-9 0,0 3 0,0 3 0,0-4 0,0-3 0,0 4 0,0-6 0,0 6 0,0 2 0,0-1 0,0-3 0,0 5 0,0-5 0,0 6 0,0-3 0,0-1 0,0 3 0,0-7 0,0 10 0,0-8 0,-2 3 0,2 2 0,-2-4 0,1 1 0,1 3 0,-2-4 0,2 1 0,0 2 0,0-4 0,0 5 0,0-5 0,0 5 0,0-6 0,0 4 0,0-1 0,0-2 0,0 4 0,0 0 0,0-4 0,0 5 0,0-5 0,0 4 0,0 1 0,0-3 0,0 3 0,0-4 0,0 5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56.985"/>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16383,'14'0'0,"-2"0"0,-6 0 0,1 0 0,0 0 0,2 0 0,-1 0 0,2 0 0,0 0 0,-1 0 0,3 0 0,-2 0 0,2 0 0,-3 0 0,0 1 0,0-1 0,-3 3 0,3-3 0,-2 3 0,0-1 0,-1-1 0,2 1 0,-2-1 0,3-1 0,-2 3 0,2-3 0,-1 2 0,0-1 0,1 1 0,-1-1 0,2 2 0,0-2 0,0 0 0,-2 0 0,1 0 0,2 0 0,-3-1 0,4 0 0,-6 0 0,4 0 0,-4 1 0,2 0 0,-2 1 0,-1-1 0,1 0 0,0-1 0,2 0 0,-2 0 0,2 0 0,-2 0 0,0 0 0,-1 0 0,1 1 0,5-1 0,-4 3 0,3-3 0,-4 2 0,1-1 0,0 0 0,2 0 0,-3-1 0,4 0 0,-4 0 0,3 0 0,-3 0 0,4 0 0,-2 0 0,1 0 0,1 0 0,-2 0 0,2 0 0,-2 0 0,1 0 0,1 0 0,-2 0 0,1 0 0,-1 0 0,0 0 0,2 1 0,-2 0 0,0 0 0,1 1 0,-1-2 0,2 3 0,-1-3 0,1 3 0,0-3 0,0 3 0,-1-2 0,3 2 0,-2-3 0,2 3 0,4-1 0,-3 1 0,5 1 0,-4 0 0,1-1 0,-1 1 0,0-1 0,0 1 0,0-1 0,-2 1 0,0-1 0,-3-1 0,1 1 0,-2-3 0,2 3 0,-4-3 0,7 3 0,-3-1 0,4 1 0,-5-1 0,1 1 0,0-1 0,-1 1 0,3-1 0,-2 0 0,2-1 0,-4 2 0,1-3 0,-1 3 0,0-3 0,2 3 0,-2-3 0,0 3 0,1-3 0,1 3 0,0-1 0,4 0 0,-2 1 0,2-1 0,0 1 0,0-1 0,0 2 0,-2-3 0,2 3 0,-4-2 0,4 1 0,-4-1 0,2 0 0,-3 0 0,3-1 0,-2 2 0,2-3 0,-2 3 0,-1-3 0,-1 2 0,2-1 0,-2 0 0,0 1 0,1-1 0,2 1 0,-3 0 0,4 1 0,-5-1 0,0 0 0,-2-1 0,0 1 0,1-1 0,-1 1 0,1 0 0,-2 0 0,0 1 0,1 0 0,-2 0 0,2 1 0,-2 0 0,1 0 0,0 0 0,0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7:58.895"/>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0 16383,'0'0'0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8:00.343"/>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1 16383,'0'0'0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9:49.518"/>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1 16383,'0'0'0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9:54.46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 1 16383,'64'0'0,"-5"0"0,-31 0 0,1 0 0,4 0 0,0 0 0,-4 0 0,4 0 0,-5 0 0,-1 4 0,0-3 0,1 3 0,12-4 0,-14 0 0,19 0 0,-21 0 0,9 4 0,-6-3 0,6 3 0,-4 0 0,4-3 0,0 3 0,-4 0 0,4-3 0,-6 7 0,1-7 0,5 8 0,-4-8 0,4 7 0,-6-7 0,1 7 0,11-7 0,-8 4 0,4-5 0,-9 0 0,-3 0 0,4 0 0,1 0 0,5 4 0,-5-3 0,11 4 0,-10-5 0,4 0 0,0 0 0,-4 0 0,4 0 0,-6 0 0,13 0 0,-10 0 0,15 0 0,-16 0 0,10 0 0,-10 4 0,9-3 0,-9 3 0,9-4 0,-3 4 0,5-3 0,-6 4 0,4-5 0,-3 4 0,-1-3 0,5 4 0,-5-5 0,0 4 0,5-3 0,-10 3 0,21 0 0,-12-3 0,8 4 0,-7-5 0,-10 0 0,9 4 0,-9-3 0,9 4 0,-3-5 0,5 0 0,-6 0 0,5 0 0,-5 0 0,0 0 0,5 0 0,-10 0 0,9 0 0,-9 0 0,9 0 0,-3 0 0,17 0 0,-9 0 0,15 4 0,-17-2 0,6 7 0,-1-3 0,1 4 0,7 1 0,15 1 0,-12-2 0,12 2 0,-1 5 0,-10-5 0,33 12 0,-37-12 0,36 12 0,-39-12 0,25 11 0,10-6 0,-17 1 0,16-2 0,-32-6 0,1 1 0,0 0 0,7 0 0,-5 0 0,12 0 0,2 1 0,-12-1 0,16 1 0,-25-2 0,12 1 0,-7 0 0,0 0 0,0-5 0,-6 3 0,4-3 0,-11 0 0,5-1 0,-6-1 0,0-3 0,-6 8 0,5-8 0,-10 7 0,9-7 0,-9 7 0,10-7 0,-11 3 0,1 0 0,-3-3 0,-1 6 0,3-6 0,-2 3 0,3-1 0,-3 2 0,-1 3 0,3 1 0,-3-1 0,0 0 0,-1 3 0,2-2 0,-6 5 0,11-6 0,-11 4 0,12 0 0,-14-3 0,10 3 0,-7-1 0,3 1 0,0 0 0,0 0 0,1-4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02.281"/>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 1 16383,'69'0'0,"-3"0"0,-37 0 0,9 0 0,-3 0 0,5 0 0,13 0 0,-20 0 0,38 0 0,-42 0 0,37 0 0,-1 0 0,-12 0 0,23 0 0,-29 0 0,14 0 0,2 0 0,6 0 0,-6 0 0,5 0 0,-13 0 0,6 0 0,-13 0 0,4 0 0,-10 0 0,4 0 0,-12 0 0,5 0 0,-5 0 0,0 0 0,5 0 0,-5 0 0,1 0 0,-3 0 0,1 0 0,-4 0 0,4 0 0,-5 0 0,-1 0 0,1 0 0,-1 0 0,13 0 0,-10 0 0,10 0 0,-13 0 0,6 0 0,-4 0 0,9 0 0,-4 0 0,6 0 0,-5 0 0,3 0 0,-9 0 0,9 0 0,-9 0 0,16 0 0,-14 0 0,9 0 0,-13 0 0,1 0 0,6 0 0,-9 4 0,4 0 0,-5 1 0,2 2 0,5-6 0,-6 3 0,9 0 0,-15-3 0,33 3 0,-25-4 0,18 4 0,-12-3 0,-4 7 0,9-7 0,-3 8 0,5-8 0,0 3 0,-1 1 0,-4-4 0,3 3 0,-3-4 0,-1 4 0,4-3 0,-9 3 0,10-4 0,-10 5 0,9-4 0,-4 3 0,1 0 0,3-3 0,-9 3 0,10-4 0,7 4 0,-3-3 0,4 7 0,-14-7 0,0 7 0,-5-6 0,1 2 0,-3 0 0,-3-3 0,11 7 0,-9-7 0,9 7 0,-6-7 0,6 8 0,6-8 0,0 8 0,0-4 0,0 1 0,6 3 0,-5-3 0,12 0 0,-18 2 0,10-2 0,-16-1 0,4 3 0,-6-7 0,-4 7 0,9-3 0,-12-1 0,11 0 0,-7-1 0,4 2 0,-3-1 0,8 0 0,-15-4 0,11 0 0,-1 0 0,-5 0 0,9 0 0,-9 0 0,4 0 0,1 0 0,-1 0 0,0 0 0,1 0 0,-1 0 0,1 0 0,-1 0 0,1 0 0,-1 0 0,8 0 0,-10 0 0,4 0 0,-1 0 0,-8 0 0,14 0 0,-11 0 0,-1 0 0,7 0 0,-3 0 0,0 0 0,8 0 0,-15 0 0,11 0 0,-3 0 0,-1 0 0,2 0 0,-2 0 0,-5 0 0,10 0 0,-6 0 0,1 0 0,0 0 0,-6-21 0,-5 3 0,-9-30 0,-6 30 0,0-6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05.008"/>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16 16383,'61'0'0,"-7"0"0,-46 0 0,19 0 0,-1 0 0,0 0 0,7-4 0,-15 3 0,9-2 0,0 0 0,-3 2 0,4-2 0,-4 3 0,7 0 0,-9 0 0,7 0 0,-5 0 0,0 0 0,7 0 0,-10 0 0,6 0 0,-2 0 0,4 0 0,-3 0 0,6 0 0,-13 0 0,12 0 0,-9 0 0,10 0 0,-8 0 0,3 0 0,3 0 0,-4 0 0,2 0 0,3 3 0,-8 2 0,4 0 0,4 2 0,-9-6 0,9 3 0,-6-1 0,-1-2 0,3 3 0,2-1 0,-5-2 0,6 2 0,-10 1 0,7 0 0,-5 3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15.77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1315 0 16383,'-23'46'0,"1"-1"0,-15 30 0,11-35 0,12-12 0,-4 5 0,4-5 0,0-1 0,-4 1 0,8-1 0,-7 1 0,7-1 0,-8 1 0,8-6 0,-2 0 0,0 2 0,-1-6 0,-4 14 0,1-10 0,3 3 0,-2-2 0,2-2 0,-2 3 0,-1-1 0,4-3 0,1 6 0,0-4 0,2 5 0,-3-3 0,0 5 0,4-4 0,-1 0 0,1 0 0,0 0 0,-2-2 0,-2 6 0,0-3 0,6 2 0,-5-3 0,2 4 0,4-11 0,-10 19 0,9-14 0,-3 7 0,2-6 0,1 7 0,-2-7 0,3 10 0,-3-12 0,3 1 0,-4 11 0,1-14 0,-1 8 0,1 0 0,3-5 0,-2 5 0,2-1 0,-3-8 0,-1 12 0,1-9 0,3 3 0,-2 2 0,3-2 0,-1 3 0,-2 0 0,2 0 0,1-6 0,-4 6 0,4-4 0,-4-2 0,0 12 0,0-11 0,3 5 0,-2 3 0,3-9 0,0 7 0,-7 6 0,9-14 0,-9 11 0,6-8 0,-3-2 0,3 6 0,-2-3 0,3-1 0,-8 4 0,7-6 0,-6 5 0,7-2 0,-4-3 0,-1 10 0,1-14 0,-1 19 0,1-18 0,-1 10 0,1-5 0,0-2 0,-7 6 0,6-7 0,-9 1 0,5 3 0,-4-3 0,4 7 0,-4-6 0,3 4 0,0-4 0,1 3 0,1-8 0,-1 7 0,-3-4 0,4 3 0,4 0 0,1 0 0,2 1 0,-3-1 0,3 3 0,-2-2 0,7 3 0,-4-4 0,0 0 0,-1 5 0,1-4 0,0 3 0,1-4 0,-1 0 0,-4 3 0,0-2 0,0-1 0,0 2 0,-3-1 0,2-1 0,-2 2 0,3-6 0,0 4 0,0 2 0,3-2 0,-1 2 0,5 0 0,-2-2 0,3 4 0,0-2 0,31-12 0,-16 0 0,26-14 0,-20 0 0,2 0 0,16 0 0,-8 0 0,14 0 0,-11 0 0,1 0 0,3-5 0,3 4 0,0-3 0,5 4 0,0-5 0,-4 4 0,10-9 0,-10 9 0,10-9 0,-11 9 0,12-4 0,-12 1 0,11 3 0,-10-4 0,4 5 0,-6 0 0,0 0 0,-6-4 0,5 3 0,-11-3 0,11 4 0,-10-4 0,9 3 0,9-7 0,-4 2 0,9-4 0,-12 5 0,-1 0 0,1 5 0,0 0 0,0-4 0,0 3 0,0-4 0,0 5 0,-6 0 0,4 0 0,-9 0 0,10 0 0,-10 0 0,9 0 0,-9 0 0,4 0 0,-6 0 0,1 0 0,-1-4 0,6 3 0,-4-3 0,4 4 0,0 0 0,1 0 0,6 0 0,-5 0 0,3 0 0,-3-4 0,4 2 0,8-2 0,-6 0 0,5 3 0,0-4 0,2 0 0,-1 4 0,0-4 0,-1 5 0,-5 0 0,5 0 0,-11 0 0,15 0 0,-12 0 0,8 0 0,-7 0 0,-10 0 0,3 0 0,1 0 0,-4 0 0,4 0 0,0 0 0,-4 0 0,10 0 0,7 0 0,-8 0 0,12 0 0,-21 0 0,4 0 0,-5 0 0,-1 4 0,0-3 0,1 8 0,-1-8 0,1 3 0,-1 0 0,1-3 0,-1 3 0,6-4 0,-4 0 0,10 4 0,-11-3 0,11 4 0,-5-5 0,6 0 0,0 0 0,0 0 0,-1 0 0,7 0 0,-10 0 0,15 0 0,-15 0 0,16 0 0,-4 0 0,5 0 0,1 0 0,0 0 0,0 0 0,0 0 0,7 0 0,-6 0 0,0 0 0,-3 0 0,-10 0 0,4 0 0,-6 0 0,0-5 0,0 4 0,-6-7 0,11 7 0,-19-7 0,7 7 0,-4-3 0,-9 4 0,16 0 0,-10 0 0,0 0 0,6 0 0,-10 0 0,5 0 0,0 0 0,-1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30.456"/>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4217 2212 16383,'-83'-4'0,"8"0"0,29 4 0,5 0 0,-5 0 0,0 0 0,-2 0 0,-6 0 0,-7 0 0,22 0 0,-18 0 0,26 0 0,-28 0 0,10 0 0,-12 0 0,7 0 0,6 0 0,2 0 0,0-9 0,5 6 0,-5-11 0,-1 8 0,0-4 0,-7-1 0,0 0 0,0 1 0,0 4 0,0-4 0,0 9 0,-6-4 0,4 5 0,-5-5 0,7 4 0,0-4 0,-23 1 0,17 2 0,-18-7 0,17 2 0,5 1 0,-19-10 0,24 13 0,-23-13 0,24 10 0,-18-10 0,6 3 0,-8-4 0,8 1 0,-6 9 0,12-8 0,-5 9 0,8 0 0,5 2 0,-22 4 0,24 0 0,-18 0 0,30 0 0,-5 0 0,5 0 0,0 0 0,1 0 0,5 0 0,1 0 0,-8 0 0,10 0 0,-4 0 0,5 0 0,2 0 0,-10 0 0,3 3 0,8-2 0,-12 5 0,14-1 0,-9 3 0,-3 3 0,11-6 0,-12 6 0,7-6 0,-3 0 0,2-1 0,-2 0 0,-3 1 0,4-1 0,-2 0 0,5 0 0,-2-3 0,-4 6 0,3-6 0,4 3 0,-3-4 0,-1 0 0,3-4 0,-3 0 0,3-8 0,3 3 0,2-15 0,12 2 0,0-13 0,6 9 0,-5-3 0,5 9 0,-3-8 0,4 3 0,0-6 0,7 6 0,-1 1 0,8-1 0,-2 1 0,0 0 0,3-7 0,-5 7 0,2-6 0,2 3 0,0-1 0,1-5 0,1 9 0,-5-7 0,4 13 0,-5-4 0,6-2 0,-3 6 0,3-14 0,-3 14 0,3-7 0,-6 4 0,2-2 0,1-12 0,-3 6 0,3-1 0,-4 8 0,3-2 0,-3 2 0,3-6 0,-4 0 0,0 1 0,1-3 0,0 3 0,1-6 0,-1-2 0,1-5 0,0 1 0,5-1 0,-5 5 0,4 2 0,-5 6 0,0-1 0,0 6 0,4-7 0,-8 10 0,10-8 0,-6 2 0,4 3 0,-1-7 0,0 4 0,-2-3 0,2 2 0,1-2 0,-4 10 0,5-9 0,5 4 0,-6 6 0,9-5 0,-2 2 0,-1 1 0,5-5 0,-8 8 0,9-1 0,-8 4 0,13 5 0,-6 5 0,3-4 0,1 1 0,-6-6 0,4 3 0,-3-4 0,-1 3 0,7-3 0,-3 5 0,0 3 0,1 2 0,-4 3 0,1 6 0,5 3 0,-9 3 0,5-2 0,-3 1 0,2-3 0,1 6 0,-1-5 0,-1 2 0,1-3 0,2 0 0,2 0 0,-4-4 0,9 3 0,-15-3 0,11 4 0,-6 0 0,1-1 0,3-3 0,-1 3 0,2-3 0,-4 4 0,3 0 0,-5-1 0,3 1 0,1 0 0,-4 3 0,1 4 0,-1 0 0,-2 1 0,4-3 0,-7 2 0,7 4 0,-8 1 0,6-5 0,-3 2 0,3-8 0,4 9 0,-6-10 0,5 3 0,-2 3 0,-3-5 0,8 9 0,-8-10 0,6 7 0,-4-4 0,-2 4 0,5 0 0,-5 0 0,2-3 0,0 6 0,-3-6 0,0 10 0,3-7 0,-7 3 0,6 0 0,1-2 0,-2-2 0,5 0 0,-3-5 0,2 2 0,2-1 0,-4-1 0,1 5 0,3-6 0,-3 3 0,3-3 0,-4 3 0,1 0 0,-1 1 0,1 1 0,-1-1 0,0 6 0,-2-2 0,1 2 0,-2-3 0,0 4 0,3-4 0,-6 3 0,5-3 0,-2 0 0,3 0 0,2-3 0,-1-1 0,0 0 0,-1-3 0,1 6 0,4-2 0,-3 0 0,0 0 0,1-1 0,-5 1 0,7-1 0,-4 7 0,-2-8 0,1 11 0,-2-5 0,-1 0 0,3 5 0,-2-12 0,2 9 0,2-9 0,-2 5 0,1-6 0,0 7 0,1-7 0,0 7 0,4-6 0,-3 6 0,0-9 0,-1 8 0,-3-9 0,3 7 0,-1-1 0,5 1 0,-8 0 0,7 3 0,-4-3 0,-2 3 0,6 1 0,-11-4 0,8 3 0,-3-2 0,-1 2 0,3 1 0,-3 3 0,0-2 0,4 2 0,-8 1 0,7-4 0,-6 4 0,5-2 0,-6-2 0,7 3 0,-4 0 0,1-3 0,2 2 0,-2-2 0,-1-1 0,4 4 0,-3-7 0,3 6 0,1-9 0,-2 5 0,2-2 0,-2 3 0,2-3 0,-1-1 0,1 0 0,-3 1 0,9 4 0,-15-4 0,18 3 0,-16-6 0,6 2 0,6 0 0,-12 0 0,12 4 0,-10 1 0,4-5 0,0 3 0,1-1 0,-4 2 0,2 0 0,-3 0 0,8 1 0,-7-5 0,6 4 0,-7-3 0,4 3 0,-1 0 0,-2 0 0,1 3 0,-2-2 0,4 2 0,-4-3 0,3 1 0,-2-1 0,3 0 0,0 1 0,0-5 0,-1 4 0,1-4 0,0 4 0,-1 0 0,-2-3 0,6 3 0,-5-6 0,3 3 0,2-1 0,-1-2 0,4 6 0,-6-7 0,0 3 0,2-3 0,0 0 0,7 4 0,-10-2 0,2 2 0,4-1 0,-6 2 0,3-1 0,-3 3 0,-5-3 0,7 4 0,0 0 0,1 0 0,-1 0 0,-4-1 0,3 1 0,-7-1 0,11 1 0,-5 0 0,-1-4 0,8 7 0,-17-10 0,17 10 0,-9-7 0,0 0 0,9 5 0,-9-7 0,7 8 0,-3-9 0,-4 5 0,6-2 0,-6 0 0,6 2 0,-3-6 0,0 7 0,3-7 0,-6 3 0,6 0 0,-3 0 0,-3 1 0,5 2 0,-2-5 0,2 2 0,6 0 0,-6-2 0,2 2 0,-6-2 0,7-1 0,-3 4 0,1-3 0,-2 3 0,-4 0 0,5 1 0,-3 0 0,6 2 0,-11-3 0,5 4 0,1-1 0,-3-1 0,5 2 0,-5-1 0,6-2 0,-5-2 0,8 5 0,-10-2 0,5 3 0,-4-2 0,4 1 0,-3 1 0,2-1 0,-4 1 0,2-4 0,-2 6 0,7-4 0,-9-3 0,8 2 0,-6 1 0,0 1 0,7 3 0,-9-8 0,-72-42 0,44 24 0,-59-32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37.167"/>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 1 16383,'56'28'0,"-10"-4"0,-38-20 0,9 9 0,5 5 0,-1-1 0,-1 9 0,-7-14 0,3 9 0,6-3 0,-3 1 0,-2-1 0,4 0 0,-1-3 0,2 3 0,2-3 0,-5-4 0,7 0 0,-1-4 0,-2 0 0,2 4 0,-3-3 0,4 3 0,-3-3 0,2 3 0,-2-3 0,2 3 0,-2-4 0,3 4 0,-4 0 0,0 4 0,1-3 0,-1 1 0,0 2 0,0 1 0,-3 2 0,3-3 0,-3 3 0,1-2 0,1 2 0,-2-3 0,3 0 0,1 0 0,-4 0 0,3 0 0,-3 0 0,4 0 0,-1 0 0,1 0 0,-1 0 0,1 0 0,0-3 0,0 6 0,-2-9 0,1 9 0,-2-6 0,2 0 0,1 2 0,0-5 0,1 5 0,3-1 0,-6-1 0,6-1 0,-8 0 0,5-2 0,2 2 0,-1-4 0,2 5 0,-2-3 0,-1 3 0,3-4 0,-6-1 0,9 4 0,-10-2 0,7 2 0,-3-3 0,1 0 0,2 4 0,-6-4 0,9 7 0,-13-7 0,9 7 0,-3-3 0,-3 0 0,7-1 0,-3 0 0,-3 2 0,5-2 0,-6 4 0,4-3 0,0 0 0,-1 6 0,-3-9 0,5 9 0,-5-10 0,2 7 0,4 0 0,-10-3 0,9 6 0,-5-7 0,2 4 0,0 0 0,1 0 0,-5 0 0,7 0 0,-5 0 0,3-4 0,3 4 0,-5-3 0,6 1 0,-3 2 0,-3-6 0,3 6 0,1-2 0,-3-1 0,5 4 0,-6-4 0,-4 5 0,9 2 0,-12-2 0,12-2 0,-6-1 0,0-2 0,5 6 0,-9-6 0,9 6 0,-6-3 0,1-3 0,1 9 0,-1-8 0,-1 5 0,3-2 0,-2-1 0,1-2 0,3 2 0,-3-3 0,3 4 0,-3-3 0,1 5 0,-5-5 0,5 5 0,-3 1 0,0-7 0,6 6 0,-2-7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14.14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22 1 16383,'0'42'0,"0"-6"0,0-28 0,0 1 0,-1 13 0,1-9 0,-3 9 0,1-8 0,1-1 0,-2 5 0,1-2 0,0-2 0,-1 3 0,3-4 0,-1 7 0,-1-7 0,2 2 0,-1 0 0,1 1 0,0 4 0,0-8 0,0 5 0,0-1 0,0-1 0,0 6 0,0-8 0,0 2 0,0 4 0,0-6 0,0 5 0,0-3 0,0-2 0,0 4 0,0-1 0,0 1 0,0-2 0,0 3 0,0-5 0,0 5 0,0-3 0,0-1 0,0 6 0,0-5 0,0 1 0,0 2 0,0-8 0,1 11 0,0-8 0,1 3 0,-1 3 0,1-8 0,-1 8 0,1-7 0,0 3 0,1 4 0,-1-7 0,2 9 0,-3-10 0,4 7 0,-2-1 0,0-3 0,0 9 0,-1-12 0,1 8 0,1-1 0,-1 1 0,1 2 0,0-2 0,0-2 0,-1 0 0,-1 2 0,2-2 0,-2 3 0,2-3 0,-2 2 0,1-4 0,-3 2 0,4-1 0,-4-3 0,4 6 0,-4-2 0,2-1 0,-1 2 0,0-5 0,0 2 0,-1 2 0,0-1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40.065"/>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1 16383,'59'12'0,"-11"-5"0,-40 0 0,13 4 0,3 1 0,0 3 0,4-1 0,-12-2 0,6 0 0,1 5 0,0-4 0,-3 2 0,2 0 0,0-4 0,2 5 0,-2-1 0,2 0 0,-8 1 0,6-1 0,-3 0 0,3 0 0,1-4 0,0 0 0,0-3 0,5 4 0,-6-6 0,6 5 0,-5-3 0,1 0 0,1 6 0,2-6 0,-6 3 0,10 1 0,-9-2 0,2 1 0,2 0 0,-6 1 0,2 2 0,-1 5 0,-1-4 0,-77-45 0,49 22 0,-64-35 0,71 36 0,-6 6 0,-31-18 0,21 11 0,-29-13 0,35 14 0,-9 2 0,1 2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42.834"/>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373 202 16383,'53'-2'0,"-1"-1"0,-1 1 0,-2 1 0,21 1 0,-6 0 0,19 0 0,-2 0 0,0 0 0,12 0 0,-21 5 0,21 14 0,-3 2 0,-38-5 0,1 0 0,0-2 0,0-1 0,1 0 0,-2 0 0,31 11 0,8 2 0,-41-14 0,0 1 0,43 13 0,-42-16 0,-2 0 0,26 13 0,-4-10 0,0 9 0,6-9 0,-7 9 0,0-4 0,-8 4 0,-7 0 0,-3-6 0,-11 3 0,6-3 0,-8 0 0,3 8 0,-2-7 0,1 8 0,-6-5 0,3-1 0,-4 1 0,1-1 0,-2 0 0,-6-5 0,-4-1 0,-2-1 0,-93 0 0,28-9 0,-17-2 0,-5-2 0,-13-11 0,-16-7 0,-3-1 0,41 7 0,-1-1 0,0 0 0,-1 0 0,-4 0 0,0 0 0,0 0 0,0 0 0,-1 0 0,1 0 0,5 3 0,-1 1 0,-3-3 0,0-1 0,8 4 0,0 0 0,-3-4 0,-1 0 0,1 1 0,0-1 0,2-2 0,2 0 0,-5-1 0,1-1 0,-1 1 0,1 0 0,6-2 0,2 1 0,-41-4 0,25-1 0,0 0 0,-11 0 0,14 3 0,0-1 0,-8-2 0,8 0 0,7 2 0,3-1 0,16 3 0,-9 3 0,16-1 0,-4 2 0,6-3 0,-1-1 0,6 5 0,-5-3 0,10 8 0,-17-12 0,14 11 0,-9-6 0,9 4 0,0 3 0,92 34 0,-29-5 0,17 6 0,4 0 0,-2 3 0,14 5 0,-12-10 0,21 12 0,-6-10 0,8 9 0,0-3 0,0 5 0,-15-11 0,11 8 0,-18-15 0,5 10 0,-9-7 0,-7 0 0,-12-6 0,-3-2 0,-16-5 0,-2 0 0,-98-44 0,32 13 0,-16-6 0,-3-3 0,-16-12 0,21 13 0,-18-6 0,21 9 0,-7 3 0,3-8 0,12 15 0,2-3 0,12 10 0,1 1 0,10-4 0,1 7 0,-2-9 0,0 10 0,0-13 0,3 3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47.965"/>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1296 224 16383,'82'0'0,"-1"0"0,-40 0 0,12 0 0,-17 0 0,3 0 0,-6 5 0,-4 0 0,-5 0 0,7 10 0,-16-9 0,14 9 0,-6-4 0,-2-2 0,5 5 0,-6-1 0,3-1 0,-97-45 0,31 16 0,-17-8 0,-5-2 0,-12-3 0,-3-1 0,14 2 0,-7-5 0,16 11 0,-5-5 0,7 6 0,14 7 0,13 1 0,7 9 0,90 38 0,-33-9 0,17 3 0,3 1 0,-2 4 0,1 6 0,-5 1 0,4 1 0,-1 10 0,2-14 0,-1 21 0,-6-22 0,5 22 0,-8-17 0,13 13 0,-13-14 0,27 15 0,-17-12 0,10-3 0,-1 5 0,-7-24 0,14 20 0,-1-16 0,-8 4 0,6-5 0,-12-1 0,12 1 0,11 3 0,-5-2 0,6-2 0,-20-1 0,-6-9 0,-6 8 0,4-8 0,-16 6 0,9-7 0,-16 2 0,-1-3 0,-7-2 0,-88 8 0,17-4 0,-14-1 0,-6-3 0,17-4 0,0-1 0,-9 4 0,-3-1 0,-3-5 0,-3-1 0,-8 4 0,-1-1 0,5-3 0,-1 0 0,-3 0 0,-1 0 0,6 0 0,0 0 0,-1 0 0,1 0 0,3 0 0,4 0 0,14 0 0,2 0 0,-5-2 0,3-2 0,-22-8 0,-20-3 0,16-2 0,2 5 0,14 1 0,9 0 0,7 1 0,18 0 0,-3 1 0,14 0 0,-10 1 0,4-3 0,0 2 0,-1-5 0,112 17 0,-42 2 0,25 3 0,4 5 0,5 17 0,-13-6 0,15 11 0,-15-6 0,13 2 0,-1 4 0,-9-5 0,1-1 0,-8 4 0,-1-5 0,0 0 0,-5-1 0,4 0 0,-6-5 0,-5 10 0,-2-10 0,-6 3 0,5-4 0,-10-2 0,9 2 0,-20 1 0,7-6 0,-14 1 0,3-5 0,-72 5 0,4-8 0,-4 1 0,-6-3 0,5-6 0,0 0 0,3 4 0,-2 1 0,-10-2 0,-2 0 0,5 2 0,-1 1 0,-4 0 0,0 0 0,3 0 0,3 0 0,-35 6 0,42-10 0,0 1 0,-33 6 0,-6-8 0,-5 4 0,23-6 0,1 0 0,9 0 0,13 0 0,2 0 0,12 0 0,1 0 0,5 0 0,6 0 0,-6 0 0,6 0 0,-8 0 0,98 0 0,-30 0 0,20 0 0,5 0 0,14 0 0,-12 0 0,18 5 0,-11-3 0,15 9 0,-8-5 0,-2 1 0,-7 3 0,-7-4 0,-3 5 0,-12 0 0,-2-1 0,-6 0 0,-6 4 0,-1-4 0,-10 3 0,-2-1 0,-5 10 0,-49 4 0,6-1 0,-38-3 0,14-12 0,-4 1 0,0 0 0,-13 0 0,6 0 0,-8-4 0,1 3 0,6-4 0,-5 6 0,13-1 0,-6 0 0,7 0 0,6-1 0,8 0 0,1 0 0,15-1 0,-8 0 0,2 0 0,6 0 0,-9-1 0,8 1 0,4-1 0,-13 0 0,16-1 0,-10 1 0,-2 4 0,14-7 0,-17 6 0,9-3 0,5 1 0,-18 3 0,22-5 0,-15 1 0,2 0 0,9-3 0,-14-2 0,11 1 0,-3-4 0,-7 7 0,14-6 0,-17 9 0,14-8 0,-6 5 0,-1-7 0,8 0 0,-11 0 0,103 0 0,-45 0 0,25 2 0,4 1 0,-10 3 0,-4-1 0,10 5 0,-4-9 0,12 4 0,-4-5 0,5 0 0,-7 5 0,0-4 0,0 4 0,-1-5 0,1 0 0,-6 0 0,4 0 0,-10 0 0,10 0 0,-10 0 0,4 0 0,-7 0 0,1 0 0,0 0 0,0 0 0,0 0 0,-6 0 0,5 0 0,-5 4 0,0-3 0,-1 4 0,0-5 0,-4 0 0,4 0 0,-5 0 0,-1 0 0,1 0 0,-1 0 0,6 0 0,-4 0 0,4 0 0,0 0 0,1 0 0,1 0 0,3 0 0,-4 0 0,6 0 0,0 0 0,0 0 0,6 0 0,-4 0 0,4 0 0,-6 0 0,-1 0 0,20 0 0,-15 0 0,14-5 0,-18 4 0,-5-3 0,3 4 0,-3-5 0,4 4 0,1-3 0,-5 4 0,3 0 0,-9 0 0,9 0 0,-9 0 0,10 0 0,-10 0 0,4 0 0,-11 0 0,5 0 0,-2 0 0,6 0 0,-2 0 0,-4 0 0,10 0 0,-14 0 0,11 0 0,-3 3 0,-4-2 0,5 3 0,-4 0 0,-3-3 0,4 3 0,1-4 0,-1 4 0,1-3 0,6 7 0,-9-7 0,4 3 0,-6 0 0,2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52.68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0 123 16383,'75'0'0,"-12"0"0,-42 0 0,-7 0 0,25 0 0,-22 0 0,21 0 0,-13 0 0,-7 0 0,20 0 0,-19 0 0,10 0 0,0 0 0,-11 0 0,13 0 0,-5 0 0,-2 0 0,5 0 0,-6 0 0,3 0 0,1 0 0,1-8 0,0 6 0,-4-5 0,3 7 0,-5 0 0,5 0 0,1 0 0,-6 0 0,8 0 0,-9 0 0,6 0 0,1 0 0,-5 0 0,9 0 0,-8 0 0,8 0 0,-8 0 0,3 0 0,-1 0 0,-2 0 0,3 0 0,1 0 0,-6 0 0,10 0 0,-6 0 0,3 0 0,-4 0 0,7 0 0,-12 0 0,21 0 0,-21 0 0,13 0 0,-3 4 0,-5-3 0,4 2 0,-5-3 0,2 0 0,3 0 0,-4 4 0,6 1 0,-7-1 0,5 0 0,0 0 0,-11-3 0,14 2 0,-6 1 0,-1-3 0,6 3 0,-9-4 0,6 0 0,0 0 0,-6 0 0,10 0 0,-6 0 0,0 3 0,1-2 0,-2 3 0,0-4 0,8 0 0,-8 0 0,4 0 0,0 0 0,-6 0 0,6 0 0,-3 0 0,-3 0 0,6 0 0,-4 0 0,-1 0 0,6 0 0,-4 0 0,3 0 0,-1 0 0,-4-3 0,0 2 0,8-6 0,-6 2 0,6 1 0,-8-4 0,0 7 0,4-2 0,-3 3 0,3 0 0,-4-4 0,0 3 0,8-3 0,-6 4 0,2-3 0,3 2 0,-12-3 0,12 4 0,-6 0 0,-3 0 0,13 0 0,-13 0 0,7 0 0,2 0 0,-12 0 0,16 0 0,-13 0 0,3 0 0,2 0 0,-1 0 0,0 0 0,5 0 0,-12 0 0,16 0 0,-16-4 0,16 3 0,-13-2 0,3 3 0,2 0 0,-1 0 0,0-4 0,6 3 0,-14-3 0,14 4 0,-6 0 0,0-4 0,3 4 0,-4-4 0,-2 4 0,14 0 0,-18 0 0,15 0 0,-9 0 0,4 0 0,-4 0 0,9 0 0,-15 0 0,18 0 0,-11 0 0,0 0 0,5 0 0,-12 0 0,17 0 0,-16 0 0,13 0 0,-3 0 0,-5 0 0,9 0 0,-4 4 0,-6 0 0,5 1 0,-5-1 0,2-1 0,0-2 0,6 3 0,-14-4 0,19 0 0,-18 0 0,10 0 0,0 0 0,-4 0 0,5 0 0,-4 0 0,-1 0 0,11 0 0,-9 0 0,2 0 0,-5 0 0,2 0 0,3 0 0,-2 0 0,-14-35 0,-12 14 0,-3-17 0,-6 26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0:57.694"/>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0 106 16383,'68'0'0,"-14"0"0,-38 0 0,0 0 0,16 0 0,-10 0 0,9 0 0,-8 0 0,-2 0 0,9 0 0,-7 0 0,3 0 0,0 0 0,-2 0 0,5 0 0,-5 0 0,2 0 0,1 0 0,-3 0 0,2 0 0,1 0 0,-3 0 0,6 0 0,-5 0 0,1 0 0,0 0 0,-2 0 0,7 0 0,-6 0 0,6 0 0,-3 0 0,-4 0 0,10 0 0,-12 0 0,7 0 0,1 0 0,-10 0 0,11 0 0,-3 0 0,-5 0 0,7 0 0,-1-4 0,-7 4 0,9-4 0,-7 0 0,-2 3 0,12-6 0,-14 6 0,15-3 0,-9 4 0,0 0 0,7 0 0,-15 0 0,17 0 0,-16 0 0,16 0 0,-14-4 0,7 3 0,0-2 0,-3 3 0,8 0 0,-11 0 0,9 0 0,-9-4 0,10 0 0,-6 0 0,-1 0 0,2 0 0,-1 3 0,0-6 0,6 6 0,-14-3 0,14 4 0,-6-4 0,0 4 0,5-4 0,-8 4 0,3-4 0,3 3 0,-6-2 0,10 3 0,-5 0 0,-3 0 0,4 0 0,-3 0 0,0 0 0,1-4 0,-2 3 0,1-5 0,6 5 0,-10-3 0,5 4 0,-2 0 0,5-3 0,-5 2 0,3-3 0,-3 4 0,0 0 0,3 0 0,1 0 0,-4 0 0,3 0 0,1 0 0,-8 0 0,14 0 0,-15 0 0,11 0 0,-3 0 0,-10 0 0,16 0 0,-9 0 0,-3 0 0,11 0 0,-16 0 0,14 0 0,-6 0 0,3 0 0,-4 3 0,5-2 0,0 3 0,-3-4 0,5 0 0,-12 0 0,12 0 0,-7 0 0,1 0 0,9 0 0,-15 0 0,15 0 0,-11 0 0,4 0 0,1 0 0,-1 0 0,1 0 0,-1 0 0,1 0 0,-1 0 0,1 0 0,-1 0 0,0 0 0,1 0 0,-1 0 0,8 3 0,-10-2 0,9 7 0,-9-7 0,-2 7 0,12-4 0,-16 1 0,11-1 0,-6-1 0,1-2 0,2 6 0,1-6 0,-6 3 0,9-4 0,-5 0 0,3 0 0,-4 0 0,6 0 0,-12 0 0,16 3 0,-13-2 0,3 3 0,5-1 0,-11-2 0,14 6 0,-10-3 0,0 0 0,5 7 0,-7-10 0,11 10 0,-7-10 0,-1 6 0,-5-3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1:21.118"/>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6482 3750 16383,'-61'0'0,"0"0"0,3 0 0,1 0 0,4-3 0,2-1 0,-49-3 0,38-3 0,0 0 0,8 2 0,0 1 0,-8-3 0,0 0 0,8 0 0,0 1 0,-8-2 0,0 0 0,12-2 0,0 0 0,-7 0 0,2-1 0,-34-11 0,-7 0 0,24 11 0,21-4 0,1 0 0,-11 7 0,11-7 0,-1-1 0,-39-1 0,20 1 0,19 9 0,3 1 0,-4-2 0,-23 0 0,12 4 0,1-2 0,7 7 0,3-7 0,10 8 0,-4-9 0,6 9 0,0-8 0,6 8 0,-4-8 0,-3 3 0,-24-4 0,-1-1 0,-14-5 0,11 3 0,12-3 0,-9 5 0,2 0 0,-8 4 0,-5-3 0,8 8 0,-1-3 0,1 5 0,-1 0 0,1 0 0,6 0 0,-5 0 0,13 0 0,-6 0 0,-17 0 0,24 0 0,-22 0 0,35 0 0,-6 0 0,1 0 0,10 4 0,-8-3 0,15 3 0,-10 1 0,11-4 0,-1 3 0,3-4 0,1 0 0,-6 0 0,6 0 0,90-21 0,-27 6 0,24 0 0,2 1 0,-13-2 0,39 4 0,-36 6 0,-5 0 0,2 0 0,8 5 0,25-5 0,-21 6 0,6 0 0,9 0 0,-7 0 0,6 0 0,-14 0 0,21 0 0,-31 0 0,1 0 0,0 0 0,-5 0 0,43 0 0,-36 0 0,21 0 0,20 6 0,-6 1 0,-18-1 0,-3 1 0,6 5 0,-16-7 0,0 2 0,6 4 0,21 1 0,-8-5 0,-2 4 0,-7-5 0,-1 1 0,-6-2 0,5-5 0,-6 0 0,24 0 0,-5 0 0,7 0 0,-18 0 0,-2 0 0,2 0 0,-19 2 0,0 1 0,27 3 0,14 5 0,-44 0 0,-2-1 0,-6 0 0,-6-4 0,4 2 0,-9-2 0,10-1 0,-10 3 0,9-7 0,-9 7 0,9-7 0,-9 7 0,10-2 0,-10-1 0,4 4 0,0-4 0,-5 0 0,5 4 0,-10-8 0,3 3 0,-1 0 0,1-4 0,-104 4 0,34-4 0,-20 0 0,-5 0 0,-17 0 0,5 0 0,25 0 0,-1 0 0,-43 0 0,39 0 0,-2 0 0,5 0 0,-1 0 0,-8 0 0,-2 0 0,5 1 0,-1-2 0,-3-1 0,0-2 0,0-2 0,0-3 0,4-1 0,-1-2 0,-3-2 0,0-1 0,4 1 0,2 0 0,-32-6 0,40 10 0,-1 0 0,-6-2 0,0 1 0,8 3 0,-1 0 0,-14-5 0,3 2 0,-14 4 0,1-4 0,9 5 0,-17-6 0,26 1 0,-23-1 0,27 1 0,-13-6 0,-1 4 0,7-8 0,-4 8 0,11-2 0,-5 8 0,7-2 0,0 3 0,-6 0 0,4-4 0,-5 4 0,-16-6 0,29 6 0,-33-5 0,30 4 0,-34-11 0,18 5 0,-17-10 0,22 5 0,-8 0 0,8-3 0,1 9 0,7-4 0,6 6 0,8 0 0,7 0 0,10 2 0,-1-1 0,109-5 0,-32 8 0,23 1 0,9 1 0,-30 3 0,-2 2 0,10 2 0,1 0 0,3 1 0,2 0 0,0 0 0,0 0 0,5 3 0,1-1 0,4-1 0,1-1 0,-5 3 0,1 1 0,4 0 0,-1-1 0,-5 0 0,-2 1 0,-2-1 0,-2 0 0,-17-1 0,-1 1 0,6 2 0,-3 1 0,21 9 0,14 0 0,-11 4 0,-14-6 0,-2 1 0,-14 1 0,-1-7 0,-6 2 0,-5-4 0,3 0 0,-4-5 0,6-1 0,0 1 0,0-4 0,0 8 0,0-4 0,0 5 0,-6 0 0,-1-1 0,-6 1 0,-4-5 0,6 2 0,-8-6 0,-112 3 0,27-4 0,-26 0 0,-7 0 0,32 0 0,1 0 0,-15-2 0,-1-3 0,0-2 0,-2-2 0,-9-3 0,-2-1 0,28 5 0,-2 0 0,1-1 0,-1-1 0,1-1 0,-2 1 0,-2 3 0,0 2 0,0-2 0,-24-8 0,2 0 0,3 6 0,5 0 0,21-1 0,2 0 0,-1 2 0,3 2 0,-30-7 0,-9-5 0,11 4 0,10-8 0,14 9 0,2-3 0,14 5 0,0-3 0,8 7 0,4-6 0,2 8 0,0 0 0,4-3 0,-4 7 0,6-7 0,-1 3 0,-4-1 0,3-2 0,-4 3 0,0-4 0,4-1 0,-4 1 0,5 0 0,1 0 0,-6-1 0,4 1 0,-9-1 0,9-3 0,-10 2 0,-1-8 0,-2 3 0,-10 0 0,11-3 0,-12 2 0,12 2 0,-5-5 0,11 9 0,7-2 0,7 8 0,-3-6 0,87 6 0,-19-3 0,14 5 0,6 3 0,31 0 0,-42 2 0,0 2 0,5-1 0,2 2 0,7 1 0,2 2 0,-1 2 0,2 1 0,9-3 0,1 1 0,-4 5 0,-1 0 0,5-6 0,0 1 0,-6 5 0,0 0 0,0-5 0,0-2 0,1 4 0,-1 0 0,-5-3 0,0-2 0,5 2 0,-2-1 0,-7 0 0,-1 0 0,0 1 0,-1-2 0,-5-2 0,-1 0 0,2 2 0,-3 0 0,23-4 0,-10 3 0,0 1 0,7-5 0,-20 4 0,-1 0 0,14-4 0,-21 9 0,-2-9 0,-17 7 0,-2-7 0,-3 6 0,-120-31 0,45 4 0,-28-2 0,-5-3 0,33 6 0,4 0 0,-5-1 0,-2 0 0,-3 3 0,0 0 0,2-3 0,2 1 0,-39-2 0,0-9 0,12 11 0,-2-1 0,-11 2 0,22 6 0,-7 0 0,16 1 0,1 5 0,7-4 0,0 9 0,0-4 0,0 5 0,7 0 0,1 0 0,6-4 0,0 3 0,6-4 0,-5 5 0,10 0 0,-9 0 0,3-4 0,-4 3 0,-1-8 0,0 8 0,-6-9 0,4 5 0,-4-1 0,6-3 0,0 4 0,6-5 0,-17 0 0,20 1 0,-15 0 0,19 0 0,-1 4 0,1-3 0,-1 3 0,1 0 0,-6-4 0,4 4 0,-9-5 0,9 1 0,-4 3 0,0-2 0,-1 2 0,-6 1 0,5-4 0,-3 8 0,3-3 0,1 0 0,6 3 0,2-7 0,4 7 0,-3-10 0,103 3 0,-35 0 0,23 4 0,5 2 0,9 2 0,15 0 0,2 0 0,-40 0 0,1 0 0,0 0 0,1 0 0,4 0 0,0 0 0,1 3 0,-1 0 0,0 1 0,0 0 0,1 3 0,-2 0 0,32 6 0,-38-4 0,-2 1 0,20 3 0,21 11 0,-8-10 0,0 9 0,-8-9 0,-2 3 0,-7-5 0,-1-1 0,-6 1 0,5-1 0,-6 0 0,8 1 0,-1 0 0,-6-1 0,-2 0 0,-8 0 0,-5-1 0,-2 0 0,-11 0 0,-7-1 0,-7 0 0,3-4 0,1-2 0,-98-41 0,25 12 0,-20-6 0,-5-2 0,26 8 0,4 0 0,-7-4 0,-2-2 0,-4-3 0,-1 0 0,1 0 0,-2-1 0,-8-4 0,0 0 0,9 3 0,0 2 0,-4-2 0,3 3 0,-23-18 0,35 30 0,2 1 0,-16-13 0,-17-2 0,14 7 0,9 7 0,8 7 0,11 5 0,-3 0 0,9 1 0,1 3 0,1 2 0,5 0 0,-6 3 0,1-7 0,-1 7 0,1-7 0,-1 7 0,1-7 0,-1 7 0,6-7 0,-7 3 0,7 1 0,-6-7 0,1 6 0,7-6 0,-11 0 0,10-5 0,-4 2 0,5-5 0,-4 2 0,9 4 0,-15-10 0,16 10 0,-9-7 0,-2 9 0,5 3 0,92 29 0,-29-5 0,23 2 0,5 1 0,8 11 0,17-3 0,-47-11 0,-1-1 0,35 4 0,8 5 0,-19-11 0,15 11 0,-15-11 0,-3 4 0,-15-6 0,-12-1 0,3 0 0,-21-5 0,7 4 0,-5-1 0,2-2 0,-3 5 0,3-3 0,-10 1 0,-88-22 0,16-5 0,-8 0 0,-3-4 0,-22-21 0,27 7 0,11 7 0,2 0 0,-4-8 0,7 8 0,0 1 0,-7-6 0,-12-6 0,14 8 0,2 5 0,12 2 0,2 6 0,5 5 0,5-3 0,-1 4 0,3-3 0,2 1 0,-3-10 0,5 10 0,-1-10 0,-2 10 0,5-1 0,-11-3 0,5 4 0,-6 2 0,3-1 0,0 5 0,0-3 0,0 4 0,0 0 0,-1 0 0,1 0 0,0 0 0,0 0 0,-4 0 0,7-3 0,-5 3 0,-2-3 0,9 3 0,-17-3 0,21-1 0,-10 0 0,3-5 0,5 4 0,-12-5 0,12 3 0,-5 3 0,4-8 0,2 3 0,-19 44 0,23-24 0,-15 47 0,23-34 0,-4-3 0,-4 25 0,4-21 0,0 18 0,-3-12 0,10-5 0,-9 15 0,5-11 0,-3 5 0,1-1 0,-1-5 0,0 6 0,-2-4 0,1 1 0,-3-1 0,0 6 0,7-8 0,-10 11 0,9-13 0,-9 12 0,5-12 0,-5 8 0,6-6 0,-6 3 0,6 4 0,-3-6 0,0 6 0,3-7 0,-2 7 0,3-3 0,3 3 0,-6-3 0,6 3 0,-7-6 0,4 9 0,0-12 0,-1 8 0,1-3 0,4 0 0,-3 3 0,2-4 0,-3 2 0,0-1 0,3 3 0,-2 2 0,3-1 0,-4-4 0,4 4 0,-3-2 0,2 3 0,0-4 0,-2 2 0,2 4 0,-3-4 0,3 2 0,-6-5 0,6 2 0,-7 0 0,3 6 0,5-14 0,-3 10 0,2-4 0,1 1 0,-3 6 0,2-6 0,1-1 0,-7 7 0,6-11 0,-7 10 0,4-6 0,4-4 0,-3 12 0,3-11 0,0 9 0,-7-2 0,9-6 0,-9 7 0,6 1 0,-3-6 0,-1 5 0,1-5 0,4-3 0,-6 9 0,5-7 0,-6 3 0,-12-11 0,3-4 0,-11-8 0,3 0 0,9 4 0,4-47 0,9 29 0,6-39 0,0 30 0,0 7 0,0-22 0,3 12 0,-2-7 0,3 5 0,-4 5 0,3-12 0,-2 9 0,6-6 0,-3 3 0,4 3 0,-1-2 0,4-1 0,-3 3 0,6-3 0,-6 4 0,3-1 0,-4-2 0,1-2 0,-1 3 0,4-1 0,-6 2 0,5 0 0,-6-6 0,1 6 0,1-4 0,2-3 0,-2 7 0,5-5 0,-3-4 0,1 16 0,3-23 0,-4 17 0,0-4 0,1-5 0,-5 12 0,7-13 0,-5 2 0,6 3 0,-3-7 0,-5 16 0,4-8 0,-3-4 0,4 5 0,-1-6 0,-24 100 0,15-57 0,-23 72 0,23-76 0,-5-1 0,-6 33 0,6-24 0,-8 24 0,9-22 0,-2-5 0,-8 23 0,6-17 0,-5 9 0,6-5 0,0-2 0,-3 9 0,3-6 0,0-1 0,1 7 0,3-12 0,-4 13 0,0-7 0,0-4 0,1 9 0,-1-6 0,1 0 0,-1 6 0,4-9 0,-3 9 0,3-5 0,-4 3 0,0-3 0,1-1 0,3 3 0,-3 0 0,6 1 0,-6-1 0,6-1 0,-5-91 0,5 47 0,2-75 0,4 67 0,4-1 0,0-5 0,1 4 0,-1-4 0,-4 6 0,3 4 0,-3-6 0,3 7 0,-3-10 0,2 10 0,2-14 0,-4 16 0,7-14 0,-7 12 0,4-1 0,0-6 0,-1 7 0,-4-6 0,3 1 0,-3 6 0,7-8 0,-2 5 0,1-1 0,-2-5 0,3 10 0,-3-6 0,3-4 0,-3 4 0,-4-1 0,4-1 0,-4 2 0,1 0 0,3-3 0,-4 4 0,1 2 0,3-12 0,-4 16 0,5-12 0,-1 6 0,1 3 0,-1-10 0,0 14 0,1-14 0,-1 9 0,-3-2 0,3-4 0,-4 10 0,5-12 0,-1 5 0,-3 0 0,2-6 0,1 10 0,-2-3 0,8-2 0,-8 8 0,6-12 0,0 5 0,-3 0 0,3-1 0,-1 6 0,-2-3 0,5 1 0,-2-4 0,4 3 0,-3 0 0,2 0 0,-3 3 0,0-6 0,-1 6 0,0-5 0,1 7 0,4-5 0,-4 1 0,3-1 0,-6 0 0,9 1 0,-6 4 0,3-3 0,-1-1 0,-6 3 0,7-6 0,-3 2 0,3 4 0,-3-6 0,3 5 0,-3-2 0,3 0 0,0 0 0,-3 1 0,2-4 0,-6 4 0,7-1 0,-1-1 0,-5 4 0,4-6 0,-5 3 0,5-5 0,-4 6 0,5-4 0,20 38 0,-16-16 0,18 29 0,-15-17 0,-10-3 0,27 8 0,-20-8 0,11 6 0,-4 0 0,-8-3 0,11 6 0,-8 1 0,3 1 0,-1 3 0,-7-4 0,10-1 0,-5-2 0,6-1 0,-3 0 0,-1 1 0,1-1 0,-1 4 0,1-7 0,-1 10 0,1-6 0,-1 7 0,0-5 0,-3 1 0,2 0 0,-2 0 0,4 3 0,-1-2 0,-2 2 0,1-3 0,-2 0 0,4 0 0,-4 3 0,2-3 0,-5 4 0,6-4 0,-4 3 0,5-3 0,-5 3 0,3-4 0,-2 1 0,3 0 0,0 0 0,1-4 0,-1 3 0,1-2 0,-4 3 0,6 0 0,-4-3 0,5-1 0,-4 3 0,1-5 0,-1 12 0,-3-9 0,3 10 0,-7-7 0,7 4 0,-3-1 0,0-2 0,-1 6 0,1-7 0,-3 7 0,2-3 0,1 1 0,-3 2 0,2-3 0,-3 3 0,0-2 0,0 1 0,0-1 0,0 2 0,0 1 0,0-1 0,1 1 0,-2 0 0,1-1 0,0 0 0,0 1 0,0-4 0,0 2 0,3-5 0,-5 9 0,7-8 0,-7 8 0,5-10 0,1 3 0,-3 0 0,5-2 0,-2 2 0,3-4 0,0 1 0,1 1 0,1-1 0,-3-2 0,6 2 0,-8-6 0,12 7 0,-12-7 0,5 7 0,3 0 0,-11-2 0,17 9 0,-15-10 0,7 3 0,3 0 0,-14-3 0,17 3 0,-16 1 0,9-4 0,-4 7 0,-2-10 0,10 13 0,-6-9 0,-1 2 0,5-1 0,-8-3 0,7 1 0,-2 2 0,2-2 0,-3 0 0,10 3 0,-9-3 0,2 0 0,2 5 0,-10-9 0,10 8 0,-5-7 0,6 7 0,-1-6 0,-4 1 0,3 2 0,-3-5 0,0 8 0,3-7 0,-8 6 0,8-6 0,-8 6 0,8-6 0,-1 5 0,-1-5 0,5 3 0,-4-1 0,-2-3 0,9 7 0,-14-3 0,7 0 0,-1 3 0,-6-7 0,10 11 0,-10-10 0,1 8 0,7-5 0,-8-2 0,7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1:26.009"/>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1921 109 16383,'-70'0'0,"10"0"0,47 0 0,-5 0 0,-14 0 0,12 0 0,-18 0 0,18 0 0,-1 0 0,-13 0 0,12 0 0,-8 0 0,2 0 0,7 0 0,-9 0 0,6 0 0,0 0 0,-5 0 0,8-3 0,-9 2 0,6-3 0,-3 1 0,1-1 0,1 0 0,-1-6 0,2 8 0,1-8 0,-6 5 0,4 0 0,-3-2 0,4 6 0,-1-5 0,-6 5 0,8-6 0,-8 6 0,10-7 0,-3 8 0,-7-7 0,9 6 0,-9-6 0,4 6 0,5-6 0,-11 7 0,13-4 0,-11 4 0,7 0 0,-2 0 0,0 0 0,2 0 0,-5 0 0,5 0 0,-3 0 0,-5 0 0,10 0 0,-9 0 0,6 0 0,0 0 0,-4 0 0,5 0 0,-4 0 0,2 0 0,-2 0 0,0 0 0,3 0 0,-4 0 0,5 0 0,0 0 0,-4 0 0,0 0 0,4 0 0,1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1:30.74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1 303 16383,'63'0'0,"-10"0"0,-36 0 0,0 0 0,18 0 0,-14 0 0,14 0 0,-11 0 0,-2 0 0,10 0 0,-10 0 0,10-8 0,-11 6 0,7-5 0,-1 7 0,-3 0 0,6 0 0,-7 0 0,3 0 0,-1 0 0,-1 0 0,5 0 0,-6 0 0,3 0 0,0 0 0,-2 0 0,6 0 0,-5 0 0,6 0 0,-2 0 0,-5 0 0,6 0 0,-10 0 0,10 0 0,-3 0 0,-4 0 0,6 0 0,-5 0 0,3 0 0,2 0 0,-6 0 0,3 0 0,0 0 0,-3 0 0,6 0 0,-6 0 0,7 0 0,-5 0 0,2 0 0,2 0 0,-4 0 0,3 0 0,-4 0 0,1 0 0,2-4 0,2 3 0,0-2 0,-4 3 0,2-4 0,-1 3 0,0-3 0,2 0 0,-3 4 0,4-4 0,0 4 0,-4 0 0,6 0 0,-12-3 0,11 2 0,-6-6 0,1 6 0,2-6 0,2 7 0,-7-7 0,9 6 0,-5-7 0,3 7 0,-4-2 0,2 3 0,2-4 0,-4 3 0,5-6 0,-10 6 0,4-6 0,4 7 0,1-4 0,-4 4 0,2 0 0,-2 0 0,2 0 0,6 0 0,-10 0 0,9 0 0,-6 0 0,0 0 0,5-4 0,-12 4 0,15-4 0,-14 4 0,11 0 0,-6-4 0,-3 3 0,12-6 0,-14 6 0,15-3 0,-13 1 0,2 2 0,7-2 0,-11 3 0,15 0 0,-14 0 0,4 0 0,3 0 0,-6 0 0,10 0 0,-10 0 0,10 0 0,-7 0 0,10 0 0,-9 0 0,2 0 0,-6 0 0,7 0 0,2-4 0,-5 3 0,10-3 0,-20 4 0,24 0 0,-21 0 0,10 0 0,-1 0 0,-2 0 0,-1 0 0,-92-13 0,41 9 0,-23-5 0,-1 1 0,23 7 0,0-3 0,-1 4 0,-2-4 0,7 3 0,-4-6 0,7-11 0,4-5 0,1-11 0,7 3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1:35.217"/>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1 147 16383,'60'0'0,"-2"0"0,-39 0 0,8 0 0,1 0 0,7 0 0,-11 0 0,5 0 0,0 0 0,-9 0 0,16-4 0,-5 3 0,-4-2 0,5 3 0,-7-4 0,-3 3 0,9-3 0,-10 4 0,6 0 0,3 0 0,-8-3 0,7 2 0,-5-2 0,-1 3 0,7 0 0,-6 0 0,2 0 0,0 0 0,-3 0 0,6 0 0,-4 0 0,1 0 0,1 0 0,-3 0 0,4 0 0,-4-4 0,1 3 0,3-3 0,-3 4 0,3 0 0,1 0 0,-4-3 0,7 2 0,-10-2 0,10 3 0,-6-4 0,0 3 0,1-3 0,1 4 0,-6-3 0,9 2 0,-8-2 0,3-1 0,1 3 0,-3-2 0,4-1 0,0 0 0,-3 0 0,2-3 0,1 6 0,-5-6 0,12 6 0,-13-2 0,3-1 0,9-1 0,-18 1 0,17 0 0,-8 0 0,-3 3 0,14-7 0,-17 7 0,13-3 0,-9 4 0,2 0 0,9-3 0,-14 2 0,14-3 0,-9 0 0,3 3 0,-3-2 0,2 3 0,-5 0 0,13 0 0,-6 0 0,6 0 0,-7 0 0,-1 0 0,1 0 0,5 0 0,1 0 0,0 0 0,5 0 0,-10 0 0,9 0 0,-9 0 0,10 0 0,-11 0 0,1 0 0,-3 0 0,4 0 0,-5 0 0,3 0 0,-3 0 0,5 0 0,-3 0 0,6 0 0,-8 0 0,1 0 0,7 0 0,-10 0 0,14 0 0,-18 0 0,15 0 0,-9 0 0,4 0 0,-4 0 0,4 0 0,-3 0 0,0 0 0,5 0 0,-9 0 0,6 0 0,0 0 0,-6 0 0,13 0 0,-15 0 0,9 0 0,0 0 0,-9 0 0,13 0 0,-7 0 0,-3 0 0,13 0 0,-16 0 0,9 0 0,7 0 0,-14 0 0,14 0 0,-9 0 0,-7 0 0,18 0 0,-19 0 0,9 0 0,3 0 0,-15 0 0,20 0 0,-15 3 0,8-2 0,-2 3 0,2 0 0,-4 0 0,3 4 0,0 0 0,-2-4 0,2 0 0,-4 0 0,5 0 0,5 1 0,-7-2 0,2 1 0,-5-3 0,2 7 0,0-8 0,5 8 0,-7-7 0,1 3 0,7-1 0,-12 1 0,14 1 0,-12 2 0,3-6 0,3 3 0,-6-4 0,10 3 0,-7-2 0,0 3 0,3-4 0,-2 0 0,0 4 0,2-3 0,-2 2 0,2 2 0,-3-4 0,4 3 0,-7-4 0,6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1:54.462"/>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5626 2611 16383,'-63'0'0,"0"0"0,-1 0 0,1 0 0,-34 0 0,40 0 0,-1 0 0,2 0 0,-5 0 0,-6 0 0,-6 0 0,2 0 0,-7 0 0,-1 0 0,-19 0 0,1 0 0,19 0 0,4 0 0,7 0 0,-1 0 0,-12 0 0,-1 0 0,-1 0 0,5 0 0,25 0 0,3 0 0,-11 0 0,3 0 0,-11 0 0,-27 0 0,15 0 0,3 0 0,8 0 0,6 0 0,2 0 0,7 0 0,7 0 0,1 0 0,6 0 0,5 0 0,-3-4 0,14 3 0,-8-4 0,9 1 0,-11-1 0,4-4 0,-5 0 0,8 0 0,-6-1 0,-8-4 0,0-2 0,-11-1 0,4-2 0,-6 2 0,-7-5 0,6 0 0,-6 4 0,7-2 0,0 8 0,0 1 0,6 2 0,2 3 0,0 1 0,5-4 0,-5 8 0,6-8 0,0 8 0,0-8 0,0 4 0,0-1 0,-12-3 0,15 8 0,-4-7 0,20 7 0,1-3 0,92 1 0,-32 2 0,21-1 0,6 1 0,12 1 0,-26-43 0,8-29 0,3-3 0,-2 21 0,24 30 0,2 2 0,-20-29 0,3-19 0,1 4 0,-3 26 0,23 42 0,-3 21 0,-13-9 0,-1 0 0,5-2 0,-1-1 0,-9 4 0,-2-1 0,1-2 0,-2-1 0,-2 3 0,-3-2 0,32 3 0,-39-3 0,-1 1 0,20 0 0,14 11 0,-3-5 0,-14 4 0,6 6 0,-7-4 0,-1 3 0,-6-6 0,5 1 0,-13-1 0,13 1 0,-5-5 0,-1 3 0,-1-9 0,-13 8 0,4-9 0,-10 4 0,4 0 0,-12-5 0,5 5 0,-11-6 0,1 0 0,-3 0 0,-8 0 0,9-1 0,-88-49 0,18 23 0,-14-14 0,-7-1 0,17 16 0,-1 1 0,-4-6 0,-2-1 0,-8 1 0,-3 0 0,-9-7 0,-1 0 0,-5 5 0,-2 1 0,-9-9 0,-2 1 0,1 5 0,-2 2 0,28 7 0,0 1 0,0 0 0,0-1 0,0 1 0,0 1 0,-27-3 0,0 2 0,-1-1 0,4 2 0,26 3 0,2 3 0,-9 2 0,1-1 0,19-1 0,1-1 0,-4 3 0,0-1 0,0-2 0,3 1 0,-28-3 0,2 0 0,14 1 0,2-1 0,8 2 0,-1 4 0,6-4 0,2 9 0,6-8 0,0 8 0,-6-7 0,4 7 0,1-7 0,8 7 0,6-7 0,-1 7 0,5-7 0,-3 3 0,3-4 0,-9-1 0,3 1 0,-4-4 0,5 2 0,1-2 0,-1 0 0,6 3 0,-12-3 0,18 5 0,-15 4 0,7-3 0,1 2 0,-17 1 0,16-4 0,-11 7 0,2-3 0,4 4 0,-9 0 0,9 0 0,-10 0 0,11-4 0,-11 3 0,10-3 0,-9 4 0,9 0 0,-4 0 0,0 0 0,4 0 0,-4 0 0,6 0 0,-1 0 0,-2 0 0,7 0 0,-5 0 0,5 0 0,-1 0 0,-5 9 0,6 1 0,4 8 0,-2 0 0,8-2 0,-9 6 0,3-3 0,3 5 0,-2 2 0,9-4 0,-3 5 0,1-6 0,2 3 0,-5-1 0,5 1 0,-2 0 0,3 0 0,-1 8 0,5-9 0,-3 7 0,6-5 0,-7-3 0,4 13 0,-5-16 0,1 14 0,-1-8 0,4 3 0,-2-3 0,2 4 0,1-3 0,-4 0 0,4 2 0,-1-7 0,-2 7 0,2-3 0,1 0 0,-7 6 0,10-12 0,-14 12 0,10-6 0,-3-3 0,-3 9 0,9-12 0,-9 8 0,10-1 0,-2-5 0,3 11 0,0-11 0,0 5 0,0 6 0,0-6 0,0 2 0,0-101 0,0 46 0,0-26 0,0-1 0,0 20 0,4-6 0,2 0 0,4 6 0,-1 1 0,0 5 0,0 1 0,1 0 0,-5 4 0,3-3 0,0-4 0,3 1 0,1-6 0,-2 2 0,-1 4 0,1-4 0,-1 6 0,0 4 0,3-6 0,-3 11 0,7-10 0,-7 3 0,3 3 0,0-14 0,-3 16 0,4-13 0,-5 15 0,2-9 0,-2 2 0,1 2 0,2-5 0,-1 7 0,1-3 0,-3 0 0,4-4 0,-3 6 0,4-15 0,-5 18 0,1-10 0,-1 5 0,0 2 0,0-7 0,1 1 0,-5 6 0,7-5 0,-6 2 0,7 3 0,-3-14 0,-1 16 0,1-9 0,-1 5 0,0 2 0,0-6 0,0 4 0,3-1 0,-2 1 0,7-4 0,-7 3 0,3 0 0,-4-2 0,3 6 0,1-6 0,3 1 0,-3 9 0,3-12 0,-3 12 0,0-7 0,3-6 0,-7 8 0,4-2 0,-1-2 0,-2 9 0,5-9 0,-1 2 0,-1-3 0,3 2 0,-6 0 0,3 1 0,-4 3 0,3-6 0,-2 3 0,2 0 0,0-1 0,-3 5 0,3-6 0,0 0 0,-3 7 0,3-10 0,1 8 0,-3-10 0,2 9 0,-2-7 0,3 8 0,-3-4 0,18 12 0,2 9 0,3 10 0,-2 5 0,-10-2 0,5-1 0,0 4 0,0-7 0,-2 12 0,0-8 0,-3 7 0,14-1 0,-20-7 0,20 4 0,-16-1 0,10-1 0,-4 4 0,0-8 0,-1 4 0,5-2 0,-4 0 0,7 0 0,-7-1 0,2-7 0,0 4 0,-2-1 0,5 1 0,-6 1 0,3 1 0,0-2 0,-3 4 0,2 2 0,-2 2 0,-1-1 0,1 3 0,-1-2 0,0 6 0,-3-2 0,3 2 0,-3-3 0,3 0 0,1 3 0,-4-2 0,2 2 0,-2-4 0,3 1 0,1 0 0,-1-3 0,1-2 0,3-2 0,-3-1 0,3 1 0,-1-4 0,-1-1 0,5 1 0,-6 0 0,3 0 0,0 3 0,-2-3 0,5 3 0,-6-2 0,2 1 0,1-2 0,-2 4 0,3 0 0,-3-4 0,4 3 0,-4-3 0,3 4 0,-2-4 0,-1 3 0,2-3 0,-1 7 0,-1-3 0,-2 6 0,3-5 0,-5 5 0,6-6 0,-3 6 0,0-2 0,-1 0 0,1 2 0,-1-2 0,1 3 0,-1-1 0,-3 1 0,2 6 0,-5-4 0,1 4 0,4-3 0,-2-3 0,6 3 0,-2-3 0,-4-4 0,6 4 0,-5-4 0,3 4 0,-2 4 0,-5-4 0,6 7 0,-3-6 0,0-1 0,3 2 0,-3-4 0,0 5 0,3-3 0,-3 0 0,4 0 0,-1-3 0,1 2 0,-1-6 0,1 7 0,0-4 0,-1 1 0,2 3 0,-2-7 0,2 7 0,-2-4 0,-2 4 0,1 1 0,-1 2 0,-1-2 0,3 6 0,-7-6 0,4 2 0,3 0 0,-9-2 0,11 3 0,-8-1 0,4-2 0,1 2 0,-2 0 0,0-2 0,3 5 0,-7-5 0,7 2 0,-3 1 0,1-7 0,6 10 0,-10-10 0,7 4 0,-1 2 0,-5-9 0,9 9 0,-7-6 0,1 3 0,5 3 0,-8-5 0,8 8 0,-6-9 0,0 3 0,6-1 0,-1 2 0,0-3 0,0 5 0,-7-5 0,3 8 0,-2-4 0,2 0 0,4 6 0,-10-12 0,11 11 0,-5-7 0,-4-3 0,17 10 0,-22-13 0,19 10 0,-10-4 0,-2-5 0,10 7 0,-8-12 0,3 6 0,9-4 0,-11 1 0,5-4 0,5 3 0,-9-6 0,10 6 0,-8-3 0,0 5 0,0-1 0,8 0 0,-9-4 0,8 3 0,-11 1 0,4 0 0,3 7 0,-7-7 0,4 7 0,-2-1 0,-2-2 0,4 5 0,-5-5 0,5 3 0,-1-2 0,1 2 0,-3-3 0,2 0 0,-1-1 0,2 0 0,2 0 0,-3 4 0,4 1 0,-11-4 0,13 2 0,-8 2 0,-1-4 0,9 7 0,-15-8 0,11 5 0,-2-1 0,-3-3 0,5 2 0,-2-2 0,-3-1 0,8 4 0,-3-7 0,-5 3 0,8 0 0,-10-3 0,8 7 0,-3-3 0,0 3 0,-1 0 0,-2 0 0,2 1 0,-3-1 0,5-3 0,-2 2 0,1-3 0,-1 4 0,0 0 0,1-3 0,-1-1 0,1-1 0,-1 2 0,1 0 0,3 2 0,-6-6 0,8 3 0,-7-3 0,5 3 0,-4 0 0,0 4 0,0 0 0,-4 2 0,3 2 0,-84-49 0,55 29 0,-64-40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2:44.01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1 762 16383,'41'0'0,"-2"0"0,-30 0 0,7 0 0,0 0 0,-2 0 0,8 0 0,-9 0 0,2 0 0,3 0 0,-5-3 0,6 2 0,-3-2 0,-1 3 0,1 0 0,-1 0 0,1 0 0,-1-4 0,1 4 0,-1-10 0,-3 1 0,-1-2 0,4 0 0,-6 3 0,9 0 0,-6 1 0,0-1 0,6-4 0,-5 6 0,3-1 0,4 3 0,-10 0 0,9-4 0,-4 0 0,-2 4 0,6-3 0,-8-1 0,5 3 0,-1-5 0,0 6 0,-3-4 0,2 0 0,2 4 0,2-3 0,-2 6 0,4-7 0,-10 4 0,9 0 0,-2-7 0,-3 9 0,1-9 0,-3 4 0,0-2 0,4 1 0,0 1 0,-3 3 0,5-4 0,-5 4 0,3 0 0,2 1 0,-5 2 0,3-6 0,2 3 0,-9-1 0,9-1 0,-2 5 0,-3-3 0,8 1 0,-8 2 0,3-2 0,2 3 0,-5 0 0,6 0 0,-3-4 0,0 3 0,3-2 0,-5-1 0,4 4 0,-5-7 0,2 6 0,1-6 0,-1 6 0,1-3 0,0 1 0,-1-1 0,1-4 0,-1 0 0,-2 0 0,2 4 0,-3-3 0,5 3 0,-2-4 0,1 0 0,0 4 0,-1-3 0,2 2 0,3 1 0,-6-4 0,4 4 0,-5 0 0,3-3 0,1 6 0,-2-6 0,1 3 0,-1-1 0,1-2 0,0 3 0,-1 0 0,2-4 0,-2 7 0,2-6 0,3 2 0,-6 0 0,6-3 0,-3 4 0,-3-1 0,5 1 0,-6 0 0,4 4 0,-1-8 0,-3 7 0,4-6 0,-4 6 0,7-7 0,-2 3 0,-1 0 0,-1-2 0,-3 6 0,8-7 0,-3 4 0,3-1 0,-4-2 0,1 6 0,-1-7 0,0 7 0,0-7 0,1 3 0,-1 1 0,5-4 0,-3 3 0,3 0 0,-5-3 0,1 7 0,-1-3 0,0 0 0,0 3 0,1-6 0,-1 6 0,0-7 0,0 7 0,-3-3 0,5 0 0,-6 3 0,8-2 0,-5-1 0,-3 3 0,6-6 0,-2 6 0,0-2 0,2-1 0,-6 4 0,3-7 0,5 6 0,-8-3 0,6 4 0,-7-3 0,3 2 0,4-6 0,-5 6 0,3-2 0,-1 3 0,-4 0 0,10 0 0,-8 0 0,7 0 0,-4-4 0,1 3 0,-5-3 0,11 4 0,-13 0 0,8 0 0,-3 0 0,-7 0 0,14 0 0,-10 0 0,2 0 0,4 0 0,-6 0 0,6 0 0,-4 0 0,0 0 0,1 0 0,-1 0 0,0 0 0,0 0 0,1 0 0,-1 0 0,0 3 0,-4 11 0,0-5 0,-29 16 0,-11 3 0,0-11 0,3 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16.93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7 662 16383,'0'-39'0,"0"6"0,0 27 0,0-6 0,0-6 0,0 3 0,0-5 0,0 8 0,0-3 0,0-4 0,0 4 0,0-2 0,0 3 0,0-2 0,0-4 0,0 4 0,0-3 0,0 5 0,0-3 0,0 3 0,0-8 0,0 11 0,0-9 0,0 6 0,0-1 0,-2-7 0,1 6 0,-2-5 0,3 1 0,0-2 0,0 0 0,0-1 0,0 1 0,0 5 0,0 0 0,0 4 0,0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2:21.238"/>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0 16383,'46'38'0,"-8"-9"0,-35-26 0,15 11 0,3 6 0,0-1 0,2 3 0,-9-10 0,4 5 0,6 2 0,-7-3 0,4-1 0,-2 0 0,3 0 0,-1 0 0,3-1 0,-5-3 0,3 2 0,2 1 0,-3-3 0,3 2 0,-3-2 0,0 2 0,2 1 0,-3-2 0,4 2 0,-2-2 0,0 0 0,1 1 0,-2-2 0,1 1 0,3 2 0,-4-3 0,4 3 0,-4-2 0,1-2 0,3 2 0,-4-4 0,5 3 0,-4-1 0,3 1 0,-3-2 0,1 2 0,2-2 0,-3 1 0,4 0 0,-4 2 0,2-1 0,1 2 0,-4-3 0,2 2 0,2-2 0,-4-2 0,6 0 0,-5 0 0,4-1 0,-3 3 0,3-1 0,-3 1 0,1 0 0,-1 1 0,1 0 0,-2 1 0,1 1 0,-2 1 0,-1 2 0,2 1 0,-5 4 0,0-5 0,-2 1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2:26.275"/>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0 16383,'56'20'0,"-12"-3"0,-39-14 0,13 13 0,1 2 0,2 1 0,3 0 0,-10-10 0,8 7 0,1 1 0,-5-3 0,3 3 0,-2-4 0,2 3 0,2-3 0,-2-2 0,3 0 0,1 0 0,-3-1 0,4 3 0,-5-3 0,1 0 0,3 1 0,-3-1 0,2 0 0,-1 0 0,1 0 0,0-2 0,1 2 0,-2 0 0,2 5 0,-4-1 0,1 1 0,-1-1 0,-1-1 0,4 3 0,-3-3 0,-1 1 0,3 1 0,-4 0 0,4-1 0,-2 1 0,0-2 0,3 2 0,-4-3 0,2 3 0,1-1 0,-4 0 0,6 1 0,-7-1 0,4-1 0,-1 4 0,-1-4 0,4 2 0,-5-3 0,5 1 0,-1 0 0,-3 0 0,3 2 0,-3-1 0,4 1 0,-1-2 0,0-1 0,0 0 0,2 0 0,-3 0 0,3-1 0,-3-1 0,3 2 0,0 0 0,-4 0 0,2 3 0,-5-1 0,2 3 0,1 0 0,-1-4 0,4-3 0,0-2 0,1-2 0,-1 2 0,-1 1 0,2-1 0,-1 1 0,-1-3 0,4 0 0,-1-2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2:30.298"/>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987 1 16383,'92'16'0,"-13"1"0,-29-2 0,-4 4 0,9 2 0,5 3 0,-5 2 0,15 4 0,-4 2 0,3 1 0,0 0 0,-5-1 0,-5-1 0,-14-5 0,-1-1 0,-12-4 0,2 0 0,0-1 0,-5-2 0,-2-4 0,-4 0 0,3-2 0,-7 0 0,7 3 0,-97-11 0,15 3 0,-8-7 0,-6-2 0,15 2 0,2 0 0,1 0 0,-1 0 0,-10 0 0,-2 0 0,-3 0 0,-1 0 0,-6 0 0,-1 0 0,-3-2 0,1 0 0,-1 0 0,0-1 0,-1-3 0,3 0 0,19 2 0,2-1 0,-13-3 0,4 1 0,-17-1 0,27 1 0,1 0 0,-9 0 0,-8-3 0,32 8 0,-8-3 0,11 2 0,4-2 0,9 2 0,-3-4 0,4 1 0,87-5 0,-10 2 0,8 5 0,6 2 0,-16 0 0,-4 1 0,31 1 0,18 0 0,-13 0 0,-34 0 0,2 0 0,45 0 0,-1 3 0,-10 4 0,-6 0 0,-10 5 0,-21-5 0,-1 1 0,-15-3 0,-1 0 0,-5-1 0,-8 0 0,-95-1 0,31-5 0,-29-3 0,-6-5 0,-12-9 0,-1-9 0,44 11 0,1-1 0,-29-17 0,29 15 0,0-1 0,-39-20 0,21 14 0,5-3 0,20 13 0,-4-1 0,8 7 0,8 0 0,5 6 0,-1-1 0,91 6 0,-34 1 0,23 1 0,4 0 0,6 0 0,9-2 0,6 0 0,1 3 0,14-2 0,-8 5 0,9 1 0,-5 7 0,0 4 0,-10 3 0,-7 1 0,-24-5 0,-5 3 0,-14-6 0,-4 1 0,-3-3 0,-10 3 0,-89 3 0,23-4 0,-21-6 0,-6-3 0,-18 1 0,4-2 0,-5 3 0,21-1 0,-21 5 0,10-1 0,2 4 0,9 2 0,5-5 0,20 0 0,2-5 0,12-1 0,-2-2 0,6-1 0,5-2 0,3 0 0,98 0 0,-41 3 0,22-3 0,3 0 0,-2 6 0,-6-3 0,6 3 0,1 0 0,-3-1 0,6 1 0,-6 0 0,2 0 0,-3 0 0,0 0 0,-1-1 0,-3-1 0,3 1 0,-7-5 0,6 3 0,-5-3 0,1 0 0,-2 0 0,-11 0 0,20 0 0,-19 0 0,20 0 0,-18 0 0,-3 0 0,1 0 0,-7 0 0,4 2 0,-2-2 0,-1 5 0,-2-5 0,-2 2 0,8 0 0,-7-1 0,6 1 0,-9-2 0,3 0 0,4 0 0,-3 2 0,5-2 0,1 4 0,-7-1 0,9 2 0,-11-1 0,2 1 0,3 0 0,-5-1 0,4 1 0,-1 1 0,-1-1 0,0 2 0,0-2 0,8 1 0,-6-1 0,2 1 0,0-1 0,-8-1 0,16 2 0,-14-1 0,4 1 0,2 0 0,-11-1 0,18 5 0,-14-5 0,4 4 0,3 0 0,-10 0 0,14 4 0,-15-4 0,6 3 0,2-2 0,-8-1 0,13 5 0,-10-6 0,1 3 0,5-1 0,-4-3 0,4 2 0,2-5 0,-4 3 0,0-3 0,3 2 0,-5-2 0,7-2 0,-5 2 0,-2-3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2:36.47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0 16383,'48'34'0,"-10"-8"0,-34-24 0,15 11 0,4 3 0,1 1 0,1-1 0,-10-7 0,7 2 0,5 4 0,-8-4 0,4 6 0,-5-1 0,2-2 0,2 3 0,-2-5 0,5 2 0,-5-2 0,4 0 0,-1 3 0,-3-4 0,3 4 0,-4-2 0,3 0 0,1 0 0,-2-2 0,3 1 0,-3 1 0,1-2 0,1 2 0,-2-1 0,4-1 0,-2-3 0,1 0 0,1-1 0,-1 0 0,1-1 0,-1 3 0,-1-2 0,2 2 0,0 1 0,-1 0 0,0 1 0,-3 0 0,3 0 0,-2 2 0,2-2 0,-3 2 0,-1 1 0,0 4 0,-3 1 0,0 0 0,3-1 0,-2-3 0,4 2 0,-2-2 0,-1 0 0,4 2 0,-3-5 0,3 3 0,2-4 0,-5 1 0,7 2 0,-8-4 0,4 3 0,0 1 0,-3-5 0,6 5 0,-6-3 0,3 2 0,-2 2 0,1-3 0,0 2 0,0-2 0,0-1 0,0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2:41.22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0 16383,'56'16'0,"-10"-2"0,-43-13 0,18 12 0,3-1 0,1 3 0,2-2 0,-10-5 0,6 3 0,3 3 0,-6-1 0,3 1 0,-2-1 0,0-1 0,4-1 0,-4-2 0,4 1 0,-1-1 0,-1 0 0,2 2 0,-3-1 0,3 1 0,-2-2 0,0 2 0,-2 1 0,1 2 0,0 2 0,-2-3 0,3 0 0,1-1 0,-2-1 0,2 2 0,-5-1 0,4 0 0,0 3 0,-3-2 0,2 4 0,-3-3 0,0 1 0,2 2 0,-1-3 0,0 2 0,2-2 0,-4 3 0,3-2 0,-1 3 0,-1-3 0,2 3 0,-4-2 0,4-1 0,0 1 0,-1-3 0,3 2 0,1-3 0,0-2 0,1-2 0,-3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2:46.171"/>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0 16383,'56'17'0,"-11"-4"0,-42-11 0,18 9 0,2 4 0,2-1 0,1 1 0,-10-6 0,7 2 0,6 3 0,-8-4 0,3 1 0,-1-1 0,-3-2 0,9 3 0,-8-2 0,1 2 0,2 4 0,-5-3 0,3 4 0,-1-4 0,-1 3 0,3 0 0,-3-3 0,5 0 0,-1-2 0,-1-3 0,5 2 0,-6-4 0,5 3 0,-4-2 0,0 1 0,2 4 0,-3-2 0,3 5 0,-2-2 0,0 4 0,-2-5 0,0 4 0,-1-2 0,1 3 0,1-2 0,-1 0 0,1-2 0,2 2 0,-3-2 0,1 4 0,-1-1 0,-3 2 0,4 2 0,-3-2 0,-1-3 0,6 4 0,-7-5 0,6 3 0,-3-2 0,2-3 0,2 0 0,-2-2 0,3 1 0,-1-3 0,-1 2 0,2-1 0,-79 16 0,49-15 0,-61 10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2:57.151"/>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1 16383,'40'43'0,"-7"-8"0,-32-32 0,15 14 0,3 3 0,1 1 0,2 0 0,-10-9 0,7 4 0,6 2 0,-6-3 0,3-1 0,-1-2 0,-1 1 0,5 1 0,-4-2 0,1 1 0,2-1 0,-3 0 0,2 3 0,-2-2 0,-1 4 0,4-5 0,-1 1 0,-1-2 0,2-2 0,0 0 0,1-4 0,1 3 0,-2-3 0,0 3 0,-1 2 0,2 1 0,-3 2 0,0 0 0,-1 0 0,1 0 0,3-2 0,0 2 0,-3-3 0,1 2 0,-1-1 0,1 0 0,3 0 0,-4-1 0,1 2 0,-1-1 0,0 1 0,1 0 0,0-1 0,-2 3 0,2-1 0,-1 1 0,0 0 0,-1 0 0,0 0 0,0-1 0,1-2 0,1 2 0,0-1 0,-1 1 0,-1 0 0,0 2 0,-1-2 0,3 2 0,-3-3 0,5 2 0,-2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02.23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327 121 16383,'-60'-14'0,"12"3"0,37 7 0,-7-4 0,-9-1 0,1-1 0,-1 0 0,7 1 0,0-1 0,-6-2 0,4 0 0,0 1 0,86 27 0,-51-13 0,65 21 0,-71-21 0,0 1 0,28 14 0,-22-11 0,22 11 0,-14-7 0,-7-6 0,24 10 0,-18-10 0,6 3 0,2-1 0,-8-2 0,9 5 0,-5-3 0,-3 1 0,7-1 0,-6-1 0,4 2 0,-2 4 0,-4-1 0,-1 9 0,-2-3 0,0 2 0,4-4 0,0-2 0,2-1 0,-2 2 0,-1 2 0,3-3 0,-2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06.334"/>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1607 171 16383,'-64'0'0,"11"0"0,46 0 0,-13 0 0,-9 2 0,4 0 0,-7 1 0,14 3 0,63 28 0,-38-21 0,57 19 0,-55-29 0,7-1 0,15 5 0,-6-5 0,7 3 0,-9-5 0,-4 0 0,13 0 0,-7-1 0,0-1 0,1-3 0,-4 0 0,5 1 0,-1-1 0,-2 2 0,1 0 0,-1 0 0,2 0 0,1-2 0,-3 2 0,2-2 0,-1 0 0,-2 2 0,4-3 0,-94-8 0,54 8 0,-73-6 0,75 12 0,0-2 0,-27 1 0,20 0 0,-23 1 0,22 0 0,-6 0 0,-5 0 0,5 0 0,-6 0 0,6 0 0,-6 0 0,4 0 0,0 0 0,1-2 0,-1-1 0,2 0 0,-2 0 0,2 3 0,-5 0 0,6 0 0,-8 2 0,8-2 0,-4 2 0,0-2 0,2 0 0,-2 0 0,-6 0 0,13 0 0,-15 0 0,18 0 0,-18 0 0,10 0 0,-2 0 0,-3 0 0,13 0 0,-15 0 0,7 0 0,-2 0 0,-5 0 0,14-2 0,-10 2 0,3-6 0,2 3 0,-5-5 0,-6 1 0,10-2 0,-10 2 0,13 1 0,-3 1 0,-7 1 0,2-1 0,-3 3 0,8 0 0,3 2 0,-10 0 0,8 0 0,-5 0 0,0 0 0,5 0 0,-8 0 0,7 0 0,-2-4 0,2 0 0,-6-10 0,6 4 0,-1-6 0,7 5 0,-4-8 0,5 4 0,-2-4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12.564"/>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34 200 16383,'68'-13'0,"-9"2"0,-41 7 0,-1 1 0,19 0 0,-15 2 0,15-1 0,-12 1 0,-4 0 0,11-2 0,-7-1 0,2 1 0,1 0 0,-2 2 0,-1 0 0,7 0 0,-10 1 0,9 0 0,-5 0 0,1 0 0,-1 0 0,-82-30 0,43 20 0,-62-22 0,60 28 0,4 0 0,-22 0 0,14 2 0,-13 0 0,7 2 0,9 0 0,-15 18 0,16-4 0,0 13 0,2-2 0,8-7 0,-11 9 0,7-7 0,-3 1 0,-6 1 0,3-8 0,-6 3 0,1-1 0,0-4 0,1 7 0,6 3 0,4 0 0,5 7 0,0-4 0,-1-1 0,-3 2 0,1-2 0,-2 0 0,4 1 0,-2-2 0,3 2 0,0 2 0,1-4 0,0 4 0,18-92 0,-9 50 0,13-71 0,-16 69 0,2 3 0,6-22 0,-5 19 0,7-18 0,-5 12 0,-1 9 0,8-21 0,-4 19 0,3-10 0,-1 2 0,-1 3 0,1-6 0,-2 5 0,-1-4 0,2 0 0,-2-3 0,-2 8 0,1-8 0,-6 9 0,2-8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17.98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16383,'0'0'0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13.80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1 16383,'0'0'0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15.313"/>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0 16383,'0'0'0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16.896"/>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0 16383,'0'0'0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17.627"/>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1 0 16383,'0'0'0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22.959"/>
    </inkml:context>
    <inkml:brush xml:id="br0">
      <inkml:brushProperty name="width" value="0.5" units="cm"/>
      <inkml:brushProperty name="height" value="1" units="cm"/>
      <inkml:brushProperty name="color" value="#FF40FF"/>
      <inkml:brushProperty name="tip" value="rectangle"/>
      <inkml:brushProperty name="rasterOp" value="maskPen"/>
    </inkml:brush>
  </inkml:definitions>
  <inkml:trace contextRef="#ctx0" brushRef="#br0">0 1933 16383,'73'1'0,"-5"1"0,-39-2 0,9 0 0,-1 0 0,6 0 0,0 0 0,-3 0 0,-10 0 0,4 0 0,-11 0 0,12 0 0,-9 0 0,5 0 0,-8 0 0,2 0 0,4 0 0,-8 0 0,15 0 0,-17 0 0,14-4 0,-7 1 0,-1-1 0,6-1 0,-11 3 0,-96-11 0,30 6 0,-19 0 0,-1 1 0,11 0 0,-3 0 0,13 1 0,1 1 0,4 2 0,12 0 0,5 1 0,97-10 0,-37 7 0,23-3 0,3 1 0,-6 0 0,13 3 0,-4-3 0,0 3 0,-1-3 0,-5-1 0,1 4 0,-4 0 0,2 3 0,-10 0 0,6 0 0,-11 0 0,3 0 0,-4 0 0,0 0 0,4 0 0,-3 0 0,7 0 0,-3 0 0,3 0 0,-3 0 0,3 0 0,-7 0 0,-7 0 0,4 3 0,-10-3 0,8 3 0,-7-1 0,12-2 0,-18 4 0,11-3 0,-15 1 0,-1-2 0,-89-23 0,24 9 0,-15-2 0,-3 0 0,-13-4 0,-6 0 0,-6-1 0,-5 3 0,0 1 0,5 0 0,2 2 0,4-1 0,5 0 0,5 2 0,6-1 0,4 3 0,5 0 0,13 3 0,-13-2 0,31 8 0,-24-5 0,25 5 0,-7-2 0,5 3 0,-4-2 0,7 2 0,-4-2 0,2-2 0,3-1 0,-6-2 0,8-2 0,75-22 0,-16 13 0,9 3 0,5 0 0,-2 5 0,-2 3 0,36-6 0,-23 7 0,3 0 0,-7 0 0,0 1 0,1 4 0,0 1 0,38-5 0,-42 7 0,0 0 0,36 0 0,-34 0 0,2 0 0,-4 0 0,0 0 0,0 0 0,0 0 0,43 0 0,-1 3 0,-15 1 0,-2 3 0,-28-2 0,9 1 0,-22-1 0,8 1 0,-11-1 0,-7 0 0,-4-3 0,-2 3 0,-102-13 0,31 3 0,-28-5 0,-6-1 0,-15-4 0,1-3 0,47 8 0,0-1 0,-36-11 0,36 8 0,0-1 0,-3-1 0,2-1 0,-40-15 0,41 14 0,1 0 0,-37-18 0,2 2 0,10 4 0,20 8 0,0 2 0,16 7 0,-7-1 0,5-1 0,7 7 0,1-4 0,5 7 0,-2-2 0,6 3 0,-13-3 0,11 2 0,-8-3 0,5 2 0,4-1 0,-9-3 0,9 2 0,-4-4 0,6 2 0,93-12 0,-28 10 0,19 3 0,7 2 0,18 4 0,-35 3 0,3 0 0,3 0 0,0 0 0,5 0 0,1 0 0,4 0 0,-3 0 0,-15 0 0,-2 0 0,13 0 0,-2 0 0,32 0 0,-40 1 0,1 1 0,0 0 0,-4 0 0,15 4 0,7 1 0,-29-2 0,7 0 0,-10 1 0,-10-2 0,-7 1 0,4-3 0,-2 2 0,3 0 0,-106-47 0,31 21 0,-15-10 0,-4-3 0,-11 0 0,7-3 0,-8 2 0,11 4 0,2 4 0,22 10 0,-4-3 0,14 10 0,-6-5 0,4 6 0,2 0 0,4 3 0,-1 0 0,5 2 0,-1 0 0,1 1 0,-2-3 0,2 2 0,3-6 0,-5 0 0,10 0 0,-10-6 0,9 2 0,1-2 0,82 21 0,-30-2 0,15 8 0,2 1 0,-4 3 0,1 0 0,7 7 0,-2-3 0,7 2 0,-8-5 0,8 3 0,-8-4 0,0 3 0,-14-5 0,10 4 0,-21-8 0,18 5 0,-19-4 0,6 1 0,-4 0 0,1-1 0,-4-2 0,0 2 0,4-1 0,-10 1 0,11 2 0,-99-36 0,42 15 0,-23-9 0,-4-1 0,2 3 0,-9-1 0,-1-3 0,-7 1 0,3-1 0,0-1 0,5 4 0,5-5 0,8 3 0,1-2 0,16 4 0,-7-3 0,5 0 0,6 3 0,-6-7 0,14 8 0,-6-8 0,4 6 0,0-2 0,3 4 0,1-1 0,-8-3 0,8 5 0,-8-3 0,7 6 0,-2-1 0,86 2 0,-37 7 0,23 2 0,2 4 0,-6 7 0,8 1 0,-4 3 0,8 2 0,-3 2 0,3 2 0,1 0 0,-4 2 0,-2 1 0,-7 1 0,-1 1 0,-4-2 0,-2 3 0,-10-8 0,11 13 0,-21-17 0,18 14 0,-17-12 0,4 3 0,-4-1 0,-2-3 0,5 3 0,-4-1 0,0-1 0,-96-54 0,40 21 0,-22-11 0,-1 0 0,14 11 0,-6-3 0,5 5 0,8 1 0,-4 3 0,11 3 0,-20-4 0,20 4 0,-15-3 0,22 4 0,-9-1 0,4 1 0,-1-1 0,4 1 0,0 0 0,-7-2 0,10 2 0,-6 1 0,1-2 0,10 6 0,-8-3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27.028"/>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1 1 16383,'0'0'0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33.044"/>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1 1 16383,'23'1'0,"-3"1"0,-17 1 0,4 5 0,1-1 0,0 0 0,0 3 0,-2-8 0,3 5 0,2-2 0,-2-2 0,1 3 0,-3-2 0,2 2 0,1 0 0,-1 0 0,0-1 0,0 1 0,0-1 0,1-1 0,-1 1 0,0-2 0,1 1 0,-1 0 0,0 0 0,2-1 0,-2 1 0,1 0 0,-1 3 0,0-3 0,0 2 0,-1-2 0,2 0 0,0 2 0,-2-3 0,3 4 0,-4 0 0,0-1 0,3 3 0,-3-5 0,2 3 0,1-1 0,-3-1 0,3 2 0,-1-2 0,0 0 0,1 1 0,-2-2 0,1 2 0,0-1 0,0 1 0,0-1 0,1 1 0,-1 0 0,0 0 0,0-1 0,0 0 0,0 0 0,1 0 0,-1 1 0,0-3 0,1 3 0,2-2 0,-3 1 0,2 0 0,-3-2 0,1 3 0,1-1 0,-2 0 0,3-1 0,-2 1 0,0-1 0,0 2 0,1 1 0,-2-3 0,1 2 0,0-1 0,0 0 0,3 0 0,-4-2 0,2 1 0,0 1 0,-2-1 0,3 1 0,-3-2 0,2 2 0,1-1 0,-3 0 0,3 0 0,-2 0 0,0 1 0,0 1 0,-2-2 0,3 2 0,-1-1 0,-1 1 0,2 0 0,-3-1 0,3 1 0,-1-2 0,0 1 0,1 0 0,0 0 0,-1 1 0,1-2 0,-1 0 0,3-1 0,-3 1 0,4 0 0,-6 0 0,2 1 0,1-1 0,-2 0 0,4 0 0,-3 1 0,0-2 0,1 3 0,0-3 0,0 2 0,1-2 0,-3 3 0,0-1 0,1 2 0,-1-1 0,1 1 0,0-1 0,-1 0 0,-1 1 0,1 0 0,0 2 0,-1-4 0,1 3 0,-1-3 0,1 4 0,0-2 0,-1 0 0,1 1 0,-2-2 0,3 3 0,-2-3 0,0 3 0,1-2 0,-2 0 0,1-1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41.171"/>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0 1 16383,'24'8'0,"-4"-2"0,-19-4 0,6 4 0,1 2 0,2 0 0,1-1 0,-6-2 0,4 1 0,-1 2 0,2-2 0,-2 1 0,0-2 0,0 1 0,1 0 0,0 0 0,1 0 0,-2 1 0,1-1 0,-1 0 0,0 0 0,3 1 0,-5-1 0,5-2 0,-2 2 0,-1-3 0,3 3 0,-2-3 0,2 2 0,-1-1 0,-1 0 0,2-1 0,-2 1 0,-32-19 0,16 12 0,-27-13 0,29 14 0,-2 0 0,-5-2 0,4 1 0,-5-2 0,5 1 0,1 0 0,-5-2 0,2 1 0,-1-1 0,0 1 0,2-1 0,1 2 0,35 10 0,-20-7 0,26 11 0,-26-8 0,-4 0 0,11 4 0,-8-4 0,8 4 0,-5-1 0,-2-2 0,5 2 0,-3-2 0,2 2 0,0-2 0,-3 2 0,3 0 0,-4-2 0,4 3 0,-2-1 0,-1 0 0,1 2 0,-1-2 0,1 1 0,0-1 0,0 0 0,0 0 0,0-1 0,2-1 0,-2 0 0,2 2 0,-2-2 0,0 3 0,1-3 0,-1 3 0,-1 0 0,0 0 0,2 3 0,-2-4 0,2 1 0,-1 1 0,-1-3 0,3 4 0,-4-3 0,2 0 0,0 1 0,0-3 0,2 3 0,-1 0 0,-3-1 0,4 1 0,-5-1 0,4 0 0,1 0 0,-3-1 0,2 0 0,-2 2 0,1-1 0,0 3 0,-1-4 0,1 2 0,-1-1 0,1 1 0,0 2 0,1-2 0,-4 0 0,4 2 0,-4-2 0,3 2 0,1 0 0,-5-3 0,4 4 0,-2-2 0,-1 1 0,4 0 0,-5-1 0,4 0 0,1 3 0,-3-3 0,3 3 0,-1-3 0,-2 0 0,2 0 0,0 3 0,-3-4 0,3 3 0,-1-3 0,-2 0 0,6 5 0,-6-4 0,3 1 0,-2 0 0,-1-2 0,3 5 0,-4-5 0,2 3 0,1-3 0,-3 3 0,3 0 0,-1 0 0,1-2 0,-1 1 0,1 0 0,-2-1 0,2 2 0,-2-3 0,2 2 0,-1-1 0,1 0 0,0 0 0,1 1 0,-1-3 0,0 2 0,1-2 0,0 2 0,-1-2 0,3 0 0,-3-2 0,3 2 0,-2-2 0,1 2 0,1-2 0,-2 0 0,2 1 0,-1-2 0,-1 0 0,3 0 0,-3 0 0,1-1 0,1 1 0,1-2 0,-2 2 0,3-1 0,-4-1 0,1 2 0,3 0 0,-3-2 0,4 3 0,-2-2 0,-1 2 0,0-3 0,0 2 0,0 0 0,-1-2 0,2 3 0,-3-1 0,4 0 0,-2 1 0,1-1 0,-1 2 0,-2-1 0,2-1 0,-2 2 0,4-2 0,-4 1 0,2 0 0,-2 1 0,0 0 0,3 0 0,-2 2 0,-1-2 0,1 3 0,-5-2 0,1 6 0,-26-2 0,14-2 0,-16-2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47.576"/>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901 169 16383,'-24'-2'0,"2"0"0,17 2 0,-3 0 0,-6 0 0,4 0 0,-4 0 0,3 0 0,4 0 0,-6 0 0,3 0 0,1 0 0,-7 0 0,7 0 0,-7 0 0,5 0 0,-3 0 0,-2 0 0,-1 0 0,1-4 0,0 1 0,-1-2 0,3 2 0,1 0 0,4 1 0,0-2 0,-1-3 0,6 0 0,-2-6 0,26 4 0,1 3 0,21 2 0,2 4 0,12 0 0,6 0 0,13 0 0,1 0 0,10 6 0,-4 5 0,8 7 0,-8 2 0,9 4 0,-9 0 0,4 4 0,-5-1 0,-1 0 0,1-3 0,0 2 0,-5-3 0,-1 3 0,-26-8 0,-1 1 0,21 8 0,2 1 0,-27-7 0,-18-6 0,6 2 0,-8 0 0,-7-7 0,-3 0 0,-7-4 0,1-1 0,-35-11 0,9 3 0,-37-8 0,-4-1 0,-10 1 0,-22-9 0,-1 5 0,13-1 0,29 7 0,1 0 0,-36-9 0,36 7 0,0 0 0,-48-10 0,5-4 0,5 4 0,1-6 0,9 0 0,0-4 0,4 1 0,4-2 0,8 7 0,17 5 0,-1 1 0,15 7 0,-9-2 0,7 2 0,3 3 0,4 2 0,3 0 0,0 3 0,3 0 0,0-1 0,0 1 0,2 0 0,-2 2 0,5-2 0,-9 0 0,7 2 0,-7-4 0,7 4 0,-1-2 0,1 0 0,0 0 0,2 0 0,0-2 0,3 2 0,0-1 0,2 1 0,0-1 0,39 6 0,-12 3 0,35 8 0,-18 3 0,5 3 0,11 0 0,2 4 0,13 4 0,6 0 0,-19-5 0,1 0 0,40 9 0,-43-13 0,1 0 0,36 14 0,-5-3 0,11 5 0,-47-18 0,3 2 0,14 3 0,-1 0 0,20 6 0,-21-5 0,-1 0 0,13 3 0,15 10 0,2-2 0,-7 0 0,3 2 0,-6-6 0,2 3 0,-7-8 0,-5 2 0,-6-5 0,-9 0 0,6 1 0,-16-4 0,3 1 0,-7 0 0,-11-7 0,14 9 0,-23-10 0,9 7 0,-12-6 0,3 0 0,-2 2 0,-1-4 0,-4 3 0,-1-4 0,-3 0 0,-1-1 0,-1-3 0,-1 3 0,3-2 0,-2 0 0,1 0 0,-2 1 0,-32-2 0,8 1 0,-35-4 0,15-1 0,-15 0 0,-27-3 0,-2-4 0,27 1 0,-2 0 0,3-2 0,0-2 0,-7-2 0,2 0 0,-36-7 0,35 6 0,0 0 0,-28-8 0,37 10 0,-1-1 0,-41-9 0,20 2 0,1 6 0,24 1 0,-20 1 0,25 2 0,-16-3 0,15 2 0,12 2 0,-25-4 0,22 3 0,-27-4 0,23 3 0,-6-1 0,8 1 0,-4 0 0,-1-1 0,-7-2 0,3-1 0,-7-3 0,4-3 0,-9-1 0,3-2 0,-3-4 0,17 10 0,-20-13 0,26 17 0,-13-8 0,18 12 0,9 2 0,2 1 0,4 1 0,3 1 0,0-2 0,1 1 0,0 2 0,38 25 0,-5-2 0,36 26 0,-11-7 0,5 2 0,-12-10 0,0 0 0,17 11 0,-12-9 0,3 1 0,-4-5 0,0 0 0,4 3 0,0-1 0,-3-3 0,2 0 0,12 9 0,-3-3 0,5-4 0,-5 1 0,1 1 0,17 3 0,-28-14 0,1 2 0,37 20 0,-2-1 0,-15-3 0,0-2 0,-13-4 0,-15-8 0,-5 1 0,-14-7 0,4 3 0,-7-4 0,-5-4 0,-2 2 0,-8-9 0,4 2 0,-32-4 0,7-8 0,-31-2 0,8-6 0,-8-5 0,-32-5 0,8-2 0,19 8 0,-1 0 0,-39-17 0,39 17 0,-1-1 0,0-2 0,-1-1 0,-7 1 0,-2 0 0,2-4 0,-1-1 0,-3 2 0,-2 0 0,3-3 0,-1-1 0,-9-1 0,1 0 0,11 3 0,2 0 0,-3-1 0,3 1 0,-30-10 0,33 10 0,-7 2 0,28 8 0,-10-1 0,15 1 0,5 6 0,11-1 0,3 4 0,7 0 0,43-1 0,-8 4 0,43-3 0,-14 4 0,35 0 0,-23 2 0,-7 3 0,2 2 0,21 8 0,-23-2 0,3 2 0,-10-1 0,0 2 0,7 2 0,-2 0 0,33 12 0,-38-14 0,0 1 0,29 11 0,-35-15 0,1 0 0,42 15 0,-30-12 0,4-1 0,-27-4 0,5-3 0,-14 0 0,-11-4 0,-7-2 0,-5 0 0,-37-13 0,4 1 0,-34-10 0,7-3 0,-29-6 0,0-5 0,30 16 0,1-1 0,-23-10 0,27 9 0,0 1 0,-26-16 0,24 15 0,0-1 0,-32-16 0,22 11 0,1 0 0,23 10 0,-8-3 0,7 6 0,4 1 0,7 3 0,3 0 0,3 1 0,5 0 0,0 0 0,3 1 0,0-1 0,2 3 0,1-2 0,34 2 0,-4 1 0,34 1 0,-12 3 0,16 3 0,2 1 0,8 2 0,5 1 0,1 2 0,5 5 0,-5 0 0,-1 2 0,-9-1 0,-1-2 0,-21 0 0,4-2 0,-20-1 0,-1-3 0,-1 2 0,-12-3 0,2 1 0,-8-2 0,-31 5 0,-1-2 0,-47 11 0,6-3 0,-31 6 0,47-13 0,-1 0 0,-7 1 0,-2-1 0,-2-2 0,-2-2 0,-5 2 0,1-2 0,17-2 0,0-2 0,-14 2 0,0-2 0,-23-1 0,31-2 0,2-2 0,-14-2 0,-8-7 0,33 2 0,-10 0 0,14 3 0,10 1 0,7 2 0,5 3 0,6 0 0,2 0 0,44 2 0,-12 3 0,36 5 0,-23 8 0,4 3 0,0 2 0,9 7 0,-3 2 0,8 6 0,-4 4 0,5 0 0,-9 2 0,5 1 0,-12-2 0,-6-10 0,-5 2 0,-6-10 0,0 1 0,-3-3 0,-6-8 0,-5-2 0,-4-6 0,-21 4 0,0-6 0,-25 2 0,2-5 0,-16 0 0,-2 0 0,-16 0 0,7-6 0,-8-1 0,4-5 0,1-4 0,8 0 0,12 2 0,-7-6 0,29 9 0,-20-8 0,24 10 0,-5-3 0,7 3 0,5 1 0,4 0 0,2 2 0,3 1 0,-3 0 0,32-5 0,-2 3 0,33-4 0,0 2 0,8 3 0,11-3 0,-19 4 0,0 2 0,23-1 0,-5 2 0,-1 1 0,-2 1 0,-9 0 0,1 0 0,25 0 0,9 0 0,-1 0 0,-11 0 0,-22 0 0,4 0 0,-22 2 0,4 1 0,-13 0 0,-12 0 0,-4-2 0,-9 2 0,-54-3 0,8 2 0,-13-2 0,-6 0 0,-28-4 0,30 2 0,-3 0 0,1-2 0,0 0 0,-4 0 0,1 0 0,-38-3 0,40 3 0,2 0 0,-23 1 0,-18-4 0,36 7 0,-4-6 0,30 5 0,-7-1 0,14 2 0,11 0 0,5 0 0,7 0 0,29 15 0,-5-5 0,27 19 0,-5-10 0,25 19 0,7-4 0,-26-10 0,3 0 0,-4-1 0,1 1 0,2 0 0,0 0 0,2 2 0,1 1 0,2 2 0,-1 0 0,5-1 0,1 0 0,-1 4 0,0 0 0,4-3 0,-2-1 0,-14-5 0,0 0 0,28 11 0,-3-2 0,5 0 0,9 5 0,0 1 0,-10-8 0,-11-4 0,1 0 0,14 4 0,6 5 0,-23-12 0,-2 4 0,-21-14 0,2 6 0,-10-7 0,-8-3 0,-12-3 0,2-3 0,-48-3 0,-5-5 0,-37-5 0,-7-3 0,-2-1 0,7 3 0,29 6 0,-2-1 0,-33 0 0,32 0 0,-1 1 0,-43-3 0,6 0 0,6 5 0,10 3 0,5 0 0,23 0 0,-4 0 0,17 0 0,-8 0 0,7 0 0,7 0 0,7 0 0,3 0 0,7 0 0,1 0 0,52 4 0,-10-3 0,49 3 0,-13-4 0,12 0 0,8 0 0,10 0 0,-4 3 0,0 1 0,-8 6 0,-9 3 0,-5 3 0,-6 5 0,-12-3 0,-12 1 0,-3-4 0,-14 1 0,10 3 0,-15-5 0,0-1 0,-11-8 0,-4 0 0,-1-2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52.713"/>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0 0 16383,'28'0'0,"-5"0"0,-16 0 0,1 0 0,3 0 0,0 0 0,2 0 0,-3 0 0,-1 0 0,2 0 0,-2 0 0,2 0 0,0 0 0,-1 0 0,1 0 0,0 0 0,0 0 0,-1 0 0,1 0 0,0 0 0,-1 0 0,2 0 0,-2 0 0,-1 0 0,4 0 0,-4 0 0,1 0 0,3 2 0,-4-2 0,4 3 0,-3-3 0,-2 3 0,4-2 0,-3 2 0,2-2 0,-1 2 0,0 0 0,0-1 0,0 0 0,1 0 0,-1-1 0,1 3 0,-1-3 0,0 1 0,3 0 0,-6 0 0,7 1 0,-7-3 0,5 2 0,-1-1 0,-1 0 0,2 0 0,-2-1 0,0 0 0,2 0 0,-3 0 0,3 2 0,0-2 0,-2 2 0,4-2 0,-4 1 0,2 0 0,-2 0 0,1-1 0,-1 2 0,2-2 0,-2 2 0,2-2 0,-1 1 0,-1 0 0,3 0 0,-5 1 0,5-2 0,-3 1 0,1-1 0,0 0 0,-3 0 0,4 0 0,0 0 0,-1 0 0,1 2 0,-4-2 0,5 2 0,-4-2 0,1 1 0,1 0 0,-2 2 0,4-3 0,-4 1 0,2-1 0,-1 0 0,0 0 0,1 0 0,-1 0 0,0 0 0,1 0 0,1 0 0,-1 0 0,1 0 0,-4 0 0,7 0 0,-7 0 0,4 0 0,-2 0 0,0 0 0,1 0 0,0 0 0,-1 0 0,1 0 0,2 0 0,-4 0 0,2 0 0,-1 0 0,0 0 0,3 0 0,-2 0 0,0 0 0,-1 0 0,1 0 0,-1 0 0,1 0 0,1 0 0,-3 0 0,2 0 0,1 0 0,-3 0 0,3 0 0,-2 0 0,0 0 0,2 0 0,-2 0 0,1 0 0,-1 0 0,-1 0 0,4 0 0,-4 0 0,3 0 0,-2 0 0,0 0 0,3 0 0,-4 0 0,3 0 0,0 0 0,-2 0 0,1 0 0,2 0 0,-4 0 0,4 0 0,-3 0 0,-1 0 0,4 0 0,-2 0 0,0 0 0,-1 0 0,0 0 0,0 0 0,3 0 0,-2 0 0,1 0 0,-2 0 0,0 0 0,1 0 0,0 0 0,0 0 0,-1 0 0,-1 0 0,3 0 0,-2 0 0,1 0 0,0 0 0,-2 0 0,4 0 0,-4 0 0,1 0 0,1 0 0,-2 0 0,2-4 0,-3-2 0,-4-6 0,-1 2 0,-3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19.54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3:57.748"/>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0 57 16383,'30'0'0,"-2"0"0,-14 0 0,0 0 0,1 0 0,-3 0 0,2 0 0,-1 0 0,-1 0 0,1 0 0,-1 0 0,-3 0 0,2 0 0,-1 0 0,-1 0 0,6 0 0,-6 0 0,2 0 0,2 0 0,-5 0 0,6 0 0,-5 0 0,1 0 0,2 0 0,-2 0 0,3 0 0,-3 0 0,2 0 0,-1 0 0,-2 0 0,3 0 0,-2 0 0,1 0 0,1 0 0,-1 0 0,-2 0 0,4 0 0,-3 0 0,1 0 0,2 0 0,-6 0 0,6 0 0,-4 0 0,1 0 0,2 0 0,-3 0 0,4 0 0,-3 0 0,0 0 0,3 0 0,-5 0 0,6 0 0,-3 0 0,-1 0 0,3 1 0,-5 0 0,3 0 0,1-1 0,-2 2 0,1-2 0,3 2 0,-3-2 0,3 1 0,-3 0 0,-4 0 0,5 1 0,-2-2 0,1 1 0,0-1 0,-1 0 0,1 0 0,2 0 0,-3 0 0,0 0 0,3 0 0,-4 0 0,4 0 0,-3 0 0,0 0 0,2 0 0,-2 0 0,0-1 0,1 1 0,-2-2 0,4 1 0,-4 0 0,4 0 0,-5-1 0,3 2 0,0-1 0,-1 1 0,2 0 0,-2 0 0,-53-4 0,-58-4 0,-14 0 0,30 1 0,3 0 0,-3 1 0,-30-3 0,15 2 0,57 3 0,50 4 0,33 2 0,-23-2 0,26 4 0,-29-2 0,2 2 0,0-2 0,-2 2 0,2-2 0,-2 0 0,0 2 0,2-4 0,-5 3 0,3-2 0,-3 1 0,0-1 0,1 0 0,-1 2 0,0-3 0,-2 2 0,2-2 0,-1 2 0,0-2 0,3 1 0,-4-1 0,1 0 0,1 0 0,-2 0 0,4 0 0,-5 0 0,5 0 0,-3 0 0,0 0 0,2 0 0,-1 0 0,-1 0 0,3 0 0,-5 0 0,7 0 0,-5 0 0,2 2 0,-1-2 0,1 2 0,0-2 0,0 0 0,0 0 0,-3 0 0,2 0 0,1 0 0,-2 0 0,1 0 0,4 0 0,-7 0 0,4 0 0,-1 0 0,-3 0 0,7 0 0,-5 0 0,0 0 0,2 1 0,-2 0 0,1 2 0,2-1 0,-5 0 0,3-1 0,0 1 0,-1-1 0,2 1 0,-2 1 0,1-2 0,0 2 0,-1-3 0,0 1 0,2 1 0,-3-2 0,2 2 0,-1-2 0,-1 0 0,4 1 0,-4 0 0,2 0 0,2-1 0,-3 0 0,5 0 0,-4 0 0,-2 0 0,2 0 0,-2 2 0,2-2 0,1 2 0,-1-2 0,0 2 0,0-2 0,-2 2 0,2-2 0,-2 1 0,3 0 0,-1 0 0,0-1 0,0 0 0,1 0 0,-3 2 0,3-2 0,-2 2 0,2-2 0,0 1 0,-4-1 0,5 2 0,-5-2 0,4 0 0,-1 0 0,-1 0 0,3 0 0,-3 0 0,1 0 0,-1 0 0,0 0 0,1 0 0,1 0 0,-1 0 0,0 0 0,2 0 0,-5-2 0,6 2 0,-1-2 0,-1 2 0,0 0 0,-1-1 0,-1-1 0,-1 0 0,4 0 0,-4 1 0,2 1 0,-1-6 0,-30-8 0,2 7 0,-10-6 0,12 13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4:09.839"/>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200 213 16383,'29'0'0,"-2"0"0,-12 0 0,-1 0 0,1 0 0,-3 0 0,2 0 0,-1 2 0,-3-2 0,3 2 0,-3 0 0,0-2 0,4 2 0,-6-2 0,4 0 0,0 1 0,-3 1 0,6 1 0,-8 1 0,4-1 0,-1 0 0,-2 1 0,2 2 0,-3 0 0,2 3 0,-1-3 0,2 0 0,0 1 0,0-1 0,-2-1 0,2 1 0,-2-2 0,3 1 0,1-2 0,-4-1 0,4 1 0,-5-1 0,4 1 0,0-1 0,-1-1 0,2 1 0,-3-2 0,5 5 0,-5-4 0,2 2 0,-1-2 0,-2 1 0,4 0 0,-3 1 0,2-1 0,-1 1 0,2-1 0,-3 1 0,2-1 0,-2 1 0,0 0 0,1 1 0,0-1 0,-1 1 0,-36-8 0,18 3 0,-30-7 0,28 4 0,-3 0 0,2 1 0,-1-1 0,2 0 0,2 0 0,-3 1 0,4 0 0,-7-1 0,9 1 0,-5-1 0,1 0 0,2 0 0,-4-1 0,5 1 0,-3-3 0,2 2 0,-2-3 0,2 2 0,-3-1 0,2 0 0,0-1 0,-2 1 0,4 2 0,-5-4 0,6 5 0,-5-2 0,4 0 0,-3 3 0,-1-3 0,2 3 0,-3-2 0,4 2 0,-4-2 0,3 2 0,1 0 0,-6-2 0,7 2 0,-6-2 0,5 3 0,-2-1 0,-2 1 0,2-1 0,-1 0 0,2 0 0,0-2 0,0 1 0,-1 0 0,0-1 0,2 1 0,-5-2 0,5 2 0,-4 1 0,0-2 0,4 3 0,-4-3 0,2 1 0,3 1 0,-6-2 0,4 0 0,1 0 0,-3-4 0,6 4 0,-5-4 0,0 0 0,2 2 0,-2-3 0,3 3 0,0 0 0,-1-1 0,1 1 0,-1-1 0,31 11 0,-15-3 0,22 7 0,-23-4 0,0-1 0,4 2 0,0 2 0,-1-3 0,0 3 0,-2-3 0,2 2 0,0 0 0,-1-2 0,1 0 0,0 0 0,0 0 0,1 0 0,-2 0 0,1 1 0,0-1 0,-1 0 0,0 2 0,2-1 0,0 1 0,-1-2 0,1 0 0,-1 1 0,-1-1 0,2 2 0,-3-2 0,2 2 0,0-2 0,2 3 0,-2-3 0,-1 3 0,2-3 0,-4 2 0,5-1 0,-3 0 0,0-1 0,2 1 0,-3-2 0,3 2 0,-2 1 0,0-2 0,0 3 0,0-3 0,0 3 0,0-1 0,1 1 0,-1 0 0,-1-1 0,2 1 0,-1-1 0,1-1 0,-2 2 0,0-1 0,1 1 0,0 1 0,-1-2 0,1 4 0,-1-5 0,1 3 0,0-4 0,1 4 0,-1-1 0,1 0 0,-2 0 0,1-3 0,-1 4 0,1-1 0,-1 1 0,0 1 0,-1-3 0,2 2 0,-2 0 0,1-1 0,1 0 0,-29 2 0,10-4 0,-21 2 0,13-6 0,4 4 0,-5-4 0,0 4 0,2-3 0,-4 2 0,4-2 0,0 1 0,1-2 0,2 0 0,-2 2 0,2-2 0,-2 2 0,2-2 0,-2 2 0,0 0 0,-6 2 0,5-2 0,-4 2 0,2-4 0,4 4 0,-6-4 0,7 4 0,-5-4 0,0 2 0,2-2 0,-4 0 0,1 0 0,-2 2 0,0-2 0,3 2 0,0-2 0,3 0 0,2 0 0,-2 0 0,6 0 0,-3 0 0,4 0 0,0 0 0,-5 0 0,7 0 0,-7-1 0,6-2 0,-2-1 0,-2 0 0,4 2 0,-5 0 0,2 1 0,3 0 0,-5 1 0,43 1 0,-22 1 0,29 2 0,-26 0 0,-2-1 0,3-1 0,2 3 0,-2-4 0,0 4 0,-1-3 0,-4 0 0,5 1 0,-1-3 0,-1 2 0,3-1 0,-5 0 0,4 2 0,-1-3 0,0 3 0,2-2 0,-6 0 0,6 1 0,-2-1 0,-1 1 0,1 0 0,-2-1 0,2 0 0,-1 0 0,2-1 0,-1 1 0,-1 0 0,1 0 0,-1 0 0,0 0 0,0 0 0,1-1 0,-1 1 0,1 0 0,-1 0 0,1-1 0,-2 0 0,1 0 0,2 0 0,-1 0 0,0 0 0,0 0 0,-2 0 0,2 2 0,-1-2 0,1 1 0,-1-1 0,2 0 0,-3 0 0,3 0 0,-3 0 0,4 0 0,-2 0 0,-2 0 0,3 0 0,-2 0 0,0 0 0,2 0 0,-4 0 0,5 0 0,-4 0 0,3 0 0,-2 0 0,0 0 0,1 0 0,-1 0 0,0 0 0,1 0 0,-1 0 0,1 0 0,-1 0 0,0 0 0,1 0 0,-1 0 0,1 0 0,-1 0 0,1 2 0,-1-2 0,1 1 0,-1 1 0,0-1 0,1 1 0,-38-2 0,19-2 0,-31 0 0,28 0 0,-1 0 0,-1 2 0,-4-4 0,3 4 0,-7-2 0,4 0 0,-5-1 0,2 1 0,-1 0 0,4 0 0,-2 2 0,5-2 0,-2 0 0,5 2 0,-3-4 0,3 4 0,2-2 0,-2 1 0,2 0 0,-5-2 0,2 2 0,-3-2 0,3 0 0,-4 1 0,2-1 0,-12-3 0,7 1 0,-7-3 0,10 2 0,0 1 0,-1-1 0,3 2 0,1 0 0,2 2 0,-1-1 0,1 1 0,0-2 0,0 2 0,1-1 0,0 3 0,1-4 0,-8 2 0,5 0 0,-4-1 0,4 3 0,3-2 0,-2 2 0,2 0 0,-2 0 0,0 0 0,0-2 0,-1 2 0,3-2 0,-2 1 0,39 0 0,-18 0 0,32 1 0,-26 0 0,3 0 0,-2 0 0,2 2 0,-1 0 0,-1 1 0,2 0 0,-2 0 0,-1-1 0,0 1 0,-2-2 0,0 2 0,-1-2 0,-1 2 0,1-2 0,-1 2 0,-3-3 0,2 4 0,1-2 0,-2 1 0,2-1 0,-4 2 0,3-3 0,0 1 0,0 2 0,2-4 0,-5 3 0,6-3 0,-4 3 0,2-2 0,-2 2 0,2-1 0,-4 0 0,5-1 0,-3-1 0,1 2 0,1-2 0,-2 1 0,-1 1 0,4-2 0,-5 3 0,5-2 0,-3 0 0,1 1 0,2-2 0,-4 2 0,2-2 0,0 0 0,0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4:15.071"/>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402 323 16383,'-36'0'0,"5"0"0,12 0 0,4 0 0,-3 0 0,6 0 0,-1 0 0,1 0 0,3 0 0,-3 0 0,3 0 0,-2 0 0,0 0 0,0 0 0,1-2 0,-1 2 0,2-4 0,-1 3 0,0-4 0,1 3 0,-2-4 0,2 2 0,-2 1 0,38 5 0,-18 0 0,30 2 0,-28-1 0,0-2 0,0 2 0,1-3 0,-3 4 0,2-4 0,-2 1 0,3 1 0,-2-2 0,1 2 0,2-2 0,-1 0 0,2 1 0,-5 0 0,2 1 0,-2-2 0,3 0 0,-2 1 0,5-1 0,-7 2 0,4-2 0,-2 1 0,0 1 0,1 0 0,2 1 0,-6-2 0,4 0 0,2 1 0,-4-2 0,3 2 0,-1-2 0,-3 0 0,5 1 0,-3-1 0,0 2 0,4-2 0,-7 1 0,7 0 0,-5 1 0,2-1 0,-38-14 0,19 7 0,-30-12 0,27 12 0,0-1 0,0 1 0,-1 0 0,1-1 0,2 3 0,-2-1 0,4 0 0,-5-1 0,4 1 0,-1-1 0,-1 0 0,0 1 0,0 0 0,-2-2 0,5 3 0,-3-2 0,0 1 0,2 1 0,-5-1 0,4 2 0,0-1 0,-2 3 0,1-2 0,0 1 0,0-1 0,0 0 0,-1 0 0,1-1 0,-1 1 0,2 1 0,-3-1 0,3 1 0,-1-2 0,-2 1 0,4 0 0,-3 0 0,2-2 0,1 2 0,-4-2 0,3 1 0,0 0 0,0-3 0,2 1 0,0-2 0,-2 1 0,2 2 0,-6-2 0,4 3 0,1-3 0,-1 1 0,2 1 0,-2-4 0,2 1 0,5-4 0,-1 2 0,2-1 0,0 0 0,1 2 0,20 16 0,-11-8 0,15 16 0,-17-15 0,0 4 0,7-1 0,-7 0 0,7 2 0,-6-2 0,-1 0 0,4 3 0,-4 0 0,2 0 0,-1 3 0,-1-5 0,4 1 0,-2 1 0,0-2 0,1 3 0,-2-2 0,1 0 0,0 1 0,0 0 0,1-1 0,-2 1 0,3-2 0,-4 1 0,4 0 0,-3 1 0,2-2 0,-1 1 0,0 0 0,0 1 0,-1 0 0,1 0 0,-1 1 0,1-2 0,1-1 0,-1 1 0,0-2 0,1 3 0,1-1 0,-2-1 0,4 2 0,-4-4 0,1 2 0,0 0 0,-2-1 0,3 0 0,0 1 0,-1 0 0,0 1 0,-2-2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4:22.511"/>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428 319 16383,'-30'0'0,"1"0"0,15 0 0,-2 0 0,2 0 0,-5 0 0,2 0 0,-2 0 0,0 0 0,0 0 0,2 0 0,-2-4 0,5 4 0,-2-8 0,5 7 0,-3-4 0,3 3 0,2 0 0,-2-1 0,2 1 0,-3-2 0,1 0 0,0 0 0,0 1 0,0-1 0,-4 0 0,5 1 0,-1-1 0,2 1 0,36-1 0,-17 4 0,30 0 0,-21 6 0,-3-1 0,3 3 0,-2-4 0,1 4 0,-1-1 0,0-1 0,-1 2 0,-5-4 0,5 2 0,-6-3 0,3 1 0,-4 0 0,0 0 0,5 1 0,-4-1 0,3 1 0,-3-1 0,-1-3 0,3 3 0,1-2 0,-1 2 0,4-2 0,-5 1 0,5 0 0,-2 0 0,3 2 0,-1-3 0,0 1 0,0 0 0,1-1 0,-1 2 0,3-2 0,-2 0 0,1 0 0,-3 0 0,0 0 0,-3 0 0,5 0 0,-5 0 0,2-2 0,-5 2 0,2-2 0,-2 0 0,4 2 0,-1-2 0,2 2 0,-1-2 0,-1 2 0,1-2 0,-3 2 0,0-2 0,2 1 0,-2-1 0,-38 2 0,14-2 0,-31 0 0,26 0 0,-1 0 0,-2 0 0,0 2 0,-3 1 0,3 1 0,-3-1 0,3 0 0,0-2 0,2 3 0,-1-4 0,4 2 0,-2 0 0,3-2 0,2 2 0,-2 0 0,2-2 0,0 4 0,1-4 0,1 4 0,1-4 0,-3 3 0,4-2 0,0 2 0,-1-2 0,3 1 0,-5 0 0,4-1 0,-1-1 0,-2 2 0,2-2 0,-1 0 0,1 0 0,0 0 0,0 0 0,0 0 0,-1 0 0,-1 0 0,3 0 0,-3 0 0,3 0 0,-2 0 0,0 0 0,2 0 0,-3-2 0,3 2 0,35-1 0,-19 1 0,30 0 0,-30 0 0,-2 0 0,12 1 0,-9 1 0,11 0 0,-13-1 0,4 1 0,1 0 0,1 1 0,-2-1 0,0 1 0,-1-3 0,2 3 0,2-2 0,-4 0 0,2-1 0,0 2 0,0-2 0,0 1 0,0-1 0,-3 2 0,4 0 0,-1-1 0,-3 1 0,4-1 0,-1-1 0,-2 2 0,4-2 0,-6 0 0,4 1 0,1-1 0,-3 3 0,2-3 0,0 2 0,-1-2 0,1 0 0,-1 0 0,0 0 0,2 0 0,-2 0 0,0 0 0,3 0 0,-5 0 0,4 0 0,-3 0 0,1 0 0,2 0 0,-3 0 0,2 0 0,-1 0 0,0 0 0,2 0 0,-3 0 0,3 0 0,-2 0 0,0 0 0,1 0 0,1 0 0,-3 0 0,2 0 0,-1 0 0,-1 0 0,4 0 0,-3-2 0,3 2 0,-3-2 0,0 2 0,1 0 0,-1 0 0,1 0 0,-32-18 0,15 12 0,-23-14 0,20 17 0,-1-1 0,1-1 0,-1 1 0,2-1 0,-4-2 0,5 3 0,-3-2 0,2-1 0,0 3 0,-1-4 0,0 3 0,1 0 0,-5-3 0,4 4 0,-4-3 0,5 2 0,0 1 0,-1-3 0,-1 0 0,-2 1 0,2-2 0,1 4 0,0-2 0,0 0 0,-2-2 0,1 1 0,0 0 0,2 2 0,-2-3 0,2 5 0,0-4 0,-2 2 0,1-2 0,-3 0 0,4 2 0,-2 0 0,0 1 0,0-1 0,0 1 0,1-2 0,0 4 0,-1-4 0,0 2 0,0 0 0,0 0 0,1 1 0,-3 0 0,3 0 0,-6 0 0,7-1 0,-4 1 0,3-1 0,1 1 0,-5-1 0,2 1 0,-1 1 0,-2-1 0,5 1 0,-2 1 0,0-4 0,1 3 0,-3-4 0,5 3 0,-1-2 0,-1 0 0,1 0 0,-2-2 0,4 4 0,-4-5 0,3 4 0,-2-3 0,0 2 0,3 0 0,-6-2 0,5 0 0,-1 2 0,-1-3 0,2 2 0,-3-2 0,4 1 0,-1 1 0,0-2 0,2 2 0,0-4 0,1 1 0,25 2 0,-13 2 0,20 7 0,-18 0 0,0 2 0,2-1 0,-1 2 0,0-1 0,0 1 0,-2 0 0,2 2 0,-1-2 0,1 2 0,-2-3 0,0 1 0,4 2 0,-5-2 0,4 1 0,-4-1 0,1 0 0,3 3 0,-3-4 0,4 4 0,-5-5 0,6 3 0,-5-1 0,2 0 0,1 2 0,-3-4 0,3 4 0,-1-2 0,-1 0 0,1 0 0,-2 0 0,1 0 0,0 3 0,-1-3 0,1 1 0,1-2 0,0 0 0,0 0 0,-1 1 0,0-1 0,1 2 0,0-2 0,1 1 0,-4-2 0,6 1 0,-5-1 0,5 1 0,-6-1 0,6 2 0,-5-3 0,5 4 0,-4-4 0,1 2 0,1 0 0,-4-1 0,4 1 0,0 1 0,-3-3 0,3 4 0,-2-4 0,-1 2 0,4 0 0,-3-1 0,0 0 0,2 2 0,-3-2 0,3 2 0,-1-2 0,-1 0 0,0 1 0,0 0 0,0 0 0,1 0 0,-1 1 0,0 1 0,-1 0 0,0 2 0,0-3 0,0 2 0,-1-3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4:34.838"/>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886 594 16383,'-36'0'0,"2"0"0,17 0 0,-4 0 0,1 0 0,-5 0 0,-1-2 0,1 2 0,3-4 0,0 0 0,0-1 0,3-1 0,-3 1 0,6-1 0,-3 2 0,5-4 0,0 4 0,3-1 0,0 1 0,0 0 0,1 0 0,-2-1 0,5 3 0,-4-4 0,1 5 0,1-3 0,-3 4 0,40-2 0,-18 3 0,32 1 0,-26 2 0,0 0 0,1 2 0,-3-1 0,1 0 0,-3-1 0,2 0 0,-3 0 0,0 0 0,-2-1 0,2 1 0,1 1 0,-2-1 0,4 1 0,-7-1 0,5-1 0,-1 1 0,-1-1 0,2 0 0,-2-1 0,-1 1 0,4-3 0,-4 4 0,1-4 0,1 3 0,1-1 0,0 0 0,3 0 0,-4 0 0,-2-2 0,2 3 0,-2-2 0,5 1 0,-2-1 0,1 0 0,-3 0 0,3-1 0,-3 0 0,3 0 0,-2 0 0,0 0 0,0 0 0,0 0 0,2 0 0,-2 0 0,1 0 0,-3 0 0,1 0 0,3 0 0,-3 0 0,1 0 0,0 0 0,-3 0 0,5 0 0,-4 0 0,1 0 0,2 2 0,-4-1 0,-31 5 0,15-4 0,-28 2 0,27-4 0,-1 0 0,-3 0 0,3 0 0,-5 0 0,4 0 0,2 0 0,-2 1 0,2 0 0,-4 2 0,4-3 0,-4 3 0,6-1 0,-5 2 0,1-1 0,3 0 0,-6-1 0,7 1 0,-3-1 0,-3 1 0,5 0 0,-3 1 0,1-1 0,3 0 0,-6 2 0,5-2 0,-3 1 0,1-2 0,1 1 0,-4-1 0,2 0 0,1-2 0,-3 1 0,5-1 0,-5 2 0,4 0 0,-1-2 0,-2 2 0,3-2 0,-3 0 0,2 0 0,1 0 0,-2 0 0,2 0 0,-3 0 0,2 0 0,-1 0 0,36 6 0,-18-3 0,25 3 0,-25-3 0,-4-1 0,11 3 0,-7-2 0,7 2 0,-5-2 0,0 1 0,3-1 0,-3 0 0,2 2 0,0-2 0,-3 1 0,5-1 0,-6-2 0,4 3 0,0-1 0,-3-2 0,4 2 0,-2-2 0,0 0 0,2 0 0,-4 0 0,3 2 0,-1-3 0,1 1 0,0-1 0,0 0 0,-1 0 0,0 0 0,0 0 0,3 0 0,-3 0 0,1 0 0,0 0 0,-2 0 0,3-1 0,-2 0 0,2 0 0,-2 1 0,3-2 0,-4 2 0,1-1 0,1-1 0,-3 2 0,5-1 0,-4-1 0,4 2 0,-3-2 0,0 2 0,3-1 0,-6 0 0,5-2 0,-2 3 0,-1-3 0,3 2 0,-2-1 0,0 1 0,-25-16 0,11 11 0,-20-12 0,17 13 0,-2-1 0,-1-2 0,-1 0 0,-2 1 0,4 0 0,-2 3 0,2-3 0,0 3 0,-2-1 0,4 0 0,-4 1 0,4-3 0,-4 2 0,4-1 0,-4 1 0,4 0 0,-4 1 0,2-1 0,-1 1 0,0 0 0,-1-1 0,2 1 0,-4 0 0,5 0 0,-1 1 0,-1-2 0,2-1 0,-5 0 0,6-1 0,-5 1 0,3 0 0,-1 0 0,0 0 0,2 1 0,-2 0 0,-3 0 0,3-1 0,-3-1 0,3 3 0,-1-3 0,0 1 0,0-1 0,-1-1 0,-2-2 0,0-1 0,-2-1 0,-1-1 0,2 0 0,0 2 0,1 1 0,3 3 0,2-1 0,-2 1 0,4 2 0,-5-4 0,4 5 0,-1-2 0,-1-1 0,2 3 0,-5-4 0,4 2 0,-1 0 0,1 0 0,-2 1 0,1 0 0,0 1 0,-1-2 0,3 3 0,-2-3 0,-2-2 0,4 4 0,-3-3 0,1 1 0,2 1 0,-3-2 0,2 3 0,0-2 0,0 1 0,-2-2 0,5 1 0,-4 0 0,3-2 0,-2 1 0,2-1 0,-2 2 0,3-1 0,-2-1 0,0 1 0,0-1 0,0 1 0,-2 1 0,3 0 0,-1 0 0,-1 0 0,0 1 0,0 2 0,-3 0 0,2 1 0,-1-1 0,1-1 0,0 0 0,0 0 0,1 0 0,0-1 0,0 0 0,-1 1 0,1-2 0,0 2 0,-1 0 0,1-1 0,-1 1 0,2-1 0,-2-1 0,2 1 0,0-1 0,-2 0 0,3 0 0,-3 1 0,1 0 0,1 0 0,-2-1 0,36 14 0,-21-7 0,27 12 0,-29-12 0,0 2 0,11 4 0,-9-3 0,9 5 0,-7-5 0,-1 1 0,5 2 0,-4 0 0,2 0 0,-2 0 0,1-1 0,1 0 0,0 1 0,-1-2 0,1 2 0,-2-2 0,3 1 0,-1-2 0,0 4 0,0-3 0,0 2 0,-1-2 0,2 1 0,-1-1 0,-1 0 0,2 0 0,-2-1 0,3 2 0,0-1 0,-1 0 0,-1 0 0,0 0 0,1-2 0,0 1 0,0-2 0,-1 0 0,1 3 0,0-2 0,-1 3 0,1-3 0,-1 4 0,-1-1 0,0 1 0,0 0 0,0 0 0,1 0 0,-1 0 0,0-1 0,1 0 0,-2 1 0,2-1 0,1 2 0,-3-3 0,3 2 0,-3-2 0,1 1 0,2 2 0,-4-3 0,4 2 0,-2 0 0,-1-2 0,4 3 0,-6-3 0,4 3 0,-2-1 0,1 0 0,0 0 0,1-1 0,0 2 0,0-3 0,2 1 0,-3-1 0,2-2 0,0 2 0,-1-2 0,1 0 0,1 0 0,-1 1 0,2-1 0,-2 0 0,0 1 0,-1-1 0,1 0 0,0 0 0,2 0 0,-3 1 0,2-1 0,-1 2 0,-1-3 0,4 5 0,-5-7 0,3 5 0,-1-2 0,-1-1 0,3 3 0,-5-2 0,4 1 0,-2-1 0,0 0 0,2 3 0,-2-1 0,0 1 0,0-2 0,3-1 0,-4 1 0,3 0 0,-3 0 0,2 0 0,1 0 0,-2-1 0,2 1 0,-3 0 0,3 1 0,-2-1 0,0 0 0,2-1 0,-2 0 0,2 0 0,-2 3 0,-2 0 0,1 1 0,0 0 0,2-3 0,-2 2 0,2 0 0,-4 1 0,0 2 0,1-1 0,-1 0 0,2-1 0,-1 1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4:36.788"/>
    </inkml:context>
    <inkml:brush xml:id="br0">
      <inkml:brushProperty name="width" value="0.2" units="cm"/>
      <inkml:brushProperty name="height" value="0.4" units="cm"/>
      <inkml:brushProperty name="color" value="#FF40FF"/>
      <inkml:brushProperty name="tip" value="rectangle"/>
      <inkml:brushProperty name="rasterOp" value="maskPen"/>
    </inkml:brush>
  </inkml:definitions>
  <inkml:trace contextRef="#ctx0" brushRef="#br0">1307 361 16383,'-48'0'0,"-1"0"0,10 0 0,-8-5 0,-5-2 0,-9-10 0,-5 0 0,-4-8 0,-1 2 0,1 1 0,4-3 0,1 6 0,8-1 0,5 2 0,2-1 0,15 7 0,-6-5 0,11 6 0,-2-1 0,0-1 0,4 4 0,3 0 0,0 0 0,3 2 0,0 1 0,2 1 0,1 1 0,3 0 0,0 0 0,-1 0 0,1 0 0,2 0 0,1 0 0,1 0 0,3 2 0,36 3 0,-12 1 0,28 3 0,-22-1 0,2 3 0,-1-2 0,13 4 0,-5-3 0,9 1 0,-7 0 0,3-1 0,-9 0 0,8-1 0,-7 2 0,4-1 0,1 1 0,-6-3 0,2 1 0,-6-1 0,0-1 0,-3 1 0,3-4 0,-5 4 0,4-4 0,-1 2 0,11 0 0,-6-2 0,7 2 0,-10 0 0,0 1 0,3-1 0,-3 2 0,6-1 0,-5 1 0,2 1 0,-1-1 0,-1-1 0,2 1 0,-3-2 0,0 1 0,-3 0 0,3 0 0,-5-1 0,11 2 0,-9-2 0,7 2 0,-12-1 0,2 0 0,-4-1 0,3 1 0,-3 0 0,2-3 0,-3 4 0,0-4 0,0 4 0,0-4 0,-1 2 0,0-1 0,1 1 0,0 0 0,0 1 0,2-1 0,-5 0 0,4 1 0,-2-2 0,-1 2 0,3-3 0,-2 3 0,-1-1 0,3-1 0,-2 2 0,0-1 0,0 1 0,0 2 0,-2-1 0,3 0 0,-3-1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4:41.419"/>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 16383,'0'0'0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4:42.361"/>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 16383,'0'0'0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4:49.006"/>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224 1 16383,'8'10'0,"-2"-1"0,-3-7 0,-2 1 0,4 2 0,-2-1 0,1 1 0,-1-1 0,0 0 0,2 1 0,-2-1 0,2 1 0,-2-1 0,-2 1 0,2 0 0,0 1 0,1-3 0,1 0 0,1 1 0,-3-4 0,3 6 0,-3-4 0,2 2 0,-1 0 0,0-1 0,1 0 0,1 2 0,-2-2 0,2 2 0,-3-2 0,0 0 0,1 1 0,0 0 0,0 0 0,1 1 0,-2-3 0,3 3 0,-3-3 0,2 3 0,-1-2 0,-1 0 0,3-1 0,-3 1 0,1 0 0,1 2 0,-2-3 0,3 2 0,-3-2 0,2 1 0,-17-9 0,7 2 0,-11-5 0,9 2 0,2 4 0,-2-2 0,2 0 0,0 1 0,0 0 0,2 0 0,-1 1 0,-1 0 0,0 2 0,1-4 0,-1 5 0,2-4 0,-4 2 0,4-1 0,-2-1 0,0 1 0,2 0 0,-4 0 0,4 0 0,-2-1 0,1 1 0,0 0 0,-1 0 0,1-1 0,0 0 0,-1 0 0,2 1 0,-2 0 0,1 0 0,1-1 0,-1 0 0,0 2 0,-1-1 0,-1 2 0,0 5 0,3-1 0,-1 4 0,2-2 0,-1-2 0,-1 3 0,2-3 0,-2 2 0,3 0 0,-2-1 0,0 3 0,0-2 0,-2 1 0,2-1 0,0 2 0,-1-4 0,1 2 0,0-1 0,0 1 0,1 0 0,1 1 0,0-2 0,-1 1 0,-1 1 0,0 0 0,1-1 0,-1 3 0,1-4 0,0 2 0,0 0 0,0 0 0,-1 2 0,1-5 0,-1 4 0,1-4 0,0 4 0,0-3 0,1 3 0,0-2 0,0 0 0,-1 1 0,0-2 0,-1 3 0,3-3 0,-3 2 0,1 0 0,-1 0 0,1 0 0,0-3 0,0 1 0,-1 1 0,1 0 0,-1 1 0,2-3 0,-2 3 0,1-2 0,-1 1 0,2 1 0,-3-3 0,2 3 0,-2-3 0,1 2 0,0-1 0,0 1 0,0 0 0,0 0 0,1-1 0,0 2 0,0-2 0,-1 1 0,0 0 0,0-1 0,0 1 0,1 0 0,-1 0 0,2-1 0,-2 1 0,0 0 0,1 0 0,-1 1 0,2-3 0,-2 3 0,0-1 0,1-1 0,-1 2 0,1-1 0,1 0 0,-2 1 0,1-3 0,-1 3 0,0-19 0,2 9 0,-1-13 0,2 10 0,0 2 0,0 0 0,0-1 0,0 1 0,0 0 0,2-1 0,3 4 0,-1-1 0,4 3 0,-4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06.903"/>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6 354 16383,'22'-12'0,"-1"2"0,-4-2 0,0 3 0,2-1 0,-3 2 0,-2 2 0,2 0 0,-4 2 0,-1 2 0,0-1 0,-4 2 0,2-1 0,-2 2 0,0 0 0,-2 0 0,1 0 0,-1 0 0,0 0 0,1 0 0,-1 0 0,1 0 0,-1 0 0,0 0 0,0 0 0,1 0 0,0 0 0,-1 2 0,1 0 0,-3 1 0,3 0 0,-3 0 0,2 0 0,-1 0 0,-19 0 0,11-2 0,-21-1 0,15-1 0,-3-1 0,2 2 0,-1 0 0,1 0 0,0 0 0,2 0 0,-2 0 0,4 0 0,-2 0 0,2 0 0,0 0 0,2 0 0,-1 0 0,1 0 0,0 2 0,-1-1 0,2 3 0,-1-1 0,1 0 0,-2 0 0,3 0 0,-1 0 0,-1 1 0,0 0 0,0 0 0,1 0 0,-1-1 0,2 0 0,-3 0 0,3 0 0,-2 0 0,2 1 0,0-1 0,-1 2 0,0-2 0,0 0 0,0 1 0,0 0 0,0 0 0,-1 1 0,3-2 0,-3 2 0,2-1 0,1 0 0,-2 2 0,2-3 0,10-14 0,-5 8 0,6-13 0,-6 15 0,-3-2 0,6-3 0,-4 2 0,4-3 0,-3 4 0,0-2 0,1 2 0,-1-4 0,0 4 0,0-4 0,-1 4 0,1-2 0,0 1 0,-1 0 0,4-2 0,-6 3 0,4-1 0,-1-2 0,1 1 0,0-1 0,-2 2 0,0-1 0,1 0 0,-1 1 0,3-1 0,-4 1 0,1-1 0,1-1 0,-2 1 0,2 0 0,0 0 0,-1 1 0,1-2 0,-2 1 0,2 0 0,0 1 0,0 0 0,0 0 0,2-2 0,-2 4 0,2-3 0,-1 1 0,-2 0 0,4-2 0,-6 3 0,3-3 0,-2 1 0,0 1 0,1-3 0,-2 2 0,2-3 0,-1-1 0,2 0 0,0 0 0,1 0 0,-1 2 0,-1 0 0,1 2 0,-3 1 0,4-1 0,-2 1 0,1-2 0,-2 0 0,-1 2 0,2-2 0,0-1 0,0 2 0,-1-1 0,-1 1 0,0 1 0,8 13 0,-6-7 0,8 10 0,-10-9 0,3-3 0,1 7 0,0-5 0,1 4 0,-2-2 0,0-2 0,2 2 0,-2 1 0,2-3 0,-2 3 0,1-3 0,-1 2 0,1 1 0,-1-2 0,2 3 0,-2-3 0,1 1 0,0-1 0,1 0 0,1 0 0,-1-1 0,-1 1 0,2-2 0,-2 1 0,3 1 0,-4-2 0,1 2 0,2 0 0,-2 0 0,1-1 0,0 1 0,-2-2 0,3 2 0,-3 0 0,3-1 0,-18-8 0,10 2 0,-13-4 0,13 5 0,-1 2 0,-3-5 0,2 3 0,-1-2 0,1 2 0,1 0 0,-1-1 0,1-1 0,-2 3 0,2-3 0,-1 1 0,0 0 0,0-1 0,1 2 0,0-1 0,-1 1 0,-1-2 0,0 4 0,0-2 0,1 0 0,0 0 0,1-3 0,0 1 0,1 1 0,0-2 0,0 2 0,-1-1 0,1-1 0,1 1 0,-2-2 0,16 12 0,-13-4 0,14 7 0,-13-5 0,1-2 0,3 6 0,-2-4 0,3 4 0,-3-4 0,0 0 0,1 1 0,0-1 0,0 2 0,1-2 0,-2 0 0,1 1 0,-1-1 0,0 2 0,0-1 0,2 0 0,-2 1 0,2-1 0,-2 0 0,-1 1 0,0-1 0,1 3 0,-2-4 0,2 2 0,1-1 0,-1 1 0,-2 0 0,2 0 0,-3 0 0,4-1 0,-2 2 0,4-3 0,-4 2 0,3-1 0,-2-1 0,1 2 0,1-1 0,-3-2 0,4 4 0,-2-4 0,-1 2 0,2 1 0,-2-3 0,2 2 0,0-2 0,-2 2 0,3-1 0,-4 2 0,3-2 0,-1 0 0,0 0 0,1 1 0,-3 0 0,3 0 0,-2-1 0,2 0 0,-2 1 0,1 0 0,0 0 0,0-1 0,0 0 0,0 0 0,1 0 0,-1 0 0,0 0 0,1 2 0,-2-2 0,1 2 0,1-2 0,-2 0 0,3 0 0,-3 0 0,1 0 0,1 0 0,-1 0 0,1 0 0,0 0 0,-1 0 0,-1 0 0,3 0 0,-1 0 0,-1-1 0,2 2 0,-3-2 0,3 1 0,-1 1 0,0-3 0,-1 3 0,1-1 0,-2-1 0,3 2 0,-2-3 0,1 2 0,1 0 0,-3-1 0,3 1 0,-2-2 0,1 3 0,0-1 0,-1 0 0,1 0 0,0 0 0,1 0 0,-3 0 0,1 0 0,1 0 0,0 0 0,0 1 0,0-1 0,-1 0 0,1 0 0,0-1 0,0 2 0,-1-4 0,0 6 0,3-4 0,-3 2 0,5-1 0,-2 2 0,1-1 0,0 3 0,-1-3 0,0 2 0,0-2 0,0 1 0,0-2 0,-1 1 0,0-1 0,0 0 0,-3 0 0,2 1 0,0-1 0,0-2 0,0 2 0,1-1 0,-3 1 0,3 0 0,-1 0 0,-1-1 0,2 1 0,-2-2 0,1 4 0,-1-2 0,0 1 0,0 1 0,2-2 0,0 2 0,-1-2 0,2 0 0,-4 1 0,4-1 0,-4 0 0,2 0 0,-1 1 0,0-1 0,1 0 0,-1 0 0,0 0 0,1 0 0,-1 0 0,0 1 0,1-1 0,-1 0 0,0 0 0,0 1 0,1-1 0,1 2 0,1-2 0,2 0 0,-2 1 0,4 1 0,-2-1 0,2 3 0,-2-1 0,2 0 0,-4-1 0,2 0 0,-2-2 0,0 2 0,0-1 0,-2-1 0,1 0 0,-1 1 0,0-1 0,2 0 0,-2 1 0,0-1 0,2-1 0,-4 0 0,3 0 0,1 1 0,0 1 0,1-1 0,-1-1 0,0 1 0,0-1 0,2 2 0,-2-1 0,4 1 0,-2-1 0,2 1 0,-2 0 0,2 1 0,-4-1 0,4 1 0,-5-1 0,2-1 0,-3 0 0,0 1 0,2-1 0,-4 0 0,2 0 0,0 1 0,-2-1 0,2 0 0,0 0 0,-2 0 0,4-1 0,-4 1 0,2-1 0,1 2 0,-1 0 0,2 0 0,-1 0 0,-2-1 0,1 0 0,-1 0 0,0 0 0,1 1 0,-1-1 0,-1 0 0,3 0 0,-2 0 0,0 0 0,1 2 0,-2-3 0,3 3 0,-3-3 0,3 1 0,-2 1 0,1-3 0,2 4 0,-1-3 0,2 3 0,-1-1 0,0-1 0,-1 0 0,1 1 0,0-1 0,0 1 0,0-1 0,-2 0 0,1 1 0,-2-1 0,0 0 0,1 0 0,0 0 0,-1 0 0,2 0 0,-2 0 0,0 0 0,1-1 0,0 2 0,0-3 0,-1 3 0,1-2 0,1 1 0,-1 0 0,2 0 0,-3-1 0,0 1 0,2-1 0,-2 1 0,2 0 0,-1 0 0,0 1 0,0-3 0,0 2 0,-2-1 0,3 1 0,-1 0 0,0-1 0,1 1 0,-2-3 0,3 5 0,-1-3 0,2 3 0,-1-2 0,0 1 0,0-1 0,-1-1 0,1 1 0,-2-1 0,2 1 0,-4-1 0,2 1 0,1-3 0,-3 1 0,4-1 0,-2 2 0,1-2 0,-1 1 0,1-1 0,1 2 0,0 0 0,1-1 0,-3 1 0,0-2 0,1 1 0,-2 0 0,-15-7 0,8 5 0,-13-8 0,14 8 0,0-1 0,-4-2 0,1 2 0,-3-3 0,3 2 0,-2-1 0,0-1 0,0 2 0,-2-3 0,2 3 0,-1-2 0,0 1 0,-1-1 0,4 1 0,-1 1 0,1 0 0,0-1 0,0 1 0,0 2 0,2-2 0,-4 1 0,4-1 0,-3 0 0,2 0 0,-2-1 0,0 1 0,1 0 0,-1 0 0,1 0 0,0 0 0,0 1 0,0-1 0,1 1 0,1-1 0,-3 0 0,1 1 0,-1-1 0,0 2 0,-1-3 0,0 1 0,0-1 0,-2 1 0,2-1 0,-4-1 0,2 1 0,0-1 0,0 1 0,2 1 0,0 1 0,1-1 0,0 2 0,2-1 0,-1 0 0,0-1 0,-2 1 0,2-1 0,1 3 0,-1-3 0,0 1 0,-2-1 0,3 1 0,-3-1 0,2 1 0,-2-1 0,0-1 0,-1 2 0,0-1 0,-2 1 0,0 0 0,1-1 0,-2 1 0,4-1 0,-2-1 0,2 1 0,1 1 0,-1-1 0,0 1 0,0-2 0,2 3 0,-1-2 0,0 1 0,0-2 0,0 2 0,0-1 0,3 2 0,-4-1 0,2-1 0,0 2 0,-1-1 0,2 0 0,-2-1 0,1-1 0,0 1 0,-1 0 0,1 0 0,1 0 0,-1 0 0,0-1 0,2 1 0,-4 1 0,2 0 0,0 0 0,-2-2 0,2 0 0,-2 0 0,2 0 0,-1 1 0,2 2 0,-2-3 0,3 1 0,-2 1 0,-1-2 0,1 2 0,-2-2 0,3 0 0,-1 1 0,1 0 0,-2 0 0,2 0 0,-2-2 0,1 1 0,-2-1 0,0 2 0,-2-3 0,2 3 0,-2-3 0,1 3 0,0-1 0,0 1 0,-1-1 0,1 1 0,0-1 0,1 1 0,2 0 0,-2-1 0,2 1 0,-2 0 0,1-2 0,0 1 0,0-2 0,1 2 0,-5-4 0,2 2 0,0 0 0,2 1 0,2 2 0,-2-1 0,2 1 0,0 0 0,-1-2 0,1 2 0,0-2 0,-1 2 0,0-2 0,0 1 0,-2-2 0,0 0 0,0 0 0,-2-2 0,2 3 0,0-1 0,1 2 0,0-1 0,0 2 0,3 0 0,-2-1 0,0 0 0,2 1 0,-1-2 0,-1 1 0,2 0 0,-2 0 0,1 1 0,0-2 0,0 2 0,-1-3 0,2 3 0,-2-4 0,0 2 0,0 0 0,0-2 0,-2 4 0,2-2 0,0 1 0,0 1 0,2 0 0,-2 0 0,2 0 0,-2-1 0,-1 0 0,2 0 0,-4-2 0,3 3 0,-2-4 0,1 2 0,-1 0 0,0 0 0,0 0 0,2 1 0,-1 1 0,2 0 0,-1 0 0,0-1 0,0-1 0,-2 2 0,2-2 0,-3 1 0,2-3 0,-3 3 0,2-2 0,0 2 0,1-2 0,-1 2 0,0-1 0,2 0 0,-2 1 0,3-2 0,-2 2 0,2-1 0,-2 2 0,2 0 0,0-1 0,-2 0 0,2 2 0,-2-2 0,0 0 0,2 1 0,-3-3 0,3 2 0,0-1 0,-2 0 0,2 2 0,-1-2 0,2 2 0,-1 0 0,-1 0 0,0 1 0,1-2 0,0 2 0,0-2 0,-1 1 0,1 0 0,-2 1 0,2-1 0,-1 2 0,16 7 0,-8-4 0,15 7 0,-15-6 0,3-1 0,0 1 0,-1 0 0,1 2 0,-1-1 0,2 2 0,-2-2 0,2 2 0,-2-1 0,0 1 0,1 0 0,-2-3 0,1 2 0,-2 0 0,0-2 0,2 2 0,-1 0 0,2 0 0,-3 0 0,2 1 0,-2-2 0,2 1 0,-2-2 0,2 2 0,-2-2 0,2 2 0,-1 0 0,1-2 0,-2 2 0,2 0 0,-2-2 0,3 2 0,-2-2 0,1 1 0,-1 0 0,1 0 0,0 0 0,0-1 0,-2 0 0,2 1 0,-2-1 0,2 0 0,0 2 0,-2-2 0,2 2 0,-2-2 0,1 2 0,1-2 0,0 0 0,-1 0 0,1-2 0,-1 2 0,1 0 0,1 0 0,-3 0 0,2 0 0,-1 0 0,-1 0 0,3 1 0,-2-1 0,2 0 0,-3 0 0,3 0 0,-3 0 0,2 0 0,-1 0 0,1 0 0,0 1 0,1-3 0,-2 2 0,2-1 0,-1 1 0,1 0 0,1-1 0,-2 1 0,1-1 0,-1-1 0,1 2 0,0-1 0,-1 1 0,2-1 0,0 1 0,0-1 0,-1 2 0,1-1 0,0 0 0,0 1 0,0-1 0,-2 0 0,1 1 0,-2-1 0,2-1 0,-2 0 0,0 0 0,1 1 0,-1 1 0,2-1 0,-1 0 0,1 0 0,-1 1 0,2-1 0,-4 0 0,4 0 0,-4 0 0,4 1 0,-2-1 0,0 0 0,1 1 0,0-1 0,0 0 0,0 1 0,0-1 0,-1 0 0,0 1 0,3 0 0,-4 0 0,2 0 0,-3-1 0,0 1 0,3 0 0,-2-2 0,1 2 0,0-1 0,-3 1 0,3 0 0,-1 0 0,0-1 0,1 2 0,-2-2 0,1 1 0,0 0 0,0 0 0,1-1 0,-2 2 0,2-1 0,0 0 0,-1 0 0,0-1 0,1 1 0,0 0 0,0 0 0,-1 0 0,1-1 0,-1 0 0,2 0 0,-2 0 0,2 1 0,-2-1 0,0 0 0,1 0 0,-2 0 0,4 1 0,-4-1 0,4 0 0,-4 0 0,4-1 0,-4 1 0,4-1 0,-4 1 0,3-1 0,-2 1 0,2-2 0,0 3 0,-1-1 0,1 0 0,-1 1 0,0-1 0,2 0 0,-4 0 0,2 1 0,0-3 0,-2 2 0,3-1 0,-2 1 0,0 0 0,1 1 0,-2-2 0,3 4 0,-3-6 0,2 4 0,0 0 0,-1-1 0,2 1 0,-3-1 0,0 1 0,2 0 0,0 0 0,0 0 0,1-1 0,-3 1 0,2-1 0,0 0 0,-2 0 0,3 1 0,-3-2 0,2 2 0,-1-2 0,0 1 0,1 0 0,-1 0 0,0 0 0,1 2 0,-2-2 0,1 2 0,1-2 0,-1 0 0,2 0 0,-2 0 0,2 1 0,-3-1 0,4 0 0,-2 1 0,0-1 0,2 0 0,-2 1 0,2 0 0,-1 0 0,1 1 0,0-1 0,0 0 0,-2 0 0,1 1 0,-2-2 0,2 0 0,-2 1 0,0-1 0,1 0 0,-2 0 0,3 0 0,-2 0 0,0 0 0,1 0 0,-2 1 0,2-1 0,-1 0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0.06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20.649"/>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2269 58 16383,'-22'0'0,"-3"0"0,-1 0 0,-9 0 0,-1-5 0,-8-1 0,-3-8 0,13 8 0,-7-4 0,14 5 0,-1 2 0,3-3 0,7 5 0,2-1 0,5 2 0,4 0 0,-2 0 0,6 0 0,20 0 0,0 0 0,22 0 0,-3 3 0,11 3 0,6 5 0,8 5 0,4 5 0,6 2 0,2 7 0,9 4 0,-7 1 0,8 9 0,-10-2 0,6 7 0,-10-2 0,3 4 0,-9-4 0,-5-2 0,-6-5 0,-17-12 0,2 2 0,-12-8 0,1-2 0,-2-2 0,1-1 0,-11-8 0,1 2 0,-9-7 0,-3-1 0,2-1 0,-18-1 0,-2-3 0,-35-4 0,-1-6 0,-29-5 0,-13-5 0,38 11 0,-1 0 0,-5-1 0,-2 0 0,-7-1 0,-1 1 0,2-1 0,0 1 0,-10-1 0,2 0 0,20 1 0,2 1 0,-12-1 0,-1 0 0,-2-5 0,3 1 0,14 4 0,-1-1 0,-19-5 0,2 0 0,-13-7 0,-5-3 0,22 8 0,6 0 0,26 9 0,-11-3 0,20 5 0,1 2 0,13 1 0,2 4 0,6 1 0,23 1 0,-3 4 0,21 3 0,-5 6 0,3 4 0,5 2 0,7 3 0,2 4 0,4 4 0,6 4 0,7 9 0,1 0 0,10 6 0,-4 3 0,4 1 0,-4 0 0,-1-2 0,-6-8 0,-19-12 0,4 0 0,-19-12 0,2 2 0,-5-6 0,-12-6 0,-2-4 0,-8-1 0,-3-2 0,-20-9 0,3 2 0,-21-8 0,6 1 0,-5 2 0,-5-5 0,-6 1 0,-4-3 0,-7-1 0,-2-2 0,-8-2 0,3-3 0,-3 3 0,22 3 0,-9 2 0,17 5 0,-9-4 0,5 7 0,10-2 0,1 6 0,6-3 0,3 3 0,2-1 0,4 2 0,1 0 0,5 2 0,-2-1 0,27 3 0,-4 0 0,22 5 0,-5 2 0,5 6 0,4 1 0,3 4 0,0 1 0,0 3 0,2 3 0,-11-7 0,2 5 0,-12-6 0,2 0 0,-8-4 0,-4-3 0,-7-5 0,-3 0 0,-2-2 0,-20-1 0,0-3 0,-20-6 0,-2-2 0,-4-9 0,-16 2 0,-4-12 0,-13 0 0,-1-2 0,-6-5 0,5 4 0,21 6 0,-1-2 0,21 11 0,-5-3 0,7 6 0,10 2 0,-3 0 0,13 4 0,-3 2 0,11 3 0,3 2 0,0 0 0,-1 3 0,4 0 0,-5 4 0,4 2 0,-3 0 0,0 4 0,-2 1 0,-3 3 0,0 2 0,0-1 0,-1 3 0,1-1 0,-6 9 0,2-3 0,-2 2 0,3-1 0,0-3 0,1 1 0,-1 3 0,2-5 0,-1 4 0,1-4 0,1 2 0,-1 0 0,4-2 0,-1 1 0,-2 6 0,2-6 0,0 5 0,3-12 0,2 1 0,0-8 0,0 1 0,1-6 0,0 0 0,-2-3 0,-1-7 0,2-1 0,0-4 0,2-1 0,2 4 0,-2-2 0,2 2 0,0-2 0,0 2 0,0-4 0,0 0 0,0-6 0,0-5 0,13-11 0,2-2 0,14-10 0,-1 3 0,4-5 0,-3 1 0,-4 11 0,11-17 0,-14 23 0,11-21 0,-9 16 0,-7 5 0,0 0 0,-3 9 0,-1 0 0,-3 3 0,2 4 0,-7 7 0,1 1 0,-2 5 0,-3 10 0,1-2 0,-2 10 0,0-4 0,0 2 0,0 3 0,0 4 0,0 5 0,-5 1 0,0 6 0,-5-3 0,-3 7 0,2 5 0,-6 8 0,5 4 0,-3 9 0,0-3 0,2 3 0,1-22 0,2 6 0,4-15 0,-4 2 0,5-3 0,0-13 0,2-4 0,1-9 0,0 0 0,-1-4 0,0 0 0,-4-7 0,1 3 0,1-8 0,2 5 0,1-1 0,-1 1 0,0-1 0,1 0 0,1 0 0,1 0 0,-3 1 0,-3 1 0,1 2 0,-1 1 0,1 0 0,1-2 0,-2-1 0,1 0 0,1-1 0,1 1 0,-2-3 0,0 2 0,0-2 0,0 2 0,2 1 0,-1 0 0,-2 0 0,0 0 0,-1-1 0,2 1 0,-1 1 0,0 1 0,1-1 0,-2 2 0,-2-2 0,0 1 0,-2 0 0,-3 0 0,0 1 0,-2 0 0,2 0 0,1 0 0,1 0 0,3 0 0,0 0 0,4 0 0,0 0 0,0 0 0,0 1 0,-1 1 0,0 1 0,3 0 0,-3 0 0,-1 0 0,2-1 0,-1-1 0,0 1 0,0-2 0,-2 2 0,1-2 0,-1 0 0,0 0 0,-2 0 0,2 0 0,0 0 0,-1 0 0,3 0 0,-2 0 0,3 0 0,0 0 0,21-7 0,-1 5 0,24-4 0,-7 6 0,7 2 0,2 12 0,7 5 0,0 13 0,3 4 0,-2 4 0,-1 2 0,-3 0 0,-1-1 0,-14-11 0,4 4 0,-11-11 0,5 3 0,-7-5 0,-1-3 0,-4-3 0,0 0 0,-5-5 0,2 0 0,-5-5 0,0 0 0,-1-1 0,-2-1 0,0 0 0,0-1 0,-19-1 0,0-1 0,-15 0 0,-2 0 0,-2-5 0,-3 0 0,-10-6 0,1-3 0,-2 2 0,-4-1 0,16 5 0,-9-3 0,13 6 0,-8-5 0,4 4 0,5-3 0,0 4 0,7-1 0,1 1 0,3-1 0,5 2 0,-2-2 0,4 0 0,1 2 0,0-1 0,4 0 0,-2 1 0,4-1 0,0 2 0,0 1 0,2 0 0,-3 0 0,1 0 0,0-1 0,0 2 0,1-1 0,-1-1 0,21 5 0,-1-1 0,21 3 0,-10-1 0,5 1 0,-10-2 0,12 1 0,-9 1 0,7-3 0,-5 1 0,-4-2 0,-3 0 0,-5 0 0,-3 0 0,-2 0 0,-4 0 0,0 0 0,-15-9 0,4 3 0,-11-5 0,3 7 0,0 1 0,-2 2 0,-6 0 0,5 1 0,-7 0 0,1 0 0,-8 4 0,1 4 0,4 1 0,-1 5 0,6-5 0,-4 2 0,0-2 0,3 0 0,0-2 0,3-1 0,2-2 0,4 0 0,2-2 0,1 0 0,1-2 0,4 0 0,1 0 0,-2 0 0,1 0 0,-1 0 0,0 0 0,2 0 0,-2-2 0,1 2 0,-3-3 0,4 3 0,-3-2 0,0 2 0,2 0 0,-3-1 0,4 1 0,-3-2 0,3 2 0,-2 0 0,0 0 0,2-1 0,-2 0 0,4-5 0,2 0 0,4-3 0,3-1 0,0 1 0,0-2 0,3-3 0,0 1 0,4-4 0,-4 3 0,2-2 0,-1 0 0,0 1 0,-1 1 0,0 0 0,-2 3 0,-1 1 0,0-1 0,-3 4 0,1 0 0,0 0 0,-1 2 0,1 0 0,-2-1 0,0 2 0,0-2 0,1 2 0,-1-1 0,1 1 0,-2 1 0,-6 15 0,-1-3 0,-9 16 0,5-8 0,-3 2 0,3-2 0,-1 2 0,-1-3 0,3 1 0,-2-3 0,4 0 0,-2-3 0,4-2 0,-1 0 0,3-2 0,-1-2 0,2 0 0,-2 1 0,1-2 0,-1 2 0,1 0 0,0-2 0,0 2 0,1-2 0,-1 1 0,0 3 0,0-3 0,-1 3 0,3-3 0,-3 2 0,2 0 0,-2 1 0,3 2 0,-4 3 0,2-1 0,-2 4 0,0-2 0,0 2 0,0 0 0,0 1 0,0-1 0,2-2 0,-2 2 0,2-2 0,-1 2 0,2 0 0,-1-2 0,2 2 0,-2-4 0,2 1 0,0-4 0,0 2 0,-2-4 0,2 2 0,-2-4 0,2 2 0,-1-4 0,1 4 0,-2-3 0,1 2 0,1-1 0,-3 0 0,3 0 0,-3 1 0,1-3 0,0 3 0,0 0 0,1 0 0,-2 1 0,3-3 0,-3 2 0,3-1 0,-1 0 0,-1 1 0,2-1 0,-3 0 0,1 0 0,1 0 0,-2 0 0,3 1 0,-7-4 0,3-8 0,-2 3 0,2-7 0,4 7 0,-3-1 0,0-2 0,1 1 0,-3-1 0,4 3 0,-4 0 0,1-2 0,0 3 0,-2-3 0,3 4 0,-3-3 0,1 1 0,1 1 0,-2-2 0,3 3 0,-2-3 0,9-3 0,-3 1 0,6 0 0,-4 3 0,0 0 0,0-3 0,0 3 0,0-5 0,-1 5 0,1-4 0,-1 4 0,0-4 0,1 2 0,-3 0 0,4-1 0,-3 3 0,3-2 0,-2-1 0,1 3 0,-2-3 0,2 1 0,-1 1 0,1-3 0,-1 3 0,0-1 0,0-1 0,0 3 0,0-4 0,0 3 0,0-1 0,0 0 0,0 0 0,0-1 0,1 3 0,-2-3 0,1 1 0,1 0 0,-2-1 0,2 1 0,0 1 0,1-2 0,-3 3 0,2-3 0,-3 1 0,3 0 0,-1 0 0,-1 0 0,2 0 0,-1-2 0,1 2 0,-2-2 0,3 1 0,-3 0 0,1 1 0,1-1 0,-2 2 0,2-2 0,-2 1 0,1-2 0,1 3 0,-3-3 0,3 2 0,-1-4 0,2 2 0,-1-4 0,1 4 0,0-4 0,-1 2 0,1-2 0,1 0 0,-1-1 0,2 1 0,-3 2 0,3-2 0,-2 4 0,1-2 0,-2 2 0,1 1 0,-2 0 0,0 2 0,-1-1 0,1 0 0,-6 19 0,3-7 0,-6 18 0,2-13 0,-2 4 0,1-2 0,-1 2 0,2 0 0,-3 1 0,4-3 0,-2 2 0,2-5 0,1 3 0,-1-3 0,0 0 0,0 0 0,2 1 0,-1-1 0,1 0 0,-2 0 0,2 1 0,-1-1 0,1-2 0,0 2 0,-1-4 0,2 2 0,-2-4 0,3 0 0,-1-1 0,-1 1 0,1 2 0,-1-2 0,-1 0 0,3 0 0,-3 0 0,3 1 0,-3-1 0,1-1 0,1 2 0,-2-2 0,3 1 0,-3 0 0,1 0 0,-1 1 0,1-3 0,0 3 0,1-1 0,-2 0 0,2 0 0,-1 0 0,-1 0 0,3 0 0,-1 0 0,1 1 0,-2 0 0,2-2 0,-1 2 0,-1-1 0,2 0 0,-1 2 0,1-4 0,3-19 0,-1 9 0,3-19 0,-2 17 0,1-5 0,0 0 0,0-2 0,0-3 0,0 2 0,1-2 0,-1 3 0,0 0 0,0 2 0,0 0 0,-1 3 0,1 0 0,0 2 0,-1-2 0,1 2 0,0-2 0,0-3 0,1 0 0,0-2 0,1 0 0,0-3 0,-2 2 0,4-2 0,-3 3 0,1 0 0,0-1 0,-2 3 0,2 1 0,-1-1 0,-1 4 0,1-2 0,-2 5 0,1 0 0,-1 0 0,1 1 0,-1-3 0,-1 2 0,1-2 0,-2 2 0,2 0 0,-1 0 0,-1 0 0,2 1 0,-2-1 0,2 0 0,-3 2 0,3-2 0,-2 2 0,2-2 0,-1 1 0,2-4 0,-1 0 0,1 0 0,-2 1 0,2 1 0,-1 0 0,1-1 0,-1 1 0,1 0 0,-1 0 0,1 1 0,-2 0 0,2-1 0,-3 1 0,3 0 0,-4 1 0,3 1 0,-1-2 0,0 0 0,1-2 0,-1 2 0,0-2 0,1 0 0,-1 0 0,2-2 0,0 0 0,0-1 0,-1 1 0,1-2 0,2-1 0,0-3 0,1 1 0,0-2 0,0-2 0,8-11 0,-5 3 0,7-4 0,-7 7 0,0 6 0,-1-3 0,-1 6 0,3-4 0,-3 4 0,3-1 0,-3 1 0,2 1 0,-2-1 0,2 4 0,-2-1 0,-1 2 0,1-1 0,-1 1 0,1 0 0,-1 0 0,2-4 0,-3 3 0,3 0 0,-5 1 0,1 4 0,0-2 0,-2 2 0,2 1 0,-1 1 0,-1 0 0,-15 34 0,0 0 0,-14 30 0,-2 2 0,-1 3 0,-5 15 0,3-5 0,1 3 0,12-26 0,-4 6 0,10-20 0,-4 7 0,8-11 0,-1-5 0,5-9 0,-1-2 0,4-4 0,-1-2 0,1-1 0,0 0 0,1-2 0,0 2 0,0-2 0,0 0 0,0 1 0,0-2 0,0 2 0,1 0 0,1-2 0,2 2 0,1-2 0,0-2 0,0 0 0,0 0 0,0-2 0,0 2 0,0-1 0,2-3 0,-4 1 0,4-2 0,-1 0 0,1 0 0,2 0 0,-4 0 0,1 0 0,-1-2 0,0 1 0,1-2 0,-4-2 0,-10-1 0,0 2 0,-12 0 0,9 2 0,-3 1 0,3 0 0,0 1 0,2-2 0,0 2 0,2-2 0,0 2 0,2 0 0,-1-1 0,1 1 0,2-6 0,0 1 0,3-1 0,0-2 0,0 1 0,0-2 0,6-6 0,1 1 0,6-2 0,8-4 0,-5 8 0,9-6 0,-3 9 0,1-4 0,5 3 0,-5 1 0,1 3 0,-4 3 0,-1-1 0,-3 4 0,0-2 0,-2 2 0,-2 0 0,-1 0 0,-4 0 0,4 0 0,-4 0 0,2 0 0,-3 0 0,0 0 0,0 0 0,-2 0 0,1 0 0,-24-5 0,8 2 0,-23-5 0,17 4 0,1 0 0,0 2 0,5 0 0,-1 2 0,3 0 0,3 0 0,0 0 0,0 0 0,22 14 0,-4-2 0,18 12 0,-3-2 0,0 0 0,3 3 0,1 3 0,4 5 0,-2 0 0,6 6 0,-3-3 0,2 4 0,4 1 0,0 0 0,7 2 0,0 3 0,0-3 0,6 9 0,-5-8 0,8 4 0,-8-5 0,5 0 0,-6 0 0,1-7 0,20 12 0,-20-19 0,18 4 0,-25-18 0,0-6 0,-11-2 0,4-2 0,-12-1 0,5 1 0,-9-1 0,-4-1 0,-7-2 0,-2-1 0,-24-10 0,-8-6 0,-25-11 0,0-5 0,-9-2 0,3-3 0,8 7 0,-17-11 0,32 23 0,-23-12 0,16 14 0,-2-1 0,-6 0 0,6 4 0,2 0 0,-3 2 0,-4-5 0,-1 4 0,1-6 0,-3 3 0,6-4 0,6 8 0,1-4 0,6 6 0,6-1 0,2 2 0,15 5 0,2 1 0,4-2 0,37 0 0,11 1 0,45 0 0,-15 3 0,2 0 0,-19 1 0,1 2 0,4 2 0,6 2 0,-3 2 0,13 7 0,-2 3 0,-12 0 0,1 2 0,1 2 0,-2 1 0,-1 0 0,1 2 0,-2 1 0,-1 1 0,-1 0 0,26 15 0,-6-1 0,-20-10 0,-3 0 0,5 3 0,-2-1 0,21 13 0,-35-20 0,-2-1 0,16 10 0,-2-3 0,-27-12 0,8 2 0,-11-6 0,-10-6 0,-4-1 0,-9-5 0,2 1 0,-6-5 0,-15-12 0,4 4 0,-15-12 0,12 11 0,1 0 0,5 4 0,1 3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24.12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201 190 16383,'43'-3'0,"16"-9"0,-11 6 0,0-7 0,2 0 0,6 7 0,-7-3 0,1 0 0,23 3 0,4 2 0,13 1 0,-22 3 0,-8 0 0,-3 0 0,-18 0 0,12 0 0,-14 0 0,-2 2 0,-12 0 0,-4 2 0,-6 0 0,-5 0 0,-1-2 0,-4-1 0,-18-8 0,8 4 0,-21-8 0,11 4 0,-8-2 0,-3 0 0,-8-1 0,-12 1 0,-5-1 0,-11 0 0,-7 0 0,-5 1 0,-5 2 0,0 0 0,5 3 0,1 1 0,5 3 0,4 0 0,5 0 0,5 0 0,-2 3 0,13-3 0,-1 5 0,20-5 0,4 4 0,8-3 0,3 1 0,4-1 0,35 1 0,10 0 0,39 0 0,9 2 0,-35-4 0,3 0 0,6 2 0,3 0 0,11-2 0,2 0 0,6 0 0,3 0 0,5 2 0,1 0 0,-1-2 0,1 1 0,4 1 0,-4 0 0,-26-2 0,-1 0 0,14 2 0,-1 0 0,-24-2 0,-2 1 0,11 1 0,0 0 0,-7-2 0,-5 0 0,18 2 0,-6-2 0,-28 2 0,2 0 0,-10-1 0,-12 1 0,-4-1 0,-5-1 0,-18 7 0,-5-4 0,-36 8 0,-2 2 0,-33 1 0,-6 0 0,37-8 0,-2-1 0,-5-1 0,0 0 0,-6-2 0,2 0 0,12 0 0,-1 0 0,-7-2 0,0 0 0,14 0 0,1 0 0,-8 0 0,-1 0 0,7 0 0,0 0 0,-40 0 0,16 0 0,20 0 0,7 0 0,16 0 0,-7 0 0,15 2 0,5-2 0,13 2 0,6-1 0,20 1 0,13-1 0,23 1 0,19 1 0,4 1 0,-27 1 0,1 1 0,3-1 0,1 2 0,6 2 0,-1 1 0,-11-1 0,-1 0 0,9 2 0,0 1 0,28 9 0,-36-10 0,-2-1 0,23 5 0,-4 0 0,-29-7 0,6 2 0,-15-2 0,-9-2 0,-8-2 0,-5-2 0,-34-1 0,2-1 0,-31-2 0,5-4 0,-6-1 0,-8-2 0,-6 3 0,-5 2 0,-5-2 0,1 6 0,-1-3 0,5 3 0,5 0 0,6 0 0,22 0 0,-2 0 0,15 2 0,3 0 0,2 1 0,12 0 0,3-2 0,9 0 0,14-1 0,21-8 0,16-2 0,26-7 0,17-3 0,-39 10 0,3 0 0,7 0 0,1 0 0,6 1 0,2 1 0,2 1 0,0 2 0,4 2 0,0 1 0,-2 0 0,-3 0 0,-16 2 0,1 0 0,26 0 0,-1 0 0,12 0 0,-33 0 0,-2 0 0,10 3 0,-25 0 0,2 3 0,-11-1 0,-12-1 0,-8-1 0,-6 0 0,-4-3 0,-2 2 0,-31-2 0,1 0 0,-48 0 0,7 0 0,-29 0 0,1 0 0,39 0 0,1 0 0,-32 0 0,34 0 0,0 0 0,-33 0 0,34 0 0,-1 0 0,-47 0 0,7 0 0,11 3 0,6 0 0,13 3 0,16 0 0,4-1 0,16-2 0,0-1 0,6-2 0,11 0 0,7-3 0,18 0 0,15-5 0,36 1 0,8-2 0,-25 6 0,3 2 0,1-1 0,1 1 0,3 1 0,2 0 0,7 0 0,1 0 0,0 0 0,1 0 0,3-1 0,-1 2 0,-16 1 0,0 1 0,10 1 0,-1 1 0,33 9 0,-39-4 0,0-1 0,-6-1 0,-5 0 0,21 7 0,-2-3 0,-27-1 0,8 0 0,-14-3 0,-8-1 0,-8-3 0,-5-1 0,-4 2 0,-3-3 0,-23 1 0,-5-3 0,-38 0 0,-3-6 0,-22-2 0,-12-9 0,47 9 0,-3 0 0,-7-4 0,0 1 0,-36-4 0,39 4 0,0-1 0,-33-6 0,38 7 0,2 0 0,-17-5 0,-3 0 0,28 5 0,-5 0 0,11 1 0,12 2 0,8 2 0,7 4 0,4-1 0,4 1 0,26-1 0,1 1 0,28 0 0,3 2 0,6 0 0,18 0 0,-24 0 0,-1 0 0,27 0 0,-21 0 0,-1 0 0,15 0 0,18 6 0,-8 4 0,-13 4 0,-20 0 0,19 5 0,-44-8 0,31 9 0,-31-8 0,3 0 0,-5 0 0,-6-4 0,-7-2 0,-1-1 0,-4 0 0,-4-1 0,0 0 0,-13-2 0,4-1 0,-8-1 0,7 0 0,0 0 0,0 0 0,-1 0 0,-6 0 0,-6 0 0,-6 0 0,-5-2 0,-5-3 0,-8-4 0,-4-2 0,-3-3 0,-1-1 0,1-2 0,-1 0 0,4 2 0,11 3 0,-16-3 0,28 8 0,-24-7 0,25 9 0,-4-4 0,3 4 0,5-1 0,4 2 0,4 0 0,3 1 0,6-1 0,0 1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31.676"/>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64 184 16383,'13'0'0,"-2"0"0,-8 0 0,0 0 0,4 0 0,-3 0 0,3 0 0,-2 0 0,-1 0 0,3 0 0,-2 0 0,0 1 0,1 0 0,-1 0 0,0 0 0,2 0 0,-2 0 0,0-1 0,3 2 0,-5-2 0,4 2 0,-2-2 0,-1 0 0,3 1 0,-2 0 0,-1 1 0,3-1 0,-3 1 0,3-2 0,0 1 0,-2-1 0,1 2 0,-1-2 0,0 1 0,1-1 0,-1 2 0,0-1 0,0 1 0,-1 0 0,2-1 0,-1 0 0,1 1 0,-1-2 0,0 1 0,0-1 0,1 0 0,-1 0 0,1 0 0,-1 0 0,1 0 0,-1 0 0,0 0 0,0 2 0,1-2 0,0 1 0,-2-1 0,2 0 0,-21-3 0,12 1 0,-17-2 0,17 2 0,-2-1 0,0 1 0,2-1 0,-4 0 0,4 1 0,-4-1 0,4 1 0,-4-1 0,4 0 0,-2 0 0,0-1 0,2 1 0,-3 0 0,2 1 0,-1-1 0,1 0 0,0-1 0,-2-1 0,2 2 0,-1 0 0,1-2 0,0 2 0,-2-2 0,2 0 0,-1 2 0,2-2 0,0 2 0,-1-2 0,0 2 0,0-2 0,-1 1 0,2 2 0,-3-3 0,3 3 0,-2-2 0,0 2 0,1 0 0,-3 1 0,2-2 0,1 2 0,-3-1 0,2 1 0,0 0 0,-1-1 0,3 2 0,-5-3 0,4 1 0,-4-1 0,5 1 0,-2 1 0,-1-1 0,2 2 0,-2-3 0,1 1 0,1 1 0,-1-2 0,-3 1 0,5 0 0,-3-1 0,-1 0 0,4 1 0,-4-2 0,3 2 0,0-1 0,-4-2 0,5 3 0,-3-2 0,1 2 0,2-1 0,-1-2 0,2 0 0,1-1 0,8 17 0,-6-7 0,6 11 0,-7-12 0,1-1 0,1 6 0,0-5 0,0 4 0,-1-2 0,0-2 0,0 4 0,1-2 0,0-1 0,1 2 0,-2-1 0,1-1 0,0 2 0,-1-2 0,1 1 0,-1 1 0,0 0 0,-1-1 0,0 3 0,0-5 0,0 4 0,0-3 0,0 2 0,0 0 0,0-1 0,1 0 0,0 0 0,0 0 0,1 1 0,2-4 0,0 1 0,3-3 0,-2 0 0,0 0 0,0 0 0,1 0 0,0 0 0,-1 0 0,1 0 0,-2 0 0,3 0 0,-2 0 0,1 0 0,-1 0 0,-1 0 0,2 0 0,-1 0 0,1 0 0,0 0 0,-2 0 0,4 0 0,-5 0 0,5 0 0,-3 0 0,0 0 0,2 0 0,-1 0 0,0 0 0,0 0 0,-1 0 0,-1 0 0,3 0 0,-2 0 0,3 0 0,-4 0 0,2 0 0,0 0 0,-2 0 0,3 0 0,0 0 0,0 0 0,0 0 0,-1 0 0,-2 0 0,2 0 0,-2 0 0,3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35.588"/>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3 16383,'13'0'0,"-1"0"0,-9 0 0,0 0 0,4 0 0,-3 0 0,3 0 0,-2 0 0,-1 0 0,2 0 0,0 0 0,-1 0 0,0 0 0,0 0 0,1 0 0,0 0 0,0 0 0,-1 0 0,1 0 0,-1 0 0,2 0 0,-3 0 0,3 0 0,-1 0 0,-1 0 0,1 0 0,-1 0 0,0 0 0,1 0 0,-2 0 0,2 0 0,-1 0 0,1 0 0,0 0 0,-1 0 0,1 0 0,-1 0 0,0 0 0,1 0 0,-2 0 0,1 0 0,1 1 0,-1-1 0,0 2 0,0-2 0,0 0 0,1 0 0,-1 0 0,1 0 0,-1 0 0,-1 2 0,3-1 0,-3 1 0,1 0 0,1-2 0,-2 1 0,4 1 0,-4-2 0,3 1 0,-2-1 0,1 0 0,-1 2 0,-1-2 0,3 2 0,-3-2 0,3 0 0,-3 0 0,1 0 0,1 0 0,-19-9 0,12 7 0,-13-7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39.128"/>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0 16383,'16'7'0,"-2"0"0,-10-4 0,2 0 0,-1 0 0,1 1 0,-2-1 0,1 0 0,0 0 0,-1 0 0,4 0 0,-4 0 0,2-1 0,-2 1 0,1-1 0,0 1 0,0 0 0,-2-1 0,5 2 0,-5-1 0,3 0 0,-2 0 0,0-1 0,1 0 0,0 0 0,1 1 0,-3-1 0,3 1 0,-1-3 0,-1 4 0,2-2 0,-3 2 0,3-1 0,-1-1 0,-1 1 0,2-2 0,-1 2 0,-1-1 0,2 1 0,-2-1 0,1-1 0,0 2 0,0-3 0,1 3 0,-2-3 0,2 2 0,0-1 0,-1 1 0,0 1 0,-1-2 0,2 2 0,-2-3 0,1 3 0,1-2 0,-1 0 0,0 0 0,0 0 0,0 0 0,1 2 0,-1-3 0,0 3 0,0-1 0,0-2 0,0 4 0,0-1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45.53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418 188 16383,'-18'0'0,"-1"0"0,9 0 0,-3-1 0,6-1 0,-2-2 0,2 1 0,2 1 0,0-3 0,1 3 0,0-3 0,-2 2 0,3 0 0,-2 0 0,1 0 0,-1 0 0,1 0 0,-2-1 0,1 0 0,-2-2 0,0 2 0,1-3 0,-1 2 0,-2-2 0,2 2 0,-2-2 0,2 3 0,0-2 0,0 2 0,2-1 0,-1 2 0,2 1 0,0-1 0,-2 1 0,2 1 0,-3-2 0,4 1 0,-1-1 0,-2 0 0,0 0 0,-2 0 0,1-1 0,0 1 0,2 1 0,-1-1 0,2 2 0,-2 0 0,19 2 0,-6 2 0,12-1 0,-10 1 0,-2-1 0,2 1 0,-2 1 0,2-1 0,-3-1 0,1 1 0,0-1 0,-2 1 0,2 1 0,-2-1 0,2 0 0,-1 1 0,3 0 0,-4-1 0,3 1 0,-5-4 0,4 3 0,-2-1 0,1 0 0,-1 1 0,0-1 0,0-1 0,1 2 0,0-1 0,0 1 0,-1-2 0,0 2 0,0-1 0,1 1 0,-1 1 0,2-1 0,-2-1 0,2 1 0,-4-1 0,4 1 0,-2-1 0,0 1 0,0-2 0,-1 2 0,1 2 0,-1-2 0,0 1 0,0 1 0,0-2 0,2 2 0,-3-2 0,2 0 0,0 1 0,-2 0 0,2 0 0,-1 1 0,-1-3 0,2 3 0,-12 0 0,5 0 0,-10-1 0,9-1 0,-5-3 0,2 3 0,-3-3 0,0 4 0,0-4 0,-2 3 0,0-2 0,-1 2 0,1-3 0,2 2 0,0 0 0,2-2 0,1 1 0,-1-1 0,2 2 0,-2-2 0,4 2 0,-3-2 0,1 0 0,0 0 0,-1 1 0,1-1 0,-1 3 0,2-3 0,-2 2 0,-1-2 0,2 0 0,-1 0 0,2 0 0,-1 0 0,-1 0 0,0 0 0,2 0 0,-2 0 0,1 0 0,19 0 0,-9 0 0,14 0 0,-14 0 0,0 0 0,0 1 0,1-1 0,1 3 0,-2-2 0,1 0 0,0 1 0,0-2 0,2 2 0,-5-1 0,4-1 0,-2 2 0,0-1 0,1-1 0,-1 2 0,1-1 0,1-1 0,-3 2 0,2-1 0,0 0 0,-2 0 0,3 0 0,-3 1 0,1 0 0,0 0 0,0-1 0,0 1 0,0-1 0,1 0 0,0-1 0,-2 0 0,4 0 0,-4 0 0,2 0 0,0 0 0,-2 0 0,3 0 0,-2 0 0,0 0 0,1 0 0,-1 0 0,0 0 0,1 0 0,-2 0 0,3 0 0,-3 0 0,2 1 0,-1 0 0,0 0 0,1-1 0,-2 0 0,3 0 0,-3 0 0,2 0 0,-2 0 0,2 0 0,1 0 0,-2 0 0,1 0 0,-1 0 0,0 0 0,1 0 0,-2 0 0,-4-9 0,0 7 0,-4-9 0,3 8 0,-2 1 0,-2-5 0,0 6 0,-1-3 0,2 3 0,0-1 0,-3 0 0,3 1 0,-2 0 0,2-1 0,0-1 0,-2 1 0,2-1 0,-1 3 0,-1-3 0,3 2 0,-3-3 0,1 3 0,0-2 0,0 3 0,0-3 0,0 2 0,-2-2 0,2 3 0,0-3 0,-1 3 0,0-3 0,0 1 0,0-1 0,0 1 0,3-1 0,-4 3 0,1-3 0,0 3 0,0-2 0,0 0 0,2 2 0,-3-3 0,0 3 0,2-3 0,-1 3 0,0-3 0,2 1 0,-4 1 0,5-2 0,-4 1 0,1-1 0,-1 1 0,0-1 0,1 1 0,0-1 0,1 0 0,-1 1 0,1-1 0,0 1 0,-2-1 0,4 0 0,-4 1 0,2-1 0,0 1 0,-1-1 0,2 0 0,-2-1 0,2 1 0,-2 0 0,2 1 0,-2-1 0,2 1 0,0-1 0,-1 0 0,1 1 0,-2-1 0,3 1 0,-4-1 0,4 0 0,-4-1 0,4 1 0,-2 0 0,0 0 0,2 0 0,-2 0 0,-1 0 0,0-1 0,0 1 0,-1 0 0,2 0 0,-1-1 0,-1 2 0,0-1 0,0 1 0,0-1 0,2-2 0,-1 1 0,0-1 0,-1 3 0,1-1 0,0 2 0,0-3 0,3 1 0,-2 1 0,-1-2 0,2 3 0,-4-3 0,5 2 0,-2 0 0,2 1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51.169"/>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0 16383,'15'0'0,"-2"2"0,-6-1 0,-2 3 0,0-1 0,0 0 0,-2 0 0,3 1 0,-1-1 0,0-2 0,0 1 0,0-2 0,1 0 0,2 0 0,-3 0 0,3 0 0,-5 1 0,4 1 0,-4 1 0,2 0 0,-1 0 0,1-1 0,0 1 0,1-2 0,-3 2 0,3 0 0,-3 0 0,3 0 0,-1 0 0,-2 0 0,2 1 0,-1-1 0,0-1 0,2 1 0,-3 0 0,3 0 0,-2 0 0,1-1 0,1 1 0,-3-2 0,3 2 0,-1 0 0,-1-1 0,2-1 0,-1 2 0,-1-1 0,1 2 0,-1-1 0,-1 0 0,3 0 0,-3 0 0,1 1 0,0-1 0,0 2 0,1-2 0,-1 0 0,0 0 0,1 0 0,-1 0 0,1-2 0,1 2 0,-3-1 0,3 1 0,-2 0 0,1 0 0,-1 0 0,0 0 0,1 0 0,1-2 0,-2 2 0,1-1 0,1 0 0,-1 0 0,0-1 0,1 1 0,-2 0 0,1 0 0,0-1 0,1-1 0,0 2 0,1-2 0,-2 3 0,0-3 0,-1 3 0,1-1 0,1-1 0,-1 1 0,-1 1 0,-1 1 0,-1 2 0,4-3 0,-3-1 0,4 0 0,-2 1 0,0 0 0,1 0 0,-3-1 0,3 1 0,-1-2 0,0 4 0,-1-2 0,1 1 0,-2-1 0,3 0 0,-3 0 0,1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55.509"/>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0 16383,'13'0'0,"-2"0"0,-8 0 0,0 0 0,4 1 0,-3 0 0,4 0 0,-4 1 0,1-2 0,1 3 0,-1-3 0,0 3 0,0-3 0,0 2 0,0 0 0,0 0 0,0-1 0,2-1 0,-4 1 0,4 0 0,-2 0 0,0-1 0,2 0 0,-4 0 0,4 0 0,-3 0 0,1 1 0,1 0 0,-1 0 0,1-1 0,0 0 0,-2 0 0,2 0 0,-1 0 0,1 0 0,0 0 0,-2 0 0,2 0 0,-1 0 0,1 0 0,1 0 0,-2 0 0,3 0 0,-4 0 0,2 0 0,-1 0 0,0 0 0,1 0 0,-1 0 0,1 0 0,-1 0 0,0-1 0,0 0 0,0 0 0,1 1 0,-2-1 0,2 0 0,0 0 0,-1 1 0,1 0 0,-1 0 0,0 0 0,1 0 0,-1 0 0,-1 0 0,2 0 0,-1-1 0,1 0 0,0 0 0,-1 1 0,0 0 0,0 0 0,1 0 0,0 0 0,-1 0 0,1 0 0,-2 0 0,2 0 0,0 0 0,-1 0 0,0 0 0,0 0 0,1 0 0,0 0 0,-1 0 0,1 0 0,-2 0 0,2 0 0,0 0 0,-1-1 0,0 1 0,0-2 0,-1 0 0,0-1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5:57.585"/>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411 93 16383,'-16'0'0,"1"0"0,3 0 0,1 0 0,-5 0 0,2 0 0,-5 0 0,0 0 0,-3-2 0,6 1 0,-13-8 0,11 5 0,-9-7 0,7 5 0,2-2 0,-1 1 0,0 1 0,0 0 0,5-1 0,-5 1 0,7 0 0,1 3 0,2 1 0,2-1 0,2 2 0,0-2 0,19 3 0,-7-1 0,14 1 0,-8 0 0,1 0 0,3 0 0,-1 0 0,3 0 0,-2 0 0,4 0 0,-4 0 0,4 0 0,-4 0 0,2 0 0,0 0 0,5 0 0,-3 0 0,2 0 0,-6 0 0,-1 0 0,0 1 0,0 2 0,1 1 0,-1-2 0,-2 1 0,2 0 0,-4 1 0,3-2 0,-3 1 0,2-1 0,-3 0 0,0 2 0,0-4 0,0 3 0,3-2 0,-2 2 0,1-3 0,-2 4 0,1-4 0,-3 3 0,2-1 0,-4 0 0,0 1 0,-2-2 0,-1 0 0,1-1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6:20.400"/>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479 1 16383,'10'8'0,"-1"-1"0,-7-4 0,0 0 0,3 3 0,-2-2 0,2 0 0,0 0 0,-2-3 0,3 4 0,-3-3 0,0 2 0,1 1 0,-3-1 0,2 2 0,-3-1 0,1 1 0,1-1 0,0-1 0,1 2 0,0-3 0,0 1 0,2 1 0,-2-2 0,2 3 0,-2-3 0,0 3 0,0-2 0,0 1 0,0-1 0,0 0 0,0 2 0,0-3 0,0 3 0,1-2 0,0 0 0,0 1 0,-1-1 0,2 0 0,-2-1 0,1 0 0,1 0 0,-2 0 0,3 1 0,-3 0 0,2 0 0,-1 1 0,-1-2 0,2 1 0,-2 1 0,0-2 0,1 3 0,-1-4 0,1 3 0,1-2 0,-3 2 0,4-1 0,-3-1 0,0 1 0,2-1 0,0 0 0,0 0 0,0 0 0,-2 1 0,2-1 0,-2 0 0,2 0 0,1-1 0,-3-1 0,4-1 0,-2 0 0,0 0 0,1 0 0,-1 2 0,-1-2 0,3 1 0,-3-1 0,3 0 0,-2 0 0,-1 0 0,2 0 0,-1 0 0,1 0 0,-1 0 0,-12-9 0,5 6 0,-10-7 0,12 8 0,-3 1 0,-1-5 0,0 3 0,-2-4 0,3 4 0,0-2 0,0 2 0,-2-2 0,2 0 0,-2 2 0,2-2 0,-2 1 0,2 2 0,-2-4 0,2 3 0,0-1 0,-1-1 0,-1 3 0,0-1 0,0 0 0,1 1 0,-1 1 0,0-2 0,0 3 0,-2-3 0,3 3 0,-2-3 0,0 1 0,1-1 0,-1 1 0,2 0 0,0 0 0,-1-1 0,0 0 0,-1 1 0,3-1 0,-4 3 0,2-4 0,-2 3 0,0-4 0,1 4 0,-1-3 0,2 2 0,-2-1 0,4 3 0,-3-3 0,1 1 0,1-1 0,-2 2 0,3-2 0,-4 3 0,3-4 0,-3 3 0,2-3 0,-1 2 0,0 0 0,1-1 0,1 2 0,-1-3 0,1 1 0,0 0 0,-1-1 0,2 0 0,-2 0 0,1-1 0,2 2 0,-2-3 0,2 3 0,9-2 0,-4 4 0,8-1 0,-7 2 0,-1 0 0,4 2 0,-3-1 0,2 1 0,-2 1 0,0-1 0,2 1 0,-3 0 0,3-2 0,-1 2 0,0-1 0,0 1 0,-1-1 0,2 0 0,-2 0 0,1 0 0,1 0 0,-3 0 0,3 1 0,-3 2 0,1-3 0,1 3 0,-1-5 0,1 4 0,1-2 0,-1 1 0,-1 0 0,3-1 0,-4 1 0,4-1 0,-2 1 0,0-1 0,1 0 0,-3 0 0,2 1 0,0 0 0,0-2 0,0 2 0,-1-1 0,2 1 0,-3 0 0,2 0 0,0-1 0,-1 1 0,3-3 0,-3 3 0,1-2 0,1 2 0,-1 1 0,0-3 0,0 2 0,-2-1 0,3-1 0,-1 2 0,-1-1 0,2 1 0,-1 0 0,0-1 0,0 1 0,-1-2 0,1 1 0,1 1 0,-2-3 0,2 4 0,-1-3 0,0 3 0,1-2 0,-2-1 0,2 2 0,-2-1 0,2 1 0,-1-1 0,-1 0 0,1 1 0,-1 1 0,-1 2 0,2-2 0,-1-1 0,-1 0 0,3 2 0,-1-2 0,0 2 0,2-3 0,-4 0 0,2 0 0,-1 1 0,0 0 0,0 1 0,2 0 0,-3 0 0,3-1 0,-3 0 0,2 0 0,0 0 0,-1-1 0,1 2 0,-1-2 0,-1 2 0,3 1 0,-2-3 0,0 2 0,0-3 0,1 1 0,1 0 0,0-1 0,-1-1 0,1 3 0,-2-1 0,1-1 0,1 2 0,-2-1 0,2 0 0,-2 0 0,2 1 0,-2-1 0,1 1 0,0 0 0,0-2 0,1 2 0,-3-1 0,3 1 0,-2 1 0,1-2 0,-1 2 0,1-1 0,-2-1 0,3 4 0,-2-6 0,0 4 0,0-1 0,0-1 0,-1 5 0,-11-5 0,5 2 0,-8-3 0,8-1 0,-1 0 0,-2 0 0,1 0 0,-2 0 0,3 0 0,-4 0 0,2 0 0,-4 0 0,0 0 0,-1 0 0,0 0 0,0 0 0,0 0 0,-1 0 0,3 0 0,-2 0 0,4 0 0,-4 0 0,2-1 0,0 0 0,-2-2 0,2 3 0,-2-4 0,-1 2 0,1 0 0,0-1 0,-3 2 0,3-2 0,-5 3 0,4-4 0,-4 4 0,2-4 0,0 2 0,-1 0 0,3-1 0,-2 1 0,1-2 0,1 2 0,-4-2 0,5 2 0,-5-2 0,2-2 0,-8 1 0,7-2 0,-19-2 0,14-2 0,-12 0 0,10 0 0,3 4 0,-3-1 0,5 2 0,-1-1 0,1-1 0,1 4 0,0-4 0,0 2 0,-1-2 0,-2 1 0,2 0 0,-4-2 0,-1 0 0,2-2 0,-5 2 0,6 0 0,-3 1 0,0-1 0,-10-2 0,10 2 0,-6 0 0,11 4 0,3 1 0,1 0 0,4 0 0,0 1 0,2 1 0,2-1 0,0 3 0,19-4 0,-2 3 0,13-1 0,-1 2 0,-4 3 0,11 3 0,-10 3 0,9 0 0,-10 0 0,8 2 0,-3-1 0,4 4 0,-4-3 0,3 1 0,-7 1 0,11 4 0,-12-4 0,4 5 0,-10-10 0,-6 0 0,0-1 0,-4-2 0,1 0 0,-2 0 0,0-2 0,0 1 0,0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1.30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6:34.540"/>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53 16383,'14'0'0,"-3"0"0,-7 0 0,-1 0 0,5 0 0,-4 0 0,2 0 0,0 0 0,-2 0 0,2 0 0,-1 0 0,1 0 0,-1 0 0,0 0 0,0 0 0,1 0 0,-1 0 0,0 0 0,1 0 0,-1 0 0,0 0 0,1 1 0,-1-1 0,0 1 0,2-1 0,-3 0 0,3 0 0,-2 0 0,0 0 0,2 0 0,-4 0 0,5 0 0,-3 0 0,0 0 0,2 0 0,-3 0 0,2 0 0,0 0 0,-1 0 0,0 0 0,2 0 0,-3 0 0,4 0 0,-3 0 0,0 0 0,2 0 0,-3 0 0,2 0 0,-1 0 0,0 0 0,1 0 0,-1 0 0,2 0 0,-1 0 0,-2 0 0,3 0 0,-3 0 0,3 0 0,-1 0 0,-1 0 0,2 0 0,-1 0 0,0 0 0,-1 0 0,1 0 0,0 0 0,-1 0 0,1 0 0,0 0 0,0 0 0,0 0 0,-2 0 0,1 0 0,1 0 0,-1 0 0,1 0 0,0 0 0,-2 0 0,3 0 0,-2 0 0,0 0 0,2 0 0,-4 0 0,3 0 0,0 0 0,0 0 0,1 0 0,-2 0 0,0 0 0,2 0 0,-4 0 0,4 0 0,-1 0 0,-1 0 0,3 0 0,-3 0 0,0 0 0,1 0 0,0 0 0,0 0 0,1 0 0,-2 0 0,2 0 0,-1 0 0,1 0 0,0 0 0,1 2 0,-1-2 0,1 1 0,-1-1 0,1 0 0,-3 0 0,2 0 0,-1 0 0,-1 0 0,2 0 0,-2 0 0,0 0 0,0 0 0,0 0 0,0 0 0,0 0 0,2 0 0,-2 0 0,2 0 0,-2 0 0,0 0 0,3 0 0,-2 0 0,3 0 0,-4 0 0,2 0 0,-2 0 0,1 0 0,-1 0 0,1 0 0,-1 0 0,0-1 0,0 1 0,0-1 0,0 1 0,0 0 0,0 0 0,1 0 0,-1 0 0,2 0 0,-3 0 0,2 0 0,0-1 0,-2 0 0,3 0 0,-2 0 0,0 1 0,1-1 0,0 0 0,-1 1 0,2-1 0,-1 0 0,-1 0 0,2-1 0,-2 2 0,1-1 0,0 1 0,0 0 0,0-1 0,-1 0 0,0 0 0,0 1 0,0 0 0,0-1 0,1 1 0,0-1 0,0 1 0,1 0 0,-2 0 0,2-1 0,-1 0 0,1 0 0,1 1 0,1 0 0,-1 0 0,0 0 0,0 0 0,1 0 0,1 0 0,-3 0 0,4 0 0,-3 0 0,2 0 0,-1 0 0,0 0 0,1 0 0,-2 0 0,1 0 0,-1 0 0,0 0 0,-1 0 0,1 0 0,-2 0 0,0 0 0,1 0 0,-2 0 0,1 0 0,-1 0 0,0 0 0,1 0 0,0 0 0,-1 0 0,1 0 0,1 0 0,-3 0 0,3 0 0,-2 0 0,1-1 0,0 1 0,1-2 0,-3 2 0,2-2 0,0 2 0,1 0 0,2 0 0,-2 0 0,1-1 0,-2 1 0,3-1 0,1 1 0,-2 0 0,4 0 0,-2-2 0,1 2 0,0-1 0,0 1 0,1 0 0,-2 0 0,0 0 0,-2 0 0,-1 0 0,-1-1 0,-2 0 0,-2-6 0,0 1 0,-2-1 0,0 3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6:42.03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26 12 16383,'17'0'0,"0"0"0,-2 0 0,-6 0 0,9 0 0,-7 0 0,5 0 0,7 0 0,-5 0 0,8 0 0,-5 0 0,-3 0 0,4 0 0,-3 0 0,1 0 0,3 2 0,-5 0 0,1 0 0,0 1 0,-5-1 0,0-1 0,-2 2 0,6 0 0,-7-1 0,5 2 0,-8-4 0,0 3 0,-1-3 0,1 1 0,-1-1 0,0 0 0,-1 0 0,-1 0 0,0 0 0,2 0 0,-2 0 0,2 0 0,-1 0 0,-1 0 0,3 0 0,2 0 0,-2 0 0,3 0 0,-3 0 0,0 0 0,1 0 0,-1 0 0,-1 0 0,-1 1 0,-1 0 0,0 0 0,1 0 0,-21 3 0,7-2 0,-21 3 0,10-5 0,2 0 0,-1 0 0,2 0 0,-1 0 0,-2 0 0,3 0 0,2 0 0,-2 0 0,5 0 0,-1 0 0,4 0 0,0 0 0,-1 0 0,3 0 0,-2 0 0,2 0 0,-2 0 0,1 0 0,-1 0 0,1 0 0,-1 0 0,3 0 0,-2 0 0,2 0 0,0 0 0,0 0 0,-2 0 0,2 0 0,-1 0 0,-1 0 0,3 0 0,-4 0 0,3 0 0,0 0 0,0 0 0,-1 0 0,1 0 0,-2 0 0,3 0 0,-2 0 0,1 0 0,0 0 0,-1 1 0,0 0 0,0 0 0,0 1 0,1-1 0,-1-1 0,1 2 0,0-2 0,-2 2 0,4-1 0,-4-1 0,2 2 0,0-2 0,-2 2 0,3-1 0,-2 0 0,2 0 0,-2 0 0,1 0 0,-1 0 0,2 1 0,-1-1 0,-1 2 0,2-2 0,-1 1 0,0 1 0,0-2 0,-1 2 0,2-1 0,-1 0 0,0-1 0,0 1 0,0 0 0,0 0 0,0 0 0,0-1 0,0 0 0,-1 1 0,3 0 0,-3 1 0,3 1 0,0-1 0,-2 2 0,4 0 0,-1 0 0,10-2 0,-5-1 0,6-1 0,-5 0 0,-1 0 0,4 1 0,-3-2 0,2 1 0,-1 0 0,-1 0 0,3 0 0,-1 0 0,-1-1 0,1 1 0,-1 0 0,1 0 0,-1 0 0,1-1 0,-1 0 0,1 0 0,-1 0 0,0 0 0,1 0 0,-2 0 0,5 0 0,-6 0 0,4 0 0,-3 0 0,1 0 0,1 0 0,-1 0 0,1 0 0,0 1 0,-2-1 0,2 1 0,0-1 0,-1 1 0,0-1 0,1 1 0,-1-1 0,0 0 0,1 0 0,-2 0 0,2 0 0,1 0 0,-3 0 0,2 0 0,-1 0 0,1 0 0,0 0 0,0 0 0,-2 0 0,2 0 0,-1 0 0,1 0 0,-1 0 0,1 0 0,0 0 0,0 0 0,-1 0 0,1 0 0,-1 0 0,1 0 0,1 0 0,-1 0 0,0 0 0,-1 0 0,0 0 0,0 0 0,0 0 0,0 0 0,0 0 0,0 0 0,0 0 0,0 0 0,0 0 0,0 0 0,0 0 0,0 0 0,0 0 0,0 0 0,1 0 0,0 0 0,1 0 0,-3 0 0,2 0 0,-2 0 0,2 0 0,0 0 0,-1 0 0,1 1 0,0 0 0,-1 0 0,2-1 0,-2 0 0,0 0 0,2 0 0,-3 0 0,2 0 0,1 0 0,-3 0 0,3 0 0,-2 0 0,0 0 0,1 0 0,0 0 0,-2 0 0,3 0 0,-3 0 0,1 0 0,1 0 0,-1 0 0,1 0 0,0 0 0,-2 0 0,2 0 0,-1 0 0,1 0 0,-1 0 0,0 0 0,1 0 0,-2 0 0,3 0 0,-3 0 0,2 0 0,1 0 0,-2 0 0,1 0 0,0 0 0,-1 0 0,2 0 0,-3 0 0,2 0 0,-1 0 0,2 0 0,-3 0 0,3 0 0,-3 0 0,1 0 0,1 0 0,-1 0 0,0 0 0,1 0 0,-1 0 0,0 0 0,1-1 0,-1 1 0,0-1 0,1 1 0,-1-1 0,-19-3 0,10 1 0,-17 0 0,16 2 0,-3 0 0,2 0 0,-2 0 0,2 1 0,-1-1 0,-1 1 0,1-1 0,0 1 0,-1-2 0,1 2 0,0-1 0,-1 1 0,3-1 0,-3 0 0,3 0 0,-3 1 0,2-1 0,-2 1 0,3-1 0,-1 1 0,1-1 0,-2 0 0,2 0 0,-2 1 0,2-1 0,-1 1 0,0-1 0,0 1 0,-1 0 0,2-1 0,-2 0 0,1 0 0,-1 0 0,0 1 0,-1-2 0,0 1 0,0 1 0,-3-3 0,4 3 0,-3-3 0,2 3 0,-1-3 0,1 3 0,0-2 0,-1 1 0,3 0 0,-2 0 0,1 1 0,0-2 0,0 1 0,2 1 0,0-1 0,0 0 0,-2 0 0,0-1 0,-1 2 0,2-1 0,1 1 0,-2-2 0,2 2 0,-2-1 0,2 1 0,0 0 0,0 0 0,0 0 0,0 0 0,-1 0 0,0 0 0,0 0 0,-1 0 0,2 0 0,-7 0 0,6 0 0,-6 0 0,7 0 0,-3 0 0,3 0 0,-2 0 0,1 0 0,0 0 0,0 0 0,1 0 0,0 0 0,0 0 0,0 0 0,0 0 0,-1 0 0,1 0 0,18 0 0,-6 0 0,15 0 0,-8 0 0,-4 0 0,4 0 0,0 0 0,1 0 0,1 0 0,0 0 0,-1 0 0,0 0 0,0 0 0,1 1 0,-2 0 0,0 1 0,0-1 0,-1 1 0,1-1 0,-4 1 0,2-1 0,-4 0 0,4 0 0,-3 1 0,1-1 0,2 2 0,-4-3 0,3 1 0,-4-1 0,0 0 0,1 2 0,1-2 0,-2 1 0,3-1 0,-4 0 0,0 0 0,1 0 0,-2 0 0,2 0 0,-2 0 0,0 0 0,0 0 0,1 0 0,-1 0 0,1 0 0,-1 0 0,2 0 0,-2 0 0,2 0 0,-1 0 0,1 0 0,1 0 0,-1 0 0,1 0 0,-2 0 0,1 0 0,-1 0 0,0 0 0,-1 0 0,0 0 0,0 0 0,2 0 0,-2 0 0,2 0 0,-2 0 0,1 0 0,0 0 0,0 0 0,-1 0 0,0 0 0,0 0 0,2 0 0,-2 0 0,2-1 0,-2 1 0,1-3 0,0 3 0,4-2 0,-4 0 0,3 1 0,-4 0 0,0 0 0,0 0 0,0 0 0,1 1 0,-1-1 0,1 1 0,0-1 0,0 1 0,0-1 0,-1 0 0,1 0 0,-1 1 0,2 0 0,-2 0 0,0 0 0,2 0 0,-3 0 0,4 0 0,-3 0 0,0 0 0,1 0 0,0 0 0,0 0 0,0 0 0,0-1 0,1 1 0,-2-1 0,2 0 0,-1 0 0,2-1 0,-1 1 0,1-1 0,0 0 0,1 1 0,-1-2 0,0 3 0,0-2 0,2 1 0,-1-1 0,3 0 0,-4 1 0,4-2 0,0 1 0,1 1 0,1-2 0,-2 2 0,0-1 0,4 0 0,-3 1 0,2-1 0,-4 1 0,-1 1 0,-2-1 0,0 1 0,0-2 0,-1 2 0,0-2 0,-2 0 0,0 1 0,0-2 0,0 0 0,-3-3 0,0 0 0,-2-2 0,-3-2 0,-5 2 0,4 2 0,-3 3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6:46.091"/>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49 16383,'16'0'0,"-4"0"0,-6 0 0,-2 0 0,2 0 0,-1 0 0,2 0 0,-1 0 0,0 0 0,-1 0 0,1 0 0,-1 0 0,1 0 0,-1 0 0,0 0 0,0 0 0,0 0 0,2 0 0,-2 0 0,0 0 0,1 0 0,-2 0 0,1 0 0,1 0 0,-2 0 0,3 0 0,-3 0 0,2 0 0,0 0 0,-1 0 0,0 0 0,0 0 0,1 0 0,-1 0 0,2 0 0,-2 0 0,1 0 0,-1 0 0,2 0 0,-1 0 0,-1 0 0,1 0 0,-2 0 0,3 0 0,-2 0 0,1 0 0,-2 0 0,2 0 0,0 0 0,0 0 0,-1 0 0,2 0 0,-3 0 0,2 0 0,-1 0 0,0 0 0,2 0 0,-3 0 0,2 0 0,-1 0 0,0 0 0,1 0 0,0 0 0,-2 0 0,3 0 0,-2 0 0,0 0 0,1 0 0,-2 0 0,2 0 0,0 0 0,0 0 0,-1 0 0,1 0 0,-2 0 0,1 0 0,1-1 0,0 1 0,-2-1 0,2 1 0,0 0 0,-1 0 0,1 0 0,-2 0 0,1 0 0,1 0 0,-1 0 0,1 0 0,-2-1 0,2 0 0,0-1 0,-1 2 0,1-1 0,0 1 0,0-1 0,0 1 0,-1-2 0,1 2 0,-2-1 0,3 1 0,-3-2 0,1 2 0,1-2 0,-2 1 0,2-1 0,-1 1 0,0 0 0,2-2 0,-4 3 0,3-2 0,-1 2 0,1-2 0,-1 2 0,-1-2 0,2 2 0,0-1 0,-1 1 0,1-1 0,-1 1 0,1-1 0,-1 1 0,1-2 0,-1 1 0,0 1 0,1-1 0,-1 1 0,-1 0 0,4 0 0,-5 0 0,4 0 0,0-1 0,-2 1 0,2-1 0,-2 1 0,0-1 0,2 0 0,-2 0 0,2 1 0,-2 0 0,0 0 0,1 0 0,0 0 0,-1 0 0,1 0 0,0 0 0,-2 0 0,4 0 0,-5 1 0,3-1 0,-1-3 0,-1-3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6:53.275"/>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863 967 16383,'15'0'0,"-4"0"0,-7 0 0,-1 0 0,5 0 0,-5 1 0,5 0 0,-3 1 0,-1-2 0,3 2 0,-3-2 0,1 1 0,1 0 0,-1 0 0,0 0 0,1 0 0,-2-1 0,4 2 0,-5-2 0,4 2 0,-3-1 0,1 0 0,1-1 0,-1 1 0,0 0 0,2 0 0,-3-1 0,3 2 0,-1-1 0,-1 0 0,1-1 0,-1 1 0,0-1 0,1 1 0,-1-1 0,0 0 0,1 0 0,-2 0 0,2 0 0,-1 0 0,0 0 0,1 0 0,0 0 0,-1 0 0,0 0 0,1 0 0,-1 0 0,0 0 0,2 0 0,-3 0 0,4 0 0,-4 0 0,2 0 0,0 0 0,-2 0 0,3 0 0,-3 0 0,1 0 0,1-1 0,-1 1 0,0-1 0,1 1 0,-19-2 0,11 1 0,-16-2 0,16 3 0,0-1 0,-6 0 0,3-1 0,-2 1 0,1-1 0,3 2 0,-3-2 0,1 1 0,0 0 0,-3 1 0,5 0 0,-4 0 0,1 0 0,2 0 0,-3-1 0,3 1 0,-3-1 0,2 0 0,0 1 0,-2-3 0,2 3 0,-1-1 0,1 1 0,0-1 0,0 1 0,-2-1 0,2 1 0,0 0 0,-1 0 0,2 0 0,-2 0 0,-1 0 0,3 0 0,-4 0 0,4 0 0,-2 0 0,1 0 0,0 0 0,-1 0 0,1 0 0,0 0 0,0 0 0,-1 0 0,1 0 0,-1 0 0,1 0 0,0 0 0,-2 0 0,1 0 0,-1 0 0,2 0 0,-1 0 0,0 0 0,-2 0 0,1 0 0,1 0 0,-2 0 0,1 0 0,-2 0 0,1 0 0,1 0 0,-1 0 0,2-1 0,-3 0 0,2 0 0,-1 0 0,2 1 0,-3-3 0,1 3 0,0-3 0,-1 3 0,-1-2 0,1 0 0,0 0 0,2 0 0,2 2 0,0-2 0,-1 1 0,2 0 0,-2 0 0,2 1 0,-2-1 0,0 1 0,2 0 0,-4-1 0,4 0 0,-3-1 0,2 2 0,-1-2 0,1 0 0,0 1 0,0-1 0,0 1 0,0-1 0,0 2 0,0-1 0,0 0 0,0 0 0,0 0 0,0 1 0,0-1 0,-2 1 0,1-1 0,-1 0 0,-1 0 0,1-1 0,-1 2 0,-1-3 0,1 2 0,0-2 0,0 1 0,-1 0 0,2 2 0,-1-3 0,3 3 0,-1-3 0,-1 3 0,2-1 0,-2 1 0,2-1 0,0 1 0,-1-2 0,2 0 0,-2 1 0,18-5 0,-4 3 0,16-4 0,-7 4 0,1 1 0,5-1 0,-7 1 0,12-2 0,-11 2 0,7 1 0,-6-1 0,3 2 0,-2-1 0,0 1 0,1 0 0,-3 0 0,1 0 0,-1 0 0,-1 0 0,0 0 0,1 0 0,-3 0 0,2 1 0,-4-1 0,2 3 0,-3-3 0,0 2 0,-2-2 0,3 0 0,-4 0 0,2 0 0,-1 0 0,-1 0 0,0 0 0,0 0 0,1 0 0,-1 0 0,0 0 0,1 0 0,-1 0 0,0 0 0,0 0 0,1 0 0,1 0 0,-2 0 0,2 0 0,-1 0 0,-1 1 0,0-1 0,4 2 0,-2-2 0,2 0 0,-4 0 0,-1 0 0,1 0 0,-2 0 0,1 0 0,1 0 0,-2 0 0,0 0 0,1 0 0,-2 0 0,1 0 0,3 0 0,-3 0 0,3 0 0,-4 0 0,-1 1 0,3-1 0,-3 1 0,-20-1 0,4 0 0,-22 0 0,8-2 0,-6-2 0,-4-4 0,-5-4 0,-1-1 0,-6-3 0,3 0 0,-3-2 0,-1 0 0,7 0 0,-3 0 0,15 6 0,-4-4 0,7 6 0,-2-3 0,3 1 0,2 1 0,5 3 0,1-1 0,2 3 0,1 1 0,1-1 0,2 3 0,0-3 0,-2 3 0,3-2 0,-4 2 0,6 0 0,-5 0 0,6 0 0,-2 1 0,3-1 0,0 0 0,2 2 0,0-1 0,2-1 0,11-2 0,1 0 0,7 1 0,4 3 0,-4 1 0,10 0 0,-2 0 0,2 0 0,3 0 0,-7 0 0,11 0 0,-14 0 0,11 0 0,0 0 0,-8 1 0,11 1 0,-15 1 0,8 1 0,-5 0 0,2 1 0,-4-1 0,2 2 0,-4-1 0,0 4 0,-2-4 0,4 5 0,-6-5 0,3 2 0,-8-1 0,0-3 0,-1 1 0,1-2 0,-1 1 0,0 0 0,1-1 0,-3 1 0,2-2 0,-2 2 0,0-2 0,0 1 0,0 0 0,0-1 0,0 1 0,-1 0 0,-19-11 0,6 4 0,-18-11 0,12 6 0,-3-4 0,-1 0 0,-1-3 0,-5-2 0,-1 0 0,-1-1 0,-3 1 0,8 6 0,-14-5 0,20 10 0,-16-8 0,15 9 0,-4-3 0,0 1 0,0 0 0,2-1 0,1 2 0,-4-5 0,2 0 0,-3-2 0,6 3 0,-10-6 0,10 4 0,-8-4 0,8 6 0,4 1 0,-1 3 0,1-2 0,2 4 0,-1-3 0,3 3 0,-1-1 0,-1-1 0,2 2 0,-3-3 0,1 3 0,1-2 0,-6 0 0,7 3 0,-7-3 0,8 3 0,-4-1 0,3 1 0,-1-1 0,2 0 0,-2-1 0,1-1 0,-4-3 0,3 2 0,-2-4 0,2 4 0,0-2 0,0 0 0,1 3 0,2 0 0,-1 2 0,4 2 0,-2 0 0,3 2 0,-2-1 0,1 0 0,-1 0 0,1 0 0,-1 0 0,2 0 0,-3 1 0,1-2 0,1 2 0,0-2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7:02.912"/>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0 16383,'12'4'0,"-2"0"0,-7-4 0,1 2 0,1 0 0,0 0 0,1 1 0,-2-2 0,0 1 0,1 1 0,-1 0 0,1 0 0,-1 0 0,-1 1 0,1 0 0,0-1 0,0 0 0,0 1 0,1-2 0,-1 1 0,1 1 0,-1-2 0,1 1 0,-1 0 0,1-1 0,-1 1 0,1 0 0,-1 0 0,1 0 0,-2 0 0,2 0 0,-1-1 0,1 1 0,0 0 0,-1-1 0,1 2 0,-1-2 0,1 0 0,0 1 0,-1-1 0,1 1 0,-1 1 0,1-1 0,-2 1 0,2-1 0,-1-1 0,1 1 0,-1 1 0,-1-2 0,2 3 0,-1-3 0,0 1 0,0 2 0,0-3 0,-1 3 0,3-2 0,-3-1 0,1 2 0,2-1 0,-4 0 0,5-1 0,-4 0 0,3 1 0,-2-1 0,1 1 0,-1 0 0,2-1 0,-2-1 0,2 1 0,-2-1 0,1 3 0,-1-2 0,1 0 0,-1 1 0,1-1 0,0 1 0,0-2 0,0 2 0,1-1 0,-2-1 0,3 2 0,-3-1 0,2-1 0,-2 2 0,1-1 0,0 0 0,0-1 0,0 1 0,-1 0 0,1 0 0,0 2 0,0-3 0,-1 3 0,1-2 0,0 1 0,-1 0 0,0 0 0,2 0 0,-2 1 0,0-2 0,1 2 0,-2-2 0,2 1 0,-1 1 0,0-1 0,0 1 0,-1-1 0,2 0 0,-1 0 0,0 0 0,2 1 0,-4-2 0,4 2 0,-2-2 0,1 1 0,-1 0 0,1 0 0,0 0 0,-1-1 0,1 1 0,-1-1 0,1 0 0,0 1 0,-1-1 0,1 0 0,0 0 0,-1 1 0,1-1 0,-1 0 0,1 0 0,-1 2 0,2-1 0,-2 1 0,2-1 0,-2 0 0,0-1 0,3 0 0,-4 0 0,3 2 0,-3-2 0,3 3 0,-2-4 0,1 3 0,-1-2 0,0 1 0,2 1 0,-2-3 0,1 2 0,0-2 0,-1 2 0,2-1 0,-2 0 0,1 0 0,-1 2 0,1-2 0,-1 1 0,0-1 0,1 1 0,0-1 0,0 1 0,0-1 0,0 1 0,1 0 0,-2-1 0,2 1 0,-2-2 0,0 2 0,2 0 0,-2-1 0,1 1 0,0-1 0,-1 0 0,2 2 0,-3-3 0,2 3 0,0-2 0,-1 0 0,2 0 0,-2 1 0,0-1 0,2 1 0,-4 0 0,3 1 0,-1 0 0,-1-1 0,2 1 0,-2-1 0,2 0 0,1 0 0,-3 0 0,3 0 0,-3 0 0,2-1 0,0 0 0,0 1 0,-1 0 0,1-1 0,0 2 0,0-4 0,-1 4 0,1-2 0,0 1 0,-1-1 0,1 0 0,-1 1 0,1-1 0,-1 0 0,1 1 0,1-1 0,-2 0 0,1 0 0,0 1 0,-1-1 0,2 0 0,-2 1 0,2-2 0,-1 2 0,-1-1 0,2 3 0,-3-2 0,2 1 0,-2-1 0,1 0 0,0 1 0,1-2 0,-1 2 0,1-2 0,0 0 0,-1 1 0,1-1 0,-1 0 0,1 0 0,1 1 0,-3-1 0,4 1 0,-3-1 0,1 0 0,1 1 0,-3-1 0,3 1 0,-2 0 0,1-1 0,-1 2 0,1-2 0,-1 0 0,1 2 0,-1-2 0,1 2 0,-1-1 0,1 0 0,-1-1 0,1 1 0,1 0 0,-1 0 0,1 1 0,-1-1 0,0 1 0,0 0 0,0 0 0,-1-2 0,1 1 0,-2 0 0,2 1 0,-1-1 0,0 0 0,0 1 0,0-1 0,1 1 0,-2-1 0,2 0 0,-2 0 0,3 1 0,-3 0 0,2-1 0,-2 1 0,3-1 0,-3 0 0,3 0 0,-2 0 0,2 0 0,-2 0 0,1 0 0,-1 1 0,1-2 0,0 2 0,-1-3 0,4 1 0,-5-1 0,3 0 0,-1 1 0,-1-1 0,4 2 0,-5-3 0,4 2 0,-3-1 0,1 0 0,2 1 0,-2-1 0,0 0 0,1 2 0,-2-2 0,2 1 0,-2-1 0,2 2 0,-2-1 0,2 0 0,-2 1 0,1-1 0,-1 0 0,1 1 0,0-2 0,0 0 0,1 0 0,-2 1 0,1 1 0,-1 0 0,-1 1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7:07.80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0 16383,'13'7'0,"-2"0"0,-8-5 0,1 2 0,-1-1 0,2 0 0,-1 1 0,1-2 0,-2 1 0,3 0 0,-3 1 0,2-1 0,-2 0 0,3 1 0,-2 0 0,2-1 0,-3-1 0,1 2 0,1 0 0,-1 1 0,1-2 0,1 1 0,-3-2 0,2 3 0,-1-2 0,-1 1 0,3-1 0,-4 0 0,3 0 0,0 1 0,0-1 0,1 1 0,-2-1 0,1 1 0,0-1 0,-1 0 0,1 1 0,-2-1 0,2-1 0,-1 0 0,1-1 0,0 2 0,0 0 0,-1 0 0,2 0 0,-2-2 0,2 1 0,-1-1 0,-1 2 0,2-1 0,-2 0 0,1 0 0,0 1 0,0-1 0,-1 0 0,1 1 0,-1 0 0,1 0 0,-1 0 0,0 1 0,0-1 0,0 1 0,0-1 0,0 0 0,1 1 0,-2-2 0,2 3 0,-2-3 0,1 2 0,1 0 0,-2-1 0,2 1 0,-1-1 0,0-1 0,2 3 0,-2-3 0,0 2 0,1-1 0,-2 0 0,2 1 0,-1-1 0,-1 0 0,3 0 0,-3 0 0,3 0 0,-2-1 0,1 1 0,-1-1 0,1 0 0,0 0 0,-1 1 0,1-1 0,-1 0 0,1 1 0,-1 1 0,2 0 0,-2-1 0,0-1 0,1 1 0,-1 0 0,1 0 0,-1 0 0,0-1 0,0 2 0,2-2 0,-1 1 0,0 0 0,0-1 0,-2 0 0,4 2 0,-4-2 0,2 1 0,0 0 0,-1-1 0,1 1 0,0 2 0,0-3 0,-2 2 0,2-2 0,0 2 0,-1-2 0,1 2 0,-1-2 0,1 0 0,0 1 0,-1 0 0,1 1 0,-1-1 0,0 0 0,0 1 0,0-2 0,0 1 0,1 1 0,-1-1 0,0 1 0,1-1 0,1 0 0,-1 0 0,0 0 0,0 1 0,-3-1 0,3 1 0,-1-1 0,-19-9 0,14 5 0,-17-7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7:13.402"/>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0 16383,'16'0'0,"-4"1"0,-7 0 0,-3 2 0,4 0 0,-2 0 0,2 0 0,-2 0 0,1-1 0,1 0 0,-2 1 0,2-1 0,-2 1 0,2-1 0,-2 0 0,2 1 0,-2-1 0,0 1 0,4-1 0,-4 0 0,3 0 0,-2 1 0,0-1 0,0 1 0,-1-1 0,1 1 0,-1-1 0,2 1 0,-2-1 0,2 0 0,-2 1 0,1-1 0,0 1 0,-2-1 0,4 1 0,-5 0 0,4 0 0,-3 2 0,1-3 0,0 3 0,-1-2 0,1 1 0,1 0 0,-2-2 0,2 2 0,-1-1 0,0 0 0,1 0 0,0-1 0,-1 1 0,1 0 0,-1 0 0,0 1 0,0-2 0,1 1 0,-1 1 0,2-2 0,-3 1 0,2 1 0,-2-2 0,2 1 0,-1 1 0,1-2 0,-1 2 0,1-1 0,-1-1 0,1 2 0,-1-2 0,1 0 0,0 0 0,-1 0 0,1 1 0,-1-2 0,1 4 0,0-3 0,-2 2 0,2-2 0,0 1 0,-1 0 0,1 2 0,-1-3 0,1 1 0,-1 0 0,1-1 0,-1 0 0,1 0 0,-1 1 0,1-1 0,-1 1 0,1 0 0,0 0 0,-1-1 0,1 2 0,-1-2 0,1 1 0,-1 0 0,1 0 0,-1 0 0,1 0 0,0-1 0,-1 0 0,1 1 0,-1-1 0,1 1 0,-1 0 0,1 0 0,-1 0 0,1 0 0,-1 0 0,1-1 0,0 1 0,-1-1 0,1 1 0,0 0 0,0 0 0,0-1 0,-1 2 0,1-2 0,0 1 0,-1 0 0,1-1 0,-1 0 0,1 0 0,0 1 0,-1-1 0,1 0 0,-1 1 0,1 0 0,-1 0 0,1-1 0,-1 1 0,1 0 0,-1 0 0,1 0 0,-1 0 0,1 0 0,0 0 0,-1-1 0,1 1 0,-1 0 0,1-1 0,-1 1 0,2 0 0,-1-3 0,0 3 0,0-2 0,-1 2 0,2-1 0,-2 0 0,1 0 0,-1 2 0,1-2 0,1 2 0,-2-2 0,1 0 0,-1 1 0,1 1 0,-2-1 0,2 2 0,-2-3 0,2 1 0,-1 1 0,1-2 0,-1 3 0,1-3 0,-2 1 0,3 1 0,-2-2 0,2 2 0,-1-1 0,0-1 0,0 1 0,-1 0 0,0 0 0,0-1 0,1 0 0,1-1 0,-2 1 0,0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7:23.31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2 16383,'13'0'0,"-1"0"0,-10 0 0,3 0 0,2 0 0,-1 0 0,1 0 0,-2 0 0,-2 0 0,4 1 0,-2 0 0,1 0 0,-2 0 0,1-1 0,1 0 0,0 0 0,-1 0 0,0 0 0,0 1 0,0-1 0,2 1 0,-3-1 0,3 0 0,-3 0 0,2 0 0,-1 0 0,0 0 0,1 0 0,0 0 0,-1 0 0,0 0 0,0 1 0,1 0 0,-1 0 0,0-1 0,1 1 0,0-1 0,-1 1 0,1-1 0,-1 1 0,1-1 0,0 1 0,-2 0 0,2-1 0,0 1 0,-1-1 0,2 0 0,-4 0 0,4 2 0,-3-2 0,2 2 0,-1-2 0,0 1 0,1-1 0,0 1 0,-2-1 0,4 2 0,-5-2 0,4 0 0,-2 0 0,-1 0 0,3 0 0,-2 1 0,1-1 0,0 1 0,-2-1 0,3 1 0,-2-1 0,0 2 0,0-2 0,1 1 0,0-1 0,0 1 0,1-1 0,-2 0 0,3 0 0,-1 0 0,0 0 0,1 0 0,-3 0 0,3 0 0,-3 1 0,5 0 0,-2 1 0,1-2 0,-1 2 0,-3-1 0,2-1 0,-2 2 0,0-1 0,0 0 0,1 0 0,-1-1 0,2 2 0,-3-1 0,2 0 0,-1 0 0,1-1 0,1 1 0,-3-1 0,1 1 0,0 0 0,0 0 0,2-1 0,-3 0 0,2 0 0,0 0 0,-2 0 0,3 0 0,-3 0 0,1 0 0,2 0 0,-3 0 0,3 0 0,-3 0 0,1 0 0,2 0 0,-3 0 0,2 0 0,0 0 0,-1 0 0,1 0 0,-1 0 0,0 0 0,2 0 0,-2 0 0,1 0 0,-2 0 0,2 0 0,1 0 0,-3 0 0,2 0 0,-2 0 0,2 0 0,1 0 0,-2 0 0,0 0 0,2 0 0,-4 0 0,4 0 0,-2 0 0,0 0 0,1 0 0,0 0 0,-2 0 0,4 0 0,-3 0 0,2 0 0,-1 0 0,-1 0 0,1 0 0,-1 0 0,1 0 0,1 0 0,-2 0 0,1 0 0,-2 0 0,2 0 0,1 0 0,-3 0 0,2-1 0,-2 0 0,2 0 0,1 1 0,-3 0 0,2 0 0,-2 0 0,3-1 0,-2 1 0,1-1 0,-2 1 0,3 0 0,-1 0 0,-1 0 0,1-1 0,-1 0 0,0 0 0,1 1 0,-2-1 0,2 1 0,0-1 0,-2 1 0,3 0 0,-3 0 0,2 0 0,-1 0 0,1 0 0,-1 0 0,3 0 0,-3 0 0,0 0 0,2-1 0,-3 1 0,3-2 0,-2 2 0,0 0 0,0 0 0,2 0 0,-2 0 0,2 0 0,-1 0 0,0 0 0,2 0 0,-2 0 0,1 0 0,1 0 0,-2 0 0,2 0 0,-3 0 0,3 0 0,-3 0 0,2 0 0,-2 0 0,1 0 0,0 0 0,0 0 0,-1 0 0,0 0 0,0 0 0,0 0 0,0 0 0,0 0 0,1 0 0,-1 0 0,0 0 0,1 0 0,0 0 0,0 0 0,-1 0 0,2 0 0,-4 0 0,4 0 0,1 0 0,-2 0 0,4 0 0,-3 0 0,1 0 0,2 0 0,-1 0 0,1 0 0,-2 0 0,0 0 0,1 0 0,-1 0 0,0 0 0,2 0 0,-1 0 0,2 0 0,-2 0 0,3 0 0,-4 0 0,4 0 0,-3 0 0,1 0 0,-3 0 0,1 0 0,-3 0 0,1 0 0,-1 0 0,2 0 0,-1 0 0,0 0 0,-1 0 0,1 0 0,-1 0 0,0 0 0,1 0 0,-2 0 0,2 0 0,-1 0 0,0 0 0,1 0 0,-1 0 0,0 0 0,-1-4 0,-2-7 0,0 1 0,-2 0 0,0 6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7:31.378"/>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1026 304 16383,'-21'0'0,"-5"0"0,12 0 0,-1 0 0,-2 0 0,4-2 0,-3 2 0,-1-5 0,1 5 0,2-4 0,-2 3 0,1-3 0,-1 3 0,0-2 0,0 2 0,-1-1 0,1-1 0,0 0 0,0-1 0,-1 1 0,1 0 0,0-2 0,-1 1 0,-4-2 0,5 3 0,-3-3 0,5 3 0,1-3 0,-1 0 0,0-3 0,1 1 0,-1-1 0,1 3 0,1-2 0,0 2 0,2 0 0,-2 0 0,3 2 0,-2-2 0,-6-3 0,2 0 0,-6-5 0,5 4 0,-1-4 0,-3 2 0,0-3 0,2 4 0,-2-1 0,5 4 0,-4-1 0,3 1 0,2 2 0,0 1 0,3 1 0,3 1 0,0 0 0,4 1 0,-3 0 0,3 0 0,0 2 0,17 1 0,-4 0 0,21 3 0,-13-1 0,9 1 0,-4-1 0,6 1 0,-1-2 0,5 1 0,0-2 0,3 1 0,-3-2 0,6 0 0,-6 0 0,3 0 0,-3 1 0,0 2 0,4 2 0,3 0 0,-11-1 0,10 1 0,-25-2 0,12 0 0,-8 1 0,0-1 0,1 0 0,-4 0 0,2 0 0,-4 1 0,1-1 0,-2 0 0,-2-1 0,0 1 0,-3-1 0,-2 0 0,1-2 0,0 1 0,2-1 0,-1 0 0,0 0 0,0 0 0,-2-1 0,3 1 0,-30-1 0,8 1 0,-28 1 0,11 2 0,-6 1 0,-1 2 0,-5 1 0,5 0 0,-2 1 0,12-4 0,-4 2 0,11-2 0,-7 0 0,5-1 0,3 1 0,3-1 0,1-1 0,3 1 0,0-3 0,2 1 0,2 1 0,0-2 0,1 2 0,1-1 0,1 1 0,-1 0 0,4-1 0,-2 1 0,2 0 0,-1-1 0,-1 2 0,1-2 0,0 1 0,-1 0 0,3-2 0,-4 4 0,2-3 0,0 0 0,-2 2 0,1-2 0,0 0 0,1 2 0,0-3 0,0 2 0,0-1 0,-1 2 0,1-1 0,-1 0 0,1 0 0,-1 1 0,0-2 0,0 2 0,0-2 0,0 0 0,-2 0 0,3-1 0,-3 2 0,3-2 0,-3 1 0,2-1 0,-2 1 0,3-1 0,-1 0 0,1 0 0,-2 0 0,2 0 0,-2 0 0,2 0 0,0 0 0,0 0 0,-1 0 0,0 1 0,1 0 0,-1 0 0,1-1 0,0 0 0,-1 0 0,0 1 0,2-1 0,-3 2 0,2-1 0,0 0 0,-1 2 0,2-3 0,-1 2 0,-3-1 0,4 1 0,-2 0 0,0-1 0,2 0 0,-1 1 0,-1 1 0,3-1 0,-2 2 0,1-1 0,1 1 0,11 0 0,-5-1 0,8 0 0,-8-2 0,0-1 0,3 2 0,-1-2 0,2 1 0,-3 0 0,0 0 0,4 1 0,-5 0 0,3-2 0,-2 3 0,1-2 0,1 3 0,-2-3 0,1 1 0,1-2 0,-2 1 0,2 0 0,-2 1 0,2-1 0,-2 0 0,2-1 0,-1 0 0,0 0 0,1 0 0,0 0 0,-1 0 0,2 0 0,-2 0 0,1 0 0,0 0 0,-1 0 0,2 0 0,-1 0 0,-1 0 0,1 0 0,0 0 0,-2 0 0,3 0 0,-3 0 0,1 0 0,1 0 0,-1-1 0,0 1 0,1-1 0,-1 1 0,1 0 0,-1 0 0,1 0 0,1 0 0,-3 0 0,2 0 0,-2 0 0,3 0 0,-2 0 0,0 0 0,0 0 0,0 0 0,1 0 0,-1 0 0,0 0 0,1 0 0,-1 0 0,2 0 0,-3 0 0,1 0 0,1 0 0,-2 0 0,2 0 0,0 0 0,-2 0 0,2 0 0,-1 0 0,0 0 0,1 1 0,-1-1 0,0 1 0,1-1 0,-1 1 0,0-1 0,2 1 0,-3-1 0,3 0 0,-3 0 0,3 0 0,-2 0 0,1 0 0,0 1 0,-2 0 0,2 0 0,-2-1 0,3 0 0,0 0 0,-2 0 0,2 0 0,-4 0 0,3 0 0,0 0 0,-2 0 0,3 0 0,-2 0 0,0 0 0,2 0 0,-2 0 0,0 0 0,2 0 0,-3 0 0,2 0 0,-1 0 0,1 0 0,-1 0 0,0 0 0,1 0 0,0 0 0,0 0 0,-1 0 0,1 0 0,-2 0 0,3 0 0,-2 0 0,1 0 0,-1 0 0,0 0 0,0 0 0,2 0 0,-2 0 0,1 0 0,-2 1 0,2-1 0,0 1 0,0-1 0,-1 1 0,1-1 0,-1 1 0,0-1 0,1 0 0,0 0 0,0 0 0,0 1 0,-2 0 0,2 0 0,-2-1 0,2 0 0,0 0 0,-1 0 0,1 0 0,-2 0 0,3 0 0,-3 0 0,3 0 0,-1 0 0,-2 0 0,3 0 0,-2 0 0,0 0 0,2 0 0,-1 0 0,-2 0 0,3 0 0,-2 0 0,2 0 0,-2 0 0,0 0 0,0 0 0,0 0 0,0 0 0,2 0 0,-2 0 0,2 0 0,-2 0 0,1-1 0,0 0 0,0 0 0,-1 1 0,0 0 0,0 0 0,0 0 0,0 0 0,0 0 0,0 0 0,0 0 0,0 0 0,1 0 0,-1 0 0,1-1 0,0 1 0,-1-1 0,1 1 0,-1 0 0,0 0 0,2 0 0,-4 0 0,3 0 0,-1 0 0,0 0 0,2 0 0,-1 0 0,0 0 0,-1 0 0,1 0 0,-1 0 0,2 0 0,-3 0 0,2 0 0,-20 0 0,11-3 0,-14 3 0,14-2 0,0 2 0,-4 0 0,1 0 0,-3 0 0,3 0 0,1 0 0,-3 0 0,1 0 0,-2 0 0,1 0 0,0 0 0,0-2 0,-1 2 0,1-1 0,0 0 0,1 0 0,-1 0 0,3 0 0,-2 1 0,1-1 0,-2-1 0,-1 2 0,2-1 0,-1 0 0,2 1 0,-2-2 0,3 2 0,-3-1 0,1 1 0,0-1 0,0 1 0,0 0 0,-2 0 0,1 0 0,0-2 0,-2 2 0,1-2 0,-1 1 0,0 0 0,1 1 0,-6-1 0,6 0 0,-5 0 0,6 1 0,-1 0 0,2 0 0,-1 0 0,2 0 0,-1 0 0,-1 0 0,2 0 0,-1 0 0,0-1 0,0 0 0,-1 0 0,1 1 0,-3-1 0,1 1 0,-1-2 0,2 1 0,0 1 0,-2-3 0,1 3 0,-1-3 0,2 2 0,0-1 0,-1 1 0,1 0 0,-2 0 0,1 0 0,-1 0 0,0 1 0,2-2 0,-8 1 0,5-1 0,-3 1 0,2-1 0,4 2 0,-2-1 0,1 1 0,1-3 0,1 3 0,-1-1 0,1 0 0,-2 0 0,0-1 0,-3 2 0,3-3 0,-2 1 0,0 0 0,-1-1 0,0 0 0,0 0 0,0 0 0,0 1 0,-3-1 0,3 2 0,-1-1 0,4 1 0,1-1 0,1 2 0,1-1 0,2 1 0,-2-1 0,1 1 0,-2-2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7:40.917"/>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213 37 16383,'23'0'0,"1"0"0,-3 0 0,0 0 0,8 0 0,-5 0 0,7 0 0,-1 0 0,2 0 0,-7 0 0,2 0 0,-5 2 0,4 0 0,-2 2 0,0-1 0,-3 1 0,-2-1 0,-3 0 0,-4 0 0,-2-1 0,-3 0 0,-2-1 0,0 0 0,0 0 0,-22-1 0,4-1 0,-19-1 0,9-1 0,0 1 0,-4-1 0,0 0 0,-4-1 0,2 2 0,-1-1 0,6 1 0,-10-2 0,15 1 0,-14-1 0,13 0 0,-3 1 0,2-1 0,0 2 0,2 1 0,1 1 0,1-2 0,1 2 0,2-2 0,0 2 0,3 0 0,1 0 0,2 0 0,0 0 0,1 0 0,0 0 0,2-1 0,0 1 0,0-1 0,0-1 0,1-1 0,-2 1 0,3-1 0,-5 3 0,4-1 0,-2 1 0,1 0 0,-1 0 0,-1 0 0,3 0 0,-1 0 0,0 0 0,0 0 0,-2 0 0,3 0 0,19 3 0,-8-1 0,17 3 0,-14-2 0,-2 0 0,2 0 0,-2 0 0,2 0 0,-1-1 0,1 1 0,0 0 0,-1 0 0,1 0 0,0 0 0,-2 0 0,2-1 0,-1 0 0,-1 0 0,2-1 0,-1 1 0,1-2 0,-2 3 0,2-3 0,-1 3 0,1-3 0,0 3 0,-2-2 0,4 2 0,-3-1 0,1 0 0,-1 0 0,0-1 0,1 2 0,2-1 0,-4-1 0,4 2 0,-7-3 0,3 1 0,-3-1 0,2 0 0,-2 0 0,0 0 0,0 0 0,1 0 0,-1 0 0,1 1 0,-1-1 0,3 3 0,-3-3 0,3 1 0,-3-1 0,0 1 0,0 0 0,0 0 0,0 0 0,0-1 0,0 1 0,0-1 0,0 0 0,0 0 0,0 0 0,2 0 0,-2 0 0,1 0 0,-1 0 0,0 0 0,0 0 0,1 0 0,0 0 0,2 0 0,-1 0 0,1 0 0,-1 0 0,1 0 0,-3 0 0,3 0 0,-3 0 0,3 0 0,-2 0 0,0 0 0,-1 0 0,0 0 0,0 0 0,0 0 0,2 0 0,-2 0 0,2 0 0,-4 0 0,5 0 0,-5 0 0,4 0 0,-2 0 0,-1 0 0,3 0 0,-3 0 0,1 0 0,1 0 0,-2 0 0,2 0 0,-1 0 0,0 0 0,1 0 0,1 0 0,-3 0 0,3 0 0,-2-1 0,0 1 0,1-2 0,-1 2 0,0-3 0,2 3 0,-2-2 0,3 2 0,-1-3 0,1 3 0,0-1 0,-1 0 0,1 0 0,-2 0 0,2 1 0,-3 0 0,0 0 0,2-1 0,-4 1 0,4-1 0,-1 0 0,0 0 0,1 0 0,-2 1 0,0 0 0,2-1 0,-2 1 0,2-2 0,-2 2 0,0 0 0,0 0 0,1 0 0,-1 0 0,1 0 0,-1 0 0,1-1 0,0 1 0,0-1 0,-1 1 0,2 0 0,-2 0 0,2 0 0,-2 0 0,1 0 0,0 0 0,0 0 0,1 0 0,-2 0 0,2 0 0,-2 0 0,0 1 0,1 0 0,-1 1 0,0-1 0,1 2 0,-2-1 0,1 0 0,0 1 0,-2 0 0,-4 3 0,0-2 0,-4 2 0,1-2 0,1-3 0,-5 3 0,4-2 0,-3 0 0,2 1 0,-2-3 0,0 2 0,-3-1 0,2 1 0,-4 0 0,0 1 0,-1-2 0,-2 2 0,2-2 0,-1 0 0,4 0 0,0 0 0,1 0 0,3 0 0,-1-1 0,2 3 0,0-3 0,0 1 0,-1 0 0,1-1 0,0 2 0,-2-2 0,2 3 0,-2-3 0,2 1 0,0 0 0,-2-1 0,1 3 0,-2-3 0,3 1 0,-1-1 0,1 0 0,-3 0 0,2 0 0,-2 0 0,1 0 0,1 0 0,-2 0 0,2 0 0,-2 0 0,3 0 0,-2 0 0,2 0 0,-1 0 0,0 0 0,0 0 0,1 0 0,0 0 0,0 0 0,0 0 0,0 0 0,-1 0 0,1 0 0,-1 0 0,0-1 0,2 1 0,-4-1 0,1 1 0,0 0 0,1 0 0,-1 0 0,0 0 0,0 0 0,-1 0 0,3 0 0,-3 0 0,3 0 0,-2 0 0,1 0 0,0 0 0,0 0 0,-1-1 0,2 0 0,-2 0 0,2 0 0,0 1 0,-1-2 0,2 1 0,-2-1 0,0 2 0,1-1 0,-1 0 0,2 1 0,-4-2 0,3 1 0,-1-1 0,1 1 0,0-1 0,0 1 0,0 0 0,0 1 0,0-1 0,-1 0 0,1 0 0,-3 0 0,4 1 0,-2 0 0,2-1 0,-2 1 0,0-1 0,1 1 0,0 0 0,-2 0 0,3 0 0,-3 0 0,2 0 0,1 0 0,-3 0 0,2 0 0,-1 0 0,1 0 0,0 0 0,0 1 0,-1 0 0,2 1 0,-2 1 0,2-1 0,-2 0 0,2 0 0,-1 1 0,2 2 0,3-1 0,4 2 0,-1-2 0,2-2 0,0 1 0,-2 0 0,2 0 0,0 0 0,-1-1 0,2-2 0,-1 0 0,0 0 0,1 0 0,-2 1 0,2-1 0,-1 2 0,1-2 0,-1 1 0,0-1 0,0 1 0,1 0 0,-2 0 0,2-1 0,-1 1 0,0-1 0,1 1 0,-1 0 0,-1-1 0,2 2 0,-1-1 0,0-1 0,0 1 0,1 0 0,-1 0 0,0-1 0,0 0 0,0 0 0,1 0 0,-1 0 0,0 0 0,0 0 0,1 0 0,-1 0 0,0 0 0,1 0 0,-1 0 0,2 0 0,-2 0 0,0 0 0,1 0 0,-2 0 0,3 0 0,-1 0 0,-1 0 0,1 0 0,0 0 0,-1 0 0,1 0 0,0 0 0,-2 0 0,2 0 0,1 0 0,-3 0 0,3 0 0,-2 0 0,-1 0 0,3 0 0,-3 0 0,3 0 0,-2 0 0,1 0 0,0 0 0,-2 0 0,3 0 0,-3 0 0,1 0 0,1 0 0,-2 0 0,2 0 0,0 0 0,-1 0 0,0 0 0,1 0 0,-1 0 0,1-1 0,-2 0 0,4 0 0,-5 1 0,5 0 0,-4 0 0,2 0 0,1-1 0,-3 1 0,3-1 0,-3 1 0,1-1 0,3 0 0,-5 0 0,4 1 0,-1 0 0,-1 0 0,3-1 0,-3 1 0,1-1 0,-1 1 0,3 0 0,-2 0 0,2 0 0,-3 0 0,2 0 0,-1 0 0,0 0 0,0 0 0,-1 0 0,0 0 0,1 0 0,-1 0 0,3 0 0,-3 0 0,1 0 0,-1 0 0,1 0 0,0 0 0,0 0 0,-1 0 0,0 0 0,1 0 0,0 0 0,0 0 0,0 0 0,-2 0 0,3 0 0,-3 0 0,2 0 0,0 0 0,-2 0 0,3 0 0,-2 0 0,0 0 0,2 0 0,-2 0 0,1 0 0,1 0 0,-2 0 0,1 0 0,-1 0 0,0 0 0,1 0 0,-1 0 0,0-1 0,0 1 0,0-2 0,0 1 0,0 1 0,0-2 0,0 1 0,0 0 0,1 1 0,0-1 0,0 1 0,-1-1 0,0 1 0,0 0 0,0-1 0,2 0 0,-3 0 0,2 0 0,0 1 0,-2-1 0,3 1 0,-2-1 0,1 0 0,-1 0 0,0 1 0,0 0 0,1-1 0,-1 1 0,3-1 0,-3 0 0,1 1 0,-1-2 0,0 2 0,0 0 0,1-1 0,-1 1 0,1-1 0,0 0 0,0 1 0,1-1 0,-3 1 0,2 0 0,-2 0 0,2 0 0,0 0 0,0 0 0,0 0 0,0 0 0,-1 0 0,0 0 0,0 0 0,0 0 0,0 0 0,0 0 0,1 0 0,-2-3 0,0-2 0,-3-1 0,-1-1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2.41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16383,'0'0'0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7:46.477"/>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863 33 16383,'15'0'0,"-1"0"0,-7 0 0,1 0 0,0 0 0,1 0 0,-1 0 0,0 0 0,-1 0 0,1 0 0,-1 0 0,1 0 0,1 0 0,-3 0 0,1 0 0,-1 0 0,0 0 0,2 0 0,-3 0 0,2 0 0,-2 0 0,0 0 0,0 0 0,0 0 0,0 0 0,1 0 0,0 0 0,0 0 0,-1 0 0,0 0 0,1 0 0,0 0 0,1 0 0,-2 0 0,0 0 0,1 0 0,-2 0 0,2 0 0,0 0 0,-1 0 0,2 0 0,-2 0 0,0 0 0,1 0 0,-2 0 0,2 0 0,0 0 0,-2 0 0,4 0 0,-5 1 0,4-1 0,-1 2 0,-1-2 0,2 1 0,-4-1 0,3 2 0,0-2 0,-1 1 0,1 0 0,-1-1 0,0 1 0,1-1 0,-1 0 0,1 0 0,-1 0 0,0 0 0,1 0 0,-1 0 0,0 0 0,1 0 0,-1 0 0,3 0 0,-1 0 0,0 0 0,1 0 0,-1 0 0,1 0 0,1 0 0,-3 0 0,2 0 0,-2 0 0,2 0 0,-3 0 0,0 0 0,2 0 0,-2 0 0,1 0 0,1 0 0,-3 0 0,5 0 0,-4 0 0,2 0 0,-2 0 0,0 0 0,0 0 0,0 0 0,0 0 0,0 0 0,0 0 0,1 0 0,-1 0 0,2 0 0,-3 0 0,2 0 0,-1 0 0,0 0 0,1 0 0,0 0 0,0 0 0,0 2 0,-1-2 0,0 1 0,1-1 0,-1 0 0,1 0 0,-1 0 0,0 0 0,0 0 0,2 0 0,-2 0 0,2 0 0,-1 0 0,0 0 0,0 0 0,1 0 0,-2 0 0,3 0 0,-3 0 0,3 0 0,-2 0 0,2 0 0,-2 0 0,3 0 0,-1 0 0,-1 1 0,1-1 0,-1 3 0,5-2 0,-3 1 0,3-1 0,-2-1 0,-1 1 0,1 0 0,0 0 0,-2-1 0,1 1 0,-1-1 0,-3 1 0,2-1 0,-2 1 0,0 0 0,1 0 0,0-1 0,-1 0 0,1 0 0,0 1 0,-1-1 0,3 1 0,-4-1 0,3 1 0,-3 0 0,2 0 0,1 0 0,-3-1 0,4 1 0,-3-1 0,1 0 0,0 0 0,0 2 0,-1-2 0,0 1 0,0 0 0,-18 0 0,8 0 0,-16 0 0,13-1 0,-2-1 0,0-1 0,-4 1 0,-1-2 0,1 1 0,-2-1 0,4 1 0,-2-1 0,2 3 0,1-2 0,1 1 0,2 0 0,1 1 0,1 0 0,1 0 0,-2 0 0,0 0 0,0 0 0,0 0 0,0 0 0,-3 0 0,1 0 0,-1 0 0,2 0 0,1 0 0,-1 0 0,3 0 0,-2 0 0,2-1 0,0 1 0,-1-2 0,1 2 0,-1 0 0,0 0 0,0 0 0,0 0 0,1 0 0,0 0 0,-1 0 0,1 0 0,-1 0 0,1 0 0,-3 0 0,2 0 0,-1 0 0,2 0 0,0 0 0,-2 0 0,1 0 0,-3 0 0,1 0 0,0 0 0,-2 0 0,-3 0 0,3 0 0,-6 0 0,3 0 0,-1 0 0,-2 0 0,4 0 0,-2 0 0,2 0 0,1 0 0,0 0 0,2 0 0,-3 0 0,4 0 0,-9 0 0,7 0 0,-7 0 0,6 0 0,1 0 0,0 0 0,2 0 0,-1 0 0,1 0 0,1 0 0,1 0 0,-1 0 0,2 0 0,-2 0 0,2 0 0,-1 0 0,0-1 0,-1 1 0,1-1 0,-2 0 0,1 0 0,0 0 0,0 0 0,1 1 0,0-2 0,-1 1 0,2 1 0,-2-1 0,2 1 0,0 0 0,-1-2 0,-1 2 0,-1-1 0,-1 1 0,-1-1 0,2 0 0,-4 0 0,2 0 0,-4 0 0,1 0 0,-3 1 0,2 0 0,-2 0 0,-8-2 0,4 2 0,-4-3 0,6 3 0,3-3 0,-1 1 0,4 1 0,-2-1 0,2 1 0,1 0 0,2 0 0,0 1 0,-1-1 0,2 1 0,-2-2 0,6 2 0,-2 0 0,0-1 0,1 1 0,-1-1 0,1 1 0,0-1 0,-1 1 0,0-3 0,1 3 0,-1-1 0,-1 1 0,2-1 0,-2 1 0,1-2 0,0 2 0,-1-1 0,1 1 0,-2-1 0,3 1 0,-3 0 0,2 0 0,-1 0 0,0 0 0,-2 0 0,1 0 0,0 0 0,-1 0 0,0 0 0,0 0 0,-3 0 0,2 0 0,-1 0 0,0 0 0,0 0 0,-4 0 0,2 0 0,-1 0 0,4 0 0,0 0 0,1 0 0,-1 0 0,2 0 0,-1 0 0,1 0 0,1 1 0,-1-1 0,3 2 0,-2-1 0,1 1 0,1-1 0,-2 1 0,2-1 0,-2 0 0,1-1 0,-3 3 0,4-3 0,-3 1 0,1 1 0,-1-2 0,1 2 0,-1-1 0,3 1 0,-3-2 0,2 2 0,-1-1 0,1 1 0,-2-2 0,1 1 0,0 0 0,0 0 0,0 0 0,-2-1 0,1 1 0,0-1 0,-3 1 0,2 1 0,-1-2 0,2 1 0,1-1 0,-1 1 0,1 0 0,0 0 0,-1-1 0,3 0 0,-3 0 0,2 1 0,-2-1 0,3 2 0,-1-2 0,1 0 0,-1 0 0,0 0 0,1 0 0,0 0 0,-1 0 0,1 0 0,0 0 0,0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7:56.48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88 16383,'15'0'0,"-3"0"0,-6 0 0,-2 0 0,1 0 0,1 0 0,-1 0 0,1 0 0,-1 0 0,0 0 0,1 0 0,0 0 0,-2 1 0,4 0 0,-5 1 0,4-1 0,-1-1 0,0 0 0,1 0 0,-3 0 0,3 0 0,-2 1 0,3-1 0,-2 2 0,-3-1 0,4 0 0,-2 0 0,1-1 0,0 2 0,-3-1 0,3 1 0,1-1 0,-2 1 0,1-1 0,-2 0 0,0-1 0,2 1 0,-1-1 0,1 0 0,0 0 0,-2 0 0,3 0 0,-3 0 0,3 0 0,-2 0 0,1 0 0,0 0 0,0 0 0,1 0 0,-2 0 0,0 0 0,1 0 0,-1 0 0,0 0 0,2 0 0,-4 0 0,3 0 0,0 0 0,-1 0 0,0 0 0,2-1 0,-3 1 0,3-1 0,-3 1 0,1 0 0,1 0 0,0 0 0,-1 0 0,2 0 0,-1 0 0,-1 0 0,2-1 0,-4 1 0,4-3 0,-1 3 0,-1-1 0,3 0 0,-3 1 0,0-2 0,0 2 0,1 0 0,0 0 0,0 0 0,-1 0 0,0 0 0,0 0 0,1 0 0,0 0 0,0 0 0,0-1 0,-1 1 0,1-1 0,0 1 0,-1 0 0,2 0 0,-1 0 0,-1 0 0,2 0 0,-3 0 0,2 0 0,0 0 0,-2 0 0,3 0 0,-1 0 0,0 0 0,-1 0 0,1 0 0,-2 0 0,3 0 0,-2 0 0,0 0 0,1 0 0,-2 0 0,3 0 0,-2 0 0,0 0 0,0 0 0,1 0 0,0 0 0,0 0 0,-1 0 0,1 0 0,-1 0 0,2 0 0,-4 0 0,3 0 0,1 0 0,0 0 0,1 0 0,-2 0 0,0-1 0,0 0 0,2 0 0,-1 1 0,1 0 0,0 0 0,1-1 0,1 1 0,-2-3 0,2 3 0,0-3 0,-1 3 0,1-1 0,-2 1 0,0 0 0,1 0 0,-1 0 0,0 0 0,1 0 0,-1 0 0,0 0 0,1 0 0,-3 0 0,2 0 0,-2 0 0,2 0 0,-3 0 0,2 0 0,-2 0 0,0 0 0,0 0 0,0 0 0,0 0 0,0 0 0,0 0 0,0 0 0,0 0 0,2 0 0,-1 0 0,1 0 0,-2 0 0,0 0 0,2 0 0,-2 0 0,2 0 0,-2 0 0,0 0 0,1 0 0,0 0 0,0 0 0,-1 0 0,0 0 0,0 0 0,4 0 0,-3 0 0,4 0 0,-5 0 0,2 0 0,-1 0 0,0 0 0,2 0 0,-1 0 0,-1 1 0,2-1 0,-2 1 0,2-1 0,-3 0 0,2 0 0,-1 1 0,-1 0 0,1 0 0,1-1 0,-3 0 0,3 0 0,-1 1 0,0-1 0,0 1 0,-1-1 0,1 0 0,-1 0 0,1 0 0,0 1 0,0-1 0,0 1 0,-1-1 0,1 2 0,-1-2 0,1 1 0,-1 0 0,-1-1 0,2 1 0,-2-1 0,3 0 0,-2 0 0,1 0 0,1 0 0,-2 0 0,1 0 0,0 0 0,0 0 0,-1 0 0,2 0 0,-1 0 0,0 0 0,2 0 0,-3 0 0,3 0 0,-3 0 0,2 0 0,-1 1 0,0 0 0,0 1 0,-1-2 0,1 3 0,-2-2 0,2 0 0,-2 1 0,1-2 0,2 1 0,-1 1 0,1-2 0,1 1 0,-2-1 0,3 0 0,-1 1 0,-1 0 0,1 0 0,-3 0 0,3-1 0,-2 1 0,2 1 0,-2-2 0,3 2 0,-1-1 0,2 0 0,-1 0 0,1-1 0,-4 2 0,2-1 0,-3-1 0,1 1 0,-2-1 0,1 1 0,4 0 0,-3 0 0,2-1 0,-1 0 0,-2 0 0,3 0 0,-1 0 0,1 0 0,-1 0 0,0 0 0,-2 0 0,1 0 0,-1 0 0,-19-4 0,10 4 0,-16-5 0,16 5 0,-1-1 0,-2 0 0,0 0 0,-2-1 0,2 2 0,-1-1 0,1-1 0,-1 2 0,-1-1 0,1 0 0,0-1 0,-1 1 0,1-2 0,0 2 0,0-2 0,-1 1 0,1 0 0,1 0 0,-1 0 0,1 0 0,0 0 0,1 2 0,1-2 0,-1 1 0,2 0 0,-3 0 0,3 0 0,-1 0 0,-1 1 0,2-1 0,-2 0 0,0 0 0,2-1 0,-2 2 0,1-1 0,0 1 0,-1 0 0,1 0 0,-1 0 0,0 0 0,0 0 0,-2 0 0,3 0 0,-1 0 0,-1 0 0,3 0 0,-3 0 0,2 0 0,0-1 0,-2 1 0,2-1 0,-2 1 0,2 0 0,0 0 0,0-2 0,-1 2 0,1-1 0,-1 1 0,1 0 0,0 0 0,0 0 0,-2 0 0,3 0 0,-3 0 0,1 0 0,0 0 0,0 0 0,1 0 0,-1 0 0,1 1 0,-4-1 0,3 2 0,-2-1 0,3-1 0,-3 1 0,1 1 0,-1-2 0,1 1 0,-1-1 0,3 1 0,-2-1 0,2 2 0,0-2 0,0 0 0,0 0 0,0 0 0,-1 0 0,1 0 0,-1 0 0,1 0 0,0 0 0,0 0 0,0 0 0,-1 0 0,1 0 0,0 0 0,-1 0 0,0 0 0,0 0 0,0 0 0,0 0 0,-2 0 0,3 0 0,-3 0 0,1 0 0,-1 0 0,-1 0 0,3 0 0,-2 0 0,2 0 0,-2 0 0,3 0 0,-3 0 0,1 0 0,-1 0 0,-1 0 0,1 0 0,0 0 0,0 0 0,-1 0 0,1 0 0,-6 0 0,5 0 0,-5 0 0,4 0 0,1 0 0,-2 0 0,0 0 0,1 0 0,-2 0 0,2 0 0,0-2 0,-2 2 0,2-1 0,-1 0 0,0 0 0,0 0 0,-3 0 0,3 1 0,-1-3 0,5 3 0,0-1 0,1 1 0,0 0 0,1 0 0,-2 0 0,2 0 0,-3 0 0,1 0 0,-1 0 0,-2 0 0,-1-2 0,-1 2 0,0-3 0,0 3 0,-7-3 0,5 1 0,-5 1 0,7-2 0,1 3 0,0-2 0,0 1 0,1 1 0,-2-2 0,2 2 0,-2-1 0,2 1 0,-2-2 0,2 2 0,-3-1 0,1 1 0,0-2 0,0 2 0,0 0 0,0 0 0,-5 0 0,3 0 0,-3 0 0,7-1 0,-2 0 0,3-2 0,-1 0 0,2 0 0,1-1 0,1 0 0,2-1 0,0 0 0,3-1 0,0-1 0,1 2 0,0 2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04.529"/>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1 16383,'16'0'0,"-3"0"0,-9 0 0,1 0 0,1 0 0,-1 0 0,1 0 0,0 0 0,-2 0 0,3 1 0,-1-1 0,-1 1 0,1-1 0,-2 0 0,1 0 0,2 0 0,-2 0 0,0 0 0,0 1 0,0-1 0,2 1 0,-3-1 0,3 0 0,-3 0 0,1 0 0,2 0 0,-3 0 0,2 0 0,0 0 0,-2 1 0,2-1 0,-1 1 0,2-1 0,-3 0 0,2 0 0,-1 0 0,1 0 0,-1 0 0,1 0 0,-1 0 0,0 0 0,1 0 0,-1 0 0,0 0 0,0 0 0,1 0 0,0 0 0,-1 0 0,0 0 0,2 0 0,-3 0 0,3 0 0,-3 0 0,1 1 0,2 0 0,-2 1 0,-1-2 0,2 1 0,-2-1 0,2 0 0,0 0 0,0 0 0,-1 0 0,0 0 0,0 0 0,0 0 0,2 0 0,-2 0 0,1 0 0,-2 0 0,2 0 0,1 0 0,-3 0 0,3 0 0,-1 0 0,-2 0 0,3 0 0,-2 0 0,-1 0 0,3 0 0,-2 0 0,1 0 0,-1 0 0,1 0 0,-1 0 0,2 0 0,-3 0 0,1 0 0,2 0 0,-3 0 0,4 1 0,-3-1 0,0 1 0,2-1 0,-3 0 0,2 0 0,-1 0 0,0 0 0,0 0 0,1 0 0,0 2 0,1-2 0,-3 1 0,1-1 0,0 0 0,1 0 0,-1 0 0,1 0 0,0 0 0,-2 1 0,3-1 0,-3 1 0,1-1 0,2 0 0,-2 0 0,0 0 0,0 0 0,1 0 0,-1 0 0,2 0 0,-3 0 0,2 0 0,-2 0 0,2 0 0,1 0 0,-2 0 0,0 0 0,2 0 0,-3 0 0,4 0 0,-3 0 0,1 0 0,-1 0 0,1 0 0,-1 0 0,0 0 0,0 0 0,1 0 0,1 0 0,-2 0 0,0 0 0,0 0 0,0 0 0,2 0 0,-1 0 0,-1 0 0,2 0 0,-1 0 0,0 0 0,-1 0 0,0 0 0,0 0 0,0 0 0,0 0 0,2 0 0,-2 0 0,0 0 0,1 0 0,-1 0 0,1 0 0,-1 0 0,0 0 0,1 0 0,-1 0 0,0 0 0,1 0 0,1 0 0,-2 0 0,1 0 0,-1 0 0,1 0 0,-1 0 0,2 0 0,-2 0 0,0 0 0,0 0 0,0 0 0,0 0 0,0 0 0,1 0 0,0 0 0,0 0 0,1 0 0,-2 0 0,2 0 0,-1 0 0,3 0 0,0 0 0,1 0 0,-3 0 0,0 0 0,-2 0 0,0 0 0,0 0 0,0 0 0,1 0 0,0 0 0,1 0 0,-1 0 0,0 0 0,-1 0 0,2 0 0,-2 0 0,0 0 0,1 0 0,-1 0 0,0 0 0,1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09.396"/>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1 122 16383,'14'0'0,"-1"0"0,-10 0 0,2 0 0,1 0 0,-1 0 0,1 0 0,-1 0 0,-1 0 0,3 0 0,-3-1 0,2 1 0,0-1 0,-2 0 0,2 1 0,0-1 0,-1 1 0,0 0 0,1-1 0,-1-1 0,0 1 0,1 0 0,-2 1 0,2 0 0,-1-1 0,1 1 0,-1-2 0,1 2 0,-1 0 0,0-1 0,0 1 0,0-1 0,0 1 0,1-1 0,0 1 0,0-1 0,-1 1 0,0 0 0,1 0 0,-1 0 0,2 0 0,-2 0 0,0 0 0,1-1 0,-2 0 0,3 0 0,-1 1 0,-1 0 0,2 0 0,-2 0 0,0 0 0,2 0 0,-3-1 0,3 1 0,0-1 0,-2 1 0,0 0 0,0 0 0,0 0 0,1 0 0,0-1 0,-2 0 0,2 0 0,-1 0 0,-1 1 0,2-1 0,-1 1 0,1 0 0,-1 0 0,0 0 0,1 0 0,0-1 0,-1 0 0,1 0 0,-1 1 0,1 0 0,0 0 0,-1 0 0,2-1 0,-3 1 0,4-1 0,-3 1 0,0 0 0,0-1 0,0 0 0,0 0 0,1 1 0,0 0 0,0 0 0,-1 0 0,0 0 0,0 0 0,2-1 0,-2 1 0,2-1 0,59-1 0,43 2 0,-19 1 0,-22 0 0,25-3 0,19 0 0,-53 5 0,-59-1 0,1-1 0,-6 6 0,3-4 0,-3 4 0,0-6 0,3 1 0,-6-1 0,4 0 0,-2-1 0,1 0 0,0 0 0,-1 0 0,1 0 0,-1 0 0,0 0 0,2 0 0,-3 0 0,3 0 0,-3 0 0,2 0 0,-1 0 0,1 0 0,0 0 0,0 0 0,0-1 0,-2 1 0,2-1 0,-2-1 0,2 2 0,0-2 0,0 2 0,0-3 0,-1 3 0,0-2 0,-2 2 0,1-3 0,-1 2 0,1-1 0,-1 0 0,3 0 0,-4 0 0,4 0 0,-3 0 0,4 2 0,-1-2 0,0 1 0,-1-1 0,0 2 0,1-2 0,0 1 0,0-1 0,0 2 0,-1-1 0,0-1 0,0 2 0,0-1 0,0 1 0,1 0 0,0 0 0,-1 0 0,0 0 0,-1 0 0,3 0 0,-1-1 0,0 1 0,-1-3 0,0 3 0,1-1 0,0 1 0,-1 0 0,1-1 0,-1 1 0,2-2 0,-3 0 0,2 1 0,-2 0 0,2 1 0,-1 0 0,0 0 0,-2 0 0,1 0 0,-1 0 0,0 0 0,1 0 0,-1 0 0,3 0 0,-2 0 0,1 0 0,0 0 0,0 0 0,-1 0 0,2-1 0,-3 1 0,3-1 0,-3-1 0,2 2 0,-2-2 0,3 1 0,-5-1 0,4 0 0,-3 1 0,4-1 0,0 0 0,0 1 0,0 0 0,0 0 0,-1 0 0,2-1 0,-2 1 0,1-3 0,3 1 0,-3-3 0,4 1 0,-1-2 0,1 2 0,1 2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11.512"/>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1745 179 16383,'17'2'0,"-28"-2"0,-21-7 0,-27-3 0,-9-5 0,-6 1 0,25 5 0,-1 1 0,-4 1 0,0 0 0,-7-1 0,-1 0 0,-1 3 0,-1 0 0,-1-2 0,2 1 0,-31 2 0,39-2 0,1 0 0,-19 2 0,-17-4 0,13 2 0,9 1 0,11 0 0,2 0 0,13 3 0,-3 0 0,10 2 0,7 0 0,-2 0 0,10 0 0,-8 0 0,8 0 0,1 0 0,5-2 0,4 2 0,1-2 0,3 1 0,2 0 0,16-1 0,-2 1 0,18-1 0,0 2 0,4 0 0,28 0 0,-4 0 0,28 0 0,-2 0 0,14 0 0,-46 0 0,1 0 0,3 0 0,-2 0 0,30 0 0,8 0 0,-19 0 0,7 2 0,-2 1 0,-12 2 0,-4 0 0,-4 0 0,-18-1 0,2 2 0,-13-2 0,2 4 0,-5-3 0,-3 1 0,-7-2 0,-3 0 0,-3-1 0,-4 1 0,0-2 0,-18 2 0,0-3 0,-13 1 0,1-2 0,-3 0 0,-4 0 0,-11 0 0,-2 0 0,-10 0 0,0 0 0,-4 0 0,0-2 0,4-3 0,1-2 0,6-3 0,1 3 0,3-1 0,3 3 0,-2-2 0,5 5 0,-2 0 0,6 0 0,7 2 0,-11-2 0,18 2 0,-15 0 0,16 0 0,-3 0 0,4 0 0,3 0 0,0 0 0,8 0 0,-1-1 0,7 1 0,-1-1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23.907"/>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1 143 16383,'13'0'0,"-1"0"0,-8 0 0,0 0 0,2 0 0,-2 0 0,4 0 0,-4 0 0,2 0 0,1 0 0,-3 0 0,4 0 0,-5 0 0,2 0 0,1 0 0,-1 0 0,2 0 0,-3 0 0,2 0 0,-1 0 0,0 0 0,1 0 0,-2 0 0,1 0 0,1 0 0,-1 0 0,0 0 0,1 0 0,-1 0 0,0 0 0,1 0 0,-1 0 0,0 0 0,1 0 0,-2 0 0,2 0 0,0 0 0,-2 0 0,2 0 0,0 1 0,-2 0 0,2 0 0,-1 0 0,0-1 0,1 1 0,-1-1 0,0 0 0,1 0 0,-1 0 0,0 0 0,1 0 0,-1 1 0,0-1 0,1 1 0,-1-1 0,0 1 0,0-1 0,1 1 0,-1-1 0,1 0 0,-1 0 0,0 1 0,1 0 0,-1 0 0,1-1 0,-1 0 0,0 1 0,0-1 0,0 1 0,0-1 0,2 0 0,-3 0 0,4 0 0,-5 0 0,4 1 0,-2-1 0,-1 1 0,2-1 0,-1 0 0,1 0 0,0 0 0,-1 0 0,0 0 0,0 0 0,0 0 0,1 0 0,-1 0 0,1 0 0,-1 0 0,0 0 0,0 0 0,1 0 0,-1 0 0,0 0 0,1 0 0,-1 0 0,0 0 0,1 0 0,-1 0 0,0 0 0,1 0 0,-2 0 0,2 0 0,-1 0 0,0-1 0,0 1 0,1-2 0,-1 2 0,0-1 0,1 0 0,-1-1 0,0 1 0,0 0 0,0 0 0,1 1 0,0-1 0,-1 1 0,1-1 0,0 0 0,-1 0 0,1 1 0,-2-1 0,2 1 0,0-1 0,-1 1 0,1-1 0,-1 1 0,-1-1 0,2 0 0,-1 0 0,1 0 0,0 0 0,-2 1 0,2-1 0,0 1 0,-2 0 0,3 0 0,-3-1 0,3 1 0,-3-1 0,2 1 0,0-1 0,-2 0 0,3 0 0,-3 1 0,2 0 0,0 0 0,-2 0 0,3 0 0,-4 0 0,3 0 0,0-1 0,-1 1 0,2-2 0,-3 2 0,2-2 0,-1 1 0,0-1 0,1 2 0,0-2 0,-2 2 0,3-1 0,-3-1 0,2 2 0,0-1 0,-1 0 0,1 1 0,1-3 0,-2 3 0,1-1 0,1 0 0,-2 0 0,3-1 0,-2 1 0,2-1 0,-2 2 0,1-2 0,1 1 0,-2 0 0,2-1 0,-3 0 0,4 1 0,-4-1 0,3 0 0,-3 1 0,0-1 0,0 0 0,0 2 0,0-3 0,1 2 0,0-2 0,2 2 0,-1-1 0,-1 1 0,2-1 0,-1 0 0,1 1 0,1-2 0,-1 2 0,6-2 0,-3 0 0,7 0 0,-6 1 0,4-1 0,-2 2 0,3-1 0,1-1 0,-1 2 0,1 0 0,-2 1 0,1 0 0,-3 0 0,2-2 0,-4 2 0,1-3 0,-3 2 0,-2-2 0,-1 0 0,-1 0 0,-1-1 0,-1-1 0,0 0 0,-3 0 0,0 0 0,-1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27.036"/>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0 305 16383,'19'0'0,"-1"0"0,1 0 0,0 0 0,4 0 0,3 0 0,7 0 0,2 0 0,3 0 0,3 0 0,1 0 0,3 0 0,0 0 0,0 0 0,0 0 0,3 0 0,-3 0 0,3 0 0,0 0 0,1 0 0,3 0 0,0-2 0,0 1 0,-3-3 0,2 3 0,-2-3 0,0 4 0,-1-2 0,-3 2 0,0-2 0,-3 1 0,-1-1 0,-3 2 0,-3-2 0,0 2 0,-3-2 0,0 0 0,0 2 0,4-2 0,-5 2 0,3 0 0,-11 0 0,1 0 0,-3 0 0,0 0 0,-2 0 0,6 0 0,-5 0 0,8 0 0,-6 0 0,4 0 0,0 0 0,1 0 0,4 0 0,-1 0 0,-1 0 0,2 0 0,-10 0 0,15 0 0,-18 2 0,10-1 0,-14 1 0,-3 1 0,-3-3 0,-3 2 0,0 0 0,-3 3 0,-18-3 0,-2 2 0,-24-4 0,-16 0 0,-1-5 0,-25-4 0,6-5 0,-12-3 0,-1-1 0,15 4 0,-10 0 0,19 3 0,-14 0 0,12 1 0,2 2 0,11-2 0,3 5 0,18-1 0,-13 0 0,27 2 0,-12-1 0,23 3 0,1 0 0,6 1 0,10-7 0,8 4 0,21-7 0,11 6 0,17-2 0,5 2 0,16 2 0,2 0 0,8 3 0,1 0 0,-20 0 0,10 0 0,-36 5 0,0 0 0,43 3 0,4 4 0,-20-1 0,-18-3 0,13 5 0,-23-5 0,4 3 0,-22-5 0,4 3 0,-9-2 0,-6 0 0,-4-2 0,-7-1 0,-2-1 0,-1-1 0,-3 1 0,2 0 0,-21-11 0,5 4 0,-15-9 0,6 4 0,-17-2 0,-4 0 0,-22-1 0,2 2 0,4 2 0,-13 1 0,12-1 0,-14 0 0,8-4 0,4 1 0,7 0 0,5 3 0,9 2 0,-1 2 0,7 2 0,-1 0 0,10 2 0,-3 0 0,10-2 0,-7 0 0,3-1 0,4-1 0,1 0 0,6 1 0,1-1 0,4 1 0,3 1 0,16-4 0,1 2 0,30 0 0,0 0 0,18 3 0,10-1 0,4 2 0,13 0 0,6 0 0,-46 2 0,1 2 0,3 0 0,-2 1 0,26 7 0,13 7 0,-28-5 0,10 7 0,-23-8 0,-4 2 0,-18-5 0,2 2 0,-8-3 0,-6-1 0,-7-3 0,-1 1 0,-4-2 0,0 0 0,-2 0 0,-24-4 0,-10 0 0,-32-3 0,-14-2 0,-13 2 0,38 0 0,0 0 0,-33-5 0,35 4 0,1-1 0,-25-9 0,-8 2 0,11-3 0,26 6 0,0-5 0,18 6 0,-4-3 0,8 3 0,5 1 0,8 3 0,3 1 0,4 2 0,20 0 0,-3 1 0,25 0 0,-7 0 0,16 0 0,15 0 0,8 2 0,11 1 0,4 5 0,-21-2 0,18 5 0,-20-1 0,11 4 0,-22-2 0,1 2 0,-20-4 0,4 1 0,-7 0 0,-10-4 0,-3 1 0,-6-3 0,0 0 0,-3-1 0,-1 0 0,-2 0 0,-1-2 0,1 2 0,0-1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29.859"/>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796 257 16383,'26'0'0,"-1"0"0,-1 0 0,2 0 0,3 0 0,9 0 0,-2 0 0,8-2 0,-2 2 0,6-7 0,-5 6 0,4-3 0,-8 4 0,0 0 0,-2 0 0,-13 0 0,8 0 0,-11 0 0,8 0 0,-6 0 0,-1 0 0,-4 2 0,-2-2 0,-3 3 0,-1-3 0,-5 1 0,-1 0 0,-2-1 0,-21-3 0,1 1 0,-23-7 0,-7 2 0,-9-1 0,-17 1 0,-13 4 0,-8-2 0,39 3 0,-2 0 0,-2 1 0,-1-1 0,1-1 0,-2 0 0,-4 1 0,2 0 0,-27-3 0,34 1 0,1 1 0,-19-2 0,-17 2 0,16-2 0,24 4 0,2-1 0,19 0 0,-6 2 0,11-2 0,5 2 0,6 0 0,5 0 0,1-1 0,4 1 0,22-6 0,-6 5 0,23-4 0,-7 4 0,14-3 0,-3 4 0,33-5 0,-11 2 0,27 0 0,-7-2 0,4 4 0,-19-2 0,14 3 0,-13 0 0,14 0 0,-5 0 0,-6 0 0,-10 0 0,-2 0 0,-7 0 0,-6 0 0,-11 0 0,10 3 0,-19-1 0,24 2 0,-23 0 0,14-2 0,-23 1 0,10-1 0,-11 0 0,4 1 0,0-1 0,0 1 0,-2-1 0,-1 1 0,1-1 0,-2 0 0,1-1 0,-2 1 0,1-2 0,-3 3 0,0-3 0,2 3 0,-7-2 0,3 1 0,-7 0 0,-1-2 0,-23 3 0,3-2 0,-26 1 0,-4-2 0,-5 0 0,-20 0 0,-6-3 0,-10 3 0,37-2 0,0 1 0,-3 1 0,0 0 0,-3-1 0,0-1 0,-2 2 0,0-1 0,-1 0 0,2-1 0,-28 2 0,-14 0 0,38 0 0,0 0 0,8 0 0,22 0 0,-4 0 0,8 0 0,9 0 0,4 0 0,7 0 0,1 0 0,19 10 0,-4-6 0,14 9 0,-9-7 0,-1 2 0,3-1 0,3 3 0,0-3 0,7 2 0,-2-2 0,5 1 0,0-2 0,6 0 0,3-2 0,1 1 0,5-1 0,-2 0 0,0 1 0,-1-3 0,-3 0 0,0 0 0,0-2 0,15 2 0,-11-2 0,10 0 0,-17 0 0,3 0 0,-6 0 0,6 0 0,-6 0 0,3 0 0,-3 0 0,0 0 0,-7 0 0,14 0 0,-14 0 0,27 0 0,-23 0 0,14 0 0,-22 0 0,14 0 0,-17 0 0,15 0 0,-11 0 0,2-1 0,-3 0 0,0-2 0,-4 3 0,1-3 0,-2 3 0,-1-2 0,1 2 0,-4-1 0,2 0 0,-2 0 0,-2 1 0,0 0 0,-1-1 0,-3 1 0,0-3 0,-2 3 0,-21-5 0,2-1 0,-21-7 0,-7-7 0,10 0 0,-23-9 0,15 6 0,-10-5 0,-2 1 0,17 6 0,-5 0 0,14 9 0,0-1 0,3 3 0,9 3 0,3 2 0,6 1 0,0 1 0,3 0 0,0-1 0,1-1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33.400"/>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0 16383,'15'1'0,"-3"0"0,-8-1 0,-1 0 0,4 0 0,-3 2 0,2 0 0,-1 2 0,-2-2 0,3 2 0,-1-3 0,-1 2 0,3-1 0,-3 0 0,1 2 0,1-2 0,-1 1 0,0-1 0,0 1 0,0-1 0,-1 2 0,1-2 0,0 2 0,0-2 0,-1 0 0,1 1 0,0-1 0,0 0 0,-1 1 0,0 0 0,1-1 0,1 3 0,-1-3 0,1 2 0,-1-2 0,1 1 0,0 0 0,0-1 0,-1 1 0,0-1 0,1 2 0,-2-3 0,2 3 0,-1-2 0,-1 0 0,2 2 0,-3-3 0,2 3 0,0-2 0,0 0 0,1 0 0,-2 1 0,1-1 0,-1 1 0,1 0 0,-1 1 0,0-1 0,0 0 0,1 0 0,-1 0 0,1 0 0,-2-1 0,3 2 0,-2-3 0,2 3 0,-2-3 0,1 1 0,0 1 0,1 1 0,-1-2 0,1 2 0,-2-2 0,1 1 0,-1-1 0,1 1 0,1-2 0,-1 1 0,-1-1 0,2 2 0,0-2 0,-1 1 0,0-1 0,0 1 0,0 1 0,0-2 0,0 2 0,-1-3 0,1 4 0,-1-2 0,1 2 0,-1-2 0,1 2 0,-1-2 0,0 2 0,1 0 0,-2-1 0,2 0 0,-1 0 0,0 0 0,1 1 0,-2-2 0,1 4 0,-1-3 0,-1 2 0,1 0 0,0-1 0,-1 1 0,1-1 0,0 1 0,0-1 0,-1 1 0,0-1 0,1 1 0,0 0 0,0 0 0,-1-2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36.293"/>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903 343 16383,'13'7'0,"-3"-2"0,-6-2 0,-1-1 0,2 2 0,-1-1 0,0 2 0,1-2 0,-2-1 0,3 2 0,-2-1 0,1-1 0,-2 2 0,1 0 0,0 0 0,0 0 0,1-1 0,-1 0 0,1 0 0,0 0 0,-1 0 0,1-1 0,0 1 0,0-2 0,0 2 0,-1-2 0,3 2 0,-2-1 0,0 1 0,2 0 0,-4-2 0,3 1 0,-2 0 0,2 0 0,1 1 0,-3-2 0,1 1 0,0-1 0,0 2 0,0 0 0,0 0 0,0 0 0,0-2 0,0 2 0,0-2 0,0 2 0,0-1 0,0-1 0,0 2 0,-1-2 0,-17-7 0,9 6 0,-16-8 0,15 6 0,-3 1 0,1-2 0,-2 3 0,1-1 0,0-1 0,0 2 0,-2-2 0,1 1 0,-2-1 0,2 0 0,-1 0 0,0 0 0,1 0 0,1 0 0,0 0 0,2 0 0,-2 1 0,3-1 0,-2 1 0,2-1 0,-1 0 0,1 1 0,-1-2 0,2 1 0,0 0 0,-2 0 0,1 1 0,-1 0 0,0-1 0,2 0 0,-2 0 0,2 0 0,-2-2 0,0 1 0,0-1 0,1 2 0,0-1 0,0 0 0,-1 1 0,0-1 0,1 1 0,1 0 0,0-1 0,-1-1 0,0 2 0,-2-2 0,2 0 0,-2 1 0,2 0 0,-1-1 0,1 1 0,-2-1 0,2 2 0,0-1 0,0-1 0,0 2 0,-2-3 0,1 0 0,-1 0 0,-1 0 0,1-1 0,-1 1 0,-1-1 0,1 1 0,-2-1 0,1 0 0,-1 1 0,2 0 0,0 0 0,-1 1 0,1-2 0,-2 2 0,2-1 0,-2 0 0,0 0 0,1 0 0,-3-1 0,4 2 0,-2 0 0,1 0 0,1 0 0,0 1 0,-1-1 0,1 0 0,-2 0 0,0-1 0,-1 0 0,0 1 0,-2-2 0,1 3 0,-2-2 0,2 2 0,-7-1 0,5 0 0,-5 0 0,5 1 0,1 0 0,-3-2 0,4 2 0,-4-3 0,2 2 0,-1-2 0,-1 3 0,2-3 0,-2 2 0,-1-1 0,-4 1 0,5 2 0,-5-3 0,8 4 0,-2-1 0,2-1 0,-1 1 0,0-1 0,1-3 0,-1 1 0,-1-6 0,6 3 0,-4-5 0,7 4 0,0-1 0,3 3 0,2 0 0,1 4 0,0-1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4.15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41.749"/>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422 3 16383,'53'-2'0,"3"1"0,-4 1 0,16 0 0,2 0 0,11 0 0,-1 8 0,2 4 0,1 13 0,-21-5 0,12 14 0,-19-10 0,16 14 0,-4-3 0,-5-1 0,-2-3 0,1-3 0,-6-7 0,-2-2 0,-15-10 0,1-1 0,-11-2 0,4-2 0,-6 0 0,-6-2 0,-6-2 0,-5 0 0,-4 0 0,-23-5 0,5 2 0,-26-4 0,11 5 0,-12 0 0,-3 2 0,-2 0 0,-10 0 0,2 0 0,-27 0 0,7 0 0,-16 0 0,8 0 0,-1 0 0,-8 0 0,-1 0 0,41 2 0,0-1 0,-46 0 0,18 1 0,-7-2 0,21 0 0,-13 0 0,13 0 0,4 0 0,22 0 0,-14-2 0,29 0 0,-25-2 0,30 0 0,-12-1 0,15 1 0,-2 1 0,3 0 0,4 2 0,1-1 0,3 0 0,1 0 0,1 0 0,-3-2 0,3 0 0,-5-1 0,3 0 0,0 0 0,2 0 0,-1 0 0,4 1 0,-2-3 0,7 2 0,9-4 0,16-4 0,12-2 0,14-2 0,9-1 0,9 2 0,5 2 0,11 0 0,-2 5 0,-37 6 0,0 0 0,47 1 0,-43 2 0,1 0 0,-5 0 0,2 0 0,30-1 0,3 2 0,-20 0 0,0 1 0,20 1 0,-1 3 0,-24 0 0,-4 1 0,1 3 0,-3-1 0,24 8 0,17 1 0,-31-1 0,21 1 0,-12 0 0,-5-2 0,-5-3 0,-9-1 0,-3-3 0,-9 0 0,-9-3 0,10 2 0,-21-4 0,11 1 0,-20-2 0,-3-1 0,-5-1 0,-1-1 0,-23 0 0,1 0 0,-32 0 0,3 0 0,-21 2 0,-5 2 0,-17 7 0,-7 2 0,42-4 0,0 1 0,1 0 0,1 1 0,-2-1 0,-1 0 0,3 2 0,1 0 0,-2-1 0,2 0 0,-26 7 0,-13 4 0,24-5 0,-15 8 0,5-3 0,8 4 0,7-2 0,19-5 0,2 0 0,13-3 0,0 2 0,3-1 0,5 2 0,6-5 0,0 3 0,7-4 0,0-1 0,4-2 0,0-1 0,2-3 0,1 0 0,2-22 0,-2 12 0,1-16 0,-3 16 0,-2-1 0,-3-2 0,1 2 0,0-2 0,1 2 0,0 1 0,1-1 0,-1 4 0,19 1 0,-7 0 0,17 2 0,-12-2 0,6 0 0,-3 0 0,4 0 0,-1 0 0,1 3 0,6 3 0,2 3 0,5 1 0,0 2 0,0-4 0,0 2 0,3-2 0,-3 0 0,6 0 0,-12-2 0,7 0 0,-9-2 0,6-2 0,-4 0 0,0-2 0,-7 0 0,4 0 0,-6 0 0,0 0 0,-2 0 0,3 0 0,-4-1 0,3 0 0,-7-4 0,-1 2 0,1-4 0,-3 2 0,2 2 0,-1-2 0,0 2 0,-1-1 0,1 1 0,-3 1 0,3 0 0,-1 0 0,1 2 0,2-3 0,-1 2 0,3-2 0,-2 0 0,8 0 0,-3 1 0,4-1 0,-3 3 0,5-2 0,-5 2 0,6 0 0,-7 0 0,5 0 0,-3 0 0,1 0 0,-3 0 0,1 0 0,-4 0 0,6 0 0,-7 0 0,7 0 0,-5 0 0,1 2 0,0-2 0,0 1 0,-2 1 0,4-2 0,-1 3 0,5-1 0,-2 1 0,5 1 0,-2-1 0,-4 1 0,4-1 0,-7 2 0,1 5 0,-2 18 0,-6-17 0,-2 10 0,-5-24 0,0 1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8:45.297"/>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76 16383,'20'-1'0,"5"0"0,-8 1 0,9 0 0,-2 0 0,5 0 0,0 0 0,6 0 0,-5 0 0,4 0 0,-5 0 0,3 0 0,-2 0 0,-2 0 0,-1 0 0,-1 0 0,-6 0 0,2 0 0,-7 0 0,5 0 0,-1 0 0,2 0 0,-4-3 0,1 1 0,2-4 0,-2 2 0,1 0 0,-5 1 0,-2 0 0,0 0 0,0 0 0,0 0 0,-1 0 0,0 0 0,-2 1 0,0 0 0,-1 0 0,-2 0 0,3-1 0,-1 0 0,0 0 0,1 1 0,3-1 0,-3 1 0,5 0 0,-4 1 0,0 0 0,2 0 0,-2 0 0,2 0 0,0 0 0,0 0 0,-1 0 0,0 1 0,0 0 0,1 0 0,-2 0 0,2 0 0,-3 0 0,2 0 0,3 0 0,-1 0 0,3 0 0,-4 0 0,0 0 0,0 0 0,2 0 0,0 0 0,3 0 0,-1 0 0,0 0 0,0 0 0,1 0 0,-1 0 0,-2 0 0,2 0 0,-3 0 0,1 0 0,-2 0 0,-2 0 0,2 0 0,-2 0 0,2 0 0,0 0 0,-1 0 0,-1 0 0,-1 0 0,-1 0 0,1 0 0,-3 0 0,2 0 0,-3 1 0,0-1 0,1 3 0,-2-2 0,-17 3 0,3 0 0,-17-1 0,5 0 0,-2-1 0,3 1 0,-4-2 0,3-1 0,-2 0 0,-2 0 0,-3 0 0,8 0 0,-12 0 0,17 0 0,-9 0 0,6 0 0,-2 0 0,-2 0 0,1 0 0,-1 0 0,-6 2 0,6-1 0,-10 2 0,8-1 0,-4 1 0,7-2 0,-3 1 0,4-2 0,-3 3 0,0-2 0,5 0 0,3-1 0,2 2 0,2-2 0,2 1 0,0-1 0,1 0 0,2 0 0,0 0 0,1 0 0,0 2 0,0-2 0,2 1 0,15 4 0,1-2 0,13 3 0,-5-3 0,1-3 0,3 3 0,5-2 0,1 2 0,1-1 0,1 1 0,3 0 0,-2-1 0,1 3 0,-4-2 0,1 1 0,-8 0 0,4 0 0,-7-1 0,5 1 0,-3-2 0,1 1 0,-4-3 0,2 4 0,-5-4 0,8 3 0,-6-1 0,2 0 0,-8-1 0,-2 0 0,-3 0 0,-1 0 0,-2-1 0,1 0 0,-24 0 0,5 0 0,-27 0 0,2 0 0,-7-2 0,-6 1 0,-4-1 0,-4 0 0,0-1 0,0 0 0,4-1 0,4 1 0,6 1 0,-1-3 0,11 5 0,-2-2 0,6 0 0,0 2 0,3-2 0,5 2 0,-1 0 0,-3 0 0,5 0 0,-5 0 0,7 0 0,-10 0 0,3 2 0,-3 0 0,10 1 0,0 1 0,5 0 0,-3 0 0,5 1 0,-2-2 0,5 0 0,-2 0 0,4 0 0,-1 0 0,3-1 0,1 0 0,1-1 0,0 0 0,23-5 0,-4 2 0,19-4 0,-7 3 0,-2 1 0,4-2 0,4 2 0,1 0 0,5-2 0,-3 3 0,3-2 0,0 2 0,0-3 0,1 4 0,2-4 0,-2 4 0,2-2 0,-3 2 0,-3 0 0,3 0 0,-13 0 0,6 0 0,-9 0 0,4-2 0,-2 2 0,-1-2 0,-2 2 0,5 0 0,-6 0 0,2 0 0,-10 0 0,-2 0 0,-3 0 0,-2 0 0,0 0 0,-4-7 0,1 2 0,-8-11 0,-1 6 0,-1 1 0,2 5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9:32.971"/>
    </inkml:context>
    <inkml:brush xml:id="br0">
      <inkml:brushProperty name="width" value="0.05" units="cm"/>
      <inkml:brushProperty name="height" value="0.05" units="cm"/>
      <inkml:brushProperty name="color" value="#FF40FF"/>
    </inkml:brush>
  </inkml:definitions>
  <inkml:trace contextRef="#ctx0" brushRef="#br0">0 1 24575,'0'0'0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9:47.021"/>
    </inkml:context>
    <inkml:brush xml:id="br0">
      <inkml:brushProperty name="width" value="0.05" units="cm"/>
      <inkml:brushProperty name="height" value="0.05" units="cm"/>
      <inkml:brushProperty name="color" value="#FF40FF"/>
    </inkml:brush>
  </inkml:definitions>
  <inkml:trace contextRef="#ctx0" brushRef="#br0">399 88 24575,'6'0'0,"-1"0"0,-1 0 0,0 0 0,0 0 0,1 0 0,-3 0 0,2 0 0,-1 0 0,0 0 0,0 0 0,0 0 0,-1 0 0,0 0 0,1 0 0,-1 0 0,0 0 0,0 0 0,1 0 0,-1 0 0,0 0 0,0 0 0,0 0 0,0 0 0,1 0 0,-1 0 0,0 0 0,0 0 0,1 0 0,-1 0 0,0 0 0,1 0 0,-1 0 0,0 0 0,0 0 0,1 0 0,-1 0 0,0 0 0,0 0 0,0 0 0,0 0 0,1 0 0,-1 0 0,0 0 0,0 0 0,1 0 0,-1 0 0,0 0 0,0 0 0,1 0 0,-1 0 0,0 0 0,0 0 0,0 0 0,1 0 0,-1 0 0,0 0 0,0 0 0,0 0 0,-1-1 0,-3-1 0,0 0 0,-2-1 0,1 2 0,1 0 0,1-1 0,-1 0 0,1 1 0,-2-1 0,1 1 0,0 0 0,0-1 0,-1 0 0,1 0 0,0 0 0,0 0 0,-1 0 0,2 0 0,-1 2 0,2-2 0,-2 2 0,1-1 0,-1 0 0,1 1 0,0-2 0,-1 2 0,2-2 0,-2 1 0,1-1 0,-1 1 0,-1 0 0,1-1 0,0 1 0,0-1 0,1 0 0,-1 2 0,1-2 0,-1 2 0,2-2 0,-2 2 0,2-2 0,-2 0 0,1 0 0,-2 1 0,2-1 0,-1 2 0,1-1 0,-1 0 0,-1 1 0,1-1 0,1-1 0,-1 2 0,1-2 0,-2 2 0,1-2 0,0 1 0,1-1 0,-1 0 0,1 0 0,0-1 0,0 2 0,4 0 0,-1 1 0,1 0 0,0 0 0,-1 0 0,0 0 0,0 0 0,1 0 0,-1 0 0,0 0 0,1 0 0,-1 1 0,0 0 0,0 0 0,1-1 0,-1 0 0,0 1 0,0 0 0,1 0 0,-1 0 0,-1 0 0,1-1 0,-1 2 0,2-1 0,-2 1 0,1-2 0,-2 2 0,2-2 0,-1 2 0,1-1 0,0 1 0,-1 0 0,-1 1 0,0-1 0,0-1 0,2 0 0,-1 0 0,1-1 0,-1 2 0,1-1 0,-1 2 0,1-2 0,0 1 0,0-2 0,-1 2 0,1-2 0,-2 2 0,2-2 0,0 2 0,0-1 0,-1 1 0,1-1 0,-1 1 0,1 0 0,0 0 0,-1 0 0,1 0 0,-1-1 0,0 1 0,-1 0 0,1-1 0,-1 1 0,1-1 0,0 1 0,-1 1 0,2-1 0,-1-1 0,1 1 0,0-1 0,1 0 0,-2 1 0,1-2 0,-2 2 0,2-1 0,-1 1 0,0 0 0,1-2 0,0 2 0,0-2 0,-1 2 0,1-2 0,-2 2 0,2-1 0,-1 1 0,1-2 0,-2 2 0,2-2 0,-2 2 0,2-2 0,-1 2 0,0-2 0,1 1 0,0-1 0,0 0 0,0 0 0,0 0 0,1 0 0,-2 1 0,-5 0 0,2 0 0,-4-1 0,4 0 0,-1 0 0,1 0 0,0 0 0,0 0 0,-1 0 0,1 0 0,0 0 0,0 0 0,0 0 0,-1 0 0,1 0 0,-1 0 0,1 0 0,-1 0 0,0 0 0,1 0 0,0 0 0,0-1 0,-1 0 0,1 0 0,0 1 0,0 0 0,-1 0 0,1 0 0,0 0 0,0 0 0,-1 0 0,1 0 0,0 0 0,0 0 0,-1-1 0,1 1 0,0-1 0,-2 1 0,2 0 0,-2 0 0,2-1 0,0 1 0,-2-1 0,1 1 0,0 0 0,1-1 0,-2 1 0,2-1 0,-2 1 0,1-2 0,0 2 0,0-2 0,-1 2 0,1-2 0,0 2 0,-1-3 0,2 3 0,-3-2 0,3 1 0,-3-1 0,2 0 0,0 2 0,0-2 0,0 2 0,-1-2 0,1 1 0,-1 0 0,2 0 0,0 1 0,-1-2 0,0 2 0,0-1 0,0 0 0,-1 1 0,2-2 0,-3 1 0,1-1 0,0 2 0,0-2 0,0 1 0,0-1 0,-1 2 0,0-2 0,1 2 0,-1-1 0,2 0 0,0 0 0,0 0 0,1 1 0,0-1 0,-1 1 0,1-1 0,0 0 0,0 1 0,0-1 0,7 1 0,-2 0 0,6 0 0,-3 1 0,0 1 0,2 0 0,-1 1 0,-1 0 0,2-1 0,-2 1 0,2 0 0,-3-2 0,2 1 0,-2 0 0,0 0 0,-1 0 0,0 0 0,-1-2 0,0 2 0,0-1 0,-1 1 0,0-2 0,0 1 0,1-1 0,-1 1 0,0-1 0,0 1 0,0 0 0,0-1 0,-1 1 0,1 0 0,0 0 0,0 1 0,1-1 0,-2 1 0,0 0 0,-1 0 0,0 0 0,-2-1 0,-1 1 0,-2 0 0,0 0 0,0 1 0,-2 0 0,2-1 0,-2 1 0,1-1 0,2 0 0,-3 0 0,5-2 0,-3 3 0,2-3 0,0 1 0,1-1 0,-1 0 0,1 0 0,0 0 0,0 0 0,0 0 0,6 0 0,-2 0 0,5 0 0,-5 0 0,1 0 0,-1 0 0,0 0 0,0 0 0,1 0 0,0 0 0,0 0 0,0 0 0,-1 0 0,1 0 0,-1 1 0,0-1 0,1 2 0,-1-1 0,0 0 0,0-1 0,1 0 0,-1 0 0,0 0 0,0 0 0,0 1 0,0-1 0,-1 1 0,1-1 0,0 0 0,0 0 0,1 1 0,-1-1 0,0 1 0,0-1 0,0 0 0,1 0 0,-1 0 0,0 0 0,0 0 0,0 0 0,0 0 0,1 0 0,-1 0 0,0 0 0,0 0 0,0 0 0,0 0 0,1 0 0,-1 0 0,0 0 0,0 0 0,1 0 0,-1 0 0,0 0 0,0 0 0,0 0 0,1 0 0,-1 0 0,0 0 0,0 0 0,0 0 0,0 0 0,0 0 0,0 0 0,1 0 0,-1 0 0,0 0 0,0 0 0,1 0 0,-1 0 0,0 0 0,0 0 0,1 0 0,-1 0 0,0 0 0,0 0 0,0 0 0,0 0 0,0 0 0,1 0 0,-1 0 0,0 0 0,0 0 0,0 0 0,1 0 0,-1 0 0,0 0 0,0 0 0,0 0 0,0 0 0,1 0 0,-1 0 0,0 0 0,0 0 0,0 0 0,1 0 0,-1 0 0,0 0 0,0 0 0,0 0 0,1 0 0,-1 0 0,0 0 0,0 0 0,1 0 0,-1 0 0,0 0 0,0 0 0,1 0 0,-1 0 0,0 0 0,0 0 0,0 0 0,1 0 0,-1 0 0,0 0 0,0 0 0,1 0 0,-1 0 0,-1-1 0,1 1 0,-1-1 0,1 1 0,0 0 0,1 0 0,-3-2 0,-2 1 0,-1-3 0,0 2 0,1 1 0,1-1 0,-1 1 0,0 0 0,0-1 0,0 2 0,2-2 0,-2 0 0,1 0 0,-1 0 0,0 0 0,-1-1 0,1 2 0,1-1 0,-1 2 0,2-2 0,-2 2 0,2-2 0,-2 2 0,2-2 0,-2 1 0,0-1 0,0 1 0,0 0 0,-1-1 0,1 2 0,0-1 0,1 0 0,-1 0 0,1 1 0,0-1 0,-1 0 0,0 0 0,0 0 0,0 1 0,0-1 0,0 1 0,0-1 0,0 1 0,1-1 0,-1 1 0,1-1 0,-1 1 0,1-1 0,-1 1 0,-1 0 0,1 0 0,0-1 0,-1 0 0,1 0 0,0 0 0,0 1 0,-1-1 0,1 1 0,0-1 0,-2 1 0,2-1 0,-2 1 0,2-1 0,-2 1 0,2-1 0,-2 0 0,1 0 0,0 0 0,0 1 0,-1-1 0,2 1 0,-3-1 0,1 1 0,1 0 0,-2 0 0,2 0 0,-1-1 0,1 0 0,-2 0 0,2 0 0,-2 1 0,-1-2 0,1 1 0,0-1 0,2 1 0,-4-1 0,3 0 0,-1 2 0,0-2 0,3 2 0,-3-2 0,2 2 0,0-1 0,0 1 0,0-1 0,0 1 0,0 0 0,0-1 0,0 1 0,-1-1 0,0-1 0,-1 2 0,0-1 0,-2 0 0,2 1 0,-3-3 0,1 3 0,-1-1 0,1-1 0,-1 2 0,1-2 0,-3 1 0,1-1 0,0 2 0,1-1 0,1-1 0,0 2 0,1-2 0,0 1 0,0-1 0,1 1 0,-2-1 0,2 0 0,1 2 0,-1-3 0,3 3 0,-2-1 0,2 1 0,0-1 0,-1 1 0,0-1 0,-1-1 0,1 2 0,-1-1 0,2 1 0,-1 0 0,0 0 0,-2 0 0,3-1 0,-2 1 0,1-1 0,0 1 0,-2 0 0,2 0 0,-1 0 0,-1 0 0,1 0 0,-1 0 0,-1 0 0,0-1 0,-2 0 0,2 0 0,-3 0 0,1 1 0,1-1 0,-1 1 0,1-2 0,0 2 0,0-1 0,1 1 0,0 0 0,-1 0 0,-1 0 0,1 0 0,0 0 0,2 0 0,0 0 0,1 0 0,0 0 0,0 0 0,-1 0 0,1 0 0,0 0 0,2 0 0,0 0 0,0 0 0,0 1 0,1 0 0,1 1 0,0 1 0,0-2 0,0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9:25.576"/>
    </inkml:context>
    <inkml:brush xml:id="br0">
      <inkml:brushProperty name="width" value="0.05" units="cm"/>
      <inkml:brushProperty name="height" value="0.05" units="cm"/>
      <inkml:brushProperty name="color" value="#FF40FF"/>
    </inkml:brush>
  </inkml:definitions>
  <inkml:trace contextRef="#ctx0" brushRef="#br0">0 1 24575,'0'0'0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9:26.292"/>
    </inkml:context>
    <inkml:brush xml:id="br0">
      <inkml:brushProperty name="width" value="0.05" units="cm"/>
      <inkml:brushProperty name="height" value="0.05" units="cm"/>
      <inkml:brushProperty name="color" value="#FF40FF"/>
    </inkml:brush>
  </inkml:definitions>
  <inkml:trace contextRef="#ctx0" brushRef="#br0">0 1 24575,'0'0'0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9:55.915"/>
    </inkml:context>
    <inkml:brush xml:id="br0">
      <inkml:brushProperty name="width" value="0.05" units="cm"/>
      <inkml:brushProperty name="height" value="0.05" units="cm"/>
      <inkml:brushProperty name="color" value="#FF40FF"/>
    </inkml:brush>
  </inkml:definitions>
  <inkml:trace contextRef="#ctx0" brushRef="#br0">973 210 24575,'5'0'0,"-1"0"0,-2 0 0,1 0 0,-1 0 0,0 0 0,0 0 0,1 0 0,-1 0 0,0 0 0,1 0 0,-1 0 0,0 0 0,0 0 0,1 0 0,-1 0 0,0 0 0,0 0 0,1 0 0,-1 0 0,0 0 0,0 0 0,0 0 0,1 0 0,-1 0 0,0 0 0,0 0 0,1 0 0,-1 0 0,0 0 0,0 0 0,1 0 0,-1 0 0,0 0 0,1 0 0,-1 0 0,0 0 0,0 0 0,1 0 0,-1 0 0,0 0 0,1 0 0,-1 0 0,0 0 0,0 0 0,0 0 0,1 0 0,-1 0 0,0 0 0,0-1 0,1 1 0,-1-1 0,0 1 0,1-1 0,-1 1 0,0-2 0,2 2 0,-2 0 0,2-1 0,-2 1 0,2-1 0,-2 1 0,2-1 0,-2 1 0,0-2 0,2 2 0,-2-2 0,2 1 0,-2 0 0,-1 0 0,1 1 0,-1-2 0,0 1 0,-2-1 0,-2 1 0,1 0 0,-3 0 0,1 0 0,-1-1 0,0 2 0,0-2 0,0 1 0,0-1 0,1 2 0,-1-2 0,3 1 0,-3 0 0,2 0 0,0 1 0,1-1 0,-1 0 0,1 1 0,0-1 0,0 1 0,-1 0 0,1 0 0,0 0 0,0 0 0,-1 0 0,1 0 0,0 0 0,0 0 0,0 0 0,0 0 0,-2 0 0,2 0 0,-2 0 0,2 0 0,-2 0 0,2 0 0,-2 0 0,1 0 0,0 0 0,-2 0 0,3 0 0,-3 0 0,1 0 0,0 0 0,0 0 0,0 0 0,-1 0 0,0 0 0,0 0 0,-2 0 0,2 0 0,-3-2 0,1 2 0,-1-2 0,-1 1 0,-1 0 0,2 0 0,-4-1 0,3 1 0,-2-2 0,2 1 0,-3-1 0,4 1 0,-4-1 0,3 0 0,-2-1 0,2 0 0,-5-1 0,5 2 0,-1-1 0,2 1 0,2 1 0,-2 0 0,3 0 0,-1 2 0,-1-1 0,2-1 0,-2 2 0,1-2 0,0 2 0,-2-3 0,3 2 0,-3-1 0,1 0 0,-1 0 0,0-1 0,-1 2 0,1-2 0,0 3 0,-1-1 0,2 0 0,0 1 0,1-2 0,-2 2 0,3-1 0,-3 1 0,2-1 0,-1 1 0,1 0 0,-2 0 0,3 0 0,-3 0 0,2 0 0,-1 0 0,-3 0 0,3 0 0,-3 0 0,3 0 0,-1 0 0,-1 0 0,1 0 0,-2 0 0,1 0 0,-2 0 0,2 0 0,-3 0 0,2 0 0,0 0 0,-2 0 0,2 0 0,-4 0 0,1 0 0,1 0 0,2 0 0,1 0 0,3 0 0,-2 0 0,1 0 0,0 0 0,-1 0 0,1 0 0,-1-1 0,0-1 0,-2-1 0,1 0 0,-1 2 0,2-2 0,-1 3 0,3-2 0,-2 1 0,1 0 0,0 1 0,0 0 0,2 0 0,2 0 0,-2 0 0,1-1 0,0 1 0,-1-1 0,3 0 0,-2 1 0,2-2 0,0 1 0,0 1 0,0-2 0,1 1 0,2 0 0,2 0 0,-1 0 0,3 1 0,0-1 0,0-1 0,3 2 0,-1-2 0,3 2 0,0-3 0,2 3 0,0-3 0,0 3 0,0-3 0,2 3 0,1-2 0,-1 1 0,2 1 0,-2-2 0,1 2 0,1 0 0,-4 0 0,2 0 0,-4 0 0,2 0 0,-3 0 0,1 0 0,-2 0 0,0 0 0,1 0 0,-1 0 0,0 0 0,-1 0 0,1 1 0,-1 0 0,1 0 0,0 0 0,1 0 0,-1 0 0,0-1 0,1 0 0,-1 0 0,0 0 0,1 0 0,-1 0 0,0 0 0,0 0 0,1 0 0,-1 0 0,0 0 0,1 0 0,1 0 0,-1 0 0,2 0 0,-5 0 0,1 0 0,-2 0 0,-1 0 0,0 0 0,-1 0 0,1 0 0,-2 0 0,-2 0 0,-3 0 0,-2 0 0,-5-2 0,-1 1 0,-3-2 0,2-2 0,-4 2 0,4-2 0,-4 2 0,3 0 0,-1 1 0,2 1 0,2 0 0,-2 0 0,4 0 0,-2 0 0,1 1 0,1-2 0,0 2 0,-3 0 0,2 0 0,0 0 0,1 0 0,3 0 0,-3 0 0,3 0 0,-3 0 0,2 0 0,0 0 0,-1 0 0,2 0 0,-3 0 0,1 0 0,0 0 0,-1 0 0,1 0 0,1 0 0,-2 0 0,2 0 0,-4-1 0,4 1 0,-3-1 0,3 1 0,0 0 0,0 0 0,1 0 0,0 0 0,0 0 0,-2 0 0,2 0 0,-2 0 0,2 0 0,0 0 0,-1 0 0,0 0 0,0-1 0,1 0 0,-1-1 0,1 2 0,0-1 0,1 0 0,2 1 0,0-1 0,0 0 0,6 0 0,0 0 0,4 1 0,0 0 0,-2 0 0,3 0 0,-1 0 0,0 0 0,2 0 0,-1 0 0,3 0 0,-4 2 0,2-1 0,0 2 0,-1 0 0,1 0 0,-2-1 0,1 1 0,-1 0 0,0 0 0,-1-1 0,1 1 0,-3 0 0,3-1 0,-2 1 0,0 0 0,-1-1 0,0 1 0,2-1 0,-3 0 0,4 1 0,-3-2 0,1 2 0,-2-3 0,-1 2 0,2-1 0,-3 0 0,3 0 0,-2-1 0,1 2 0,0-2 0,1 3 0,0-3 0,-1 2 0,1-2 0,-1 3 0,1-3 0,0 2 0,2-1 0,-3 1 0,3 0 0,-4-2 0,2 1 0,-3 1 0,2-2 0,-2 1 0,0 0 0,0 0 0,-2 1 0,0 0 0,-1-1 0,-1 1 0,-2-1 0,-2 1 0,-1-1 0,-1 2 0,-2 0 0,-1 0 0,1 0 0,-2 0 0,2-2 0,-1 2 0,0-1 0,2 0 0,-1 0 0,2 1 0,1-3 0,0 1 0,2 0 0,-1 0 0,1 0 0,-2-1 0,3 0 0,0 0 0,0 0 0,0 0 0,-1 0 0,3 1 0,-3-1 0,2 1 0,-1-1 0,0 0 0,-2 0 0,0 0 0,0 0 0,1 0 0,0 0 0,0 0 0,0 0 0,0 0 0,0 1 0,1-1 0,0 1 0,0-1 0,0 0 0,-1 0 0,3 0 0,-3 0 0,2 1 0,0 0 0,0 0 0,0-1 0,-1 0 0,1 0 0,-1 0 0,2 0 0,0 1 0,-1-1 0,1 1 0,0-1 0,0 0 0,-1 0 0,1 0 0,0 0 0,0 0 0,-1 0 0,1 0 0,0 0 0,0 0 0,0 0 0,-1 0 0,1 0 0,0 0 0,-1 0 0,0 1 0,0-1 0,-1 3 0,0-3 0,0 2 0,-1-2 0,1 2 0,-1 0 0,0 0 0,0 0 0,-3 1 0,2-1 0,-3 2 0,4-2 0,0 0 0,0 0 0,0-1 0,1 1 0,-1 0 0,3-2 0,-3 1 0,2 0 0,0 0 0,0 0 0,1-1 0,0 0 0,0 0 0,0 0 0,-1 0 0,1 0 0,0 0 0,0 0 0,-1 0 0,1 0 0,0 0 0,0 0 0,-1 0 0,1 0 0,0 0 0,0 1 0,-1-1 0,1 2 0,0-2 0,0 1 0,-1-1 0,2 1 0,-1-1 0,1 1 0,-2-1 0,0 1 0,0 1 0,-1-1 0,1 0 0,0 0 0,0-1 0,1 1 0,-1 0 0,0 0 0,-1 1 0,2-2 0,0 1 0,0-1 0,-1 1 0,1-1 0,0 1 0,6-1 0,-1 0 0,5 0 0,-3 0 0,0 0 0,0 0 0,0 0 0,0 0 0,0 0 0,0 0 0,0 0 0,0 0 0,-1 0 0,1 0 0,-1 0 0,1 0 0,0 0 0,0 0 0,0 0 0,0 0 0,0 0 0,-1 1 0,0 0 0,0 0 0,1 0 0,-1-1 0,1 1 0,-3 0 0,2-1 0,-1 1 0,0-1 0,0 0 0,0 1 0,-1 0 0,2 0 0,-2-1 0,2 0 0,-2 0 0,0 0 0,2 0 0,-2 0 0,4 0 0,-3 0 0,3 0 0,-4 0 0,3 0 0,-2 0 0,0 0 0,-1 0 0,1 0 0,-1 0 0,1 0 0,0 0 0,0 0 0,1 0 0,0-1 0,1 0 0,-1-1 0,0 2 0,0-1 0,-1 0 0,0 0 0,0 0 0,0 0 0,-1 1 0,0-1 0,0 1 0,1 0 0,-1-1 0,0 1 0,0-1 0,1 1 0,-1 0 0,0-1 0,1 0 0,-1 0 0,0 1 0,0 0 0,1 0 0,-1 0 0,0 0 0,0 0 0,1 0 0,-1-1 0,0 1 0,0-1 0,1 1 0,-1 0 0,0 0 0,1 0 0,-1-1 0,0 1 0,0-1 0,2 1 0,-1 0 0,1 0 0,-1-1 0,1 1 0,-1-1 0,2 0 0,-1 0 0,-1 0 0,2 0 0,-1 1 0,1-1 0,-1 0 0,1 0 0,-3-1 0,3 2 0,-3-1 0,3 1 0,-2-1 0,0 1 0,1-1 0,-2 1 0,2 0 0,0 0 0,-1-1 0,3 1 0,-3-1 0,1 1 0,-1 0 0,2 0 0,-3 0 0,3-2 0,-1 2 0,0-1 0,0 1 0,0 0 0,0 0 0,1 0 0,-3-1 0,4 1 0,-3-1 0,3 1 0,-4 0 0,2 0 0,-2 0 0,1 0 0,0 0 0,1 0 0,-1 0 0,0 0 0,0 0 0,-1 0 0,1 0 0,-1 0 0,0 0 0,1 0 0,0 0 0,1 0 0,-1 0 0,1 0 0,-1 0 0,0 0 0,0 0 0,0 0 0,0 0 0,0 0 0,1 0 0,-1 0 0,0 0 0,1 0 0,-1 0 0,1 0 0,-1 0 0,2 0 0,-3 0 0,4 0 0,-2 0 0,2-1 0,-2 0 0,1 0 0,-2 1 0,1 0 0,1 0 0,-1 0 0,1 0 0,-1 0 0,0 0 0,-1 0 0,2-1 0,-3 1 0,3-1 0,-2 1 0,0 0 0,1 0 0,-2 0 0,2 0 0,-2-1 0,2 0 0,-1 0 0,3 1 0,-2-1 0,0 1 0,0-1 0,0 1 0,0-1 0,1 1 0,-3-1 0,3 1 0,-2 0 0,0 0 0,-1 0 0,1 0 0,-2 0 0,0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59:57.636"/>
    </inkml:context>
    <inkml:brush xml:id="br0">
      <inkml:brushProperty name="width" value="0.05" units="cm"/>
      <inkml:brushProperty name="height" value="0.05" units="cm"/>
      <inkml:brushProperty name="color" value="#FF40FF"/>
    </inkml:brush>
  </inkml:definitions>
  <inkml:trace contextRef="#ctx0" brushRef="#br0">219 0 24575,'8'0'0,"1"0"0,0 0 0,1 0 0,2 0 0,0 0 0,0 0 0,1 0 0,-3 0 0,2 0 0,-4 0 0,2 0 0,-3 0 0,0 0 0,-2 0 0,-2 0 0,1 0 0,-2 0 0,0 0 0,1 0 0,-7 0 0,0 0 0,-6 0 0,0 0 0,-1 0 0,-1 0 0,-2 0 0,0 0 0,-2 0 0,-1 0 0,1 0 0,0 0 0,-1 2 0,1-2 0,0 2 0,2-2 0,0 1 0,3-1 0,1 2 0,2-2 0,0 0 0,1 0 0,-1 0 0,2 0 0,0 1 0,1-1 0,0 1 0,0 0 0,-2-1 0,2 2 0,-3-2 0,1 0 0,0 0 0,-1 0 0,3 0 0,-5 0 0,4 0 0,-2 1 0,5-1 0,2 1 0,0-1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0:01.545"/>
    </inkml:context>
    <inkml:brush xml:id="br0">
      <inkml:brushProperty name="width" value="0.05" units="cm"/>
      <inkml:brushProperty name="height" value="0.05" units="cm"/>
      <inkml:brushProperty name="color" value="#FF40FF"/>
    </inkml:brush>
  </inkml:definitions>
  <inkml:trace contextRef="#ctx0" brushRef="#br0">471 23 24575,'-5'0'0,"0"0"0,0 0 0,3 0 0,-3 0 0,2 0 0,0 0 0,-1 0 0,2 0 0,-2 0 0,2 0 0,0 0 0,-1 0 0,1 0 0,0 0 0,0 0 0,-1 0 0,1 0 0,0 0 0,0 0 0,-1 0 0,0 0 0,0 0 0,0 0 0,1 0 0,0 0 0,-1 0 0,1-2 0,0 2 0,-1-3 0,1 3 0,0 0 0,0 0 0,-1 0 0,1 0 0,0 0 0,0 0 0,0 0 0,-1 0 0,1 0 0,0 0 0,0 0 0,-1 0 0,1 0 0,0 0 0,0 0 0,-1 0 0,1 0 0,0 0 0,0 0 0,0 0 0,-1 0 0,1 0 0,0 0 0,0 0 0,-1 0 0,1 0 0,0 0 0,0 0 0,0 0 0,-1 0 0,1 0 0,0 0 0,0 0 0,-1 0 0,1 0 0,0 0 0,0 0 0,-1 0 0,1 0 0,0 0 0,0 0 0,-1 0 0,1 0 0,0 0 0,0 0 0,-1 0 0,1 0 0,1-1 0,-1 1 0,1-1 0,-2 1 0,1 0 0,0 0 0,0 0 0,0 0 0,-1 0 0,1 0 0,0 0 0,0 0 0,-1 0 0,1 0 0,0-1 0,0 1 0,-1-1 0,1 0 0,0 1 0,-2-1 0,2 0 0,-2 0 0,2 0 0,0 0 0,-1 1 0,1-2 0,0 2 0,0-1 0,-1 0 0,1 0 0,0 0 0,0 1 0,-1 0 0,1-1 0,0 1 0,0-1 0,-1 1 0,1 0 0,0 0 0,0 0 0,-1 0 0,1 0 0,0 0 0,-1 0 0,1 0 0,0 0 0,0 0 0,-1 0 0,1 0 0,0 0 0,-2 0 0,2 0 0,-2 0 0,2 0 0,0 0 0,-1 0 0,1 0 0,-2 0 0,1 0 0,-2 0 0,2 0 0,0 0 0,-2 0 0,3 0 0,-3 0 0,3 0 0,-2 0 0,1 0 0,0 0 0,-1 0 0,2 0 0,-2 0 0,1 0 0,-2 0 0,3 0 0,0 0 0,-2 0 0,2 0 0,-2 0 0,1 0 0,0 0 0,0 0 0,-1 0 0,1 0 0,0 0 0,1 0 0,-1 0 0,1 0 0,0 0 0,0 0 0,-1 0 0,1 0 0,0 0 0,-2 0 0,2 0 0,-1 0 0,0 0 0,1 0 0,0 0 0,0 0 0,-1 0 0,1 0 0,0 0 0,-1 0 0,1 0 0,0 0 0,1 1 0,0 0 0,3 1 0,1-2 0,0 0 0,-1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0:15.820"/>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530 104 16383,'16'0'0,"-4"0"0,-5 0 0,-2 0 0,0 0 0,0 0 0,0 0 0,1 0 0,-1 0 0,2 0 0,-3 0 0,2 0 0,-1 0 0,0 0 0,1 0 0,-1 0 0,1 0 0,-1 0 0,1 0 0,-1 0 0,0 0 0,2 0 0,-2 0 0,0 0 0,1 0 0,-2 0 0,2 0 0,-1 0 0,0 0 0,0 0 0,1 0 0,-1 0 0,0 0 0,1 0 0,-2 0 0,2 0 0,-1 0 0,0 0 0,1 0 0,-1 0 0,0 0 0,0 0 0,1 0 0,-1 0 0,0 0 0,1 0 0,-1 0 0,0 0 0,1 0 0,-1 0 0,0 0 0,1 1 0,-1 0 0,0 0 0,1 0 0,-2-1 0,2 2 0,0-2 0,-3 2 0,4-2 0,-3 1 0,1 1 0,2-2 0,-3 1 0,2 0 0,0-1 0,-1 2 0,1-1 0,-1 0 0,0 0 0,0-1 0,1 1 0,0-1 0,0 1 0,-1 0 0,0 0 0,1-1 0,-1 1 0,0-1 0,0 1 0,0 0 0,0 0 0,0 0 0,1-1 0,0 1 0,0-1 0,-1 1 0,0 1 0,0-2 0,0 1 0,0-1 0,2 1 0,0-1 0,1 2 0,0-2 0,-2 0 0,2 0 0,-3 0 0,3 0 0,-1 0 0,0 0 0,1 1 0,-2-1 0,1 1 0,1-1 0,-2 0 0,0 0 0,-1 0 0,0 0 0,0 0 0,3 0 0,-81-11 0,56 8 0,-61-8 0,74 11 0,0 0 0,-4 0 0,4 0 0,-3 0 0,3 0 0,-1 0 0,-1 0 0,0 0 0,1 0 0,-2 0 0,2 0 0,0 0 0,-3 0 0,5 0 0,-4 0 0,2 0 0,1 0 0,-3 0 0,3 0 0,-3 0 0,1 0 0,-1-1 0,1 1 0,1-3 0,-1 3 0,0-2 0,0 2 0,-1-2 0,2 1 0,-1 1 0,-1-1 0,2 1 0,-2-1 0,2 1 0,0-2 0,0 1 0,-1 1 0,0-2 0,0 1 0,-1-1 0,2 2 0,-3-3 0,2 2 0,-1-1 0,0 0 0,0 2 0,-1-3 0,1 2 0,-1-1 0,-1 0 0,1 0 0,-2-1 0,1 1 0,0 0 0,0-1 0,-1 3 0,3-2 0,-4 2 0,3-2 0,-5 1 0,4 1 0,-3-3 0,3 3 0,1-1 0,-2 1 0,1 0 0,-1 0 0,2 0 0,-2 0 0,1 0 0,-1 0 0,2 0 0,0-1 0,0 0 0,1 0 0,-1 0 0,1 1 0,-4-3 0,3 3 0,-2-1 0,2 1 0,3 0 0,-3 0 0,3 0 0,-3-1 0,2 0 0,-2 0 0,2 1 0,-3-1 0,2 1 0,0-2 0,0 2 0,-2 0 0,1-1 0,0 1 0,-2-1 0,1 1 0,-6 0 0,5 0 0,-3 0 0,6 0 0,0 0 0,2 0 0,0 0 0,19-8 0,-5 5 0,15-6 0,-7 6 0,3 1 0,1-1 0,5 2 0,-2-2 0,5 3 0,-2-2 0,4 2 0,-2-2 0,3 2 0,0-2 0,-2 2 0,1 0 0,-9 0 0,6 0 0,-9 0 0,7 0 0,-2 0 0,0 0 0,-1 0 0,5 0 0,-7 0 0,5 0 0,-12 0 0,0 0 0,-2 0 0,0 0 0,-1 0 0,-1 0 0,-4 1 0,2-1 0,-2 3 0,0-3 0,-1 1 0,1 0 0,-2-1 0,3 3 0,-21-3 0,6 1 0,-19-1 0,8 0 0,-4 0 0,-1-2 0,0 0 0,-4 0 0,3-1 0,1 2 0,-10-2 0,15 2 0,-15-1 0,7 2 0,4 0 0,-5 0 0,2 0 0,5 0 0,-7 0 0,6 0 0,1 0 0,-2 0 0,2 0 0,0 0 0,0 2 0,2 0 0,0 1 0,-2 2 0,3-2 0,-2 2 0,6-2 0,2 0 0,0 0 0,0 0 0,2 0 0,-2 0 0,3 0 0,-2 0 0,2-1 0,-2 1 0,2 0 0,-1 0 0,2 0 0,-1 0 0,-1-1 0,-1 4 0,1-3 0,-1 2 0,4-2 0,-1 0 0,3-1 0,-1 1 0,1-1 0,1 1 0,-3 0 0,4 0 0,-4-1 0,3 0 0,-1 0 0,1 1 0,-1-1 0,1 2 0,-1-2 0,1 0 0,-1 0 0,1 1 0,-1-1 0,1 0 0,-2 1 0,2-2 0,-2 1 0,21-3 0,-12 2 0,17-2 0,-16 1 0,0 0 0,3 0 0,-3 0 0,2 0 0,0 0 0,-2 0 0,3 0 0,-1 0 0,-1 0 0,2 0 0,-2 0 0,0 0 0,2 0 0,-3 0 0,2 0 0,0 0 0,-2 0 0,3 0 0,-4 0 0,4 0 0,-2 0 0,1 0 0,-1 0 0,1 0 0,0 0 0,-1 0 0,0 0 0,0 0 0,0 0 0,1 0 0,-1 0 0,0 0 0,1 0 0,-1 0 0,0 0 0,1 0 0,-1 0 0,0 0 0,1 0 0,-1 0 0,2 0 0,-3 0 0,2 0 0,1 0 0,-3 0 0,3 0 0,-3 0 0,2 0 0,0 0 0,0 0 0,-2 0 0,2 0 0,0 0 0,-1 0 0,2 0 0,-3 0 0,2 0 0,-2 0 0,2 0 0,0 0 0,-2 0 0,2 0 0,-1 0 0,1 0 0,-1 0 0,0 0 0,1 0 0,-1 0 0,0 0 0,1 0 0,-1 0 0,1 0 0,-1 0 0,2 0 0,-4 0 0,3 0 0,0 0 0,-1 0 0,0 0 0,1 0 0,-1 0 0,1 0 0,0 0 0,-2 0 0,3 0 0,-2 0 0,0 0 0,2 0 0,-4 0 0,3 0 0,0 0 0,-2 0 0,3 0 0,-2 0 0,0 0 0,2 0 0,-3 0 0,2 0 0,-1 0 0,0 0 0,1 0 0,-1 0 0,0 0 0,2 0 0,-3 0 0,3 0 0,-3 0 0,3 0 0,-2 0 0,1 0 0,-1 0 0,0 0 0,2 0 0,-4 0 0,5 0 0,-3 0 0,0 0 0,2 0 0,-3 0 0,2 0 0,0 0 0,-2 0 0,3 0 0,-3 0 0,3 0 0,-2 0 0,0 0 0,1 0 0,-1 0 0,0 0 0,1 0 0,-2 0 0,2 0 0,1 0 0,-3 0 0,3 0 0,-2 0 0,0 0 0,2 0 0,-3 0 0,1 0 0,1 0 0,-2 0 0,3 0 0,-1 0 0,-2 0 0,3 0 0,-2 0 0,-1-1 0,2 0 0,1 0 0,-3 0 0,4 1 0,-4-1 0,2 1 0,0-1 0,-2 1 0,3-1 0,-3 1 0,2 0 0,0 0 0,-2 0 0,3 0 0,-2 0 0,-1 0 0,3 0 0,-3-1 0,1 0 0,1 0 0,-1 1 0,2-1 0,-3 1 0,2-1 0,0 1 0,-2 0 0,3 0 0,-2-1 0,0 0 0,2 0 0,-3 1 0,0 0 0,3 0 0,-2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5.09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16383,'0'0'0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0:19.598"/>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7 16383,'16'0'0,"-2"0"0,-9 0 0,0 0 0,0 0 0,0 0 0,0 0 0,0 0 0,0 0 0,0 0 0,0 0 0,0 0 0,0 0 0,1 0 0,-1 0 0,2 0 0,-3 0 0,3 0 0,-3 0 0,1 0 0,1 0 0,-2 0 0,2 0 0,-1 0 0,1 0 0,-1 0 0,0 0 0,1 0 0,-1 0 0,0 0 0,1 0 0,-1 0 0,0 0 0,1-1 0,-1 1 0,0-1 0,0 1 0,1 0 0,-1 0 0,0 0 0,1 0 0,-1 0 0,0 0 0,1 0 0,-1 0 0,0 0 0,1 0 0,-1 0 0,0 0 0,1 0 0,-2 0 0,2 0 0,0 0 0,-2 0 0,2 0 0,1 0 0,-3 0 0,4 0 0,-3 0 0,1 0 0,1 0 0,-3 0 0,2 0 0,0 0 0,-1 0 0,2 0 0,-4 0 0,3 0 0,0 0 0,0 0 0,-2 0 0,1 0 0,1 0 0,-1 0 0,1 0 0,1 0 0,-3 0 0,2 0 0,-1 0 0,1 0 0,1 0 0,-2 0 0,1 0 0,0 0 0,-2 0 0,3 0 0,-3 0 0,1 0 0,1 0 0,0 0 0,-1 0 0,2 0 0,-1 0 0,-2-1 0,2 1 0,-2-1 0,2 1 0,0-1 0,-2 1 0,2-1 0,-1 1 0,0 0 0,1 0 0,-2 0 0,1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0:25.096"/>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48 16383,'15'0'0,"-1"0"0,-4 0 0,-1 0 0,1 0 0,-2 0 0,0 0 0,1 0 0,1 1 0,-3 0 0,2 0 0,-3 0 0,2-1 0,-3 2 0,2-2 0,-2 0 0,0 0 0,2 0 0,-3 0 0,3 0 0,-3 1 0,1-1 0,2 1 0,-3-1 0,2 0 0,-1 0 0,0 0 0,1 0 0,-1 0 0,0 0 0,1 0 0,-1 0 0,0 0 0,0 0 0,1 0 0,-1 0 0,0 0 0,0 0 0,1 0 0,0 0 0,0 0 0,0 0 0,-1 0 0,1 0 0,0 0 0,-1 0 0,2 0 0,-1 0 0,0 0 0,0 0 0,-2 0 0,3 0 0,-3 0 0,3 0 0,-2 0 0,0 0 0,0 0 0,0 0 0,1 0 0,0 0 0,-1 0 0,1 0 0,-1 0 0,2 0 0,-3 0 0,2 0 0,-2 0 0,2 0 0,0 0 0,-1 0 0,2 0 0,-3 0 0,2 0 0,-1 0 0,0 0 0,2 0 0,-3 0 0,2 0 0,-1 0 0,1 0 0,0 0 0,0 0 0,0 0 0,0 0 0,0 0 0,-1 0 0,0 0 0,0-1 0,1 0 0,0 0 0,2 0 0,-3 1 0,3-1 0,-1 1 0,1-2 0,0 2 0,-1-1 0,1 0 0,-1 0 0,0-1 0,-1 2 0,1-2 0,-2 2 0,2-1 0,-2 1 0,1-2 0,-1 2 0,0-2 0,2 0 0,-4 1 0,4-1 0,-1 1 0,-2-1 0,3 2 0,-3-2 0,2 1 0,1-1 0,-1 1 0,-1 0 0,0 1 0,0-1 0,1 1 0,0-1 0,-1 0 0,2 0 0,-3 0 0,2 1 0,-1-1 0,0 1 0,2 0 0,-3 0 0,2-1 0,-1 1 0,0-2 0,1 2 0,0 0 0,-1 0 0,1 0 0,-1 0 0,0 0 0,1 0 0,0 0 0,-1 0 0,2 0 0,-2-1 0,0 1 0,0-1 0,1 1 0,-1 0 0,1 0 0,-1 0 0,0 0 0,1 0 0,-1 0 0,0 0 0,0 0 0,0 0 0,0 0 0,0 0 0,0 0 0,1 0 0,-1 0 0,1 0 0,-8 9 0,2-6 0,-4 7 0,0-8 0,2-1 0,-5 0 0,2-1 0,0 1 0,-1-1 0,2 1 0,-2-1 0,1 1 0,0-1 0,-1 1 0,2-1 0,-2 0 0,1 0 0,0 0 0,-1 0 0,1 0 0,-1 0 0,1 0 0,0 0 0,-1 0 0,-1 0 0,3 0 0,-3 0 0,3 0 0,-2 0 0,0 0 0,1 0 0,0 0 0,0 0 0,0 0 0,-1 0 0,1 0 0,-1 0 0,1-1 0,-1 1 0,1-1 0,0 1 0,0 0 0,-2 0 0,3 0 0,-2 0 0,0 0 0,2 0 0,-3 0 0,2 0 0,1-1 0,-3 1 0,3-1 0,-3-1 0,3 2 0,-2-1 0,1 1 0,0 0 0,-3-1 0,3 1 0,0-1 0,-3 1 0,4 0 0,-3 0 0,0-2 0,0 2 0,-1-1 0,0 1 0,-1-1 0,1 0 0,0 0 0,0 1 0,-1 0 0,1-1 0,0 1 0,-1-2 0,3 2 0,-2-1 0,1 1 0,0-2 0,-1 1 0,3-1 0,-3 2 0,2-2 0,-3 1 0,4-1 0,-2 2 0,2-1 0,-1 0 0,0 0 0,0 0 0,0 0 0,1 1 0,-2-1 0,3 1 0,-2-1 0,1 1 0,0-1 0,-2 1 0,1-2 0,0 2 0,1-1 0,0 1 0,0 0 0,0 0 0,-1 0 0,1 0 0,-1 0 0,2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0:32.441"/>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1 186 16383,'14'0'0,"-3"0"0,-8 0 0,0 0 0,4 0 0,-3 0 0,4 0 0,-5 0 0,2 0 0,1 0 0,-2 0 0,2 0 0,-1 0 0,-1 0 0,3 0 0,-3 0 0,2 0 0,-1 0 0,0 0 0,0 0 0,1 0 0,-1 0 0,0 0 0,1 0 0,-2 0 0,2 0 0,-1 0 0,0 0 0,1 0 0,-1-2 0,-1 2 0,3-3 0,-2 3 0,-1 0 0,3 0 0,-4 0 0,3 0 0,0 0 0,-2 0 0,2 0 0,-1 0 0,0 0 0,1-1 0,-1 1 0,0-1 0,1 1 0,-1 0 0,0 0 0,1 0 0,-2 0 0,2 0 0,-1 0 0,0 0 0,0 0 0,1 0 0,-1 0 0,0 0 0,1 0 0,-1 0 0,0 0 0,1 0 0,-2 0 0,2-1 0,0 1 0,-2-1 0,2 1 0,0 0 0,-1 0 0,0-1 0,1 1 0,-1-1 0,0 1 0,1-1 0,-1 0 0,0 0 0,1 1 0,-2 0 0,2 0 0,-1 0 0,0 0 0,1-1 0,-1 0 0,-1-1 0,2 1 0,-2 0 0,2 1 0,-1 0 0,0 0 0,1 0 0,-1-1 0,0 0 0,1-1 0,-1 2 0,0-1 0,0 1 0,1 0 0,-1 0 0,1 0 0,-1 0 0,0 0 0,0 0 0,1 0 0,-1 0 0,0 0 0,1 0 0,-1 0 0,0 0 0,0 0 0,1 0 0,-1 0 0,0 0 0,1 0 0,-1 0 0,1 0 0,-1 0 0,0 0 0,1 0 0,-1 0 0,0 0 0,1 0 0,-1 0 0,1 0 0,-1 0 0,2 0 0,-2 0 0,0 0 0,2 0 0,-3 0 0,3 0 0,-2 0 0,0 0 0,1 0 0,-1 0 0,0 0 0,3 0 0,-5 0 0,4 0 0,-2 0 0,0 0 0,2 0 0,-3 0 0,3 0 0,-2 0 0,1 0 0,1 0 0,-3 0 0,3 1 0,-3 1 0,1 0 0,1 1 0,-1-1 0,-2 1 0,2 0 0,1-2 0,0 0 0,0-1 0,-1 0 0,0 0 0,0 0 0,1 0 0,-1 0 0,0 0 0,0 0 0,1 0 0,-1 0 0,1 0 0,-21 0 0,10 0 0,-16 0 0,15 0 0,0 0 0,-1 0 0,2 0 0,-2 0 0,3 0 0,-1 0 0,-1 0 0,1 0 0,-1 0 0,1 0 0,0 0 0,-2 0 0,2 0 0,0 0 0,-1 0 0,1 0 0,0 0 0,-1 0 0,0 0 0,2 0 0,-3 0 0,3 0 0,-2 0 0,0 0 0,1 0 0,-2 0 0,2 0 0,0 0 0,-1 0 0,1-1 0,0 1 0,-1-2 0,2 2 0,-2-2 0,-1 2 0,3-2 0,-3 1 0,3 1 0,0-2 0,-3 2 0,3-2 0,-2 2 0,2-2 0,-2 0 0,1 1 0,-1-1 0,1 1 0,1-1 0,-2 1 0,2 0 0,-2-1 0,1 1 0,0-2 0,0 1 0,0-1 0,0 1 0,0-1 0,0 1 0,0-1 0,0 0 0,0 2 0,-1-2 0,2 2 0,-2-2 0,1 2 0,0-2 0,-1 2 0,1-1 0,0 1 0,0-1 0,0 1 0,0-2 0,-2 2 0,2-1 0,-2 0 0,1 0 0,1 0 0,-2 0 0,2 2 0,0-3 0,-1 2 0,1 0 0,0-1 0,-1 1 0,2 0 0,-2-3 0,2 1 0,1-2 0,0 0 0,1-2 0,-1 0 0,1-3 0,1-2 0,1-4 0,0 6 0,0 1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0:44.481"/>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79 16383,'14'-1'0,"-3"0"0,-8 1 0,1 0 0,2 0 0,-1 0 0,1 0 0,0 0 0,-2 0 0,3 0 0,-3 0 0,2 0 0,-1 0 0,0 0 0,1 0 0,-1 0 0,0 0 0,0 0 0,1 0 0,-1 0 0,1 0 0,-1 0 0,0 0 0,1 0 0,-2 0 0,2 0 0,0 0 0,-2 0 0,2 0 0,-1 0 0,0 0 0,1 0 0,-1 0 0,0 0 0,1 0 0,-1 0 0,0 0 0,1 0 0,-1 0 0,0 0 0,0 0 0,1 0 0,-2 0 0,2 0 0,-1 0 0,0 0 0,1 0 0,-1 0 0,0 0 0,1 0 0,-1 0 0,0 0 0,0 0 0,1 0 0,-1 0 0,2 0 0,-3 0 0,2 0 0,-1 0 0,0 0 0,1 0 0,-1 0 0,1 0 0,0 0 0,-2 0 0,4 0 0,-5 0 0,3 0 0,0 0 0,-2 0 0,4 0 0,-5 0 0,3 0 0,0 0 0,-2 0 0,2 0 0,0 0 0,-2 0 0,2 0 0,-1 0 0,0 0 0,1 0 0,-1-1 0,0 1 0,0-1 0,1 1 0,-1-1 0,0 1 0,1-2 0,-2 0 0,2 0 0,-2 1 0,1-1 0,1 1 0,-2-1 0,2 0 0,-2 1 0,1 0 0,1-2 0,-2 2 0,2-2 0,-2 2 0,0-1 0,3-1 0,-3 2 0,2-1 0,0 1 0,-2-1 0,1 0 0,1 2 0,-2-2 0,4 2 0,-5-2 0,3 1 0,-1 0 0,1 0 0,-1 1 0,1-1 0,0 0 0,-2 1 0,4-1 0,-3 0 0,0 0 0,2-1 0,-4 1 0,4 0 0,-4-1 0,4 2 0,-2-2 0,0 1 0,1 0 0,-1 1 0,0 0 0,2 0 0,-4-1 0,3 1 0,0-2 0,-2 2 0,4-2 0,-5 1 0,3 0 0,-1 1 0,-1 0 0,3-1 0,-3 1 0,2-1 0,0 0 0,-2 0 0,3 0 0,-3 0 0,3 1 0,-2-1 0,0 1 0,1 0 0,-2 0 0,2 0 0,0 0 0,-1 0 0,0 0 0,1 0 0,-2 2 0,1 1 0,-1 2 0,-1-1 0,1 0 0,-1 0 0,1-1 0,0 2 0,0-3 0,-15 1 0,8-1 0,-13-1 0,12-1 0,-1 0 0,-1 0 0,1 0 0,-1 0 0,1 0 0,0 0 0,0 0 0,0 0 0,0 0 0,-1 0 0,1 0 0,0 0 0,0 0 0,-1 0 0,0 0 0,1 0 0,-2 0 0,3 0 0,-1 0 0,-1 0 0,1 0 0,0 0 0,-1 0 0,1 0 0,-1 0 0,1 0 0,-1 0 0,0 0 0,1 0 0,-2 0 0,2 0 0,0 0 0,-1 0 0,1 0 0,-2 0 0,2 0 0,0 0 0,0 0 0,-2 0 0,2 0 0,-2 0 0,2 1 0,0 0 0,-1 1 0,1 0 0,-1-2 0,1 1 0,0 0 0,0 0 0,-1 1 0,0-1 0,0 0 0,1 2 0,0-3 0,0 2 0,-1 0 0,1-1 0,0 1 0,-1-1 0,1 3 0,0-3 0,0 2 0,1-1 0,0 0 0,-2 0 0,18 0 0,-9 0 0,14-1 0,-13 0 0,-2-1 0,4 2 0,-1-2 0,2 2 0,0-2 0,-4 1 0,3 0 0,-1 0 0,0 0 0,1-1 0,-1 1 0,-1-1 0,3 1 0,-2 0 0,1-1 0,-1 2 0,1-1 0,-2 0 0,2 0 0,-1-1 0,0 1 0,0-1 0,1 0 0,-1 0 0,0 0 0,1 0 0,-1 0 0,1 0 0,-1 0 0,0 0 0,1 0 0,-1 0 0,0 0 0,0-1 0,1 0 0,-2-2 0,2 1 0,-2 1 0,1-1 0,0 1 0,0-1 0,1 0 0,-2 1 0,1-1 0,0-1 0,-1 1 0,1 1 0,0-1 0,1 2 0,-1-2 0,1 1 0,-2 0 0,1 0 0,2 1 0,-3-1 0,3 0 0,-3 0 0,1 0 0,2 1 0,-2 0 0,0 0 0,1-1 0,-1 1 0,0-1 0,1 0 0,-2 0 0,2 0 0,-2-1 0,2 0 0,-1 0 0,0-1 0,0 2 0,-1-1 0,3 1 0,-2-2 0,0 2 0,2-1 0,-3 1 0,1 0 0,0 1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2:55.63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3032 41 16383,'-52'0'0,"10"0"0,30-3 0,-5 2 0,-6-1 0,-1 2 0,2 0 0,3 0 0,0 0 0,-5 0 0,5 0 0,-2 0 0,0 1 0,2 0 0,-3 3 0,1 0 0,3 1 0,-4-1 0,-2 0 0,8-1 0,-9 1 0,7 0 0,-2 0 0,-4 0 0,4 0 0,-2-1 0,3 1 0,-6 1 0,4 0 0,2-1 0,-5 2 0,6-3 0,-3 2 0,-4-3 0,7 0 0,-4-1 0,-2-1 0,8 0 0,-10 0 0,7 0 0,0 0 0,-9 0 0,13 0 0,-13 0 0,9 0 0,-3 0 0,0-3 0,2 2 0,1-4 0,-5 1 0,5 1 0,-4-1 0,0 1 0,5 0 0,-4 0 0,0 2 0,1 0 0,0-1 0,-2 2 0,4-1 0,-5 1 0,0-2 0,6 2 0,-5-1 0,4 1 0,-6 0 0,1 0 0,5 0 0,-4 0 0,5 0 0,-6 0 0,3 0 0,-2 0 0,2 0 0,-3 0 0,2 0 0,0 0 0,1 0 0,1 0 0,0 0 0,-2 0 0,-1 0 0,5 0 0,-5 0 0,2 0 0,2 0 0,-8 0 0,12 0 0,-10 0 0,4 0 0,2 0 0,-4 0 0,3 0 0,1 0 0,-8 0 0,11 0 0,-11 0 0,6 0 0,1-2 0,-7-2 0,15 0 0,-13-3 0,7 3 0,-4 0 0,-2 1 0,6 1 0,-2 2 0,-1 0 0,0 0 0,-2 0 0,2 0 0,1 0 0,74-10 0,-42 8 0,58-9 0,-60 10 0,0-1 0,21 0 0,-16 0 0,14 1 0,-10 0 0,-7 1 0,18-1 0,-13 1 0,5 0 0,-1 0 0,-3 0 0,5 0 0,-3 0 0,0 0 0,3 0 0,-4 0 0,2 0 0,-1 0 0,0 0 0,3 0 0,-3 0 0,1 0 0,0 0 0,-2 0 0,2 0 0,1 0 0,-4 0 0,6 0 0,-6 0 0,4 0 0,0 0 0,-5 0 0,8 0 0,-7 0 0,5 0 0,-3 1 0,0 0 0,1 1 0,0-1 0,-2-1 0,6 0 0,-6 0 0,1 0 0,2 0 0,-4 0 0,4 0 0,0 0 0,-2 0 0,0 0 0,2 0 0,-2 0 0,2 0 0,-2 0 0,0 0 0,2 0 0,-2 0 0,2 0 0,-3 0 0,4 0 0,-2-1 0,-1 0 0,5 0 0,-8 1 0,7-1 0,-3 1 0,-3-1 0,5 1 0,-5 0 0,3 0 0,0 0 0,-1 0 0,2-1 0,-1 0 0,-2 0 0,5 1 0,-6 0 0,5 0 0,-2 0 0,-3 0 0,14 0 0,-17 0 0,9 0 0,-3 0 0,-6 0 0,13-1 0,-10 1 0,1-1 0,4 1 0,-6 0 0,7 0 0,-5-1 0,1-1 0,1 0 0,1-1 0,-3 2 0,4-1 0,-3 1 0,0 1 0,4-1 0,-8 1 0,7-1 0,-3 0 0,0 0 0,3 1 0,-5 0 0,4 0 0,-2 0 0,0 1 0,-72 19 0,34-13 0,-52 15 0,52-18 0,4 0 0,-10 4 0,1-2 0,0 1 0,0-1 0,8-3 0,-9-1 0,1 1 0,2 0 0,-3-1 0,8-1 0,-4 0 0,-3 0 0,4 0 0,-5-1 0,5 0 0,-3 0 0,0 0 0,-3 0 0,6 0 0,-9-1 0,12-1 0,-8 0 0,1-2 0,4 3 0,-9-3 0,10 2 0,-4 0 0,-3-2 0,6 3 0,-14-6 0,13 5 0,-5-3 0,6 1 0,-2 1 0,2-1 0,-4 2 0,1 1 0,-1-1 0,2 2 0,0-2 0,-5 2 0,4 0 0,-3 0 0,5 0 0,-4 0 0,4 0 0,-4 0 0,5 2 0,1-2 0,-9 4 0,8-2 0,-2 2 0,-3-1 0,9-1 0,-10 1 0,6 0 0,0-2 0,-4 1 0,4-1 0,-3 0 0,1-1 0,3 0 0,-4 0 0,3 0 0,-2 0 0,-1 0 0,4 0 0,-4 0 0,0 0 0,1 0 0,-3 0 0,4 0 0,-3 0 0,3 0 0,-2 0 0,1 0 0,1 0 0,0 1 0,-4-1 0,2 1 0,-2 1 0,2-2 0,2 1 0,-4-1 0,3 0 0,-2 0 0,3 0 0,-1 0 0,0 0 0,1 0 0,-1 0 0,0 0 0,1 0 0,-1 0 0,-3 0 0,7 0 0,-6 0 0,2 0 0,1-1 0,-4-1 0,7-1 0,-4-2 0,0 0 0,4-1 0,-4 0 0,1 1 0,0 0 0,-3 2 0,5 1 0,-3 2 0,1 0 0,0 0 0,-1 0 0,0 0 0,1 0 0,-2 0 0,4 0 0,-3 1 0,1 1 0,-1 1 0,1 0 0,-1 0 0,3 1 0,-5-2 0,4 0 0,-2 1 0,1-2 0,0 0 0,-2 0 0,2-1 0,0 0 0,-1 0 0,1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2:59.96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29 16383,'50'0'0,"-10"0"0,-35 0 0,12 0 0,8-1 0,-4 1 0,5-2 0,-11 0 0,3-1 0,6 1 0,-5-2 0,2 3 0,-1-1 0,-1 1 0,3-1 0,-1 0 0,-2 0 0,3-1 0,-3 2 0,2 0 0,1 1 0,-4 0 0,3 0 0,0 0 0,-1 0 0,0 0 0,0 0 0,1 0 0,-1 1 0,0 1 0,1 0 0,-2 1 0,2-2 0,0 0 0,-2-1 0,3 0 0,-1 0 0,-2 0 0,4 0 0,-5 1 0,4 2 0,-2-1 0,0 2 0,-1-2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03.75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16383,'47'4'0,"-9"-1"0,-33-2 0,13 3 0,5 0 0,-2 1 0,4 1 0,-11-2 0,4 1 0,6 0 0,-7-1 0,5-1 0,-3-1 0,2 0 0,1 1 0,-2 1 0,2-1 0,-4-1 0,6 0 0,-5 0 0,2-1 0,2 2 0,-5-2 0,4 1 0,1 2 0,-4-2 0,4 2 0,-1-1 0,-1 0 0,-1-2 0,5 2 0,-7-1 0,9-1 0,-11 2 0,10-3 0,-8 2 0,6-1 0,-4-1 0,0 2 0,2-1 0,1-1 0,-3 2 0,4-2 0,-4 0 0,4 0 0,-5 0 0,4 0 0,-4 0 0,5 0 0,0 0 0,-6 0 0,3 1 0,0 0 0,0 2 0,3 0 0,-4 0 0,-1 0 0,3 0 0,-2 2 0,4-1 0,-5 1 0,2-1 0,-2 0 0,2 1 0,1-2 0,-2 1 0,-1-2 0,4-1 0,-5 1 0,9-1 0,-10-1 0,5 3 0,0-3 0,1 3 0,-2-2 0,3 1 0,-5 0 0,2 0 0,4 2 0,-9-4 0,10 6 0,-10-4 0,5 1 0,1 1 0,1-1 0,-2 0 0,6 1 0,-13-3 0,12 4 0,-7-3 0,4 3 0,0-1 0,-6 0 0,6 1 0,0 0 0,-4 0 0,6 1 0,-7-1 0,1-1 0,8 3 0,-9-3 0,2 1 0,3-2 0,-8 0 0,11 0 0,-5 1 0,-3 0 0,4 1 0,-4 0 0,4 2 0,-3-1 0,-2 3 0,0-1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06.193"/>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91 16383,'49'0'0,"-6"0"0,-34 0 0,8 0 0,7 0 0,-4 0 0,8 0 0,-14 0 0,7 0 0,2 0 0,-4 0 0,6 0 0,-6-1 0,0 1 0,3-3 0,-4 1 0,4-2 0,-2 1 0,0-1 0,0 0 0,-1-1 0,1 0 0,0 1 0,-1-1 0,1-1 0,0 1 0,-1 0 0,1-1 0,-1 0 0,1-2 0,-2 1 0,1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09.73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2445 175 16383,'-61'0'0,"0"0"0,45 0 0,-13 0 0,-3 0 0,5 0 0,-3 0 0,10 0 0,1 0 0,-2 0 0,0 0 0,0 0 0,-5 0 0,5 0 0,-2 0 0,1 0 0,7 0 0,-10 0 0,6 0 0,-3 0 0,0 0 0,1 0 0,1 0 0,0 0 0,-2 0 0,3 0 0,-4 0 0,0-3 0,4 2 0,-8-1 0,12 0 0,-12 0 0,4-1 0,0 1 0,1-1 0,1 2 0,3-2 0,-11-1 0,13 3 0,-7-2 0,3 2 0,-1-1 0,-5 1 0,5-2 0,-2 3 0,3-3 0,1 3 0,-6-3 0,4 1 0,0 1 0,-6-2 0,12 2 0,-12-1 0,9 0 0,-3-1 0,-1 0 0,-1-1 0,2 2 0,-4 1 0,8 1 0,-3 0 0,-2 0 0,4-1 0,-6 0 0,5 0 0,-1 1 0,-2 0 0,2-1 0,-1 0 0,-1-1 0,3 1 0,-3 1 0,2 0 0,-4-1 0,7 0 0,-7 0 0,3 1 0,1 0 0,-4 0 0,7 0 0,-4 0 0,-1 0 0,5 0 0,-7 0 0,5 0 0,-2 0 0,-3 0 0,6-1 0,-4 1 0,0-2 0,5 2 0,-9-1 0,7 0 0,-1-2 0,-4-1 0,7 1 0,-6-1 0,2-1 0,2 2 0,-3-2 0,4 1 0,-3-4 0,2 2 0,0-2 0,-1 4 0,1-2 0,-1 1 0,0 1 0,2-1 0,-2-2 0,0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13.514"/>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618 320 16383,'-40'-20'0,"8"2"0,30 18 0,-15-10 0,-2 1 0,-2-3 0,-1 1 0,9 6 0,-6-2 0,-3-2 0,4 3 0,-1-3 0,3-1 0,-1-1 0,-1-1 0,3 0 0,-4 3 0,1-1 0,-1 2 0,0-1 0,1 0 0,0 0 0,0-1 0,0 1 0,0-1 0,0 0 0,0 2 0,0-3 0,0 3 0,0-2 0,1 0 0,-1 1 0,1-1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5.85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16.637"/>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16383,'42'21'0,"-8"-3"0,-31-17 0,13 8 0,4 2 0,-2-1 0,5 4 0,-12-6 0,6 3 0,4 4 0,-6-5 0,4 4 0,-3-5 0,1 3 0,3-2 0,-3 0 0,4 1 0,-5-1 0,4 1 0,-1-1 0,0-2 0,-1 1 0,5 0 0,-4-1 0,2 0 0,2-2 0,-10-1 0,14 1 0,-6-1 0,2 0 0,2 0 0,-10-1 0,10 2 0,-7-3 0,7 3 0,-4-2 0,-3 1 0,3-1 0,-4 0 0,9 0 0,-3 1 0,-2-2 0,2 3 0,-3-1 0,-1 0 0,8 1 0,-11-3 0,7 2 0,1-1 0,-1 0 0,5 1 0,-10-3 0,6 0 0,-6-2 0,5 1 0,-2 0 0,8 0 0,-10-1 0,13 0 0,-15 0 0,8 0 0,1 0 0,-7 0 0,14 0 0,-19 0 0,19 0 0,-18 0 0,10 2 0,-1-2 0,-3 2 0,3-2 0,1 0 0,-9 1 0,11-1 0,-6 3 0,-3-2 0,5 1 0,-4 1 0,3 1 0,-1 0 0,-3-1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18.515"/>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64 16383,'50'0'0,"-8"0"0,-32 0 0,6 0 0,11 0 0,-6 0 0,2 0 0,-2 0 0,-7 0 0,13-1 0,-7 0 0,-2-1 0,6 1 0,-7 0 0,6-1 0,-1 2 0,-3 0 0,4-1 0,-3 1 0,0-1 0,2 1 0,-2-1 0,1-2 0,-2-1 0,2-2 0,-3 0 0,3 0 0,-1 1 0,-2 0 0,4 0 0,-3 0 0,0 1 0,1 1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21.767"/>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1796 160 16383,'-56'0'0,"12"0"0,32 0 0,-8 0 0,-2 0 0,-1 0 0,-1 0 0,4 0 0,2 0 0,-8 0 0,7 0 0,-2 0 0,-3 2 0,7-1 0,-5 3 0,2-2 0,0 1 0,-4 2 0,2-3 0,3 0 0,-4 2 0,3-2 0,1 3 0,-8-2 0,13 0 0,-12-1 0,7 0 0,-4-1 0,0 0 0,6-1 0,-7 0 0,6 0 0,-6 0 0,3 0 0,-1 0 0,2-3 0,-1-1 0,1-1 0,0-2 0,0 3 0,1 1 0,-3 0 0,3 1 0,-4 1 0,5 1 0,-6 0 0,5 0 0,-2 0 0,-1 0 0,4 0 0,-6 0 0,5 0 0,-1 0 0,-2 0 0,4 0 0,-5 0 0,2 0 0,2-1 0,-3-3 0,4-1 0,-2-2 0,1-1 0,-1 1 0,1 1 0,-4-1 0,6 2 0,-5 0 0,2-2 0,3 1 0,-4-2 0,3 2 0,0-1 0,-5 1 0,5 1 0,-3 0 0,-1-2 0,5 3 0,-5-3 0,4 1 0,0-1 0,-3 0 0,3 0 0,-1 0 0,0-1 0,-1 1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25.853"/>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1076 597 16383,'-38'-26'0,"7"5"0,29 19 0,-15-6 0,-3-2 0,-1 0 0,-1 0 0,10 4 0,-6-3 0,-3 0 0,4-1 0,-2 1 0,3-2 0,-1 1 0,-2 0 0,1 1 0,-1-1 0,0 2 0,3-4 0,-1-1 0,2 0 0,-1-1 0,1 2 0,-2 0 0,1-1 0,-2 2 0,1 1 0,0 1 0,-1-1 0,0-2 0,0 3 0,0-3 0,1 4 0,-1-3 0,1 0 0,-2 0 0,0 1 0,1-1 0,0 1 0,1-1 0,0 2 0,-2-1 0,1 1 0,0-1 0,-1 2 0,2-1 0,-3 1 0,2 0 0,-2 0 0,1 2 0,0-1 0,-1-1 0,3 0 0,-3-1 0,3 1 0,-1 0 0,-1-2 0,2-1 0,-2 1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31.125"/>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1705 228 16383,'-49'1'0,"10"0"0,31-1 0,-7 0 0,-10 0 0,4 0 0,-5 0 0,11 0 0,-6 1 0,-1 1 0,1 1 0,0-1 0,1 1 0,-3 0 0,4-1 0,-4 1 0,4-1 0,-1-1 0,-3-1 0,2 0 0,0 0 0,0 0 0,2 0 0,-1 0 0,-2-1 0,2-1 0,0-1 0,-3 1 0,4-1 0,-2 1 0,-2 1 0,5 1 0,-5-1 0,4 0 0,-1-1 0,-1 2 0,-1-2 0,3 2 0,-3 0 0,3 0 0,-2 0 0,-1 0 0,1 0 0,-1-1 0,3 1 0,-1-1 0,0 1 0,-1-2 0,1 0 0,0-1 0,0 0 0,0 1 0,-1-2 0,1 0 0,-1 2 0,0-2 0,2 2 0,-3-2 0,2-1 0,1-1 0,0 0 0,0-1 0,0-1 0,1 1 0,-2-1 0,2-1 0,0 0 0,0-1 0,0 1 0,0 1 0,0-1 0,-2 1 0,3-1 0,-3 0 0,3 1 0,-2 0 0,-2-1 0,2 1 0,-1 1 0,2 0 0,-1 0 0,-1-1 0,0-1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35.141"/>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16383,'45'16'0,"-7"-3"0,-34-11 0,11 5 0,7 2 0,-3 0 0,5 0 0,-9-4 0,4 0 0,6 2 0,-7-2 0,1 2 0,0 0 0,-2 1 0,4 0 0,-3 0 0,3-1 0,-1 1 0,-1-3 0,2 2 0,-3-2 0,3 0 0,1 2 0,-3-2 0,2-1 0,-1 0 0,0-2 0,1 1 0,0 0 0,1-1 0,1 2 0,-5-1 0,3 2 0,-2-1 0,1-1 0,2 1 0,-3-3 0,1 1 0,2-2 0,-3 0 0,2 0 0,-1 0 0,2 0 0,-3 0 0,2 0 0,0 0 0,-1 0 0,2-1 0,-1 1 0,-1-2 0,2 0 0,-2-1 0,1 0 0,-2-1 0,1 1 0,1-2 0,-3 1 0,2-3 0,-1-1 0,-1 0 0,0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41.069"/>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907 202 16383,'-48'-3'0,"11"1"0,33 2 0,-14 0 0,-3-1 0,-2 1 0,-3-1 0,12 1 0,-7 0 0,-2 0 0,3-1 0,0 0 0,0-1 0,0 2 0,-1-1 0,0 0 0,1-2 0,0 0 0,0-1 0,-1-1 0,1-1 0,0 0 0,0-1 0,1-1 0,2-1 0,-4 0 0,5 1 0,-6-1 0,5 2 0,-4 1 0,0-1 0,3 1 0,-6-1 0,7 1 0,-6 0 0,3 1 0,0 0 0,0 0 0,1-1 0,-1-1 0,0-3 0,2 2 0,0-2 0,0 0 0,59 42 0,-35-28 0,46 34 0,-49-36 0,2 1 0,19 18 0,-14-12 0,14 11 0,-11-10 0,-3-3 0,13 10 0,-9-7 0,5 1 0,-1 0 0,-3-3 0,6 3 0,-3-3 0,0 0 0,2 2 0,-4-3 0,5 3 0,-4-3 0,2 0 0,2 2 0,-4-2 0,5 3 0,-5-4 0,2 0 0,2 1 0,-3 0 0,2 0 0,-1 1 0,-2 1 0,3-2 0,-2 2 0,0-1 0,1 3 0,-2-2 0,0 3 0,1-2 0,-2 2 0,1 0 0,-1 1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44.838"/>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13 16383,'54'0'0,"-7"0"0,-31 0 0,-1 0 0,13 0 0,-12 0 0,10 0 0,-3 1 0,-8 1 0,12 0 0,-9 1 0,0 0 0,10 0 0,-14-1 0,10 0 0,-5-1 0,0 1 0,7-1 0,-7 1 0,3 0 0,-1-1 0,-1 0 0,6-1 0,-6 0 0,0 0 0,8 0 0,-12 0 0,8 0 0,-1 0 0,-6 0 0,11 1 0,-5-1 0,-4 2 0,7-2 0,-10 0 0,9 0 0,-4 0 0,-2 0 0,3 0 0,-5 0 0,5-2 0,2 2 0,-2-2 0,0 0 0,0-1 0,-3 0 0,2 1 0,3-1 0,-9 1 0,12 0 0,-11 0 0,6-1 0,2-1 0,-10 2 0,12-2 0,-7 4 0,1-2 0,5 1 0,-10 1 0,9-3 0,-3 3 0,-1-1 0,3 1 0,-6 0 0,7 0 0,-4 0 0,2 0 0,2 0 0,-4 0 0,2 0 0,0 0 0,-4 0 0,7 1 0,-5-1 0,0 3 0,3-2 0,-5 1 0,4 1 0,-1-1 0,-2 1 0,4 0 0,-2-1 0,-1 1 0,2 0 0,-4-2 0,4 2 0,-1-3 0,-1 1 0,3-1 0,-5 0 0,4 0 0,-1 0 0,-3 0 0,4 0 0,-3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52.80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536 41 16383,'48'0'0,"-8"0"0,-34 0 0,12 0 0,6 0 0,-3 0 0,4 0 0,-9 0 0,3 0 0,6 0 0,-8 1 0,6 1 0,-4 0 0,2-1 0,-1 0 0,1-1 0,0 0 0,1 2 0,-3-1 0,4 2 0,-4 0 0,1-1 0,1 1 0,-2 0 0,2 0 0,-1 1 0,0-3 0,0 2 0,3-3 0,-3 0 0,4 0 0,-5 0 0,3 0 0,-2 0 0,2 0 0,1 0 0,-3 0 0,6 0 0,-9 0 0,10 0 0,-9 0 0,3 0 0,3 0 0,-6 0 0,11-2 0,-13 1 0,5-1 0,2-1 0,-6 3 0,11-1 0,-10 1 0,1 0 0,8 0 0,-9 0 0,4 0 0,2 0 0,-6 0 0,6 0 0,-4 0 0,-1 0 0,5 0 0,-3 0 0,0 0 0,3 0 0,-6 0 0,8-2 0,-6 2 0,1-1 0,-1 1 0,1 0 0,0 0 0,1 0 0,-3 0 0,5 0 0,-6 0 0,6 0 0,-6 0 0,3 0 0,4 0 0,-7 0 0,9 0 0,-8 0 0,1 0 0,3 0 0,-79 0 0,43 0 0,-63 0 0,60 0 0,0 0 0,-8 0 0,6 0 0,-6 0 0,3 0 0,3 0 0,-6 0 0,0 0 0,4 0 0,-3 0 0,4 0 0,0 0 0,-9 0 0,1 0 0,1 0 0,-4 0 0,12 0 0,-10 0 0,4 0 0,-5 0 0,2 0 0,-4 0 0,2 0 0,-3 0 0,7 0 0,-11 0 0,16 0 0,-13 0 0,13 0 0,-5 0 0,1 0 0,-5 0 0,7 0 0,-4 0 0,5 0 0,0 0 0,-3 0 0,3 0 0,0 0 0,0 0 0,-7 0 0,7 0 0,-4 0 0,3 0 0,6 0 0,-12 0 0,12 0 0,-8 0 0,2 0 0,6 0 0,-11 0 0,8 0 0,0 0 0,-7 0 0,10 0 0,-6 0 0,-5 0 0,13 0 0,-11 0 0,5 0 0,3 0 0,-10 0 0,4 0 0,2 0 0,-4 0 0,8 0 0,-7 0 0,3 0 0,-2 0 0,2 0 0,-3 0 0,2 0 0,3 0 0,-4 0 0,3 0 0,1 0 0,-6 0 0,8 0 0,-7 0 0,3 0 0,-1 0 0,0 0 0,3 0 0,-4 0 0,3 0 0,0 0 0,-2 1 0,2 0 0,0 3 0,-2 0 0,3-2 0,-1 2 0,-1-3 0,2 1 0,-2 0 0,0-1 0,2-1 0,70 0 0,-32 0 0,59 0 0,-49 0 0,-2 0 0,4 0 0,-4 0 0,-3 0 0,10 0 0,-15 0 0,15 0 0,-15 0 0,7 0 0,-7 0 0,4 0 0,3 3 0,-5-2 0,4 3 0,-1-1 0,-6 1 0,8 1 0,-2-4 0,-6 2 0,6-2 0,-3 0 0,-3-1 0,13 0 0,-13 0 0,6 0 0,1 0 0,-6 0 0,9 0 0,-12 0 0,10 0 0,-8 0 0,8 0 0,-2 0 0,-6-1 0,5-1 0,-1-1 0,-4 0 0,5 1 0,3-3 0,-7 3 0,6-1 0,-6 0 0,-3 1 0,12-3 0,-9 0 0,6 0 0,-6 0 0,-3 2 0,12-4 0,-7 3 0,7-3 0,-9 4 0,2 0 0,-3-1 0,3 1 0,3 1 0,2-3 0,-1 4 0,3-4 0,-4 4 0,2-2 0,-6 2 0,5-2 0,-8 3 0,9-2 0,-4 2 0,-1-1 0,4 0 0,-8 0 0,9 1 0,-9 0 0,3 0 0,2 0 0,-2 1 0,3 2 0,-3 1 0,0 1 0,-1 0 0,2-1 0,0 1 0,0-3 0,0 2 0,-1 0 0,0-2 0,1 2 0,-2-1 0,3-1 0,-3 0 0,1 1 0,1 1 0,-2-3 0,4 1 0,-3-2 0,-1 0 0,5 0 0,-4 0 0,4 0 0,-2 0 0,-5 0 0,6 0 0,-5 0 0,5-1 0,-1-1 0,-3 0 0,2 0 0,-1-1 0,0 0 0,1-2 0,-11-16 0,0-5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53.610"/>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6.84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54.544"/>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16383,'0'0'0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56.39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57.364"/>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58.05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3:59.618"/>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16383,'0'0'0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0.40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1.84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2.620"/>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3.554"/>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4.68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2:53.55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249 261 16383,'52'0'0,"-5"0"0,-24 0 0,5 0 0,-5 0 0,1 0 0,-2 0 0,0-4 0,-3 3 0,3-3 0,-5 4 0,0 0 0,-4-4 0,4 3 0,-4-6 0,4 6 0,0-7 0,-4 8 0,4-4 0,-4 0 0,3 3 0,1-7 0,-1 7 0,-3-6 0,5 3 0,-5-4 0,3 0 0,-1 4 0,-3-3 0,3 6 0,1-6 0,4 2 0,-7 1 0,6-4 0,-6 8 0,3-4 0,0 1 0,4-2 0,-7 1 0,2-4 0,0 4 0,-5-4 0,8 0 0,-6 4 0,4-3 0,-1 6 0,1-6 0,0 3 0,-1 0 0,1-3 0,-4-1 0,2 0 0,-2-3 0,0 3 0,3 1 0,-7-7 0,-43 8 0,20-4 0,-38 10 0,40 0 0,-8 0 0,6 0 0,-7 0 0,5 0 0,-6 0 0,5 0 0,-9 0 0,3 4 0,-4 2 0,-1 3 0,1 1 0,-1-1 0,6 0 0,1-4 0,-1 3 0,5-3 0,-4 4 0,9 0 0,-4-1 0,4 0 0,0-3 0,-3 3 0,3-3 0,-4 3 0,-1-3 0,1 3 0,0-3 0,0-1 0,-1 4 0,1-3 0,0 4 0,-1-1 0,5-3 0,-3 3 0,3-4 0,-8 5 0,7-1 0,-5 1 0,10-5 0,-7 7 0,3-5 0,1 5 0,-4-2 0,7-1 0,-11 4 0,11-4 0,-11 4 0,11-4 0,-3 0 0,-4 4 0,7-3 0,-7 2 0,5 1 0,-1-4 0,0 4 0,-3-4 0,3-4 0,-4 3 0,1-3 0,3 7 0,-2-3 0,2 3 0,-3-3 0,0-4 0,0-1 0,0-3 0,65-3 0,-18 2 0,57-3 0,-33-1 0,0 4 0,7-4 0,-5 5 0,5 0 0,0 0 0,-12 0 0,10-5 0,-18 3 0,5-3 0,-7 5 0,-5 0 0,-2-4 0,-6 3 0,1-3 0,-6 4 0,4-4 0,-3 3 0,4-8 0,-4 8 0,3-7 0,-3 2 0,4 1 0,0-3 0,13 3 0,-14-1 0,13 2 0,-17 0 0,6 3 0,-1-8 0,1 8 0,-1-7 0,1 3 0,5-5 0,-4 0 0,4 0 0,0 0 0,2 0 0,-1 1 0,5-2 0,-4 1 0,-1 5 0,5-5 0,-10 5 0,4-1 0,0 2 0,-4 0 0,4 3 0,-5-3 0,-1 0 0,6 2 0,-4-6 0,10 2 0,-10 1 0,10 0 0,-5 1 0,7 3 0,-1-8 0,0 7 0,1-2 0,-7 4 0,5 0 0,-10 0 0,4 0 0,-6 0 0,-4 0 0,3 0 0,-5 0 0,1 0 0,-6 0 0,3-4 0,-11 3 0,11-3 0,-4 4 0,3 0 0,1 0 0,-7 0 0,4 0 0,-58 0 0,12 0 0,-63 0 0,18 0 0,21 3 0,-3 1 0,1-1 0,-2 2 0,-12 7 0,-3 4 0,-5 3 0,-1 3 0,-5 5 0,-1 2 0,0 3 0,0 0 0,0-1 0,4 1 0,20-7 0,2 0 0,-10 0 0,2 1 0,-23 19 0,38-27 0,1 0 0,-33 25 0,25-24 0,9 7 0,14-15 0,12 2 0,5-8 0,6-1 0,-7 2 0,9-1 0,-13 6 0,7-6 0,2 2 0,-5-3 0,61 1 0,-4-2 0,49-3 0,-15 0 0,8 0 0,11 0 0,-41 0 0,1 0 0,3 0 0,1 0 0,1 0 0,-2 0 0,31 0 0,-32 0 0,-2 0 0,26 0 0,14 0 0,-11 0 0,-8 0 0,-8 0 0,-7 0 0,-9 0 0,-7 0 0,-5 0 0,-2 0 0,-6 0 0,-4 0 0,3 0 0,-9 0 0,5 0 0,-6 0 0,0 0 0,1 0 0,2 0 0,-6 0 0,5 0 0,-7 3 0,-53 8 0,-5 12 0,-2-8 0,-4 1 0,-38 17 0,8-3 0,-5 2 0,13-7 0,-6 6 0,8-7 0,13-6 0,4 3 0,14-10 0,5 4 0,2-1 0,6-4 0,4 3 0,-3-3 0,9 2 0,-10-1 0,10 1 0,-9 2 0,8-4 0,-8 8 0,3-8 0,1 7 0,1-7 0,4 2 0,2 0 0,3-6 0,68-1 0,-3-17 0,2 5 0,5-2 0,-10-3 0,0-2 0,2-3 0,-1 1 0,36-6 0,9-9 0,-21 12 0,16-6 0,-8 0 0,-2 5 0,-8 3 0,-13 6 0,2-1 0,-24 2 0,4 4 0,-13 2 0,-4 0 0,3 3 0,-9-3 0,5 4 0,-6 0 0,0-4 0,8 3 0,-6-2 0,6 3 0,-7 0 0,-1 0 0,4 0 0,-3-4 0,3 3 0,-4-3 0,5 4 0,-3 0 0,3 0 0,0-4 0,-3 3 0,3-4 0,-5 5 0,1 0 0,-1 0 0,0 0 0,0 0 0,1 0 0,-1 0 0,4 0 0,-7 0 0,5-3 0,-7 2 0,0-12 0,-4 0 0,-5-2 0,-3-7 0,0 9 0,0-14 0,0 8 0,0-5 0,4 2 0,-3 3 0,8-8 0,-8 3 0,7-4 0,-7 5 0,3 0 0,0 6 0,-3 0 0,3 4 0,-4-7 0,0 3 0,0-1 0,0-5 0,0 13 0,0-9 0,3 2 0,-2-1 0,3-3 0,0 4 0,-3 4 0,2-4 0,1 1 0,-3-2 0,2 1 0,-3 1 0,0 3 0,4-8 0,-4 3 0,8-3 0,-7 8 0,6-3 0,-2-1 0,0 3 0,2-4 0,-2 6 0,2 52 0,-3-26 0,-1 44 0,-3-40 0,0-1 0,0 0 0,0 1 0,0-1 0,0 0 0,0 0 0,0 9 0,0-6 0,0 10 0,0-6 0,0 4 0,0 6 0,0-4 0,0 10 0,5-4 0,0-1 0,1-1 0,-2-5 0,-4-6 0,4 0 0,-3-6 0,3 0 0,-4 0 0,0-1 0,0 0 0,0-1 0,0 2 0,0 3 0,0-2 0,0-2 0,-4 1 0,3-5 0,-7 5 0,7-1 0,-6 1 0,6-1 0,-7 2 0,3-1 0,0 0 0,-2 1 0,6 4 0,-7-4 0,7 10 0,-7-10 0,7 4 0,-7 1 0,7-5 0,-7 4 0,7 1 0,-3 0 0,0 6 0,3-1 0,-3 0 0,-1 7 0,4-6 0,-3 6 0,4-7 0,0 0 0,-5 1 0,4-6 0,-3 5 0,4-5 0,0 1 0,0 3 0,0-9 0,0 5 0,0-1 0,0-4 0,0 10 0,0-10 0,0 4 0,0-4 0,0-1 0,0 0 0,0 0 0,0 1 0,0-1 0,-4 8 0,3-6 0,-3 11 0,4-11 0,-3 3 0,2 0 0,-3-3 0,4 3 0,0-5 0,-4 1 0,3-1 0,-3 5 0,0-3 0,3 8 0,-6-9 0,6 10 0,-7 3 0,2-1 0,1-3 0,-3-6 0,7-12 0,-6 7 0,-4-4 0,2 6 0,-2 23 0,8-5 0,3 39 0,0-15 0,0 18 0,-9-15 0,6 6 0,-6-13 0,9 0 0,0-8 0,0-13 0,0 0 0,0-7 0,-4 1 0,3-1 0,-7 0 0,7-4 0,-8 3 0,8-8 0,-7 8 0,3-9 0,-5 10 0,2-10 0,-2 9 0,5-8 0,-3 3 0,7-5 0,-6 0 0,6-3 0,-7 5 0,8-1 0,-4-1 0,4 2 0,-3-7 0,2 7 0,-2 7 0,3-4 0,0 4 0,0-9 0,-4-4 0,4 4 0,-4-2 0,4-1 0,0 5 0,0-2 0,0 1 0,0 3 0,0-4 0,0 0 0,0 0 0,0 1 0,0 2 0,0-6 0,0 6 0,0-8 0,0 6 0,0-3 0,-3 2 0,2-2 0,-3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7.69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5.761"/>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6.48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7.189"/>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7.909"/>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09.879"/>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10.879"/>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11.835"/>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13.063"/>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14.153"/>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15.345"/>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8.56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16383,'0'0'0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16.459"/>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17.867"/>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21.428"/>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16383,'37'30'0,"-8"-6"0,-26-22 0,12 8 0,5 1 0,-1 0 0,4-1 0,-9-2 0,3-1 0,6 5 0,-7-5 0,3 2 0,-1 1 0,-1-2 0,3 2 0,-3-2 0,77 19 0,-64-18 0,53 13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27.261"/>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16383,'40'23'0,"-7"-4"0,-30-17 0,13 6 0,5 1 0,-2 1 0,4 1 0,-12-5 0,8 4 0,2 0 0,-4-3 0,3 3 0,-3-3 0,0 1 0,4 1 0,-4-1 0,2 1 0,-1-1 0,0 2 0,0 0 0,-1 1 0,0 0 0,0 0 0,2 1 0,-2-1 0,0 0 0,-1 1 0,1 1 0,-2 0 0,2 1 0,-4-1 0,-60-23 0,38 12 0,-49-20 0,52 17 0,1-1 0,-23-17 0,17 12 0,-13-11 0,13 3 0,2 7 0,-13-13 0,7 13 0,-3-3 0,0-1 0,5 2 0,52 36 0,-31-20 0,47 30 0,-53-34 0,4 2 0,18 15 0,-14-11 0,16 12 0,-13-11 0,-3-3 0,18 8 0,-14-7 0,7 2 0,-2-1 0,-5-1 0,9 4 0,-6-4 0,1 1 0,2 0 0,-3-1 0,3 2 0,-2 1 0,0-1 0,0 1 0,0 1 0,-1-1 0,1 2 0,-2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33.531"/>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4 16383,'44'25'0,"-8"-5"0,-31-15 0,8 3 0,7 7 0,-4-4 0,5 4 0,-6-6 0,0 0 0,8 3 0,-8-2 0,4 0 0,-1 1 0,-1-3 0,3 2 0,-2 0 0,-2 0 0,4 1 0,-3-1 0,0-1 0,3 2 0,-4-2 0,3 1 0,-1-1 0,0-2 0,2 2 0,-2-1 0,1-1 0,-1 2 0,1-1 0,-1 1 0,0 0 0,2 2 0,-3-1 0,1 0 0,-1 1 0,-1 1 0,0 2 0,-64-28 0,39 15 0,-50-24 0,54 22 0,0-2 0,-27-8 0,21 7 0,-19-6 0,14 2 0,6 3 0,-16-10 0,13 4 0,-4-2 0,0-1 0,4 4 0,-8-3 0,6 1 0,0 1 0,-2-2 0,1 0 0,0 0 0,-2-3 0,7 4 0,-7-3 0,4 2 0,-2 2 0,-1-4 0,-1 3 0,5 0 0,-5-3 0,4 2 0,-2 0 0,-3-3 0,6 4 0,-3-1 0,56 45 0,-30-25 0,41 35 0,-44-37 0,-2 0 0,20 15 0,-15-12 0,15 11 0,-10-7 0,-4-5 0,12 9 0,-7-6 0,1-1 0,3 2 0,-5-3 0,5 2 0,-2 1 0,-1-5 0,3 5 0,-2-4 0,3 2 0,-4 0 0,3 0 0,-2 0 0,2 0 0,-1 0 0,-1-1 0,2 1 0,-3 0 0,2 2 0,-1 0 0,-1-1 0,0 2 0,0-2 0,0 2 0,1-1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36.153"/>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16383,'42'24'0,"-7"-3"0,-31-18 0,10 7 0,3 4 0,0-1 0,4 2 0,-8-7 0,3 2 0,6 2 0,-6-3 0,1 2 0,2-2 0,-3 1 0,5 0 0,-3 2 0,-1-3 0,3 3 0,-3-3 0,1 1 0,2 1 0,-4-1 0,3 2 0,-3-3 0,1 3 0,1 1 0,-4-1 0,4 1 0,-5 0 0,4-1 0,1 3 0,-2-4 0,2 4 0,-1-4 0,-2 0 0,5 1 0,-5-2 0,3 2 0,-2-2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42.830"/>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784 1135 16383,'-44'-16'0,"6"4"0,34 10 0,-12-5 0,-4-3 0,1 1 0,-3-3 0,10 3 0,-3-2 0,-5-7 0,6 6 0,-2-3 0,1 3 0,1 1 0,-6-2 0,4 1 0,0 3 0,-4-2 0,4 2 0,-4 0 0,2-1 0,1 2 0,-2-4 0,3 1 0,0-1 0,-1-7 0,4 4 0,0-3 0,0 2 0,0 3 0,-6 2 0,2 2 0,-4 0 0,2 3 0,0-3 0,-1 0 0,2 1 0,-2-5 0,6 4 0,-7-4 0,6 1 0,-1 1 0,-2-2 0,3 3 0,70 20 0,-39-7 0,58 17 0,-58-13 0,1-2 0,4 3 0,-3-2 0,4 3 0,-1 1 0,-5-5 0,7 5 0,-5-4 0,3 3 0,1 1 0,-2 0 0,-5-1 0,8 3 0,-9-3 0,8 2 0,-4-1 0,-1-3 0,3 2 0,0-2 0,1 2 0,-1-3 0,2 2 0,-1-3 0,-1 1 0,5 0 0,-9-2 0,10 2 0,-10-3 0,11 3 0,-6-1 0,0 0 0,2 0 0,-4 0 0,3 1 0,0 0 0,-3-2 0,5 3 0,-6-4 0,3 4 0,1-1 0,-5-1 0,5 2 0,-3-1 0,0-1 0,3-1 0,-3-2 0,1-2 0,2 0 0,-2 0 0,3 0 0,-4 0 0,2-1 0,0-1 0,-1-2 0,0-3 0,-4-5 0,-2-2 0,-3-6 0,-2 2 0,0-1 0,0 0 0,0 0 0,-2 0 0,0 1 0,-2-2 0,3-2 0,-4 5 0,2-6 0,-4 4 0,1-2 0,-1-1 0,0 2 0,0 0 0,0-4 0,-1 7 0,1-5 0,1 1 0,0 3 0,4-6 0,-3 7 0,4-3 0,-1 0 0,1 2 0,0-4 0,-1 5 0,1-4 0,0 2 0,-2-2 0,1 1 0,-1 0 0,-1 1 0,3-1 0,-2 0 0,3 1 0,-2-1 0,3 2 0,-2 0 0,1-1 0,-4 0 0,2-1 0,-4 0 0,1 0 0,1 0 0,-3 0 0,1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46.424"/>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0 288 16383,'47'-2'0,"-9"1"0,-34 0 0,13-2 0,5-1 0,1 0 0,1-1 0,-11-1 0,1-11 0,-3-1 0,-4-4 0,-4 2 0,-1 3 0,1-5 0,-1 1 0,1 1 0,-1-2 0,1 3 0,1-3 0,-1 1 0,1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47.70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48.510"/>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29.32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49.37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16383,'0'0'0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0.274"/>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1.03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1.98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2.840"/>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3.490"/>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4.090"/>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4.748"/>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5.48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0 16383,'0'0'0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6.26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0.05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16383,'0'0'0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7.844"/>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1 16383,'0'0'0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4:58.976"/>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1216 1 16383,'-68'1'0,"5"0"0,31-1 0,-9 0 0,2 0 0,-6 0 0,3 0 0,-2 0 0,2 0 0,1 0 0,-4 0 0,7 0 0,6 0 0,-1 0 0,8 0 0,-4 0 0,2 0 0,4 0 0,2 0 0,0 0 0,-7 0 0,7 0 0,-5 0 0,8 0 0,-4 0 0,2 0 0,-9 3 0,13-1 0,-7 3 0,3-2 0,-3 1 0,0-1 0,2 1 0,2-2 0,-7 0 0,6-1 0,-8-1 0,6 0 0,4 0 0,-6 0 0,7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05.300"/>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16383,'0'0'0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06.238"/>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 1 16383,'0'0'0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06.877"/>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0 0 16383,'0'0'0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08.775"/>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404 261 16383,'-36'-33'0,"7"6"0,24 23 0,-8-7 0,-7-1 0,3 2 0,-6-4 0,10 9 0,-4-4 0,-5-2 0,6 3 0,-4-3 0,3 1 0,1-1 0,-1-4 0,3 2 0,-3 0 0,0 1 0,-1 4 0,-1-1 0,1 2 0,-2-1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21.045"/>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745 81 16383,'-27'-7'0,"3"1"0,16 3 0,-2 1 0,-2-1 0,1 0 0,-1 0 0,1 0 0,2 1 0,-3-1 0,3 0 0,-3 1 0,2-1 0,1 1 0,-5 1 0,6 1 0,-3 0 0,1-1 0,0 1 0,-2-1 0,3 1 0,-2 0 0,1 1 0,-2 1 0,3 1 0,-2 0 0,2-1 0,-1 0 0,-2-2 0,2 2 0,0-1 0,0 1 0,-1-2 0,0 1 0,0-1 0,0 0 0,1 0 0,-1 0 0,0 0 0,1 0 0,-1 0 0,1 0 0,0 0 0,-2 1 0,2-1 0,-1 1 0,40 1 0,-22-2 0,33 3 0,-32-3 0,4 1 0,1 1 0,-3-2 0,1 1 0,-1-1 0,0 1 0,2 0 0,-1 0 0,-1 0 0,0-1 0,0 2 0,2-1 0,-3 0 0,2-1 0,-1 0 0,2 0 0,-3 0 0,3 0 0,-3 0 0,2 0 0,0 0 0,-2-1 0,2-1 0,-2 1 0,3 0 0,-2 1 0,2 0 0,-3 0 0,2 0 0,-1 0 0,1 0 0,-1 0 0,1 0 0,-2 0 0,2 0 0,0 0 0,-1 0 0,1 0 0,-1 0 0,0 0 0,1 0 0,-2 0 0,3 0 0,-3 0 0,2-1 0,-1 1 0,2-1 0,-3 1 0,3-1 0,-4 0 0,3-1 0,0 2 0,-2-1 0,3 1 0,-4 0 0,3 0 0,1 0 0,-2 0 0,1 0 0,0 0 0,-2 0 0,2 0 0,0 0 0,0 0 0,0 0 0,0 0 0,-2 0 0,3 0 0,-4 0 0,4 0 0,-3 1 0,2 0 0,-38-1 0,22 1 0,-30-2 0,32 1 0,-2 0 0,-10 0 0,7 0 0,-8 0 0,8 0 0,0 0 0,-7 0 0,6 0 0,-4-1 0,3 0 0,1 0 0,-5 1 0,6 0 0,-3 0 0,-1 0 0,2 0 0,-1-1 0,1 1 0,1-1 0,-3 1 0,2 0 0,0 0 0,-2 0 0,3 0 0,-2 0 0,0 0 0,2 0 0,-3 0 0,1 0 0,0 0 0,1 0 0,-1 0 0,1 0 0,-1 0 0,-1 0 0,2 0 0,-3 0 0,3 0 0,0 0 0,-2 0 0,1-1 0,-3 0 0,6 0 0,-2 0 0,-1 1 0,-1-2 0,2 2 0,-2 0 0,1 0 0,2-1 0,-5 1 0,4-1 0,1 1 0,-4 0 0,4 0 0,-1-1 0,-2 1 0,4-2 0,-4 1 0,2 0 0,0 1 0,-1 0 0,2 0 0,-2 0 0,0 0 0,0-1 0,1 1 0,-2-1 0,3 0 0,-1-1 0,-1 0 0,2 0 0,-1-1 0,-2 1 0,4 1 0,-4-1 0,2 1 0,0-1 0,-1 1 0,1 0 0,-1 0 0,1 0 0,0 1 0,-1-1 0,2 0 0,-2 0 0,1 0 0,0 1 0,0-1 0,-1 0 0,2-1 0,-2 0 0,1 0 0,1-2 0,0 1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24.347"/>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0 16383,'25'6'0,"-5"-1"0,-16-3 0,3 1 0,5 2 0,-3-1 0,2 2 0,-3-3 0,0 0 0,4 3 0,-4-2 0,2 0 0,-1 0 0,0-1 0,1 2 0,0-1 0,-2 0 0,2 1 0,-1 0 0,1-2 0,0 1 0,-1 0 0,1 1 0,1-2 0,-2 2 0,2-3 0,-4 2 0,4-1 0,-1 1 0,-1 0 0,1 0 0,-1 0 0,1 0 0,0 0 0,0 1 0,-2 1 0,2-1 0,-1 0 0,0-1 0,1 1 0,-2-2 0,2 4 0,-1-3 0,-1 1 0,2 0 0,0 0 0,-1-1 0,2 0 0,-3 0 0,2 0 0,0 1 0,-1-1 0,0 1 0,-1 0 0,1 0 0,0 2 0,-1-2 0,1 0 0,-1 1 0,3-1 0,-1 1 0,-1-2 0,1 1 0,-3-1 0,4 2 0,-2-2 0,2 3 0,-3-4 0,2 2 0,4-1 0,-7 0 0,6 0 0,-3 0 0,-2-3 0,4 3 0,-4-4 0,4 1 0,-1-1 0,-2 0 0,2 0 0,-1 0 0,1 0 0,0 0 0,-1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29.48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739 436 16383,'-22'-10'0,"3"3"0,17 5 0,-5-3 0,-2-3 0,1 2 0,-1-2 0,3 1 0,-1 1 0,-1-3 0,1 2 0,0 0 0,-2 1 0,0 0 0,1 2 0,-2-3 0,2 3 0,0-3 0,-2-1 0,4 2 0,-3-2 0,2 2 0,0-1 0,-2 0 0,2 1 0,-1-1 0,-1 0 0,1 1 0,-2 1 0,1 2 0,0-2 0,-1 2 0,1-2 0,-1 2 0,1-1 0,0 0 0,0-1 0,-1 1 0,1-1 0,0 0 0,0 0 0,0-1 0,1 1 0,-1 0 0,1-1 0,-1 1 0,1-2 0,-1 3 0,1-2 0,-1 1 0,0 0 0,0-1 0,0 2 0,0-1 0,0 1 0,0-1 0,0 0 0,-2 1 0,2 0 0,-1-1 0,0 0 0,2-1 0,-2-1 0,3 3 0,-1-2 0,-3 0 0,3 3 0,-1-3 0,-1 3 0,2-2 0,-2 0 0,1 0 0,0 1 0,-1 0 0,1 0 0,-2 0 0,2 0 0,-3 1 0,3 1 0,-1-2 0,1 0 0,0-2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36.415"/>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16383,'24'1'0,"-4"0"0,-17-1 0,5 1 0,4 1 0,-2-1 0,2 2 0,-4-2 0,2 2 0,2-2 0,-2-1 0,1 1 0,-2-1 0,2 2 0,-1-2 0,0 2 0,1 0 0,-2-1 0,3 1 0,-2-2 0,0 1 0,2-1 0,-3 1 0,3-1 0,-1 3 0,-3-2 0,4 1 0,-3 1 0,2-2 0,-1 1 0,0-1 0,0 1 0,0 1 0,0-1 0,0 0 0,1 2 0,-2-3 0,2 1 0,1-2 0,-3 1 0,4 0 0,-3 1 0,-1-2 0,3 2 0,-4-1 0,3 1 0,0-2 0,-2 2 0,3-2 0,-4 3 0,4-3 0,-2 2 0,0-2 0,0 1 0,1-1 0,-1 0 0,2 0 0,-4 0 0,3 0 0,1 0 0,-4 0 0,5 0 0,-5 0 0,3 0 0,0 0 0,-1 0 0,-34-10 0,20 8 0,-26-9 0,27 11 0,0 0 0,-13-1 0,8 0 0,-8-1 0,6 1 0,4 0 0,-9 1 0,7-1 0,-3 1 0,0 0 0,2 0 0,-4 0 0,4 0 0,-2 0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1.62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16383,'0'0'0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38.974"/>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41.80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1 16383,'0'0'0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42.50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0 16383,'0'0'0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43.114"/>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0 16383,'0'0'0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43.692"/>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0 16383,'0'0'0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48.232"/>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118 0 16383,'30'3'0,"-5"-1"0,-17 0 0,0 0 0,3 2 0,-2-1 0,1 1 0,1-1 0,-2 1 0,2 0 0,-2 0 0,0-1 0,2-1 0,-1 0 0,0 2 0,0-3 0,0 2 0,0 0 0,0-1 0,0 1 0,-1 1 0,3 0 0,-3 0 0,3 0 0,-1-2 0,-2 1 0,6 0 0,-7-1 0,1 0 0,3 0 0,-3-1 0,3 1 0,-39-7 0,16 2 0,-31-4 0,30 4 0,-2 2 0,2-1 0,0-1 0,0 2 0,0-2 0,0 0 0,1 1 0,1-1 0,-2 2 0,4-2 0,-5 0 0,4 1 0,-2-1 0,1 1 0,-1 0 0,2 1 0,-2 0 0,-1 1 0,4-2 0,-5 0 0,5 0 0,-2-1 0,-4 0 0,4 1 0,-3 1 0,4 0 0,-3 1 0,3-3 0,-5 3 0,5-3 0,-4 2 0,4-3 0,-1 2 0,0-2 0,5 18 0,0-8 0,4 12 0,5-6 0,-3-5 0,3 5 0,0-1 0,0-4 0,3 6 0,-2-7 0,4 5 0,-2-5 0,0 1 0,2 0 0,-1 0 0,0 1 0,1-1 0,-1-1 0,0 0 0,4 1 0,-6-4 0,7 4 0,-5-4 0,1 0 0,2-1 0,-2-2 0,3 0 0,-2-1 0,-1 0 0,2 0 0,-1 1 0,0 0 0,1 3 0,-1 0 0,-1 2 0,0 1 0,-1 0 0,2 1 0,-3-1 0,2 1 0,-1-1 0,0-1 0,1 1 0,-1 0 0,1-1 0,0 2 0,1-1 0,-3-1 0,3 0 0,-3 0 0,3 0 0,-1 1 0,-1 0 0,0 1 0,-2 2 0,0-1 0,0 3 0,-3-3 0,2 2 0,-3-1 0,0 2 0,8-5 0,-2-2 0,5-2 0,-4-2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52.998"/>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666 420 16383,'-20'-15'0,"4"4"0,13 9 0,-4-3 0,-2-3 0,0 2 0,-1-2 0,2 6 0,0-2 0,-4 1 0,4-2 0,-2 0 0,2 0 0,-1 1 0,-1-1 0,1 0 0,-1 2 0,0 0 0,1 1 0,-2-1 0,2 0 0,-1-1 0,1-1 0,0-1 0,1 1 0,0-2 0,-1 2 0,1-2 0,-2 0 0,4 1 0,-3-1 0,1 0 0,0 0 0,1 0 0,-1 0 0,1 1 0,-1-2 0,0 1 0,1 0 0,-1 0 0,1 1 0,-2-1 0,3 1 0,-3-1 0,1 0 0,0 0 0,-1 1 0,1 0 0,-1-1 0,1 2 0,-1-1 0,1-1 0,-1 2 0,1-2 0,-1 0 0,1 2 0,-1-1 0,0 2 0,0-2 0,0 1 0,1 0 0,-1-1 0,0 1 0,0 0 0,-1-1 0,2 2 0,-2 0 0,0 0 0,1 2 0,-2-3 0,3 2 0,-2-2 0,1 0 0,1 0 0,-1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5:57.00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16383,'20'12'0,"-5"-1"0,-13-10 0,6 3 0,2 1 0,0 1 0,0 0 0,-3-2 0,1 1 0,3 0 0,-3-1 0,2 1 0,-1-1 0,-1 1 0,3 0 0,-3 0 0,1-1 0,2 0 0,-3 0 0,3-2 0,-2 3 0,0-2 0,2 2 0,-2 0 0,0-1 0,1 0 0,-2 0 0,3 1 0,-2 0 0,2-1 0,-1 1 0,-1-1 0,2 1 0,-1 0 0,-1 0 0,2 1 0,-4-2 0,4 0 0,0 1 0,-2-3 0,2 2 0,-2-2 0,-1 1 0,5 2 0,-4-3 0,1 2 0,2 0 0,-4-2 0,4 2 0,-2-1 0,-1-1 0,2 2 0,-1-1 0,0 0 0,1 2 0,-3-1 0,2 2 0,-2-1 0,1-1 0,1 4 0,-2-4 0,1 5 0,-2-4 0,3 4 0,-1-4 0,1 3 0,-1-2 0,-1 0 0,1 1 0,1-2 0,-2 1 0,3 0 0,-3-2 0,2 2 0,0-1 0,-2 0 0,1 1 0,-1-2 0,2 2 0,2 0 0,-4-3 0,3 3 0,-3-1 0,1 2 0,-1-1 0,-37-15 0,18 6 0,-29-14 0,28 13 0,1-2 0,0 2 0,2-1 0,-1 0 0,0 2 0,1-1 0,-1-1 0,-2 0 0,3 0 0,-3-1 0,2 2 0,2-1 0,-3 1 0,3 0 0,0-1 0,-2-1 0,37 0 0,-16 4 0,29 1 0,-26 5 0,0 1 0,0 3 0,-1-2 0,1 3 0,-4-2 0,1 0 0,-3 0 0,1-1 0,-1 3 0,0-2 0,-2 1 0,0-3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00.39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02.189"/>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0 16383,'0'0'0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2.33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04.972"/>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0 16383,'23'5'0,"-4"0"0,-17-5 0,7 3 0,2 1 0,-1 0 0,2-1 0,-5 0 0,2-2 0,3 2 0,-2 1 0,1-2 0,-2 2 0,4-1 0,-5 0 0,4-1 0,-4 0 0,2-1 0,2 1 0,-2 0 0,0-2 0,2 2 0,-4-1 0,4 1 0,-2 0 0,-1-1 0,4 0 0,-5 0 0,3 1 0,0 2 0,-3-2 0,6 1 0,-5-1 0,1-1 0,3 2 0,-6-2 0,5 1 0,-2 3 0,-2-2 0,4 3 0,-3-2 0,0-2 0,3 1 0,-3-3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06.893"/>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0 16383,'28'0'0,"-5"0"0,-16 0 0,-1 0 0,7 0 0,-4 0 0,4 0 0,-4 0 0,0 1 0,4 1 0,-4 0 0,3 1 0,-2-1 0,-2 1 0,5 0 0,-4 1 0,0-1 0,2 2 0,-3-2 0,2 3 0,0 0 0,-1-2 0,1 1 0,0-1 0,-1 1 0,-1 0 0,2 1 0,0-2 0,-1-1 0,0-1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14.622"/>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466 8 16383,'-24'0'0,"3"0"0,18 0 0,-5 0 0,-5-2 0,4 0 0,-4-1 0,42 8 0,-22-4 0,26 7 0,-28-8 0,-1 2 0,11 1 0,-9-1 0,9 1 0,-5-1 0,-5-1 0,9 2 0,-4-2 0,1 1 0,2-2 0,-6 1 0,5 0 0,-2 1 0,1 0 0,1 0 0,-3-1 0,2 1 0,-2 1 0,1-1 0,1 1 0,-1-1 0,0 0 0,0-1 0,0 0 0,0-1 0,2 0 0,-3 0 0,3 0 0,-3 0 0,2 0 0,-1 0 0,1 0 0,1 0 0,-3 0 0,5 0 0,-7 0 0,6 0 0,-1 0 0,-4 0 0,7 2 0,-7-2 0,1 1 0,4-1 0,-4 0 0,2 0 0,0 0 0,-3 0 0,5-1 0,-5-1 0,3-1 0,-1 1 0,0 1 0,-33-7 0,18 6 0,-26-6 0,28 7 0,-2 0 0,-9 0 0,5 1 0,-7-1 0,8 1 0,1 0 0,-6 0 0,3 0 0,-1 0 0,1-1 0,2 1 0,-6-4 0,5 3 0,-1-2 0,0 0 0,1 2 0,-2-2 0,1 3 0,0-2 0,-1 2 0,1 0 0,-2 0 0,2 2 0,1-1 0,-4 0 0,4 1 0,-3-1 0,2-1 0,0 1 0,-1-1 0,1 0 0,-2 0 0,2 0 0,-3 1 0,4 0 0,-2 0 0,1-1 0,1 0 0,-3 0 0,1 1 0,2-1 0,-3 2 0,3-1 0,-1 1 0,-1 0 0,1-1 0,-1 1 0,1-1 0,-1 0 0,1 0 0,1 2 0,-2-1 0,2-1 0,-3 0 0,3 0 0,-1 0 0,-2 1 0,3-2 0,-3 2 0,2-2 0,0 2 0,0-1 0,0 2 0,-1-1 0,2 0 0,-1 0 0,0 1 0,0-1 0,-1-1 0,1 1 0,-1-1 0,2 1 0,-2-2 0,0 1 0,0-1 0,-1 1 0,3-1 0,-2 1 0,1-1 0,0 0 0,-2 0 0,3 0 0,-2 1 0,0 1 0,3-1 0,-7 0 0,6 0 0,-2-1 0,0 2 0,40 3 0,-21-1 0,32 2 0,-28-3 0,0 0 0,0 0 0,0 0 0,0 2 0,0-2 0,1 3 0,0-3 0,2 3 0,-1-2 0,2 0 0,-2-1 0,1 2 0,1-2 0,-2 2 0,0-2 0,2 0 0,-3 0 0,1 0 0,5 2 0,-5-2 0,5 2 0,-7-2 0,0 0 0,0 0 0,2 0 0,-1 0 0,2 0 0,0 0 0,1 1 0,3-1 0,-3-1 0,3 1 0,4-1 0,-5-1 0,6 2 0,-8-1 0,0 0 0,1 1 0,-1-1 0,0-1 0,0 2 0,1-1 0,-1 0 0,0 1 0,1-3 0,-1 2 0,2-1 0,-1 0 0,1 0 0,-1 1 0,-1-2 0,0 1 0,1 1 0,-1-2 0,7 3 0,-5-1 0,6 0 0,-10 0 0,2-1 0,-1 0 0,1 1 0,0-2 0,-1 1 0,0 1 0,0 0 0,1-1 0,-2 2 0,2-1 0,-3 1 0,3 0 0,-4 0 0,2 0 0,0 1 0,-2 0 0,8 2 0,0 2 0,1 0 0,-1 0 0,-6-2 0,-2-2 0,0 2 0,0-1 0,-1-1 0,-1 2 0,-2-3 0,2 2 0,1-2 0,-1 0 0,3-2 0,-4-1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17.057"/>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0 16383,'0'0'0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18.363"/>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1 16383,'0'0'0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19.28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1 16383,'0'0'0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0.139"/>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0.875"/>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0 16383,'0'0'0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1.737"/>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1 16383,'0'0'0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2.465"/>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0 16383,'0'0'0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3.05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3.225"/>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1 16383,'0'0'0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4.09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1 16383,'0'0'0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5.103"/>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0 16383,'0'0'0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8.36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1 16383,'0'0'0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8.554"/>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29.25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37.438"/>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0 307 16383,'14'18'0,"-1"-3"0,-13-12 0,5 4 0,2 2 0,-2 0 0,4 1 0,-4-4 0,1 0 0,3 3 0,-2-2 0,0-1 0,2 1 0,-1-3 0,2 3 0,-1-2 0,-1 0 0,1 1 0,-2 0 0,0 2 0,1-1 0,0-1 0,1 0 0,0-1 0,-2 2 0,5-13 0,-4 5 0,1-10 0,1 5 0,-6 3 0,10-2 0,-7 1 0,3-1 0,-2-3 0,-2 2 0,2-3 0,-2 1 0,1 1 0,0-1 0,1 1 0,-3-1 0,1-1 0,-1-1 0,-1 1 0,2-1 0,-2 2 0,1-1 0,0-1 0,-1 2 0,1-2 0,-2 1 0,2 0 0,-2-2 0,2 2 0,-1-2 0,0 1 0,-1 1 0,0-2 0,0 3 0,0-2 0,0 0 0,0 0 0,-1-2 0,1 4 0,0-4 0,0 4 0,0-2 0,0 0 0,1 0 0,0 1 0,0-1 0,-1 1 0,0-1 0,0-1 0,0 0 0,0 3 0,1-3 0,0 2 0,-2-2 0,2 1 0,-2 1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39.420"/>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1 16383,'0'0'0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41.414"/>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0 16383,'0'0'0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42.21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0 16383,'0'0'0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3.80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43.022"/>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48.980"/>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323 175 16383,'-21'-13'0,"2"3"0,17 8 0,-6-3 0,-2-1 0,2 2 0,-4-2 0,5 3 0,-2-2 0,-1-1 0,2 1 0,-2-2 0,2 3 0,0-3 0,-1 2 0,2 0 0,-4 1 0,2-1 0,-1 2 0,1-2 0,-1 1 0,2 0 0,-2-2 0,2 1 0,-1 0 0,0 0 0,0 0 0,0 0 0,0 1 0,-1 0 0,1 0 0,-1 0 0,1-1 0,0 1 0,28 23 0,-16-13 0,22 18 0,-22-19 0,0-1 0,8 7 0,-6-6 0,5 5 0,-4-2 0,-2-3 0,5 5 0,-1-4 0,-1 1 0,4-3 0,-4 0 0,3 1 0,0 0 0,-3 0 0,3 1 0,-1-3 0,1 1 0,0 0 0,-1 1 0,0-1 0,0 1 0,0-2 0,1 1 0,0 0 0,-1 0 0,0 0 0,2 0 0,-2-1 0,1 0 0,0 1 0,-2-1 0,3 2 0,-3-1 0,2 0 0,0 1 0,-1-2 0,1 2 0,-1 0 0,-1 1 0,1 0 0,-1-1 0,1 1 0,0-1 0,0 1 0,0-2 0,0 1 0,-1 1 0,0 1 0,-1 0 0,1-1 0,0 1 0,0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52.788"/>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538 365 16383,'-18'-20'0,"5"3"0,9 13 0,-3-1 0,-2-2 0,0 2 0,-1-2 0,2 3 0,1-1 0,-4-2 0,5 1 0,-3-1 0,2-1 0,0 1 0,-1 0 0,1-1 0,0 1 0,0-1 0,0 1 0,-2 0 0,2 1 0,-2-1 0,2 0 0,-2 1 0,0-2 0,3 2 0,-3-2 0,1 2 0,1 0 0,-3-1 0,2 2 0,0-1 0,-1 0 0,1-1 0,0 0 0,-1 2 0,1-1 0,-1 2 0,-1-2 0,2 2 0,-2-1 0,1 1 0,0 0 0,-1-1 0,1 1 0,-1 1 0,0-2 0,1 3 0,-3-3 0,4 3 0,-5-1 0,4 1 0,-2-1 0,1-2 0,-1 1 0,3 0 0,-2 0 0,1-1 0,0-1 0,0-1 0,3 1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6:55.980"/>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586 367 16383,'-22'-11'0,"4"2"0,13 7 0,-2-3 0,-4-1 0,3 1 0,-2-1 0,3 2 0,-2 0 0,-2-2 0,2 1 0,0 0 0,0 0 0,0 1 0,0-1 0,-3 1 0,4-1 0,-3 0 0,3 1 0,-2-1 0,0-1 0,2 1 0,-2 0 0,2-1 0,0 1 0,-1-1 0,0 0 0,1 0 0,-1-1 0,2 1 0,-2 1 0,1-3 0,0 3 0,-1-2 0,0 2 0,1 0 0,-2 0 0,0 0 0,2-1 0,-3 2 0,3-2 0,0 1 0,0-2 0,0-1 0,1 1 0,-1-1 0,1 2 0,-1 0 0,0-1 0,1 0 0,-2 1 0,1 0 0,-2 1 0,2-1 0,-2 1 0,2 1 0,-2 0 0,1-2 0,0 2 0,-1-1 0,1 2 0,-1-3 0,2-1 0,2 0 0,-1-1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01.437"/>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311 214 16383,'-21'-13'0,"4"2"0,15 9 0,-4-3 0,-3-4 0,2 2 0,-2-2 0,3 4 0,-2 0 0,-3-2 0,4 2 0,-2-2 0,1 1 0,0 1 0,-2-2 0,1 3 0,0-1 0,1 0 0,-1-1 0,0 0 0,0 1 0,0 1 0,0-1 0,0 1 0,0-3 0,0 1 0,2 0 0,-2 0 0,1 0 0,0 0 0,-1 0 0,1 0 0,0 0 0,-2 1 0,2-2 0,31 20 0,-17-10 0,26 14 0,-29-15 0,2 1 0,7 5 0,-6-4 0,6 4 0,-5-2 0,-1-3 0,6 5 0,-5-5 0,3 3 0,-1 0 0,-2-1 0,3 1 0,-2-1 0,1-1 0,1 1 0,-2-1 0,2 1 0,-1-1 0,0 1 0,1-1 0,-1 1 0,0-1 0,0 1 0,0 0 0,0 1 0,1 1 0,-2-1 0,0 0 0,2 0 0,-1 0 0,1 0 0,-2 0 0,2 0 0,-3-1 0,3 2 0,-2-1 0,-1 0 0,0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08.03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257 195 16383,'-26'-16'0,"3"2"0,16 9 0,-2 0 0,-1-1 0,0 1 0,1-1 0,-1-1 0,4 2 0,-3-3 0,1 1 0,1 1 0,-4-3 0,5 5 0,-5-6 0,6 4 0,-3-2 0,-1-2 0,3 4 0,-3-3 0,1 1 0,2 4 0,-5-4 0,4 3 0,-2-1 0,0-1 0,1 3 0,27 22 0,-12-10 0,22 19 0,-21-20 0,0 1 0,0 0 0,0 1 0,-1-1 0,1 0 0,0 0 0,-2-2 0,3 4 0,-2-3 0,0 0 0,2 0 0,-3 1 0,1-1 0,2 2 0,-4-3 0,4 2 0,-3 0 0,3-1 0,-2 2 0,1-3 0,-1 2 0,0-2 0,0 3 0,0-2 0,0 1 0,0 0 0,1-1 0,-1 0 0,2 1 0,0-2 0,-1 0 0,2-3 0,-2 2 0,3-3 0,-2 2 0,1-1 0,0 1 0,-1 1 0,0 0 0,-1 3 0,-1-1 0,-2 2 0,1 1 0,-2-3 0,2 3 0,0-2 0,3-2 0,-2 2 0,2-2 0,-3 1 0,1 1 0,2-1 0,-3-1 0,2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10.329"/>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11.317"/>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12.06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12.535"/>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4.60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16383,'0'0'0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15.419"/>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16383,'0'0'0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29.44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1 16383,'0'0'0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39.536"/>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339 16 16383,'-12'-2'0,"2"0"0,7 1 0,-1 1 0,-3-4 0,2 4 0,-2-2 0,3 1 0,0-1 0,-3 1 0,2 0 0,0 1 0,-1 0 0,2 0 0,-3 0 0,2 0 0,1 0 0,-2 0 0,1 0 0,-1 0 0,1 0 0,0 0 0,0 0 0,-1 0 0,1 0 0,-1 0 0,1 0 0,0 0 0,0 0 0,0 1 0,-1-1 0,1 1 0,0-1 0,-2 0 0,3 0 0,-3 0 0,2 0 0,1 0 0,-3 0 0,2 0 0,-2 0 0,2 0 0,-1 0 0,1 0 0,0 0 0,-2 0 0,3 0 0,-2 0 0,1 0 0,-1 0 0,1 0 0,0 0 0,-1 0 0,2 0 0,13 9 0,-6-6 0,11 6 0,-11-7 0,-1 0 0,5 1 0,-4-1 0,5 2 0,-4-3 0,1 2 0,1-1 0,-2 0 0,1 0 0,-1 0 0,1-2 0,1 2 0,0-1 0,0 0 0,-1-1 0,0 0 0,0 0 0,0 0 0,0 0 0,0 0 0,0 1 0,0-1 0,0 1 0,0-1 0,0 0 0,0 0 0,1 1 0,0 0 0,0 0 0,-1-1 0,0 0 0,0 1 0,1-1 0,-2 2 0,2-1 0,-2 1 0,2 2 0,-3-2 0,1 2 0,0 0 0,-1 0 0,2 1 0,-3 0 0,2-2 0,-1 1 0,1 1 0,-1-1 0,1 0 0,-1 2 0,-1-3 0,2 4 0,-1-4 0,-1 1 0,4 0 0,-4-1 0,2 1 0,-16-2 0,7-3 0,-13 0 0,9-2 0,1 1 0,1 0 0,-1 0 0,3 1 0,-2-1 0,2 0 0,0 0 0,-1-1 0,2 2 0,-2-1 0,2 0 0,-1 1 0,-1-2 0,2 1 0,0-2 0,-2 1 0,2 1 0,-1-1 0,0 0 0,1 2 0,-1-4 0,0 4 0,1-1 0,-2-2 0,2 4 0,-3-3 0,3 1 0,-2 1 0,0-2 0,2 2 0,-3-3 0,4 2 0,-2 0 0,1-2 0,-1 2 0,1-2 0,0 0 0,1 0 0,0 0 0,-1 1 0,16 4 0,-8-1 0,13 7 0,-12-5 0,2 2 0,-2-1 0,1-1 0,-2 2 0,0-2 0,1 2 0,0-1 0,0-1 0,0 2 0,-1-2 0,1 2 0,0-1 0,-1 0 0,1 2 0,-2-3 0,1 2 0,0 0 0,0-1 0,1 2 0,-2-3 0,1 1 0,0 1 0,1-2 0,-1 2 0,1-2 0,-1 0 0,1 1 0,-1 0 0,1 0 0,-1-1 0,1 1 0,-1-1 0,1 0 0,0 1 0,-1-1 0,1 2 0,-1-3 0,0 3 0,1-1 0,-1-1 0,-1 2 0,1 0 0,0 0 0,0-1 0,0 0 0,1 0 0,0 0 0,-1 0 0,1 0 0,-1 0 0,0-1 0,1 0 0,0 1 0,0-1 0,0 2 0,-1-3 0,1 3 0,0-2 0,-1 0 0,-13-11 0,5 6 0,-9-9 0,8 7 0,1 3 0,0-3 0,-1 2 0,2-2 0,-2 1 0,1 1 0,-1-1 0,2 0 0,-1 1 0,0-1 0,0 0 0,0 1 0,0-1 0,0 0 0,1 1 0,-2-1 0,2 1 0,-2-1 0,1 1 0,0 0 0,0-1 0,0 2 0,-1-1 0,1 0 0,-1 0 0,0 0 0,1 0 0,-1 1 0,0-1 0,-1 1 0,2-1 0,-2 1 0,2 0 0,-2-1 0,0 1 0,1 0 0,-1 0 0,3 1 0,-4 0 0,3-1 0,-3 0 0,3 0 0,-2 0 0,1 0 0,0 1 0,0 0 0,0-1 0,0 0 0,1 0 0,-2 0 0,1 0 0,0 0 0,0 0 0,0 1 0,-1 0 0,2-1 0,-2 1 0,1-1 0,1 0 0,-2 1 0,2-1 0,-2 1 0,1-1 0,1 0 0,-2 1 0,1-2 0,0 3 0,0-3 0,0 1 0,1 0 0,-1 0 0,0-1 0,0 1 0,0-1 0,18 3 0,-10-1 0,14 2 0,-13 0 0,1 1 0,1-2 0,-1 2 0,3-1 0,-4 1 0,4-1 0,-4 1 0,2 0 0,-1-1 0,1 2 0,0-2 0,-1 1 0,0-1 0,-1 1 0,3-2 0,-2 2 0,0-2 0,0 2 0,0-1 0,2 1 0,-1-2 0,-1 1 0,1 0 0,-2 0 0,3 0 0,-3-1 0,2 0 0,0 0 0,-1 0 0,-1 0 0,2 0 0,-1 0 0,2 0 0,-1 0 0,-2 0 0,3 0 0,-2 0 0,2 0 0,-1 0 0,-1 0 0,1 0 0,-1 0 0,0 0 0,0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39.96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 16383,'0'0'0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1.210"/>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0 16383,'0'0'0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1.994"/>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1 16383,'0'0'0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2.832"/>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3.916"/>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4.75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5.51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 16383,'0'0'0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5.34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16383,'0'0'0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6.23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0 16383,'0'0'0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7.076"/>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7.970"/>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8.852"/>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49.650"/>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0.370"/>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1 16383,'0'0'0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1.073"/>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1 16383,'0'0'0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1.786"/>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2.474"/>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 16383,'0'0'0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3.166"/>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11.81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2468 619 16383,'0'88'0,"0"1"0,0 3 0,0 7 0,0-42 0,0 0 0,0 0 0,0 0 0,0 2 0,0-4 0,0 26 0,0-31 0,0 0 0,0 19 0,0 23 0,0-6 0,0-9 0,0-2 0,0-3 0,0-9 0,0-16 0,0 2 0,0-20 0,0 7 0,0-11 0,0-10 0,0-3 0,-23-59 0,6 1 0,-2-5 0,-1-4 0,5 6 0,0-1 0,-3-7 0,0-2 0,-2-7 0,1-1 0,-1-2 0,1 1 0,4 12 0,1 1 0,0-8 0,0 1 0,-9-25 0,11 33 0,1 0 0,-8-38 0,7 6 0,2 9 0,2 22 0,3 4 0,1 25 0,1 0 0,0 8 0,2 8 0,-13 69 0,3 22 0,2-6 0,0 6 0,1-14 0,1 2 0,1 15 0,-1 6 0,2-11 0,1 4 0,0-3 0,-1 12 0,0 1 0,3 0 0,0 6 0,1-13 0,1-25 0,0-2 0,0 27 0,0 0 0,0-26 0,0-1 0,0 8 0,0 0 0,0-8 0,0-3 0,0 37 0,2-33 0,1-6 0,1-20 0,1 1 0,-1-9 0,0-10 0,-1-93 0,-1 2 0,-5 11 0,-2-13 0,1 3 0,-1-15 0,-2-2 0,-2 11 0,-1-5 0,0 1 0,3 4 0,1 0 0,-1 2 0,-2-19 0,-1 0 0,4 19 0,0-3 0,0 8 0,2 11 0,0 2 0,-3-33 0,1 0 0,2 32 0,1 1 0,-1-11 0,0 2 0,-2-22 0,-1 8 0,5 36 0,-3-1 0,3 12 0,-1 16 0,2 7 0,-11 78 0,3-5 0,0 6 0,-2 5 0,2-12 0,1-2 0,1-7 0,2 1 0,-2 10 0,0-1 0,0 36 0,4-39 0,-1 0 0,0 42 0,1-13 0,3-31 0,0 3 0,0-27 0,0 5 0,0-13 0,0-10 0,-5-57 0,-3 6 0,-4-48 0,-5 16 0,4-8 0,-5-8 0,4-6 0,-2 5 0,6-3 0,1 7 0,2-2 0,1 3 0,3 1 0,-3 4 0,6 22 0,-5 4 0,2 21 0,-1 1 0,2 7 0,-2 7 0,3 81 0,-1-16 0,1 10 0,1 3 0,0 7 0,0 22 0,0-21 0,0 1 0,0-8 0,0-21 0,0 0 0,0-11 0,0-9 0,0-10 0,-20-72 0,6 24 0,-1-11 0,-2-3 0,-3 3 0,0 0 0,3 10 0,-5-9 0,7 14 0,-3-6 0,2-3 0,4 8 0,-6-13 0,7 15 0,0-3 0,1 10 0,1-5 0,-1 8 0,2 1 0,3 4 0,-2 3 0,1-3 0,-2 4 0,-2-3 0,0 2 0,-2 3 0,-1 2 0,-5 1 0,5 2 0,-5-3 0,8 1 0,-4-3 0,3-3 0,1 2 0,0-6 0,3 2 0,1 0 0,-3-1 0,4 3 0,21-4 0,-4 6 0,20 0 0,-7 3 0,-6 3 0,7-2 0,-5 2 0,4 0 0,0 0 0,0-1 0,-2 1 0,1 2 0,-4-1 0,0 2 0,-1-2 0,-2 2 0,2-2 0,-1 2 0,1-2 0,-5 2 0,3-2 0,0 3 0,-2-2 0,1 1 0,-1 0 0,-1-2 0,7-1 0,-5 0 0,7-1 0,-8 0 0,2-1 0,-3 0 0,0 0 0,1 2 0,-1-3 0,1 3 0,-1-1 0,7-1 0,-3 2 0,3-1 0,-4 3 0,0-1 0,0 1 0,0-4 0,2 2 0,-4-3 0,1 3 0,-1-1 0,-1 0 0,1 1 0,3-2 0,-2 3 0,1 0 0,3-1 0,-8 1 0,6 1 0,-1-4 0,-6 3 0,10-6 0,-10 3 0,3 0 0,3-3 0,-5 6 0,8-7 0,-5 4 0,-2 0 0,2-4 0,-1 2 0,-2 0 0,5-3 0,-4 6 0,0 0 0,5 2 0,-4 2 0,5-1 0,-5-1 0,2 0 0,-1-2 0,0 2 0,0 0 0,1-1 0,-2 2 0,2-3 0,0 1 0,-3 1 0,4-1 0,-3 3 0,2 0 0,0 1 0,-1 0 0,1 0 0,0 0 0,0 1 0,-1 1 0,1 1 0,-1 1 0,3 1 0,-4-1 0,5 2 0,-6-3 0,2 3 0,-2 6 0,-15 4 0,-2 0 0,-10 0 0,1-6 0,-1-3 0,1 0 0,-1 0 0,0 0 0,1 0 0,-1 0 0,-1 0 0,0 1 0,1-3 0,0 4 0,2-4 0,-6 5 0,5-5 0,-4 3 0,1-3 0,0 2 0,-5-1 0,6-1 0,-4 1 0,4-2 0,-4 3 0,2-1 0,0 2 0,-2-2 0,2 1 0,-3-1 0,3 0 0,-2 1 0,4-3 0,-1 2 0,-1-3 0,0 1 0,0 0 0,-5 0 0,-1 0 0,-3 0 0,-7 1 0,0 1 0,-5 4 0,-3 2 0,-2 1 0,1 1 0,-3-3 0,6 1 0,-2-5 0,3 0 0,0-2 0,8-1 0,-13-1 0,14 1 0,-15-2 0,9 3 0,-3 2 0,-1 0 0,1 5 0,-15 0 0,19-2 0,-15 1 0,23-7 0,-2 3 0,0-3 0,3 0 0,0-1 0,2 0 0,1-2 0,3 2 0,-1-2 0,-2 2 0,2-2 0,-2 2 0,3-1 0,-1 2 0,1 0 0,-12 2 0,6 0 0,-6 2 0,7-1 0,1 0 0,-2 0 0,-6 4 0,5-2 0,-1 1 0,3-1 0,4 0 0,-5 0 0,2 1 0,1-2 0,3-2 0,2 0 0,0-3 0,5 1 0,-7-1 0,5-1 0,-4 0 0,0-2 0,5 1 0,-7 1 0,5 1 0,0-1 0,-2 1 0,4-2 0,-7 4 0,4-1 0,1 0 0,0-1 0,1 2 0,-3-2 0,3 2 0,-3-2 0,4 2 0,-1 0 0,-5 1 0,6-1 0,-3-1 0,-1-2 0,4 0 0,-5 0 0,3 2 0,0 0 0,-1 0 0,1 1 0,-1-2 0,1 0 0,-1 1 0,3-1 0,51 3 0,-21-3 0,47 1 0,-38-4 0,4 0 0,2 0 0,0 0 0,6 0 0,0 0 0,1 0 0,6 0 0,-3 0 0,0 0 0,0 0 0,-4 0 0,0 0 0,0 0 0,-3 0 0,3 2 0,-6 1 0,5-1 0,-5 2 0,-2-3 0,0 1 0,-7 0 0,8-2 0,-6 2 0,3 0 0,-3-2 0,-2 2 0,1 0 0,-1-2 0,8 2 0,-9-2 0,16 0 0,-15 0 0,14 0 0,-8 0 0,2 0 0,-5 0 0,10 0 0,-8 0 0,4 0 0,5 0 0,-10 0 0,6 0 0,-3-2 0,2-1 0,1-1 0,5-1 0,-7 3 0,-5-2 0,18 2 0,-14-1 0,12 1 0,-14 2 0,-3-2 0,0 2 0,0-4 0,0 2 0,1-2 0,-1 0 0,0-1 0,-3 1 0,0 0 0,0 0 0,-2 0 0,2 2 0,-2-1 0,2 0 0,7-1 0,-3 0 0,5 2 0,-8-2 0,1 2 0,-3-2 0,3 0 0,-4 2 0,5-2 0,-5 2 0,-1 0 0,0 0 0,-4 2 0,4 0 0,-4 0 0,4 0 0,-4 0 0,4 0 0,-4 0 0,4 0 0,-4 0 0,3 0 0,-3 0 0,4 0 0,-4 0 0,2 0 0,0 0 0,-4 0 0,4 0 0,-3 0 0,3 1 0,-2 1 0,0 1 0,1 1 0,-2-1 0,4 0 0,-5 0 0,2-2 0,3 2 0,-6 0 0,-52 1 0,17 0 0,-45 2 0,30-2 0,-5 1 0,-15 1 0,-5 2 0,-9 1 0,5 6 0,1-3 0,20-2 0,-5 0 0,18 0 0,-5-2 0,3 3 0,7-6 0,-9 3 0,9-3 0,-9 4 0,6-4 0,-4 4 0,-7-1 0,3-1 0,-6 3 0,3-3 0,-7 1 0,6 0 0,-6-1 0,7-1 0,0 1 0,0-2 0,4-1 0,0 1 0,0 0 0,0 0 0,3 1 0,-3 2 0,3-1 0,0 2 0,-2-4 0,1 4 0,1-2 0,-2 0 0,2 0 0,-3 0 0,-1-2 0,1 2 0,0 0 0,-14 0 0,19-2 0,-14-1 0,21-4 0,-6 0 0,6 0 0,1 0 0,6 0 0,2 0 0,0 0 0,0 0 0,2 0 0,-6 0 0,8 0 0,-6 0 0,3 0 0,0 0 0,-3 0 0,2 2 0,2 0 0,-6 1 0,8 1 0,-4-3 0,0 4 0,6-4 0,-10 3 0,8-1 0,-2-1 0,-4 1 0,8-3 0,-8 1 0,5 0 0,-1 2 0,-2 0 0,0 2 0,1-2 0,-2 2 0,3-3 0,0-1 0,66-5 0,-27 1 0,58-4 0,-40 5 0,4-3 0,3 5 0,1-5 0,8 4 0,0-3 0,4 3 0,0-2 0,0 3 0,-3 0 0,-2 0 0,-7 0 0,3 0 0,-7 0 0,4 0 0,-8 0 0,3 0 0,-6 0 0,2 0 0,-3 0 0,0 0 0,1 3 0,-1-1 0,0 3 0,0 0 0,0-1 0,0-1 0,1 1 0,-1-1 0,0 0 0,0 1 0,0-4 0,-3 5 0,3-5 0,0 4 0,1-3 0,3 1 0,16 0 0,-15-1 0,16 1 0,-21-2 0,0 0 0,0 0 0,0 0 0,-2 0 0,-7 0 0,1 0 0,-4 0 0,2 0 0,9 0 0,-14 0 0,10 0 0,-15 0 0,4 0 0,-3 0 0,-2 0 0,0 0 0,4 0 0,-7 0 0,4 0 0,-2 0 0,-4 0 0,9 0 0,-8 0 0,2 0 0,5 0 0,-9 0 0,10 0 0,-9 0 0,2 0 0,6 1 0,-6 1 0,5 3 0,-5-1 0,0 2 0,-55 0 0,11-3 0,-55-1 0,22-2 0,-13 0 0,-1 0 0,-4 3 0,0 3 0,-5 4 0,5 2 0,-4 1 0,5-1 0,-1 1 0,0-3 0,0-1 0,4-3 0,-3 0 0,3 0 0,4 0 0,-1 0 0,27-3 0,-8 2 0,19-2 0,-4 0 0,3 1 0,-3-4 0,11 4 0,-4-3 0,14 0 0,-1-1 0,1 2 0,-1-2 0,-2 2 0,-3-2 0,4 0 0,-12 0 0,14 0 0,-17 0 0,9 0 0,-2 0 0,2 0 0,1 0 0,1 0 0,-1 0 0,4 0 0,-1-3 0,4 1 0,2-3 0,2 2 0,4 0 0,-8 1 0,4 1 0,0 1 0,-1 0 0,0 1 0,0 1 0,-5 3 0,12-2 0,-12 2 0,9-3 0,-3 1 0,-5 0 0,10 0 0,-8 1 0,2 2 0,6-3 0,-9 4 0,51 18 0,-22-14 0,44 21 0,-35-23 0,9 4 0,-11-4 0,17 3 0,-14-3 0,19 4 0,-14-8 0,9 6 0,-3-6 0,4 2 0,0-1 0,6 0 0,2 1 0,6-4 0,-3-1 0,7-2 0,-7 0 0,7 0 0,-3 0 0,4 0 0,3 0 0,-2 0 0,6 0 0,-3 0 0,4 0 0,5 0 0,-4 0 0,7 0 0,-7 0 0,8 0 0,-8 0 0,3 0 0,-4 0 0,-3 0 0,-5 0 0,-5-2 0,-13 1 0,15-1 0,-10 2 0,4 0 0,-5 0 0,-14 0 0,2 0 0,-6 0 0,3 0 0,-5 0 0,2 0 0,-3 0 0,-1 0 0,0 0 0,0 0 0,1 0 0,1 0 0,-3 2 0,2 0 0,-4 1 0,6 1 0,-10-1 0,7 2 0,-5-2 0,0 2 0,5-3 0,-4 0 0,3-2 0,0 4 0,-4-1 0,4 3 0,-5 1 0,2-1 0,-53-10 0,4 1 0,-54-13 0,12 7 0,-15-4 0,12 0 0,-13 3 0,10-2 0,-5 5 0,-3-3 0,15 4 0,0 3 0,9 0 0,-4 3 0,8 0 0,-7 0 0,2 0 0,-3 0 0,4 0 0,-4 0 0,12 0 0,10 0 0,-1 0 0,16 0 0,-8 0 0,10 0 0,4 0 0,5 0 0,4 0 0,2 0 0,0 0 0,3 0 0,-3 0 0,0 0 0,2 0 0,-1 0 0,-1 0 0,2 2 0,-4 0 0,4 2 0,-4 1 0,2 1 0,0 0 0,-2 0 0,4-1 0,-2-1 0,-1 3 0,6-4 0,-7 3 0,9 0 0,-4 0 0,-3 3 0,4-3 0,-3 1 0,4 2 0,0-1 0,-1 3 0,0 0 0,1-1 0,-1 2 0,2-2 0,-2 1 0,3-1 0,-4 0 0,5 1 0,5 4 0,11 4 0,4-4 0,3 0 0,-4-6 0,-1 1 0,7 6 0,-4-4 0,3 4 0,-4-3 0,0-2 0,0 2 0,0-2 0,2-2 0,2 2 0,-2-3 0,1 0 0,5-2 0,-5-2 0,9 2 0,-6-3 0,5 1 0,-2-1 0,4 0 0,5 0 0,0 1 0,5-1 0,-2-1 0,2-2 0,1 0 0,3 0 0,1 0 0,2 0 0,-2 0 0,6 0 0,-6-2 0,2 1 0,1-3 0,-12 3 0,7-1 0,-8 0 0,3 1 0,9-3 0,-14 3 0,16-1 0,-21 2 0,12 0 0,-11 0 0,4 0 0,-3 0 0,3 0 0,-7 0 0,2 0 0,-5 0 0,0 0 0,4 2 0,-7 0 0,4 1 0,-4 2 0,-3-1 0,9 0 0,-6 0 0,1-3 0,4 3 0,-6-2 0,8 5 0,-1 1 0,3 4 0,-3 1 0,5-1 0,-4 3 0,2-3 0,-2 3 0,-2-4 0,-6-1 0,3-2 0,-3 0 0,0-1 0,1 2 0,0-2 0,-2 1 0,6 1 0,-6-1 0,2 0 0,0 1 0,-3-3 0,8 5 0,-8-7 0,8 3 0,-6-3 0,2 1 0,2-1 0,-6 0 0,10 2 0,-9-2 0,4 3 0,0-2 0,-4 0 0,6 0 0,-3 0 0,-2-1 0,6 2 0,-6-2 0,3 0 0,1-1 0,-4 1 0,5 0 0,-3 3 0,-1-3 0,0 6 0,-3 0 0,2 2 0,-2-2 0,0 2 0,0-3 0,2 2 0,-2-2 0,1 0 0,-1 2 0,-1 0 0,1-1 0,-1 2 0,3-3 0,-1 2 0,-1-1 0,-2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6.13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3.902"/>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1 16383,'0'0'0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4.606"/>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5.459"/>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 16383,'0'0'0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6.251"/>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1 16383,'0'0'0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7.035"/>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1 16383,'0'0'0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8.145"/>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8.873"/>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7:59.531"/>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8:03.485"/>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266 109 16383,'18'0'0,"-5"0"0,-7 0 0,-2 1 0,1 1 0,1 0 0,-2 1 0,2-1 0,-2 0 0,1-1 0,0 2 0,-16-10 0,5 4 0,-13-8 0,10 7 0,0-1 0,-3 1 0,3 0 0,-2 0 0,2 1 0,-1-1 0,2 1 0,0 0 0,1-1 0,0 1 0,2 1 0,0 0 0,1 0 0,-2 1 0,2-2 0,-2 2 0,2-3 0,-2 2 0,2 0 0,-2-1 0,2 1 0,0 0 0,-2-1 0,2 1 0,0-1 0,-3 2 0,4 0 0,-4-2 0,3 1 0,-2 0 0,2 0 0,-1 1 0,0-2 0,22 1 0,-9 1 0,20 0 0,-16 2 0,4 1 0,-3 1 0,1-1 0,-2 0 0,0 0 0,0 0 0,-2 0 0,0-1 0,-3 1 0,1-2 0,-3 1 0,4 1 0,-5-1 0,3 0 0,-3 0 0,1 0 0,0 0 0,0 0 0,0-1 0,1 1 0,-1 0 0,0 0 0,-19-3 0,9 0 0,-14-2 0,12 2 0,0 1 0,0 0 0,-1 1 0,2 0 0,-3 0 0,1 0 0,0 0 0,-1 0 0,3 0 0,-2 0 0,1 0 0,-2 0 0,3 0 0,-2 0 0,2 0 0,-2 0 0,1 0 0,-1 0 0,1 0 0,-3 0 0,3 0 0,-2-1 0,2 1 0,2-2 0,0 1 0,-1 1 0,0-2 0,0 2 0,-1-3 0,2 2 0,-2-2 0,1 2 0,0-1 0,0 1 0,2-1 0,-3 2 0,3-2 0,-2 2 0,0-1 0,3 0 0,-4 0 0,2-1 0,0 2 0,-1-3 0,21 9 0,-10-5 0,17 7 0,-12-5 0,-1 3 0,2-3 0,-2 1 0,3 0 0,-2 0 0,0 0 0,2-1 0,-3 1 0,2-1 0,-2 1 0,3-1 0,-4 0 0,2 0 0,-1-1 0,-1 1 0,-1 0 0,1 0 0,-3-2 0,3 2 0,-2-3 0,0 2 0,1-2 0,-2 2 0,1-2 0,-1 1 0,2-1 0,-2 1 0,2-1 0,-1 1 0,0 0 0,2 0 0,1 0 0,-2-1 0,2 2 0,-3-2 0,0 0 0,0 0 0,-1 0 0,2 0 0,-2 0 0,2 1 0,-2-1 0,0 1 0,0-1 0,1 1 0,-1 1 0,0-1 0,2 0 0,-4-1 0,4 0 0,-1 0 0,-1 0 0,1 0 0,0 1 0,-1-1 0,2 2 0,-2-2 0,1 1 0,0-1 0,2 1 0,-3 1 0,3-2 0,-3 2 0,2-2 0,-1 3 0,0-2 0,0 1 0,-2 0 0,2-2 0,-1 1 0,2-1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8:09.953"/>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 16383,'17'0'0,"-3"0"0,-7 0 0,-2 0 0,0 0 0,0 1 0,1-1 0,-2 2 0,3-2 0,-3 2 0,1-1 0,1 1 0,-1-2 0,0 2 0,0-2 0,0 1 0,1-1 0,-1 0 0,0 0 0,1 1 0,-2-1 0,2 1 0,-1-1 0,0 0 0,1 0 0,-1 0 0,0 0 0,1 0 0,-1 0 0,0 0 0,0 0 0,0 1 0,1 0 0,-1 0 0,0-1 0,0 0 0,1 0 0,-2 0 0,2 0 0,-1 0 0,0 0 0,1 0 0,-1 0 0,0 0 0,1 0 0,-1 0 0,0 0 0,1 0 0,-1 0 0,0 0 0,0 0 0,1 0 0,-1 0 0,1 0 0,-1 0 0,0 0 0,1 0 0,-1 0 0,0 0 0,1 0 0,-1 0 0,0 0 0,1 0 0,-1 0 0,0 0 0,1 0 0,-1 0 0,0 0 0,1 0 0,-2 0 0,3 0 0,-2 0 0,0 0 0,1 0 0,-2 0 0,2 0 0,-1 0 0,0 0 0,1 0 0,-1 0 0,0 0 0,0 0 0,1 0 0,-2 0 0,2 0 0,-1 0 0,0 0 0,1 0 0,-1 0 0,0 0 0,0 0 0,1 0 0,-1 0 0,0 0 0,1 0 0,-1 0 0,0 0 0,2 0 0,-3 0 0,3 0 0,-3 0 0,1 0 0,1 0 0,-1 0 0,1 0 0,0 0 0,0 0 0,0 0 0,-1 0 0,1 0 0,0 0 0,-2 0 0,3 0 0,-3 0 0,1 0 0,1 0 0,-1 0 0,0 0 0,1 0 0,-1 0 0,0 0 0,1 0 0,-2 0 0,2 0 0,-1 0 0,0 0 0,1 0 0,-1 0 0,0 0 0,0 0 0,1 0 0,-1 0 0,0 0 0,1 0 0,-1 0 0,1 0 0,0 0 0,0 0 0,0 0 0,-1 0 0,1 0 0,0 0 0,-1 0 0,1 0 0,-1 0 0,0 1 0,0-1 0,0 1 0,1 0 0,-1 0 0,0 0 0,1 0 0,-2-1 0,2 2 0,-1-1 0,0 0 0,0 0 0,0-1 0,0 0 0,4 0 0,-3 0 0,3 0 0,-4 0 0,0 1 0,0-1 0,1 2 0,0-2 0,-1 1 0,2-1 0,-3 2 0,4-2 0,-3 1 0,0 0 0,1 1 0,-2-1 0,2 1 0,-2 0 0,1-1 0,1 1 0,-1-1 0,-1 1 0,2 0 0,-1-1 0,0 0 0,0 1 0,0 0 0,-1 0 0,0 2 0,-1 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6.84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8:11.777"/>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276 33 16383,'-14'0'0,"1"0"0,6 0 0,-3 0 0,1 0 0,-3 0 0,0 0 0,0 0 0,-4 0 0,1 0 0,-1 0 0,2 0 0,-2 0 0,3 0 0,-1 0 0,2 0 0,2 0 0,0 0 0,2 0 0,-1-1 0,3 1 0,-1-1 0,2 1 0,0-2 0,-1 2 0,1-1 0,19 0 0,-2 0 0,19-2 0,-7 1 0,7 0 0,2-2 0,5 2 0,3-2 0,-2 1 0,2-1 0,-2 4 0,-4-2 0,2 2 0,-5 0 0,-5 0 0,9 0 0,-12 0 0,6 0 0,-5 0 0,6 3 0,-5 1 0,7 2 0,-12 0 0,-2 0 0,-1-1 0,-1 0 0,-1-1 0,0 0 0,-1 1 0,0-1 0,-2 0 0,3 2 0,-4-3 0,4 3 0,-3-1 0,10 3 0,-7-1 0,7 1 0,-2-2 0,-1 1 0,3 1 0,-6-2 0,5 1 0,-4 0 0,5 0 0,1-1 0,2 2 0,-5-3 0,6 4 0,-10-5 0,7 2 0,4 0 0,-9 0 0,9-1 0,-11-1 0,13 1 0,-6 0 0,2 1 0,-8 0 0,-6-3 0,1 3 0,-3-2 0,-4 1 0,1-2 0,-3 0 0,0-1 0,-23 2 0,16-2 0,-18 1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8:16.523"/>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 16383,'0'0'0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8:17.489"/>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16383,'0'0'0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8:19.035"/>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1 298 16383,'0'-17'0,"0"4"0,0 7 0,0 2 0,0-1 0,0-1 0,0 1 0,1-1 0,0 2 0,3-2 0,-2 1 0,2 0 0,-2-1 0,0 3 0,1-2 0,0 1 0,0 0 0,-1-1 0,1-1 0,0 1 0,-1-2 0,1 1 0,-1 1 0,1-2 0,-1 2 0,1 1 0,-1-2 0,2 3 0,-3-2 0,2-1 0,0 1 0,-2 0 0,3-1 0,-3 3 0,1-3 0,1 0 0,-2 1 0,2 1 0,-2-2 0,1 1 0,1-2 0,-2 3 0,1-1 0,0-2 0,0 0 0,1-1 0,-1 0 0,0 3 0,-1-1 0,1 1 0,0 0 0,-1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8:21.937"/>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0 378 16383,'0'-19'0,"1"3"0,1 6 0,1 0 0,0 1 0,-2-1 0,2 2 0,-3 1 0,1 1 0,0 0 0,0 1 0,1-1 0,-2 1 0,1 0 0,0-2 0,1 4 0,-1-4 0,1 2 0,-2 1 0,2-2 0,0 2 0,-1-2 0,1 0 0,-1 2 0,0-2 0,3 1 0,-4 0 0,3 0 0,-3-1 0,2 2 0,-1-2 0,1 2 0,-1-1 0,2-1 0,-1 1 0,-1 0 0,2 0 0,-2 1 0,1-1 0,1-1 0,-2 2 0,1-2 0,-1 1 0,2-2 0,-2 1 0,1 2 0,0-2 0,-1 1 0,1 0 0,-2-3 0,2 5 0,-1-4 0,2 1 0,-1 2 0,0-3 0,0 3 0,-1-1 0,1-1 0,1 2 0,-1-2 0,0 2 0,0-1 0,1 1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5:08:43.545"/>
    </inkml:context>
    <inkml:brush xml:id="br0">
      <inkml:brushProperty name="width" value="0.05" units="cm"/>
      <inkml:brushProperty name="height" value="0.05" units="cm"/>
      <inkml:brushProperty name="color" value="#FF2600"/>
    </inkml:brush>
  </inkml:definitions>
  <inkml:trace contextRef="#ctx0" brushRef="#br0">133 103 24575,'-4'-4'0,"1"1"0,1 1 0,0-1 0,0 2 0,0-1 0,0 1 0,1 0 0,0-1 0,-1 2 0,2-2 0,-2 1 0,2-1 0,-2 2 0,1-2 0,-2 2 0,1-2 0,0 2 0,0-2 0,0 1 0,-1 0 0,1 0 0,0 1 0,1-2 0,-1 2 0,1-1 0,-1 0 0,0 1 0,0-1 0,0 1 0,-1 0 0,1 0 0,0 0 0,-1 0 0,1 0 0,0 0 0,0 0 0,-1 0 0,1-2 0,0 1 0,0-1 0,0 2 0,0 0 0,0 0 0,0-1 0,0 1 0,1-1 0,-1 1 0,1-1 0,-1 1 0,1-2 0,-1 2 0,0-2 0,0 1 0,2 0 0,-2 0 0,2-1 0,-2 2 0,2-2 0,-2 2 0,1-2 0,-2 2 0,2-2 0,-1 2 0,1-1 0,0 0 0,-1 0 0,1 0 0,-1 1 0,5 0 0,-1 0 0,5 0 0,-4 0 0,2 0 0,-2 0 0,1 0 0,1 0 0,-3 0 0,2 0 0,-2 0 0,2 0 0,-2 0 0,2 0 0,-2 0 0,0 0 0,1 0 0,-1 0 0,0 0 0,1 0 0,0 0 0,0 0 0,0 0 0,-2 1 0,1 0 0,-1 0 0,1-1 0,0 0 0,0 0 0,0 0 0,1 0 0,-1 0 0,0 0 0,1 0 0,-1 0 0,0 0 0,0 0 0,1 0 0,-1 0 0,0 1 0,0-1 0,1 1 0,-1-1 0,0 0 0,0 0 0,1 0 0,-1 1 0,0-1 0,0 1 0,0-1 0,0 0 0,0 0 0,1 0 0,-1 0 0,0 0 0,1 0 0,-1 0 0,0 1 0,0-1 0,1 1 0,-1-1 0,0 0 0,0 0 0,0 0 0,-5-2 0,1 2 0,-4-2 0,3 1 0,0 0 0,0-1 0,1 0 0,-2 1 0,1-1 0,0 0 0,1 2 0,0-2 0,0 2 0,1-2 0,-1 2 0,1-2 0,-1 1 0,0 0 0,0 1 0,0-1 0,0 0 0,1 0 0,-1 1 0,0-2 0,0 2 0,0-2 0,0 2 0,0-1 0,-1 0 0,1 0 0,0 0 0,1 0 0,-1 1 0,1-1 0,-2 1 0,2-1 0,-1 1 0,1-1 0,-1 1 0,1-1 0,-1 1 0,1-1 0,-2 1 0,1 0 0,0 0 0,0 0 0,0 0 0,0 0 0,-1 0 0,1 0 0,0 0 0,0 0 0,0 0 0,0 0 0,0 0 0,-1 0 0,1 0 0,0 0 0,-1 0 0,1 0 0,0 0 0,0 0 0,-1 0 0,0 0 0,0 0 0,1 0 0,0 0 0,0 0 0,-1 0 0,1 0 0,0 0 0,0 0 0,0 0 0,-1 0 0,1 0 0,0 0 0,0 0 0,1-1 0,0 0 0,1-1 0,1 0 0,0 2 0,1 0 0,0 0 0,0 0 0,1 0 0,-1 0 0,0 0 0,0 0 0,1 0 0,-1 0 0,0 1 0,0-1 0,1 2 0,-1-2 0,0 1 0,1 0 0,-1-1 0,0 1 0,1-1 0,0 0 0,0 1 0,-1 0 0,1 0 0,-1 0 0,0-1 0,0 1 0,0-1 0,0 0 0,1 0 0,-2 1 0,1-1 0,-1 1 0,1-1 0,0 0 0,1 1 0,-1-1 0,0 1 0,0 0 0,1 0 0,-1 0 0,0-1 0,0 0 0,0 1 0,0-1 0,-1 1 0,1-1 0,0 0 0,-1 1 0,1-1 0,0 1 0,0 0 0,0-1 0,0 1 0,0-1 0,0 0 0,1 0 0,-1 0 0,0 0 0,0 0 0,1 0 0,-1 0 0,1 0 0,0 0 0,0 0 0,1 0 0,-1 0 0,0 0 0,-1 0 0,1 0 0,-1 0 0,0 0 0,0 0 0,1 0 0,-1 0 0,0 0 0,0 0 0,1 1 0,-1 0 0,0 0 0,0-1 0,1 0 0,-1 0 0,0 0 0,0 0 0,0 0 0,1 0 0,-1 1 0,0 0 0,0-1 0,-7-1 0,4 0 0,-6 0 0,5 1 0,0-1 0,0 1 0,1-1 0,-1 0 0,0 1 0,-1-1 0,2 0 0,-1 1 0,1-1 0,-1 1 0,1-1 0,-1 0 0,1-1 0,-2 2 0,1-1 0,0 1 0,0-1 0,0 1 0,-1-1 0,1 0 0,0 1 0,0-1 0,0 1 0,0 0 0,0 0 0,-1 0 0,1 0 0,0 0 0,0 0 0,-1 0 0,1 0 0,0-1 0,0 1 0,0-1 0,0 1 0,-1 0 0,1 0 0,0 0 0,0 0 0,0 0 0,0 0 0,-1 0 0,1 0 0,-1 0 0,0-1 0,0 0 0,0 0 0,1 1 0,0 0 0,6 0 0,-2 0 0,5 0 0,-5 0 0,0 0 0,0 0 0,1 0 0,-1 0 0,0 0 0,1 0 0,-1 0 0,0 0 0,0 0 0,1 0 0,-1 0 0,0 0 0,0 0 0,1 0 0,-1 0 0,0 0 0,1 0 0,-1 0 0,0 0 0,0 1 0,1 0 0,-1-1 0,0 0 0,0 0 0,-1 1 0,1 1 0,-1-1 0,1 1 0,1-2 0,-2 2 0,1-2 0,-1 2 0,1 0 0,1-1 0,-2 1 0,1-1 0,-1 0 0,2 1 0,-1-1 0,-1 1 0,1-2 0,-1 1 0,0 0 0,1-1 0,-2 2 0,2-2 0,0 2 0,0-1 0,-1 1 0,1-2 0,-2 2 0,2-2 0,-2 2 0,2-2 0,-1 2 0,1-2 0,-1 2 0,1-1 0,-1 1 0,1-2 0,-1 2 0,1-2 0,-2 2 0,2-1 0,-2 1 0,2-2 0,-1 2 0,2-2 0,-1 2 0,0-1 0,0 0 0,-1 1 0,1-1 0,0 0 0,-1 0 0,0 0 0,-1 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7.89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8.63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4:39.58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5:01.63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2384 0 16383,'-50'0'0,"5"2"0,28 0 0,-3 2 0,1 0 0,2 1 0,-2 0 0,1 2 0,1-2 0,-2 3 0,2 0 0,0-1 0,0-1 0,3-1 0,0-1 0,-5 1 0,5-1 0,-2 1 0,2-1 0,0 0 0,-5-1 0,5-1 0,-2-2 0,0 0 0,1 0 0,-2 0 0,3 0 0,-3 1 0,-1 3 0,1-1 0,0 2 0,4-1 0,-7 3 0,6-2 0,-9 3 0,8-1 0,-2-3 0,1 3 0,-1-3 0,-1 3 0,0-3 0,3 2 0,-2-3 0,3 1 0,-1-1 0,-1-1 0,1 0 0,-2-2 0,3 0 0,-9 0 0,4 0 0,-7 0 0,6 0 0,1 0 0,-1 0 0,1 0 0,-3 0 0,2 0 0,-2 0 0,0 2 0,-3 2 0,-1 5 0,-2 0 0,1 3 0,1-1 0,-4 2 0,1-2 0,3 0 0,-1-3 0,2 0 0,-1 1 0,-5 0 0,5-3 0,1 2 0,0-1 0,5 1 0,-4-2 0,6 1 0,-6-1 0,9 2 0,-7 0 0,5-1 0,-2-1 0,-1 0 0,1 0 0,-1-2 0,-8 5 0,7-4 0,-7 4 0,9-3 0,-1 2 0,1 1 0,-1-1 0,1 2 0,-1-2 0,1-1 0,2 1 0,0-2 0,5-1 0,-5 0 0,3 0 0,-2 0 0,1 0 0,3 0 0,-3 2 0,1 0 0,0 0 0,-1 1 0,2-1 0,-4 3 0,7-3 0,-8 0 0,3-1 0,1 0 0,-4-1 0,7-3 0,-6 1 0,1 0 0,-1 2 0,2 3 0,0-1 0,4 3 0,-3-2 0,3 2 0,-1 0 0,-1 1 0,1-2 0,47-8 0,-18-3 0,41-6 0,-32 2 0,-6 2 0,7 0 0,-6 0 0,7 0 0,-3 0 0,2-1 0,-1 3 0,2-2 0,0 2 0,4-3 0,0 1 0,-5-1 0,2 1 0,-8 0 0,7 0 0,-3 1 0,6 2 0,-7 1 0,5 0 0,-12 0 0,2 0 0,-2 0 0,2 0 0,9 0 0,-9 0 0,17 0 0,-19 0 0,22 0 0,-21 0 0,17 0 0,-2 0 0,-3 0 0,16 0 0,-24 0 0,20 0 0,-16 0 0,11 0 0,1 0 0,-2-2 0,5-1 0,-11-2 0,3 3 0,-7-2 0,3 2 0,2-3 0,-8 1 0,4 0 0,-4 0 0,8-2 0,-7 2 0,4-2 0,-8 2 0,-3 0 0,2 1 0,-4-1 0,1 0 0,1 1 0,-4 1 0,10-3 0,-11 2 0,8 0 0,-3-2 0,-4 3 0,5-1 0,-3-2 0,-2 3 0,8-6 0,-9 4 0,4-2 0,1 0 0,-5 2 0,9-4 0,-10 4 0,8-1 0,-4 2 0,1 1 0,4-2 0,-8 2 0,6-3 0,-1 0 0,-2 2 0,4-1 0,-4 2 0,3-2 0,-2 2 0,1 0 0,1 1 0,-7 0 0,10-2 0,-3 0 0,-2-1 0,0-1 0,0 0 0,-2 3 0,2-2 0,3 3 0,-8 0 0,10 1 0,-7 0 0,1 0 0,2 0 0,-4 0 0,5 0 0,-1 0 0,-3 0 0,3 1 0,-3 3 0,2-1 0,-2 3 0,2-2 0,-2-1 0,-62-1 0,33-1 0,-60-1 0,51 0 0,-9 0 0,1 0 0,-6 4 0,-5 2 0,-6 7 0,-1 0 0,-4 3 0,1 0 0,-1-2 0,4 3 0,-2-5 0,8 5 0,8-7 0,0 1 0,9-2 0,-8 0 0,-2 0 0,11-2 0,-16 0 0,24-3 0,-29 0 0,21-2 0,-20 2 0,14-1 0,-2 2 0,2 1 0,1 1 0,0 2 0,-1 2 0,9-4 0,-7 3 0,9-3 0,-10 2 0,6-1 0,-3 1 0,3-3 0,2 2 0,-1-4 0,-13 10 0,10-6 0,-12 8 0,22-8 0,-7 2 0,6-2 0,-7 0 0,5 0 0,-2-2 0,3 2 0,2-4 0,-2 1 0,4-1 0,-2 0 0,3-1 0,-3 2 0,4-1 0,-6 2 0,4-2 0,-1 1 0,-1-1 0,4 0 0,-3 2 0,-1-1 0,3 0 0,-5 3 0,8-3 0,-10 5 0,10-4 0,-8 3 0,6-4 0,-3 3 0,1-2 0,2 2 0,-1-1 0,0 3 0,-2-1 0,4-2 0,-3 2 0,3-3 0,-4 2 0,1 0 0,1-2 0,1 1 0,-1 0 0,0 2 0,0 0 0,3 0 0,-2 0 0,1 0 0,0-1 0,53-5 0,-23 0 0,44-6 0,-34 0 0,1-1 0,5-1 0,1 1 0,3-3 0,4 1 0,-3-1 0,6 2 0,-3 0 0,4 0 0,-4 0 0,3 0 0,-3 0 0,0 0 0,3 0 0,-3 0 0,4 0 0,-1 0 0,-2 0 0,1 0 0,-13 1 0,9 1 0,-14 0 0,12 0 0,-9 0 0,5-1 0,-8 2 0,1 0 0,1-4 0,-2 3 0,2-3 0,-3 1 0,0 1 0,9-2 0,-7 2 0,4 0 0,-6 0 0,-5 2 0,2-1 0,-3 0 0,1 1 0,2-2 0,-2-2 0,2 2 0,0-2 0,-2 2 0,2 2 0,-5-2 0,2 4 0,-4-3 0,2 2 0,-1-2 0,-1 1 0,8-2 0,-7 2 0,5-1 0,-9 1 0,2 0 0,6-1 0,-6 1 0,4 1 0,-3-2 0,0 2 0,2-2 0,3 3 0,-7-3 0,5 2 0,0 0 0,-2-1 0,6 2 0,-10-1 0,4 1 0,3 0 0,-9 0 0,11 0 0,-8 0 0,0 0 0,6 0 0,-5 1 0,2-1 0,5 2 0,-11-2 0,9 1 0,-5 1 0,-1-1 0,-57 2 0,20-3 0,-44 1 0,34 1 0,2 1 0,-10 2 0,3 0 0,-5 0 0,1 0 0,-2 2 0,-4-1 0,2 1 0,1 0 0,1 1 0,3 2 0,0 0 0,-3 0 0,3 0 0,0 2 0,-3-2 0,2 5 0,1-5 0,-3 2 0,0-2 0,-2-2 0,-2 2 0,3-2 0,1 0 0,3 1 0,8-2 0,-9 5 0,20-5 0,-27 8 0,29-8 0,-24 7 0,19-5 0,-11 3 0,-12 3 0,14-2 0,-17 5 0,19-2 0,-1-1 0,2 1 0,8-6 0,-6 3 0,12-3 0,-10 1 0,8-2 0,1-1 0,2 0 0,3-3 0,-1 2 0,-1-2 0,2 0 0,-2 2 0,4-3 0,-6 6 0,7-4 0,-3 3 0,1 0 0,3-2 0,-5 4 0,0-1 0,-1 2 0,1-2 0,2 1 0,3-4 0,-3 4 0,-2-2 0,3 0 0,-4 0 0,6-2 0,49-9 0,-21 2 0,47-10 0,-34 6 0,1-1 0,6 0 0,-3 3 0,3 0 0,0 0 0,4 1 0,-3-1 0,5 2 0,2 0 0,1 0 0,2 0 0,-4 0 0,-2 0 0,-2 0 0,-3 0 0,1 0 0,-10 0 0,4 0 0,0 0 0,0 0 0,4 0 0,-2 0 0,-11 0 0,9 0 0,-9 0 0,7 0 0,7 0 0,-13 0 0,11 0 0,-6 0 0,0 0 0,22-4 0,-27 1 0,19-6 0,-13 2 0,1-2 0,-1 0 0,4-2 0,-17 2 0,24-5 0,-24 6 0,15-3 0,-12 3 0,4 0 0,-3 1 0,0 0 0,-2 2 0,-3-2 0,0 3 0,-1-1 0,-1-1 0,2 2 0,-3-1 0,5-2 0,-6 3 0,4-2 0,-3 1 0,0 1 0,3 0 0,-2 2 0,1-1 0,-1 3 0,0-3 0,3 1 0,-5-1 0,4 2 0,-3-1 0,1 2 0,3 0 0,-1 0 0,-1 0 0,-2 0 0,3 0 0,-3 1 0,-62 0 0,20 2 0,-55 0 0,34 2 0,2 5 0,-9-1 0,5 8 0,-11 1 0,8 1 0,-7 3 0,6-3 0,-6 3 0,10-1 0,-6 1 0,7-3 0,0 1 0,4-4 0,13 0 0,0-3 0,10 0 0,-8 0 0,-1 4 0,5-5 0,1 3 0,9-6 0,3-3 0,1 3 0,-1-4 0,-1 4 0,2-2 0,-6 2 0,8-2 0,-5 4 0,3-4 0,-2 2 0,1-2 0,-1 3 0,-2-2 0,2-1 0,-2 0 0,0-1 0,2 1 0,-4-1 0,5 1 0,-3-1 0,2 0 0,1-1 0,0 0 0,-1-1 0,1 1 0,-7 0 0,5-1 0,-5 1 0,7-1 0,0 0 0,-5-1 0,3 1 0,-1-1 0,-1 0 0,7 1 0,-8-1 0,4 0 0,-2 0 0,0 0 0,3 1 0,-1-1 0,1 0 0,-2-2 0,0 2 0,2-1 0,-1 2 0,1 0 0,-2 0 0,63 0 0,-26-3 0,54 1 0,-40-5 0,7 1 0,0-3 0,7 0 0,-2-3 0,5 2 0,-2-4 0,4 4 0,-1-4 0,5 2 0,-4-3 0,4 0 0,-1 3 0,-2-3 0,2 3 0,-7 0 0,3-2 0,-3 1 0,0 1 0,-10 1 0,0 2 0,-8 1 0,4-1 0,-5 1 0,-3 1 0,-5 1 0,-4 1 0,-2 0 0,4 0 0,-7 1 0,6 0 0,-3 0 0,-4 0 0,6 0 0,-3 0 0,0 0 0,1 0 0,1 0 0,-6 0 0,7 0 0,-4 0 0,-2 0 0,6-2 0,-2 0 0,-2 0 0,5-1 0,-6 3 0,-1-3 0,8 1 0,-11 1 0,10-2 0,-2-1 0,-7 2 0,8-3 0,-60 22 0,29-14 0,-44 17 0,39-16 0,-2-1 0,4 1 0,-4-2 0,4 0 0,-1-1 0,1 1 0,-1 2 0,1 0 0,-2 0 0,3-1 0,-1 2 0,-2 1 0,3-1 0,-1 0 0,-1 0 0,3-3 0,-4 1 0,-2-1 0,3-2 0,-14 2 0,13-2 0,-12 2 0,11 0 0,-7 2 0,5 0 0,-10 1 0,8-1 0,-8 4 0,12-2 0,-6 6 0,7-2 0,-9 5 0,4-3 0,-4 3 0,3-2 0,-1-3 0,1 2 0,0-4 0,1 2 0,3-2 0,0 2 0,1-2 0,-1 3 0,5-4 0,-4 5 0,4-5 0,-9 10 0,7-8 0,-6 5 0,6-5 0,1-1 0,-4 1 0,2-1 0,-3 0 0,1-1 0,-1 1 0,1 2 0,-1 0 0,3 1 0,-2 1 0,3 0 0,-1-3 0,4 2 0,1-4 0,-3 5 0,4-6 0,-6 3 0,2-4 0,1 0 0,-6 0 0,8-3 0,-9 0 0,4-1 0,1 2 0,0-1 0,1 2 0,0 0 0,-1 1 0,-1-3 0,5 0 0,-4-1 0,0 0 0,50 17 0,-26-11 0,44 14 0,-42-16 0,4 2 0,5 0 0,-3 1 0,4-1 0,-3-2 0,-2-1 0,4 0 0,-2-2 0,2-1 0,1-1 0,-1 0 0,3 0 0,-2 0 0,2-3 0,0-2 0,4-5 0,-1 1 0,3-1 0,-3-1 0,-2 4 0,1-4 0,-1 4 0,2-3 0,0 3 0,0-1 0,-2 4 0,1 0 0,-3 0 0,0 4 0,-3-2 0,1 2 0,-2 0 0,0 0 0,13 0 0,-5 0 0,5-2 0,-3 2 0,-7-3 0,5 0 0,0-1 0,-2 0 0,1 0 0,-1 0 0,2 0 0,6-3 0,-5 2 0,5-1 0,-8 2 0,11-3 0,-3-1 0,7 0 0,-8 0 0,-5 4 0,-6 0 0,1 0 0,-3 2 0,0 1 0,-3-1 0,0 2 0,7-4 0,-7 4 0,6-2 0,-7 2 0,6 0 0,-4 0 0,4 0 0,0-1 0,-4-1 0,4 0 0,-2-1 0,-4 3 0,4-2 0,-3 2 0,1 0 0,-2 14 0,-25 8 0,-4 3 0,-24 4 0,2-12 0,-6 6 0,-4-2 0,-3 2 0,-3 2 0,4-4 0,-4 4 0,10-8 0,-4 1 0,9-6 0,-2 0 0,2-2 0,4-3 0,6 0 0,-11-2 0,19-1 0,-18-2 0,18 2 0,-10-2 0,6 2 0,-17 3 0,13-3 0,-7 2 0,14-2 0,2-1 0,1 0 0,2-1 0,0 0 0,0 0 0,4-1 0,-4 0 0,1 4 0,2-2 0,-5 4 0,6-3 0,-2 1 0,-6 0 0,5-1 0,-5 1 0,4-1 0,3-2 0,-1 0 0,-3-1 0,4 0 0,-7 0 0,8-1 0,-2 0 0,-3 0 0,6 0 0,-5 0 0,72-2 0,-25-5 0,61-4 0,-44-5 0,6 0 0,-3 1 0,3 1 0,1 1 0,-1 2 0,1 0 0,0 3 0,-8 1 0,3 1 0,-10 2 0,-6 1 0,0 1 0,-7 2 0,3 0 0,-2 0 0,-4 0 0,-1 0 0,-3 0 0,3 0 0,-2 0 0,2 0 0,-2 0 0,-1 0 0,1 0 0,-1 0 0,7 0 0,-7 0 0,2 0 0,-9 0 0,1 0 0,-59 11 0,27-2 0,-54 10 0,38-2 0,-3-1 0,-3 4 0,2-1 0,-3-1 0,4 0 0,0-3 0,8-1 0,-13 0 0,20-7 0,-27 8 0,21-10 0,-4 5 0,3-6 0,9 2 0,-7-1 0,6 0 0,0-1 0,2 0 0,3 0 0,0 0 0,1-2 0,1 1 0,-5-3 0,7 3 0,-4-2 0,2 2 0,-1-1 0,-2-1 0,4 1 0,-1-1 0,-1-1 0,3 2 0,-6-2 0,5 0 0,-2 0 0,-1 4 0,3-1 0,-4 5 0,6-2 0,0 2 0,27 13 0,-9-10 0,21 6 0,-17-14 0,0-1 0,8 3 0,-4 1 0,7-1 0,-7 2 0,0-1 0,5 4 0,-5-3 0,4 4 0,-8-6 0,7 4 0,-6-3 0,6 6 0,-6-3 0,0 1 0,2 3 0,-4-3 0,3 5 0,-4-3 0,-2 0 0,4 4 0,-4-4 0,3 8 0,-5-9 0,2 5 0,1-1 0,-1 0 0,0 0 0,0 1 0,-2-5 0,4 8 0,-4-6 0,1 2 0,0 5 0,-1-6 0,1 7 0,-3-4 0,1-4 0,-3 9 0,2-10 0,-1 6 0,0-3 0,0-2 0,1 7 0,-1-4 0,3-1 0,-1 0 0,2-1 0,0 2 0,0-1 0,2-1 0,-2 1 0,3-3 0,-2 5 0,-3-3 0,1 3 0,-3-1 0,2-2 0,-3 2 0,-25-62 0,15 29 0,-20-53 0,21 47 0,1-7 0,1 7 0,-1-5 0,2 3 0,-1 0 0,-1-1 0,2 1 0,-1 3 0,0-2 0,-2-2 0,2 3 0,-5-4 0,5 5 0,-3-4 0,2 1 0,0 3 0,1 2 0,2 1 0,0 6 0,1-3 0,-3 1 0,4 2 0,-6-12 0,4 13 0,-5-13 0,3 10 0,-1-5 0,1 1 0,-1-1 0,0 3 0,2 0 0,0 5 0,-1-6 0,2 8 0,-5-10 0,5 10 0,-2-6 0,-1-1 0,4 4 0,-4-4 0,3 3 0,0 3 0,-2-9 0,3 8 0,30 39 0,-12-9 0,29 38 0,-23-20 0,5 4 0,-1 8 0,3 1 0,1 7 0,2-4 0,-2 1 0,2-1 0,-1-6 0,-2-2 0,-7-14 0,11 16 0,-20-24 0,23 28 0,-24-30 0,11 17 0,-8-15 0,3 12 0,-3-11 0,2 6 0,-7-11 0,4 4 0,-4-5 0,1 0 0,-2-5 0,0 1 0,7 4 0,-5 2 0,8 10 0,-5 7 0,3 9 0,1 2 0,-1 2 0,-5-15 0,4 5 0,-7-12 0,4 5 0,-3-9 0,-2-4 0,0-7 0,-1 2 0,-1-50 0,3 11 0,-2-46 0,0 17 0,1-4 0,3-33 0,-1-1 0,-2 33 0,1-2 0,-1 3 0,-1 0 0,4-5 0,1 0 0,-1 0 0,0 2 0,0 9 0,0 1 0,1-9 0,1 1 0,9-34 0,-9 36 0,0 0 0,4 2 0,1 2 0,-4 4 0,0 1 0,17-40 0,-4 8 0,-8 28 0,0 1 0,9-25 0,-9 25 0,0 0 0,6-12 0,-6 13 0,0 0 0,-7 13 0,2-2 0,-3 4 0,-2 10 0,-1 3 0,-2 7 0,0 0 0,-2 75 0,-1-21 0,-2 10 0,-2 6 0,-6 37 0,1 5 0,1-33 0,0 2 0,-1 0 0,0 2 0,0 8 0,-1 1 0,-1 1 0,1-2 0,1-16 0,1 2 0,-2 32 0,1-3 0,-2-5 0,3 0 0,1 0 0,0 7 0,4-39 0,0 1 0,-1 42 0,3-36 0,0 1 0,0-24 0,0 4 0,0-7 0,0-8 0,0-6 0,0-4 0,-2-5 0,-7-81 0,2 0 0,0-4 0,0-5 0,1 8 0,1 1 0,0-7 0,1-1 0,-4-6 0,0-1 0,2-1 0,-1 3 0,0 16 0,-1 1 0,1-8 0,-1 2 0,1 20 0,0 1 0,1-10 0,1-1 0,0 8 0,0 0 0,-2-43 0,4 5 0,0 8 0,3 7 0,0 23 0,0 2 0,4 15 0,1-3 0,4 8 0,-1 8 0,-2 3 0,1 8 0,-2-1 0,1-2 0,4 62 0,-6 3 0,0 5 0,-1 7 0,-6-1 0,-2 4 0,1 0 0,-2 4 0,0-2 0,-2 8 0,-1 2 0,1-2 0,0 5 0,1-9 0,2-16 0,2-3 0,-2 24 0,2-1 0,3 22 0,0-8 0,0-7 0,0-34 0,0 3 0,4-12 0,-2-16 0,4-6 0,-3-7 0,1-47 0,-7-6 0,2-5 0,0-6 0,-4 0 0,0-3 0,1-11 0,0-4 0,2-1 0,0-2 0,0-7 0,0 0 0,2 0 0,0 4 0,0 15 0,0 1 0,3-9 0,1 2 0,4-28 0,0 39 0,0 1 0,-1 5 0,1 1 0,10-39 0,-5 9 0,2 5 0,-3 9 0,-1 5 0,0 8 0,-3 14 0,1 0 0,-4 10 0,1 1 0,-2 5 0,0 9 0,0 1 0,19 36 0,-16-13 0,15 26 0,-22-18 0,0 3 0,0 0 0,0 4 0,0-1 0,0 2 0,0 3 0,0-2 0,0 11 0,0-4 0,-5 12 0,2-3 0,-7 11 0,1-2 0,1-6 0,1-2 0,2-10 0,1-1 0,1-4 0,0-6 0,2-5 0,0 0 0,1-2 0,0 0 0,0 1 0,-28-35 0,22 14 0,-21-27 0,27 22 0,0-2 0,0-7 0,0 3 0,0-3 0,0 3 0,0 5 0,0-3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47.74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48.47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49.46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50.77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16.70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36 2501 16383,'0'-50'0,"0"5"0,0 26 0,0 2 0,0-2 0,0 2 0,0-3 0,0-5 0,0 7 0,0-9 0,0 9 0,0-4 0,0 3 0,0 2 0,0 0 0,0-2 0,0 8 0,0-8 0,0 5 0,0-3 0,0-1 0,0 4 0,0-1 0,0-3 0,0 4 0,0-9 0,0 12 0,0-8 0,0 2 0,0 4 0,0-8 0,0 4 0,0 1 0,0-2 0,0 5 0,0-10 0,0 9 0,0-7 0,0 8 0,0 1 0,-1-6 0,0 0 0,0 5 0,1-6 0,-1 7 0,0-4 0,-1 0 0,1 3 0,-2-5 0,2 2 0,-1 0 0,-1 0 0,1 3 0,-1-2 0,1-1 0,1-3 0,1 5 0,0-4 0,0 0 0,0 2 0,-2-5 0,2 8 0,-4-5 0,4 5 0,-3-4 0,3-2 0,-2 9 0,2-14 0,0 12 0,0-5 0,0-4 0,0 9 0,0-8 0,0 5 0,0 0 0,0-3 0,0 2 0,0-4 0,0 4 0,0-3 0,0 3 0,0-1 0,0-1 0,0 2 0,0 1 0,0-1 0,0 0 0,0 0 0,0 0 0,0-2 0,0 4 0,0-4 0,2 1 0,-2 2 0,2-4 0,-2 0 0,0 6 0,0-6 0,0 5 0,0-2 0,0-1 0,0 2 0,1 0 0,-1-5 0,3 8 0,-2-8 0,0 6 0,-1 0 0,0-5 0,1 6 0,0-6 0,0 4 0,-1 0 0,0-2 0,0 2 0,0 0 0,2-4 0,-2 3 0,1 3 0,1-8 0,0 11 0,0-12 0,-1 7 0,0-1 0,0-1 0,0 4 0,-1-3 0,0 0 0,2-3 0,-2 3 0,1 0 0,1-1 0,-2 4 0,3-4 0,-2-4 0,0 5 0,1-3 0,-2 5 0,2 1 0,-2-5 0,0 4 0,0-2 0,0-1 0,0 4 0,0-5 0,0 4 0,0-3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51.75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52.85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53.62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54.88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55.81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7:56.82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10.353"/>
    </inkml:context>
    <inkml:brush xml:id="br0">
      <inkml:brushProperty name="width" value="0.05" units="cm"/>
      <inkml:brushProperty name="height" value="0.05" units="cm"/>
      <inkml:brushProperty name="color" value="#00FA00"/>
    </inkml:brush>
  </inkml:definitions>
  <inkml:trace contextRef="#ctx0" brushRef="#br0">1 1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11.754"/>
    </inkml:context>
    <inkml:brush xml:id="br0">
      <inkml:brushProperty name="width" value="0.05" units="cm"/>
      <inkml:brushProperty name="height" value="0.05" units="cm"/>
      <inkml:brushProperty name="color" value="#00FA00"/>
    </inkml:brush>
  </inkml:definitions>
  <inkml:trace contextRef="#ctx0" brushRef="#br0">1 6 24575,'0'-6'0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29.239"/>
    </inkml:context>
    <inkml:brush xml:id="br0">
      <inkml:brushProperty name="width" value="0.05" units="cm"/>
      <inkml:brushProperty name="height" value="0.05" units="cm"/>
      <inkml:brushProperty name="color" value="#00FA00"/>
    </inkml:brush>
  </inkml:definitions>
  <inkml:trace contextRef="#ctx0" brushRef="#br0">17 147 24575,'2'5'0,"0"-1"0,0-2 0,-2 0 0,2 1 0,-1-1 0,0 0 0,1 0 0,0 1 0,0-1 0,-1 0 0,1-1 0,-2 1 0,1-1 0,0 1 0,-1 1 0,2-2 0,-1 1 0,0-1 0,0 0 0,-1 1 0,1 0 0,0-1 0,-1 1 0,2-2 0,-1 2 0,0-1 0,1 1 0,-1 1 0,0-1 0,0 0 0,0 0 0,0 1 0,0-1 0,0 0 0,0 0 0,1 0 0,-2 0 0,2-1 0,-2 1 0,2-1 0,-2 1 0,2-1 0,-1 2 0,1-1 0,0 0 0,-2 0 0,2 1 0,-2-1 0,2 0 0,0 0 0,-1 1 0,1-1 0,-2 0 0,2 0 0,-2 1 0,2-1 0,-1 0 0,1 1 0,-1-1 0,0 0 0,1-1 0,-2 1 0,2 0 0,0 0 0,-1 0 0,1 0 0,-2 0 0,2-1 0,-2 1 0,2 0 0,-2 0 0,2 0 0,-2 0 0,2 0 0,0 1 0,-1-1 0,0 0 0,0-1 0,-1 1 0,1 0 0,0-1 0,-1 1 0,2-1 0,-1 1 0,0-1 0,0 1 0,0-1 0,0 1 0,-1 0 0,1-1 0,-1 1 0,1-1 0,-1 1 0,1 0 0,0-1 0,-1 1 0,2-1 0,-1 0 0,-1 1 0,1-1 0,-1 2 0,1-1 0,0 0 0,0 0 0,0-1 0,-1-5 0,0 1 0,-1-1 0,1 2 0,-1 1 0,1-1 0,0 0 0,-1-1 0,1 0 0,-1-3 0,-1 0 0,2-3 0,-2 1 0,1 0 0,-1-1 0,1 3 0,0-1 0,0 2 0,1 1 0,-1 1 0,1 0 0,0 1 0,0 0 0,-1-1 0,0 0 0,0-1 0,1 0 0,-1-1 0,1-2 0,-1 2 0,0-2 0,1 4 0,-2-2 0,1 2 0,1 0 0,-1 0 0,0 1 0,1 0 0,-1-1 0,1 0 0,0 0 0,0 1 0,0 0 0,0-1 0,0 1 0,0 0 0,0 0 0,0 0 0,0 0 0,0-1 0,0 1 0,0 0 0,0 0 0,0 0 0,0-1 0,0 1 0,0 0 0,0 0 0,0-1 0,0-1 0,0-1 0,0-2 0,0 2 0,0-2 0,0 4 0,0-2 0,0 2 0,0 0 0,0 3 0,1 3 0,0 0 0,1 2 0,0-3 0,-2 1 0,2-1 0,-2 0 0,2 0 0,-2 1 0,2-1 0,-1 0 0,1 1 0,-2-1 0,1 0 0,0 0 0,-1 0 0,2 1 0,-2-1 0,1 0 0,0 0 0,0 1 0,0-1 0,-1 0 0,1-1 0,-1 1 0,1-1 0,0 2 0,-1-1 0,1 0 0,-1 0 0,1 0 0,-1 0 0,1 0 0,-1 1 0,0-1 0,0 0 0,0 0 0,0 1 0,0-1 0,0 0 0,0 1 0,0-1 0,0 0 0,0 0 0,1 1 0,0-1 0,0 0 0,-1-1 0,1 1 0,0-1 0,-1 2 0,0-1 0,0 0 0,0 0 0,0 1 0,0-1 0,0 0 0,0 0 0,0 0 0,-1 1 0,0-1 0,0 0 0,1 0 0,0 0 0,0 0 0,0 1 0,0-1 0,0 0 0,0 0 0,0 0 0,0 0 0,0 1 0,0-1 0,0 0 0,0 1 0,0-1 0,0 0 0,0 0 0,0 1 0,0-1 0,0 0 0,0 0 0,0 1 0,0-1 0,0 0 0,0 0 0,0 0 0,0 0 0,0 1 0,0-1 0,0 0 0,0 1 0,0-1 0,0 0 0,0 0 0,0 1 0,0-1 0,0 0 0,1 1 0,0-1 0,0 0 0,-1 0 0,0 0 0,0 0 0,1 0 0,-1 0 0,1-1 0,-1 1 0,0 0 0,0 0 0,1-1 0,-1 1 0,0-6 0,0 1 0,-2-3 0,1 3 0,-1-1 0,2 0 0,-1-1 0,0 0 0,0 0 0,-1 0 0,2 0 0,-1 0 0,0 0 0,0 1 0,0 0 0,1 1 0,0-2 0,0 3 0,-1-3 0,1 2 0,-1-1 0,1 1 0,0 0 0,0 0 0,-1 1 0,1 0 0,-1-1 0,1 1 0,0 0 0,-2-2 0,2 2 0,-1-3 0,1 2 0,0 0 0,0 1 0,0-1 0,0 1 0,0 0 0,-1 1 0,1-1 0,-1 0 0,1 0 0,0-1 0,0-1 0,-1-1 0,0 1 0,0-1 0,1 1 0,0 1 0,0-1 0,0 2 0,0 0 0,0-1 0,0 1 0,0 0 0,0-1 0,0 1 0,0 0 0,0 0 0,0-1 0,0 1 0,0 0 0,0 0 0,0-1 0,0 1 0,0 0 0,0 0 0,0 0 0,0 0 0,0-1 0,0 1 0,0 0 0,0 0 0,0-2 0,0 2 0,0-3 0,0 1 0,0 0 0,0 1 0,0 0 0,0 1 0,0 0 0,0 0 0,0 0 0,0 0 0,0 0 0,0-1 0,0 1 0,0-1 0,0-1 0,0-1 0,0 0 0,0 0 0,-1 0 0,1 1 0,-1-1 0,1 2 0,0 0 0,0 1 0,0-1 0,0 1 0,0 0 0,0 0 0,0-1 0,0 1 0,0 0 0,0 0 0,0-1 0,0 1 0,0 0 0,0 0 0,0-1 0,0 1 0,0 7 0,0-4 0,0 7 0,0-6 0,0 0 0,-1 2 0,0-1 0,0 1 0,1 1 0,-1-2 0,1 1 0,-2-1 0,2 0 0,-2 0 0,1-1 0,-1 0 0,2 0 0,-1 1 0,0-2 0,1 1 0,-2-2 0,1 2 0,-1 0 0,0 0 0,1 0 0,-1-1 0,1 1 0,-1-1 0,1-1 0,-2 1 0,1 0 0,0 1 0,-2-2 0,2 2 0,-2-2 0,2 2 0,0 0 0,0-1 0,-1 1 0,1-2 0,0 2 0,-1-2 0,1 2 0,0-1 0,0 1 0,0-2 0,-1 1 0,1-1 0,0 0 0,0 0 0,-1 0 0,0 0 0,0 0 0,1 0 0,-2 0 0,1 0 0,0 0 0,-1 0 0,2 0 0,-2 0 0,2 0 0,0 0 0,1 1 0,0 0 0,1 1 0,0 0 0,1 2 0,-1-2 0,2 3 0,-1-1 0,0 1 0,-1-1 0,1 1 0,-1-3 0,1 2 0,-1-2 0,0 0 0,0 0 0,1 0 0,0 0 0,0-1 0,-1 1 0,1-1 0,-1 1 0,2-1 0,-2 1 0,1-1 0,-1 1 0,1-1 0,-1 1 0,1 0 0,-1 0 0,1-1 0,0 1 0,0-1 0,0 1 0,-1 0 0,1 0 0,-1 1 0,1-1 0,-1 0 0,1 0 0,-1 1 0,0-1 0,1-1 0,-1 1 0,1-1 0,-1 1 0,0 1 0,1-1 0,0 0 0,-1 0 0,1 0 0,0 1 0,0-1 0,-1 0 0,0 0 0,1 0 0,-1 1 0,1-1 0,-1 0 0,1 0 0,-1 1 0,1-1 0,-1 0 0,1 0 0,0 1 0,0-1 0,-1 0 0,0 0 0,0 0 0,1 0 0,-1 0 0,1-1 0,0 0 0,-1 1 0,2-2 0,-2 2 0,2-1 0,-1 1 0,1 1 0,0-2 0,-1 1 0,0-1 0,1 1 0,0 1 0,0-1 0,-1 0 0,1-1 0,-2 1 0,2 0 0,-2 0 0,2-1 0,-1 1 0,1-2 0,-2 2 0,1-1 0,0 1 0,-1 0 0,2-2 0,-2 2 0,2-2 0,-2 2 0,2-2 0,-1 2 0,2-2 0,-2 2 0,1-1 0,-1 1 0,1 0 0,1-1 0,-1 1 0,-1 1 0,1-2 0,-1 1 0,1-1 0,0 0 0,-2 1 0,2-1 0,-1 0 0,1-1 0,0 0 0,0 1 0,1 0 0,-1 1 0,0 0 0,0 1 0,0-2 0,-1 1 0,0-1 0,1 1 0,-2-1 0,1 1 0,-1 0 0,0 0 0,1 0 0,0 0 0,0 1 0,0-1 0,-2-1 0,0-4 0,-2 1 0,0-3 0,1 3 0,-1-2 0,1 2 0,0-2 0,-1 1 0,1-1 0,0 0 0,-1-1 0,-1 0 0,1-2 0,-2-1 0,1-2 0,-2 0 0,0-1 0,0 0 0,2 3 0,0-1 0,0 3 0,1 0 0,1 2 0,-1-1 0,2 3 0,0-2 0,-1 2 0,0 0 0,1-1 0,-1 1 0,2 0 0,-2 0 0,1 0 0,-1 0 0,0 0 0,1 1 0,-1-1 0,1-1 0,-1 0 0,1-2 0,-2 3 0,1-2 0,1 2 0,-1 0 0,1-1 0,-1 2 0,2-1 0,-1 2 0,1-1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40.432"/>
    </inkml:context>
    <inkml:brush xml:id="br0">
      <inkml:brushProperty name="width" value="0.05" units="cm"/>
      <inkml:brushProperty name="height" value="0.05" units="cm"/>
      <inkml:brushProperty name="color" value="#00FA00"/>
    </inkml:brush>
  </inkml:definitions>
  <inkml:trace contextRef="#ctx0" brushRef="#br0">1 0 24575,'2'6'0,"0"-1"0,1-1 0,-1-1 0,1 2 0,-1-3 0,-1 3 0,1-2 0,-1 0 0,1-1 0,-2 1 0,2-1 0,-2 0 0,1 0 0,0 0 0,-1 0 0,1-1 0,0 0 0,0 1 0,0-1 0,0 1 0,-1-1 0,2 1 0,-2 0 0,2-1 0,-2 1 0,2-2 0,-1 2 0,1-1 0,-2 2 0,2-1 0,-2 0 0,2 0 0,-1 1 0,1-1 0,0-1 0,-2 1 0,1-1 0,0 2 0,-1-1 0,2 0 0,-2 0 0,2 1 0,-1-1 0,0 0 0,0 0 0,0 0 0,0 1 0,-1-1 0,1 0 0,0 1 0,-1-1 0,1 0 0,0-1 0,-1 1 0,2 0 0,-2 0 0,1 0 0,-1 0 0,1 1 0,0-1 0,-1 0 0,1 0 0,0 1 0,-1-1 0,1 0 0,-1 1 0,1-2 0,0 1 0,0-1 0,0 1 0,-1 0 0,1 0 0,0 1 0,-1-1 0,1 0 0,0 0 0,-1 1 0,1-1 0,0 0 0,0 0 0,0 1 0,-1-1 0,1-1 0,-1 1 0,1 0 0,-1 0 0,1-1 0,-1 1 0,1-1 0,0 1 0,-1 0 0,1-1 0,0 1 0,0 0 0,1 1 0,-2-1 0,2 0 0,-2 0 0,2 1 0,-2-1 0,2-1 0,-1 1 0,0-1 0,0 1 0,0-1 0,0 0 0,1-1 0,-2 2 0,2-2 0,-1 2 0,2-1 0,-2 2 0,1-1 0,-1 0 0,2-1 0,-1 1 0,0 0 0,-1 0 0,1 0 0,0 0 0,0 1 0,0-1 0,0-1 0,-1 1 0,1-2 0,-1 2 0,0 0 0,1 0 0,0 0 0,0 0 0,-1 1 0,1-2 0,0 1 0,-1-1 0,1 0 0,-1 1 0,1 0 0,0-1 0,-2 1 0,2-2 0,-2 2 0,2-2 0,-2 2 0,2-1 0,-1 1 0,1-2 0,-1 2 0,1-1 0,-1 1 0,1-1 0,-1 1 0,1-1 0,-1 0 0,0 0 0,1-1 0,-1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19.00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147 2775 16383,'0'-51'0,"0"-2"0,0 10 0,0-3 0,0-7 0,0 7 0,0 10 0,0-3 0,0 15 0,0-11 0,0-6 0,0 10 0,0-16 0,0 14 0,0-15 0,0 1 0,-2-10 0,1 2 0,-4-6 0,4 19 0,-3-9 0,1 15 0,-2-6 0,0 3 0,2 5 0,-1-4 0,2 5 0,-1-7 0,-1 4 0,1-5 0,0 2 0,-3-14 0,3 12 0,-4-5 0,2 2 0,1 15 0,-1-21 0,3 22 0,-3-16 0,5 9 0,-5-7 0,5 3 0,-3-6 0,3 15 0,0-10 0,-2 13 0,2-7 0,-2 5 0,0 2 0,2 4 0,-2 3 0,2 1 0,-2 0 0,1-18 0,0 3 0,1-16 0,0 8 0,0-7 0,0 11 0,-3-8 0,3 12 0,-2-7 0,2 8 0,-2 5 0,1 6 0,0 5 0,-1 2 0,0-1 0,0 1 0,0-1 0,0 0 0,-2 1 0,0 0 0,0-4 0,2 5 0,-1-5 0,3 4 0,-2 1 0,1-5 0,-1 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46.508"/>
    </inkml:context>
    <inkml:brush xml:id="br0">
      <inkml:brushProperty name="width" value="0.05" units="cm"/>
      <inkml:brushProperty name="height" value="0.05" units="cm"/>
      <inkml:brushProperty name="color" value="#00FA00"/>
    </inkml:brush>
  </inkml:definitions>
  <inkml:trace contextRef="#ctx0" brushRef="#br0">0 1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47.702"/>
    </inkml:context>
    <inkml:brush xml:id="br0">
      <inkml:brushProperty name="width" value="0.05" units="cm"/>
      <inkml:brushProperty name="height" value="0.05" units="cm"/>
      <inkml:brushProperty name="color" value="#00FA00"/>
    </inkml:brush>
  </inkml:definitions>
  <inkml:trace contextRef="#ctx0" brushRef="#br0">0 1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48.834"/>
    </inkml:context>
    <inkml:brush xml:id="br0">
      <inkml:brushProperty name="width" value="0.05" units="cm"/>
      <inkml:brushProperty name="height" value="0.05" units="cm"/>
      <inkml:brushProperty name="color" value="#00FA00"/>
    </inkml:brush>
  </inkml:definitions>
  <inkml:trace contextRef="#ctx0" brushRef="#br0">0 1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49.826"/>
    </inkml:context>
    <inkml:brush xml:id="br0">
      <inkml:brushProperty name="width" value="0.05" units="cm"/>
      <inkml:brushProperty name="height" value="0.05" units="cm"/>
      <inkml:brushProperty name="color" value="#00FA00"/>
    </inkml:brush>
  </inkml:definitions>
  <inkml:trace contextRef="#ctx0" brushRef="#br0">0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51.068"/>
    </inkml:context>
    <inkml:brush xml:id="br0">
      <inkml:brushProperty name="width" value="0.05" units="cm"/>
      <inkml:brushProperty name="height" value="0.05" units="cm"/>
      <inkml:brushProperty name="color" value="#00FA00"/>
    </inkml:brush>
  </inkml:definitions>
  <inkml:trace contextRef="#ctx0" brushRef="#br0">0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8:51.994"/>
    </inkml:context>
    <inkml:brush xml:id="br0">
      <inkml:brushProperty name="width" value="0.05" units="cm"/>
      <inkml:brushProperty name="height" value="0.05" units="cm"/>
      <inkml:brushProperty name="color" value="#00FA00"/>
    </inkml:brush>
  </inkml:definitions>
  <inkml:trace contextRef="#ctx0" brushRef="#br0">1 0 24575,'0'0'0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17.12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325 1154 16383,'43'9'0,"-4"-2"0,-24 4 0,6-2 0,-10 0 0,13 8 0,-15-8 0,11 11 0,-8-10 0,2 7 0,1-3 0,-1 3 0,-2 0 0,-2-2 0,-1-1 0,-2-1 0,3 3 0,-4-5 0,5 6 0,-4-5 0,2 0 0,1 5 0,-2-5 0,2 1 0,1 3 0,-5-9 0,5 9 0,0-2 0,-2-4 0,1 6 0,-3-5 0,-40-42 0,15 15 0,-33-41 0,21 18 0,-6-16 0,-1-3 0,5 1 0,0-3 0,7 8 0,-6-10 0,2 2 0,2 2 0,2 7 0,1-3 0,0 6 0,0-3 0,3 5 0,-3-1 0,6 2 0,-5-2 0,5 4 0,1 11 0,1-1 0,-3 2 0,4 5 0,-4-2 0,11 16 0,1 1 0,-2-4 0,2-1 0,-2-2 0,4 4 0,-3-2 0,3 6 0,-4-6 0,48 36 0,-17-10 0,42 29 0,-27-14 0,8 5 0,4 5 0,3 6 0,2 3 0,-2 3 0,1 0 0,0 4 0,-4-4 0,1 5 0,-4-6 0,-1 0 0,0-4 0,-7-7 0,-7-8 0,-3-1 0,-6-8 0,3 4 0,-7-6 0,2 0 0,-6-3 0,-3-4 0,1 2 0,-39-70 0,16 25 0,-28-49 0,18 32 0,9 16 0,-7-12 0,8 13 0,-4-2 0,3 5 0,1 7 0,1 0 0,-2 7 0,2-1 0,-3 5 0,1-2 0,-1 2 0,0 0 0,0-2 0,-3-5 0,1 2 0,-2-6 0,-5-6 0,3 6 0,-4-2 0,5 10 0,3 4 0,-2 0 0,0 0 0,1 3 0,3 1 0,-6 0 0,9 4 0,-12-2 0,10 4 0,-7-1 0,5 3 0,-5 0 0,0 0 0,0 0 0,1 0 0,2 0 0,-1 0 0,-1 0 0,5 0 0,-6 2 0,6-2 0,-3 1 0,0-8 0,6 2 0,-4-10 0,3 4 0,3 0 0,42 5 0,-9 5 0,40 4 0,-19 2 0,6 0 0,8 0 0,8 0 0,1 0 0,6 3 0,-6 0 0,-1 0 0,-1 2 0,-6-2 0,-1 2 0,-5-2 0,-9-2 0,-9-2 0,-3 0 0,-10 0 0,0 0 0,-3-2 0,-6 1 0,0-3 0,0 1 0,1-1 0,4-1 0,-1-4 0,2-1 0,0-6 0,-8 5 0,4-4 0,-6 3 0,0-2 0,1-1 0,-26-8 0,7 8 0,-20-7 0,13 12 0,2-1 0,-2 0 0,-5-5 0,5 5 0,-3-3 0,7 4 0,-4-2 0,1 0 0,0-1 0,19-14 0,-1 13 0,16-14 0,-11 18 0,1-1 0,7 0 0,-8 5 0,11-2 0,-8 4 0,1 0 0,4-3 0,-5 2 0,4-4 0,-4 1 0,-55-6 0,30 5 0,-47-4 0,44 6 0,1 0 0,-3 1 0,2 1 0,-8 1 0,-3 0 0,-11 8 0,-16 6 0,-13 15 0,-13 6 0,-10 6 0,41-17 0,1-2 0,-29 11 0,13-2 0,12-10 0,10-3 0,-9 2 0,14-6 0,9-4 0,10-3 0,5-3 0,47 8 0,-15-8 0,40 8 0,-24-12 0,5 2 0,-2-2 0,5 0 0,-2 0 0,0 0 0,2 0 0,-8 0 0,-5 0 0,-1 0 0,-8 0 0,7 0 0,-5 0 0,-1 0 0,-2 0 0,-2 0 0,-2 0 0,-1 0 0,1 0 0,-1 0 0,5 0 0,-10 0 0,9 0 0,-8 0 0,5 0 0,-1 0 0,-1 0 0,3-1 0,-3 0 0,0 0 0,2 0 0,-4-1 0,4-5 0,-5 1 0,1-3 0,-3-4 0,-2 2 0,-2-6 0,1 3 0,-1 2 0,4-2 0,-1 3 0,4-5 0,-3 4 0,0-1 0,1-1 0,-4 5 0,5-7 0,-4 4 0,3-1 0,1 2 0,0 4 0,-4 40 0,-1-12 0,-6 29 0,-1-22 0,-4-1 0,0 2 0,-4 6 0,-3 0 0,1 3 0,-3 4 0,-2-4 0,-1 4 0,0-7 0,-1 2 0,3-4 0,-2 0 0,3-2 0,2-7 0,0 3 0,-1 0 0,1 1 0,-2 4 0,4-6 0,0 3 0,1-3 0,-2 6 0,1-3 0,0 3 0,-2-3 0,3-4 0,-1 0 0,2-3 0,0 4 0,-1 0 0,1 0 0,-1-2 0,0 10 0,-1 3 0,0 0 0,0 0 0,4-15 0,-2 3 0,3-3 0,-3 2 0,3 1 0,-1-3 0,1-1 0,1-1 0,-3 4 0,2 1 0,-2 4 0,3-3 0,-1 3 0,0-7 0,-1 6 0,-2 0 0,-1-2 0,1 4 0,2-11 0,2 2 0,0-4 0,1 1 0,-1-2 0,1 8 0,0-8 0,-2 9 0,2-8 0,-1 3 0,1 4 0,-1-5 0,1 3 0,-1-5 0,1 0 0,-1-3 0,2 1 0,-4 0 0,1 1 0,-6-4 0,-8-13 0,3 0 0,-2-10 0,7 0 0,3 0 0,-3-4 0,1-2 0,4 6 0,-5-3 0,-2-2 0,0 1 0,-7-4 0,6 4 0,-6 0 0,5 1 0,-5 2 0,2 2 0,-2 0 0,0 1 0,-1 1 0,3 3 0,-4-2 0,5 3 0,-3-1 0,5 2 0,0 0 0,-3-3 0,3 3 0,-7-6 0,8 6 0,-1-4 0,-3 1 0,7 1 0,-10-3 0,5 4 0,0-3 0,-4-1 0,10 2 0,-6-3 0,1 1 0,3 1 0,-8-1 0,8 2 0,-6-2 0,4-1 0,1 2 0,-1-2 0,1 0 0,0-1 0,0-2 0,4 2 0,-3-4 0,1 3 0,1-1 0,-2-1 0,4 1 0,0-2 0,0-1 0,1 3 0,-1-3 0,-1 3 0,1-2 0,0 0 0,0 1 0,0-1 0,-1 0 0,1 1 0,-2 1 0,-2 2 0,-2 1 0,-1 0 0,1 3 0,0-3 0,20 42 0,-10-26 0,16 32 0,-11-33 0,0-1 0,8 17 0,-5-13 0,5 10 0,-2-8 0,0-4 0,6 9 0,-5-7 0,1 2 0,2 2 0,-3-5 0,3 5 0,0-4 0,-2 1 0,4 0 0,-3-2 0,2 3 0,-1-2 0,-2 2 0,2 1 0,-4-2 0,2 4 0,-2-2 0,0 2 0,-1-1 0,0 1 0,-1-1 0,0 1 0,1 0 0,-1 0 0,-36-35 0,25 20 0,-30-29 0,32 26 0,0 1 0,-12-16 0,9 10 0,-7-9 0,5 6 0,4 5 0,-5-13 0,3 8 0,0-3 0,1 0 0,0 3 0,0-4 0,0 1 0,0 2 0,27 45 0,-18-25 0,22 36 0,-24-38 0,1-1 0,9 16 0,-6-13 0,7 13 0,-6-8 0,-3-5 0,6 13 0,-4-9 0,1 4 0,-2 1 0,-1-5 0,3 7 0,-2-5 0,1 0 0,2 2 0,-3-2 0,2 3 0,-2-1 0,2-1 0,-2-1 0,2 2 0,0-2 0,0 1 0,1-1 0,0-1 0,1 2 0,-1-3 0,1 3 0,-2-2 0,1 3 0,-2-2 0,1 2 0,-2-2 0,2 2 0,0-1 0,0 1 0,0-3 0,0 3 0,0-3 0,1 1 0,0 1 0,1-3 0,1 2 0,-1-2 0,1 1 0,-32-46 0,18 27 0,-25-35 0,27 38 0,0 0 0,-10-16 0,6 12 0,-6-14 0,4 11 0,2 1 0,-5-6 0,4 3 0,-1 0 0,1 0 0,2 0 0,-3-2 0,1 1 0,0 2 0,0-3 0,-1 2 0,0-2 0,1 2 0,0-1 0,1 1 0,-1-2 0,1-1 0,1 2 0,0-1 0,-1-1 0,0 4 0,0-5 0,1 4 0,0-2 0,-2 0 0,1 2 0,-2-1 0,1 1 0,-2 1 0,0-2 0,0 2 0,0-2 0,1 1 0,1 0 0,-2-1 0,2 1 0,17 51 0,-10-31 0,15 37 0,-14-40 0,1-1 0,8 20 0,-6-15 0,6 14 0,-5-10 0,-2-4 0,5 13 0,-4-9 0,2 2 0,-1 4 0,-2-7 0,1 7 0,0-4 0,1-2 0,3 4 0,0-5 0,3 2 0,-3 0 0,2-3 0,0 3 0,-1-2 0,1 1 0,1-1 0,-2 1 0,1 1 0,0-1 0,-1 0 0,2 1 0,-1-4 0,2 4 0,-1-4 0,1 1 0,0 2 0,-2-3 0,0 4 0,0-3 0,0 3 0,-1 0 0,-2 0 0,1 1 0,-1-2 0,2 2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24.01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594 1032 16383,'-8'-35'0,"1"6"0,6 24 0,-3-8 0,0-5 0,-1 5 0,0-8 0,1 13 0,-1-9 0,-2 1 0,2 3 0,-1-3 0,1 4 0,-2-4 0,1 2 0,-1-1 0,0 1 0,1 2 0,-3-6 0,4 8 0,-3-6 0,1 3 0,1 0 0,-1-4 0,2 5 0,0-3 0,-2 1 0,2 1 0,-1-3 0,0 3 0,-3-2 0,1 4 0,20 47 0,-12-29 0,18 40 0,-18-43 0,2 0 0,5 19 0,-5-14 0,5 13 0,-2-9 0,-1-5 0,6 13 0,-6-9 0,4 4 0,-3-2 0,1-3 0,3 4 0,-33-49 0,20 28 0,-26-39 0,28 41 0,-1-2 0,-9-14 0,8 11 0,-8-11 0,6 9 0,1 3 0,-6-11 0,5 7 0,-3-2 0,2-2 0,0 5 0,1-4 0,-2 0 0,2 2 0,0-1 0,-2 0 0,2 1 0,-3-3 0,2 5 0,-2-4 0,1 3 0,-1 0 0,1-2 0,0 2 0,0-2 0,0 1 0,1 0 0,-1-1 0,2 1 0,-1-3 0,1 2 0,-1 0 0,0 1 0,0-1 0,-2 1 0,2-1 0,-2 2 0,1-1 0,-1 2 0,0-3 0,-1 1 0,2 0 0,0 0 0,0-1 0,1 2 0,-2-2 0,0 2 0,1 0 0,-3-1 0,1 2 0,0-1 0,0-1 0,0 3 0,0-2 0,0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37.23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1201 16383,'1'-55'0,"1"9"0,0 24 0,1 0 0,-2 0 0,0-1 0,-1 6 0,0-1 0,0 4 0,0-6 0,0 7 0,0-8 0,0 8 0,0-5 0,0 3 0,0-1 0,0 1 0,0-4 0,0 2 0,0 0 0,0 1 0,0-3 0,2 5 0,-2-7 0,1 6 0,-1 1 0,2-9 0,-2 7 0,1-6 0,-1 6 0,0 4 0,0-11 0,0 8 0,2-8 0,-2 11 0,3-6 0,-2 4 0,1-2 0,0-1 0,0 3 0,-1-3 0,2 1 0,-1 3 0,2-4 0,1 3 0,1 1 0,9 41 0,-9-20 0,4 30 0,-10-30 0,0-2 0,0 17 0,0-13 0,0 13 0,0-10 0,0 0 0,0 6 0,0-5 0,0 2 0,0 0 0,0-2 0,0-52 0,0 32 0,0-43 0,0 46 0,0-3 0,0-17 0,0 10 0,0-11 0,0 12 0,0 2 0,-1-11 0,0 8 0,-1-6 0,0 3 0,1 2 0,0-6 0,1 7 0,0-3 0,0 0 0,-1 1 0,1-2 0,-1 2 0,1 2 0,0-5 0,0 3 0,0-1 0,0 0 0,0-1 0,0 2 0,0-2 0,0 3 0,0-2 0,0-1 0,0 2 0,0 0 0,0 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41.20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40 738 16383,'-4'-35'0,"1"7"0,3 24 0,-1-9 0,1-4 0,-1 0 0,1-1 0,0 7 0,-3-5 0,3-1 0,-4 2 0,3-1 0,0 2 0,0-2 0,1-2 0,0 5 0,0-4 0,-1 3 0,1-1 0,-2-2 0,2 3 0,-1-4 0,1 5 0,-1-4 0,0 1 0,0 2 0,1-3 0,0 2 0,0 0 0,0-1 0,0 1 0,-1-1 0,1-1 0,-2 3 0,2-2 0,-1 1 0,0 0 0,1-3 0,-1 3 0,1-3 0,0 5 0,-1-2 0,0-1 0,-1 2 0,1-4 0,-1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20.78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157 3026 16383,'0'-60'0,"0"1"0,0 27 0,0-10 0,0-16 0,0-7 0,-1 10 0,-1-3 0,1-31 0,-2 18 0,-1-2 0,2 12 0,-1 1 0,-1-17 0,0 2 0,1 18 0,-1 1 0,-1-10 0,-1 2 0,-7-24 0,4 10 0,-5-2 0,5 37 0,-2-15 0,1 15 0,1 5 0,3 1 0,0 4 0,3-5 0,1 4 0,2-5 0,0-3 0,0 8 0,0-5 0,0 9 0,-2-5 0,2 3 0,-4 1 0,1 6 0,-1-9 0,1 5 0,1-6 0,0 4 0,2-4 0,-2-3 0,2-4 0,0-4 0,0 1 0,0-5 0,0 4 0,0 0 0,0-7 0,0 16 0,0-9 0,0 17 0,0 2 0,0 4 0,0-2 0,0 5 0,0-2 0,0 3 0,0 0 0,0-1 0,1 1 0,0-1 0,2 1 0,-2 2 0,1 0 0,-2 2 0,0 0 0,0 0 0,0-2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46.47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16383,'0'37'0,"0"-7"0,0-24 0,0 6 0,0 6 0,0-4 0,0 7 0,0-9 0,0 3 0,0 4 0,0-6 0,0 4 0,1-3 0,-1 1 0,2 2 0,-2-3 0,2 1 0,1 1 0,-2-1 0,2 0 0,-2 0 0,1 0 0,-2 0 0,2 2 0,-1-2 0,2 0 0,-2 1 0,1-2 0,0 2 0,1 0 0,0-1 0,-1 1 0,1-2 0,-2 2 0,0-1 0,-1 2 0,0-3 0,0 3 0,0-3 0,0 2 0,0-1 0,0 1 0,0 0 0,0-1 0,0 2 0,0-4 0,0 4 0,0-2 0,0-1 0,-1 3 0,1-3 0,-1 3 0,1-3 0,0 3 0,0-3 0,0 1 0,-1 2 0,-2-3 0,0 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48.36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49.74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50.62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51.50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53.41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54.32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9:54.93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0:02.93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511 195 16383,'-13'-35'0,"-1"3"0,9 23 0,-4-3 0,0-5 0,1 7 0,-3-11 0,5 11 0,-2-4 0,-3 1 0,2 3 0,-4-2 0,17 54 0,-3-21 0,12 41 0,-7-42 0,-1 4 0,0-4 0,-1 6 0,2-2 0,-3 0 0,1-3 0,-1 0 0,1 0 0,-1 0 0,1-2 0,-1-3 0,0 0 0,0-2 0,2 6 0,0-3 0,-1 1 0,3-2 0,-4-2 0,3 1 0,-1 2 0,2-2 0,-2 2 0,1 1 0,-1-3 0,2 3 0,-1-2 0,1 1 0,-2-1 0,1 0 0,-1-1 0,1-1 0,1 3 0,0-5 0,1 7 0,-1-8 0,-1 2 0,-39-37 0,22 17 0,-32-29 0,35 28 0,-2 0 0,-1-6 0,2 5 0,-3-5 0,3 2 0,1 2 0,-4-5 0,3 5 0,-2-2 0,0 0 0,2 2 0,-3-4 0,1 3 0,1 0 0,-3-3 0,3 4 0,-1-4 0,1 4 0,-1-2 0,-1 2 0,1 0 0,-1-1 0,2 1 0,0-3 0,0 0 0,1-1 0,0 2 0,1 1 0,-2-2 0,0 2 0,1-1 0,-1 0 0,2-1 0,1 0 0,0-1 0,-1 0 0,0 2 0,0-3 0,0 3 0,0-2 0,1-1 0,0 3 0,-1-3 0,2 3 0,-2-1 0,0-1 0,1 2 0,-2-2 0,1 1 0,0 0 0,-1 0 0,1 0 0,-1 1 0,2-2 0,-1 2 0,36 39 0,-24-21 0,29 31 0,-31-33 0,1-1 0,12 15 0,-8-10 0,8 11 0,-7-9 0,-3-2 0,8 8 0,-5-6 0,3 3 0,0-2 0,-2-2 0,4 4 0,-3-2 0,-1 0 0,2 3 0,-4-2 0,3 2 0,-2-1 0,-1-2 0,3 3 0,0-4 0,-1 3 0,2-2 0,-2 1 0,2-2 0,1 2 0,-1-2 0,0 1 0,1-1 0,0 0 0,-1-1 0,1 1 0,0 0 0,0 0 0,1-1 0,-1 1 0,-1 0 0,3-1 0,-3-1 0,3 2 0,-1-1 0,-2-1 0,3 3 0,-3-2 0,3 2 0,-3 1 0,1-1 0,0 0 0,1 1 0,-2-2 0,1 1 0,4 1 0,-5-2 0,5 2 0,-7-3 0,4 1 0,4 4 0,-3-4 0,5 3 0,-6-4 0,-3-3 0,6 6 0,-6-5 0,8 4 0,-5-3 0,0 0 0,1 1 0,-3-1 0,4 1 0,-3 1 0,2-1 0,-2-2 0,1 1 0,2-1 0,-3 0 0,3 0 0,-35-39 0,14 19 0,-24-30 0,17 26 0,4 1 0,-3-2 0,4 2 0,-2 3 0,4 1 0,-2-1 0,1-2 0,-1 0 0,2 0 0,-2-2 0,2 1 0,-2-4 0,3 5 0,-1-5 0,0 3 0,0-2 0,0 1 0,2 5 0,-1-3 0,1 3 0,0-2 0,0-2 0,0 4 0,-2-4 0,1 4 0,-2-4 0,0 3 0,-1-5 0,2 7 0,-3-7 0,5 8 0,-4-5 0,1 1 0,2 2 0,-4-4 0,2 4 0,-1 2 0,-4-3 0,4 4 0,-5 0 0,3 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0:09.78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166 278 16383,'-17'-36'0,"4"6"0,10 22 0,-1-3 0,-3-5 0,1 3 0,-3-3 0,4 4 0,-2-1 0,0-2 0,0 2 0,0-2 0,-1 2 0,-1 0 0,-1 1 0,-2 2 0,0 0 0,0-1 0,2 1 0,20 44 0,-8-26 0,14 35 0,-13-38 0,-1 0 0,9 17 0,-5-13 0,5 11 0,-3-10 0,-4-3 0,8 13 0,-5-10 0,0 4 0,0 1 0,-3-4 0,2 7 0,-1-5 0,0 1 0,0 1 0,0-2 0,2 2 0,-1-1 0,2-1 0,-1 1 0,1-1 0,-1 1 0,0-1 0,1 1 0,-1-2 0,0 2 0,2 0 0,-1-1 0,2 0 0,-3-1 0,1 1 0,0 0 0,0-1 0,3 1 0,-2-1 0,0 2 0,-2 0 0,1 0 0,-1-1 0,1 0 0,1-1 0,-1 2 0,2-2 0,-1 0 0,2 0 0,1-1 0,-2-1 0,1 1 0,0-1 0,0 2 0,-1-2 0,-1 3 0,2-1 0,-2 0 0,2-1 0,-1 1 0,1-1 0,0 0 0,0 1 0,-1-1 0,0-1 0,2 1 0,-1 0 0,-1-1 0,3 1 0,-3-2 0,1 3 0,0-2 0,0 0 0,0 3 0,-1-3 0,2 1 0,-2 0 0,1-1 0,-2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22.87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362 3907 16383,'0'-67'0,"0"3"0,0-4 0,0 9 0,0-34 0,0 14 0,0-17 0,0-2 0,-1 47 0,-1 0 0,0-3 0,0 0 0,-1-1 0,-1 1 0,-2-33 0,-4-10 0,1 22 0,-1-8 0,-4 7 0,7 10 0,-6 11 0,7-5 0,-4 5 0,1-7 0,0-1 0,1 1 0,2-4 0,-2 7 0,2-7 0,-1 24 0,1-12 0,-1 5 0,1 9 0,-4-18 0,5 35 0,-5-27 0,5 22 0,-2-17 0,2 7 0,0-1 0,2-6 0,-1 6 0,-1-22 0,0 27 0,-2-29 0,3 32 0,-1-14 0,0 3 0,0 0 0,2-7 0,-2-9 0,2-6 0,0-7 0,-2 0 0,-1 3 0,-1 2 0,0 23 0,2-7 0,0 19 0,-1-7 0,-1-8 0,0 9 0,2-6 0,1 8 0,4 1 0,-2 10 0,0-9 0,1 9 0,-1-2 0,0 1 0,2 8 0,-2 1 0,1 0 0,-1 0 0,-1 1 0,2 0 0,-2-2 0,2 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0:27.24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275 500 16383,'-9'-34'0,"1"7"0,8 24 0,-9-8 0,-1-3 0,-1 1 0,-1-2 0,6 7 0,-2-5 0,-3-1 0,5 1 0,-2-2 0,1 3 0,1-3 0,-2 2 0,1 0 0,-2 0 0,0 1 0,-1 0 0,0 0 0,0 2 0,-1-3 0,1 2 0,1-2 0,1 0 0,2-2 0,1 1 0,0-1 0,0 1 0,-1-1 0,0 0 0,0 2 0,0-1 0,1 1 0,-2-2 0,1 0 0,10 54 0,-4-33 0,7 41 0,-5-44 0,-1 2 0,9 16 0,-6-11 0,6 11 0,-4-10 0,-2-3 0,6 11 0,-3-7 0,1 1 0,1 1 0,-3-4 0,3 5 0,0-2 0,-1-1 0,2 1 0,-1-1 0,-2 1 0,4 0 0,-5-1 0,5 2 0,-3-2 0,1-1 0,0 3 0,0-3 0,0 2 0,0-1 0,0 0 0,0 0 0,1 0 0,-1 0 0,1 0 0,-1 0 0,-1 1 0,1 0 0,-2-1 0,0 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0:35.62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400 681 16383,'-11'-34'0,"2"7"0,8 25 0,-6-10 0,-2-3 0,1-1 0,-3 1 0,4 5 0,1-1 0,-4-5 0,4 3 0,11 51 0,-4-31 0,8 39 0,-9-42 0,0 0 0,8 20 0,-6-15 0,6 13 0,-3-10 0,-3-3 0,-23-34 0,14 18 0,-21-31 0,25 33 0,-1 0 0,13 37 0,-7-25 0,10 30 0,-10-31 0,1 0 0,6 15 0,-4-11 0,5 8 0,-2-6 0,-2-4 0,-18-40 0,10 24 0,-17-33 0,19 36 0,-3 1 0,-6-18 0,4 15 0,-5-15 0,4 11 0,1 3 0,-4-12 0,3 9 0,-1-4 0,-1-1 0,3 5 0,-2-6 0,1 3 0,2 2 0,-4-5 0,3 5 0,-2-4 0,0 2 0,2 0 0,0-1 0,-1 2 0,0-2 0,-1-1 0,2 3 0,-1-2 0,1 2 0,-1-1 0,-1-1 0,1 2 0,-1-1 0,2 0 0,-2-1 0,1 2 0,1-2 0,-1 1 0,1 0 0,-2-1 0,1 2 0,-3-1 0,2 1 0,-1 1 0,-1-3 0,2 3 0,-1-2 0,-1 1 0,1 1 0,-1-1 0,1 0 0,0 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0:39.37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830 1015 16383,'-9'-47'0,"1"5"0,-2 15 0,2 9 0,-3-4 0,2 6 0,-3-4 0,2 4 0,2 2 0,-1 1 0,0 0 0,-1-2 0,1 4 0,-1-5 0,1 3 0,-1-2 0,1 3 0,0-1 0,0 0 0,-1 1 0,-1-2 0,1 2 0,1 1 0,-3-4 0,3 5 0,-3-4 0,2 2 0,0 2 0,-2-3 0,2 4 0,-1-3 0,0 1 0,-2-1 0,2 0 0,-5-1 0,7 1 0,-4 0 0,4 0 0,-2 1 0,1-2 0,-3 0 0,3 0 0,-3-2 0,-1-3 0,1 4 0,-7-8 0,10 11 0,-10-7 0,6 4 0,-4 0 0,0-2 0,-5-2 0,5 5 0,-2-3 0,5 6 0,2 2 0,-1-3 0,1 2 0,-1-2 0,2 1 0,2 1 0,-7-7 0,7 4 0,-6-4 0,7 6 0,0 1 0,-3-4 0,3 3 0,-1-4 0,1 1 0,2 3 0,43 37 0,-22-16 0,33 30 0,-30-28 0,-5 0 0,5 2 0,-1 2 0,0-2 0,2 1 0,-5-3 0,2 0 0,1 3 0,-3-3 0,3 3 0,-3-1 0,3 3 0,-4-4 0,8 8 0,-9-10 0,9 10 0,-9-8 0,5 5 0,-4-3 0,2 1 0,-2 0 0,0-1 0,-3 0 0,1-5 0,0 3 0,-2-2 0,2 0 0,-1 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0:50.62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195 131 16383,'42'0'0,"-5"0"0,-16 0 0,-2 0 0,4 0 0,1 0 0,-3 0 0,3 0 0,-3 0 0,-2 0 0,1 0 0,-3 2 0,1 0 0,-1 1 0,-3 0 0,2 0 0,2 2 0,-3-2 0,2 1 0,1-1 0,-5-1 0,6 1 0,-1-1 0,-1 1 0,1-1 0,-2 0 0,-4-1 0,8 0 0,-5-1 0,3 0 0,1 0 0,-5 0 0,3 0 0,0 0 0,-5 0 0,9 0 0,-5 0 0,1 0 0,3 0 0,-6-1 0,1 0 0,8-1 0,-9 0 0,7 0 0,-4 1 0,-3-1 0,7 1 0,-6-2 0,-1 1 0,6-2 0,-8 3 0,5-2 0,-37-21 0,17 17 0,-24-17 0,27 12 0,0 6 0,11-16 0,-5 13 0,9-5 0,-4 5 0,-2 3 0,8-4 0,-56 6 0,22 2 0,-39 2 0,31 2 0,6-1 0,-2 0 0,2 0 0,-1 1 0,3 0 0,-2 0 0,1 1 0,1-1 0,-1 0 0,2 0 0,-1 0 0,1 1 0,2 1 0,-2-1 0,-2 1 0,3 0 0,-3 0 0,2 0 0,5-1 0,-12 4 0,13-2 0,-7 0 0,-2 2 0,8-3 0,-8 1 0,1 0 0,8-1 0,-11 1 0,4-3 0,2 0 0,-2-2 0,3 3 0,-6-1 0,4 1 0,-3 0 0,2 0 0,3-1 0,-3 0 0,1-1 0,-1 1 0,1 0 0,-4 1 0,7-1 0,-6 1 0,6-1 0,-3 3 0,-1-1 0,5-2 0,-8 1 0,5-1 0,2-1 0,-7 3 0,6-2 0,-1 0 0,-4 3 0,8-4 0,-10 5 0,8-4 0,-1 2 0,-4 2 0,7-3 0,-6 2 0,2-3 0,39 24 0,-23-17 0,35 18 0,-30-20 0,-1-2 0,9 13 0,-7-10 0,7 8 0,-3-6 0,-2-4 0,8 5 0,-5-2 0,1-3 0,4 3 0,-6-4 0,8 3 0,-3-1 0,-4-2 0,5 1 0,-6-2 0,6 2 0,-1-1 0,-3 0 0,5 0 0,-5-2 0,3 1 0,2 1 0,-5-3 0,6 3 0,-6-5 0,3 4 0,0-1 0,-1 2 0,3-1 0,-5 0 0,3-1 0,-1 0 0,1 0 0,0 2 0,-55-15 0,27 8 0,-39-10 0,40 9 0,2 2 0,-10-3 0,5 1 0,-4 0 0,0 1 0,7 2 0,-7-1 0,4 1 0,-3-3 0,0 2 0,2-2 0,0 2 0,0-2 0,-1 2 0,1 0 0,-1-2 0,1 3 0,-1-1 0,-1 1 0,3 0 0,-1 0 0,0 0 0,18 27 0,-5-16 0,16 21 0,-8-24 0,-1 0 0,8 9 0,-4-7 0,4 4 0,1-5 0,-4-4 0,6 3 0,-1-2 0,-1-1 0,1 0 0,2 2 0,-3-3 0,3 2 0,-4-3 0,3 1 0,-2-1 0,3 0 0,-3 1 0,0 1 0,-52-11 0,30 7 0,-41-10 0,45 9 0,-1 0 0,-18-1 0,14 1 0,-15-2 0,11 0 0,4-1 0,7 32 0,3-19 0,10 26 0,-6-27 0,-2-2 0,8 11 0,-5-8 0,4 5 0,1-2 0,-5-5 0,7 7 0,-4-4 0,-1 0 0,2 6 0,-7-6 0,5 5 0,-3-2 0,-1-2 0,2 5 0,-2-4 0,3 1 0,0 0 0,0-2 0,0 2 0,2-1 0,-1-1 0,2 1 0,0-1 0,0-1 0,0 2 0,0-2 0,-1 2 0,1 0 0,-3 0 0,1 2 0,-2-1 0,0 0 0,-1 1 0,1 0 0,-2-1 0,1 1 0,1-1 0,0 0 0,1 1 0,-1-2 0,0 1 0,2 2 0,-2-3 0,3 2 0,-3-2 0,1 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0:56.88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370 718 16383,'-10'-36'0,"4"7"0,3 25 0,-1-8 0,-3-6 0,2 3 0,-1-3 0,3 5 0,0 2 0,-2-10 0,2 9 0,-1-6 0,1 5 0,0-2 0,-1-2 0,1 4 0,-1-4 0,1 2 0,-2 1 0,1-3 0,-3 6 0,1-5 0,-2 1 0,1 3 0,-1-3 0,1 2 0,-1-2 0,1 2 0,-1-1 0,0 2 0,0-1 0,-1-1 0,0 3 0,0-1 0,-2-2 0,4 2 0,-4-2 0,3 2 0,-2 1 0,-1-2 0,1 1 0,0 2 0,0-4 0,1 4 0,0-3 0,-3 2 0,3-1 0,-4 1 0,3-1 0,-1 1 0,0 0 0,25 47 0,-15-30 0,22 37 0,-20-40 0,1 1 0,11 16 0,-8-12 0,9 12 0,-8-10 0,-1-3 0,7 12 0,-4-10 0,1 4 0,1 1 0,-4-3 0,3 5 0,-2-4 0,0 1 0,2 1 0,-1-2 0,2 1 0,-1-1 0,-2 1 0,4-1 0,-4 2 0,2-2 0,-1 3 0,-1-4 0,1 4 0,-1-1 0,0-2 0,0 5 0,0-3 0,-1 1 0,1 0 0,0-3 0,0 1 0,1 2 0,-1-3 0,1 2 0,0-1 0,1-1 0,1 1 0,1-2 0,0 2 0,-1-3 0,1 4 0,-2-4 0,2 2 0,0 1 0,-5 0 0,0 2 0,-5-1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1:03.47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917 1460 16383,'0'-58'0,"0"5"0,-2 19 0,-3-2 0,-1 1 0,-2-3 0,-1 0 0,0-4 0,0-3 0,3 0 0,-3-3 0,4 3 0,-4-3 0,4 3 0,1 6 0,0-2 0,1 6 0,-1-1 0,2-1 0,-2 4 0,4-4 0,-4-1 0,4-4 0,-2 0 0,2-5 0,0 4 0,0-12 0,0 5 0,0 7 0,0-3 0,0 12 0,0-4 0,0-2 0,0 14 0,0 2 0,0 13 0,-3-1 0,-15 53 0,6-26 0,-10 47 0,13-35 0,-1 4 0,2-1 0,-1-5 0,1 2 0,0-5 0,0 2 0,-1-3 0,3-4 0,0-3 0,-2-1 0,-3-2 0,-3 0 0,-2-5 0,2 0 0,-1-1 0,2-1 0,-4-1 0,0 0 0,2-3 0,-2 0 0,4 2 0,-3-2 0,73 2 0,-37-2 0,53 0 0,-46 0 0,-7-2 0,14-2 0,-12 2 0,5-5 0,-7 4 0,-1-2 0,4 2 0,-8 0 0,3-1 0,-6 3 0,4-2 0,0 3 0,-2-2 0,-47-14 0,16 10 0,-43-16 0,28 17 0,-3-5 0,-1 4 0,1-4 0,3 1 0,8 2 0,-7-1 0,11 4 0,-8-3 0,9 5 0,-4-3 0,8 4 0,-1 0 0,0 1 0,1 0 0,-2 0 0,0 0 0,3-1 0,-3-1 0,0-1 0,1 1 0,-1-2 0,2 0 0,2-2 0,-6-3 0,4 3 0,-5-3 0,5 2 0,0 1 0,2 0 0,-6-2 0,7 2 0,-7-1 0,8 2 0,-5-2 0,1 0 0,2 1 0,-3-2 0,4 4 0,-3-2 0,-1-1 0,3 0 0,-2 0 0,59 30 0,-29-12 0,49 27 0,-43-19 0,1 0 0,2 4 0,-1-1 0,-4-3 0,7 9 0,-7-6 0,5 7 0,-6-4 0,0-2 0,-5-4 0,6 8 0,-6-6 0,3 8 0,-1-3 0,-1-2 0,0 3 0,-4-7 0,3 4 0,-4-3 0,4 1 0,1 9 0,-1-5 0,1 4 0,0-1 0,-1-4 0,-1 6 0,4 0 0,1 8 0,-3-8 0,2 5 0,-2-2 0,-4-12 0,6 14 0,-9-22 0,8 19 0,-6-14 0,5 9 0,-1-4 0,-4-6 0,6 13 0,-6-12 0,5 12 0,-5-12 0,3 5 0,-3-5 0,4 2 0,-3-2 0,0 2 0,0-6 0,5 9 0,-4-9 0,1 6 0,-2-7 0,-4-2 0,3 2 0,0 3 0,0-2 0,-1 2 0,-1-3 0,-1-1 0,0 3 0,0-4 0,-1 4 0,1-2 0,-1 1 0,3 4 0,-3-6 0,2 5 0,-2-2 0,2-3 0,1 4 0,-2-4 0,1 1 0,-37-53 0,17 15 0,-34-46 0,29 28 0,1 6 0,0-3 0,5 11 0,-1-4 0,3 4 0,1 4 0,1 0 0,3 3 0,0 2 0,2-3 0,-1 0 0,2-7 0,-2-3 0,0-6 0,-1-4 0,-4-6 0,2 2 0,-1 9 0,-2-3 0,2 15 0,-2-6 0,3 9 0,0 1 0,2 7 0,0 0 0,2-2 0,0-2 0,2 2 0,0-1 0,37 31 0,-15-6 0,31 23 0,-24-9 0,4 4 0,1 2 0,3 4 0,-2 1 0,2 2 0,-3 4 0,1-2 0,-1 5 0,-2 0 0,0-2 0,0 4 0,-1-7 0,-1 2 0,-5-7 0,2 3 0,-5-9 0,2 5 0,-5-8 0,2 5 0,-3-5 0,2 2 0,-6-6 0,5 3 0,-5-2 0,3 0 0,-1 2 0,-3-4 0,2 1 0,-2-4 0,0 2 0,1-2 0,3 6 0,-3-3 0,4 1 0,-6-3 0,0-3 0,0 4 0,-2-3 0,2 3 0,-2 0 0,-1-1 0,0 2 0,-1-1 0,0 1 0,-1-3 0,-1 1 0,1-4 0,-2 4 0,2-3 0,-1 2 0,0 22 0,4 0 0,2 32 0,5 0 0,5 22 0,0 6 0,-6-45 0,0-1 0,6 27 0,13 11 0,-12-31 0,8 17 0,-11-30 0,1 3 0,-7-21 0,2 5 0,-4-3 0,-2-7 0,-2 1 0,-2-8 0,0 3 0,-2-6 0,0 7 0,0-2 0,-1 0 0,-1 0 0,-1-4 0,0 5 0,0-4 0,3 2 0,1-2 0,10-63 0,-2 18 0,6-58 0,-2 34 0,0-9 0,8-17 0,-7 22 0,5-26 0,-6 33 0,0-15 0,-3 24 0,-2-6 0,-5 18 0,0-5 0,0 5 0,-2 7 0,-1 3 0,-1 4 0,0 3 0,-2-3 0,0 1 0,0 1 0,25 53 0,-9 8 0,6 2 0,0 4 0,-7-3 0,-2-2 0,16 32 0,-13-30 0,0-1 0,10 29 0,5 8 0,-9-23 0,-3-6 0,-7-22 0,-1 5 0,-3-12 0,-3-8 0,-2-7 0,-35-26 0,22 4 0,-27-22 0,31 13 0,-1-6 0,2 2 0,0-8 0,0-1 0,5-1 0,-2-4 0,2 1 0,0-5 0,0 2 0,0-5 0,0 5 0,0-2 0,0 13 0,1-5 0,0 8 0,1-5 0,-2 4 0,0 2 0,0 6 0,0-8 0,0 12 0,0-11 0,0 12 0,0-5 0,-2 0 0,2 6 0,-16 51 0,5 5 0,-12 33 0,10-21 0,2-5 0,0-8 0,1 9 0,-1-11 0,3-5 0,2-7 0,0-9 0,2-6 0,-7-3 0,-13-28 0,2 3 0,-8-23 0,10 6 0,8 10 0,-9-20 0,10 18 0,-4-18 0,5 14 0,2-5 0,2 3 0,2 4 0,3-5 0,-1 7 0,2-8 0,-2 4 0,0 1 0,2 0 0,-2 4 0,1-1 0,-1 6 0,-1-1 0,0 5 0,0-2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1:22.07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1788 275 16383,'-38'-2'0,"8"0"0,23 2 0,-5 0 0,-6 0 0,0 0 0,-3 0 0,9 0 0,-2 0 0,-4 0 0,1 2 0,-1 0 0,2-1 0,3 2 0,-8-1 0,7 0 0,-5-1 0,3-1 0,3 0 0,-7 0 0,5 0 0,-3 0 0,5 0 0,38-24 0,-15 15 0,32-20 0,-25 21 0,-1 0 0,0 0 0,1 1 0,-1 2 0,0-1 0,0 2 0,-1-1 0,1 1 0,1-2 0,-3 3 0,3-1 0,-3-1 0,1 1 0,3-2 0,-5 2 0,5-3 0,-7 4 0,8-5 0,-6 4 0,3 0 0,1 1 0,-3 2 0,3-1 0,1 1 0,-7-1 0,8 2 0,-5-1 0,1 0 0,3 0 0,-4-1 0,2 2 0,1-3 0,-3 1 0,4-2 0,-4-1 0,1 1 0,2-1 0,-3 2 0,3 0 0,-2 2 0,2 0 0,1-3 0,-1-1 0,-1 1 0,0-2 0,-3 3 0,6-4 0,-8 3 0,8-2 0,-4 3 0,0-2 0,3 3 0,-3-1 0,-1 1 0,5 0 0,-7 0 0,5 0 0,-2 0 0,-1 1 0,-51 20 0,20-9 0,-46 15 0,33-13 0,-1 0 0,6-3 0,-6 3 0,9-5 0,-15 8 0,13-9 0,-15 10 0,16-9 0,-8 5 0,4-3 0,-1 1 0,1 1 0,-5 1 0,3 1 0,-3 1 0,0 2 0,9-4 0,-13 6 0,20-10 0,-16 8 0,14-5 0,-3 0 0,-13 8 0,16-8 0,-17 9 0,18-8 0,-6 3 0,1 0 0,6-4 0,-3 2 0,5-4 0,-3 3 0,2-3 0,2 1 0,1 0 0,2 0 0,2 4 0,21 2 0,-2-5 0,20-1 0,-9-6 0,7 0 0,3-2 0,4 0 0,2-2 0,0 0 0,3 0 0,-2 0 0,2 0 0,-3 0 0,-3-2 0,0-2 0,-3-1 0,-7 0 0,3 1 0,2-2 0,-8 4 0,11-6 0,-13 7 0,4-3 0,-1 2 0,-2 0 0,0-1 0,0 2 0,0-2 0,-2 3 0,1-2 0,-3 2 0,11-1 0,-10 0 0,10 0 0,-11 1 0,1-2 0,1 2 0,-2-3 0,1 3 0,0-2 0,-1 1 0,2 1 0,-1-3 0,-1 2 0,1-2 0,-2 3 0,1-2 0,-3 2 0,2 0 0,4 0 0,-5 0 0,5 0 0,-3 0 0,-4 0 0,5 0 0,-3 0 0,0-1 0,2 1 0,-1-1 0,-3-1 0,5 2 0,-3-2 0,2 0 0,0 0 0,-5-1 0,6 0 0,-5 0 0,1-1 0,4 1 0,-4-2 0,1 2 0,1-2 0,-73-1 0,29 2 0,-59 0 0,42 4 0,0 4 0,3 1 0,1 4 0,3-3 0,0 2 0,2-1 0,-4 1 0,4-1 0,-5 1 0,0-3 0,2 3 0,-2-3 0,3 1 0,-1 0 0,4-1 0,-2 3 0,1-2 0,-2 2 0,3 1 0,-6-1 0,5 1 0,-5-1 0,3 1 0,0-1 0,2-1 0,8-2 0,1-1 0,5 1 0,-2 0 0,-9 1 0,10 0 0,-6-1 0,4 2 0,5-3 0,-2 3 0,2-4 0,3 4 0,-4-2 0,0 2 0,2 0 0,1 0 0,1 1 0,3-2 0,-2 2 0,3 0 0,-13 7 0,7-3 0,-11 6 0,9-7 0,4 0 0,-11 2 0,13-6 0,-13 6 0,9-6 0,0 1 0,-4 0 0,6-2 0,0-1 0,3 0 0,-1-1 0,1 1 0,-2-1 0,63-24 0,-19 7 0,54-19 0,-30 13 0,4 1 0,4-1 0,0 4 0,-1 0 0,1 3 0,-3 2 0,-5 2 0,-4 2 0,-3 3 0,-3 1 0,-1 2 0,-6 0 0,0 0 0,-3 0 0,0 0 0,-3 0 0,0 0 0,-7 2 0,11 0 0,-9 2 0,10 0 0,-5-1 0,-2 1 0,-3 0 0,10 0 0,-10 0 0,6-1 0,-5 1 0,-6 0 0,7-1 0,-2 1 0,0-2 0,-1 1 0,7-1 0,-8 0 0,5 0 0,-12-2 0,-1 0 0,1 0 0,2 0 0,0 0 0,2 1 0,-7-1 0,5 3 0,-2-2 0,0 2 0,4-2 0,-5 0 0,2-1 0,4 0 0,-8 0 0,6 0 0,-4 0 0,1 0 0,3 0 0,-12-18 0,3 9 0,-9-16 0,0 7 0,0 5 0,1-6 0,1 4 0,1-1 0,2-7 0,1 3 0,0-2 0,0 2 0,-1 5 0,2-4 0,-1 3 0,-1 2 0,1-1 0,0 1 0,0 0 0,2-1 0,-1 2 0,1 0 0,2-1 0,0 2 0,-1 0 0,0-1 0,-2 1 0,1-2 0,1 0 0,-3 0 0,2 1 0,-2-1 0,0 0 0,1-3 0,-3 4 0,3-3 0,-3 2 0,2 1 0,0-3 0,0 2 0,-1 1 0,2-3 0,0 4 0,3-2 0,1 4 0,-1 0 0,2-1 0,-3-1 0,-1 0 0,1-3 0,-1 4 0,-40 33 0,20-13 0,-37 31 0,32-25 0,-5 1 0,6-2 0,-4 0 0,5-4 0,-1 2 0,1-2 0,1-2 0,1 1 0,-1-2 0,0 2 0,-6 0 0,4 0 0,-10 4 0,4-4 0,-7 5 0,-1-2 0,-4 0 0,-2 0 0,8-3 0,-14 2 0,19-7 0,-10 3 0,15-4 0,5 0 0,-2-1 0,1 2 0,56-2 0,-28 3 0,49-4 0,-44 1 0,0-2 0,-3 0 0,-2 0 0,2 0 0,-2 0 0,-73 6 0,18 0 0,-56 4 0,32-1 0,3 2 0,-10 0 0,-5 5 0,0-2 0,5 2 0,-4 3 0,7 0 0,1 1 0,1 4 0,5-1 0,-3 3 0,7-3 0,4-1 0,9-6 0,4 1 0,13-8 0,-3 4 0,10-6 0,-3 3 0,0-2 0,3 1 0,2-2 0,-1 2 0,3-3 0,-1 1 0,2-1 0,-8 2 0,8-2 0,-7 1 0,8-3 0,-1 2 0,-5-1 0,2 4 0,-4 0 0,1 4 0,-2-2 0,-1 4 0,-2-1 0,-1 2 0,1-2 0,-3-1 0,3-1 0,-1-3 0,-1 1 0,-1-2 0,-1 0 0,-16 3 0,12-2 0,-11 4 0,16-3 0,2 2 0,8-3 0,-5 1 0,7-1 0,-5 0 0,4 0 0,-1-2 0,3-2 0,-2 0 0,5-2 0,-2 0 0,-1 1 0,1 1 0,-1 0 0,5 0 0,-2 1 0,1 1 0,-2 0 0,1 1 0,0-3 0,0 1 0,-2-2 0,1 0 0,-2-2 0,1 1 0,4 0 0,-6 3 0,5-3 0,-4 1 0,2-1 0,1-1 0,0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1:32.61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16383,'15'33'0,"-3"-7"0,-12-24 0,5 11 0,-1 4 0,0 0 0,1 2 0,-3-10 0,5 10 0,-4-5 0,2 1 0,-2 0 0,0-1 0,1 4 0,-2-3 0,2-1 0,1 1 0,1-3 0,4 2 0,0-2 0,0-2 0,1 3 0,-2-3 0,2 2 0,0-1 0,-1 1 0,-1-1 0,0 2 0,1-1 0,-1 1 0,-1-1 0,2 2 0,-1-3 0,1 2 0,0-2 0,-1 0 0,4 0 0,-3 0 0,3 1 0,-3-2 0,0 3 0,-2 0 0,0-2 0,2 4 0,-25-54 0,14 33 0,-20-42 0,19 44 0,-1-1 0,-8-18 0,6 12 0,-8-12 0,8 13 0,0 2 0,-7-11 0,6 8 0,-4-4 0,2 1 0,2 3 0,-4-6 0,4 3 0,-3 0 0,2-1 0,1 2 0,-2-5 0,3 7 0,-2-6 0,2 4 0,0-1 0,0-1 0,-1 1 0,1-2 0,-1 3 0,0-3 0,0 3 0,0-2 0,1 1 0,0-1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1:49.378"/>
    </inkml:context>
    <inkml:brush xml:id="br0">
      <inkml:brushProperty name="width" value="0.05" units="cm"/>
      <inkml:brushProperty name="height" value="0.05" units="cm"/>
      <inkml:brushProperty name="color" value="#00FA00"/>
    </inkml:brush>
  </inkml:definitions>
  <inkml:trace contextRef="#ctx0" brushRef="#br0">42 444 24575,'2'-1'0,"1"1"0,-1 3 0,0 1 0,1 0 0,0 1 0,0 0 0,1 0 0,-2 0 0,1-1 0,-1 1 0,1-3 0,-1 2 0,0-2 0,1 0 0,-1 1 0,-1-1 0,0 0 0,0 0 0,-1 0 0,2-2 0,-1 2 0,1-1 0,-2 1 0,2-1 0,-2 1 0,2-1 0,-2 2 0,2-1 0,-1 0 0,1 0 0,0 1 0,-1-1 0,1 0 0,0 2 0,0-2 0,-2 2 0,2-2 0,-2 0 0,2 1 0,-2-1 0,2 0 0,-1 0 0,0 1 0,0-1 0,0 0 0,0 1 0,2 1 0,-1-1 0,1 3 0,-1-3 0,0 1 0,-1 1 0,1-2 0,0 0 0,0-1 0,-2 1 0,1-1 0,0 0 0,-1 0 0,2 1 0,-1-1 0,1 0 0,-2 1 0,2-1 0,-1 1 0,1 0 0,0 0 0,-1-1 0,0 2 0,1-2 0,-2 2 0,2-1 0,-1 0 0,1 0 0,-2 0 0,1-1 0,-1 0 0,0 1 0,1-1 0,-1 0 0,1 0 0,0 1 0,0 0 0,1-1 0,-2 2 0,1-2 0,0 0 0,-1 0 0,1 0 0,0 1 0,-1-1 0,2 0 0,-1 1 0,0-1 0,0 0 0,-1 0 0,1 1 0,0-1 0,-1 0 0,2 0 0,-2 1 0,1-1 0,0 0 0,0 1 0,1-1 0,-2 0 0,2 0 0,-2 1 0,2-1 0,-2 0 0,2 1 0,-1-1 0,0 0 0,-1 0 0,0 1 0,1-2 0,-5-1 0,3-2 0,-6-1 0,5 0 0,-2 0 0,2 0 0,-1 1 0,0 0 0,0-2 0,0 2 0,-1-3 0,0 1 0,0-1 0,0 0 0,1 0 0,-2 0 0,2 0 0,0 1 0,-1-1 0,0-1 0,-1 1 0,1-1 0,1 1 0,2 2 0,-2 0 0,2 0 0,0 1 0,-1 0 0,1 0 0,-2-1 0,2 1 0,-1 0 0,2 0 0,-2-1 0,1 1 0,-2 0 0,2-1 0,-1 1 0,1 0 0,0 0 0,-1-1 0,1 1 0,-1 0 0,2 0 0,-2-1 0,2 1 0,-2 0 0,2 0 0,-2 0 0,1-1 0,-1 1 0,2 0 0,-2 0 0,2-1 0,-2 1 0,2 0 0,-2 0 0,1-2 0,-1 2 0,1-2 0,0 2 0,-1-2 0,1 2 0,-1-2 0,2 2 0,-2 0 0,2 0 0,-1 0 0,0-1 0,1 1 0,-2 0 0,1 0 0,0-1 0,0 2 0,1-1 0,-1 1 0,1-1 0,0-1 0,-1 1 0,1 0 0,-1-1 0,1 1 0,-1 0 0,1 0 0,-1-2 0,1 2 0,-1-2 0,0 2 0,0 0 0,1-1 0,0 1 0,-1 1 0,1-1 0,-2 1 0,1-1 0,-1-1 0,1 1 0,-1 0 0,1 0 0,0 0 0,1-1 0,0 1 0,0 0 0,-1 0 0,-1 1 0,2-1 0,-2 2 0,2-2 0,-2 0 0,2 0 0,-2 0 0,1 0 0,1-1 0,0 1 0,-2 0 0,2 0 0,-1-1 0,1 1 0,0 0 0,0 0 0,-1 1 0,1-1 0,-2 1 0,2 0 0,-2 0 0,1 0 0,0-1 0,-1 0 0,0 0 0,1 0 0,-2 1 0,3-2 0,-2 1 0,3-1 0,0 0 0,1 2 0,1 0 0,0-1 0,1 2 0,1-2 0,0 1 0,0-1 0,-1 2 0,1-2 0,-2 0 0,1 0 0,1-1 0,-2 1 0,1 1 0,-1-1 0,2 0 0,-3 1 0,2-1 0,-1 0 0,0 1 0,2-1 0,-2 0 0,1 0 0,1 0 0,-1-1 0,2 1 0,-1-1 0,1 2 0,-2 0 0,1 0 0,-1 0 0,-1 0 0,1 1 0,-1-1 0,0 1 0,0-1 0,1 0 0,-1 0 0,0-1 0,0 2 0,0-2 0,0 2 0,-1-1 0,1 1 0,-1 0 0,0 0 0,0 0 0,1-1 0,-1 0 0,0-1 0,1 2 0,-1-2 0,0 2 0,0-2 0,1 2 0,-1-2 0,0 1 0,-1-1 0,1 2 0,0-1 0,-1 0 0,1 1 0,-1-2 0,2 2 0,-1-2 0,0 0 0,0 1 0,1-1 0,-1 2 0,0-2 0,0 2 0,1-2 0,-1 1 0,0-1 0,1 1 0,-1 0 0,0-1 0,1 0 0,0 0 0,0 1 0,-2-1 0,2 2 0,-2-2 0,1 1 0,0-1 0,1 1 0,-1-1 0,0 0 0,0 0 0,1 1 0,-1-1 0,0 1 0,1-1 0,-1 0 0,0 1 0,0-1 0,1 2 0,0-3 0,-1 1 0,2 0 0,-2 0 0,0 1 0,1-2 0,-1 1 0,0 0 0,0 0 0,1-1 0,-1 1 0,0 1 0,0-1 0,1 2 0,-1-1 0,0 0 0,0 0 0,1 0 0,-1 0 0,0 1 0,1-1 0,-1 0 0,0 1 0,0-1 0,1 0 0,-1 1 0,0-2 0,0 0 0,1 1 0,-1 0 0,-1 0 0,1 1 0,-1-1 0,1 0 0,1 1 0,-2-2 0,1 1 0,-2-1 0,2 2 0,0-1 0,0 0 0,0 1 0,0-2 0,0 2 0,1-1 0,-1 0 0,0 0 0,-1-1 0,1 2 0,0-1 0,0 0 0,0 1 0,0-2 0,0 2 0,1-1 0,-1 0 0,0 0 0,1 0 0,-2 0 0,1 1 0,-1-2 0,1 1 0,1 0 0,-1-1 0,0 1 0,0-1 0,1 2 0,-2-2 0,1 2 0,-1-1 0,2 1 0,-7 1 0,2-1 0,-5 1 0,4 0 0,-1-1 0,0 2 0,-2 0 0,0 0 0,-1 1 0,0 0 0,-2 1 0,1-1 0,1 2 0,-1-1 0,3 1 0,-3 0 0,3-1 0,-2 0 0,1 2 0,0-2 0,0 1 0,1-3 0,0 2 0,1-2 0,-1 1 0,1-1 0,-1 1 0,1-1 0,0 1 0,1-1 0,0 0 0,0 1 0,1-1 0,0 0 0,-1 1 0,1-2 0,0 1 0,0-1 0,-1 0 0,1 1 0,0 0 0,0-1 0,-1 1 0,0-1 0,0 2 0,0-1 0,-1 0 0,2 0 0,-3 0 0,2-1 0,0 1 0,1 0 0,-1 0 0,0-1 0,0 1 0,1 1 0,-1-2 0,1 1 0,-1-1 0,0 2 0,1-1 0,0 0 0,-2 1 0,2-1 0,-2 0 0,2 1 0,0-2 0,-1 1 0,1-2 0,0 2 0,-1-2 0,2 2 0,-1-1 0,2 1 0,-2-2 0,1 2 0,0-1 0,-1 1 0,0 0 0,-1 0 0,0-1 0,0 1 0,1 1 0,-1-1 0,1 0 0,0 0 0,0 1 0,0-1 0,2 0 0,-2 1 0,2-1 0,-1 0 0,0 0 0,1 1 0,-1-1 0,1 1 0,0 0 0,0 1 0,0-1 0,0 0 0,-1 0 0,0-1 0,0 1 0,1-1 0,0 0 0,0 0 0,0 0 0,0 1 0,0-1 0,0 0 0,1 0 0,1 1 0,-1-1 0,1 0 0,-1 1 0,0-1 0,1 0 0,0 0 0,0 1 0,0 0 0,1 1 0,0 0 0,0 1 0,2-1 0,-2 1 0,2-1 0,-3 0 0,3 0 0,-1 1 0,0 0 0,1 0 0,-1 0 0,2 4 0,-2-3 0,2 3 0,-3-4 0,1 0 0,-2 0 0,1 1 0,1 0 0,-1 0 0,0-1 0,0 0 0,-1 0 0,1-1 0,-2 1 0,1-1 0,0 1 0,-1 0 0,1 0 0,1 2 0,-2-2 0,3 2 0,-4-5 0,2 2 0,-2-2 0,1-2 0,-3-2 0,1-1 0,-2-1 0,0 1 0,1-3 0,-4-3 0,1-1 0,-3-1 0,2-2 0,0 2 0,2-2 0,-1 3 0,3 4 0,-1-1 0,2 2 0,0 1 0,0 2 0,0 0 0,0 1 0,0-2 0,1 1 0,-1 0 0,1-1 0,-1-1 0,1-1 0,-1-2 0,-1 1 0,2-4 0,-2 1 0,1-3 0,-1 0 0,1 0 0,0-1 0,0 5 0,0 0 0,0 4 0,1-1 0,0 2 0,0 1 0,1 1 0,1 0 0,0 1 0,0 0 0,0 0 0,1 0 0,0 0 0,1 0 0,0-1 0,0-1 0,0-1 0,1 0 0,-1 0 0,1-1 0,-1 1 0,-1 0 0,2-1 0,-2 2 0,1-2 0,-1 0 0,1 2 0,-1-3 0,0 2 0,0 0 0,0 1 0,-1-1 0,1 2 0,0-1 0,2 1 0,-3-1 0,1 0 0,0 0 0,0 2 0,0-2 0,0 2 0,0-2 0,-1 1 0,0-1 0,0 2 0,1-2 0,-1 2 0,0-1 0,0 1 0,1 0 0,1 0 0,-1 0 0,2-1 0,-3 1 0,0-1 0,0 1 0,0-1 0,0 0 0,-1-1 0,1 2 0,0-2 0,0 2 0,1-2 0,-1 2 0,0-2 0,0 1 0,1-1 0,-1 2 0,0-1 0,1 0 0,-1 1 0,0-1 0,0 1 0,1-1 0,-1 1 0,-2-1 0,-3 1 0,-1 0 0,-2 0 0,1 0 0,3 0 0,-2 0 0,2 0 0,-2 1 0,2-1 0,-2 2 0,2-1 0,-1 2 0,0-1 0,-2 1 0,3-1 0,-2 0 0,1 1 0,-1-1 0,0 0 0,-1 1 0,1 1 0,-1-2 0,0 2 0,0-2 0,0 1 0,0 1 0,0-2 0,0 3 0,0-2 0,0 1 0,0-1 0,1 0 0,0 1 0,1-2 0,-2 2 0,3-2 0,-3 2 0,2-2 0,-1 1 0,1-1 0,-2 0 0,2 2 0,-2-2 0,1 2 0,1-2 0,0 0 0,2 1 0,-1-1 0,1 0 0,-1 0 0,1 1 0,0-1 0,1 0 0,-2 1 0,2 0 0,-2 2 0,1-1 0,-1 2 0,0-2 0,2-1 0,-2 2 0,1-1 0,-1 1 0,2 0 0,-2-1 0,2 1 0,-1 0 0,1 0 0,0 2 0,0-1 0,0 0 0,0 4 0,0-4 0,0 4 0,0-5 0,0 2 0,0-3 0,0 0 0,0 0 0,0 0 0,0-1 0,0 0 0,0 0 0,0 0 0,0 0 0,0 0 0,0-1 0,0 0 0,0 0 0,0 1 0,0-1 0,0 0 0,0 0 0,2 1 0,0-1 0,-1 0 0,1 0 0,-2 0 0,1 0 0,0 0 0,-1 0 0,1-1 0,0 1 0,0 0 0,1 1 0,-2-1 0,1 0 0,0 0 0,-1 1 0,1-1 0,0 0 0,-1 1 0,2-1 0,-1 0 0,1 0 0,-2 1 0,1-1 0,0 0 0,-1 1 0,2-1 0,-2 0 0,1 0 0,0 1 0,0-1 0,1 0 0,-2 0 0,1 1 0,0-1 0,-1 0 0,2 0 0,-1 0 0,0-1 0,0 1 0,-1 0 0,1 1 0,0-2 0,-1 1 0,-2-6 0,0 4 0,-2-5 0,2 4 0,-1-2 0,1 0 0,-1-2 0,0 3 0,-1-3 0,1 1 0,0-1 0,-1 1 0,2 0 0,-2 0 0,2-1 0,-3-2 0,1 2 0,0-2 0,-1 1 0,1 0 0,-2-1 0,3 2 0,-1 0 0,3 1 0,-1 2 0,1 0 0,-1-1 0,2 1 0,-2 1 0,2-1 0,-2 2 0,2-2 0,-2 0 0,1 0 0,-1 1 0,2-1 0,-2 1 0,1-2 0,0 1 0,-1 0 0,1 0 0,-1 0 0,2 0 0,-2 1 0,2-1 0,-2-1 0,1 1 0,-2-1 0,0-1 0,0-1 0,-1 0 0,2 1 0,-1-1 0,0 1 0,0 1 0,0-1 0,1 1 0,0 0 0,1-1 0,-1 0 0,-1 1 0,1-3 0,-1 3 0,1-2 0,-2-1 0,2 3 0,-2-2 0,2 2 0,0 0 0,0 1 0,2-1 0,-2 1 0,2 0 0,-2 1 0,2-1 0,0-1 0,2 1 0,1-1 0,-2 2 0,1 0 0,-1-1 0,1 0 0,-2 0 0,2 1 0,-1-1 0,1 1 0,1-2 0,-1 1 0,0 0 0,0-1 0,0 1 0,-1 1 0,1-1 0,-1 1 0,1-2 0,1 1 0,-2 0 0,2 1 0,-2-1 0,1 0 0,0 1 0,-1-1 0,1 1 0,1-2 0,-1 1 0,0 0 0,0 1 0,0-1 0,0 1 0,-1-1 0,0 1 0,1-1 0,-1 0 0,2-1 0,-2 1 0,1 0 0,-1 0 0,1-1 0,1 1 0,-2 0 0,1 0 0,-1-1 0,1 1 0,1 0 0,-1 1 0,0-1 0,0 1 0,0-1 0,0 2 0,-1-2 0,1 2 0,0-2 0,0 1 0,-1-1 0,1 1 0,0 0 0,1-1 0,-2 1 0,1-1 0,-1 0 0,2 2 0,-1-2 0,0 2 0,0-1 0,1 0 0,-1 1 0,0-3 0,0 3 0,1-2 0,-1 2 0,0-2 0,1 2 0,-1-2 0,0 1 0,0-1 0,1 2 0,0-2 0,-1 2 0,2-1 0,-2 0 0,0 1 0,0-1 0,1 1 0,-1 0 0,0 0 0,-1-1 0,1 0 0,-1 0 0,2 0 0,-1 1 0,0-1 0,0 0 0,0 1 0,1-1 0,-1 1 0,0-1 0,0 1 0,1-2 0,-1 1 0,0-1 0,0 2 0,1-1 0,-1 0 0,0 1 0,1-2 0,-1 2 0,0-2 0,0 1 0,1 0 0,-1 0 0,0 1 0,0-2 0,2 2 0,-1-2 0,0 1 0,1 0 0,-2 0 0,3 0 0,-3 0 0,2-1 0,-2 0 0,2 1 0,-1-1 0,1 1 0,1-2 0,-3 2 0,3-1 0,-1 2 0,0-2 0,0 1 0,0 0 0,0 0 0,1 1 0,-2-2 0,3 2 0,-1-2 0,0 1 0,0 1 0,1-2 0,-2 2 0,1-1 0,-1 0 0,0 0 0,0 0 0,-2 1 0,0-1 0,0 1 0,1-1 0,-1 1 0,0-1 0,1 1 0,-1-1 0,0 1 0,0-1 0,1 0 0,-1 0 0,0 1 0,0-1 0,2 1 0,-2-1 0,2 1 0,-2-1 0,0 1 0,0-1 0,1 1 0,-1-1 0,0 0 0,1 0 0,-1 1 0,0-1 0,0-1 0,0 2 0,1-1 0,-1 0 0,0 1 0,1-1 0,-1 0 0,1 1 0,0-2 0,0 0 0,0 1 0,0-1 0,0 1 0,1-1 0,0 0 0,0 2 0,1-1 0,-3 0 0,3 0 0,-2-1 0,1 2 0,-1-2 0,1 2 0,-1-2 0,0 0 0,2 0 0,-2 1 0,2-1 0,-3 1 0,0 0 0,1 0 0,-1 1 0,0-2 0,0 2 0,1-1 0,-1 0 0,0 0 0,2-1 0,-2 2 0,3-1 0,-2 1 0,2-1 0,-2 1 0,2-2 0,-2 0 0,1 1 0,0-1 0,1 2 0,-3-2 0,2 1 0,-1-1 0,0 2 0,0-1 0,1 0 0,-2 0 0,2 0 0,-2 1 0,0-1 0,1 1 0,1-2 0,-1 1 0,2-1 0,-3 0 0,1 2 0,0-2 0,0 2 0,0-1 0,0 0 0,0-1 0,0 1 0,0-1 0,0 2 0,0-2 0,0 1 0,-1-1 0,1 0 0,-1 1 0,0 0 0,2 0 0,-1 0 0,2-1 0,-1 1 0,-1 0 0,0 0 0,-1 1 0,2-1 0,-2 0 0,2 0 0,-2 0 0,0 1 0,0-1 0,1 1 0,-1-1 0,0 1 0,1 0 0,-1-1 0,0 1 0,0-1 0,1 0 0,-1 1 0,0-1 0,1 0 0,-1 0 0,0 0 0,0 0 0,1 1 0,-1-1 0,0 1 0,0-1 0,1 1 0,-1-2 0,0 1 0,1 0 0,-1 0 0,0 0 0,2 0 0,-2 0 0,2 0 0,-1 0 0,0-1 0,1 0 0,-1 2 0,0-2 0,1 0 0,-2 1 0,3-1 0,-2 1 0,1-2 0,-1 1 0,2-1 0,-3 1 0,2 1 0,-1-1 0,0 1 0,0-1 0,1 1 0,1-2 0,0 1 0,1 0 0,-2-1 0,0 1 0,0-1 0,1 1 0,-1-1 0,0 1 0,-2 0 0,1 0 0,0 0 0,1 1 0,-2-1 0,0-1 0,0 1 0,1 1 0,-1-1 0,0 1 0,0-2 0,1 1 0,-1 1 0,0-1 0,2 0 0,-2 1 0,2-1 0,-2 1 0,0-2 0,1 2 0,-1-1 0,2 1 0,-2-1 0,3-1 0,-1 1 0,1-1 0,-2 1 0,2 0 0,-2 0 0,0 2 0,0-1 0,-1 0 0,0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1:53.969"/>
    </inkml:context>
    <inkml:brush xml:id="br0">
      <inkml:brushProperty name="width" value="0.05" units="cm"/>
      <inkml:brushProperty name="height" value="0.05" units="cm"/>
      <inkml:brushProperty name="color" value="#00FA00"/>
    </inkml:brush>
  </inkml:definitions>
  <inkml:trace contextRef="#ctx0" brushRef="#br0">62 27 24575,'0'7'0,"0"0"0,1 2 0,1-1 0,-1 4 0,2-2 0,-1 2 0,1 0 0,0-1 0,0 0 0,-1 0 0,1-1 0,0 0 0,0-2 0,0 1 0,0-1 0,-1-1 0,1 1 0,-2-3 0,2 3 0,-2-3 0,1 1 0,0-2 0,-2 0 0,3 1 0,-2 0 0,0-1 0,2 1 0,-3-1 0,2 0 0,-2 0 0,2-1 0,-1 2 0,1-3 0,-1 4 0,1-2 0,0 1 0,0-2 0,-1 1 0,1-2 0,-1 2 0,-1-2 0,1 0 0,-1 1 0,2-2 0,-6-5 0,3 1 0,-6-4 0,3 3 0,0-1 0,-1 0 0,3 1 0,-2-1 0,2 3 0,-1-3 0,1 1 0,-2-1 0,1 0 0,0 1 0,0-1 0,1 2 0,0-1 0,-1 0 0,2 1 0,-1 0 0,1 0 0,-1-1 0,0 3 0,1-3 0,0 3 0,0-1 0,0 1 0,-1-4 0,1 3 0,-1-3 0,1 2 0,-2-2 0,1 2 0,-1-2 0,1 1 0,-1 0 0,1 1 0,1 0 0,-1 0 0,0 1 0,1 0 0,-1 1 0,2-2 0,-3-2 0,1-1 0,-2 0 0,2 3 0,0-2 0,-2 1 0,1-1 0,1 1 0,-1-1 0,2 3 0,-1-1 0,1 1 0,-1 1 0,2 0 0,-1-1 0,-1 1 0,2-1 0,-2 0 0,2 0 0,-1 1 0,0 0 0,1-1 0,-1 1 0,0-1 0,2 1 0,1 2 0,0 0 0,3 1 0,-3 0 0,0 0 0,2 0 0,1 0 0,0 2 0,3 0 0,-1 2 0,2-1 0,-1 1 0,0-1 0,-1 0 0,1 0 0,-3-1 0,2 1 0,-1 0 0,0 0 0,0 1 0,-1-1 0,2 2 0,-1 0 0,2 0 0,-3 1 0,0-2 0,0 0 0,1 1 0,-2-2 0,0 2 0,-1-2 0,0-1 0,0 0 0,0 0 0,-1 0 0,1 1 0,-1-2 0,1 3 0,-1-3 0,2 6 0,-1-5 0,2 7 0,-1-6 0,1 3 0,-1-1 0,1 1 0,0 0 0,0 1 0,-1-2 0,2 1 0,-2-2 0,1 3 0,1-1 0,-2-1 0,1 1 0,-1-1 0,2 1 0,-2-1 0,1 1 0,2 2 0,-2-2 0,3 4 0,-4-6 0,1 3 0,0-1 0,0 0 0,-1 1 0,1-3 0,1 2 0,-1-1 0,1 2 0,-1-1 0,-1-1 0,2 1 0,-4-3 0,3 2 0,-2-4 0,2 2 0,-3-3 0,1 2 0,-1-2 0,0 0 0,-2 1 0,2-1 0,-2 0 0,1-2 0,-4-2 0,0-2 0,-3-2 0,1 1 0,-2-2 0,1 0 0,-1-1 0,2 1 0,0-1 0,1 2 0,0-2 0,0 2 0,1-1 0,-3-3 0,2 3 0,-4-7 0,1 2 0,-2-3 0,0-1 0,1 2 0,-2-2 0,2 1 0,1 3 0,1 2 0,1 3 0,0 1 0,2 1 0,0 1 0,2-1 0,-1 1 0,1-1 0,-2-1 0,0 0 0,1-2 0,-1 1 0,2 0 0,-2 1 0,3 2 0,-1-1 0,1 1 0,-1 0 0,0-2 0,0 1 0,0-3 0,1 1 0,-3-3 0,3 2 0,-3-4 0,3 3 0,-3-2 0,3 0 0,-1-3 0,1 3 0,0-1 0,0 5 0,0 1 0,0 1 0,0 0 0,0 0 0,0 0 0,0-2 0,0 2 0,0-2 0,0 2 0,0 2 0,0-1 0,0 2 0,0-1 0,0 1 0,0 0 0,0 0 0,0 0 0,0-1 0,1 1 0,0 0 0,1-2 0,1 2 0,0-3 0,0 1 0,2-2 0,-1 0 0,0 0 0,1 1 0,-3 1 0,2 0 0,-2 2 0,0 0 0,1 1 0,-2 0 0,0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33:24.63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180 3580 16383,'0'-68'0,"0"2"0,0 0 0,0-12 0,0 28 0,0-3 0,0-4 0,0-2 0,0-8 0,0 2 0,0-27 0,-1 33 0,-1 1 0,-2-16 0,1 24 0,-1-2 0,1-30 0,-6 1 0,6 14 0,-6-3 0,2-22 0,4 6 0,1 11 0,1-4 0,1 11 0,0 0 0,0-7 0,0-1 0,0-12 0,0 3 0,-1 34 0,-1-1 0,0-29 0,0-2 0,-3 25 0,-1 1 0,2-7 0,0 0 0,-1 4 0,-1 6 0,-1-13 0,0-4 0,1 29 0,1-9 0,-3-4 0,4 17 0,-1-10 0,5 9 0,0 0 0,-2 6 0,2 0 0,-4 10 0,0-14 0,0 15 0,-1-4 0,1 14 0,1-2 0,0-2 0,-1-1 0,2-5 0,1 9 0,1-8 0,0 6 0,-2-3 0,2 2 0,-3-1 0,1 4 0,-1-4 0,0 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2:10.92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0 444 16383,'45'0'0,"-8"0"0,-23 0 0,-5 0 0,15 0 0,-13 0 0,12 0 0,-11 0 0,1 0 0,6-1 0,-4 0 0,1-1 0,0 0 0,-2 0 0,2-2 0,-1-3 0,-2 2 0,3-1 0,0 0 0,-3 2 0,5-3 0,-4 1 0,-1-1 0,6 0 0,-10 4 0,10-2 0,-4 1 0,0-1 0,1 0 0,-1-1 0,-2 1 0,5-2 0,-3 2 0,-2 0 0,4-3 0,-5 4 0,3-3 0,0 1 0,-3 0 0,4 0 0,2 2 0,-3-1 0,3 2 0,-3-2 0,2 2 0,-1-2 0,-3 2 0,3-3 0,-1 1 0,-2 0 0,4-2 0,-4 3 0,2 0 0,4 0 0,-7 1 0,8-1 0,-7-1 0,3 0 0,-1 0 0,-2 1 0,3 2 0,0-2 0,-2 3 0,2-3 0,-1 1 0,2-2 0,-3 2 0,2 0 0,-1 0 0,1 2 0,-1-1 0,1 0 0,0 0 0,-1-1 0,5 0 0,-7 2 0,4-2 0,-2 2 0,0-2 0,1 0 0,-2 1 0,5-2 0,-4 1 0,0-1 0,3 0 0,-7 1 0,10-3 0,-6 3 0,5-2 0,-4 2 0,1 0 0,1-1 0,-1 1 0,1 1 0,-1-1 0,1 1 0,-1-1 0,-1 1 0,0-1 0,-2 3 0,3-2 0,4 1 0,-3 0 0,2 0 0,-4 1 0,-2 0 0,8-1 0,-5 0 0,3-1 0,-4 1 0,-4 0 0,7 1 0,-5 0 0,5 0 0,-3 0 0,-2 0 0,5 0 0,-3 1 0,0 0 0,4 1 0,-6-1 0,0 0 0,4-1 0,-6 0 0,5 0 0,-1 0 0,-3-3 0,-49-15 0,25 11 0,-41-10 0,39 17 0,0 0 0,-5 0 0,2 0 0,-1 0 0,0-1 0,3 0 0,-5-2 0,-1 2 0,3-3 0,-5 1 0,8 0 0,-2 0 0,-1-1 0,-4 1 0,-1-1 0,-3 2 0,7 1 0,-4-1 0,5 2 0,-12-2 0,4 2 0,-7 0 0,4 0 0,-2 0 0,-2 0 0,-2 0 0,-5 0 0,-3 0 0,1 0 0,-4 0 0,4 0 0,8 0 0,-2 2 0,10-1 0,-3 2 0,3-3 0,0 2 0,9-2 0,-1 0 0,4 2 0,-1 2 0,-3 1 0,1 0 0,2 0 0,1 1 0,-4 4 0,7-2 0,-4 3 0,4 0 0,2 0 0,-5 6 0,6-7 0,-5 4 0,3-4 0,0 2 0,-4-1 0,3-2 0,43-1 0,-18-3 0,41-2 0,-32-3 0,-2 0 0,1 0 0,-2-1 0,0-1 0,3 0 0,-5-1 0,-1 2 0,-2-2 0,-1 2 0,4-4 0,-7 2 0,5-1 0,-3-2 0,1 2 0,3-3 0,-5 1 0,3 2 0,-3-2 0,3 3 0,3-1 0,-6 3 0,6-2 0,-4 2 0,2-1 0,0-1 0,-4 3 0,6-3 0,-5 3 0,7-2 0,-5 2 0,-1 0 0,3-1 0,-4 0 0,1-1 0,6-2 0,-7 3 0,5-1 0,-1 0 0,-1 2 0,1-3 0,-2 3 0,2-3 0,-5 3 0,10-3 0,-13 1 0,9 0 0,-5-1 0,1 0 0,1 1 0,-1 1 0,1 1 0,0 0 0,-1 0 0,4 0 0,-2 0 0,0 0 0,0 0 0,-4 0 0,3 2 0,5 1 0,-3 1 0,6 2 0,-8-3 0,-1 3 0,0-1 0,-2 0 0,3 1 0,3 2 0,-3-1 0,5 2 0,-6-3 0,1 1 0,-2-1 0,2 0 0,-3 0 0,3 1 0,-4-1 0,2 2 0,0-1 0,-1 0 0,3 0 0,-1-1 0,-1 0 0,2 1 0,-4-2 0,6 2 0,-3-1 0,-2 0 0,3 1 0,-5 0 0,5-1 0,-1 2 0,-3-4 0,6 0 0,-6 0 0,4 1 0,-1 1 0,-2 0 0,2 2 0,-3 1 0,-1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2:12.80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280 20 16383,'44'0'0,"-9"0"0,-27 0 0,0 0 0,12 0 0,-5 0 0,3 0 0,-1-1 0,-5 0 0,6-2 0,-2-1 0,-3 1 0,2-1 0,-1 0 0,-31 39 0,4-12 0,-40 49 0,12-26 0,-6 20 0,9-20 0,-7 18 0,7-7 0,-10 11 0,7-3 0,5-8 0,12-17 0,0-1 0,10-14 0,-2 3 0,5-6 0,3-4 0,1-2 0,3-3 0,-1 3 0,2-3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2:13.97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2:21.75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139 1 16383,'0'35'0,"0"-7"0,0-26 0,-7 11 0,5 3 0,-2 2 0,6 0 0,3-6 0,-1 1 0,2 4 0,-2-2 0,-2 0 0,-1 0 0,1-1 0,1 2 0,1-1 0,1 0 0,0 0 0,0-1 0,0 1 0,0 0 0,0 0 0,2-1 0,-2 2 0,1-2 0,-1 2 0,0 0 0,-1-3 0,2 3 0,-1-2 0,0 3 0,1-1 0,-1-1 0,1 0 0,-1 0 0,1-2 0,0 3 0,1-3 0,-2 2 0,0 0 0,0-1 0,1 1 0,0 1 0,-1-2 0,-1 0 0,-31-46 0,18 23 0,-23-34 0,28 33 0,-1 5 0,-5-12 0,2 7 0,-3-6 0,1 3 0,3 3 0,-5-7 0,4 4 0,0-2 0,-1 1 0,2-2 0,-1 5 0,0-4 0,-1 2 0,1 2 0,-4-8 0,6 11 0,-6-10 0,4 7 0,0-3 0,-2 1 0,3 2 0,-2-2 0,-2 1 0,3 0 0,-1-1 0,2 0 0,1-1 0,27 49 0,-14-25 0,20 38 0,-21-38 0,-2-2 0,5 9 0,-3-5 0,2 6 0,-2-6 0,0 0 0,2 4 0,-2-4 0,2 4 0,-2-3 0,1 0 0,1 2 0,-2-3 0,2 3 0,-2-1 0,1-1 0,0 3 0,0-4 0,-1 3 0,1 0 0,-1-2 0,1 2 0,1-1 0,-1-1 0,1 3 0,-2-2 0,0-1 0,-1 4 0,0-4 0,0 2 0,2-1 0,-1 0 0,2-1 0,0 0 0,0 2 0,-2-3 0,3 4 0,-3-5 0,3 2 0,2 0 0,-2-2 0,5 0 0,-4-1 0,4 0 0,-3 1 0,2-1 0,-3 1 0,1 0 0,-2 2 0,-1 1 0,-2 0 0,0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2:25.40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16383,'14'33'0,"-1"-6"0,-13-25 0,7 10 0,1 3 0,0-1 0,2 3 0,-5-9 0,3 7 0,1 0 0,-1-2 0,1 2 0,-2-4 0,3 3 0,-1-1 0,-1 0 0,0-1 0,0 1 0,0 0 0,1 0 0,0 0 0,0 1 0,-1-2 0,1 1 0,0-2 0,0 1 0,1 1 0,0 0 0,-2-1 0,2 2 0,-2-2 0,2 1 0,-1-1 0,0 0 0,0 1 0,1-2 0,-1 1 0,1 1 0,-1-1 0,1 0 0,-1 1 0,0-1 0,2 2 0,-3-3 0,0 3 0,1-2 0,-1 0 0,3 2 0,-2-4 0,2 2 0,-1 0 0,0-1 0,0 3 0,-1-4 0,0 3 0,0-1 0,0 1 0,0 1 0,-1 0 0,-1-1 0,1 4 0,-2-3 0,0 2 0,-2-1 0,-1-2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2:28.68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16383,'9'37'0,"-2"-6"0,-5-26 0,4 7 0,1 3 0,0 1 0,0 0 0,-2-4 0,0 2 0,2 2 0,-2-1 0,2-1 0,-2 0 0,1 1 0,-1-2 0,2 4 0,-1-4 0,1 1 0,1 0 0,-1-2 0,2 2 0,1 1 0,-3-4 0,2 5 0,-3-4 0,2 1 0,1 3 0,-2-3 0,1 1 0,-1 0 0,0-3 0,1 5 0,-2-3 0,1 1 0,22 41 0,14 25 0,-7-14 0,-7-11 0,8 13 0,8 13 0,-22-34 0,-23-45 0,0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2:35.25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0 800 16383,'6'37'0,"0"-5"0,-3-26 0,2 5 0,3 7 0,-3-7 0,3 9 0,-4-8 0,1 2 0,0 3 0,0-5 0,0 3 0,0 1 0,0-3 0,1 3 0,0-2 0,-1-1 0,1 2 0,0 1 0,1-3 0,0 1 0,-1 1 0,0-3 0,2 4 0,-2-5 0,3 4 0,0-1 0,-2-3 0,4 3 0,-3-4 0,2 3 0,0 0 0,-2 0 0,1 1 0,-2-1 0,1 3 0,1-1 0,0-2 0,2 3 0,-2-6 0,0 4 0,2-1 0,-3-2 0,6 5 0,-6-7 0,6 7 0,-6-5 0,4 5 0,-3-4 0,0 1 0,1 0 0,0 0 0,0 0 0,0-1 0,1 2 0,0-1 0,2 2 0,1 3 0,-2-4 0,4 5 0,0-3 0,-3 0 0,9 7 0,-6-6 0,5 3 0,-3-5 0,-3-3 0,3 2 0,-1-1 0,-4-2 0,1-3 0,-1 1 0,0-2 0,2 1 0,2-2 0,-3-1 0,3-2 0,-2-1 0,-18-30 0,3 7 0,-22-27 0,7 9 0,-7-4 0,-1-10 0,-3 0 0,0-5 0,-2 0 0,3 2 0,-1-8 0,3 6 0,2-9 0,2 6 0,5-2 0,-2 6 0,9 18 0,-4-3 0,6 21 0,-1-8 0,1 12 0,2 1 0,0 4 0,-1-4 0,0 1 0,38 51 0,-15-15 0,32 48 0,-23-28 0,3 8 0,0 6 0,3 9 0,-2 0 0,0 2 0,0 1 0,-3-1 0,0 1 0,-3-2 0,-3-10 0,-7-13 0,-1-3 0,-5-11 0,2 4 0,-3-6 0,0-4 0,-2-4 0,-1-4 0,-1 0 0,0 0 0,1 1 0,-18-66 0,4 17 0,-2-14 0,-1-5 0,-6-29 0,9 19 0,-1-4 0,-2-6 0,1-1 0,2 3 0,0-1 0,-1-11 0,0 5 0,3-12 0,1 23 0,0 0 0,-4-26 0,6 41 0,-1 2 0,-2-18 0,1 0 0,3 30 0,-3-24 0,2 23 0,-1-8 0,4 18 0,-4-6 0,2-21 0,-2 21 0,1-18 0,0 28 0,3-1 0,-3 6 0,2 6 0,19 49 0,-8-14 0,17 41 0,-9-26 0,0 9 0,2 2 0,-1 5 0,1 3 0,-1 1 0,1 4 0,0-3 0,-3 1 0,0-1 0,-2 2 0,-3-2 0,2-2 0,-4-6 0,-1-11 0,-1 1 0,-4-14 0,2 6 0,-1-7 0,-1-2 0,1-4 0,-2-2 0,1-1 0,-1 0 0,0 2 0,2 0 0,-1 3 0,0-1 0,0 4 0,-1-5 0,1 4 0,-1-5 0,1 2 0,-1 0 0,-1-3 0,0-2 0,1 2 0,0-1 0,-1 1 0,-5-59 0,0 28 0,-1-47 0,2 44 0,2 1 0,0-4 0,0 2 0,-1-2 0,0 2 0,-2-1 0,1 1 0,-1-6 0,-1 0 0,0-3 0,0-1 0,-2-3 0,0-4 0,-3-5 0,0-1 0,-2-9 0,1-2 0,-10-41 0,9 26 0,-6-26 0,9 52 0,2-7 0,0 21 0,1-8 0,0 10 0,1 5 0,3 4 0,-1 3 0,1-1 0,1-2 0,-2 2 0,2-2 0,0 2 0,0-2 0,0 1 0,0 2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2:39.12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0 589 16383,'15'59'0,"-1"-6"0,-12-23 0,4 1 0,-6-4 0,2-6 0,-2 3 0,0-8 0,0 7 0,0-6 0,0 1 0,0-5 0,0 4 0,0 0 0,0 0 0,0-2 0,0 1 0,0-1 0,0 3 0,0 0 0,0-5 0,1 3 0,27-48 0,-17 14 0,21-34 0,-24 22 0,-1 3 0,1 0 0,-2 1 0,1 2 0,-3 3 0,2 3 0,-2 1 0,2 1 0,-3 4 0,4-6 0,-3 5 0,2-5 0,-1 2 0,-1 3 0,2-4 0,-3 4 0,17 56 0,-12-20 0,13 47 0,-16-40 0,1 1 0,-4 2 0,-1 0 0,-1 5 0,0-6 0,0-7 0,0 2 0,0-5 0,0 2 0,0-1 0,0-4 0,0 0 0,0-5 0,-1 4 0,0-3 0,-3 3 0,0-1 0,-1-2 0,2-1 0,0 1 0,0 2 0,0-3 0,1 6 0,1-5 0,1 3 0,0-3 0,0 0 0,-1 0 0,0 3 0,-1-3 0,0 2 0,0-58 0,1 21 0,1-49 0,0 34 0,2 0 0,2-3 0,1 5 0,3-3 0,-4 3 0,4-4 0,-3 2 0,3-3 0,-4 3 0,2 7 0,-1-2 0,-1 7 0,4-8 0,-4 6 0,2-3 0,-3 7 0,1-3 0,-1 5 0,1-1 0,1-4 0,-1 4 0,1-5 0,-1 6 0,-1-2 0,1 0 0,-1 2 0,1 0 0,0-2 0,0 5 0,0-5 0,-1 8 0,0-2 0,1-5 0,-1 4 0,0-5 0,0 8 0,0-1 0,0-5 0,0 7 0,0-7 0,1 5 0,1-3 0,-1-1 0,2 2 0,-1 2 0,0 0 0,1-2 0,-2 1 0,2-1 0,-2 2 0,0-2 0,3-3 0,-2 4 0,2-2 0,-2 4 0,-1-2 0,3 0 0,-2 1 0,2 0 0,1 0 0,1 2 0,1 1 0,-23 48 0,12-28 0,-20 35 0,18-40 0,-1-1 0,2 1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28.64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16383,'0'0'0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4:43:32.19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66BEC-69A2-4F41-9E61-509799C07112}" type="datetimeFigureOut">
              <a:rPr lang="es-GT" smtClean="0"/>
              <a:t>15/09/21</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18B42-8656-2D4C-A5F8-C8B88C91ACE5}" type="slidenum">
              <a:rPr lang="es-GT" smtClean="0"/>
              <a:t>‹Nº›</a:t>
            </a:fld>
            <a:endParaRPr lang="es-GT"/>
          </a:p>
        </p:txBody>
      </p:sp>
    </p:spTree>
    <p:extLst>
      <p:ext uri="{BB962C8B-B14F-4D97-AF65-F5344CB8AC3E}">
        <p14:creationId xmlns:p14="http://schemas.microsoft.com/office/powerpoint/2010/main" val="1339556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17" Type="http://schemas.openxmlformats.org/officeDocument/2006/relationships/image" Target="../media/image57.png"/><Relationship Id="rId21" Type="http://schemas.openxmlformats.org/officeDocument/2006/relationships/customXml" Target="../ink/ink9.xml"/><Relationship Id="rId324" Type="http://schemas.openxmlformats.org/officeDocument/2006/relationships/customXml" Target="../ink/ink209.xml"/><Relationship Id="rId531" Type="http://schemas.openxmlformats.org/officeDocument/2006/relationships/customXml" Target="../ink/ink335.xml"/><Relationship Id="rId629" Type="http://schemas.openxmlformats.org/officeDocument/2006/relationships/image" Target="../media/image239.png"/><Relationship Id="rId170" Type="http://schemas.openxmlformats.org/officeDocument/2006/relationships/customXml" Target="../ink/ink116.xml"/><Relationship Id="rId268" Type="http://schemas.openxmlformats.org/officeDocument/2006/relationships/customXml" Target="../ink/ink180.xml"/><Relationship Id="rId475" Type="http://schemas.openxmlformats.org/officeDocument/2006/relationships/customXml" Target="../ink/ink288.xml"/><Relationship Id="rId32" Type="http://schemas.openxmlformats.org/officeDocument/2006/relationships/image" Target="../media/image38.png"/><Relationship Id="rId128" Type="http://schemas.openxmlformats.org/officeDocument/2006/relationships/customXml" Target="../ink/ink86.xml"/><Relationship Id="rId335" Type="http://schemas.openxmlformats.org/officeDocument/2006/relationships/image" Target="../media/image139.png"/><Relationship Id="rId542" Type="http://schemas.openxmlformats.org/officeDocument/2006/relationships/image" Target="../media/image222.png"/><Relationship Id="rId181" Type="http://schemas.openxmlformats.org/officeDocument/2006/relationships/customXml" Target="../ink/ink126.xml"/><Relationship Id="rId402" Type="http://schemas.openxmlformats.org/officeDocument/2006/relationships/image" Target="../media/image172.png"/><Relationship Id="rId279" Type="http://schemas.openxmlformats.org/officeDocument/2006/relationships/image" Target="../media/image113.png"/><Relationship Id="rId486" Type="http://schemas.openxmlformats.org/officeDocument/2006/relationships/customXml" Target="../ink/ink297.xml"/><Relationship Id="rId43" Type="http://schemas.openxmlformats.org/officeDocument/2006/relationships/customXml" Target="../ink/ink20.xml"/><Relationship Id="rId139" Type="http://schemas.openxmlformats.org/officeDocument/2006/relationships/image" Target="../media/image68.png"/><Relationship Id="rId346" Type="http://schemas.openxmlformats.org/officeDocument/2006/relationships/customXml" Target="../ink/ink222.xml"/><Relationship Id="rId553" Type="http://schemas.openxmlformats.org/officeDocument/2006/relationships/customXml" Target="../ink/ink348.xml"/><Relationship Id="rId192" Type="http://schemas.openxmlformats.org/officeDocument/2006/relationships/image" Target="../media/image81.png"/><Relationship Id="rId206" Type="http://schemas.openxmlformats.org/officeDocument/2006/relationships/image" Target="../media/image86.png"/><Relationship Id="rId413" Type="http://schemas.openxmlformats.org/officeDocument/2006/relationships/customXml" Target="../ink/ink256.xml"/><Relationship Id="rId497" Type="http://schemas.openxmlformats.org/officeDocument/2006/relationships/customXml" Target="../ink/ink308.xml"/><Relationship Id="rId620" Type="http://schemas.openxmlformats.org/officeDocument/2006/relationships/customXml" Target="../ink/ink404.xml"/><Relationship Id="rId357" Type="http://schemas.openxmlformats.org/officeDocument/2006/relationships/customXml" Target="../ink/ink228.xml"/><Relationship Id="rId54" Type="http://schemas.openxmlformats.org/officeDocument/2006/relationships/customXml" Target="../ink/ink29.xml"/><Relationship Id="rId217" Type="http://schemas.openxmlformats.org/officeDocument/2006/relationships/customXml" Target="../ink/ink147.xml"/><Relationship Id="rId564" Type="http://schemas.openxmlformats.org/officeDocument/2006/relationships/customXml" Target="../ink/ink356.xml"/><Relationship Id="rId424" Type="http://schemas.openxmlformats.org/officeDocument/2006/relationships/image" Target="../media/image183.png"/><Relationship Id="rId631" Type="http://schemas.openxmlformats.org/officeDocument/2006/relationships/customXml" Target="../ink/ink412.xml"/><Relationship Id="rId270" Type="http://schemas.openxmlformats.org/officeDocument/2006/relationships/customXml" Target="../ink/ink181.xml"/><Relationship Id="rId65" Type="http://schemas.openxmlformats.org/officeDocument/2006/relationships/customXml" Target="../ink/ink40.xml"/><Relationship Id="rId130" Type="http://schemas.openxmlformats.org/officeDocument/2006/relationships/customXml" Target="../ink/ink87.xml"/><Relationship Id="rId368" Type="http://schemas.openxmlformats.org/officeDocument/2006/relationships/image" Target="../media/image155.png"/><Relationship Id="rId575" Type="http://schemas.openxmlformats.org/officeDocument/2006/relationships/image" Target="../media/image229.png"/><Relationship Id="rId228" Type="http://schemas.openxmlformats.org/officeDocument/2006/relationships/customXml" Target="../ink/ink154.xml"/><Relationship Id="rId435" Type="http://schemas.openxmlformats.org/officeDocument/2006/relationships/customXml" Target="../ink/ink268.xml"/><Relationship Id="rId281" Type="http://schemas.openxmlformats.org/officeDocument/2006/relationships/image" Target="../media/image114.png"/><Relationship Id="rId502" Type="http://schemas.openxmlformats.org/officeDocument/2006/relationships/image" Target="../media/image210.png"/><Relationship Id="rId76" Type="http://schemas.openxmlformats.org/officeDocument/2006/relationships/customXml" Target="../ink/ink50.xml"/><Relationship Id="rId141" Type="http://schemas.openxmlformats.org/officeDocument/2006/relationships/customXml" Target="../ink/ink93.xml"/><Relationship Id="rId379" Type="http://schemas.openxmlformats.org/officeDocument/2006/relationships/customXml" Target="../ink/ink239.xml"/><Relationship Id="rId586" Type="http://schemas.openxmlformats.org/officeDocument/2006/relationships/customXml" Target="../ink/ink374.xml"/><Relationship Id="rId7" Type="http://schemas.openxmlformats.org/officeDocument/2006/relationships/customXml" Target="../ink/ink2.xml"/><Relationship Id="rId239" Type="http://schemas.openxmlformats.org/officeDocument/2006/relationships/image" Target="../media/image98.png"/><Relationship Id="rId446" Type="http://schemas.openxmlformats.org/officeDocument/2006/relationships/image" Target="../media/image193.png"/><Relationship Id="rId292" Type="http://schemas.openxmlformats.org/officeDocument/2006/relationships/customXml" Target="../ink/ink193.xml"/><Relationship Id="rId306" Type="http://schemas.openxmlformats.org/officeDocument/2006/relationships/customXml" Target="../ink/ink200.xml"/><Relationship Id="rId87" Type="http://schemas.openxmlformats.org/officeDocument/2006/relationships/customXml" Target="../ink/ink59.xml"/><Relationship Id="rId513" Type="http://schemas.openxmlformats.org/officeDocument/2006/relationships/customXml" Target="../ink/ink318.xml"/><Relationship Id="rId597" Type="http://schemas.openxmlformats.org/officeDocument/2006/relationships/customXml" Target="../ink/ink382.xml"/><Relationship Id="rId152" Type="http://schemas.openxmlformats.org/officeDocument/2006/relationships/image" Target="../media/image74.png"/><Relationship Id="rId457" Type="http://schemas.openxmlformats.org/officeDocument/2006/relationships/customXml" Target="../ink/ink279.xml"/><Relationship Id="rId14" Type="http://schemas.openxmlformats.org/officeDocument/2006/relationships/image" Target="../media/image29.png"/><Relationship Id="rId317" Type="http://schemas.openxmlformats.org/officeDocument/2006/relationships/image" Target="../media/image132.png"/><Relationship Id="rId524" Type="http://schemas.openxmlformats.org/officeDocument/2006/relationships/customXml" Target="../ink/ink329.xml"/><Relationship Id="rId98" Type="http://schemas.openxmlformats.org/officeDocument/2006/relationships/image" Target="../media/image51.png"/><Relationship Id="rId163" Type="http://schemas.openxmlformats.org/officeDocument/2006/relationships/customXml" Target="../ink/ink109.xml"/><Relationship Id="rId370" Type="http://schemas.openxmlformats.org/officeDocument/2006/relationships/image" Target="../media/image156.png"/><Relationship Id="rId230" Type="http://schemas.openxmlformats.org/officeDocument/2006/relationships/customXml" Target="../ink/ink155.xml"/><Relationship Id="rId468" Type="http://schemas.openxmlformats.org/officeDocument/2006/relationships/image" Target="../media/image204.png"/><Relationship Id="rId25" Type="http://schemas.openxmlformats.org/officeDocument/2006/relationships/customXml" Target="../ink/ink11.xml"/><Relationship Id="rId328" Type="http://schemas.openxmlformats.org/officeDocument/2006/relationships/customXml" Target="../ink/ink212.xml"/><Relationship Id="rId535" Type="http://schemas.openxmlformats.org/officeDocument/2006/relationships/customXml" Target="../ink/ink337.xml"/><Relationship Id="rId174" Type="http://schemas.openxmlformats.org/officeDocument/2006/relationships/customXml" Target="../ink/ink120.xml"/><Relationship Id="rId381" Type="http://schemas.openxmlformats.org/officeDocument/2006/relationships/customXml" Target="../ink/ink240.xml"/><Relationship Id="rId602" Type="http://schemas.openxmlformats.org/officeDocument/2006/relationships/customXml" Target="../ink/ink386.xml"/><Relationship Id="rId241" Type="http://schemas.openxmlformats.org/officeDocument/2006/relationships/image" Target="../media/image99.png"/><Relationship Id="rId479" Type="http://schemas.openxmlformats.org/officeDocument/2006/relationships/customXml" Target="../ink/ink290.xml"/><Relationship Id="rId36" Type="http://schemas.openxmlformats.org/officeDocument/2006/relationships/image" Target="../media/image40.png"/><Relationship Id="rId339" Type="http://schemas.openxmlformats.org/officeDocument/2006/relationships/image" Target="../media/image141.png"/><Relationship Id="rId546" Type="http://schemas.openxmlformats.org/officeDocument/2006/relationships/customXml" Target="../ink/ink344.xml"/><Relationship Id="rId101" Type="http://schemas.openxmlformats.org/officeDocument/2006/relationships/customXml" Target="../ink/ink69.xml"/><Relationship Id="rId185" Type="http://schemas.openxmlformats.org/officeDocument/2006/relationships/customXml" Target="../ink/ink128.xml"/><Relationship Id="rId406" Type="http://schemas.openxmlformats.org/officeDocument/2006/relationships/image" Target="../media/image174.png"/><Relationship Id="rId392" Type="http://schemas.openxmlformats.org/officeDocument/2006/relationships/image" Target="../media/image167.png"/><Relationship Id="rId613" Type="http://schemas.openxmlformats.org/officeDocument/2006/relationships/customXml" Target="../ink/ink397.xml"/><Relationship Id="rId252" Type="http://schemas.openxmlformats.org/officeDocument/2006/relationships/customXml" Target="../ink/ink170.xml"/><Relationship Id="rId294" Type="http://schemas.openxmlformats.org/officeDocument/2006/relationships/customXml" Target="../ink/ink194.xml"/><Relationship Id="rId308" Type="http://schemas.openxmlformats.org/officeDocument/2006/relationships/customXml" Target="../ink/ink201.xml"/><Relationship Id="rId515" Type="http://schemas.openxmlformats.org/officeDocument/2006/relationships/customXml" Target="../ink/ink320.xml"/><Relationship Id="rId47" Type="http://schemas.openxmlformats.org/officeDocument/2006/relationships/customXml" Target="../ink/ink22.xml"/><Relationship Id="rId89" Type="http://schemas.openxmlformats.org/officeDocument/2006/relationships/customXml" Target="../ink/ink60.xml"/><Relationship Id="rId112" Type="http://schemas.openxmlformats.org/officeDocument/2006/relationships/customXml" Target="../ink/ink78.xml"/><Relationship Id="rId154" Type="http://schemas.openxmlformats.org/officeDocument/2006/relationships/customXml" Target="../ink/ink100.xml"/><Relationship Id="rId361" Type="http://schemas.openxmlformats.org/officeDocument/2006/relationships/customXml" Target="../ink/ink230.xml"/><Relationship Id="rId557" Type="http://schemas.openxmlformats.org/officeDocument/2006/relationships/customXml" Target="../ink/ink351.xml"/><Relationship Id="rId599" Type="http://schemas.openxmlformats.org/officeDocument/2006/relationships/customXml" Target="../ink/ink383.xml"/><Relationship Id="rId196" Type="http://schemas.openxmlformats.org/officeDocument/2006/relationships/customXml" Target="../ink/ink135.xml"/><Relationship Id="rId417" Type="http://schemas.openxmlformats.org/officeDocument/2006/relationships/customXml" Target="../ink/ink258.xml"/><Relationship Id="rId459" Type="http://schemas.openxmlformats.org/officeDocument/2006/relationships/customXml" Target="../ink/ink280.xml"/><Relationship Id="rId624" Type="http://schemas.openxmlformats.org/officeDocument/2006/relationships/customXml" Target="../ink/ink408.xml"/><Relationship Id="rId16" Type="http://schemas.openxmlformats.org/officeDocument/2006/relationships/image" Target="../media/image30.png"/><Relationship Id="rId221" Type="http://schemas.openxmlformats.org/officeDocument/2006/relationships/image" Target="../media/image92.png"/><Relationship Id="rId263" Type="http://schemas.openxmlformats.org/officeDocument/2006/relationships/image" Target="../media/image107.png"/><Relationship Id="rId319" Type="http://schemas.openxmlformats.org/officeDocument/2006/relationships/image" Target="../media/image133.png"/><Relationship Id="rId470" Type="http://schemas.openxmlformats.org/officeDocument/2006/relationships/image" Target="../media/image205.png"/><Relationship Id="rId526" Type="http://schemas.openxmlformats.org/officeDocument/2006/relationships/customXml" Target="../ink/ink331.xml"/><Relationship Id="rId58" Type="http://schemas.openxmlformats.org/officeDocument/2006/relationships/customXml" Target="../ink/ink33.xml"/><Relationship Id="rId123" Type="http://schemas.openxmlformats.org/officeDocument/2006/relationships/image" Target="../media/image60.png"/><Relationship Id="rId330" Type="http://schemas.openxmlformats.org/officeDocument/2006/relationships/customXml" Target="../ink/ink214.xml"/><Relationship Id="rId568" Type="http://schemas.openxmlformats.org/officeDocument/2006/relationships/customXml" Target="../ink/ink360.xml"/><Relationship Id="rId165" Type="http://schemas.openxmlformats.org/officeDocument/2006/relationships/customXml" Target="../ink/ink111.xml"/><Relationship Id="rId372" Type="http://schemas.openxmlformats.org/officeDocument/2006/relationships/image" Target="../media/image157.png"/><Relationship Id="rId428" Type="http://schemas.openxmlformats.org/officeDocument/2006/relationships/image" Target="../media/image185.png"/><Relationship Id="rId635" Type="http://schemas.openxmlformats.org/officeDocument/2006/relationships/image" Target="../media/image241.png"/><Relationship Id="rId232" Type="http://schemas.openxmlformats.org/officeDocument/2006/relationships/image" Target="../media/image96.png"/><Relationship Id="rId274" Type="http://schemas.openxmlformats.org/officeDocument/2006/relationships/customXml" Target="../ink/ink184.xml"/><Relationship Id="rId481" Type="http://schemas.openxmlformats.org/officeDocument/2006/relationships/customXml" Target="../ink/ink292.xml"/><Relationship Id="rId27" Type="http://schemas.openxmlformats.org/officeDocument/2006/relationships/customXml" Target="../ink/ink12.xml"/><Relationship Id="rId69" Type="http://schemas.openxmlformats.org/officeDocument/2006/relationships/customXml" Target="../ink/ink44.xml"/><Relationship Id="rId134" Type="http://schemas.openxmlformats.org/officeDocument/2006/relationships/customXml" Target="../ink/ink89.xml"/><Relationship Id="rId537" Type="http://schemas.openxmlformats.org/officeDocument/2006/relationships/customXml" Target="../ink/ink338.xml"/><Relationship Id="rId579" Type="http://schemas.openxmlformats.org/officeDocument/2006/relationships/customXml" Target="../ink/ink370.xml"/><Relationship Id="rId80" Type="http://schemas.openxmlformats.org/officeDocument/2006/relationships/customXml" Target="../ink/ink54.xml"/><Relationship Id="rId176" Type="http://schemas.openxmlformats.org/officeDocument/2006/relationships/customXml" Target="../ink/ink122.xml"/><Relationship Id="rId341" Type="http://schemas.openxmlformats.org/officeDocument/2006/relationships/image" Target="../media/image142.png"/><Relationship Id="rId383" Type="http://schemas.openxmlformats.org/officeDocument/2006/relationships/customXml" Target="../ink/ink241.xml"/><Relationship Id="rId439" Type="http://schemas.openxmlformats.org/officeDocument/2006/relationships/customXml" Target="../ink/ink270.xml"/><Relationship Id="rId590" Type="http://schemas.openxmlformats.org/officeDocument/2006/relationships/customXml" Target="../ink/ink376.xml"/><Relationship Id="rId604" Type="http://schemas.openxmlformats.org/officeDocument/2006/relationships/customXml" Target="../ink/ink388.xml"/><Relationship Id="rId201" Type="http://schemas.openxmlformats.org/officeDocument/2006/relationships/customXml" Target="../ink/ink138.xml"/><Relationship Id="rId243" Type="http://schemas.openxmlformats.org/officeDocument/2006/relationships/image" Target="../media/image100.png"/><Relationship Id="rId285" Type="http://schemas.openxmlformats.org/officeDocument/2006/relationships/image" Target="../media/image116.png"/><Relationship Id="rId450" Type="http://schemas.openxmlformats.org/officeDocument/2006/relationships/image" Target="../media/image195.png"/><Relationship Id="rId506" Type="http://schemas.openxmlformats.org/officeDocument/2006/relationships/image" Target="../media/image212.png"/><Relationship Id="rId38" Type="http://schemas.openxmlformats.org/officeDocument/2006/relationships/image" Target="../media/image41.png"/><Relationship Id="rId103" Type="http://schemas.openxmlformats.org/officeDocument/2006/relationships/customXml" Target="../ink/ink70.xml"/><Relationship Id="rId310" Type="http://schemas.openxmlformats.org/officeDocument/2006/relationships/customXml" Target="../ink/ink202.xml"/><Relationship Id="rId492" Type="http://schemas.openxmlformats.org/officeDocument/2006/relationships/customXml" Target="../ink/ink303.xml"/><Relationship Id="rId548" Type="http://schemas.openxmlformats.org/officeDocument/2006/relationships/image" Target="../media/image223.png"/><Relationship Id="rId91" Type="http://schemas.openxmlformats.org/officeDocument/2006/relationships/customXml" Target="../ink/ink62.xml"/><Relationship Id="rId145" Type="http://schemas.openxmlformats.org/officeDocument/2006/relationships/customXml" Target="../ink/ink95.xml"/><Relationship Id="rId187" Type="http://schemas.openxmlformats.org/officeDocument/2006/relationships/customXml" Target="../ink/ink129.xml"/><Relationship Id="rId352" Type="http://schemas.openxmlformats.org/officeDocument/2006/relationships/customXml" Target="../ink/ink225.xml"/><Relationship Id="rId394" Type="http://schemas.openxmlformats.org/officeDocument/2006/relationships/image" Target="../media/image168.png"/><Relationship Id="rId408" Type="http://schemas.openxmlformats.org/officeDocument/2006/relationships/image" Target="../media/image175.png"/><Relationship Id="rId615" Type="http://schemas.openxmlformats.org/officeDocument/2006/relationships/customXml" Target="../ink/ink399.xml"/><Relationship Id="rId212" Type="http://schemas.openxmlformats.org/officeDocument/2006/relationships/customXml" Target="../ink/ink144.xml"/><Relationship Id="rId254" Type="http://schemas.openxmlformats.org/officeDocument/2006/relationships/customXml" Target="../ink/ink172.xml"/><Relationship Id="rId49" Type="http://schemas.openxmlformats.org/officeDocument/2006/relationships/customXml" Target="../ink/ink24.xml"/><Relationship Id="rId114" Type="http://schemas.openxmlformats.org/officeDocument/2006/relationships/customXml" Target="../ink/ink79.xml"/><Relationship Id="rId296" Type="http://schemas.openxmlformats.org/officeDocument/2006/relationships/customXml" Target="../ink/ink195.xml"/><Relationship Id="rId461" Type="http://schemas.openxmlformats.org/officeDocument/2006/relationships/customXml" Target="../ink/ink281.xml"/><Relationship Id="rId517" Type="http://schemas.openxmlformats.org/officeDocument/2006/relationships/customXml" Target="../ink/ink322.xml"/><Relationship Id="rId559" Type="http://schemas.openxmlformats.org/officeDocument/2006/relationships/customXml" Target="../ink/ink352.xml"/><Relationship Id="rId60" Type="http://schemas.openxmlformats.org/officeDocument/2006/relationships/customXml" Target="../ink/ink35.xml"/><Relationship Id="rId156" Type="http://schemas.openxmlformats.org/officeDocument/2006/relationships/customXml" Target="../ink/ink102.xml"/><Relationship Id="rId198" Type="http://schemas.openxmlformats.org/officeDocument/2006/relationships/customXml" Target="../ink/ink136.xml"/><Relationship Id="rId321" Type="http://schemas.openxmlformats.org/officeDocument/2006/relationships/image" Target="../media/image134.png"/><Relationship Id="rId363" Type="http://schemas.openxmlformats.org/officeDocument/2006/relationships/customXml" Target="../ink/ink231.xml"/><Relationship Id="rId419" Type="http://schemas.openxmlformats.org/officeDocument/2006/relationships/customXml" Target="../ink/ink259.xml"/><Relationship Id="rId570" Type="http://schemas.openxmlformats.org/officeDocument/2006/relationships/customXml" Target="../ink/ink362.xml"/><Relationship Id="rId626" Type="http://schemas.openxmlformats.org/officeDocument/2006/relationships/customXml" Target="../ink/ink409.xml"/><Relationship Id="rId223" Type="http://schemas.openxmlformats.org/officeDocument/2006/relationships/image" Target="../media/image93.png"/><Relationship Id="rId430" Type="http://schemas.openxmlformats.org/officeDocument/2006/relationships/customXml" Target="../ink/ink265.xml"/><Relationship Id="rId18" Type="http://schemas.openxmlformats.org/officeDocument/2006/relationships/image" Target="../media/image31.png"/><Relationship Id="rId265" Type="http://schemas.openxmlformats.org/officeDocument/2006/relationships/image" Target="../media/image108.png"/><Relationship Id="rId472" Type="http://schemas.openxmlformats.org/officeDocument/2006/relationships/image" Target="../media/image206.png"/><Relationship Id="rId528" Type="http://schemas.openxmlformats.org/officeDocument/2006/relationships/customXml" Target="../ink/ink332.xml"/><Relationship Id="rId125" Type="http://schemas.openxmlformats.org/officeDocument/2006/relationships/image" Target="../media/image61.png"/><Relationship Id="rId167" Type="http://schemas.openxmlformats.org/officeDocument/2006/relationships/customXml" Target="../ink/ink113.xml"/><Relationship Id="rId332" Type="http://schemas.openxmlformats.org/officeDocument/2006/relationships/customXml" Target="../ink/ink215.xml"/><Relationship Id="rId374" Type="http://schemas.openxmlformats.org/officeDocument/2006/relationships/image" Target="../media/image158.png"/><Relationship Id="rId581" Type="http://schemas.openxmlformats.org/officeDocument/2006/relationships/image" Target="../media/image230.png"/><Relationship Id="rId71" Type="http://schemas.openxmlformats.org/officeDocument/2006/relationships/image" Target="../media/image46.png"/><Relationship Id="rId234" Type="http://schemas.openxmlformats.org/officeDocument/2006/relationships/image" Target="../media/image97.png"/><Relationship Id="rId637" Type="http://schemas.openxmlformats.org/officeDocument/2006/relationships/image" Target="../media/image242.png"/><Relationship Id="rId2" Type="http://schemas.openxmlformats.org/officeDocument/2006/relationships/image" Target="../media/image20.jpeg"/><Relationship Id="rId29" Type="http://schemas.openxmlformats.org/officeDocument/2006/relationships/customXml" Target="../ink/ink13.xml"/><Relationship Id="rId276" Type="http://schemas.openxmlformats.org/officeDocument/2006/relationships/customXml" Target="../ink/ink185.xml"/><Relationship Id="rId441" Type="http://schemas.openxmlformats.org/officeDocument/2006/relationships/customXml" Target="../ink/ink271.xml"/><Relationship Id="rId483" Type="http://schemas.openxmlformats.org/officeDocument/2006/relationships/customXml" Target="../ink/ink294.xml"/><Relationship Id="rId539" Type="http://schemas.openxmlformats.org/officeDocument/2006/relationships/customXml" Target="../ink/ink339.xml"/><Relationship Id="rId40" Type="http://schemas.openxmlformats.org/officeDocument/2006/relationships/image" Target="../media/image42.png"/><Relationship Id="rId136" Type="http://schemas.openxmlformats.org/officeDocument/2006/relationships/customXml" Target="../ink/ink90.xml"/><Relationship Id="rId178" Type="http://schemas.openxmlformats.org/officeDocument/2006/relationships/customXml" Target="../ink/ink124.xml"/><Relationship Id="rId301" Type="http://schemas.openxmlformats.org/officeDocument/2006/relationships/image" Target="../media/image124.png"/><Relationship Id="rId343" Type="http://schemas.openxmlformats.org/officeDocument/2006/relationships/image" Target="../media/image143.png"/><Relationship Id="rId550" Type="http://schemas.openxmlformats.org/officeDocument/2006/relationships/image" Target="../media/image224.png"/><Relationship Id="rId82" Type="http://schemas.openxmlformats.org/officeDocument/2006/relationships/customXml" Target="../ink/ink56.xml"/><Relationship Id="rId203" Type="http://schemas.openxmlformats.org/officeDocument/2006/relationships/customXml" Target="../ink/ink139.xml"/><Relationship Id="rId385" Type="http://schemas.openxmlformats.org/officeDocument/2006/relationships/customXml" Target="../ink/ink242.xml"/><Relationship Id="rId592" Type="http://schemas.openxmlformats.org/officeDocument/2006/relationships/customXml" Target="../ink/ink378.xml"/><Relationship Id="rId606" Type="http://schemas.openxmlformats.org/officeDocument/2006/relationships/customXml" Target="../ink/ink390.xml"/><Relationship Id="rId245" Type="http://schemas.openxmlformats.org/officeDocument/2006/relationships/image" Target="../media/image101.png"/><Relationship Id="rId287" Type="http://schemas.openxmlformats.org/officeDocument/2006/relationships/image" Target="../media/image117.png"/><Relationship Id="rId410" Type="http://schemas.openxmlformats.org/officeDocument/2006/relationships/image" Target="../media/image176.png"/><Relationship Id="rId452" Type="http://schemas.openxmlformats.org/officeDocument/2006/relationships/image" Target="../media/image196.png"/><Relationship Id="rId494" Type="http://schemas.openxmlformats.org/officeDocument/2006/relationships/customXml" Target="../ink/ink305.xml"/><Relationship Id="rId508" Type="http://schemas.openxmlformats.org/officeDocument/2006/relationships/image" Target="../media/image213.png"/><Relationship Id="rId105" Type="http://schemas.openxmlformats.org/officeDocument/2006/relationships/customXml" Target="../ink/ink71.xml"/><Relationship Id="rId147" Type="http://schemas.openxmlformats.org/officeDocument/2006/relationships/customXml" Target="../ink/ink96.xml"/><Relationship Id="rId312" Type="http://schemas.openxmlformats.org/officeDocument/2006/relationships/customXml" Target="../ink/ink203.xml"/><Relationship Id="rId354" Type="http://schemas.openxmlformats.org/officeDocument/2006/relationships/customXml" Target="../ink/ink226.xml"/><Relationship Id="rId51" Type="http://schemas.openxmlformats.org/officeDocument/2006/relationships/customXml" Target="../ink/ink26.xml"/><Relationship Id="rId93" Type="http://schemas.openxmlformats.org/officeDocument/2006/relationships/customXml" Target="../ink/ink64.xml"/><Relationship Id="rId189" Type="http://schemas.openxmlformats.org/officeDocument/2006/relationships/customXml" Target="../ink/ink130.xml"/><Relationship Id="rId396" Type="http://schemas.openxmlformats.org/officeDocument/2006/relationships/image" Target="../media/image169.png"/><Relationship Id="rId561" Type="http://schemas.openxmlformats.org/officeDocument/2006/relationships/customXml" Target="../ink/ink353.xml"/><Relationship Id="rId617" Type="http://schemas.openxmlformats.org/officeDocument/2006/relationships/customXml" Target="../ink/ink401.xml"/><Relationship Id="rId214" Type="http://schemas.openxmlformats.org/officeDocument/2006/relationships/customXml" Target="../ink/ink145.xml"/><Relationship Id="rId256" Type="http://schemas.openxmlformats.org/officeDocument/2006/relationships/customXml" Target="../ink/ink173.xml"/><Relationship Id="rId298" Type="http://schemas.openxmlformats.org/officeDocument/2006/relationships/customXml" Target="../ink/ink196.xml"/><Relationship Id="rId421" Type="http://schemas.openxmlformats.org/officeDocument/2006/relationships/customXml" Target="../ink/ink260.xml"/><Relationship Id="rId463" Type="http://schemas.openxmlformats.org/officeDocument/2006/relationships/customXml" Target="../ink/ink282.xml"/><Relationship Id="rId519" Type="http://schemas.openxmlformats.org/officeDocument/2006/relationships/customXml" Target="../ink/ink324.xml"/><Relationship Id="rId116" Type="http://schemas.openxmlformats.org/officeDocument/2006/relationships/customXml" Target="../ink/ink80.xml"/><Relationship Id="rId158" Type="http://schemas.openxmlformats.org/officeDocument/2006/relationships/customXml" Target="../ink/ink104.xml"/><Relationship Id="rId323" Type="http://schemas.openxmlformats.org/officeDocument/2006/relationships/image" Target="../media/image135.png"/><Relationship Id="rId530" Type="http://schemas.openxmlformats.org/officeDocument/2006/relationships/customXml" Target="../ink/ink334.xml"/><Relationship Id="rId20" Type="http://schemas.openxmlformats.org/officeDocument/2006/relationships/image" Target="../media/image32.png"/><Relationship Id="rId62" Type="http://schemas.openxmlformats.org/officeDocument/2006/relationships/customXml" Target="../ink/ink37.xml"/><Relationship Id="rId365" Type="http://schemas.openxmlformats.org/officeDocument/2006/relationships/customXml" Target="../ink/ink232.xml"/><Relationship Id="rId572" Type="http://schemas.openxmlformats.org/officeDocument/2006/relationships/customXml" Target="../ink/ink364.xml"/><Relationship Id="rId628" Type="http://schemas.openxmlformats.org/officeDocument/2006/relationships/customXml" Target="../ink/ink410.xml"/><Relationship Id="rId225" Type="http://schemas.openxmlformats.org/officeDocument/2006/relationships/customXml" Target="../ink/ink152.xml"/><Relationship Id="rId267" Type="http://schemas.openxmlformats.org/officeDocument/2006/relationships/customXml" Target="../ink/ink179.xml"/><Relationship Id="rId432" Type="http://schemas.openxmlformats.org/officeDocument/2006/relationships/image" Target="../media/image186.png"/><Relationship Id="rId474" Type="http://schemas.openxmlformats.org/officeDocument/2006/relationships/image" Target="../media/image207.png"/><Relationship Id="rId127" Type="http://schemas.openxmlformats.org/officeDocument/2006/relationships/image" Target="../media/image62.png"/><Relationship Id="rId31" Type="http://schemas.openxmlformats.org/officeDocument/2006/relationships/customXml" Target="../ink/ink14.xml"/><Relationship Id="rId73" Type="http://schemas.openxmlformats.org/officeDocument/2006/relationships/customXml" Target="../ink/ink47.xml"/><Relationship Id="rId169" Type="http://schemas.openxmlformats.org/officeDocument/2006/relationships/customXml" Target="../ink/ink115.xml"/><Relationship Id="rId334" Type="http://schemas.openxmlformats.org/officeDocument/2006/relationships/customXml" Target="../ink/ink216.xml"/><Relationship Id="rId376" Type="http://schemas.openxmlformats.org/officeDocument/2006/relationships/image" Target="../media/image159.png"/><Relationship Id="rId541" Type="http://schemas.openxmlformats.org/officeDocument/2006/relationships/customXml" Target="../ink/ink340.xml"/><Relationship Id="rId583" Type="http://schemas.openxmlformats.org/officeDocument/2006/relationships/image" Target="../media/image231.png"/><Relationship Id="rId4" Type="http://schemas.openxmlformats.org/officeDocument/2006/relationships/image" Target="../media/image2.png"/><Relationship Id="rId180" Type="http://schemas.openxmlformats.org/officeDocument/2006/relationships/image" Target="../media/image75.png"/><Relationship Id="rId236" Type="http://schemas.openxmlformats.org/officeDocument/2006/relationships/customXml" Target="../ink/ink159.xml"/><Relationship Id="rId278" Type="http://schemas.openxmlformats.org/officeDocument/2006/relationships/customXml" Target="../ink/ink186.xml"/><Relationship Id="rId401" Type="http://schemas.openxmlformats.org/officeDocument/2006/relationships/customXml" Target="../ink/ink250.xml"/><Relationship Id="rId443" Type="http://schemas.openxmlformats.org/officeDocument/2006/relationships/customXml" Target="../ink/ink272.xml"/><Relationship Id="rId303" Type="http://schemas.openxmlformats.org/officeDocument/2006/relationships/image" Target="../media/image125.png"/><Relationship Id="rId485" Type="http://schemas.openxmlformats.org/officeDocument/2006/relationships/customXml" Target="../ink/ink296.xml"/><Relationship Id="rId42" Type="http://schemas.openxmlformats.org/officeDocument/2006/relationships/image" Target="../media/image43.png"/><Relationship Id="rId84" Type="http://schemas.openxmlformats.org/officeDocument/2006/relationships/customXml" Target="../ink/ink57.xml"/><Relationship Id="rId138" Type="http://schemas.openxmlformats.org/officeDocument/2006/relationships/customXml" Target="../ink/ink91.xml"/><Relationship Id="rId345" Type="http://schemas.openxmlformats.org/officeDocument/2006/relationships/image" Target="../media/image144.png"/><Relationship Id="rId387" Type="http://schemas.openxmlformats.org/officeDocument/2006/relationships/customXml" Target="../ink/ink243.xml"/><Relationship Id="rId510" Type="http://schemas.openxmlformats.org/officeDocument/2006/relationships/image" Target="../media/image214.png"/><Relationship Id="rId552" Type="http://schemas.openxmlformats.org/officeDocument/2006/relationships/image" Target="../media/image225.png"/><Relationship Id="rId594" Type="http://schemas.openxmlformats.org/officeDocument/2006/relationships/customXml" Target="../ink/ink380.xml"/><Relationship Id="rId608" Type="http://schemas.openxmlformats.org/officeDocument/2006/relationships/customXml" Target="../ink/ink392.xml"/><Relationship Id="rId191" Type="http://schemas.openxmlformats.org/officeDocument/2006/relationships/customXml" Target="../ink/ink131.xml"/><Relationship Id="rId205" Type="http://schemas.openxmlformats.org/officeDocument/2006/relationships/customXml" Target="../ink/ink140.xml"/><Relationship Id="rId247" Type="http://schemas.openxmlformats.org/officeDocument/2006/relationships/image" Target="../media/image102.png"/><Relationship Id="rId412" Type="http://schemas.openxmlformats.org/officeDocument/2006/relationships/image" Target="../media/image177.png"/><Relationship Id="rId107" Type="http://schemas.openxmlformats.org/officeDocument/2006/relationships/customXml" Target="../ink/ink73.xml"/><Relationship Id="rId289" Type="http://schemas.openxmlformats.org/officeDocument/2006/relationships/image" Target="../media/image118.png"/><Relationship Id="rId454" Type="http://schemas.openxmlformats.org/officeDocument/2006/relationships/image" Target="../media/image197.png"/><Relationship Id="rId496" Type="http://schemas.openxmlformats.org/officeDocument/2006/relationships/customXml" Target="../ink/ink307.xml"/><Relationship Id="rId11" Type="http://schemas.openxmlformats.org/officeDocument/2006/relationships/customXml" Target="../ink/ink4.xml"/><Relationship Id="rId53" Type="http://schemas.openxmlformats.org/officeDocument/2006/relationships/customXml" Target="../ink/ink28.xml"/><Relationship Id="rId149" Type="http://schemas.openxmlformats.org/officeDocument/2006/relationships/customXml" Target="../ink/ink97.xml"/><Relationship Id="rId314" Type="http://schemas.openxmlformats.org/officeDocument/2006/relationships/customXml" Target="../ink/ink204.xml"/><Relationship Id="rId356" Type="http://schemas.openxmlformats.org/officeDocument/2006/relationships/customXml" Target="../ink/ink227.xml"/><Relationship Id="rId398" Type="http://schemas.openxmlformats.org/officeDocument/2006/relationships/image" Target="../media/image170.png"/><Relationship Id="rId521" Type="http://schemas.openxmlformats.org/officeDocument/2006/relationships/customXml" Target="../ink/ink326.xml"/><Relationship Id="rId563" Type="http://schemas.openxmlformats.org/officeDocument/2006/relationships/customXml" Target="../ink/ink355.xml"/><Relationship Id="rId619" Type="http://schemas.openxmlformats.org/officeDocument/2006/relationships/customXml" Target="../ink/ink403.xml"/><Relationship Id="rId95" Type="http://schemas.openxmlformats.org/officeDocument/2006/relationships/customXml" Target="../ink/ink66.xml"/><Relationship Id="rId160" Type="http://schemas.openxmlformats.org/officeDocument/2006/relationships/customXml" Target="../ink/ink106.xml"/><Relationship Id="rId216" Type="http://schemas.openxmlformats.org/officeDocument/2006/relationships/image" Target="../media/image90.png"/><Relationship Id="rId423" Type="http://schemas.openxmlformats.org/officeDocument/2006/relationships/customXml" Target="../ink/ink261.xml"/><Relationship Id="rId258" Type="http://schemas.openxmlformats.org/officeDocument/2006/relationships/customXml" Target="../ink/ink174.xml"/><Relationship Id="rId465" Type="http://schemas.openxmlformats.org/officeDocument/2006/relationships/customXml" Target="../ink/ink283.xml"/><Relationship Id="rId630" Type="http://schemas.openxmlformats.org/officeDocument/2006/relationships/customXml" Target="../ink/ink411.xml"/><Relationship Id="rId22" Type="http://schemas.openxmlformats.org/officeDocument/2006/relationships/image" Target="../media/image33.png"/><Relationship Id="rId64" Type="http://schemas.openxmlformats.org/officeDocument/2006/relationships/customXml" Target="../ink/ink39.xml"/><Relationship Id="rId118" Type="http://schemas.openxmlformats.org/officeDocument/2006/relationships/customXml" Target="../ink/ink81.xml"/><Relationship Id="rId325" Type="http://schemas.openxmlformats.org/officeDocument/2006/relationships/image" Target="../media/image136.png"/><Relationship Id="rId367" Type="http://schemas.openxmlformats.org/officeDocument/2006/relationships/customXml" Target="../ink/ink233.xml"/><Relationship Id="rId532" Type="http://schemas.openxmlformats.org/officeDocument/2006/relationships/image" Target="../media/image217.png"/><Relationship Id="rId574" Type="http://schemas.openxmlformats.org/officeDocument/2006/relationships/customXml" Target="../ink/ink366.xml"/><Relationship Id="rId171" Type="http://schemas.openxmlformats.org/officeDocument/2006/relationships/customXml" Target="../ink/ink117.xml"/><Relationship Id="rId227" Type="http://schemas.openxmlformats.org/officeDocument/2006/relationships/customXml" Target="../ink/ink153.xml"/><Relationship Id="rId269" Type="http://schemas.openxmlformats.org/officeDocument/2006/relationships/image" Target="../media/image109.png"/><Relationship Id="rId434" Type="http://schemas.openxmlformats.org/officeDocument/2006/relationships/image" Target="../media/image187.png"/><Relationship Id="rId476" Type="http://schemas.openxmlformats.org/officeDocument/2006/relationships/image" Target="../media/image208.png"/><Relationship Id="rId33" Type="http://schemas.openxmlformats.org/officeDocument/2006/relationships/customXml" Target="../ink/ink15.xml"/><Relationship Id="rId129" Type="http://schemas.openxmlformats.org/officeDocument/2006/relationships/image" Target="../media/image63.png"/><Relationship Id="rId280" Type="http://schemas.openxmlformats.org/officeDocument/2006/relationships/customXml" Target="../ink/ink187.xml"/><Relationship Id="rId336" Type="http://schemas.openxmlformats.org/officeDocument/2006/relationships/customXml" Target="../ink/ink217.xml"/><Relationship Id="rId501" Type="http://schemas.openxmlformats.org/officeDocument/2006/relationships/customXml" Target="../ink/ink312.xml"/><Relationship Id="rId543" Type="http://schemas.openxmlformats.org/officeDocument/2006/relationships/customXml" Target="../ink/ink341.xml"/><Relationship Id="rId75" Type="http://schemas.openxmlformats.org/officeDocument/2006/relationships/customXml" Target="../ink/ink49.xml"/><Relationship Id="rId140" Type="http://schemas.openxmlformats.org/officeDocument/2006/relationships/customXml" Target="../ink/ink92.xml"/><Relationship Id="rId182" Type="http://schemas.openxmlformats.org/officeDocument/2006/relationships/image" Target="../media/image76.png"/><Relationship Id="rId378" Type="http://schemas.openxmlformats.org/officeDocument/2006/relationships/image" Target="../media/image160.png"/><Relationship Id="rId403" Type="http://schemas.openxmlformats.org/officeDocument/2006/relationships/customXml" Target="../ink/ink251.xml"/><Relationship Id="rId585" Type="http://schemas.openxmlformats.org/officeDocument/2006/relationships/image" Target="../media/image232.png"/><Relationship Id="rId6" Type="http://schemas.openxmlformats.org/officeDocument/2006/relationships/image" Target="../media/image25.png"/><Relationship Id="rId238" Type="http://schemas.openxmlformats.org/officeDocument/2006/relationships/customXml" Target="../ink/ink161.xml"/><Relationship Id="rId445" Type="http://schemas.openxmlformats.org/officeDocument/2006/relationships/customXml" Target="../ink/ink273.xml"/><Relationship Id="rId487" Type="http://schemas.openxmlformats.org/officeDocument/2006/relationships/customXml" Target="../ink/ink298.xml"/><Relationship Id="rId610" Type="http://schemas.openxmlformats.org/officeDocument/2006/relationships/customXml" Target="../ink/ink394.xml"/><Relationship Id="rId291" Type="http://schemas.openxmlformats.org/officeDocument/2006/relationships/image" Target="../media/image119.png"/><Relationship Id="rId305" Type="http://schemas.openxmlformats.org/officeDocument/2006/relationships/image" Target="../media/image126.png"/><Relationship Id="rId347" Type="http://schemas.openxmlformats.org/officeDocument/2006/relationships/image" Target="../media/image145.png"/><Relationship Id="rId512" Type="http://schemas.openxmlformats.org/officeDocument/2006/relationships/image" Target="../media/image215.png"/><Relationship Id="rId44" Type="http://schemas.openxmlformats.org/officeDocument/2006/relationships/image" Target="../media/image44.png"/><Relationship Id="rId86" Type="http://schemas.openxmlformats.org/officeDocument/2006/relationships/image" Target="../media/image48.png"/><Relationship Id="rId151" Type="http://schemas.openxmlformats.org/officeDocument/2006/relationships/customXml" Target="../ink/ink98.xml"/><Relationship Id="rId389" Type="http://schemas.openxmlformats.org/officeDocument/2006/relationships/customXml" Target="../ink/ink244.xml"/><Relationship Id="rId554" Type="http://schemas.openxmlformats.org/officeDocument/2006/relationships/customXml" Target="../ink/ink349.xml"/><Relationship Id="rId596" Type="http://schemas.openxmlformats.org/officeDocument/2006/relationships/image" Target="../media/image235.png"/><Relationship Id="rId193" Type="http://schemas.openxmlformats.org/officeDocument/2006/relationships/customXml" Target="../ink/ink132.xml"/><Relationship Id="rId207" Type="http://schemas.openxmlformats.org/officeDocument/2006/relationships/customXml" Target="../ink/ink141.xml"/><Relationship Id="rId249" Type="http://schemas.openxmlformats.org/officeDocument/2006/relationships/customXml" Target="../ink/ink167.xml"/><Relationship Id="rId414" Type="http://schemas.openxmlformats.org/officeDocument/2006/relationships/image" Target="../media/image178.png"/><Relationship Id="rId456" Type="http://schemas.openxmlformats.org/officeDocument/2006/relationships/image" Target="../media/image198.png"/><Relationship Id="rId498" Type="http://schemas.openxmlformats.org/officeDocument/2006/relationships/customXml" Target="../ink/ink309.xml"/><Relationship Id="rId621" Type="http://schemas.openxmlformats.org/officeDocument/2006/relationships/customXml" Target="../ink/ink405.xml"/><Relationship Id="rId13" Type="http://schemas.openxmlformats.org/officeDocument/2006/relationships/customXml" Target="../ink/ink5.xml"/><Relationship Id="rId109" Type="http://schemas.openxmlformats.org/officeDocument/2006/relationships/customXml" Target="../ink/ink75.xml"/><Relationship Id="rId260" Type="http://schemas.openxmlformats.org/officeDocument/2006/relationships/customXml" Target="../ink/ink175.xml"/><Relationship Id="rId316" Type="http://schemas.openxmlformats.org/officeDocument/2006/relationships/customXml" Target="../ink/ink205.xml"/><Relationship Id="rId523" Type="http://schemas.openxmlformats.org/officeDocument/2006/relationships/customXml" Target="../ink/ink328.xml"/><Relationship Id="rId55" Type="http://schemas.openxmlformats.org/officeDocument/2006/relationships/customXml" Target="../ink/ink30.xml"/><Relationship Id="rId97" Type="http://schemas.openxmlformats.org/officeDocument/2006/relationships/customXml" Target="../ink/ink67.xml"/><Relationship Id="rId120" Type="http://schemas.openxmlformats.org/officeDocument/2006/relationships/customXml" Target="../ink/ink82.xml"/><Relationship Id="rId358" Type="http://schemas.openxmlformats.org/officeDocument/2006/relationships/image" Target="../media/image150.png"/><Relationship Id="rId565" Type="http://schemas.openxmlformats.org/officeDocument/2006/relationships/customXml" Target="../ink/ink357.xml"/><Relationship Id="rId162" Type="http://schemas.openxmlformats.org/officeDocument/2006/relationships/customXml" Target="../ink/ink108.xml"/><Relationship Id="rId218" Type="http://schemas.openxmlformats.org/officeDocument/2006/relationships/image" Target="../media/image91.png"/><Relationship Id="rId425" Type="http://schemas.openxmlformats.org/officeDocument/2006/relationships/customXml" Target="../ink/ink262.xml"/><Relationship Id="rId467" Type="http://schemas.openxmlformats.org/officeDocument/2006/relationships/customXml" Target="../ink/ink284.xml"/><Relationship Id="rId632" Type="http://schemas.openxmlformats.org/officeDocument/2006/relationships/customXml" Target="../ink/ink413.xml"/><Relationship Id="rId271" Type="http://schemas.openxmlformats.org/officeDocument/2006/relationships/customXml" Target="../ink/ink182.xml"/><Relationship Id="rId24" Type="http://schemas.openxmlformats.org/officeDocument/2006/relationships/image" Target="../media/image34.png"/><Relationship Id="rId66" Type="http://schemas.openxmlformats.org/officeDocument/2006/relationships/customXml" Target="../ink/ink41.xml"/><Relationship Id="rId131" Type="http://schemas.openxmlformats.org/officeDocument/2006/relationships/image" Target="../media/image64.png"/><Relationship Id="rId327" Type="http://schemas.openxmlformats.org/officeDocument/2006/relationships/customXml" Target="../ink/ink211.xml"/><Relationship Id="rId369" Type="http://schemas.openxmlformats.org/officeDocument/2006/relationships/customXml" Target="../ink/ink234.xml"/><Relationship Id="rId534" Type="http://schemas.openxmlformats.org/officeDocument/2006/relationships/image" Target="../media/image218.png"/><Relationship Id="rId576" Type="http://schemas.openxmlformats.org/officeDocument/2006/relationships/customXml" Target="../ink/ink367.xml"/><Relationship Id="rId173" Type="http://schemas.openxmlformats.org/officeDocument/2006/relationships/customXml" Target="../ink/ink119.xml"/><Relationship Id="rId229" Type="http://schemas.openxmlformats.org/officeDocument/2006/relationships/image" Target="../media/image95.png"/><Relationship Id="rId380" Type="http://schemas.openxmlformats.org/officeDocument/2006/relationships/image" Target="../media/image161.png"/><Relationship Id="rId436" Type="http://schemas.openxmlformats.org/officeDocument/2006/relationships/image" Target="../media/image188.png"/><Relationship Id="rId601" Type="http://schemas.openxmlformats.org/officeDocument/2006/relationships/customXml" Target="../ink/ink385.xml"/><Relationship Id="rId240" Type="http://schemas.openxmlformats.org/officeDocument/2006/relationships/customXml" Target="../ink/ink162.xml"/><Relationship Id="rId478" Type="http://schemas.openxmlformats.org/officeDocument/2006/relationships/image" Target="../media/image209.png"/><Relationship Id="rId35" Type="http://schemas.openxmlformats.org/officeDocument/2006/relationships/customXml" Target="../ink/ink16.xml"/><Relationship Id="rId77" Type="http://schemas.openxmlformats.org/officeDocument/2006/relationships/customXml" Target="../ink/ink51.xml"/><Relationship Id="rId100" Type="http://schemas.openxmlformats.org/officeDocument/2006/relationships/image" Target="../media/image52.png"/><Relationship Id="rId282" Type="http://schemas.openxmlformats.org/officeDocument/2006/relationships/customXml" Target="../ink/ink188.xml"/><Relationship Id="rId338" Type="http://schemas.openxmlformats.org/officeDocument/2006/relationships/customXml" Target="../ink/ink218.xml"/><Relationship Id="rId503" Type="http://schemas.openxmlformats.org/officeDocument/2006/relationships/customXml" Target="../ink/ink313.xml"/><Relationship Id="rId545" Type="http://schemas.openxmlformats.org/officeDocument/2006/relationships/customXml" Target="../ink/ink343.xml"/><Relationship Id="rId587" Type="http://schemas.openxmlformats.org/officeDocument/2006/relationships/image" Target="../media/image233.png"/><Relationship Id="rId8" Type="http://schemas.openxmlformats.org/officeDocument/2006/relationships/image" Target="../media/image26.png"/><Relationship Id="rId142" Type="http://schemas.openxmlformats.org/officeDocument/2006/relationships/image" Target="../media/image69.png"/><Relationship Id="rId184" Type="http://schemas.openxmlformats.org/officeDocument/2006/relationships/image" Target="../media/image77.png"/><Relationship Id="rId391" Type="http://schemas.openxmlformats.org/officeDocument/2006/relationships/customXml" Target="../ink/ink245.xml"/><Relationship Id="rId405" Type="http://schemas.openxmlformats.org/officeDocument/2006/relationships/customXml" Target="../ink/ink252.xml"/><Relationship Id="rId447" Type="http://schemas.openxmlformats.org/officeDocument/2006/relationships/customXml" Target="../ink/ink274.xml"/><Relationship Id="rId612" Type="http://schemas.openxmlformats.org/officeDocument/2006/relationships/customXml" Target="../ink/ink396.xml"/><Relationship Id="rId251" Type="http://schemas.openxmlformats.org/officeDocument/2006/relationships/customXml" Target="../ink/ink169.xml"/><Relationship Id="rId489" Type="http://schemas.openxmlformats.org/officeDocument/2006/relationships/customXml" Target="../ink/ink300.xml"/><Relationship Id="rId46" Type="http://schemas.openxmlformats.org/officeDocument/2006/relationships/image" Target="../media/image45.png"/><Relationship Id="rId293" Type="http://schemas.openxmlformats.org/officeDocument/2006/relationships/image" Target="../media/image120.png"/><Relationship Id="rId307" Type="http://schemas.openxmlformats.org/officeDocument/2006/relationships/image" Target="../media/image127.png"/><Relationship Id="rId349" Type="http://schemas.openxmlformats.org/officeDocument/2006/relationships/image" Target="../media/image146.png"/><Relationship Id="rId514" Type="http://schemas.openxmlformats.org/officeDocument/2006/relationships/customXml" Target="../ink/ink319.xml"/><Relationship Id="rId556" Type="http://schemas.openxmlformats.org/officeDocument/2006/relationships/image" Target="../media/image226.png"/><Relationship Id="rId88" Type="http://schemas.openxmlformats.org/officeDocument/2006/relationships/image" Target="../media/image49.png"/><Relationship Id="rId111" Type="http://schemas.openxmlformats.org/officeDocument/2006/relationships/customXml" Target="../ink/ink77.xml"/><Relationship Id="rId153" Type="http://schemas.openxmlformats.org/officeDocument/2006/relationships/customXml" Target="../ink/ink99.xml"/><Relationship Id="rId195" Type="http://schemas.openxmlformats.org/officeDocument/2006/relationships/customXml" Target="../ink/ink134.xml"/><Relationship Id="rId209" Type="http://schemas.openxmlformats.org/officeDocument/2006/relationships/customXml" Target="../ink/ink142.xml"/><Relationship Id="rId360" Type="http://schemas.openxmlformats.org/officeDocument/2006/relationships/image" Target="../media/image151.png"/><Relationship Id="rId416" Type="http://schemas.openxmlformats.org/officeDocument/2006/relationships/image" Target="../media/image179.png"/><Relationship Id="rId598" Type="http://schemas.openxmlformats.org/officeDocument/2006/relationships/image" Target="../media/image236.png"/><Relationship Id="rId220" Type="http://schemas.openxmlformats.org/officeDocument/2006/relationships/customXml" Target="../ink/ink149.xml"/><Relationship Id="rId458" Type="http://schemas.openxmlformats.org/officeDocument/2006/relationships/image" Target="../media/image199.png"/><Relationship Id="rId623" Type="http://schemas.openxmlformats.org/officeDocument/2006/relationships/customXml" Target="../ink/ink407.xml"/><Relationship Id="rId15" Type="http://schemas.openxmlformats.org/officeDocument/2006/relationships/customXml" Target="../ink/ink6.xml"/><Relationship Id="rId57" Type="http://schemas.openxmlformats.org/officeDocument/2006/relationships/customXml" Target="../ink/ink32.xml"/><Relationship Id="rId262" Type="http://schemas.openxmlformats.org/officeDocument/2006/relationships/customXml" Target="../ink/ink176.xml"/><Relationship Id="rId318" Type="http://schemas.openxmlformats.org/officeDocument/2006/relationships/customXml" Target="../ink/ink206.xml"/><Relationship Id="rId525" Type="http://schemas.openxmlformats.org/officeDocument/2006/relationships/customXml" Target="../ink/ink330.xml"/><Relationship Id="rId567" Type="http://schemas.openxmlformats.org/officeDocument/2006/relationships/customXml" Target="../ink/ink359.xml"/><Relationship Id="rId99" Type="http://schemas.openxmlformats.org/officeDocument/2006/relationships/customXml" Target="../ink/ink68.xml"/><Relationship Id="rId122" Type="http://schemas.openxmlformats.org/officeDocument/2006/relationships/customXml" Target="../ink/ink83.xml"/><Relationship Id="rId164" Type="http://schemas.openxmlformats.org/officeDocument/2006/relationships/customXml" Target="../ink/ink110.xml"/><Relationship Id="rId371" Type="http://schemas.openxmlformats.org/officeDocument/2006/relationships/customXml" Target="../ink/ink235.xml"/><Relationship Id="rId427" Type="http://schemas.openxmlformats.org/officeDocument/2006/relationships/customXml" Target="../ink/ink263.xml"/><Relationship Id="rId469" Type="http://schemas.openxmlformats.org/officeDocument/2006/relationships/customXml" Target="../ink/ink285.xml"/><Relationship Id="rId634" Type="http://schemas.openxmlformats.org/officeDocument/2006/relationships/customXml" Target="../ink/ink414.xml"/><Relationship Id="rId26" Type="http://schemas.openxmlformats.org/officeDocument/2006/relationships/image" Target="../media/image35.png"/><Relationship Id="rId231" Type="http://schemas.openxmlformats.org/officeDocument/2006/relationships/customXml" Target="../ink/ink156.xml"/><Relationship Id="rId273" Type="http://schemas.openxmlformats.org/officeDocument/2006/relationships/image" Target="../media/image110.png"/><Relationship Id="rId329" Type="http://schemas.openxmlformats.org/officeDocument/2006/relationships/customXml" Target="../ink/ink213.xml"/><Relationship Id="rId480" Type="http://schemas.openxmlformats.org/officeDocument/2006/relationships/customXml" Target="../ink/ink291.xml"/><Relationship Id="rId536" Type="http://schemas.openxmlformats.org/officeDocument/2006/relationships/image" Target="../media/image219.png"/><Relationship Id="rId68" Type="http://schemas.openxmlformats.org/officeDocument/2006/relationships/customXml" Target="../ink/ink43.xml"/><Relationship Id="rId133" Type="http://schemas.openxmlformats.org/officeDocument/2006/relationships/image" Target="../media/image65.png"/><Relationship Id="rId175" Type="http://schemas.openxmlformats.org/officeDocument/2006/relationships/customXml" Target="../ink/ink121.xml"/><Relationship Id="rId340" Type="http://schemas.openxmlformats.org/officeDocument/2006/relationships/customXml" Target="../ink/ink219.xml"/><Relationship Id="rId578" Type="http://schemas.openxmlformats.org/officeDocument/2006/relationships/customXml" Target="../ink/ink369.xml"/><Relationship Id="rId200" Type="http://schemas.openxmlformats.org/officeDocument/2006/relationships/image" Target="../media/image83.png"/><Relationship Id="rId382" Type="http://schemas.openxmlformats.org/officeDocument/2006/relationships/image" Target="../media/image162.png"/><Relationship Id="rId438" Type="http://schemas.openxmlformats.org/officeDocument/2006/relationships/image" Target="../media/image189.png"/><Relationship Id="rId603" Type="http://schemas.openxmlformats.org/officeDocument/2006/relationships/customXml" Target="../ink/ink387.xml"/><Relationship Id="rId242" Type="http://schemas.openxmlformats.org/officeDocument/2006/relationships/customXml" Target="../ink/ink163.xml"/><Relationship Id="rId284" Type="http://schemas.openxmlformats.org/officeDocument/2006/relationships/customXml" Target="../ink/ink189.xml"/><Relationship Id="rId491" Type="http://schemas.openxmlformats.org/officeDocument/2006/relationships/customXml" Target="../ink/ink302.xml"/><Relationship Id="rId505" Type="http://schemas.openxmlformats.org/officeDocument/2006/relationships/customXml" Target="../ink/ink314.xml"/><Relationship Id="rId37" Type="http://schemas.openxmlformats.org/officeDocument/2006/relationships/customXml" Target="../ink/ink17.xml"/><Relationship Id="rId79" Type="http://schemas.openxmlformats.org/officeDocument/2006/relationships/customXml" Target="../ink/ink53.xml"/><Relationship Id="rId102" Type="http://schemas.openxmlformats.org/officeDocument/2006/relationships/image" Target="../media/image53.png"/><Relationship Id="rId144" Type="http://schemas.openxmlformats.org/officeDocument/2006/relationships/image" Target="../media/image70.png"/><Relationship Id="rId547" Type="http://schemas.openxmlformats.org/officeDocument/2006/relationships/customXml" Target="../ink/ink345.xml"/><Relationship Id="rId589" Type="http://schemas.openxmlformats.org/officeDocument/2006/relationships/image" Target="../media/image234.png"/><Relationship Id="rId90" Type="http://schemas.openxmlformats.org/officeDocument/2006/relationships/customXml" Target="../ink/ink61.xml"/><Relationship Id="rId186" Type="http://schemas.openxmlformats.org/officeDocument/2006/relationships/image" Target="../media/image78.png"/><Relationship Id="rId351" Type="http://schemas.openxmlformats.org/officeDocument/2006/relationships/image" Target="../media/image147.png"/><Relationship Id="rId393" Type="http://schemas.openxmlformats.org/officeDocument/2006/relationships/customXml" Target="../ink/ink246.xml"/><Relationship Id="rId407" Type="http://schemas.openxmlformats.org/officeDocument/2006/relationships/customXml" Target="../ink/ink253.xml"/><Relationship Id="rId449" Type="http://schemas.openxmlformats.org/officeDocument/2006/relationships/customXml" Target="../ink/ink275.xml"/><Relationship Id="rId614" Type="http://schemas.openxmlformats.org/officeDocument/2006/relationships/customXml" Target="../ink/ink398.xml"/><Relationship Id="rId211" Type="http://schemas.openxmlformats.org/officeDocument/2006/relationships/image" Target="../media/image88.png"/><Relationship Id="rId253" Type="http://schemas.openxmlformats.org/officeDocument/2006/relationships/customXml" Target="../ink/ink171.xml"/><Relationship Id="rId295" Type="http://schemas.openxmlformats.org/officeDocument/2006/relationships/image" Target="../media/image121.png"/><Relationship Id="rId309" Type="http://schemas.openxmlformats.org/officeDocument/2006/relationships/image" Target="../media/image128.png"/><Relationship Id="rId460" Type="http://schemas.openxmlformats.org/officeDocument/2006/relationships/image" Target="../media/image200.png"/><Relationship Id="rId516" Type="http://schemas.openxmlformats.org/officeDocument/2006/relationships/customXml" Target="../ink/ink321.xml"/><Relationship Id="rId48" Type="http://schemas.openxmlformats.org/officeDocument/2006/relationships/customXml" Target="../ink/ink23.xml"/><Relationship Id="rId113" Type="http://schemas.openxmlformats.org/officeDocument/2006/relationships/image" Target="../media/image55.png"/><Relationship Id="rId320" Type="http://schemas.openxmlformats.org/officeDocument/2006/relationships/customXml" Target="../ink/ink207.xml"/><Relationship Id="rId558" Type="http://schemas.openxmlformats.org/officeDocument/2006/relationships/image" Target="../media/image227.png"/><Relationship Id="rId155" Type="http://schemas.openxmlformats.org/officeDocument/2006/relationships/customXml" Target="../ink/ink101.xml"/><Relationship Id="rId197" Type="http://schemas.openxmlformats.org/officeDocument/2006/relationships/image" Target="../media/image82.png"/><Relationship Id="rId362" Type="http://schemas.openxmlformats.org/officeDocument/2006/relationships/image" Target="../media/image152.png"/><Relationship Id="rId418" Type="http://schemas.openxmlformats.org/officeDocument/2006/relationships/image" Target="../media/image180.png"/><Relationship Id="rId625" Type="http://schemas.openxmlformats.org/officeDocument/2006/relationships/image" Target="../media/image237.png"/><Relationship Id="rId222" Type="http://schemas.openxmlformats.org/officeDocument/2006/relationships/customXml" Target="../ink/ink150.xml"/><Relationship Id="rId264" Type="http://schemas.openxmlformats.org/officeDocument/2006/relationships/customXml" Target="../ink/ink177.xml"/><Relationship Id="rId471" Type="http://schemas.openxmlformats.org/officeDocument/2006/relationships/customXml" Target="../ink/ink286.xml"/><Relationship Id="rId17" Type="http://schemas.openxmlformats.org/officeDocument/2006/relationships/customXml" Target="../ink/ink7.xml"/><Relationship Id="rId59" Type="http://schemas.openxmlformats.org/officeDocument/2006/relationships/customXml" Target="../ink/ink34.xml"/><Relationship Id="rId124" Type="http://schemas.openxmlformats.org/officeDocument/2006/relationships/customXml" Target="../ink/ink84.xml"/><Relationship Id="rId527" Type="http://schemas.openxmlformats.org/officeDocument/2006/relationships/image" Target="../media/image216.png"/><Relationship Id="rId569" Type="http://schemas.openxmlformats.org/officeDocument/2006/relationships/customXml" Target="../ink/ink361.xml"/><Relationship Id="rId70" Type="http://schemas.openxmlformats.org/officeDocument/2006/relationships/customXml" Target="../ink/ink45.xml"/><Relationship Id="rId166" Type="http://schemas.openxmlformats.org/officeDocument/2006/relationships/customXml" Target="../ink/ink112.xml"/><Relationship Id="rId331" Type="http://schemas.openxmlformats.org/officeDocument/2006/relationships/image" Target="../media/image137.png"/><Relationship Id="rId373" Type="http://schemas.openxmlformats.org/officeDocument/2006/relationships/customXml" Target="../ink/ink236.xml"/><Relationship Id="rId429" Type="http://schemas.openxmlformats.org/officeDocument/2006/relationships/customXml" Target="../ink/ink264.xml"/><Relationship Id="rId580" Type="http://schemas.openxmlformats.org/officeDocument/2006/relationships/customXml" Target="../ink/ink371.xml"/><Relationship Id="rId636" Type="http://schemas.openxmlformats.org/officeDocument/2006/relationships/customXml" Target="../ink/ink415.xml"/><Relationship Id="rId1" Type="http://schemas.openxmlformats.org/officeDocument/2006/relationships/slideLayout" Target="../slideLayouts/slideLayout7.xml"/><Relationship Id="rId233" Type="http://schemas.openxmlformats.org/officeDocument/2006/relationships/customXml" Target="../ink/ink157.xml"/><Relationship Id="rId440" Type="http://schemas.openxmlformats.org/officeDocument/2006/relationships/image" Target="../media/image190.png"/><Relationship Id="rId28" Type="http://schemas.openxmlformats.org/officeDocument/2006/relationships/image" Target="../media/image36.png"/><Relationship Id="rId275" Type="http://schemas.openxmlformats.org/officeDocument/2006/relationships/image" Target="../media/image111.png"/><Relationship Id="rId300" Type="http://schemas.openxmlformats.org/officeDocument/2006/relationships/customXml" Target="../ink/ink197.xml"/><Relationship Id="rId482" Type="http://schemas.openxmlformats.org/officeDocument/2006/relationships/customXml" Target="../ink/ink293.xml"/><Relationship Id="rId538" Type="http://schemas.openxmlformats.org/officeDocument/2006/relationships/image" Target="../media/image220.png"/><Relationship Id="rId81" Type="http://schemas.openxmlformats.org/officeDocument/2006/relationships/customXml" Target="../ink/ink55.xml"/><Relationship Id="rId135" Type="http://schemas.openxmlformats.org/officeDocument/2006/relationships/image" Target="../media/image66.png"/><Relationship Id="rId177" Type="http://schemas.openxmlformats.org/officeDocument/2006/relationships/customXml" Target="../ink/ink123.xml"/><Relationship Id="rId342" Type="http://schemas.openxmlformats.org/officeDocument/2006/relationships/customXml" Target="../ink/ink220.xml"/><Relationship Id="rId384" Type="http://schemas.openxmlformats.org/officeDocument/2006/relationships/image" Target="../media/image163.png"/><Relationship Id="rId591" Type="http://schemas.openxmlformats.org/officeDocument/2006/relationships/customXml" Target="../ink/ink377.xml"/><Relationship Id="rId605" Type="http://schemas.openxmlformats.org/officeDocument/2006/relationships/customXml" Target="../ink/ink389.xml"/><Relationship Id="rId202" Type="http://schemas.openxmlformats.org/officeDocument/2006/relationships/image" Target="../media/image84.png"/><Relationship Id="rId244" Type="http://schemas.openxmlformats.org/officeDocument/2006/relationships/customXml" Target="../ink/ink164.xml"/><Relationship Id="rId39" Type="http://schemas.openxmlformats.org/officeDocument/2006/relationships/customXml" Target="../ink/ink18.xml"/><Relationship Id="rId286" Type="http://schemas.openxmlformats.org/officeDocument/2006/relationships/customXml" Target="../ink/ink190.xml"/><Relationship Id="rId451" Type="http://schemas.openxmlformats.org/officeDocument/2006/relationships/customXml" Target="../ink/ink276.xml"/><Relationship Id="rId493" Type="http://schemas.openxmlformats.org/officeDocument/2006/relationships/customXml" Target="../ink/ink304.xml"/><Relationship Id="rId507" Type="http://schemas.openxmlformats.org/officeDocument/2006/relationships/customXml" Target="../ink/ink315.xml"/><Relationship Id="rId549" Type="http://schemas.openxmlformats.org/officeDocument/2006/relationships/customXml" Target="../ink/ink346.xml"/><Relationship Id="rId50" Type="http://schemas.openxmlformats.org/officeDocument/2006/relationships/customXml" Target="../ink/ink25.xml"/><Relationship Id="rId104" Type="http://schemas.openxmlformats.org/officeDocument/2006/relationships/image" Target="../media/image54.png"/><Relationship Id="rId146" Type="http://schemas.openxmlformats.org/officeDocument/2006/relationships/image" Target="../media/image71.png"/><Relationship Id="rId188" Type="http://schemas.openxmlformats.org/officeDocument/2006/relationships/image" Target="../media/image79.png"/><Relationship Id="rId311" Type="http://schemas.openxmlformats.org/officeDocument/2006/relationships/image" Target="../media/image129.png"/><Relationship Id="rId353" Type="http://schemas.openxmlformats.org/officeDocument/2006/relationships/image" Target="../media/image148.png"/><Relationship Id="rId395" Type="http://schemas.openxmlformats.org/officeDocument/2006/relationships/customXml" Target="../ink/ink247.xml"/><Relationship Id="rId409" Type="http://schemas.openxmlformats.org/officeDocument/2006/relationships/customXml" Target="../ink/ink254.xml"/><Relationship Id="rId560" Type="http://schemas.openxmlformats.org/officeDocument/2006/relationships/image" Target="../media/image228.png"/><Relationship Id="rId92" Type="http://schemas.openxmlformats.org/officeDocument/2006/relationships/customXml" Target="../ink/ink63.xml"/><Relationship Id="rId213" Type="http://schemas.openxmlformats.org/officeDocument/2006/relationships/image" Target="../media/image89.png"/><Relationship Id="rId420" Type="http://schemas.openxmlformats.org/officeDocument/2006/relationships/image" Target="../media/image181.png"/><Relationship Id="rId616" Type="http://schemas.openxmlformats.org/officeDocument/2006/relationships/customXml" Target="../ink/ink400.xml"/><Relationship Id="rId255" Type="http://schemas.openxmlformats.org/officeDocument/2006/relationships/image" Target="../media/image103.png"/><Relationship Id="rId297" Type="http://schemas.openxmlformats.org/officeDocument/2006/relationships/image" Target="../media/image122.png"/><Relationship Id="rId462" Type="http://schemas.openxmlformats.org/officeDocument/2006/relationships/image" Target="../media/image201.png"/><Relationship Id="rId518" Type="http://schemas.openxmlformats.org/officeDocument/2006/relationships/customXml" Target="../ink/ink323.xml"/><Relationship Id="rId115" Type="http://schemas.openxmlformats.org/officeDocument/2006/relationships/image" Target="../media/image56.png"/><Relationship Id="rId157" Type="http://schemas.openxmlformats.org/officeDocument/2006/relationships/customXml" Target="../ink/ink103.xml"/><Relationship Id="rId322" Type="http://schemas.openxmlformats.org/officeDocument/2006/relationships/customXml" Target="../ink/ink208.xml"/><Relationship Id="rId364" Type="http://schemas.openxmlformats.org/officeDocument/2006/relationships/image" Target="../media/image153.png"/><Relationship Id="rId61" Type="http://schemas.openxmlformats.org/officeDocument/2006/relationships/customXml" Target="../ink/ink36.xml"/><Relationship Id="rId199" Type="http://schemas.openxmlformats.org/officeDocument/2006/relationships/customXml" Target="../ink/ink137.xml"/><Relationship Id="rId571" Type="http://schemas.openxmlformats.org/officeDocument/2006/relationships/customXml" Target="../ink/ink363.xml"/><Relationship Id="rId627" Type="http://schemas.openxmlformats.org/officeDocument/2006/relationships/image" Target="../media/image238.png"/><Relationship Id="rId19" Type="http://schemas.openxmlformats.org/officeDocument/2006/relationships/customXml" Target="../ink/ink8.xml"/><Relationship Id="rId224" Type="http://schemas.openxmlformats.org/officeDocument/2006/relationships/customXml" Target="../ink/ink151.xml"/><Relationship Id="rId266" Type="http://schemas.openxmlformats.org/officeDocument/2006/relationships/customXml" Target="../ink/ink178.xml"/><Relationship Id="rId431" Type="http://schemas.openxmlformats.org/officeDocument/2006/relationships/customXml" Target="../ink/ink266.xml"/><Relationship Id="rId473" Type="http://schemas.openxmlformats.org/officeDocument/2006/relationships/customXml" Target="../ink/ink287.xml"/><Relationship Id="rId529" Type="http://schemas.openxmlformats.org/officeDocument/2006/relationships/customXml" Target="../ink/ink333.xml"/><Relationship Id="rId30" Type="http://schemas.openxmlformats.org/officeDocument/2006/relationships/image" Target="../media/image37.png"/><Relationship Id="rId126" Type="http://schemas.openxmlformats.org/officeDocument/2006/relationships/customXml" Target="../ink/ink85.xml"/><Relationship Id="rId168" Type="http://schemas.openxmlformats.org/officeDocument/2006/relationships/customXml" Target="../ink/ink114.xml"/><Relationship Id="rId333" Type="http://schemas.openxmlformats.org/officeDocument/2006/relationships/image" Target="../media/image138.png"/><Relationship Id="rId540" Type="http://schemas.openxmlformats.org/officeDocument/2006/relationships/image" Target="../media/image221.png"/><Relationship Id="rId72" Type="http://schemas.openxmlformats.org/officeDocument/2006/relationships/customXml" Target="../ink/ink46.xml"/><Relationship Id="rId375" Type="http://schemas.openxmlformats.org/officeDocument/2006/relationships/customXml" Target="../ink/ink237.xml"/><Relationship Id="rId582" Type="http://schemas.openxmlformats.org/officeDocument/2006/relationships/customXml" Target="../ink/ink372.xml"/><Relationship Id="rId3" Type="http://schemas.openxmlformats.org/officeDocument/2006/relationships/image" Target="../media/image21.jpeg"/><Relationship Id="rId235" Type="http://schemas.openxmlformats.org/officeDocument/2006/relationships/customXml" Target="../ink/ink158.xml"/><Relationship Id="rId277" Type="http://schemas.openxmlformats.org/officeDocument/2006/relationships/image" Target="../media/image112.png"/><Relationship Id="rId400" Type="http://schemas.openxmlformats.org/officeDocument/2006/relationships/image" Target="../media/image171.png"/><Relationship Id="rId442" Type="http://schemas.openxmlformats.org/officeDocument/2006/relationships/image" Target="../media/image191.png"/><Relationship Id="rId484" Type="http://schemas.openxmlformats.org/officeDocument/2006/relationships/customXml" Target="../ink/ink295.xml"/><Relationship Id="rId137" Type="http://schemas.openxmlformats.org/officeDocument/2006/relationships/image" Target="../media/image67.png"/><Relationship Id="rId302" Type="http://schemas.openxmlformats.org/officeDocument/2006/relationships/customXml" Target="../ink/ink198.xml"/><Relationship Id="rId344" Type="http://schemas.openxmlformats.org/officeDocument/2006/relationships/customXml" Target="../ink/ink221.xml"/><Relationship Id="rId41" Type="http://schemas.openxmlformats.org/officeDocument/2006/relationships/customXml" Target="../ink/ink19.xml"/><Relationship Id="rId83" Type="http://schemas.openxmlformats.org/officeDocument/2006/relationships/image" Target="../media/image47.png"/><Relationship Id="rId179" Type="http://schemas.openxmlformats.org/officeDocument/2006/relationships/customXml" Target="../ink/ink125.xml"/><Relationship Id="rId386" Type="http://schemas.openxmlformats.org/officeDocument/2006/relationships/image" Target="../media/image164.png"/><Relationship Id="rId551" Type="http://schemas.openxmlformats.org/officeDocument/2006/relationships/customXml" Target="../ink/ink347.xml"/><Relationship Id="rId593" Type="http://schemas.openxmlformats.org/officeDocument/2006/relationships/customXml" Target="../ink/ink379.xml"/><Relationship Id="rId607" Type="http://schemas.openxmlformats.org/officeDocument/2006/relationships/customXml" Target="../ink/ink391.xml"/><Relationship Id="rId190" Type="http://schemas.openxmlformats.org/officeDocument/2006/relationships/image" Target="../media/image80.png"/><Relationship Id="rId204" Type="http://schemas.openxmlformats.org/officeDocument/2006/relationships/image" Target="../media/image85.png"/><Relationship Id="rId246" Type="http://schemas.openxmlformats.org/officeDocument/2006/relationships/customXml" Target="../ink/ink165.xml"/><Relationship Id="rId288" Type="http://schemas.openxmlformats.org/officeDocument/2006/relationships/customXml" Target="../ink/ink191.xml"/><Relationship Id="rId411" Type="http://schemas.openxmlformats.org/officeDocument/2006/relationships/customXml" Target="../ink/ink255.xml"/><Relationship Id="rId453" Type="http://schemas.openxmlformats.org/officeDocument/2006/relationships/customXml" Target="../ink/ink277.xml"/><Relationship Id="rId509" Type="http://schemas.openxmlformats.org/officeDocument/2006/relationships/customXml" Target="../ink/ink316.xml"/><Relationship Id="rId106" Type="http://schemas.openxmlformats.org/officeDocument/2006/relationships/customXml" Target="../ink/ink72.xml"/><Relationship Id="rId313" Type="http://schemas.openxmlformats.org/officeDocument/2006/relationships/image" Target="../media/image130.png"/><Relationship Id="rId495" Type="http://schemas.openxmlformats.org/officeDocument/2006/relationships/customXml" Target="../ink/ink306.xml"/><Relationship Id="rId10" Type="http://schemas.openxmlformats.org/officeDocument/2006/relationships/image" Target="../media/image27.png"/><Relationship Id="rId52" Type="http://schemas.openxmlformats.org/officeDocument/2006/relationships/customXml" Target="../ink/ink27.xml"/><Relationship Id="rId94" Type="http://schemas.openxmlformats.org/officeDocument/2006/relationships/customXml" Target="../ink/ink65.xml"/><Relationship Id="rId148" Type="http://schemas.openxmlformats.org/officeDocument/2006/relationships/image" Target="../media/image72.png"/><Relationship Id="rId355" Type="http://schemas.openxmlformats.org/officeDocument/2006/relationships/image" Target="../media/image149.png"/><Relationship Id="rId397" Type="http://schemas.openxmlformats.org/officeDocument/2006/relationships/customXml" Target="../ink/ink248.xml"/><Relationship Id="rId520" Type="http://schemas.openxmlformats.org/officeDocument/2006/relationships/customXml" Target="../ink/ink325.xml"/><Relationship Id="rId562" Type="http://schemas.openxmlformats.org/officeDocument/2006/relationships/customXml" Target="../ink/ink354.xml"/><Relationship Id="rId618" Type="http://schemas.openxmlformats.org/officeDocument/2006/relationships/customXml" Target="../ink/ink402.xml"/><Relationship Id="rId215" Type="http://schemas.openxmlformats.org/officeDocument/2006/relationships/customXml" Target="../ink/ink146.xml"/><Relationship Id="rId257" Type="http://schemas.openxmlformats.org/officeDocument/2006/relationships/image" Target="../media/image104.png"/><Relationship Id="rId422" Type="http://schemas.openxmlformats.org/officeDocument/2006/relationships/image" Target="../media/image182.png"/><Relationship Id="rId464" Type="http://schemas.openxmlformats.org/officeDocument/2006/relationships/image" Target="../media/image202.png"/><Relationship Id="rId299" Type="http://schemas.openxmlformats.org/officeDocument/2006/relationships/image" Target="../media/image123.png"/><Relationship Id="rId63" Type="http://schemas.openxmlformats.org/officeDocument/2006/relationships/customXml" Target="../ink/ink38.xml"/><Relationship Id="rId159" Type="http://schemas.openxmlformats.org/officeDocument/2006/relationships/customXml" Target="../ink/ink105.xml"/><Relationship Id="rId366" Type="http://schemas.openxmlformats.org/officeDocument/2006/relationships/image" Target="../media/image154.png"/><Relationship Id="rId573" Type="http://schemas.openxmlformats.org/officeDocument/2006/relationships/customXml" Target="../ink/ink365.xml"/><Relationship Id="rId226" Type="http://schemas.openxmlformats.org/officeDocument/2006/relationships/image" Target="../media/image94.png"/><Relationship Id="rId433" Type="http://schemas.openxmlformats.org/officeDocument/2006/relationships/customXml" Target="../ink/ink267.xml"/><Relationship Id="rId74" Type="http://schemas.openxmlformats.org/officeDocument/2006/relationships/customXml" Target="../ink/ink48.xml"/><Relationship Id="rId377" Type="http://schemas.openxmlformats.org/officeDocument/2006/relationships/customXml" Target="../ink/ink238.xml"/><Relationship Id="rId500" Type="http://schemas.openxmlformats.org/officeDocument/2006/relationships/customXml" Target="../ink/ink311.xml"/><Relationship Id="rId584" Type="http://schemas.openxmlformats.org/officeDocument/2006/relationships/customXml" Target="../ink/ink373.xml"/><Relationship Id="rId5" Type="http://schemas.openxmlformats.org/officeDocument/2006/relationships/customXml" Target="../ink/ink1.xml"/><Relationship Id="rId237" Type="http://schemas.openxmlformats.org/officeDocument/2006/relationships/customXml" Target="../ink/ink160.xml"/><Relationship Id="rId444" Type="http://schemas.openxmlformats.org/officeDocument/2006/relationships/image" Target="../media/image192.png"/><Relationship Id="rId290" Type="http://schemas.openxmlformats.org/officeDocument/2006/relationships/customXml" Target="../ink/ink192.xml"/><Relationship Id="rId304" Type="http://schemas.openxmlformats.org/officeDocument/2006/relationships/customXml" Target="../ink/ink199.xml"/><Relationship Id="rId388" Type="http://schemas.openxmlformats.org/officeDocument/2006/relationships/image" Target="../media/image165.png"/><Relationship Id="rId511" Type="http://schemas.openxmlformats.org/officeDocument/2006/relationships/customXml" Target="../ink/ink317.xml"/><Relationship Id="rId609" Type="http://schemas.openxmlformats.org/officeDocument/2006/relationships/customXml" Target="../ink/ink393.xml"/><Relationship Id="rId85" Type="http://schemas.openxmlformats.org/officeDocument/2006/relationships/customXml" Target="../ink/ink58.xml"/><Relationship Id="rId150" Type="http://schemas.openxmlformats.org/officeDocument/2006/relationships/image" Target="../media/image73.png"/><Relationship Id="rId595" Type="http://schemas.openxmlformats.org/officeDocument/2006/relationships/customXml" Target="../ink/ink381.xml"/><Relationship Id="rId248" Type="http://schemas.openxmlformats.org/officeDocument/2006/relationships/customXml" Target="../ink/ink166.xml"/><Relationship Id="rId455" Type="http://schemas.openxmlformats.org/officeDocument/2006/relationships/customXml" Target="../ink/ink278.xml"/><Relationship Id="rId12" Type="http://schemas.openxmlformats.org/officeDocument/2006/relationships/image" Target="../media/image28.png"/><Relationship Id="rId108" Type="http://schemas.openxmlformats.org/officeDocument/2006/relationships/customXml" Target="../ink/ink74.xml"/><Relationship Id="rId315" Type="http://schemas.openxmlformats.org/officeDocument/2006/relationships/image" Target="../media/image131.png"/><Relationship Id="rId522" Type="http://schemas.openxmlformats.org/officeDocument/2006/relationships/customXml" Target="../ink/ink327.xml"/><Relationship Id="rId96" Type="http://schemas.openxmlformats.org/officeDocument/2006/relationships/image" Target="../media/image50.png"/><Relationship Id="rId161" Type="http://schemas.openxmlformats.org/officeDocument/2006/relationships/customXml" Target="../ink/ink107.xml"/><Relationship Id="rId399" Type="http://schemas.openxmlformats.org/officeDocument/2006/relationships/customXml" Target="../ink/ink249.xml"/><Relationship Id="rId259" Type="http://schemas.openxmlformats.org/officeDocument/2006/relationships/image" Target="../media/image105.png"/><Relationship Id="rId466" Type="http://schemas.openxmlformats.org/officeDocument/2006/relationships/image" Target="../media/image203.png"/><Relationship Id="rId23" Type="http://schemas.openxmlformats.org/officeDocument/2006/relationships/customXml" Target="../ink/ink10.xml"/><Relationship Id="rId119" Type="http://schemas.openxmlformats.org/officeDocument/2006/relationships/image" Target="../media/image58.png"/><Relationship Id="rId326" Type="http://schemas.openxmlformats.org/officeDocument/2006/relationships/customXml" Target="../ink/ink210.xml"/><Relationship Id="rId533" Type="http://schemas.openxmlformats.org/officeDocument/2006/relationships/customXml" Target="../ink/ink336.xml"/><Relationship Id="rId172" Type="http://schemas.openxmlformats.org/officeDocument/2006/relationships/customXml" Target="../ink/ink118.xml"/><Relationship Id="rId477" Type="http://schemas.openxmlformats.org/officeDocument/2006/relationships/customXml" Target="../ink/ink289.xml"/><Relationship Id="rId600" Type="http://schemas.openxmlformats.org/officeDocument/2006/relationships/customXml" Target="../ink/ink384.xml"/><Relationship Id="rId337" Type="http://schemas.openxmlformats.org/officeDocument/2006/relationships/image" Target="../media/image140.png"/><Relationship Id="rId34" Type="http://schemas.openxmlformats.org/officeDocument/2006/relationships/image" Target="../media/image39.png"/><Relationship Id="rId544" Type="http://schemas.openxmlformats.org/officeDocument/2006/relationships/customXml" Target="../ink/ink342.xml"/><Relationship Id="rId183" Type="http://schemas.openxmlformats.org/officeDocument/2006/relationships/customXml" Target="../ink/ink127.xml"/><Relationship Id="rId390" Type="http://schemas.openxmlformats.org/officeDocument/2006/relationships/image" Target="../media/image166.png"/><Relationship Id="rId404" Type="http://schemas.openxmlformats.org/officeDocument/2006/relationships/image" Target="../media/image173.png"/><Relationship Id="rId611" Type="http://schemas.openxmlformats.org/officeDocument/2006/relationships/customXml" Target="../ink/ink395.xml"/><Relationship Id="rId250" Type="http://schemas.openxmlformats.org/officeDocument/2006/relationships/customXml" Target="../ink/ink168.xml"/><Relationship Id="rId488" Type="http://schemas.openxmlformats.org/officeDocument/2006/relationships/customXml" Target="../ink/ink299.xml"/><Relationship Id="rId45" Type="http://schemas.openxmlformats.org/officeDocument/2006/relationships/customXml" Target="../ink/ink21.xml"/><Relationship Id="rId110" Type="http://schemas.openxmlformats.org/officeDocument/2006/relationships/customXml" Target="../ink/ink76.xml"/><Relationship Id="rId348" Type="http://schemas.openxmlformats.org/officeDocument/2006/relationships/customXml" Target="../ink/ink223.xml"/><Relationship Id="rId555" Type="http://schemas.openxmlformats.org/officeDocument/2006/relationships/customXml" Target="../ink/ink350.xml"/><Relationship Id="rId194" Type="http://schemas.openxmlformats.org/officeDocument/2006/relationships/customXml" Target="../ink/ink133.xml"/><Relationship Id="rId208" Type="http://schemas.openxmlformats.org/officeDocument/2006/relationships/image" Target="../media/image87.png"/><Relationship Id="rId415" Type="http://schemas.openxmlformats.org/officeDocument/2006/relationships/customXml" Target="../ink/ink257.xml"/><Relationship Id="rId622" Type="http://schemas.openxmlformats.org/officeDocument/2006/relationships/customXml" Target="../ink/ink406.xml"/><Relationship Id="rId261" Type="http://schemas.openxmlformats.org/officeDocument/2006/relationships/image" Target="../media/image106.png"/><Relationship Id="rId499" Type="http://schemas.openxmlformats.org/officeDocument/2006/relationships/customXml" Target="../ink/ink310.xml"/><Relationship Id="rId56" Type="http://schemas.openxmlformats.org/officeDocument/2006/relationships/customXml" Target="../ink/ink31.xml"/><Relationship Id="rId359" Type="http://schemas.openxmlformats.org/officeDocument/2006/relationships/customXml" Target="../ink/ink229.xml"/><Relationship Id="rId566" Type="http://schemas.openxmlformats.org/officeDocument/2006/relationships/customXml" Target="../ink/ink358.xml"/><Relationship Id="rId121" Type="http://schemas.openxmlformats.org/officeDocument/2006/relationships/image" Target="../media/image59.png"/><Relationship Id="rId219" Type="http://schemas.openxmlformats.org/officeDocument/2006/relationships/customXml" Target="../ink/ink148.xml"/><Relationship Id="rId426" Type="http://schemas.openxmlformats.org/officeDocument/2006/relationships/image" Target="../media/image184.png"/><Relationship Id="rId633" Type="http://schemas.openxmlformats.org/officeDocument/2006/relationships/image" Target="../media/image240.png"/><Relationship Id="rId67" Type="http://schemas.openxmlformats.org/officeDocument/2006/relationships/customXml" Target="../ink/ink42.xml"/><Relationship Id="rId272" Type="http://schemas.openxmlformats.org/officeDocument/2006/relationships/customXml" Target="../ink/ink183.xml"/><Relationship Id="rId577" Type="http://schemas.openxmlformats.org/officeDocument/2006/relationships/customXml" Target="../ink/ink368.xml"/><Relationship Id="rId132" Type="http://schemas.openxmlformats.org/officeDocument/2006/relationships/customXml" Target="../ink/ink88.xml"/><Relationship Id="rId437" Type="http://schemas.openxmlformats.org/officeDocument/2006/relationships/customXml" Target="../ink/ink269.xml"/><Relationship Id="rId283" Type="http://schemas.openxmlformats.org/officeDocument/2006/relationships/image" Target="../media/image115.png"/><Relationship Id="rId490" Type="http://schemas.openxmlformats.org/officeDocument/2006/relationships/customXml" Target="../ink/ink301.xml"/><Relationship Id="rId504" Type="http://schemas.openxmlformats.org/officeDocument/2006/relationships/image" Target="../media/image211.png"/><Relationship Id="rId78" Type="http://schemas.openxmlformats.org/officeDocument/2006/relationships/customXml" Target="../ink/ink52.xml"/><Relationship Id="rId143" Type="http://schemas.openxmlformats.org/officeDocument/2006/relationships/customXml" Target="../ink/ink94.xml"/><Relationship Id="rId350" Type="http://schemas.openxmlformats.org/officeDocument/2006/relationships/customXml" Target="../ink/ink224.xml"/><Relationship Id="rId588" Type="http://schemas.openxmlformats.org/officeDocument/2006/relationships/customXml" Target="../ink/ink375.xml"/><Relationship Id="rId9" Type="http://schemas.openxmlformats.org/officeDocument/2006/relationships/customXml" Target="../ink/ink3.xml"/><Relationship Id="rId210" Type="http://schemas.openxmlformats.org/officeDocument/2006/relationships/customXml" Target="../ink/ink143.xml"/><Relationship Id="rId448" Type="http://schemas.openxmlformats.org/officeDocument/2006/relationships/image" Target="../media/image19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alphaModFix amt="30000"/>
          </a:blip>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457450" y="7303514"/>
            <a:ext cx="4415266" cy="4415266"/>
          </a:xfrm>
          <a:prstGeom prst="rect">
            <a:avLst/>
          </a:prstGeom>
        </p:spPr>
      </p:pic>
      <p:sp>
        <p:nvSpPr>
          <p:cNvPr id="6" name="TextBox 6"/>
          <p:cNvSpPr txBox="1"/>
          <p:nvPr/>
        </p:nvSpPr>
        <p:spPr>
          <a:xfrm>
            <a:off x="1622917" y="2488927"/>
            <a:ext cx="15042166" cy="5309146"/>
          </a:xfrm>
          <a:prstGeom prst="rect">
            <a:avLst/>
          </a:prstGeom>
        </p:spPr>
        <p:txBody>
          <a:bodyPr lIns="0" tIns="0" rIns="0" bIns="0" rtlCol="0" anchor="t">
            <a:spAutoFit/>
          </a:bodyPr>
          <a:lstStyle/>
          <a:p>
            <a:pPr algn="ctr"/>
            <a:r>
              <a:rPr lang="en-US" sz="11500" spc="314" dirty="0">
                <a:solidFill>
                  <a:srgbClr val="10035B"/>
                </a:solidFill>
                <a:latin typeface="Aileron Regular Bold"/>
              </a:rPr>
              <a:t>THE MENTOR AS A</a:t>
            </a:r>
          </a:p>
          <a:p>
            <a:pPr algn="ctr">
              <a:spcBef>
                <a:spcPct val="0"/>
              </a:spcBef>
            </a:pPr>
            <a:r>
              <a:rPr lang="en-US" sz="11500" spc="314" dirty="0">
                <a:solidFill>
                  <a:srgbClr val="10035B"/>
                </a:solidFill>
                <a:latin typeface="Aileron Regular Bold"/>
              </a:rPr>
              <a:t> MENTOR DEVELOPER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9" t="88392" b="6416"/>
          <a:stretch>
            <a:fillRect/>
          </a:stretch>
        </p:blipFill>
        <p:spPr>
          <a:xfrm>
            <a:off x="-163664" y="9433231"/>
            <a:ext cx="18451664" cy="989639"/>
          </a:xfrm>
          <a:prstGeom prst="rect">
            <a:avLst/>
          </a:prstGeom>
        </p:spPr>
      </p:pic>
      <p:pic>
        <p:nvPicPr>
          <p:cNvPr id="3" name="Picture 3"/>
          <p:cNvPicPr>
            <a:picLocks noChangeAspect="1"/>
          </p:cNvPicPr>
          <p:nvPr/>
        </p:nvPicPr>
        <p:blipFill>
          <a:blip r:embed="rId3"/>
          <a:srcRect/>
          <a:stretch>
            <a:fillRect/>
          </a:stretch>
        </p:blipFill>
        <p:spPr>
          <a:xfrm>
            <a:off x="7845512" y="8606619"/>
            <a:ext cx="2433312" cy="2433312"/>
          </a:xfrm>
          <a:prstGeom prst="rect">
            <a:avLst/>
          </a:prstGeom>
        </p:spPr>
      </p:pic>
      <p:pic>
        <p:nvPicPr>
          <p:cNvPr id="4" name="Picture 4"/>
          <p:cNvPicPr>
            <a:picLocks noChangeAspect="1"/>
          </p:cNvPicPr>
          <p:nvPr/>
        </p:nvPicPr>
        <p:blipFill>
          <a:blip r:embed="rId4"/>
          <a:srcRect/>
          <a:stretch>
            <a:fillRect/>
          </a:stretch>
        </p:blipFill>
        <p:spPr>
          <a:xfrm>
            <a:off x="841612" y="5647783"/>
            <a:ext cx="2812020" cy="3347643"/>
          </a:xfrm>
          <a:prstGeom prst="rect">
            <a:avLst/>
          </a:prstGeom>
        </p:spPr>
      </p:pic>
      <p:sp>
        <p:nvSpPr>
          <p:cNvPr id="9" name="TextBox 9"/>
          <p:cNvSpPr txBox="1"/>
          <p:nvPr/>
        </p:nvSpPr>
        <p:spPr>
          <a:xfrm>
            <a:off x="1537366" y="1485900"/>
            <a:ext cx="12616291" cy="619400"/>
          </a:xfrm>
          <a:prstGeom prst="rect">
            <a:avLst/>
          </a:prstGeom>
        </p:spPr>
        <p:txBody>
          <a:bodyPr wrap="square" lIns="0" tIns="0" rIns="0" bIns="0" rtlCol="0" anchor="t">
            <a:spAutoFit/>
          </a:bodyPr>
          <a:lstStyle/>
          <a:p>
            <a:pPr>
              <a:lnSpc>
                <a:spcPts val="4619"/>
              </a:lnSpc>
            </a:pPr>
            <a:r>
              <a:rPr lang="en-US" sz="6000" u="sng" spc="61" dirty="0">
                <a:solidFill>
                  <a:srgbClr val="10035B"/>
                </a:solidFill>
                <a:latin typeface="Aileron Regular Bold"/>
              </a:rPr>
              <a:t>Questions to reflect on: </a:t>
            </a:r>
          </a:p>
        </p:txBody>
      </p:sp>
      <p:sp>
        <p:nvSpPr>
          <p:cNvPr id="11" name="TextBox 7">
            <a:extLst>
              <a:ext uri="{FF2B5EF4-FFF2-40B4-BE49-F238E27FC236}">
                <a16:creationId xmlns:a16="http://schemas.microsoft.com/office/drawing/2014/main" id="{536D756E-E42D-EA44-ADCB-C4DCBD618F57}"/>
              </a:ext>
            </a:extLst>
          </p:cNvPr>
          <p:cNvSpPr txBox="1"/>
          <p:nvPr/>
        </p:nvSpPr>
        <p:spPr>
          <a:xfrm>
            <a:off x="4724400" y="6142899"/>
            <a:ext cx="12386128" cy="1846659"/>
          </a:xfrm>
          <a:prstGeom prst="rect">
            <a:avLst/>
          </a:prstGeom>
        </p:spPr>
        <p:txBody>
          <a:bodyPr wrap="square" lIns="0" tIns="0" rIns="0" bIns="0" rtlCol="0" anchor="t">
            <a:spAutoFit/>
          </a:bodyPr>
          <a:lstStyle/>
          <a:p>
            <a:pPr>
              <a:lnSpc>
                <a:spcPts val="4759"/>
              </a:lnSpc>
            </a:pPr>
            <a:r>
              <a:rPr lang="en-US" sz="4000" spc="61" dirty="0">
                <a:solidFill>
                  <a:srgbClr val="10035B"/>
                </a:solidFill>
                <a:latin typeface="Aileron Regular"/>
              </a:rPr>
              <a:t>How do I work with leaders who have a different leadership style than mine, and who push me out of my comfort zone? </a:t>
            </a:r>
          </a:p>
        </p:txBody>
      </p:sp>
      <p:sp>
        <p:nvSpPr>
          <p:cNvPr id="7" name="TextBox 9">
            <a:extLst>
              <a:ext uri="{FF2B5EF4-FFF2-40B4-BE49-F238E27FC236}">
                <a16:creationId xmlns:a16="http://schemas.microsoft.com/office/drawing/2014/main" id="{5033EF49-C2D0-234B-93E8-9A578EF87142}"/>
              </a:ext>
            </a:extLst>
          </p:cNvPr>
          <p:cNvSpPr txBox="1"/>
          <p:nvPr/>
        </p:nvSpPr>
        <p:spPr>
          <a:xfrm>
            <a:off x="1905000" y="2947588"/>
            <a:ext cx="12616291" cy="2092881"/>
          </a:xfrm>
          <a:prstGeom prst="rect">
            <a:avLst/>
          </a:prstGeom>
        </p:spPr>
        <p:txBody>
          <a:bodyPr wrap="square" lIns="0" tIns="0" rIns="0" bIns="0" rtlCol="0" anchor="t">
            <a:spAutoFit/>
          </a:bodyPr>
          <a:lstStyle/>
          <a:p>
            <a:pPr>
              <a:lnSpc>
                <a:spcPts val="5599"/>
              </a:lnSpc>
            </a:pPr>
            <a:r>
              <a:rPr lang="en-US" sz="4000" spc="61" dirty="0">
                <a:solidFill>
                  <a:srgbClr val="10035B"/>
                </a:solidFill>
                <a:latin typeface="Aileron Regular"/>
              </a:rPr>
              <a:t>How would you describe the beauty of the people I am mentoring, considering the characteristics of a servant leader?</a:t>
            </a:r>
          </a:p>
        </p:txBody>
      </p:sp>
    </p:spTree>
    <p:extLst>
      <p:ext uri="{BB962C8B-B14F-4D97-AF65-F5344CB8AC3E}">
        <p14:creationId xmlns:p14="http://schemas.microsoft.com/office/powerpoint/2010/main" val="410163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9" t="88392" b="6416"/>
          <a:stretch>
            <a:fillRect/>
          </a:stretch>
        </p:blipFill>
        <p:spPr>
          <a:xfrm>
            <a:off x="-163664" y="9433231"/>
            <a:ext cx="18451664" cy="989639"/>
          </a:xfrm>
          <a:prstGeom prst="rect">
            <a:avLst/>
          </a:prstGeom>
        </p:spPr>
      </p:pic>
      <p:pic>
        <p:nvPicPr>
          <p:cNvPr id="3" name="Picture 3"/>
          <p:cNvPicPr>
            <a:picLocks noChangeAspect="1"/>
          </p:cNvPicPr>
          <p:nvPr/>
        </p:nvPicPr>
        <p:blipFill>
          <a:blip r:embed="rId3"/>
          <a:srcRect/>
          <a:stretch>
            <a:fillRect/>
          </a:stretch>
        </p:blipFill>
        <p:spPr>
          <a:xfrm>
            <a:off x="7845512" y="8606619"/>
            <a:ext cx="2433312" cy="2433312"/>
          </a:xfrm>
          <a:prstGeom prst="rect">
            <a:avLst/>
          </a:prstGeom>
        </p:spPr>
      </p:pic>
      <p:pic>
        <p:nvPicPr>
          <p:cNvPr id="4" name="Picture 4"/>
          <p:cNvPicPr>
            <a:picLocks noChangeAspect="1"/>
          </p:cNvPicPr>
          <p:nvPr/>
        </p:nvPicPr>
        <p:blipFill>
          <a:blip r:embed="rId4"/>
          <a:srcRect/>
          <a:stretch>
            <a:fillRect/>
          </a:stretch>
        </p:blipFill>
        <p:spPr>
          <a:xfrm>
            <a:off x="841612" y="5647783"/>
            <a:ext cx="2812020" cy="3347643"/>
          </a:xfrm>
          <a:prstGeom prst="rect">
            <a:avLst/>
          </a:prstGeom>
        </p:spPr>
      </p:pic>
      <p:sp>
        <p:nvSpPr>
          <p:cNvPr id="9" name="TextBox 9"/>
          <p:cNvSpPr txBox="1"/>
          <p:nvPr/>
        </p:nvSpPr>
        <p:spPr>
          <a:xfrm>
            <a:off x="1537366" y="1485900"/>
            <a:ext cx="12616291" cy="619400"/>
          </a:xfrm>
          <a:prstGeom prst="rect">
            <a:avLst/>
          </a:prstGeom>
        </p:spPr>
        <p:txBody>
          <a:bodyPr wrap="square" lIns="0" tIns="0" rIns="0" bIns="0" rtlCol="0" anchor="t">
            <a:spAutoFit/>
          </a:bodyPr>
          <a:lstStyle/>
          <a:p>
            <a:pPr>
              <a:lnSpc>
                <a:spcPts val="4619"/>
              </a:lnSpc>
            </a:pPr>
            <a:r>
              <a:rPr lang="en-US" sz="6000" u="sng" spc="61" dirty="0">
                <a:solidFill>
                  <a:srgbClr val="10035B"/>
                </a:solidFill>
                <a:latin typeface="Aileron Regular Bold"/>
              </a:rPr>
              <a:t>Questions to reflect on: </a:t>
            </a:r>
          </a:p>
        </p:txBody>
      </p:sp>
      <p:sp>
        <p:nvSpPr>
          <p:cNvPr id="11" name="TextBox 7">
            <a:extLst>
              <a:ext uri="{FF2B5EF4-FFF2-40B4-BE49-F238E27FC236}">
                <a16:creationId xmlns:a16="http://schemas.microsoft.com/office/drawing/2014/main" id="{536D756E-E42D-EA44-ADCB-C4DCBD618F57}"/>
              </a:ext>
            </a:extLst>
          </p:cNvPr>
          <p:cNvSpPr txBox="1"/>
          <p:nvPr/>
        </p:nvSpPr>
        <p:spPr>
          <a:xfrm>
            <a:off x="4800600" y="6329673"/>
            <a:ext cx="12386128" cy="1301510"/>
          </a:xfrm>
          <a:prstGeom prst="rect">
            <a:avLst/>
          </a:prstGeom>
        </p:spPr>
        <p:txBody>
          <a:bodyPr wrap="square" lIns="0" tIns="0" rIns="0" bIns="0" rtlCol="0" anchor="t">
            <a:spAutoFit/>
          </a:bodyPr>
          <a:lstStyle/>
          <a:p>
            <a:pPr>
              <a:lnSpc>
                <a:spcPts val="5319"/>
              </a:lnSpc>
            </a:pPr>
            <a:r>
              <a:rPr lang="en-US" sz="4000" spc="61" dirty="0">
                <a:solidFill>
                  <a:srgbClr val="10035B"/>
                </a:solidFill>
                <a:latin typeface="Aileron Regular"/>
              </a:rPr>
              <a:t>Can I see them as leaders that God is calling me to mentor and not as a threat to my leadership?</a:t>
            </a:r>
          </a:p>
        </p:txBody>
      </p:sp>
      <p:sp>
        <p:nvSpPr>
          <p:cNvPr id="7" name="TextBox 9">
            <a:extLst>
              <a:ext uri="{FF2B5EF4-FFF2-40B4-BE49-F238E27FC236}">
                <a16:creationId xmlns:a16="http://schemas.microsoft.com/office/drawing/2014/main" id="{5033EF49-C2D0-234B-93E8-9A578EF87142}"/>
              </a:ext>
            </a:extLst>
          </p:cNvPr>
          <p:cNvSpPr txBox="1"/>
          <p:nvPr/>
        </p:nvSpPr>
        <p:spPr>
          <a:xfrm>
            <a:off x="1981200" y="3488603"/>
            <a:ext cx="12616291" cy="1231106"/>
          </a:xfrm>
          <a:prstGeom prst="rect">
            <a:avLst/>
          </a:prstGeom>
        </p:spPr>
        <p:txBody>
          <a:bodyPr wrap="square" lIns="0" tIns="0" rIns="0" bIns="0" rtlCol="0" anchor="t">
            <a:spAutoFit/>
          </a:bodyPr>
          <a:lstStyle/>
          <a:p>
            <a:pPr>
              <a:lnSpc>
                <a:spcPts val="4759"/>
              </a:lnSpc>
            </a:pPr>
            <a:r>
              <a:rPr lang="en-US" sz="4000" spc="61" dirty="0">
                <a:solidFill>
                  <a:srgbClr val="10035B"/>
                </a:solidFill>
                <a:latin typeface="Aileron Regular"/>
              </a:rPr>
              <a:t>Can I see the beauty of God’s image in them and their potential in Jesus Christ? </a:t>
            </a:r>
          </a:p>
        </p:txBody>
      </p:sp>
    </p:spTree>
    <p:extLst>
      <p:ext uri="{BB962C8B-B14F-4D97-AF65-F5344CB8AC3E}">
        <p14:creationId xmlns:p14="http://schemas.microsoft.com/office/powerpoint/2010/main" val="376736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alphaModFix amt="30000"/>
          </a:blip>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457450" y="7303514"/>
            <a:ext cx="4415266" cy="4415266"/>
          </a:xfrm>
          <a:prstGeom prst="rect">
            <a:avLst/>
          </a:prstGeom>
        </p:spPr>
      </p:pic>
      <p:sp>
        <p:nvSpPr>
          <p:cNvPr id="7" name="TextBox 7"/>
          <p:cNvSpPr txBox="1"/>
          <p:nvPr/>
        </p:nvSpPr>
        <p:spPr>
          <a:xfrm>
            <a:off x="1622917" y="2095500"/>
            <a:ext cx="15042166" cy="1494961"/>
          </a:xfrm>
          <a:prstGeom prst="rect">
            <a:avLst/>
          </a:prstGeom>
        </p:spPr>
        <p:txBody>
          <a:bodyPr lIns="0" tIns="0" rIns="0" bIns="0" rtlCol="0" anchor="t">
            <a:spAutoFit/>
          </a:bodyPr>
          <a:lstStyle/>
          <a:p>
            <a:pPr algn="ctr">
              <a:lnSpc>
                <a:spcPts val="6115"/>
              </a:lnSpc>
              <a:spcBef>
                <a:spcPct val="0"/>
              </a:spcBef>
            </a:pPr>
            <a:r>
              <a:rPr lang="en-US" sz="8800" spc="314" dirty="0">
                <a:solidFill>
                  <a:srgbClr val="10035B"/>
                </a:solidFill>
                <a:latin typeface="Aileron Regular Bold"/>
              </a:rPr>
              <a:t>Small Groups </a:t>
            </a:r>
          </a:p>
          <a:p>
            <a:pPr algn="ctr">
              <a:lnSpc>
                <a:spcPts val="6115"/>
              </a:lnSpc>
              <a:spcBef>
                <a:spcPct val="0"/>
              </a:spcBef>
            </a:pPr>
            <a:r>
              <a:rPr lang="en-US" sz="3600" spc="314" dirty="0">
                <a:solidFill>
                  <a:srgbClr val="10035B"/>
                </a:solidFill>
                <a:latin typeface="Aileron Regular Bold"/>
              </a:rPr>
              <a:t>to work on the questions to reflect on.</a:t>
            </a:r>
          </a:p>
        </p:txBody>
      </p:sp>
      <p:pic>
        <p:nvPicPr>
          <p:cNvPr id="4" name="Imagen 3">
            <a:extLst>
              <a:ext uri="{FF2B5EF4-FFF2-40B4-BE49-F238E27FC236}">
                <a16:creationId xmlns:a16="http://schemas.microsoft.com/office/drawing/2014/main" id="{438BF87E-1F08-B348-A674-C74B5E3B5304}"/>
              </a:ext>
            </a:extLst>
          </p:cNvPr>
          <p:cNvPicPr>
            <a:picLocks noChangeAspect="1"/>
          </p:cNvPicPr>
          <p:nvPr/>
        </p:nvPicPr>
        <p:blipFill rotWithShape="1">
          <a:blip r:embed="rId4">
            <a:extLst>
              <a:ext uri="{28A0092B-C50C-407E-A947-70E740481C1C}">
                <a14:useLocalDpi xmlns:a14="http://schemas.microsoft.com/office/drawing/2010/main" val="0"/>
              </a:ext>
            </a:extLst>
          </a:blip>
          <a:srcRect l="22917" r="55000" b="63704"/>
          <a:stretch/>
        </p:blipFill>
        <p:spPr>
          <a:xfrm>
            <a:off x="6656479" y="4322032"/>
            <a:ext cx="4975042" cy="4599567"/>
          </a:xfrm>
          <a:prstGeom prst="rect">
            <a:avLst/>
          </a:prstGeom>
        </p:spPr>
      </p:pic>
    </p:spTree>
    <p:extLst>
      <p:ext uri="{BB962C8B-B14F-4D97-AF65-F5344CB8AC3E}">
        <p14:creationId xmlns:p14="http://schemas.microsoft.com/office/powerpoint/2010/main" val="417721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838145"/>
            <a:ext cx="18643743" cy="1149425"/>
          </a:xfrm>
          <a:prstGeom prst="rect">
            <a:avLst/>
          </a:prstGeom>
        </p:spPr>
      </p:pic>
      <p:pic>
        <p:nvPicPr>
          <p:cNvPr id="4" name="Picture 4"/>
          <p:cNvPicPr>
            <a:picLocks noChangeAspect="1"/>
          </p:cNvPicPr>
          <p:nvPr/>
        </p:nvPicPr>
        <p:blipFill>
          <a:blip r:embed="rId2"/>
          <a:srcRect t="17058" b="73739"/>
          <a:stretch>
            <a:fillRect/>
          </a:stretch>
        </p:blipFill>
        <p:spPr>
          <a:xfrm>
            <a:off x="-88936" y="9942004"/>
            <a:ext cx="18643743" cy="1149425"/>
          </a:xfrm>
          <a:prstGeom prst="rect">
            <a:avLst/>
          </a:prstGeom>
        </p:spPr>
      </p:pic>
      <p:pic>
        <p:nvPicPr>
          <p:cNvPr id="5" name="Picture 5"/>
          <p:cNvPicPr>
            <a:picLocks noChangeAspect="1"/>
          </p:cNvPicPr>
          <p:nvPr/>
        </p:nvPicPr>
        <p:blipFill>
          <a:blip r:embed="rId3"/>
          <a:srcRect/>
          <a:stretch>
            <a:fillRect/>
          </a:stretch>
        </p:blipFill>
        <p:spPr>
          <a:xfrm>
            <a:off x="-352264" y="-560098"/>
            <a:ext cx="2433312" cy="243331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096" y="5147799"/>
            <a:ext cx="4545808" cy="4085546"/>
          </a:xfrm>
          <a:prstGeom prst="rect">
            <a:avLst/>
          </a:prstGeom>
        </p:spPr>
      </p:pic>
      <p:sp>
        <p:nvSpPr>
          <p:cNvPr id="8" name="TextBox 8"/>
          <p:cNvSpPr txBox="1"/>
          <p:nvPr/>
        </p:nvSpPr>
        <p:spPr>
          <a:xfrm>
            <a:off x="1028700" y="1475626"/>
            <a:ext cx="16230600" cy="2954655"/>
          </a:xfrm>
          <a:prstGeom prst="rect">
            <a:avLst/>
          </a:prstGeom>
        </p:spPr>
        <p:txBody>
          <a:bodyPr lIns="0" tIns="0" rIns="0" bIns="0" rtlCol="0" anchor="t">
            <a:spAutoFit/>
          </a:bodyPr>
          <a:lstStyle/>
          <a:p>
            <a:pPr algn="ctr">
              <a:spcBef>
                <a:spcPct val="0"/>
              </a:spcBef>
            </a:pPr>
            <a:r>
              <a:rPr lang="en-US" sz="9600" spc="314" dirty="0">
                <a:solidFill>
                  <a:srgbClr val="10035B"/>
                </a:solidFill>
                <a:latin typeface="Aileron Regular Bold"/>
              </a:rPr>
              <a:t>Guiding principles in a mentorship relationship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876300"/>
            <a:ext cx="18643743" cy="1149425"/>
          </a:xfrm>
          <a:prstGeom prst="rect">
            <a:avLst/>
          </a:prstGeom>
        </p:spPr>
      </p:pic>
      <p:pic>
        <p:nvPicPr>
          <p:cNvPr id="4" name="Picture 4"/>
          <p:cNvPicPr>
            <a:picLocks noChangeAspect="1"/>
          </p:cNvPicPr>
          <p:nvPr/>
        </p:nvPicPr>
        <p:blipFill>
          <a:blip r:embed="rId2"/>
          <a:srcRect t="17058" b="73739"/>
          <a:stretch>
            <a:fillRect/>
          </a:stretch>
        </p:blipFill>
        <p:spPr>
          <a:xfrm>
            <a:off x="-88936" y="9251875"/>
            <a:ext cx="18643743" cy="1149425"/>
          </a:xfrm>
          <a:prstGeom prst="rect">
            <a:avLst/>
          </a:prstGeom>
        </p:spPr>
      </p:pic>
      <p:pic>
        <p:nvPicPr>
          <p:cNvPr id="5" name="Picture 5"/>
          <p:cNvPicPr>
            <a:picLocks noChangeAspect="1"/>
          </p:cNvPicPr>
          <p:nvPr/>
        </p:nvPicPr>
        <p:blipFill>
          <a:blip r:embed="rId3"/>
          <a:srcRect/>
          <a:stretch>
            <a:fillRect/>
          </a:stretch>
        </p:blipFill>
        <p:spPr>
          <a:xfrm>
            <a:off x="-88936" y="7520079"/>
            <a:ext cx="2433312" cy="2433312"/>
          </a:xfrm>
          <a:prstGeom prst="rect">
            <a:avLst/>
          </a:prstGeom>
        </p:spPr>
      </p:pic>
      <p:sp>
        <p:nvSpPr>
          <p:cNvPr id="10" name="TextBox 10"/>
          <p:cNvSpPr txBox="1"/>
          <p:nvPr/>
        </p:nvSpPr>
        <p:spPr>
          <a:xfrm>
            <a:off x="853759" y="3399433"/>
            <a:ext cx="13944599" cy="1744067"/>
          </a:xfrm>
          <a:prstGeom prst="rect">
            <a:avLst/>
          </a:prstGeom>
        </p:spPr>
        <p:txBody>
          <a:bodyPr wrap="square" lIns="0" tIns="0" rIns="0" bIns="0" rtlCol="0" anchor="t">
            <a:spAutoFit/>
          </a:bodyPr>
          <a:lstStyle/>
          <a:p>
            <a:pPr marL="1088388" lvl="1" indent="-742950">
              <a:lnSpc>
                <a:spcPts val="4479"/>
              </a:lnSpc>
              <a:buAutoNum type="arabicPeriod"/>
            </a:pPr>
            <a:r>
              <a:rPr lang="en-US" sz="4800" spc="64" dirty="0">
                <a:solidFill>
                  <a:srgbClr val="10035B"/>
                </a:solidFill>
                <a:latin typeface="Aileron Regular Bold Italics"/>
              </a:rPr>
              <a:t>Collaboration</a:t>
            </a:r>
          </a:p>
          <a:p>
            <a:pPr marL="1088388" lvl="1" indent="-742950">
              <a:lnSpc>
                <a:spcPts val="4479"/>
              </a:lnSpc>
              <a:buAutoNum type="arabicPeriod"/>
            </a:pPr>
            <a:endParaRPr lang="en-US" sz="4000" spc="63" dirty="0">
              <a:solidFill>
                <a:srgbClr val="004AAD"/>
              </a:solidFill>
              <a:latin typeface="Aileron Regular Bold"/>
            </a:endParaRPr>
          </a:p>
          <a:p>
            <a:pPr>
              <a:lnSpc>
                <a:spcPts val="4620"/>
              </a:lnSpc>
            </a:pPr>
            <a:r>
              <a:rPr lang="en-US" sz="4800" i="1" spc="65" dirty="0">
                <a:solidFill>
                  <a:srgbClr val="10035B"/>
                </a:solidFill>
                <a:latin typeface="Arimo Italics"/>
              </a:rPr>
              <a:t>Mentor training is a team effort.</a:t>
            </a:r>
          </a:p>
        </p:txBody>
      </p:sp>
      <p:pic>
        <p:nvPicPr>
          <p:cNvPr id="1026" name="Picture 2" descr="The Perfect TeamWork Guide | Compilatio">
            <a:extLst>
              <a:ext uri="{FF2B5EF4-FFF2-40B4-BE49-F238E27FC236}">
                <a16:creationId xmlns:a16="http://schemas.microsoft.com/office/drawing/2014/main" id="{750CF6A9-E806-D743-87B4-BA35DD0E67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74" t="16667" r="8750" b="13856"/>
          <a:stretch/>
        </p:blipFill>
        <p:spPr bwMode="auto">
          <a:xfrm rot="20952429">
            <a:off x="10307117" y="5043737"/>
            <a:ext cx="6900328" cy="307411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2">
            <a:extLst>
              <a:ext uri="{FF2B5EF4-FFF2-40B4-BE49-F238E27FC236}">
                <a16:creationId xmlns:a16="http://schemas.microsoft.com/office/drawing/2014/main" id="{1476A557-887F-2845-AF22-ABBF0AB2E6FE}"/>
              </a:ext>
            </a:extLst>
          </p:cNvPr>
          <p:cNvSpPr/>
          <p:nvPr/>
        </p:nvSpPr>
        <p:spPr>
          <a:xfrm>
            <a:off x="1526709" y="1192659"/>
            <a:ext cx="8292911" cy="1107996"/>
          </a:xfrm>
          <a:prstGeom prst="rect">
            <a:avLst/>
          </a:prstGeom>
        </p:spPr>
        <p:txBody>
          <a:bodyPr wrap="none">
            <a:spAutoFit/>
          </a:bodyPr>
          <a:lstStyle/>
          <a:p>
            <a:pPr algn="ctr"/>
            <a:r>
              <a:rPr lang="en-US" sz="6600" spc="314" dirty="0">
                <a:solidFill>
                  <a:srgbClr val="10035B"/>
                </a:solidFill>
                <a:latin typeface="Aileron Regular Bold"/>
              </a:rPr>
              <a:t>Guiding principles</a:t>
            </a:r>
            <a:endParaRPr lang="en-US" sz="6600" dirty="0"/>
          </a:p>
        </p:txBody>
      </p:sp>
    </p:spTree>
    <p:extLst>
      <p:ext uri="{BB962C8B-B14F-4D97-AF65-F5344CB8AC3E}">
        <p14:creationId xmlns:p14="http://schemas.microsoft.com/office/powerpoint/2010/main" val="38427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454252"/>
            <a:ext cx="18643743" cy="1149425"/>
          </a:xfrm>
          <a:prstGeom prst="rect">
            <a:avLst/>
          </a:prstGeom>
        </p:spPr>
      </p:pic>
      <p:pic>
        <p:nvPicPr>
          <p:cNvPr id="3" name="Picture 3"/>
          <p:cNvPicPr>
            <a:picLocks noChangeAspect="1"/>
          </p:cNvPicPr>
          <p:nvPr/>
        </p:nvPicPr>
        <p:blipFill>
          <a:blip r:embed="rId2"/>
          <a:srcRect t="17058" b="73739"/>
          <a:stretch>
            <a:fillRect/>
          </a:stretch>
        </p:blipFill>
        <p:spPr>
          <a:xfrm>
            <a:off x="-88936" y="9334500"/>
            <a:ext cx="18643743" cy="1149425"/>
          </a:xfrm>
          <a:prstGeom prst="rect">
            <a:avLst/>
          </a:prstGeom>
        </p:spPr>
      </p:pic>
      <p:sp>
        <p:nvSpPr>
          <p:cNvPr id="8" name="TextBox 8"/>
          <p:cNvSpPr txBox="1"/>
          <p:nvPr/>
        </p:nvSpPr>
        <p:spPr>
          <a:xfrm>
            <a:off x="1295400" y="3359830"/>
            <a:ext cx="15697200" cy="2631490"/>
          </a:xfrm>
          <a:prstGeom prst="rect">
            <a:avLst/>
          </a:prstGeom>
        </p:spPr>
        <p:txBody>
          <a:bodyPr wrap="square" lIns="0" tIns="0" rIns="0" bIns="0" rtlCol="0" anchor="t">
            <a:spAutoFit/>
          </a:bodyPr>
          <a:lstStyle/>
          <a:p>
            <a:pPr>
              <a:lnSpc>
                <a:spcPts val="4479"/>
              </a:lnSpc>
            </a:pPr>
            <a:r>
              <a:rPr lang="en-US" sz="4800" spc="64" dirty="0">
                <a:solidFill>
                  <a:srgbClr val="10035B"/>
                </a:solidFill>
                <a:latin typeface="Aileron Regular Bold Italics"/>
              </a:rPr>
              <a:t>2. Independence</a:t>
            </a:r>
          </a:p>
          <a:p>
            <a:pPr>
              <a:lnSpc>
                <a:spcPts val="4479"/>
              </a:lnSpc>
            </a:pPr>
            <a:endParaRPr lang="en-US" sz="4800" spc="64" dirty="0">
              <a:solidFill>
                <a:srgbClr val="10035B"/>
              </a:solidFill>
              <a:latin typeface="Aileron Regular Bold Italics"/>
            </a:endParaRPr>
          </a:p>
          <a:p>
            <a:r>
              <a:rPr lang="en-US" sz="4800" i="1" spc="65" dirty="0">
                <a:solidFill>
                  <a:srgbClr val="10035B"/>
                </a:solidFill>
                <a:latin typeface="Arimo Italics"/>
              </a:rPr>
              <a:t>The ultimate </a:t>
            </a:r>
            <a:r>
              <a:rPr lang="en-US" sz="4800" spc="65" dirty="0">
                <a:solidFill>
                  <a:srgbClr val="10035B"/>
                </a:solidFill>
                <a:latin typeface="Arimo Italics"/>
              </a:rPr>
              <a:t>responsibility</a:t>
            </a:r>
            <a:r>
              <a:rPr lang="en-US" sz="4800" i="1" spc="65" dirty="0">
                <a:solidFill>
                  <a:srgbClr val="10035B"/>
                </a:solidFill>
                <a:latin typeface="Arimo Italics"/>
              </a:rPr>
              <a:t> to </a:t>
            </a:r>
            <a:r>
              <a:rPr lang="en-US" sz="4800" i="1" u="sng" spc="65" dirty="0">
                <a:solidFill>
                  <a:srgbClr val="10035B"/>
                </a:solidFill>
                <a:latin typeface="Arimo Italics"/>
              </a:rPr>
              <a:t>learn and advance</a:t>
            </a:r>
            <a:r>
              <a:rPr lang="en-US" sz="4800" i="1" spc="65" dirty="0">
                <a:solidFill>
                  <a:srgbClr val="10035B"/>
                </a:solidFill>
                <a:latin typeface="Arimo Italics"/>
              </a:rPr>
              <a:t> in their ministry journey rests with the mentee.</a:t>
            </a:r>
          </a:p>
        </p:txBody>
      </p:sp>
      <p:pic>
        <p:nvPicPr>
          <p:cNvPr id="10" name="Picture 10"/>
          <p:cNvPicPr>
            <a:picLocks noChangeAspect="1"/>
          </p:cNvPicPr>
          <p:nvPr/>
        </p:nvPicPr>
        <p:blipFill>
          <a:blip r:embed="rId3"/>
          <a:srcRect/>
          <a:stretch>
            <a:fillRect/>
          </a:stretch>
        </p:blipFill>
        <p:spPr>
          <a:xfrm>
            <a:off x="16012513" y="-454252"/>
            <a:ext cx="2542295" cy="2542295"/>
          </a:xfrm>
          <a:prstGeom prst="rect">
            <a:avLst/>
          </a:prstGeom>
        </p:spPr>
      </p:pic>
      <p:sp>
        <p:nvSpPr>
          <p:cNvPr id="15" name="Rectangle 2">
            <a:extLst>
              <a:ext uri="{FF2B5EF4-FFF2-40B4-BE49-F238E27FC236}">
                <a16:creationId xmlns:a16="http://schemas.microsoft.com/office/drawing/2014/main" id="{30E276A6-0903-7547-953C-D8DD8589E154}"/>
              </a:ext>
            </a:extLst>
          </p:cNvPr>
          <p:cNvSpPr/>
          <p:nvPr/>
        </p:nvSpPr>
        <p:spPr>
          <a:xfrm>
            <a:off x="1526709" y="1192659"/>
            <a:ext cx="8292911" cy="1107996"/>
          </a:xfrm>
          <a:prstGeom prst="rect">
            <a:avLst/>
          </a:prstGeom>
        </p:spPr>
        <p:txBody>
          <a:bodyPr wrap="none">
            <a:spAutoFit/>
          </a:bodyPr>
          <a:lstStyle/>
          <a:p>
            <a:pPr algn="ctr"/>
            <a:r>
              <a:rPr lang="en-US" sz="6600" spc="314" dirty="0">
                <a:solidFill>
                  <a:srgbClr val="10035B"/>
                </a:solidFill>
                <a:latin typeface="Aileron Regular Bold"/>
              </a:rPr>
              <a:t>Guiding principles</a:t>
            </a:r>
            <a:endParaRPr lang="en-US" sz="6600" dirty="0"/>
          </a:p>
        </p:txBody>
      </p:sp>
      <p:grpSp>
        <p:nvGrpSpPr>
          <p:cNvPr id="16" name="Grupo 15">
            <a:extLst>
              <a:ext uri="{FF2B5EF4-FFF2-40B4-BE49-F238E27FC236}">
                <a16:creationId xmlns:a16="http://schemas.microsoft.com/office/drawing/2014/main" id="{6DDD26AE-7FF0-084A-80A6-2F7E0E183DEB}"/>
              </a:ext>
            </a:extLst>
          </p:cNvPr>
          <p:cNvGrpSpPr/>
          <p:nvPr/>
        </p:nvGrpSpPr>
        <p:grpSpPr>
          <a:xfrm>
            <a:off x="12496800" y="5917922"/>
            <a:ext cx="4007275" cy="2885405"/>
            <a:chOff x="502152" y="6362700"/>
            <a:chExt cx="2469649" cy="2056430"/>
          </a:xfrm>
        </p:grpSpPr>
        <p:pic>
          <p:nvPicPr>
            <p:cNvPr id="17" name="Picture 11">
              <a:extLst>
                <a:ext uri="{FF2B5EF4-FFF2-40B4-BE49-F238E27FC236}">
                  <a16:creationId xmlns:a16="http://schemas.microsoft.com/office/drawing/2014/main" id="{4EC666BB-BF14-9046-BD53-483C1332EA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2152" y="6574654"/>
              <a:ext cx="757941" cy="1468168"/>
            </a:xfrm>
            <a:prstGeom prst="rect">
              <a:avLst/>
            </a:prstGeom>
          </p:spPr>
        </p:pic>
        <p:pic>
          <p:nvPicPr>
            <p:cNvPr id="18" name="Picture 11">
              <a:extLst>
                <a:ext uri="{FF2B5EF4-FFF2-40B4-BE49-F238E27FC236}">
                  <a16:creationId xmlns:a16="http://schemas.microsoft.com/office/drawing/2014/main" id="{D0C09D65-2AB7-4240-B3DD-0951B0C107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1" y="6362700"/>
              <a:ext cx="685800" cy="1328427"/>
            </a:xfrm>
            <a:prstGeom prst="rect">
              <a:avLst/>
            </a:prstGeom>
          </p:spPr>
        </p:pic>
        <p:pic>
          <p:nvPicPr>
            <p:cNvPr id="19" name="Picture 11">
              <a:extLst>
                <a:ext uri="{FF2B5EF4-FFF2-40B4-BE49-F238E27FC236}">
                  <a16:creationId xmlns:a16="http://schemas.microsoft.com/office/drawing/2014/main" id="{B452CFDE-FBC8-0241-B8A2-0B9A6C7BA7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1" y="7090703"/>
              <a:ext cx="685800" cy="13284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255755"/>
            <a:ext cx="18643743" cy="1149425"/>
          </a:xfrm>
          <a:prstGeom prst="rect">
            <a:avLst/>
          </a:prstGeom>
        </p:spPr>
      </p:pic>
      <p:pic>
        <p:nvPicPr>
          <p:cNvPr id="4" name="Picture 4"/>
          <p:cNvPicPr>
            <a:picLocks noChangeAspect="1"/>
          </p:cNvPicPr>
          <p:nvPr/>
        </p:nvPicPr>
        <p:blipFill>
          <a:blip r:embed="rId2"/>
          <a:srcRect t="17058" b="73739"/>
          <a:stretch>
            <a:fillRect/>
          </a:stretch>
        </p:blipFill>
        <p:spPr>
          <a:xfrm>
            <a:off x="-88936" y="9410700"/>
            <a:ext cx="18643743" cy="1149425"/>
          </a:xfrm>
          <a:prstGeom prst="rect">
            <a:avLst/>
          </a:prstGeom>
        </p:spPr>
      </p:pic>
      <p:pic>
        <p:nvPicPr>
          <p:cNvPr id="5" name="Picture 5"/>
          <p:cNvPicPr>
            <a:picLocks noChangeAspect="1"/>
          </p:cNvPicPr>
          <p:nvPr/>
        </p:nvPicPr>
        <p:blipFill>
          <a:blip r:embed="rId3"/>
          <a:srcRect/>
          <a:stretch>
            <a:fillRect/>
          </a:stretch>
        </p:blipFill>
        <p:spPr>
          <a:xfrm>
            <a:off x="16092921" y="-462576"/>
            <a:ext cx="2433312" cy="2433312"/>
          </a:xfrm>
          <a:prstGeom prst="rect">
            <a:avLst/>
          </a:prstGeom>
        </p:spPr>
      </p:pic>
      <p:sp>
        <p:nvSpPr>
          <p:cNvPr id="10" name="TextBox 10"/>
          <p:cNvSpPr txBox="1"/>
          <p:nvPr/>
        </p:nvSpPr>
        <p:spPr>
          <a:xfrm>
            <a:off x="1389896" y="3086100"/>
            <a:ext cx="15508207" cy="2631490"/>
          </a:xfrm>
          <a:prstGeom prst="rect">
            <a:avLst/>
          </a:prstGeom>
        </p:spPr>
        <p:txBody>
          <a:bodyPr wrap="square" lIns="0" tIns="0" rIns="0" bIns="0" rtlCol="0" anchor="t">
            <a:spAutoFit/>
          </a:bodyPr>
          <a:lstStyle/>
          <a:p>
            <a:pPr>
              <a:lnSpc>
                <a:spcPts val="4479"/>
              </a:lnSpc>
            </a:pPr>
            <a:r>
              <a:rPr lang="en-US" sz="4800" spc="64" dirty="0">
                <a:solidFill>
                  <a:srgbClr val="10035B"/>
                </a:solidFill>
                <a:latin typeface="Aileron Regular Bold Italics"/>
              </a:rPr>
              <a:t>3. Responsibility</a:t>
            </a:r>
          </a:p>
          <a:p>
            <a:pPr>
              <a:lnSpc>
                <a:spcPts val="4479"/>
              </a:lnSpc>
            </a:pPr>
            <a:endParaRPr lang="en-US" sz="4800" spc="64" dirty="0">
              <a:solidFill>
                <a:srgbClr val="10035B"/>
              </a:solidFill>
              <a:latin typeface="Aileron Regular Bold Italics"/>
            </a:endParaRPr>
          </a:p>
          <a:p>
            <a:r>
              <a:rPr lang="en-US" sz="4800" i="1" spc="65" dirty="0">
                <a:solidFill>
                  <a:srgbClr val="10035B"/>
                </a:solidFill>
                <a:latin typeface="Arimo Italics"/>
              </a:rPr>
              <a:t>We celebrate the successes and progress of our mentees, but our focus should be, first of all, on the process (accompany).</a:t>
            </a:r>
          </a:p>
        </p:txBody>
      </p:sp>
      <p:pic>
        <p:nvPicPr>
          <p:cNvPr id="2050" name="Picture 2" descr="Shared responsibility model: Who owns cloud security? | Synopsys">
            <a:extLst>
              <a:ext uri="{FF2B5EF4-FFF2-40B4-BE49-F238E27FC236}">
                <a16:creationId xmlns:a16="http://schemas.microsoft.com/office/drawing/2014/main" id="{2B560533-9A77-6145-9716-2666CF810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26180">
            <a:off x="13331154" y="6467708"/>
            <a:ext cx="3406377" cy="18238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2">
            <a:extLst>
              <a:ext uri="{FF2B5EF4-FFF2-40B4-BE49-F238E27FC236}">
                <a16:creationId xmlns:a16="http://schemas.microsoft.com/office/drawing/2014/main" id="{C3A4BEF0-6913-0440-8AA8-984051A23C69}"/>
              </a:ext>
            </a:extLst>
          </p:cNvPr>
          <p:cNvSpPr/>
          <p:nvPr/>
        </p:nvSpPr>
        <p:spPr>
          <a:xfrm>
            <a:off x="1526709" y="1192659"/>
            <a:ext cx="8292911" cy="1107996"/>
          </a:xfrm>
          <a:prstGeom prst="rect">
            <a:avLst/>
          </a:prstGeom>
        </p:spPr>
        <p:txBody>
          <a:bodyPr wrap="none">
            <a:spAutoFit/>
          </a:bodyPr>
          <a:lstStyle/>
          <a:p>
            <a:pPr algn="ctr"/>
            <a:r>
              <a:rPr lang="en-US" sz="6600" spc="314" dirty="0">
                <a:solidFill>
                  <a:srgbClr val="10035B"/>
                </a:solidFill>
                <a:latin typeface="Aileron Regular Bold"/>
              </a:rPr>
              <a:t>Guiding principles</a:t>
            </a:r>
            <a:endParaRPr lang="en-US" sz="6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838145"/>
            <a:ext cx="18643743" cy="1149425"/>
          </a:xfrm>
          <a:prstGeom prst="rect">
            <a:avLst/>
          </a:prstGeom>
        </p:spPr>
      </p:pic>
      <p:pic>
        <p:nvPicPr>
          <p:cNvPr id="3" name="Picture 3"/>
          <p:cNvPicPr>
            <a:picLocks noChangeAspect="1"/>
          </p:cNvPicPr>
          <p:nvPr/>
        </p:nvPicPr>
        <p:blipFill>
          <a:blip r:embed="rId2"/>
          <a:srcRect t="17058" b="73739"/>
          <a:stretch>
            <a:fillRect/>
          </a:stretch>
        </p:blipFill>
        <p:spPr>
          <a:xfrm>
            <a:off x="-88936" y="9404275"/>
            <a:ext cx="18643743" cy="1149425"/>
          </a:xfrm>
          <a:prstGeom prst="rect">
            <a:avLst/>
          </a:prstGeom>
        </p:spPr>
      </p:pic>
      <p:pic>
        <p:nvPicPr>
          <p:cNvPr id="4" name="Picture 4"/>
          <p:cNvPicPr>
            <a:picLocks noChangeAspect="1"/>
          </p:cNvPicPr>
          <p:nvPr/>
        </p:nvPicPr>
        <p:blipFill>
          <a:blip r:embed="rId3"/>
          <a:srcRect/>
          <a:stretch>
            <a:fillRect/>
          </a:stretch>
        </p:blipFill>
        <p:spPr>
          <a:xfrm>
            <a:off x="16042644" y="-402857"/>
            <a:ext cx="2433312" cy="2433312"/>
          </a:xfrm>
          <a:prstGeom prst="rect">
            <a:avLst/>
          </a:prstGeom>
        </p:spPr>
      </p:pic>
      <p:sp>
        <p:nvSpPr>
          <p:cNvPr id="10" name="TextBox 10"/>
          <p:cNvSpPr txBox="1"/>
          <p:nvPr/>
        </p:nvSpPr>
        <p:spPr>
          <a:xfrm>
            <a:off x="1017558" y="2828550"/>
            <a:ext cx="16279842" cy="4031873"/>
          </a:xfrm>
          <a:prstGeom prst="rect">
            <a:avLst/>
          </a:prstGeom>
        </p:spPr>
        <p:txBody>
          <a:bodyPr wrap="square" lIns="0" tIns="0" rIns="0" bIns="0" rtlCol="0" anchor="t">
            <a:spAutoFit/>
          </a:bodyPr>
          <a:lstStyle/>
          <a:p>
            <a:pPr>
              <a:lnSpc>
                <a:spcPts val="4199"/>
              </a:lnSpc>
            </a:pPr>
            <a:r>
              <a:rPr lang="en-US" sz="4800" spc="64" dirty="0">
                <a:solidFill>
                  <a:srgbClr val="10035B"/>
                </a:solidFill>
                <a:latin typeface="Aileron Regular Bold Italics"/>
              </a:rPr>
              <a:t>4. Quantitative and qualitative measurement</a:t>
            </a:r>
          </a:p>
          <a:p>
            <a:pPr>
              <a:lnSpc>
                <a:spcPts val="4199"/>
              </a:lnSpc>
            </a:pPr>
            <a:endParaRPr lang="en-US" sz="4800" spc="64" dirty="0">
              <a:solidFill>
                <a:srgbClr val="10035B"/>
              </a:solidFill>
              <a:latin typeface="Aileron Regular Bold Italics"/>
            </a:endParaRPr>
          </a:p>
          <a:p>
            <a:r>
              <a:rPr lang="en-US" sz="4800" i="1" spc="65" dirty="0">
                <a:solidFill>
                  <a:srgbClr val="10035B"/>
                </a:solidFill>
                <a:latin typeface="Arimo Italics"/>
              </a:rPr>
              <a:t>Some elements of the development cannot be easily quantified, for that reason it is important to be intentional to identify the progress that is being made in certain areas that cannot be easily measured.</a:t>
            </a:r>
          </a:p>
        </p:txBody>
      </p:sp>
      <p:pic>
        <p:nvPicPr>
          <p:cNvPr id="3074" name="Picture 2" descr="What are Media Impressions and Engagement | Measure PR | 5W PR Blog">
            <a:extLst>
              <a:ext uri="{FF2B5EF4-FFF2-40B4-BE49-F238E27FC236}">
                <a16:creationId xmlns:a16="http://schemas.microsoft.com/office/drawing/2014/main" id="{61A79498-6CAC-B74C-BF7E-F19B7DD89E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8" t="3648" r="11429" b="7765"/>
          <a:stretch/>
        </p:blipFill>
        <p:spPr bwMode="auto">
          <a:xfrm>
            <a:off x="13944600" y="6577534"/>
            <a:ext cx="3048000" cy="21619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2">
            <a:extLst>
              <a:ext uri="{FF2B5EF4-FFF2-40B4-BE49-F238E27FC236}">
                <a16:creationId xmlns:a16="http://schemas.microsoft.com/office/drawing/2014/main" id="{938E3CCC-C70B-2E49-8879-2074877F2F0B}"/>
              </a:ext>
            </a:extLst>
          </p:cNvPr>
          <p:cNvSpPr/>
          <p:nvPr/>
        </p:nvSpPr>
        <p:spPr>
          <a:xfrm>
            <a:off x="1526709" y="1192659"/>
            <a:ext cx="8292911" cy="1107996"/>
          </a:xfrm>
          <a:prstGeom prst="rect">
            <a:avLst/>
          </a:prstGeom>
        </p:spPr>
        <p:txBody>
          <a:bodyPr wrap="none">
            <a:spAutoFit/>
          </a:bodyPr>
          <a:lstStyle/>
          <a:p>
            <a:pPr algn="ctr"/>
            <a:r>
              <a:rPr lang="en-US" sz="6600" spc="314" dirty="0">
                <a:solidFill>
                  <a:srgbClr val="10035B"/>
                </a:solidFill>
                <a:latin typeface="Aileron Regular Bold"/>
              </a:rPr>
              <a:t>Guiding principles</a:t>
            </a:r>
            <a:endParaRPr lang="en-US" sz="6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9" t="88392" b="6416"/>
          <a:stretch>
            <a:fillRect/>
          </a:stretch>
        </p:blipFill>
        <p:spPr>
          <a:xfrm>
            <a:off x="-163664" y="9433231"/>
            <a:ext cx="18451664" cy="989639"/>
          </a:xfrm>
          <a:prstGeom prst="rect">
            <a:avLst/>
          </a:prstGeom>
        </p:spPr>
      </p:pic>
      <p:pic>
        <p:nvPicPr>
          <p:cNvPr id="3" name="Picture 3"/>
          <p:cNvPicPr>
            <a:picLocks noChangeAspect="1"/>
          </p:cNvPicPr>
          <p:nvPr/>
        </p:nvPicPr>
        <p:blipFill>
          <a:blip r:embed="rId3"/>
          <a:srcRect/>
          <a:stretch>
            <a:fillRect/>
          </a:stretch>
        </p:blipFill>
        <p:spPr>
          <a:xfrm>
            <a:off x="7845512" y="8606619"/>
            <a:ext cx="2433312" cy="2433312"/>
          </a:xfrm>
          <a:prstGeom prst="rect">
            <a:avLst/>
          </a:prstGeom>
        </p:spPr>
      </p:pic>
      <p:sp>
        <p:nvSpPr>
          <p:cNvPr id="9" name="TextBox 9"/>
          <p:cNvSpPr txBox="1"/>
          <p:nvPr/>
        </p:nvSpPr>
        <p:spPr>
          <a:xfrm>
            <a:off x="2857500" y="952500"/>
            <a:ext cx="12573000" cy="2954655"/>
          </a:xfrm>
          <a:prstGeom prst="rect">
            <a:avLst/>
          </a:prstGeom>
        </p:spPr>
        <p:txBody>
          <a:bodyPr wrap="square" lIns="0" tIns="0" rIns="0" bIns="0" rtlCol="0" anchor="t">
            <a:spAutoFit/>
          </a:bodyPr>
          <a:lstStyle/>
          <a:p>
            <a:pPr algn="ctr">
              <a:spcBef>
                <a:spcPct val="0"/>
              </a:spcBef>
            </a:pPr>
            <a:r>
              <a:rPr lang="en-US" sz="9600" spc="314" dirty="0">
                <a:solidFill>
                  <a:srgbClr val="10035B"/>
                </a:solidFill>
                <a:latin typeface="Aileron Regular Bold"/>
              </a:rPr>
              <a:t>Skills to develop in a mentor</a:t>
            </a:r>
          </a:p>
        </p:txBody>
      </p:sp>
      <p:pic>
        <p:nvPicPr>
          <p:cNvPr id="5" name="Imagen 4">
            <a:extLst>
              <a:ext uri="{FF2B5EF4-FFF2-40B4-BE49-F238E27FC236}">
                <a16:creationId xmlns:a16="http://schemas.microsoft.com/office/drawing/2014/main" id="{B854B1FA-38F4-5F43-A69E-4DBB4D383D25}"/>
              </a:ext>
            </a:extLst>
          </p:cNvPr>
          <p:cNvPicPr>
            <a:picLocks noChangeAspect="1"/>
          </p:cNvPicPr>
          <p:nvPr/>
        </p:nvPicPr>
        <p:blipFill rotWithShape="1">
          <a:blip r:embed="rId4">
            <a:extLst>
              <a:ext uri="{28A0092B-C50C-407E-A947-70E740481C1C}">
                <a14:useLocalDpi xmlns:a14="http://schemas.microsoft.com/office/drawing/2010/main" val="0"/>
              </a:ext>
            </a:extLst>
          </a:blip>
          <a:srcRect l="48333" r="30417" b="64815"/>
          <a:stretch/>
        </p:blipFill>
        <p:spPr>
          <a:xfrm>
            <a:off x="7200900" y="4447137"/>
            <a:ext cx="3886200" cy="3619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CD711F9C-F061-5D47-8521-C9BC364C93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brightnessContrast bright="-20000" contrast="-40000"/>
                    </a14:imgEffect>
                  </a14:imgLayer>
                </a14:imgProps>
              </a:ext>
            </a:extLst>
          </a:blip>
          <a:srcRect t="17058" b="73739"/>
          <a:stretch>
            <a:fillRect/>
          </a:stretch>
        </p:blipFill>
        <p:spPr>
          <a:xfrm>
            <a:off x="-76200" y="-114300"/>
            <a:ext cx="18643743" cy="1149425"/>
          </a:xfrm>
          <a:prstGeom prst="rect">
            <a:avLst/>
          </a:prstGeom>
        </p:spPr>
      </p:pic>
      <p:pic>
        <p:nvPicPr>
          <p:cNvPr id="2" name="Picture 2"/>
          <p:cNvPicPr>
            <a:picLocks noChangeAspect="1"/>
          </p:cNvPicPr>
          <p:nvPr/>
        </p:nvPicPr>
        <p:blipFill>
          <a:blip r:embed="rId4"/>
          <a:srcRect l="3219" t="88392" b="6416"/>
          <a:stretch>
            <a:fillRect/>
          </a:stretch>
        </p:blipFill>
        <p:spPr>
          <a:xfrm>
            <a:off x="0" y="9461814"/>
            <a:ext cx="18451664" cy="989639"/>
          </a:xfrm>
          <a:prstGeom prst="rect">
            <a:avLst/>
          </a:prstGeom>
        </p:spPr>
      </p:pic>
      <p:sp>
        <p:nvSpPr>
          <p:cNvPr id="7" name="TextBox 7"/>
          <p:cNvSpPr txBox="1"/>
          <p:nvPr/>
        </p:nvSpPr>
        <p:spPr>
          <a:xfrm>
            <a:off x="1143000" y="2337986"/>
            <a:ext cx="16002000" cy="5909310"/>
          </a:xfrm>
          <a:prstGeom prst="rect">
            <a:avLst/>
          </a:prstGeom>
        </p:spPr>
        <p:txBody>
          <a:bodyPr wrap="square" lIns="0" tIns="0" rIns="0" bIns="0" rtlCol="0" anchor="t">
            <a:spAutoFit/>
          </a:bodyPr>
          <a:lstStyle/>
          <a:p>
            <a:pPr marL="1174749" lvl="1" indent="-742950">
              <a:spcAft>
                <a:spcPts val="1800"/>
              </a:spcAft>
              <a:buFont typeface="+mj-lt"/>
              <a:buAutoNum type="arabicPeriod"/>
            </a:pPr>
            <a:r>
              <a:rPr lang="en-US" sz="5400" spc="61" dirty="0">
                <a:solidFill>
                  <a:srgbClr val="10035B"/>
                </a:solidFill>
                <a:latin typeface="Aileron Regular"/>
              </a:rPr>
              <a:t>Connect through effective listening</a:t>
            </a:r>
          </a:p>
          <a:p>
            <a:pPr marL="1174749" lvl="1" indent="-742950">
              <a:spcAft>
                <a:spcPts val="1800"/>
              </a:spcAft>
              <a:buFont typeface="+mj-lt"/>
              <a:buAutoNum type="arabicPeriod"/>
            </a:pPr>
            <a:r>
              <a:rPr lang="en-US" sz="5400" spc="61" dirty="0">
                <a:solidFill>
                  <a:srgbClr val="10035B"/>
                </a:solidFill>
                <a:latin typeface="Aileron Regular"/>
              </a:rPr>
              <a:t>Build a relationship of commitment and trust</a:t>
            </a:r>
          </a:p>
          <a:p>
            <a:pPr marL="1174749" lvl="1" indent="-742950">
              <a:spcAft>
                <a:spcPts val="1800"/>
              </a:spcAft>
              <a:buFont typeface="+mj-lt"/>
              <a:buAutoNum type="arabicPeriod"/>
            </a:pPr>
            <a:r>
              <a:rPr lang="en-US" sz="5400" spc="61" dirty="0">
                <a:solidFill>
                  <a:srgbClr val="10035B"/>
                </a:solidFill>
                <a:latin typeface="Aileron Regular"/>
              </a:rPr>
              <a:t>Keep a specific and effective focus</a:t>
            </a:r>
          </a:p>
          <a:p>
            <a:pPr marL="1174749" lvl="1" indent="-742950">
              <a:spcAft>
                <a:spcPts val="1800"/>
              </a:spcAft>
              <a:buFont typeface="+mj-lt"/>
              <a:buAutoNum type="arabicPeriod" startAt="4"/>
            </a:pPr>
            <a:r>
              <a:rPr lang="en-US" sz="5400" spc="61" dirty="0">
                <a:solidFill>
                  <a:srgbClr val="10035B"/>
                </a:solidFill>
                <a:latin typeface="Aileron Regular"/>
              </a:rPr>
              <a:t>Help the mentee to identify and overcome barriers to progress</a:t>
            </a:r>
          </a:p>
          <a:p>
            <a:pPr marL="1174749" lvl="1" indent="-742950">
              <a:spcAft>
                <a:spcPts val="1800"/>
              </a:spcAft>
              <a:buFont typeface="+mj-lt"/>
              <a:buAutoNum type="arabicPeriod" startAt="4"/>
            </a:pPr>
            <a:r>
              <a:rPr lang="en-US" sz="5400" spc="61" dirty="0">
                <a:solidFill>
                  <a:srgbClr val="10035B"/>
                </a:solidFill>
                <a:latin typeface="Aileron Regular"/>
              </a:rPr>
              <a:t>Help the mentee to grow</a:t>
            </a:r>
          </a:p>
        </p:txBody>
      </p:sp>
      <p:sp>
        <p:nvSpPr>
          <p:cNvPr id="11" name="TextBox 9">
            <a:extLst>
              <a:ext uri="{FF2B5EF4-FFF2-40B4-BE49-F238E27FC236}">
                <a16:creationId xmlns:a16="http://schemas.microsoft.com/office/drawing/2014/main" id="{47E5FA18-DD69-D244-99D2-216C66039B5D}"/>
              </a:ext>
            </a:extLst>
          </p:cNvPr>
          <p:cNvSpPr txBox="1"/>
          <p:nvPr/>
        </p:nvSpPr>
        <p:spPr>
          <a:xfrm>
            <a:off x="4923631" y="209451"/>
            <a:ext cx="8440738" cy="666849"/>
          </a:xfrm>
          <a:prstGeom prst="rect">
            <a:avLst/>
          </a:prstGeom>
        </p:spPr>
        <p:txBody>
          <a:bodyPr wrap="square" lIns="0" tIns="0" rIns="0" bIns="0" rtlCol="0" anchor="t">
            <a:spAutoFit/>
          </a:bodyPr>
          <a:lstStyle/>
          <a:p>
            <a:pPr algn="ctr">
              <a:lnSpc>
                <a:spcPts val="5231"/>
              </a:lnSpc>
              <a:spcBef>
                <a:spcPct val="0"/>
              </a:spcBef>
            </a:pPr>
            <a:r>
              <a:rPr lang="en-US" sz="4800" dirty="0">
                <a:solidFill>
                  <a:schemeClr val="bg1"/>
                </a:solidFill>
                <a:latin typeface="Aileron Regular Bold"/>
              </a:rPr>
              <a:t>Skills to develop in a mentor</a:t>
            </a:r>
          </a:p>
        </p:txBody>
      </p:sp>
      <p:pic>
        <p:nvPicPr>
          <p:cNvPr id="6" name="Picture 3">
            <a:extLst>
              <a:ext uri="{FF2B5EF4-FFF2-40B4-BE49-F238E27FC236}">
                <a16:creationId xmlns:a16="http://schemas.microsoft.com/office/drawing/2014/main" id="{149C5E27-8695-944E-82E7-1E5EC471E40D}"/>
              </a:ext>
            </a:extLst>
          </p:cNvPr>
          <p:cNvPicPr>
            <a:picLocks noChangeAspect="1"/>
          </p:cNvPicPr>
          <p:nvPr/>
        </p:nvPicPr>
        <p:blipFill>
          <a:blip r:embed="rId5"/>
          <a:srcRect/>
          <a:stretch>
            <a:fillRect/>
          </a:stretch>
        </p:blipFill>
        <p:spPr>
          <a:xfrm>
            <a:off x="7845512" y="8606619"/>
            <a:ext cx="2433312" cy="2433312"/>
          </a:xfrm>
          <a:prstGeom prst="rect">
            <a:avLst/>
          </a:prstGeom>
        </p:spPr>
      </p:pic>
    </p:spTree>
    <p:extLst>
      <p:ext uri="{BB962C8B-B14F-4D97-AF65-F5344CB8AC3E}">
        <p14:creationId xmlns:p14="http://schemas.microsoft.com/office/powerpoint/2010/main" val="36502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9" t="88392" b="6416"/>
          <a:stretch>
            <a:fillRect/>
          </a:stretch>
        </p:blipFill>
        <p:spPr>
          <a:xfrm>
            <a:off x="-163664" y="9433231"/>
            <a:ext cx="18451664" cy="989639"/>
          </a:xfrm>
          <a:prstGeom prst="rect">
            <a:avLst/>
          </a:prstGeom>
        </p:spPr>
      </p:pic>
      <p:pic>
        <p:nvPicPr>
          <p:cNvPr id="3" name="Picture 3"/>
          <p:cNvPicPr>
            <a:picLocks noChangeAspect="1"/>
          </p:cNvPicPr>
          <p:nvPr/>
        </p:nvPicPr>
        <p:blipFill>
          <a:blip r:embed="rId3"/>
          <a:srcRect/>
          <a:stretch>
            <a:fillRect/>
          </a:stretch>
        </p:blipFill>
        <p:spPr>
          <a:xfrm>
            <a:off x="8071106" y="8579638"/>
            <a:ext cx="2433312" cy="2433312"/>
          </a:xfrm>
          <a:prstGeom prst="rect">
            <a:avLst/>
          </a:prstGeom>
        </p:spPr>
      </p:pic>
      <p:sp>
        <p:nvSpPr>
          <p:cNvPr id="6" name="TextBox 6"/>
          <p:cNvSpPr txBox="1"/>
          <p:nvPr/>
        </p:nvSpPr>
        <p:spPr>
          <a:xfrm>
            <a:off x="4125681" y="792068"/>
            <a:ext cx="10036637" cy="1354217"/>
          </a:xfrm>
          <a:prstGeom prst="rect">
            <a:avLst/>
          </a:prstGeom>
        </p:spPr>
        <p:txBody>
          <a:bodyPr wrap="square" lIns="0" tIns="0" rIns="0" bIns="0" rtlCol="0" anchor="t">
            <a:spAutoFit/>
          </a:bodyPr>
          <a:lstStyle/>
          <a:p>
            <a:pPr algn="ctr">
              <a:spcBef>
                <a:spcPct val="0"/>
              </a:spcBef>
            </a:pPr>
            <a:r>
              <a:rPr lang="en-US" sz="8800" spc="314" dirty="0">
                <a:solidFill>
                  <a:srgbClr val="10035B"/>
                </a:solidFill>
                <a:latin typeface="Aileron Regular Bold"/>
              </a:rPr>
              <a:t>Session Content</a:t>
            </a:r>
          </a:p>
        </p:txBody>
      </p:sp>
      <p:sp>
        <p:nvSpPr>
          <p:cNvPr id="8" name="TextBox 8"/>
          <p:cNvSpPr txBox="1"/>
          <p:nvPr/>
        </p:nvSpPr>
        <p:spPr>
          <a:xfrm>
            <a:off x="990599" y="2850192"/>
            <a:ext cx="16306800" cy="5847755"/>
          </a:xfrm>
          <a:prstGeom prst="rect">
            <a:avLst/>
          </a:prstGeom>
        </p:spPr>
        <p:txBody>
          <a:bodyPr wrap="square" lIns="0" tIns="0" rIns="0" bIns="0" rtlCol="0" anchor="t">
            <a:spAutoFit/>
          </a:bodyPr>
          <a:lstStyle/>
          <a:p>
            <a:pPr marL="514350" indent="-514350">
              <a:spcAft>
                <a:spcPts val="1800"/>
              </a:spcAft>
              <a:buFont typeface="+mj-lt"/>
              <a:buAutoNum type="arabicPeriod"/>
            </a:pPr>
            <a:r>
              <a:rPr lang="en-US" sz="5400" spc="61" dirty="0">
                <a:solidFill>
                  <a:srgbClr val="10035B"/>
                </a:solidFill>
                <a:latin typeface="Aileron Regular"/>
              </a:rPr>
              <a:t> Why develop mentors?</a:t>
            </a:r>
          </a:p>
          <a:p>
            <a:pPr marL="514350" indent="-514350">
              <a:spcAft>
                <a:spcPts val="1800"/>
              </a:spcAft>
              <a:buFont typeface="+mj-lt"/>
              <a:buAutoNum type="arabicPeriod"/>
            </a:pPr>
            <a:r>
              <a:rPr lang="en-US" sz="5400" spc="61" dirty="0">
                <a:solidFill>
                  <a:srgbClr val="10035B"/>
                </a:solidFill>
                <a:latin typeface="Aileron Regular"/>
              </a:rPr>
              <a:t> Biblical reflection </a:t>
            </a:r>
          </a:p>
          <a:p>
            <a:pPr marL="514350" indent="-514350">
              <a:spcAft>
                <a:spcPts val="1800"/>
              </a:spcAft>
              <a:buFont typeface="+mj-lt"/>
              <a:buAutoNum type="arabicPeriod"/>
            </a:pPr>
            <a:r>
              <a:rPr lang="en-US" sz="5400" spc="61" dirty="0">
                <a:solidFill>
                  <a:srgbClr val="10035B"/>
                </a:solidFill>
                <a:latin typeface="Aileron Regular"/>
              </a:rPr>
              <a:t> Guiding principles in a mentorship relationship</a:t>
            </a:r>
          </a:p>
          <a:p>
            <a:pPr marL="742950" indent="-742950">
              <a:spcAft>
                <a:spcPts val="1800"/>
              </a:spcAft>
              <a:buFont typeface="+mj-lt"/>
              <a:buAutoNum type="arabicPeriod"/>
            </a:pPr>
            <a:r>
              <a:rPr lang="en-US" sz="5400" spc="61" dirty="0">
                <a:solidFill>
                  <a:srgbClr val="10035B"/>
                </a:solidFill>
                <a:latin typeface="Aileron Regular"/>
              </a:rPr>
              <a:t>Skills to develop in the mentor</a:t>
            </a:r>
          </a:p>
          <a:p>
            <a:pPr marL="742950" indent="-742950">
              <a:spcAft>
                <a:spcPts val="1800"/>
              </a:spcAft>
              <a:buFont typeface="+mj-lt"/>
              <a:buAutoNum type="arabicPeriod"/>
            </a:pPr>
            <a:r>
              <a:rPr lang="en-US" sz="5400" spc="61" dirty="0">
                <a:solidFill>
                  <a:srgbClr val="10035B"/>
                </a:solidFill>
                <a:latin typeface="Aileron Regular"/>
              </a:rPr>
              <a:t>Share the vision on mentorship development</a:t>
            </a:r>
          </a:p>
          <a:p>
            <a:pPr>
              <a:spcAft>
                <a:spcPts val="1800"/>
              </a:spcAft>
            </a:pPr>
            <a:endParaRPr lang="en-US" sz="3500" spc="70" dirty="0">
              <a:solidFill>
                <a:srgbClr val="004AAD"/>
              </a:solidFill>
              <a:latin typeface="Arim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9" t="88392" b="6416"/>
          <a:stretch>
            <a:fillRect/>
          </a:stretch>
        </p:blipFill>
        <p:spPr>
          <a:xfrm>
            <a:off x="-163664" y="9433231"/>
            <a:ext cx="18451664" cy="989639"/>
          </a:xfrm>
          <a:prstGeom prst="rect">
            <a:avLst/>
          </a:prstGeom>
        </p:spPr>
      </p:pic>
      <p:pic>
        <p:nvPicPr>
          <p:cNvPr id="3" name="Picture 3"/>
          <p:cNvPicPr>
            <a:picLocks noChangeAspect="1"/>
          </p:cNvPicPr>
          <p:nvPr/>
        </p:nvPicPr>
        <p:blipFill>
          <a:blip r:embed="rId3"/>
          <a:srcRect/>
          <a:stretch>
            <a:fillRect/>
          </a:stretch>
        </p:blipFill>
        <p:spPr>
          <a:xfrm>
            <a:off x="7845512" y="8606619"/>
            <a:ext cx="2433312" cy="2433312"/>
          </a:xfrm>
          <a:prstGeom prst="rect">
            <a:avLst/>
          </a:prstGeom>
        </p:spPr>
      </p:pic>
      <p:sp>
        <p:nvSpPr>
          <p:cNvPr id="9" name="TextBox 9"/>
          <p:cNvSpPr txBox="1"/>
          <p:nvPr/>
        </p:nvSpPr>
        <p:spPr>
          <a:xfrm>
            <a:off x="1219200" y="1257300"/>
            <a:ext cx="15849600" cy="2954655"/>
          </a:xfrm>
          <a:prstGeom prst="rect">
            <a:avLst/>
          </a:prstGeom>
        </p:spPr>
        <p:txBody>
          <a:bodyPr wrap="square" lIns="0" tIns="0" rIns="0" bIns="0" rtlCol="0" anchor="t">
            <a:spAutoFit/>
          </a:bodyPr>
          <a:lstStyle/>
          <a:p>
            <a:pPr algn="ctr">
              <a:spcBef>
                <a:spcPct val="0"/>
              </a:spcBef>
            </a:pPr>
            <a:r>
              <a:rPr lang="en-US" sz="9600" spc="314" dirty="0">
                <a:solidFill>
                  <a:srgbClr val="10035B"/>
                </a:solidFill>
                <a:latin typeface="Aileron Regular Bold"/>
              </a:rPr>
              <a:t>Share vision on mentorship development</a:t>
            </a:r>
          </a:p>
        </p:txBody>
      </p:sp>
      <p:pic>
        <p:nvPicPr>
          <p:cNvPr id="5" name="Imagen 4">
            <a:extLst>
              <a:ext uri="{FF2B5EF4-FFF2-40B4-BE49-F238E27FC236}">
                <a16:creationId xmlns:a16="http://schemas.microsoft.com/office/drawing/2014/main" id="{AAA78B7D-9816-814C-8DB5-56E7237BF5FD}"/>
              </a:ext>
            </a:extLst>
          </p:cNvPr>
          <p:cNvPicPr>
            <a:picLocks noChangeAspect="1"/>
          </p:cNvPicPr>
          <p:nvPr/>
        </p:nvPicPr>
        <p:blipFill rotWithShape="1">
          <a:blip r:embed="rId4">
            <a:extLst>
              <a:ext uri="{28A0092B-C50C-407E-A947-70E740481C1C}">
                <a14:useLocalDpi xmlns:a14="http://schemas.microsoft.com/office/drawing/2010/main" val="0"/>
              </a:ext>
            </a:extLst>
          </a:blip>
          <a:srcRect l="70000" r="7500" b="64074"/>
          <a:stretch/>
        </p:blipFill>
        <p:spPr>
          <a:xfrm>
            <a:off x="7004768" y="4572000"/>
            <a:ext cx="4114800" cy="3695700"/>
          </a:xfrm>
          <a:prstGeom prst="rect">
            <a:avLst/>
          </a:prstGeom>
        </p:spPr>
      </p:pic>
    </p:spTree>
    <p:extLst>
      <p:ext uri="{BB962C8B-B14F-4D97-AF65-F5344CB8AC3E}">
        <p14:creationId xmlns:p14="http://schemas.microsoft.com/office/powerpoint/2010/main" val="288492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9" t="88392" b="6416"/>
          <a:stretch>
            <a:fillRect/>
          </a:stretch>
        </p:blipFill>
        <p:spPr>
          <a:xfrm>
            <a:off x="-163664" y="9433231"/>
            <a:ext cx="18451664" cy="989639"/>
          </a:xfrm>
          <a:prstGeom prst="rect">
            <a:avLst/>
          </a:prstGeom>
        </p:spPr>
      </p:pic>
      <p:pic>
        <p:nvPicPr>
          <p:cNvPr id="3" name="Picture 3"/>
          <p:cNvPicPr>
            <a:picLocks noChangeAspect="1"/>
          </p:cNvPicPr>
          <p:nvPr/>
        </p:nvPicPr>
        <p:blipFill>
          <a:blip r:embed="rId3"/>
          <a:srcRect/>
          <a:stretch>
            <a:fillRect/>
          </a:stretch>
        </p:blipFill>
        <p:spPr>
          <a:xfrm>
            <a:off x="7845512" y="8606619"/>
            <a:ext cx="2433312" cy="2433312"/>
          </a:xfrm>
          <a:prstGeom prst="rect">
            <a:avLst/>
          </a:prstGeom>
        </p:spPr>
      </p:pic>
      <p:sp>
        <p:nvSpPr>
          <p:cNvPr id="7" name="TextBox 7"/>
          <p:cNvSpPr txBox="1"/>
          <p:nvPr/>
        </p:nvSpPr>
        <p:spPr>
          <a:xfrm>
            <a:off x="1295400" y="2710815"/>
            <a:ext cx="15544800" cy="6443302"/>
          </a:xfrm>
          <a:prstGeom prst="rect">
            <a:avLst/>
          </a:prstGeom>
        </p:spPr>
        <p:txBody>
          <a:bodyPr wrap="square" lIns="0" tIns="0" rIns="0" bIns="0" rtlCol="0" anchor="t">
            <a:spAutoFit/>
          </a:bodyPr>
          <a:lstStyle/>
          <a:p>
            <a:pPr marL="1131569" lvl="1" indent="-742950">
              <a:spcAft>
                <a:spcPts val="1800"/>
              </a:spcAft>
              <a:buFont typeface="+mj-lt"/>
              <a:buAutoNum type="arabicPeriod"/>
            </a:pPr>
            <a:r>
              <a:rPr lang="en-US" sz="4800" spc="77" dirty="0">
                <a:solidFill>
                  <a:srgbClr val="10035B"/>
                </a:solidFill>
                <a:latin typeface="Aileron Regular"/>
              </a:rPr>
              <a:t>Start with your close team.</a:t>
            </a:r>
          </a:p>
          <a:p>
            <a:pPr marL="1131569" lvl="1" indent="-742950">
              <a:spcAft>
                <a:spcPts val="1800"/>
              </a:spcAft>
              <a:buFont typeface="+mj-lt"/>
              <a:buAutoNum type="arabicPeriod"/>
            </a:pPr>
            <a:r>
              <a:rPr lang="en-US" sz="4800" spc="77" dirty="0">
                <a:solidFill>
                  <a:srgbClr val="10035B"/>
                </a:solidFill>
                <a:latin typeface="Aileron Regular"/>
              </a:rPr>
              <a:t>Learn together about the fundamentals and practices of mentorship.</a:t>
            </a:r>
          </a:p>
          <a:p>
            <a:pPr marL="1131569" lvl="1" indent="-742950">
              <a:spcAft>
                <a:spcPts val="1800"/>
              </a:spcAft>
              <a:buFont typeface="+mj-lt"/>
              <a:buAutoNum type="arabicPeriod"/>
            </a:pPr>
            <a:r>
              <a:rPr lang="en-US" sz="4800" spc="77" dirty="0">
                <a:solidFill>
                  <a:srgbClr val="10035B"/>
                </a:solidFill>
                <a:latin typeface="Aileron Regular"/>
              </a:rPr>
              <a:t>Set accompaniment goals.</a:t>
            </a:r>
          </a:p>
          <a:p>
            <a:pPr marL="1153158" lvl="1" indent="-742950">
              <a:lnSpc>
                <a:spcPct val="150000"/>
              </a:lnSpc>
              <a:buFont typeface="+mj-lt"/>
              <a:buAutoNum type="arabicPeriod" startAt="4"/>
            </a:pPr>
            <a:r>
              <a:rPr lang="en-US" sz="4800" spc="77" dirty="0">
                <a:solidFill>
                  <a:srgbClr val="10035B"/>
                </a:solidFill>
                <a:latin typeface="Aileron Regular"/>
              </a:rPr>
              <a:t>Establish a process that participants agree on.</a:t>
            </a:r>
          </a:p>
          <a:p>
            <a:pPr marL="1153158" lvl="1" indent="-742950">
              <a:lnSpc>
                <a:spcPct val="150000"/>
              </a:lnSpc>
              <a:buFont typeface="+mj-lt"/>
              <a:buAutoNum type="arabicPeriod" startAt="4"/>
            </a:pPr>
            <a:r>
              <a:rPr lang="en-US" sz="4800" spc="77" dirty="0">
                <a:solidFill>
                  <a:srgbClr val="10035B"/>
                </a:solidFill>
                <a:latin typeface="Aileron Regular"/>
              </a:rPr>
              <a:t>Review progress and renew your commitment</a:t>
            </a:r>
            <a:r>
              <a:rPr lang="en-US" sz="4800" spc="71" dirty="0">
                <a:solidFill>
                  <a:srgbClr val="10035B"/>
                </a:solidFill>
                <a:latin typeface="Aileron Regular"/>
              </a:rPr>
              <a:t>.</a:t>
            </a:r>
          </a:p>
          <a:p>
            <a:pPr marL="1131569" lvl="1" indent="-742950">
              <a:lnSpc>
                <a:spcPts val="5039"/>
              </a:lnSpc>
              <a:spcAft>
                <a:spcPts val="1800"/>
              </a:spcAft>
              <a:buFont typeface="+mj-lt"/>
              <a:buAutoNum type="arabicPeriod"/>
            </a:pPr>
            <a:endParaRPr lang="en-US" sz="3400" spc="72" dirty="0">
              <a:solidFill>
                <a:srgbClr val="004AAD"/>
              </a:solidFill>
              <a:latin typeface="Arimo"/>
            </a:endParaRPr>
          </a:p>
        </p:txBody>
      </p:sp>
      <p:sp>
        <p:nvSpPr>
          <p:cNvPr id="9" name="TextBox 9"/>
          <p:cNvSpPr txBox="1"/>
          <p:nvPr/>
        </p:nvSpPr>
        <p:spPr>
          <a:xfrm>
            <a:off x="1295400" y="424794"/>
            <a:ext cx="15697200" cy="2031325"/>
          </a:xfrm>
          <a:prstGeom prst="rect">
            <a:avLst/>
          </a:prstGeom>
        </p:spPr>
        <p:txBody>
          <a:bodyPr wrap="square" lIns="0" tIns="0" rIns="0" bIns="0" rtlCol="0" anchor="t">
            <a:spAutoFit/>
          </a:bodyPr>
          <a:lstStyle/>
          <a:p>
            <a:pPr algn="ctr">
              <a:spcBef>
                <a:spcPct val="0"/>
              </a:spcBef>
            </a:pPr>
            <a:r>
              <a:rPr lang="en-US" sz="6600" spc="205" dirty="0">
                <a:solidFill>
                  <a:srgbClr val="10035B"/>
                </a:solidFill>
                <a:latin typeface="Aileron Regular Bold"/>
              </a:rPr>
              <a:t>Share vision on mentorship development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838145"/>
            <a:ext cx="18643743" cy="1149425"/>
          </a:xfrm>
          <a:prstGeom prst="rect">
            <a:avLst/>
          </a:prstGeom>
        </p:spPr>
      </p:pic>
      <p:pic>
        <p:nvPicPr>
          <p:cNvPr id="4" name="Picture 4"/>
          <p:cNvPicPr>
            <a:picLocks noChangeAspect="1"/>
          </p:cNvPicPr>
          <p:nvPr/>
        </p:nvPicPr>
        <p:blipFill>
          <a:blip r:embed="rId2"/>
          <a:srcRect t="17058" b="73739"/>
          <a:stretch>
            <a:fillRect/>
          </a:stretch>
        </p:blipFill>
        <p:spPr>
          <a:xfrm>
            <a:off x="-88936" y="9942004"/>
            <a:ext cx="18643743" cy="1149425"/>
          </a:xfrm>
          <a:prstGeom prst="rect">
            <a:avLst/>
          </a:prstGeom>
        </p:spPr>
      </p:pic>
      <p:pic>
        <p:nvPicPr>
          <p:cNvPr id="5" name="Picture 5"/>
          <p:cNvPicPr>
            <a:picLocks noChangeAspect="1"/>
          </p:cNvPicPr>
          <p:nvPr/>
        </p:nvPicPr>
        <p:blipFill>
          <a:blip r:embed="rId3"/>
          <a:srcRect/>
          <a:stretch>
            <a:fillRect/>
          </a:stretch>
        </p:blipFill>
        <p:spPr>
          <a:xfrm>
            <a:off x="-352264" y="-560098"/>
            <a:ext cx="2433312" cy="243331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096" y="5147799"/>
            <a:ext cx="4545808" cy="4085546"/>
          </a:xfrm>
          <a:prstGeom prst="rect">
            <a:avLst/>
          </a:prstGeom>
        </p:spPr>
      </p:pic>
      <p:sp>
        <p:nvSpPr>
          <p:cNvPr id="8" name="TextBox 8"/>
          <p:cNvSpPr txBox="1"/>
          <p:nvPr/>
        </p:nvSpPr>
        <p:spPr>
          <a:xfrm>
            <a:off x="1028700" y="1475626"/>
            <a:ext cx="16230600" cy="2954655"/>
          </a:xfrm>
          <a:prstGeom prst="rect">
            <a:avLst/>
          </a:prstGeom>
        </p:spPr>
        <p:txBody>
          <a:bodyPr lIns="0" tIns="0" rIns="0" bIns="0" rtlCol="0" anchor="t">
            <a:spAutoFit/>
          </a:bodyPr>
          <a:lstStyle/>
          <a:p>
            <a:pPr algn="ctr">
              <a:spcBef>
                <a:spcPct val="0"/>
              </a:spcBef>
            </a:pPr>
            <a:r>
              <a:rPr lang="en-US" sz="9600" spc="314" dirty="0">
                <a:solidFill>
                  <a:srgbClr val="10035B"/>
                </a:solidFill>
                <a:latin typeface="Aileron Regular Bold"/>
              </a:rPr>
              <a:t>Guiding principles in a mentorship relationship</a:t>
            </a:r>
          </a:p>
        </p:txBody>
      </p:sp>
    </p:spTree>
    <p:extLst>
      <p:ext uri="{BB962C8B-B14F-4D97-AF65-F5344CB8AC3E}">
        <p14:creationId xmlns:p14="http://schemas.microsoft.com/office/powerpoint/2010/main" val="314325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blip>
          <a:srcRect t="11125" b="80415"/>
          <a:stretch>
            <a:fillRect/>
          </a:stretch>
        </p:blipFill>
        <p:spPr>
          <a:xfrm>
            <a:off x="0" y="0"/>
            <a:ext cx="18288000" cy="1028700"/>
          </a:xfrm>
          <a:prstGeom prst="rect">
            <a:avLst/>
          </a:prstGeom>
        </p:spPr>
      </p:pic>
      <p:pic>
        <p:nvPicPr>
          <p:cNvPr id="3" name="Picture 3"/>
          <p:cNvPicPr>
            <a:picLocks noChangeAspect="1"/>
          </p:cNvPicPr>
          <p:nvPr/>
        </p:nvPicPr>
        <p:blipFill>
          <a:blip r:embed="rId3"/>
          <a:srcRect/>
          <a:stretch>
            <a:fillRect/>
          </a:stretch>
        </p:blipFill>
        <p:spPr>
          <a:xfrm>
            <a:off x="4024650" y="1028700"/>
            <a:ext cx="10238699" cy="9414804"/>
          </a:xfrm>
          <a:prstGeom prst="rect">
            <a:avLst/>
          </a:prstGeom>
        </p:spPr>
      </p:pic>
      <p:sp>
        <p:nvSpPr>
          <p:cNvPr id="6" name="TextBox 6"/>
          <p:cNvSpPr txBox="1"/>
          <p:nvPr/>
        </p:nvSpPr>
        <p:spPr>
          <a:xfrm>
            <a:off x="5807988" y="266700"/>
            <a:ext cx="6672021" cy="666849"/>
          </a:xfrm>
          <a:prstGeom prst="rect">
            <a:avLst/>
          </a:prstGeom>
        </p:spPr>
        <p:txBody>
          <a:bodyPr wrap="square" lIns="0" tIns="0" rIns="0" bIns="0" rtlCol="0" anchor="t">
            <a:spAutoFit/>
          </a:bodyPr>
          <a:lstStyle/>
          <a:p>
            <a:pPr algn="ctr">
              <a:lnSpc>
                <a:spcPts val="5231"/>
              </a:lnSpc>
              <a:spcBef>
                <a:spcPct val="0"/>
              </a:spcBef>
            </a:pPr>
            <a:r>
              <a:rPr lang="en-US" sz="5400" spc="200" dirty="0">
                <a:solidFill>
                  <a:srgbClr val="10035B"/>
                </a:solidFill>
                <a:latin typeface="Aileron Regular Bold"/>
              </a:rPr>
              <a:t>The Wheel of Life</a:t>
            </a:r>
          </a:p>
        </p:txBody>
      </p:sp>
      <p:pic>
        <p:nvPicPr>
          <p:cNvPr id="7" name="Picture 7"/>
          <p:cNvPicPr>
            <a:picLocks noChangeAspect="1"/>
          </p:cNvPicPr>
          <p:nvPr/>
        </p:nvPicPr>
        <p:blipFill>
          <a:blip r:embed="rId4"/>
          <a:srcRect/>
          <a:stretch>
            <a:fillRect/>
          </a:stretch>
        </p:blipFill>
        <p:spPr>
          <a:xfrm>
            <a:off x="14457450" y="7303514"/>
            <a:ext cx="4415266" cy="44152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blip>
          <a:srcRect t="11125" b="80415"/>
          <a:stretch>
            <a:fillRect/>
          </a:stretch>
        </p:blipFill>
        <p:spPr>
          <a:xfrm>
            <a:off x="0" y="0"/>
            <a:ext cx="18288000" cy="1028700"/>
          </a:xfrm>
          <a:prstGeom prst="rect">
            <a:avLst/>
          </a:prstGeom>
        </p:spPr>
      </p:pic>
      <p:pic>
        <p:nvPicPr>
          <p:cNvPr id="3" name="Picture 3"/>
          <p:cNvPicPr>
            <a:picLocks noChangeAspect="1"/>
          </p:cNvPicPr>
          <p:nvPr/>
        </p:nvPicPr>
        <p:blipFill>
          <a:blip r:embed="rId3"/>
          <a:srcRect/>
          <a:stretch>
            <a:fillRect/>
          </a:stretch>
        </p:blipFill>
        <p:spPr>
          <a:xfrm>
            <a:off x="4024650" y="1028700"/>
            <a:ext cx="10238699" cy="9414804"/>
          </a:xfrm>
          <a:prstGeom prst="rect">
            <a:avLst/>
          </a:prstGeom>
        </p:spPr>
      </p:pic>
      <p:pic>
        <p:nvPicPr>
          <p:cNvPr id="7" name="Picture 7"/>
          <p:cNvPicPr>
            <a:picLocks noChangeAspect="1"/>
          </p:cNvPicPr>
          <p:nvPr/>
        </p:nvPicPr>
        <p:blipFill>
          <a:blip r:embed="rId4"/>
          <a:srcRect/>
          <a:stretch>
            <a:fillRect/>
          </a:stretch>
        </p:blipFill>
        <p:spPr>
          <a:xfrm>
            <a:off x="14457450" y="7303514"/>
            <a:ext cx="4415266" cy="4415266"/>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139418E-9A7B-2444-AB76-DEF176A1E203}"/>
                  </a:ext>
                </a:extLst>
              </p14:cNvPr>
              <p14:cNvContentPartPr/>
              <p14:nvPr/>
            </p14:nvContentPartPr>
            <p14:xfrm>
              <a:off x="7713274" y="3075823"/>
              <a:ext cx="606240" cy="988920"/>
            </p14:xfrm>
          </p:contentPart>
        </mc:Choice>
        <mc:Fallback xmlns="">
          <p:pic>
            <p:nvPicPr>
              <p:cNvPr id="8" name="Ink 7">
                <a:extLst>
                  <a:ext uri="{FF2B5EF4-FFF2-40B4-BE49-F238E27FC236}">
                    <a16:creationId xmlns:a16="http://schemas.microsoft.com/office/drawing/2014/main" id="{5139418E-9A7B-2444-AB76-DEF176A1E203}"/>
                  </a:ext>
                </a:extLst>
              </p:cNvPr>
              <p:cNvPicPr/>
              <p:nvPr/>
            </p:nvPicPr>
            <p:blipFill>
              <a:blip r:embed="rId6"/>
              <a:stretch>
                <a:fillRect/>
              </a:stretch>
            </p:blipFill>
            <p:spPr>
              <a:xfrm>
                <a:off x="7704274" y="3066823"/>
                <a:ext cx="623880" cy="1006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EA73EC6-E59B-5447-840A-E4753F589DA7}"/>
                  </a:ext>
                </a:extLst>
              </p14:cNvPr>
              <p14:cNvContentPartPr/>
              <p14:nvPr/>
            </p14:nvContentPartPr>
            <p14:xfrm>
              <a:off x="7821634" y="2802583"/>
              <a:ext cx="1162440" cy="274680"/>
            </p14:xfrm>
          </p:contentPart>
        </mc:Choice>
        <mc:Fallback xmlns="">
          <p:pic>
            <p:nvPicPr>
              <p:cNvPr id="10" name="Ink 9">
                <a:extLst>
                  <a:ext uri="{FF2B5EF4-FFF2-40B4-BE49-F238E27FC236}">
                    <a16:creationId xmlns:a16="http://schemas.microsoft.com/office/drawing/2014/main" id="{4EA73EC6-E59B-5447-840A-E4753F589DA7}"/>
                  </a:ext>
                </a:extLst>
              </p:cNvPr>
              <p:cNvPicPr/>
              <p:nvPr/>
            </p:nvPicPr>
            <p:blipFill>
              <a:blip r:embed="rId8"/>
              <a:stretch>
                <a:fillRect/>
              </a:stretch>
            </p:blipFill>
            <p:spPr>
              <a:xfrm>
                <a:off x="7767994" y="2694583"/>
                <a:ext cx="1270080" cy="490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831B56D6-28FF-C942-9778-712F84CD34F1}"/>
                  </a:ext>
                </a:extLst>
              </p14:cNvPr>
              <p14:cNvContentPartPr/>
              <p14:nvPr/>
            </p14:nvContentPartPr>
            <p14:xfrm>
              <a:off x="7778074" y="2983303"/>
              <a:ext cx="1165680" cy="1467720"/>
            </p14:xfrm>
          </p:contentPart>
        </mc:Choice>
        <mc:Fallback xmlns="">
          <p:pic>
            <p:nvPicPr>
              <p:cNvPr id="11" name="Ink 10">
                <a:extLst>
                  <a:ext uri="{FF2B5EF4-FFF2-40B4-BE49-F238E27FC236}">
                    <a16:creationId xmlns:a16="http://schemas.microsoft.com/office/drawing/2014/main" id="{831B56D6-28FF-C942-9778-712F84CD34F1}"/>
                  </a:ext>
                </a:extLst>
              </p:cNvPr>
              <p:cNvPicPr/>
              <p:nvPr/>
            </p:nvPicPr>
            <p:blipFill>
              <a:blip r:embed="rId10"/>
              <a:stretch>
                <a:fillRect/>
              </a:stretch>
            </p:blipFill>
            <p:spPr>
              <a:xfrm>
                <a:off x="7724074" y="2875303"/>
                <a:ext cx="1273320" cy="1683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C6D62CCB-CA1E-FE45-832D-A06C753CD1A5}"/>
                  </a:ext>
                </a:extLst>
              </p14:cNvPr>
              <p14:cNvContentPartPr/>
              <p14:nvPr/>
            </p14:nvContentPartPr>
            <p14:xfrm>
              <a:off x="7921482" y="3072315"/>
              <a:ext cx="1042560" cy="1076400"/>
            </p14:xfrm>
          </p:contentPart>
        </mc:Choice>
        <mc:Fallback xmlns="">
          <p:pic>
            <p:nvPicPr>
              <p:cNvPr id="12" name="Ink 11">
                <a:extLst>
                  <a:ext uri="{FF2B5EF4-FFF2-40B4-BE49-F238E27FC236}">
                    <a16:creationId xmlns:a16="http://schemas.microsoft.com/office/drawing/2014/main" id="{C6D62CCB-CA1E-FE45-832D-A06C753CD1A5}"/>
                  </a:ext>
                </a:extLst>
              </p:cNvPr>
              <p:cNvPicPr/>
              <p:nvPr/>
            </p:nvPicPr>
            <p:blipFill>
              <a:blip r:embed="rId12"/>
              <a:stretch>
                <a:fillRect/>
              </a:stretch>
            </p:blipFill>
            <p:spPr>
              <a:xfrm>
                <a:off x="7867842" y="2964675"/>
                <a:ext cx="1150200" cy="1292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2680FE11-B7A0-D048-9B04-198593B6826B}"/>
                  </a:ext>
                </a:extLst>
              </p14:cNvPr>
              <p14:cNvContentPartPr/>
              <p14:nvPr/>
            </p14:nvContentPartPr>
            <p14:xfrm>
              <a:off x="8960082" y="4069155"/>
              <a:ext cx="14400" cy="900720"/>
            </p14:xfrm>
          </p:contentPart>
        </mc:Choice>
        <mc:Fallback xmlns="">
          <p:pic>
            <p:nvPicPr>
              <p:cNvPr id="13" name="Ink 12">
                <a:extLst>
                  <a:ext uri="{FF2B5EF4-FFF2-40B4-BE49-F238E27FC236}">
                    <a16:creationId xmlns:a16="http://schemas.microsoft.com/office/drawing/2014/main" id="{2680FE11-B7A0-D048-9B04-198593B6826B}"/>
                  </a:ext>
                </a:extLst>
              </p:cNvPr>
              <p:cNvPicPr/>
              <p:nvPr/>
            </p:nvPicPr>
            <p:blipFill>
              <a:blip r:embed="rId14"/>
              <a:stretch>
                <a:fillRect/>
              </a:stretch>
            </p:blipFill>
            <p:spPr>
              <a:xfrm>
                <a:off x="8906082" y="3961155"/>
                <a:ext cx="122040" cy="1116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ADE34219-40AB-244F-9A9B-06E47927FA5D}"/>
                  </a:ext>
                </a:extLst>
              </p14:cNvPr>
              <p14:cNvContentPartPr/>
              <p14:nvPr/>
            </p14:nvContentPartPr>
            <p14:xfrm>
              <a:off x="8857842" y="3850995"/>
              <a:ext cx="52920" cy="999360"/>
            </p14:xfrm>
          </p:contentPart>
        </mc:Choice>
        <mc:Fallback xmlns="">
          <p:pic>
            <p:nvPicPr>
              <p:cNvPr id="14" name="Ink 13">
                <a:extLst>
                  <a:ext uri="{FF2B5EF4-FFF2-40B4-BE49-F238E27FC236}">
                    <a16:creationId xmlns:a16="http://schemas.microsoft.com/office/drawing/2014/main" id="{ADE34219-40AB-244F-9A9B-06E47927FA5D}"/>
                  </a:ext>
                </a:extLst>
              </p:cNvPr>
              <p:cNvPicPr/>
              <p:nvPr/>
            </p:nvPicPr>
            <p:blipFill>
              <a:blip r:embed="rId16"/>
              <a:stretch>
                <a:fillRect/>
              </a:stretch>
            </p:blipFill>
            <p:spPr>
              <a:xfrm>
                <a:off x="8804202" y="3742995"/>
                <a:ext cx="160560" cy="1215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DEC5DD42-101A-CB4C-BF07-10804143DE65}"/>
                  </a:ext>
                </a:extLst>
              </p14:cNvPr>
              <p14:cNvContentPartPr/>
              <p14:nvPr/>
            </p14:nvContentPartPr>
            <p14:xfrm>
              <a:off x="8782602" y="3667755"/>
              <a:ext cx="56880" cy="1089360"/>
            </p14:xfrm>
          </p:contentPart>
        </mc:Choice>
        <mc:Fallback xmlns="">
          <p:pic>
            <p:nvPicPr>
              <p:cNvPr id="15" name="Ink 14">
                <a:extLst>
                  <a:ext uri="{FF2B5EF4-FFF2-40B4-BE49-F238E27FC236}">
                    <a16:creationId xmlns:a16="http://schemas.microsoft.com/office/drawing/2014/main" id="{DEC5DD42-101A-CB4C-BF07-10804143DE65}"/>
                  </a:ext>
                </a:extLst>
              </p:cNvPr>
              <p:cNvPicPr/>
              <p:nvPr/>
            </p:nvPicPr>
            <p:blipFill>
              <a:blip r:embed="rId18"/>
              <a:stretch>
                <a:fillRect/>
              </a:stretch>
            </p:blipFill>
            <p:spPr>
              <a:xfrm>
                <a:off x="8728962" y="3559755"/>
                <a:ext cx="164520" cy="1305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C18B9AE1-3392-C645-B23D-7B7AFC1D6284}"/>
                  </a:ext>
                </a:extLst>
              </p14:cNvPr>
              <p14:cNvContentPartPr/>
              <p14:nvPr/>
            </p14:nvContentPartPr>
            <p14:xfrm>
              <a:off x="8673522" y="3416835"/>
              <a:ext cx="130680" cy="1406880"/>
            </p14:xfrm>
          </p:contentPart>
        </mc:Choice>
        <mc:Fallback xmlns="">
          <p:pic>
            <p:nvPicPr>
              <p:cNvPr id="16" name="Ink 15">
                <a:extLst>
                  <a:ext uri="{FF2B5EF4-FFF2-40B4-BE49-F238E27FC236}">
                    <a16:creationId xmlns:a16="http://schemas.microsoft.com/office/drawing/2014/main" id="{C18B9AE1-3392-C645-B23D-7B7AFC1D6284}"/>
                  </a:ext>
                </a:extLst>
              </p:cNvPr>
              <p:cNvPicPr/>
              <p:nvPr/>
            </p:nvPicPr>
            <p:blipFill>
              <a:blip r:embed="rId20"/>
              <a:stretch>
                <a:fillRect/>
              </a:stretch>
            </p:blipFill>
            <p:spPr>
              <a:xfrm>
                <a:off x="8619882" y="3308835"/>
                <a:ext cx="238320" cy="1622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260F2652-A355-6448-AF61-B417661A5A21}"/>
                  </a:ext>
                </a:extLst>
              </p14:cNvPr>
              <p14:cNvContentPartPr/>
              <p14:nvPr/>
            </p14:nvContentPartPr>
            <p14:xfrm>
              <a:off x="8660202" y="3440955"/>
              <a:ext cx="64800" cy="1289160"/>
            </p14:xfrm>
          </p:contentPart>
        </mc:Choice>
        <mc:Fallback xmlns="">
          <p:pic>
            <p:nvPicPr>
              <p:cNvPr id="17" name="Ink 16">
                <a:extLst>
                  <a:ext uri="{FF2B5EF4-FFF2-40B4-BE49-F238E27FC236}">
                    <a16:creationId xmlns:a16="http://schemas.microsoft.com/office/drawing/2014/main" id="{260F2652-A355-6448-AF61-B417661A5A21}"/>
                  </a:ext>
                </a:extLst>
              </p:cNvPr>
              <p:cNvPicPr/>
              <p:nvPr/>
            </p:nvPicPr>
            <p:blipFill>
              <a:blip r:embed="rId22"/>
              <a:stretch>
                <a:fillRect/>
              </a:stretch>
            </p:blipFill>
            <p:spPr>
              <a:xfrm>
                <a:off x="8606562" y="3333315"/>
                <a:ext cx="172440" cy="1504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22545ED7-55BF-9B46-B49A-8A422CE8E255}"/>
                  </a:ext>
                </a:extLst>
              </p14:cNvPr>
              <p14:cNvContentPartPr/>
              <p14:nvPr/>
            </p14:nvContentPartPr>
            <p14:xfrm>
              <a:off x="8583522" y="3510075"/>
              <a:ext cx="83160" cy="1105920"/>
            </p14:xfrm>
          </p:contentPart>
        </mc:Choice>
        <mc:Fallback xmlns="">
          <p:pic>
            <p:nvPicPr>
              <p:cNvPr id="18" name="Ink 17">
                <a:extLst>
                  <a:ext uri="{FF2B5EF4-FFF2-40B4-BE49-F238E27FC236}">
                    <a16:creationId xmlns:a16="http://schemas.microsoft.com/office/drawing/2014/main" id="{22545ED7-55BF-9B46-B49A-8A422CE8E255}"/>
                  </a:ext>
                </a:extLst>
              </p:cNvPr>
              <p:cNvPicPr/>
              <p:nvPr/>
            </p:nvPicPr>
            <p:blipFill>
              <a:blip r:embed="rId24"/>
              <a:stretch>
                <a:fillRect/>
              </a:stretch>
            </p:blipFill>
            <p:spPr>
              <a:xfrm>
                <a:off x="8529882" y="3402435"/>
                <a:ext cx="190800" cy="1321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D81E8B9B-FAAE-4048-8120-39CA92D2C130}"/>
                  </a:ext>
                </a:extLst>
              </p14:cNvPr>
              <p14:cNvContentPartPr/>
              <p14:nvPr/>
            </p14:nvContentPartPr>
            <p14:xfrm>
              <a:off x="8375442" y="4186875"/>
              <a:ext cx="360720" cy="700200"/>
            </p14:xfrm>
          </p:contentPart>
        </mc:Choice>
        <mc:Fallback xmlns="">
          <p:pic>
            <p:nvPicPr>
              <p:cNvPr id="19" name="Ink 18">
                <a:extLst>
                  <a:ext uri="{FF2B5EF4-FFF2-40B4-BE49-F238E27FC236}">
                    <a16:creationId xmlns:a16="http://schemas.microsoft.com/office/drawing/2014/main" id="{D81E8B9B-FAAE-4048-8120-39CA92D2C130}"/>
                  </a:ext>
                </a:extLst>
              </p:cNvPr>
              <p:cNvPicPr/>
              <p:nvPr/>
            </p:nvPicPr>
            <p:blipFill>
              <a:blip r:embed="rId26"/>
              <a:stretch>
                <a:fillRect/>
              </a:stretch>
            </p:blipFill>
            <p:spPr>
              <a:xfrm>
                <a:off x="8321802" y="4079235"/>
                <a:ext cx="468360" cy="9158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57B6870B-76F5-FB45-B7E9-CFA792865953}"/>
                  </a:ext>
                </a:extLst>
              </p14:cNvPr>
              <p14:cNvContentPartPr/>
              <p14:nvPr/>
            </p14:nvContentPartPr>
            <p14:xfrm>
              <a:off x="7734642" y="3178515"/>
              <a:ext cx="520200" cy="832680"/>
            </p14:xfrm>
          </p:contentPart>
        </mc:Choice>
        <mc:Fallback xmlns="">
          <p:pic>
            <p:nvPicPr>
              <p:cNvPr id="20" name="Ink 19">
                <a:extLst>
                  <a:ext uri="{FF2B5EF4-FFF2-40B4-BE49-F238E27FC236}">
                    <a16:creationId xmlns:a16="http://schemas.microsoft.com/office/drawing/2014/main" id="{57B6870B-76F5-FB45-B7E9-CFA792865953}"/>
                  </a:ext>
                </a:extLst>
              </p:cNvPr>
              <p:cNvPicPr/>
              <p:nvPr/>
            </p:nvPicPr>
            <p:blipFill>
              <a:blip r:embed="rId28"/>
              <a:stretch>
                <a:fillRect/>
              </a:stretch>
            </p:blipFill>
            <p:spPr>
              <a:xfrm>
                <a:off x="7680642" y="3070515"/>
                <a:ext cx="627840" cy="1048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2528A31B-A5F7-6041-B086-03341DC7E82A}"/>
                  </a:ext>
                </a:extLst>
              </p14:cNvPr>
              <p14:cNvContentPartPr/>
              <p14:nvPr/>
            </p14:nvContentPartPr>
            <p14:xfrm>
              <a:off x="8161602" y="3866115"/>
              <a:ext cx="470520" cy="769680"/>
            </p14:xfrm>
          </p:contentPart>
        </mc:Choice>
        <mc:Fallback xmlns="">
          <p:pic>
            <p:nvPicPr>
              <p:cNvPr id="21" name="Ink 20">
                <a:extLst>
                  <a:ext uri="{FF2B5EF4-FFF2-40B4-BE49-F238E27FC236}">
                    <a16:creationId xmlns:a16="http://schemas.microsoft.com/office/drawing/2014/main" id="{2528A31B-A5F7-6041-B086-03341DC7E82A}"/>
                  </a:ext>
                </a:extLst>
              </p:cNvPr>
              <p:cNvPicPr/>
              <p:nvPr/>
            </p:nvPicPr>
            <p:blipFill>
              <a:blip r:embed="rId30"/>
              <a:stretch>
                <a:fillRect/>
              </a:stretch>
            </p:blipFill>
            <p:spPr>
              <a:xfrm>
                <a:off x="8107602" y="3758115"/>
                <a:ext cx="578160" cy="985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52EBD4C9-0E53-E34F-A602-5617281063FD}"/>
                  </a:ext>
                </a:extLst>
              </p14:cNvPr>
              <p14:cNvContentPartPr/>
              <p14:nvPr/>
            </p14:nvContentPartPr>
            <p14:xfrm>
              <a:off x="8874042" y="4944833"/>
              <a:ext cx="129960" cy="413280"/>
            </p14:xfrm>
          </p:contentPart>
        </mc:Choice>
        <mc:Fallback xmlns="">
          <p:pic>
            <p:nvPicPr>
              <p:cNvPr id="22" name="Ink 21">
                <a:extLst>
                  <a:ext uri="{FF2B5EF4-FFF2-40B4-BE49-F238E27FC236}">
                    <a16:creationId xmlns:a16="http://schemas.microsoft.com/office/drawing/2014/main" id="{52EBD4C9-0E53-E34F-A602-5617281063FD}"/>
                  </a:ext>
                </a:extLst>
              </p:cNvPr>
              <p:cNvPicPr/>
              <p:nvPr/>
            </p:nvPicPr>
            <p:blipFill>
              <a:blip r:embed="rId32"/>
              <a:stretch>
                <a:fillRect/>
              </a:stretch>
            </p:blipFill>
            <p:spPr>
              <a:xfrm>
                <a:off x="8820402" y="4836833"/>
                <a:ext cx="237600" cy="6289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773A20E6-9B24-4B43-9038-87284FD4DB43}"/>
                  </a:ext>
                </a:extLst>
              </p14:cNvPr>
              <p14:cNvContentPartPr/>
              <p14:nvPr/>
            </p14:nvContentPartPr>
            <p14:xfrm>
              <a:off x="8987968" y="4927215"/>
              <a:ext cx="12960" cy="466560"/>
            </p14:xfrm>
          </p:contentPart>
        </mc:Choice>
        <mc:Fallback xmlns="">
          <p:pic>
            <p:nvPicPr>
              <p:cNvPr id="23" name="Ink 22">
                <a:extLst>
                  <a:ext uri="{FF2B5EF4-FFF2-40B4-BE49-F238E27FC236}">
                    <a16:creationId xmlns:a16="http://schemas.microsoft.com/office/drawing/2014/main" id="{773A20E6-9B24-4B43-9038-87284FD4DB43}"/>
                  </a:ext>
                </a:extLst>
              </p:cNvPr>
              <p:cNvPicPr/>
              <p:nvPr/>
            </p:nvPicPr>
            <p:blipFill>
              <a:blip r:embed="rId34"/>
              <a:stretch>
                <a:fillRect/>
              </a:stretch>
            </p:blipFill>
            <p:spPr>
              <a:xfrm>
                <a:off x="8934328" y="4819215"/>
                <a:ext cx="120600" cy="6822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F460B341-1012-0D40-9ECB-24BAD6CF6C2E}"/>
                  </a:ext>
                </a:extLst>
              </p14:cNvPr>
              <p14:cNvContentPartPr/>
              <p14:nvPr/>
            </p14:nvContentPartPr>
            <p14:xfrm>
              <a:off x="8921008" y="4332135"/>
              <a:ext cx="15120" cy="906480"/>
            </p14:xfrm>
          </p:contentPart>
        </mc:Choice>
        <mc:Fallback xmlns="">
          <p:pic>
            <p:nvPicPr>
              <p:cNvPr id="24" name="Ink 23">
                <a:extLst>
                  <a:ext uri="{FF2B5EF4-FFF2-40B4-BE49-F238E27FC236}">
                    <a16:creationId xmlns:a16="http://schemas.microsoft.com/office/drawing/2014/main" id="{F460B341-1012-0D40-9ECB-24BAD6CF6C2E}"/>
                  </a:ext>
                </a:extLst>
              </p:cNvPr>
              <p:cNvPicPr/>
              <p:nvPr/>
            </p:nvPicPr>
            <p:blipFill>
              <a:blip r:embed="rId36"/>
              <a:stretch>
                <a:fillRect/>
              </a:stretch>
            </p:blipFill>
            <p:spPr>
              <a:xfrm>
                <a:off x="8867008" y="4224495"/>
                <a:ext cx="122760" cy="1122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Ink 24">
                <a:extLst>
                  <a:ext uri="{FF2B5EF4-FFF2-40B4-BE49-F238E27FC236}">
                    <a16:creationId xmlns:a16="http://schemas.microsoft.com/office/drawing/2014/main" id="{550C1B05-88B3-C642-AE95-D49AD42A9898}"/>
                  </a:ext>
                </a:extLst>
              </p14:cNvPr>
              <p14:cNvContentPartPr/>
              <p14:nvPr/>
            </p14:nvContentPartPr>
            <p14:xfrm>
              <a:off x="8906968" y="4112895"/>
              <a:ext cx="75600" cy="684720"/>
            </p14:xfrm>
          </p:contentPart>
        </mc:Choice>
        <mc:Fallback xmlns="">
          <p:pic>
            <p:nvPicPr>
              <p:cNvPr id="25" name="Ink 24">
                <a:extLst>
                  <a:ext uri="{FF2B5EF4-FFF2-40B4-BE49-F238E27FC236}">
                    <a16:creationId xmlns:a16="http://schemas.microsoft.com/office/drawing/2014/main" id="{550C1B05-88B3-C642-AE95-D49AD42A9898}"/>
                  </a:ext>
                </a:extLst>
              </p:cNvPr>
              <p:cNvPicPr/>
              <p:nvPr/>
            </p:nvPicPr>
            <p:blipFill>
              <a:blip r:embed="rId38"/>
              <a:stretch>
                <a:fillRect/>
              </a:stretch>
            </p:blipFill>
            <p:spPr>
              <a:xfrm>
                <a:off x="8853328" y="4005255"/>
                <a:ext cx="183240" cy="9003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6" name="Ink 25">
                <a:extLst>
                  <a:ext uri="{FF2B5EF4-FFF2-40B4-BE49-F238E27FC236}">
                    <a16:creationId xmlns:a16="http://schemas.microsoft.com/office/drawing/2014/main" id="{CFA5B02B-D7D5-0749-9812-B227B3C95035}"/>
                  </a:ext>
                </a:extLst>
              </p14:cNvPr>
              <p14:cNvContentPartPr/>
              <p14:nvPr/>
            </p14:nvContentPartPr>
            <p14:xfrm>
              <a:off x="8963128" y="3073159"/>
              <a:ext cx="20880" cy="837720"/>
            </p14:xfrm>
          </p:contentPart>
        </mc:Choice>
        <mc:Fallback xmlns="">
          <p:pic>
            <p:nvPicPr>
              <p:cNvPr id="26" name="Ink 25">
                <a:extLst>
                  <a:ext uri="{FF2B5EF4-FFF2-40B4-BE49-F238E27FC236}">
                    <a16:creationId xmlns:a16="http://schemas.microsoft.com/office/drawing/2014/main" id="{CFA5B02B-D7D5-0749-9812-B227B3C95035}"/>
                  </a:ext>
                </a:extLst>
              </p:cNvPr>
              <p:cNvPicPr/>
              <p:nvPr/>
            </p:nvPicPr>
            <p:blipFill>
              <a:blip r:embed="rId40"/>
              <a:stretch>
                <a:fillRect/>
              </a:stretch>
            </p:blipFill>
            <p:spPr>
              <a:xfrm>
                <a:off x="8909128" y="2965159"/>
                <a:ext cx="128520" cy="10533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7" name="Ink 26">
                <a:extLst>
                  <a:ext uri="{FF2B5EF4-FFF2-40B4-BE49-F238E27FC236}">
                    <a16:creationId xmlns:a16="http://schemas.microsoft.com/office/drawing/2014/main" id="{470D826C-B67C-8046-978C-093B37DEE771}"/>
                  </a:ext>
                </a:extLst>
              </p14:cNvPr>
              <p14:cNvContentPartPr/>
              <p14:nvPr/>
            </p14:nvContentPartPr>
            <p14:xfrm>
              <a:off x="8969968" y="2980279"/>
              <a:ext cx="34200" cy="523080"/>
            </p14:xfrm>
          </p:contentPart>
        </mc:Choice>
        <mc:Fallback xmlns="">
          <p:pic>
            <p:nvPicPr>
              <p:cNvPr id="27" name="Ink 26">
                <a:extLst>
                  <a:ext uri="{FF2B5EF4-FFF2-40B4-BE49-F238E27FC236}">
                    <a16:creationId xmlns:a16="http://schemas.microsoft.com/office/drawing/2014/main" id="{470D826C-B67C-8046-978C-093B37DEE771}"/>
                  </a:ext>
                </a:extLst>
              </p:cNvPr>
              <p:cNvPicPr/>
              <p:nvPr/>
            </p:nvPicPr>
            <p:blipFill>
              <a:blip r:embed="rId42"/>
              <a:stretch>
                <a:fillRect/>
              </a:stretch>
            </p:blipFill>
            <p:spPr>
              <a:xfrm>
                <a:off x="8916328" y="2872639"/>
                <a:ext cx="141840" cy="738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8" name="Ink 27">
                <a:extLst>
                  <a:ext uri="{FF2B5EF4-FFF2-40B4-BE49-F238E27FC236}">
                    <a16:creationId xmlns:a16="http://schemas.microsoft.com/office/drawing/2014/main" id="{D0E26782-FA82-4440-9FF9-883B9154D1A6}"/>
                  </a:ext>
                </a:extLst>
              </p14:cNvPr>
              <p14:cNvContentPartPr/>
              <p14:nvPr/>
            </p14:nvContentPartPr>
            <p14:xfrm>
              <a:off x="8980048" y="3556639"/>
              <a:ext cx="2880" cy="238320"/>
            </p14:xfrm>
          </p:contentPart>
        </mc:Choice>
        <mc:Fallback xmlns="">
          <p:pic>
            <p:nvPicPr>
              <p:cNvPr id="28" name="Ink 27">
                <a:extLst>
                  <a:ext uri="{FF2B5EF4-FFF2-40B4-BE49-F238E27FC236}">
                    <a16:creationId xmlns:a16="http://schemas.microsoft.com/office/drawing/2014/main" id="{D0E26782-FA82-4440-9FF9-883B9154D1A6}"/>
                  </a:ext>
                </a:extLst>
              </p:cNvPr>
              <p:cNvPicPr/>
              <p:nvPr/>
            </p:nvPicPr>
            <p:blipFill>
              <a:blip r:embed="rId44"/>
              <a:stretch>
                <a:fillRect/>
              </a:stretch>
            </p:blipFill>
            <p:spPr>
              <a:xfrm>
                <a:off x="8926408" y="3448999"/>
                <a:ext cx="11052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9" name="Ink 28">
                <a:extLst>
                  <a:ext uri="{FF2B5EF4-FFF2-40B4-BE49-F238E27FC236}">
                    <a16:creationId xmlns:a16="http://schemas.microsoft.com/office/drawing/2014/main" id="{DEC8A3B4-F1BF-4549-BF40-35D28C314803}"/>
                  </a:ext>
                </a:extLst>
              </p14:cNvPr>
              <p14:cNvContentPartPr/>
              <p14:nvPr/>
            </p14:nvContentPartPr>
            <p14:xfrm>
              <a:off x="8994448" y="3612439"/>
              <a:ext cx="360" cy="360"/>
            </p14:xfrm>
          </p:contentPart>
        </mc:Choice>
        <mc:Fallback xmlns="">
          <p:pic>
            <p:nvPicPr>
              <p:cNvPr id="29" name="Ink 28">
                <a:extLst>
                  <a:ext uri="{FF2B5EF4-FFF2-40B4-BE49-F238E27FC236}">
                    <a16:creationId xmlns:a16="http://schemas.microsoft.com/office/drawing/2014/main" id="{DEC8A3B4-F1BF-4549-BF40-35D28C314803}"/>
                  </a:ext>
                </a:extLst>
              </p:cNvPr>
              <p:cNvPicPr/>
              <p:nvPr/>
            </p:nvPicPr>
            <p:blipFill>
              <a:blip r:embed="rId46"/>
              <a:stretch>
                <a:fillRect/>
              </a:stretch>
            </p:blipFill>
            <p:spPr>
              <a:xfrm>
                <a:off x="8940448" y="350479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0" name="Ink 29">
                <a:extLst>
                  <a:ext uri="{FF2B5EF4-FFF2-40B4-BE49-F238E27FC236}">
                    <a16:creationId xmlns:a16="http://schemas.microsoft.com/office/drawing/2014/main" id="{0DC2EB2B-052A-9942-ABDF-A7C84FE94FD0}"/>
                  </a:ext>
                </a:extLst>
              </p14:cNvPr>
              <p14:cNvContentPartPr/>
              <p14:nvPr/>
            </p14:nvContentPartPr>
            <p14:xfrm>
              <a:off x="8997522" y="3008445"/>
              <a:ext cx="360" cy="360"/>
            </p14:xfrm>
          </p:contentPart>
        </mc:Choice>
        <mc:Fallback xmlns="">
          <p:pic>
            <p:nvPicPr>
              <p:cNvPr id="30" name="Ink 29">
                <a:extLst>
                  <a:ext uri="{FF2B5EF4-FFF2-40B4-BE49-F238E27FC236}">
                    <a16:creationId xmlns:a16="http://schemas.microsoft.com/office/drawing/2014/main" id="{0DC2EB2B-052A-9942-ABDF-A7C84FE94FD0}"/>
                  </a:ext>
                </a:extLst>
              </p:cNvPr>
              <p:cNvPicPr/>
              <p:nvPr/>
            </p:nvPicPr>
            <p:blipFill>
              <a:blip r:embed="rId46"/>
              <a:stretch>
                <a:fillRect/>
              </a:stretch>
            </p:blipFill>
            <p:spPr>
              <a:xfrm>
                <a:off x="8943522" y="29004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826D9603-A2DF-8541-B6AD-2CCDB2862AE8}"/>
                  </a:ext>
                </a:extLst>
              </p14:cNvPr>
              <p14:cNvContentPartPr/>
              <p14:nvPr/>
            </p14:nvContentPartPr>
            <p14:xfrm>
              <a:off x="8997522" y="3008445"/>
              <a:ext cx="360" cy="360"/>
            </p14:xfrm>
          </p:contentPart>
        </mc:Choice>
        <mc:Fallback xmlns="">
          <p:pic>
            <p:nvPicPr>
              <p:cNvPr id="31" name="Ink 30">
                <a:extLst>
                  <a:ext uri="{FF2B5EF4-FFF2-40B4-BE49-F238E27FC236}">
                    <a16:creationId xmlns:a16="http://schemas.microsoft.com/office/drawing/2014/main" id="{826D9603-A2DF-8541-B6AD-2CCDB2862AE8}"/>
                  </a:ext>
                </a:extLst>
              </p:cNvPr>
              <p:cNvPicPr/>
              <p:nvPr/>
            </p:nvPicPr>
            <p:blipFill>
              <a:blip r:embed="rId46"/>
              <a:stretch>
                <a:fillRect/>
              </a:stretch>
            </p:blipFill>
            <p:spPr>
              <a:xfrm>
                <a:off x="8943522" y="29004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2" name="Ink 31">
                <a:extLst>
                  <a:ext uri="{FF2B5EF4-FFF2-40B4-BE49-F238E27FC236}">
                    <a16:creationId xmlns:a16="http://schemas.microsoft.com/office/drawing/2014/main" id="{DC685C8F-B79F-0942-9993-FA57600FF069}"/>
                  </a:ext>
                </a:extLst>
              </p14:cNvPr>
              <p14:cNvContentPartPr/>
              <p14:nvPr/>
            </p14:nvContentPartPr>
            <p14:xfrm>
              <a:off x="8993562" y="3123285"/>
              <a:ext cx="360" cy="360"/>
            </p14:xfrm>
          </p:contentPart>
        </mc:Choice>
        <mc:Fallback xmlns="">
          <p:pic>
            <p:nvPicPr>
              <p:cNvPr id="32" name="Ink 31">
                <a:extLst>
                  <a:ext uri="{FF2B5EF4-FFF2-40B4-BE49-F238E27FC236}">
                    <a16:creationId xmlns:a16="http://schemas.microsoft.com/office/drawing/2014/main" id="{DC685C8F-B79F-0942-9993-FA57600FF069}"/>
                  </a:ext>
                </a:extLst>
              </p:cNvPr>
              <p:cNvPicPr/>
              <p:nvPr/>
            </p:nvPicPr>
            <p:blipFill>
              <a:blip r:embed="rId46"/>
              <a:stretch>
                <a:fillRect/>
              </a:stretch>
            </p:blipFill>
            <p:spPr>
              <a:xfrm>
                <a:off x="8939562" y="301528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7BF130F8-059B-164E-B37A-19F347A60462}"/>
                  </a:ext>
                </a:extLst>
              </p14:cNvPr>
              <p14:cNvContentPartPr/>
              <p14:nvPr/>
            </p14:nvContentPartPr>
            <p14:xfrm>
              <a:off x="8992482" y="3210405"/>
              <a:ext cx="360" cy="360"/>
            </p14:xfrm>
          </p:contentPart>
        </mc:Choice>
        <mc:Fallback xmlns="">
          <p:pic>
            <p:nvPicPr>
              <p:cNvPr id="33" name="Ink 32">
                <a:extLst>
                  <a:ext uri="{FF2B5EF4-FFF2-40B4-BE49-F238E27FC236}">
                    <a16:creationId xmlns:a16="http://schemas.microsoft.com/office/drawing/2014/main" id="{7BF130F8-059B-164E-B37A-19F347A60462}"/>
                  </a:ext>
                </a:extLst>
              </p:cNvPr>
              <p:cNvPicPr/>
              <p:nvPr/>
            </p:nvPicPr>
            <p:blipFill>
              <a:blip r:embed="rId46"/>
              <a:stretch>
                <a:fillRect/>
              </a:stretch>
            </p:blipFill>
            <p:spPr>
              <a:xfrm>
                <a:off x="8938482" y="310276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4" name="Ink 33">
                <a:extLst>
                  <a:ext uri="{FF2B5EF4-FFF2-40B4-BE49-F238E27FC236}">
                    <a16:creationId xmlns:a16="http://schemas.microsoft.com/office/drawing/2014/main" id="{61FF1928-6BBC-CD4E-9B5C-254E1DF4B537}"/>
                  </a:ext>
                </a:extLst>
              </p14:cNvPr>
              <p14:cNvContentPartPr/>
              <p14:nvPr/>
            </p14:nvContentPartPr>
            <p14:xfrm>
              <a:off x="8982402" y="2784885"/>
              <a:ext cx="360" cy="360"/>
            </p14:xfrm>
          </p:contentPart>
        </mc:Choice>
        <mc:Fallback xmlns="">
          <p:pic>
            <p:nvPicPr>
              <p:cNvPr id="34" name="Ink 33">
                <a:extLst>
                  <a:ext uri="{FF2B5EF4-FFF2-40B4-BE49-F238E27FC236}">
                    <a16:creationId xmlns:a16="http://schemas.microsoft.com/office/drawing/2014/main" id="{61FF1928-6BBC-CD4E-9B5C-254E1DF4B537}"/>
                  </a:ext>
                </a:extLst>
              </p:cNvPr>
              <p:cNvPicPr/>
              <p:nvPr/>
            </p:nvPicPr>
            <p:blipFill>
              <a:blip r:embed="rId46"/>
              <a:stretch>
                <a:fillRect/>
              </a:stretch>
            </p:blipFill>
            <p:spPr>
              <a:xfrm>
                <a:off x="8928762" y="267688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5" name="Ink 34">
                <a:extLst>
                  <a:ext uri="{FF2B5EF4-FFF2-40B4-BE49-F238E27FC236}">
                    <a16:creationId xmlns:a16="http://schemas.microsoft.com/office/drawing/2014/main" id="{AE91809C-8191-1543-94FF-78675BC40C51}"/>
                  </a:ext>
                </a:extLst>
              </p14:cNvPr>
              <p14:cNvContentPartPr/>
              <p14:nvPr/>
            </p14:nvContentPartPr>
            <p14:xfrm>
              <a:off x="8926962" y="2787765"/>
              <a:ext cx="360" cy="360"/>
            </p14:xfrm>
          </p:contentPart>
        </mc:Choice>
        <mc:Fallback xmlns="">
          <p:pic>
            <p:nvPicPr>
              <p:cNvPr id="35" name="Ink 34">
                <a:extLst>
                  <a:ext uri="{FF2B5EF4-FFF2-40B4-BE49-F238E27FC236}">
                    <a16:creationId xmlns:a16="http://schemas.microsoft.com/office/drawing/2014/main" id="{AE91809C-8191-1543-94FF-78675BC40C51}"/>
                  </a:ext>
                </a:extLst>
              </p:cNvPr>
              <p:cNvPicPr/>
              <p:nvPr/>
            </p:nvPicPr>
            <p:blipFill>
              <a:blip r:embed="rId46"/>
              <a:stretch>
                <a:fillRect/>
              </a:stretch>
            </p:blipFill>
            <p:spPr>
              <a:xfrm>
                <a:off x="8873322" y="26801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8F0F58A1-A0E3-4148-B532-A9FFE8DE1680}"/>
                  </a:ext>
                </a:extLst>
              </p14:cNvPr>
              <p14:cNvContentPartPr/>
              <p14:nvPr/>
            </p14:nvContentPartPr>
            <p14:xfrm>
              <a:off x="8874042" y="2803605"/>
              <a:ext cx="360" cy="360"/>
            </p14:xfrm>
          </p:contentPart>
        </mc:Choice>
        <mc:Fallback xmlns="">
          <p:pic>
            <p:nvPicPr>
              <p:cNvPr id="36" name="Ink 35">
                <a:extLst>
                  <a:ext uri="{FF2B5EF4-FFF2-40B4-BE49-F238E27FC236}">
                    <a16:creationId xmlns:a16="http://schemas.microsoft.com/office/drawing/2014/main" id="{8F0F58A1-A0E3-4148-B532-A9FFE8DE1680}"/>
                  </a:ext>
                </a:extLst>
              </p:cNvPr>
              <p:cNvPicPr/>
              <p:nvPr/>
            </p:nvPicPr>
            <p:blipFill>
              <a:blip r:embed="rId46"/>
              <a:stretch>
                <a:fillRect/>
              </a:stretch>
            </p:blipFill>
            <p:spPr>
              <a:xfrm>
                <a:off x="8820042" y="26956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FE359A90-4606-694C-9E28-F1765ACF3E37}"/>
                  </a:ext>
                </a:extLst>
              </p14:cNvPr>
              <p14:cNvContentPartPr/>
              <p14:nvPr/>
            </p14:nvContentPartPr>
            <p14:xfrm>
              <a:off x="8834802" y="2797845"/>
              <a:ext cx="360" cy="360"/>
            </p14:xfrm>
          </p:contentPart>
        </mc:Choice>
        <mc:Fallback xmlns="">
          <p:pic>
            <p:nvPicPr>
              <p:cNvPr id="37" name="Ink 36">
                <a:extLst>
                  <a:ext uri="{FF2B5EF4-FFF2-40B4-BE49-F238E27FC236}">
                    <a16:creationId xmlns:a16="http://schemas.microsoft.com/office/drawing/2014/main" id="{FE359A90-4606-694C-9E28-F1765ACF3E37}"/>
                  </a:ext>
                </a:extLst>
              </p:cNvPr>
              <p:cNvPicPr/>
              <p:nvPr/>
            </p:nvPicPr>
            <p:blipFill>
              <a:blip r:embed="rId46"/>
              <a:stretch>
                <a:fillRect/>
              </a:stretch>
            </p:blipFill>
            <p:spPr>
              <a:xfrm>
                <a:off x="8781162" y="26898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BCF2A18A-7023-5E42-AE0A-5F3FCA931AA8}"/>
                  </a:ext>
                </a:extLst>
              </p14:cNvPr>
              <p14:cNvContentPartPr/>
              <p14:nvPr/>
            </p14:nvContentPartPr>
            <p14:xfrm>
              <a:off x="8777922" y="2800005"/>
              <a:ext cx="360" cy="360"/>
            </p14:xfrm>
          </p:contentPart>
        </mc:Choice>
        <mc:Fallback xmlns="">
          <p:pic>
            <p:nvPicPr>
              <p:cNvPr id="38" name="Ink 37">
                <a:extLst>
                  <a:ext uri="{FF2B5EF4-FFF2-40B4-BE49-F238E27FC236}">
                    <a16:creationId xmlns:a16="http://schemas.microsoft.com/office/drawing/2014/main" id="{BCF2A18A-7023-5E42-AE0A-5F3FCA931AA8}"/>
                  </a:ext>
                </a:extLst>
              </p:cNvPr>
              <p:cNvPicPr/>
              <p:nvPr/>
            </p:nvPicPr>
            <p:blipFill>
              <a:blip r:embed="rId46"/>
              <a:stretch>
                <a:fillRect/>
              </a:stretch>
            </p:blipFill>
            <p:spPr>
              <a:xfrm>
                <a:off x="8724282" y="26920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A59A0AF7-DC95-E74E-A7B9-2716529EFAFB}"/>
                  </a:ext>
                </a:extLst>
              </p14:cNvPr>
              <p14:cNvContentPartPr/>
              <p14:nvPr/>
            </p14:nvContentPartPr>
            <p14:xfrm>
              <a:off x="8673162" y="2828805"/>
              <a:ext cx="360" cy="360"/>
            </p14:xfrm>
          </p:contentPart>
        </mc:Choice>
        <mc:Fallback xmlns="">
          <p:pic>
            <p:nvPicPr>
              <p:cNvPr id="39" name="Ink 38">
                <a:extLst>
                  <a:ext uri="{FF2B5EF4-FFF2-40B4-BE49-F238E27FC236}">
                    <a16:creationId xmlns:a16="http://schemas.microsoft.com/office/drawing/2014/main" id="{A59A0AF7-DC95-E74E-A7B9-2716529EFAFB}"/>
                  </a:ext>
                </a:extLst>
              </p:cNvPr>
              <p:cNvPicPr/>
              <p:nvPr/>
            </p:nvPicPr>
            <p:blipFill>
              <a:blip r:embed="rId46"/>
              <a:stretch>
                <a:fillRect/>
              </a:stretch>
            </p:blipFill>
            <p:spPr>
              <a:xfrm>
                <a:off x="8619162" y="272116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0" name="Ink 39">
                <a:extLst>
                  <a:ext uri="{FF2B5EF4-FFF2-40B4-BE49-F238E27FC236}">
                    <a16:creationId xmlns:a16="http://schemas.microsoft.com/office/drawing/2014/main" id="{5A019EA8-2BAF-2A43-A105-CADFD7486559}"/>
                  </a:ext>
                </a:extLst>
              </p14:cNvPr>
              <p14:cNvContentPartPr/>
              <p14:nvPr/>
            </p14:nvContentPartPr>
            <p14:xfrm>
              <a:off x="8552922" y="2841045"/>
              <a:ext cx="360" cy="360"/>
            </p14:xfrm>
          </p:contentPart>
        </mc:Choice>
        <mc:Fallback xmlns="">
          <p:pic>
            <p:nvPicPr>
              <p:cNvPr id="40" name="Ink 39">
                <a:extLst>
                  <a:ext uri="{FF2B5EF4-FFF2-40B4-BE49-F238E27FC236}">
                    <a16:creationId xmlns:a16="http://schemas.microsoft.com/office/drawing/2014/main" id="{5A019EA8-2BAF-2A43-A105-CADFD7486559}"/>
                  </a:ext>
                </a:extLst>
              </p:cNvPr>
              <p:cNvPicPr/>
              <p:nvPr/>
            </p:nvPicPr>
            <p:blipFill>
              <a:blip r:embed="rId46"/>
              <a:stretch>
                <a:fillRect/>
              </a:stretch>
            </p:blipFill>
            <p:spPr>
              <a:xfrm>
                <a:off x="8499282" y="27330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1" name="Ink 40">
                <a:extLst>
                  <a:ext uri="{FF2B5EF4-FFF2-40B4-BE49-F238E27FC236}">
                    <a16:creationId xmlns:a16="http://schemas.microsoft.com/office/drawing/2014/main" id="{38DD35E9-0911-C347-A9A6-D8BA8F866547}"/>
                  </a:ext>
                </a:extLst>
              </p14:cNvPr>
              <p14:cNvContentPartPr/>
              <p14:nvPr/>
            </p14:nvContentPartPr>
            <p14:xfrm>
              <a:off x="8430882" y="2851845"/>
              <a:ext cx="360" cy="360"/>
            </p14:xfrm>
          </p:contentPart>
        </mc:Choice>
        <mc:Fallback xmlns="">
          <p:pic>
            <p:nvPicPr>
              <p:cNvPr id="41" name="Ink 40">
                <a:extLst>
                  <a:ext uri="{FF2B5EF4-FFF2-40B4-BE49-F238E27FC236}">
                    <a16:creationId xmlns:a16="http://schemas.microsoft.com/office/drawing/2014/main" id="{38DD35E9-0911-C347-A9A6-D8BA8F866547}"/>
                  </a:ext>
                </a:extLst>
              </p:cNvPr>
              <p:cNvPicPr/>
              <p:nvPr/>
            </p:nvPicPr>
            <p:blipFill>
              <a:blip r:embed="rId46"/>
              <a:stretch>
                <a:fillRect/>
              </a:stretch>
            </p:blipFill>
            <p:spPr>
              <a:xfrm>
                <a:off x="8376882" y="27442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2" name="Ink 41">
                <a:extLst>
                  <a:ext uri="{FF2B5EF4-FFF2-40B4-BE49-F238E27FC236}">
                    <a16:creationId xmlns:a16="http://schemas.microsoft.com/office/drawing/2014/main" id="{4E138D2E-27D5-1B44-8AFE-948C5AE800C4}"/>
                  </a:ext>
                </a:extLst>
              </p14:cNvPr>
              <p14:cNvContentPartPr/>
              <p14:nvPr/>
            </p14:nvContentPartPr>
            <p14:xfrm>
              <a:off x="8357082" y="2886765"/>
              <a:ext cx="360" cy="360"/>
            </p14:xfrm>
          </p:contentPart>
        </mc:Choice>
        <mc:Fallback xmlns="">
          <p:pic>
            <p:nvPicPr>
              <p:cNvPr id="42" name="Ink 41">
                <a:extLst>
                  <a:ext uri="{FF2B5EF4-FFF2-40B4-BE49-F238E27FC236}">
                    <a16:creationId xmlns:a16="http://schemas.microsoft.com/office/drawing/2014/main" id="{4E138D2E-27D5-1B44-8AFE-948C5AE800C4}"/>
                  </a:ext>
                </a:extLst>
              </p:cNvPr>
              <p:cNvPicPr/>
              <p:nvPr/>
            </p:nvPicPr>
            <p:blipFill>
              <a:blip r:embed="rId46"/>
              <a:stretch>
                <a:fillRect/>
              </a:stretch>
            </p:blipFill>
            <p:spPr>
              <a:xfrm>
                <a:off x="8303442" y="27791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3" name="Ink 42">
                <a:extLst>
                  <a:ext uri="{FF2B5EF4-FFF2-40B4-BE49-F238E27FC236}">
                    <a16:creationId xmlns:a16="http://schemas.microsoft.com/office/drawing/2014/main" id="{7BA8C132-0557-0F41-991C-22D15B664EAE}"/>
                  </a:ext>
                </a:extLst>
              </p14:cNvPr>
              <p14:cNvContentPartPr/>
              <p14:nvPr/>
            </p14:nvContentPartPr>
            <p14:xfrm>
              <a:off x="8287602" y="2913045"/>
              <a:ext cx="360" cy="360"/>
            </p14:xfrm>
          </p:contentPart>
        </mc:Choice>
        <mc:Fallback xmlns="">
          <p:pic>
            <p:nvPicPr>
              <p:cNvPr id="43" name="Ink 42">
                <a:extLst>
                  <a:ext uri="{FF2B5EF4-FFF2-40B4-BE49-F238E27FC236}">
                    <a16:creationId xmlns:a16="http://schemas.microsoft.com/office/drawing/2014/main" id="{7BA8C132-0557-0F41-991C-22D15B664EAE}"/>
                  </a:ext>
                </a:extLst>
              </p:cNvPr>
              <p:cNvPicPr/>
              <p:nvPr/>
            </p:nvPicPr>
            <p:blipFill>
              <a:blip r:embed="rId46"/>
              <a:stretch>
                <a:fillRect/>
              </a:stretch>
            </p:blipFill>
            <p:spPr>
              <a:xfrm>
                <a:off x="8233602" y="28050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4" name="Ink 43">
                <a:extLst>
                  <a:ext uri="{FF2B5EF4-FFF2-40B4-BE49-F238E27FC236}">
                    <a16:creationId xmlns:a16="http://schemas.microsoft.com/office/drawing/2014/main" id="{24D02643-33CA-C647-8924-E77065CDD164}"/>
                  </a:ext>
                </a:extLst>
              </p14:cNvPr>
              <p14:cNvContentPartPr/>
              <p14:nvPr/>
            </p14:nvContentPartPr>
            <p14:xfrm>
              <a:off x="8236482" y="2927805"/>
              <a:ext cx="360" cy="360"/>
            </p14:xfrm>
          </p:contentPart>
        </mc:Choice>
        <mc:Fallback xmlns="">
          <p:pic>
            <p:nvPicPr>
              <p:cNvPr id="44" name="Ink 43">
                <a:extLst>
                  <a:ext uri="{FF2B5EF4-FFF2-40B4-BE49-F238E27FC236}">
                    <a16:creationId xmlns:a16="http://schemas.microsoft.com/office/drawing/2014/main" id="{24D02643-33CA-C647-8924-E77065CDD164}"/>
                  </a:ext>
                </a:extLst>
              </p:cNvPr>
              <p:cNvPicPr/>
              <p:nvPr/>
            </p:nvPicPr>
            <p:blipFill>
              <a:blip r:embed="rId46"/>
              <a:stretch>
                <a:fillRect/>
              </a:stretch>
            </p:blipFill>
            <p:spPr>
              <a:xfrm>
                <a:off x="8182842" y="28198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5" name="Ink 44">
                <a:extLst>
                  <a:ext uri="{FF2B5EF4-FFF2-40B4-BE49-F238E27FC236}">
                    <a16:creationId xmlns:a16="http://schemas.microsoft.com/office/drawing/2014/main" id="{EA7056E9-989D-CC4E-92EA-E1C0D4E5115D}"/>
                  </a:ext>
                </a:extLst>
              </p14:cNvPr>
              <p14:cNvContentPartPr/>
              <p14:nvPr/>
            </p14:nvContentPartPr>
            <p14:xfrm>
              <a:off x="8180682" y="2944725"/>
              <a:ext cx="360" cy="360"/>
            </p14:xfrm>
          </p:contentPart>
        </mc:Choice>
        <mc:Fallback xmlns="">
          <p:pic>
            <p:nvPicPr>
              <p:cNvPr id="45" name="Ink 44">
                <a:extLst>
                  <a:ext uri="{FF2B5EF4-FFF2-40B4-BE49-F238E27FC236}">
                    <a16:creationId xmlns:a16="http://schemas.microsoft.com/office/drawing/2014/main" id="{EA7056E9-989D-CC4E-92EA-E1C0D4E5115D}"/>
                  </a:ext>
                </a:extLst>
              </p:cNvPr>
              <p:cNvPicPr/>
              <p:nvPr/>
            </p:nvPicPr>
            <p:blipFill>
              <a:blip r:embed="rId46"/>
              <a:stretch>
                <a:fillRect/>
              </a:stretch>
            </p:blipFill>
            <p:spPr>
              <a:xfrm>
                <a:off x="8127042" y="28367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175D7379-04FF-844E-B1C1-B79BBE8ABEF7}"/>
                  </a:ext>
                </a:extLst>
              </p14:cNvPr>
              <p14:cNvContentPartPr/>
              <p14:nvPr/>
            </p14:nvContentPartPr>
            <p14:xfrm>
              <a:off x="8109042" y="2963805"/>
              <a:ext cx="360" cy="360"/>
            </p14:xfrm>
          </p:contentPart>
        </mc:Choice>
        <mc:Fallback xmlns="">
          <p:pic>
            <p:nvPicPr>
              <p:cNvPr id="46" name="Ink 45">
                <a:extLst>
                  <a:ext uri="{FF2B5EF4-FFF2-40B4-BE49-F238E27FC236}">
                    <a16:creationId xmlns:a16="http://schemas.microsoft.com/office/drawing/2014/main" id="{175D7379-04FF-844E-B1C1-B79BBE8ABEF7}"/>
                  </a:ext>
                </a:extLst>
              </p:cNvPr>
              <p:cNvPicPr/>
              <p:nvPr/>
            </p:nvPicPr>
            <p:blipFill>
              <a:blip r:embed="rId46"/>
              <a:stretch>
                <a:fillRect/>
              </a:stretch>
            </p:blipFill>
            <p:spPr>
              <a:xfrm>
                <a:off x="8055402" y="285616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7" name="Ink 46">
                <a:extLst>
                  <a:ext uri="{FF2B5EF4-FFF2-40B4-BE49-F238E27FC236}">
                    <a16:creationId xmlns:a16="http://schemas.microsoft.com/office/drawing/2014/main" id="{82DF7F25-CE3D-6146-9380-3B8E7026B9D6}"/>
                  </a:ext>
                </a:extLst>
              </p14:cNvPr>
              <p14:cNvContentPartPr/>
              <p14:nvPr/>
            </p14:nvContentPartPr>
            <p14:xfrm>
              <a:off x="8022642" y="3006645"/>
              <a:ext cx="360" cy="360"/>
            </p14:xfrm>
          </p:contentPart>
        </mc:Choice>
        <mc:Fallback xmlns="">
          <p:pic>
            <p:nvPicPr>
              <p:cNvPr id="47" name="Ink 46">
                <a:extLst>
                  <a:ext uri="{FF2B5EF4-FFF2-40B4-BE49-F238E27FC236}">
                    <a16:creationId xmlns:a16="http://schemas.microsoft.com/office/drawing/2014/main" id="{82DF7F25-CE3D-6146-9380-3B8E7026B9D6}"/>
                  </a:ext>
                </a:extLst>
              </p:cNvPr>
              <p:cNvPicPr/>
              <p:nvPr/>
            </p:nvPicPr>
            <p:blipFill>
              <a:blip r:embed="rId46"/>
              <a:stretch>
                <a:fillRect/>
              </a:stretch>
            </p:blipFill>
            <p:spPr>
              <a:xfrm>
                <a:off x="7969002" y="28990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8" name="Ink 47">
                <a:extLst>
                  <a:ext uri="{FF2B5EF4-FFF2-40B4-BE49-F238E27FC236}">
                    <a16:creationId xmlns:a16="http://schemas.microsoft.com/office/drawing/2014/main" id="{2A50B76C-FB52-404E-B21C-D9D81E002B03}"/>
                  </a:ext>
                </a:extLst>
              </p14:cNvPr>
              <p14:cNvContentPartPr/>
              <p14:nvPr/>
            </p14:nvContentPartPr>
            <p14:xfrm>
              <a:off x="7915722" y="3032925"/>
              <a:ext cx="360" cy="360"/>
            </p14:xfrm>
          </p:contentPart>
        </mc:Choice>
        <mc:Fallback xmlns="">
          <p:pic>
            <p:nvPicPr>
              <p:cNvPr id="48" name="Ink 47">
                <a:extLst>
                  <a:ext uri="{FF2B5EF4-FFF2-40B4-BE49-F238E27FC236}">
                    <a16:creationId xmlns:a16="http://schemas.microsoft.com/office/drawing/2014/main" id="{2A50B76C-FB52-404E-B21C-D9D81E002B03}"/>
                  </a:ext>
                </a:extLst>
              </p:cNvPr>
              <p:cNvPicPr/>
              <p:nvPr/>
            </p:nvPicPr>
            <p:blipFill>
              <a:blip r:embed="rId46"/>
              <a:stretch>
                <a:fillRect/>
              </a:stretch>
            </p:blipFill>
            <p:spPr>
              <a:xfrm>
                <a:off x="7861722" y="29249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9" name="Ink 48">
                <a:extLst>
                  <a:ext uri="{FF2B5EF4-FFF2-40B4-BE49-F238E27FC236}">
                    <a16:creationId xmlns:a16="http://schemas.microsoft.com/office/drawing/2014/main" id="{A97C3B8A-EA09-5C4C-87C9-2756843A4C22}"/>
                  </a:ext>
                </a:extLst>
              </p14:cNvPr>
              <p14:cNvContentPartPr/>
              <p14:nvPr/>
            </p14:nvContentPartPr>
            <p14:xfrm>
              <a:off x="7861002" y="3063885"/>
              <a:ext cx="360" cy="360"/>
            </p14:xfrm>
          </p:contentPart>
        </mc:Choice>
        <mc:Fallback xmlns="">
          <p:pic>
            <p:nvPicPr>
              <p:cNvPr id="49" name="Ink 48">
                <a:extLst>
                  <a:ext uri="{FF2B5EF4-FFF2-40B4-BE49-F238E27FC236}">
                    <a16:creationId xmlns:a16="http://schemas.microsoft.com/office/drawing/2014/main" id="{A97C3B8A-EA09-5C4C-87C9-2756843A4C22}"/>
                  </a:ext>
                </a:extLst>
              </p:cNvPr>
              <p:cNvPicPr/>
              <p:nvPr/>
            </p:nvPicPr>
            <p:blipFill>
              <a:blip r:embed="rId46"/>
              <a:stretch>
                <a:fillRect/>
              </a:stretch>
            </p:blipFill>
            <p:spPr>
              <a:xfrm>
                <a:off x="7807002" y="295588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831F2661-4C56-E646-97C7-473C5315DCC7}"/>
                  </a:ext>
                </a:extLst>
              </p14:cNvPr>
              <p14:cNvContentPartPr/>
              <p14:nvPr/>
            </p14:nvContentPartPr>
            <p14:xfrm>
              <a:off x="7814922" y="3097365"/>
              <a:ext cx="360" cy="360"/>
            </p14:xfrm>
          </p:contentPart>
        </mc:Choice>
        <mc:Fallback xmlns="">
          <p:pic>
            <p:nvPicPr>
              <p:cNvPr id="50" name="Ink 49">
                <a:extLst>
                  <a:ext uri="{FF2B5EF4-FFF2-40B4-BE49-F238E27FC236}">
                    <a16:creationId xmlns:a16="http://schemas.microsoft.com/office/drawing/2014/main" id="{831F2661-4C56-E646-97C7-473C5315DCC7}"/>
                  </a:ext>
                </a:extLst>
              </p:cNvPr>
              <p:cNvPicPr/>
              <p:nvPr/>
            </p:nvPicPr>
            <p:blipFill>
              <a:blip r:embed="rId46"/>
              <a:stretch>
                <a:fillRect/>
              </a:stretch>
            </p:blipFill>
            <p:spPr>
              <a:xfrm>
                <a:off x="7761282" y="298936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1" name="Ink 50">
                <a:extLst>
                  <a:ext uri="{FF2B5EF4-FFF2-40B4-BE49-F238E27FC236}">
                    <a16:creationId xmlns:a16="http://schemas.microsoft.com/office/drawing/2014/main" id="{8EDF8856-E9CC-8C44-A566-3D324A05438C}"/>
                  </a:ext>
                </a:extLst>
              </p14:cNvPr>
              <p14:cNvContentPartPr/>
              <p14:nvPr/>
            </p14:nvContentPartPr>
            <p14:xfrm>
              <a:off x="7776042" y="3123645"/>
              <a:ext cx="360" cy="360"/>
            </p14:xfrm>
          </p:contentPart>
        </mc:Choice>
        <mc:Fallback xmlns="">
          <p:pic>
            <p:nvPicPr>
              <p:cNvPr id="51" name="Ink 50">
                <a:extLst>
                  <a:ext uri="{FF2B5EF4-FFF2-40B4-BE49-F238E27FC236}">
                    <a16:creationId xmlns:a16="http://schemas.microsoft.com/office/drawing/2014/main" id="{8EDF8856-E9CC-8C44-A566-3D324A05438C}"/>
                  </a:ext>
                </a:extLst>
              </p:cNvPr>
              <p:cNvPicPr/>
              <p:nvPr/>
            </p:nvPicPr>
            <p:blipFill>
              <a:blip r:embed="rId46"/>
              <a:stretch>
                <a:fillRect/>
              </a:stretch>
            </p:blipFill>
            <p:spPr>
              <a:xfrm>
                <a:off x="7722402" y="30156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2" name="Ink 51">
                <a:extLst>
                  <a:ext uri="{FF2B5EF4-FFF2-40B4-BE49-F238E27FC236}">
                    <a16:creationId xmlns:a16="http://schemas.microsoft.com/office/drawing/2014/main" id="{8D636796-6B89-B041-ABE5-9DC3F42FAB24}"/>
                  </a:ext>
                </a:extLst>
              </p14:cNvPr>
              <p14:cNvContentPartPr/>
              <p14:nvPr/>
            </p14:nvContentPartPr>
            <p14:xfrm>
              <a:off x="7751922" y="3133005"/>
              <a:ext cx="360" cy="360"/>
            </p14:xfrm>
          </p:contentPart>
        </mc:Choice>
        <mc:Fallback xmlns="">
          <p:pic>
            <p:nvPicPr>
              <p:cNvPr id="52" name="Ink 51">
                <a:extLst>
                  <a:ext uri="{FF2B5EF4-FFF2-40B4-BE49-F238E27FC236}">
                    <a16:creationId xmlns:a16="http://schemas.microsoft.com/office/drawing/2014/main" id="{8D636796-6B89-B041-ABE5-9DC3F42FAB24}"/>
                  </a:ext>
                </a:extLst>
              </p:cNvPr>
              <p:cNvPicPr/>
              <p:nvPr/>
            </p:nvPicPr>
            <p:blipFill>
              <a:blip r:embed="rId46"/>
              <a:stretch>
                <a:fillRect/>
              </a:stretch>
            </p:blipFill>
            <p:spPr>
              <a:xfrm>
                <a:off x="7698282" y="30250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3" name="Ink 52">
                <a:extLst>
                  <a:ext uri="{FF2B5EF4-FFF2-40B4-BE49-F238E27FC236}">
                    <a16:creationId xmlns:a16="http://schemas.microsoft.com/office/drawing/2014/main" id="{937A11BB-4A88-0046-9CC0-81A1500DBDE1}"/>
                  </a:ext>
                </a:extLst>
              </p14:cNvPr>
              <p14:cNvContentPartPr/>
              <p14:nvPr/>
            </p14:nvContentPartPr>
            <p14:xfrm>
              <a:off x="7999242" y="2981445"/>
              <a:ext cx="912960" cy="1422000"/>
            </p14:xfrm>
          </p:contentPart>
        </mc:Choice>
        <mc:Fallback xmlns="">
          <p:pic>
            <p:nvPicPr>
              <p:cNvPr id="53" name="Ink 52">
                <a:extLst>
                  <a:ext uri="{FF2B5EF4-FFF2-40B4-BE49-F238E27FC236}">
                    <a16:creationId xmlns:a16="http://schemas.microsoft.com/office/drawing/2014/main" id="{937A11BB-4A88-0046-9CC0-81A1500DBDE1}"/>
                  </a:ext>
                </a:extLst>
              </p:cNvPr>
              <p:cNvPicPr/>
              <p:nvPr/>
            </p:nvPicPr>
            <p:blipFill>
              <a:blip r:embed="rId71"/>
              <a:stretch>
                <a:fillRect/>
              </a:stretch>
            </p:blipFill>
            <p:spPr>
              <a:xfrm>
                <a:off x="7945602" y="2873445"/>
                <a:ext cx="1020600" cy="1637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4" name="Ink 53">
                <a:extLst>
                  <a:ext uri="{FF2B5EF4-FFF2-40B4-BE49-F238E27FC236}">
                    <a16:creationId xmlns:a16="http://schemas.microsoft.com/office/drawing/2014/main" id="{EBA9DAA6-EE91-0749-ACDC-DF3A35182C8C}"/>
                  </a:ext>
                </a:extLst>
              </p14:cNvPr>
              <p14:cNvContentPartPr/>
              <p14:nvPr/>
            </p14:nvContentPartPr>
            <p14:xfrm>
              <a:off x="8792682" y="4940588"/>
              <a:ext cx="360" cy="360"/>
            </p14:xfrm>
          </p:contentPart>
        </mc:Choice>
        <mc:Fallback xmlns="">
          <p:pic>
            <p:nvPicPr>
              <p:cNvPr id="54" name="Ink 53">
                <a:extLst>
                  <a:ext uri="{FF2B5EF4-FFF2-40B4-BE49-F238E27FC236}">
                    <a16:creationId xmlns:a16="http://schemas.microsoft.com/office/drawing/2014/main" id="{EBA9DAA6-EE91-0749-ACDC-DF3A35182C8C}"/>
                  </a:ext>
                </a:extLst>
              </p:cNvPr>
              <p:cNvPicPr/>
              <p:nvPr/>
            </p:nvPicPr>
            <p:blipFill>
              <a:blip r:embed="rId46"/>
              <a:stretch>
                <a:fillRect/>
              </a:stretch>
            </p:blipFill>
            <p:spPr>
              <a:xfrm>
                <a:off x="8739042" y="48325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5" name="Ink 54">
                <a:extLst>
                  <a:ext uri="{FF2B5EF4-FFF2-40B4-BE49-F238E27FC236}">
                    <a16:creationId xmlns:a16="http://schemas.microsoft.com/office/drawing/2014/main" id="{5B1094DD-B7A4-A445-9A10-AAE576928759}"/>
                  </a:ext>
                </a:extLst>
              </p14:cNvPr>
              <p14:cNvContentPartPr/>
              <p14:nvPr/>
            </p14:nvContentPartPr>
            <p14:xfrm>
              <a:off x="8809602" y="5012228"/>
              <a:ext cx="360" cy="360"/>
            </p14:xfrm>
          </p:contentPart>
        </mc:Choice>
        <mc:Fallback xmlns="">
          <p:pic>
            <p:nvPicPr>
              <p:cNvPr id="55" name="Ink 54">
                <a:extLst>
                  <a:ext uri="{FF2B5EF4-FFF2-40B4-BE49-F238E27FC236}">
                    <a16:creationId xmlns:a16="http://schemas.microsoft.com/office/drawing/2014/main" id="{5B1094DD-B7A4-A445-9A10-AAE576928759}"/>
                  </a:ext>
                </a:extLst>
              </p:cNvPr>
              <p:cNvPicPr/>
              <p:nvPr/>
            </p:nvPicPr>
            <p:blipFill>
              <a:blip r:embed="rId46"/>
              <a:stretch>
                <a:fillRect/>
              </a:stretch>
            </p:blipFill>
            <p:spPr>
              <a:xfrm>
                <a:off x="8755602" y="49042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6" name="Ink 55">
                <a:extLst>
                  <a:ext uri="{FF2B5EF4-FFF2-40B4-BE49-F238E27FC236}">
                    <a16:creationId xmlns:a16="http://schemas.microsoft.com/office/drawing/2014/main" id="{370D705C-4F1C-4B4D-A31D-55DCAED6608B}"/>
                  </a:ext>
                </a:extLst>
              </p14:cNvPr>
              <p14:cNvContentPartPr/>
              <p14:nvPr/>
            </p14:nvContentPartPr>
            <p14:xfrm>
              <a:off x="8834802" y="5077388"/>
              <a:ext cx="360" cy="360"/>
            </p14:xfrm>
          </p:contentPart>
        </mc:Choice>
        <mc:Fallback xmlns="">
          <p:pic>
            <p:nvPicPr>
              <p:cNvPr id="56" name="Ink 55">
                <a:extLst>
                  <a:ext uri="{FF2B5EF4-FFF2-40B4-BE49-F238E27FC236}">
                    <a16:creationId xmlns:a16="http://schemas.microsoft.com/office/drawing/2014/main" id="{370D705C-4F1C-4B4D-A31D-55DCAED6608B}"/>
                  </a:ext>
                </a:extLst>
              </p:cNvPr>
              <p:cNvPicPr/>
              <p:nvPr/>
            </p:nvPicPr>
            <p:blipFill>
              <a:blip r:embed="rId46"/>
              <a:stretch>
                <a:fillRect/>
              </a:stretch>
            </p:blipFill>
            <p:spPr>
              <a:xfrm>
                <a:off x="8780802" y="49693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7" name="Ink 56">
                <a:extLst>
                  <a:ext uri="{FF2B5EF4-FFF2-40B4-BE49-F238E27FC236}">
                    <a16:creationId xmlns:a16="http://schemas.microsoft.com/office/drawing/2014/main" id="{525908BD-6BEC-464E-9D01-393CE1C1F2F7}"/>
                  </a:ext>
                </a:extLst>
              </p14:cNvPr>
              <p14:cNvContentPartPr/>
              <p14:nvPr/>
            </p14:nvContentPartPr>
            <p14:xfrm>
              <a:off x="8895282" y="5168828"/>
              <a:ext cx="360" cy="360"/>
            </p14:xfrm>
          </p:contentPart>
        </mc:Choice>
        <mc:Fallback xmlns="">
          <p:pic>
            <p:nvPicPr>
              <p:cNvPr id="57" name="Ink 56">
                <a:extLst>
                  <a:ext uri="{FF2B5EF4-FFF2-40B4-BE49-F238E27FC236}">
                    <a16:creationId xmlns:a16="http://schemas.microsoft.com/office/drawing/2014/main" id="{525908BD-6BEC-464E-9D01-393CE1C1F2F7}"/>
                  </a:ext>
                </a:extLst>
              </p:cNvPr>
              <p:cNvPicPr/>
              <p:nvPr/>
            </p:nvPicPr>
            <p:blipFill>
              <a:blip r:embed="rId46"/>
              <a:stretch>
                <a:fillRect/>
              </a:stretch>
            </p:blipFill>
            <p:spPr>
              <a:xfrm>
                <a:off x="8841282" y="50611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8" name="Ink 57">
                <a:extLst>
                  <a:ext uri="{FF2B5EF4-FFF2-40B4-BE49-F238E27FC236}">
                    <a16:creationId xmlns:a16="http://schemas.microsoft.com/office/drawing/2014/main" id="{62EBC40F-7EA0-5148-B7F4-C24DDD822AF2}"/>
                  </a:ext>
                </a:extLst>
              </p14:cNvPr>
              <p14:cNvContentPartPr/>
              <p14:nvPr/>
            </p14:nvContentPartPr>
            <p14:xfrm>
              <a:off x="8911122" y="5217788"/>
              <a:ext cx="360" cy="360"/>
            </p14:xfrm>
          </p:contentPart>
        </mc:Choice>
        <mc:Fallback xmlns="">
          <p:pic>
            <p:nvPicPr>
              <p:cNvPr id="58" name="Ink 57">
                <a:extLst>
                  <a:ext uri="{FF2B5EF4-FFF2-40B4-BE49-F238E27FC236}">
                    <a16:creationId xmlns:a16="http://schemas.microsoft.com/office/drawing/2014/main" id="{62EBC40F-7EA0-5148-B7F4-C24DDD822AF2}"/>
                  </a:ext>
                </a:extLst>
              </p:cNvPr>
              <p:cNvPicPr/>
              <p:nvPr/>
            </p:nvPicPr>
            <p:blipFill>
              <a:blip r:embed="rId46"/>
              <a:stretch>
                <a:fillRect/>
              </a:stretch>
            </p:blipFill>
            <p:spPr>
              <a:xfrm>
                <a:off x="8857122" y="51097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9" name="Ink 58">
                <a:extLst>
                  <a:ext uri="{FF2B5EF4-FFF2-40B4-BE49-F238E27FC236}">
                    <a16:creationId xmlns:a16="http://schemas.microsoft.com/office/drawing/2014/main" id="{AEFC21C6-C3AC-414A-B498-B7052ADF0E3B}"/>
                  </a:ext>
                </a:extLst>
              </p14:cNvPr>
              <p14:cNvContentPartPr/>
              <p14:nvPr/>
            </p14:nvContentPartPr>
            <p14:xfrm>
              <a:off x="8966922" y="5261708"/>
              <a:ext cx="360" cy="360"/>
            </p14:xfrm>
          </p:contentPart>
        </mc:Choice>
        <mc:Fallback xmlns="">
          <p:pic>
            <p:nvPicPr>
              <p:cNvPr id="59" name="Ink 58">
                <a:extLst>
                  <a:ext uri="{FF2B5EF4-FFF2-40B4-BE49-F238E27FC236}">
                    <a16:creationId xmlns:a16="http://schemas.microsoft.com/office/drawing/2014/main" id="{AEFC21C6-C3AC-414A-B498-B7052ADF0E3B}"/>
                  </a:ext>
                </a:extLst>
              </p:cNvPr>
              <p:cNvPicPr/>
              <p:nvPr/>
            </p:nvPicPr>
            <p:blipFill>
              <a:blip r:embed="rId46"/>
              <a:stretch>
                <a:fillRect/>
              </a:stretch>
            </p:blipFill>
            <p:spPr>
              <a:xfrm>
                <a:off x="8912922" y="5154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0" name="Ink 59">
                <a:extLst>
                  <a:ext uri="{FF2B5EF4-FFF2-40B4-BE49-F238E27FC236}">
                    <a16:creationId xmlns:a16="http://schemas.microsoft.com/office/drawing/2014/main" id="{2ED52C93-C527-BE4F-A043-EE5AD1769DEA}"/>
                  </a:ext>
                </a:extLst>
              </p14:cNvPr>
              <p14:cNvContentPartPr/>
              <p14:nvPr/>
            </p14:nvContentPartPr>
            <p14:xfrm>
              <a:off x="8976642" y="5299868"/>
              <a:ext cx="360" cy="360"/>
            </p14:xfrm>
          </p:contentPart>
        </mc:Choice>
        <mc:Fallback xmlns="">
          <p:pic>
            <p:nvPicPr>
              <p:cNvPr id="60" name="Ink 59">
                <a:extLst>
                  <a:ext uri="{FF2B5EF4-FFF2-40B4-BE49-F238E27FC236}">
                    <a16:creationId xmlns:a16="http://schemas.microsoft.com/office/drawing/2014/main" id="{2ED52C93-C527-BE4F-A043-EE5AD1769DEA}"/>
                  </a:ext>
                </a:extLst>
              </p:cNvPr>
              <p:cNvPicPr/>
              <p:nvPr/>
            </p:nvPicPr>
            <p:blipFill>
              <a:blip r:embed="rId46"/>
              <a:stretch>
                <a:fillRect/>
              </a:stretch>
            </p:blipFill>
            <p:spPr>
              <a:xfrm>
                <a:off x="8923002" y="51918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1" name="Ink 60">
                <a:extLst>
                  <a:ext uri="{FF2B5EF4-FFF2-40B4-BE49-F238E27FC236}">
                    <a16:creationId xmlns:a16="http://schemas.microsoft.com/office/drawing/2014/main" id="{BC573145-473E-B34C-A568-96B4B8F2D0AB}"/>
                  </a:ext>
                </a:extLst>
              </p14:cNvPr>
              <p14:cNvContentPartPr/>
              <p14:nvPr/>
            </p14:nvContentPartPr>
            <p14:xfrm>
              <a:off x="8956122" y="5281508"/>
              <a:ext cx="360" cy="360"/>
            </p14:xfrm>
          </p:contentPart>
        </mc:Choice>
        <mc:Fallback xmlns="">
          <p:pic>
            <p:nvPicPr>
              <p:cNvPr id="61" name="Ink 60">
                <a:extLst>
                  <a:ext uri="{FF2B5EF4-FFF2-40B4-BE49-F238E27FC236}">
                    <a16:creationId xmlns:a16="http://schemas.microsoft.com/office/drawing/2014/main" id="{BC573145-473E-B34C-A568-96B4B8F2D0AB}"/>
                  </a:ext>
                </a:extLst>
              </p:cNvPr>
              <p:cNvPicPr/>
              <p:nvPr/>
            </p:nvPicPr>
            <p:blipFill>
              <a:blip r:embed="rId46"/>
              <a:stretch>
                <a:fillRect/>
              </a:stretch>
            </p:blipFill>
            <p:spPr>
              <a:xfrm>
                <a:off x="8902122" y="51735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2" name="Ink 61">
                <a:extLst>
                  <a:ext uri="{FF2B5EF4-FFF2-40B4-BE49-F238E27FC236}">
                    <a16:creationId xmlns:a16="http://schemas.microsoft.com/office/drawing/2014/main" id="{EC24B96B-1934-1049-8360-258EC33D63EE}"/>
                  </a:ext>
                </a:extLst>
              </p14:cNvPr>
              <p14:cNvContentPartPr/>
              <p14:nvPr/>
            </p14:nvContentPartPr>
            <p14:xfrm>
              <a:off x="8992482" y="5336228"/>
              <a:ext cx="360" cy="360"/>
            </p14:xfrm>
          </p:contentPart>
        </mc:Choice>
        <mc:Fallback xmlns="">
          <p:pic>
            <p:nvPicPr>
              <p:cNvPr id="62" name="Ink 61">
                <a:extLst>
                  <a:ext uri="{FF2B5EF4-FFF2-40B4-BE49-F238E27FC236}">
                    <a16:creationId xmlns:a16="http://schemas.microsoft.com/office/drawing/2014/main" id="{EC24B96B-1934-1049-8360-258EC33D63EE}"/>
                  </a:ext>
                </a:extLst>
              </p:cNvPr>
              <p:cNvPicPr/>
              <p:nvPr/>
            </p:nvPicPr>
            <p:blipFill>
              <a:blip r:embed="rId46"/>
              <a:stretch>
                <a:fillRect/>
              </a:stretch>
            </p:blipFill>
            <p:spPr>
              <a:xfrm>
                <a:off x="8938482" y="52282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3" name="Ink 62">
                <a:extLst>
                  <a:ext uri="{FF2B5EF4-FFF2-40B4-BE49-F238E27FC236}">
                    <a16:creationId xmlns:a16="http://schemas.microsoft.com/office/drawing/2014/main" id="{F079A993-D063-B447-B017-A7C254E4BE7C}"/>
                  </a:ext>
                </a:extLst>
              </p14:cNvPr>
              <p14:cNvContentPartPr/>
              <p14:nvPr/>
            </p14:nvContentPartPr>
            <p14:xfrm>
              <a:off x="9009762" y="5396348"/>
              <a:ext cx="360" cy="360"/>
            </p14:xfrm>
          </p:contentPart>
        </mc:Choice>
        <mc:Fallback xmlns="">
          <p:pic>
            <p:nvPicPr>
              <p:cNvPr id="63" name="Ink 62">
                <a:extLst>
                  <a:ext uri="{FF2B5EF4-FFF2-40B4-BE49-F238E27FC236}">
                    <a16:creationId xmlns:a16="http://schemas.microsoft.com/office/drawing/2014/main" id="{F079A993-D063-B447-B017-A7C254E4BE7C}"/>
                  </a:ext>
                </a:extLst>
              </p:cNvPr>
              <p:cNvPicPr/>
              <p:nvPr/>
            </p:nvPicPr>
            <p:blipFill>
              <a:blip r:embed="rId46"/>
              <a:stretch>
                <a:fillRect/>
              </a:stretch>
            </p:blipFill>
            <p:spPr>
              <a:xfrm>
                <a:off x="8955762" y="5288348"/>
                <a:ext cx="108000" cy="216000"/>
              </a:xfrm>
              <a:prstGeom prst="rect">
                <a:avLst/>
              </a:prstGeom>
            </p:spPr>
          </p:pic>
        </mc:Fallback>
      </mc:AlternateContent>
      <p:grpSp>
        <p:nvGrpSpPr>
          <p:cNvPr id="68" name="Group 67">
            <a:extLst>
              <a:ext uri="{FF2B5EF4-FFF2-40B4-BE49-F238E27FC236}">
                <a16:creationId xmlns:a16="http://schemas.microsoft.com/office/drawing/2014/main" id="{F0082561-B604-554B-A81A-06784D7DDC2B}"/>
              </a:ext>
            </a:extLst>
          </p:cNvPr>
          <p:cNvGrpSpPr/>
          <p:nvPr/>
        </p:nvGrpSpPr>
        <p:grpSpPr>
          <a:xfrm>
            <a:off x="8986155" y="5441950"/>
            <a:ext cx="51480" cy="127080"/>
            <a:chOff x="8986155" y="5441950"/>
            <a:chExt cx="51480" cy="127080"/>
          </a:xfrm>
        </p:grpSpPr>
        <mc:AlternateContent xmlns:mc="http://schemas.openxmlformats.org/markup-compatibility/2006" xmlns:p14="http://schemas.microsoft.com/office/powerpoint/2010/main">
          <mc:Choice Requires="p14">
            <p:contentPart p14:bwMode="auto" r:id="rId82">
              <p14:nvContentPartPr>
                <p14:cNvPr id="64" name="Ink 63">
                  <a:extLst>
                    <a:ext uri="{FF2B5EF4-FFF2-40B4-BE49-F238E27FC236}">
                      <a16:creationId xmlns:a16="http://schemas.microsoft.com/office/drawing/2014/main" id="{8595D46C-189B-3B45-ABFD-4E8699582903}"/>
                    </a:ext>
                  </a:extLst>
                </p14:cNvPr>
                <p14:cNvContentPartPr/>
                <p14:nvPr/>
              </p14:nvContentPartPr>
              <p14:xfrm>
                <a:off x="9012642" y="5518748"/>
                <a:ext cx="360" cy="360"/>
              </p14:xfrm>
            </p:contentPart>
          </mc:Choice>
          <mc:Fallback xmlns="">
            <p:pic>
              <p:nvPicPr>
                <p:cNvPr id="64" name="Ink 63">
                  <a:extLst>
                    <a:ext uri="{FF2B5EF4-FFF2-40B4-BE49-F238E27FC236}">
                      <a16:creationId xmlns:a16="http://schemas.microsoft.com/office/drawing/2014/main" id="{8595D46C-189B-3B45-ABFD-4E8699582903}"/>
                    </a:ext>
                  </a:extLst>
                </p:cNvPr>
                <p:cNvPicPr/>
                <p:nvPr/>
              </p:nvPicPr>
              <p:blipFill>
                <a:blip r:embed="rId83"/>
                <a:stretch>
                  <a:fillRect/>
                </a:stretch>
              </p:blipFill>
              <p:spPr>
                <a:xfrm>
                  <a:off x="9004002" y="55101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5" name="Ink 64">
                  <a:extLst>
                    <a:ext uri="{FF2B5EF4-FFF2-40B4-BE49-F238E27FC236}">
                      <a16:creationId xmlns:a16="http://schemas.microsoft.com/office/drawing/2014/main" id="{76F396B4-3E56-DA46-BA0F-E42975B65AE0}"/>
                    </a:ext>
                  </a:extLst>
                </p14:cNvPr>
                <p14:cNvContentPartPr/>
                <p14:nvPr/>
              </p14:nvContentPartPr>
              <p14:xfrm>
                <a:off x="8991042" y="5487068"/>
                <a:ext cx="360" cy="2160"/>
              </p14:xfrm>
            </p:contentPart>
          </mc:Choice>
          <mc:Fallback xmlns="">
            <p:pic>
              <p:nvPicPr>
                <p:cNvPr id="65" name="Ink 64">
                  <a:extLst>
                    <a:ext uri="{FF2B5EF4-FFF2-40B4-BE49-F238E27FC236}">
                      <a16:creationId xmlns:a16="http://schemas.microsoft.com/office/drawing/2014/main" id="{76F396B4-3E56-DA46-BA0F-E42975B65AE0}"/>
                    </a:ext>
                  </a:extLst>
                </p:cNvPr>
                <p:cNvPicPr/>
                <p:nvPr/>
              </p:nvPicPr>
              <p:blipFill>
                <a:blip r:embed="rId83"/>
                <a:stretch>
                  <a:fillRect/>
                </a:stretch>
              </p:blipFill>
              <p:spPr>
                <a:xfrm>
                  <a:off x="8982402" y="5478068"/>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7" name="Ink 66">
                  <a:extLst>
                    <a:ext uri="{FF2B5EF4-FFF2-40B4-BE49-F238E27FC236}">
                      <a16:creationId xmlns:a16="http://schemas.microsoft.com/office/drawing/2014/main" id="{619E43B2-6F6E-3743-89CA-EE594C16976D}"/>
                    </a:ext>
                  </a:extLst>
                </p14:cNvPr>
                <p14:cNvContentPartPr/>
                <p14:nvPr/>
              </p14:nvContentPartPr>
              <p14:xfrm>
                <a:off x="8986155" y="5441950"/>
                <a:ext cx="51480" cy="127080"/>
              </p14:xfrm>
            </p:contentPart>
          </mc:Choice>
          <mc:Fallback xmlns="">
            <p:pic>
              <p:nvPicPr>
                <p:cNvPr id="67" name="Ink 66">
                  <a:extLst>
                    <a:ext uri="{FF2B5EF4-FFF2-40B4-BE49-F238E27FC236}">
                      <a16:creationId xmlns:a16="http://schemas.microsoft.com/office/drawing/2014/main" id="{619E43B2-6F6E-3743-89CA-EE594C16976D}"/>
                    </a:ext>
                  </a:extLst>
                </p:cNvPr>
                <p:cNvPicPr/>
                <p:nvPr/>
              </p:nvPicPr>
              <p:blipFill>
                <a:blip r:embed="rId86"/>
                <a:stretch>
                  <a:fillRect/>
                </a:stretch>
              </p:blipFill>
              <p:spPr>
                <a:xfrm>
                  <a:off x="8977515" y="5432950"/>
                  <a:ext cx="69120" cy="144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7">
            <p14:nvContentPartPr>
              <p14:cNvPr id="70" name="Ink 69">
                <a:extLst>
                  <a:ext uri="{FF2B5EF4-FFF2-40B4-BE49-F238E27FC236}">
                    <a16:creationId xmlns:a16="http://schemas.microsoft.com/office/drawing/2014/main" id="{6CBFD19D-B0A3-BD42-A4E5-EC9D8E696EE0}"/>
                  </a:ext>
                </a:extLst>
              </p14:cNvPr>
              <p14:cNvContentPartPr/>
              <p14:nvPr/>
            </p14:nvContentPartPr>
            <p14:xfrm>
              <a:off x="8716875" y="4975030"/>
              <a:ext cx="65160" cy="108720"/>
            </p14:xfrm>
          </p:contentPart>
        </mc:Choice>
        <mc:Fallback xmlns="">
          <p:pic>
            <p:nvPicPr>
              <p:cNvPr id="70" name="Ink 69">
                <a:extLst>
                  <a:ext uri="{FF2B5EF4-FFF2-40B4-BE49-F238E27FC236}">
                    <a16:creationId xmlns:a16="http://schemas.microsoft.com/office/drawing/2014/main" id="{6CBFD19D-B0A3-BD42-A4E5-EC9D8E696EE0}"/>
                  </a:ext>
                </a:extLst>
              </p:cNvPr>
              <p:cNvPicPr/>
              <p:nvPr/>
            </p:nvPicPr>
            <p:blipFill>
              <a:blip r:embed="rId88"/>
              <a:stretch>
                <a:fillRect/>
              </a:stretch>
            </p:blipFill>
            <p:spPr>
              <a:xfrm>
                <a:off x="8708235" y="4966030"/>
                <a:ext cx="82800" cy="126360"/>
              </a:xfrm>
              <a:prstGeom prst="rect">
                <a:avLst/>
              </a:prstGeom>
            </p:spPr>
          </p:pic>
        </mc:Fallback>
      </mc:AlternateContent>
      <p:grpSp>
        <p:nvGrpSpPr>
          <p:cNvPr id="81" name="Group 80">
            <a:extLst>
              <a:ext uri="{FF2B5EF4-FFF2-40B4-BE49-F238E27FC236}">
                <a16:creationId xmlns:a16="http://schemas.microsoft.com/office/drawing/2014/main" id="{71BE9602-CEF3-A947-BAD7-203487CC39D5}"/>
              </a:ext>
            </a:extLst>
          </p:cNvPr>
          <p:cNvGrpSpPr/>
          <p:nvPr/>
        </p:nvGrpSpPr>
        <p:grpSpPr>
          <a:xfrm>
            <a:off x="8205610" y="4122140"/>
            <a:ext cx="58680" cy="73080"/>
            <a:chOff x="8205610" y="4122140"/>
            <a:chExt cx="58680" cy="73080"/>
          </a:xfrm>
        </p:grpSpPr>
        <mc:AlternateContent xmlns:mc="http://schemas.openxmlformats.org/markup-compatibility/2006" xmlns:p14="http://schemas.microsoft.com/office/powerpoint/2010/main">
          <mc:Choice Requires="p14">
            <p:contentPart p14:bwMode="auto" r:id="rId89">
              <p14:nvContentPartPr>
                <p14:cNvPr id="71" name="Ink 70">
                  <a:extLst>
                    <a:ext uri="{FF2B5EF4-FFF2-40B4-BE49-F238E27FC236}">
                      <a16:creationId xmlns:a16="http://schemas.microsoft.com/office/drawing/2014/main" id="{9DCA42B2-1672-9C4E-A180-AB0B7A16E4ED}"/>
                    </a:ext>
                  </a:extLst>
                </p14:cNvPr>
                <p14:cNvContentPartPr/>
                <p14:nvPr/>
              </p14:nvContentPartPr>
              <p14:xfrm>
                <a:off x="8205610" y="4122140"/>
                <a:ext cx="360" cy="360"/>
              </p14:xfrm>
            </p:contentPart>
          </mc:Choice>
          <mc:Fallback xmlns="">
            <p:pic>
              <p:nvPicPr>
                <p:cNvPr id="71" name="Ink 70">
                  <a:extLst>
                    <a:ext uri="{FF2B5EF4-FFF2-40B4-BE49-F238E27FC236}">
                      <a16:creationId xmlns:a16="http://schemas.microsoft.com/office/drawing/2014/main" id="{9DCA42B2-1672-9C4E-A180-AB0B7A16E4ED}"/>
                    </a:ext>
                  </a:extLst>
                </p:cNvPr>
                <p:cNvPicPr/>
                <p:nvPr/>
              </p:nvPicPr>
              <p:blipFill>
                <a:blip r:embed="rId83"/>
                <a:stretch>
                  <a:fillRect/>
                </a:stretch>
              </p:blipFill>
              <p:spPr>
                <a:xfrm>
                  <a:off x="8196610" y="41135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2" name="Ink 71">
                  <a:extLst>
                    <a:ext uri="{FF2B5EF4-FFF2-40B4-BE49-F238E27FC236}">
                      <a16:creationId xmlns:a16="http://schemas.microsoft.com/office/drawing/2014/main" id="{AE06B2D0-0499-F746-8B7D-1010B45FFAE0}"/>
                    </a:ext>
                  </a:extLst>
                </p14:cNvPr>
                <p14:cNvContentPartPr/>
                <p14:nvPr/>
              </p14:nvContentPartPr>
              <p14:xfrm>
                <a:off x="8216410" y="4129340"/>
                <a:ext cx="360" cy="360"/>
              </p14:xfrm>
            </p:contentPart>
          </mc:Choice>
          <mc:Fallback xmlns="">
            <p:pic>
              <p:nvPicPr>
                <p:cNvPr id="72" name="Ink 71">
                  <a:extLst>
                    <a:ext uri="{FF2B5EF4-FFF2-40B4-BE49-F238E27FC236}">
                      <a16:creationId xmlns:a16="http://schemas.microsoft.com/office/drawing/2014/main" id="{AE06B2D0-0499-F746-8B7D-1010B45FFAE0}"/>
                    </a:ext>
                  </a:extLst>
                </p:cNvPr>
                <p:cNvPicPr/>
                <p:nvPr/>
              </p:nvPicPr>
              <p:blipFill>
                <a:blip r:embed="rId83"/>
                <a:stretch>
                  <a:fillRect/>
                </a:stretch>
              </p:blipFill>
              <p:spPr>
                <a:xfrm>
                  <a:off x="8207410" y="4120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3ECE3148-F759-9A48-8A2B-E5DC203D951B}"/>
                    </a:ext>
                  </a:extLst>
                </p14:cNvPr>
                <p14:cNvContentPartPr/>
                <p14:nvPr/>
              </p14:nvContentPartPr>
              <p14:xfrm>
                <a:off x="8229010" y="4140140"/>
                <a:ext cx="360" cy="360"/>
              </p14:xfrm>
            </p:contentPart>
          </mc:Choice>
          <mc:Fallback xmlns="">
            <p:pic>
              <p:nvPicPr>
                <p:cNvPr id="74" name="Ink 73">
                  <a:extLst>
                    <a:ext uri="{FF2B5EF4-FFF2-40B4-BE49-F238E27FC236}">
                      <a16:creationId xmlns:a16="http://schemas.microsoft.com/office/drawing/2014/main" id="{3ECE3148-F759-9A48-8A2B-E5DC203D951B}"/>
                    </a:ext>
                  </a:extLst>
                </p:cNvPr>
                <p:cNvPicPr/>
                <p:nvPr/>
              </p:nvPicPr>
              <p:blipFill>
                <a:blip r:embed="rId83"/>
                <a:stretch>
                  <a:fillRect/>
                </a:stretch>
              </p:blipFill>
              <p:spPr>
                <a:xfrm>
                  <a:off x="8220010" y="41315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6" name="Ink 75">
                  <a:extLst>
                    <a:ext uri="{FF2B5EF4-FFF2-40B4-BE49-F238E27FC236}">
                      <a16:creationId xmlns:a16="http://schemas.microsoft.com/office/drawing/2014/main" id="{7BE281C7-4C1C-C845-B1B0-2D13147BE989}"/>
                    </a:ext>
                  </a:extLst>
                </p14:cNvPr>
                <p14:cNvContentPartPr/>
                <p14:nvPr/>
              </p14:nvContentPartPr>
              <p14:xfrm>
                <a:off x="8232970" y="4144820"/>
                <a:ext cx="360" cy="360"/>
              </p14:xfrm>
            </p:contentPart>
          </mc:Choice>
          <mc:Fallback xmlns="">
            <p:pic>
              <p:nvPicPr>
                <p:cNvPr id="76" name="Ink 75">
                  <a:extLst>
                    <a:ext uri="{FF2B5EF4-FFF2-40B4-BE49-F238E27FC236}">
                      <a16:creationId xmlns:a16="http://schemas.microsoft.com/office/drawing/2014/main" id="{7BE281C7-4C1C-C845-B1B0-2D13147BE989}"/>
                    </a:ext>
                  </a:extLst>
                </p:cNvPr>
                <p:cNvPicPr/>
                <p:nvPr/>
              </p:nvPicPr>
              <p:blipFill>
                <a:blip r:embed="rId83"/>
                <a:stretch>
                  <a:fillRect/>
                </a:stretch>
              </p:blipFill>
              <p:spPr>
                <a:xfrm>
                  <a:off x="8223970" y="41361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8" name="Ink 77">
                  <a:extLst>
                    <a:ext uri="{FF2B5EF4-FFF2-40B4-BE49-F238E27FC236}">
                      <a16:creationId xmlns:a16="http://schemas.microsoft.com/office/drawing/2014/main" id="{DA93234A-0935-EB4B-AE96-5225BD4EDA0C}"/>
                    </a:ext>
                  </a:extLst>
                </p14:cNvPr>
                <p14:cNvContentPartPr/>
                <p14:nvPr/>
              </p14:nvContentPartPr>
              <p14:xfrm>
                <a:off x="8258530" y="4171820"/>
                <a:ext cx="360" cy="360"/>
              </p14:xfrm>
            </p:contentPart>
          </mc:Choice>
          <mc:Fallback xmlns="">
            <p:pic>
              <p:nvPicPr>
                <p:cNvPr id="78" name="Ink 77">
                  <a:extLst>
                    <a:ext uri="{FF2B5EF4-FFF2-40B4-BE49-F238E27FC236}">
                      <a16:creationId xmlns:a16="http://schemas.microsoft.com/office/drawing/2014/main" id="{DA93234A-0935-EB4B-AE96-5225BD4EDA0C}"/>
                    </a:ext>
                  </a:extLst>
                </p:cNvPr>
                <p:cNvPicPr/>
                <p:nvPr/>
              </p:nvPicPr>
              <p:blipFill>
                <a:blip r:embed="rId83"/>
                <a:stretch>
                  <a:fillRect/>
                </a:stretch>
              </p:blipFill>
              <p:spPr>
                <a:xfrm>
                  <a:off x="8249530" y="41631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0" name="Ink 79">
                  <a:extLst>
                    <a:ext uri="{FF2B5EF4-FFF2-40B4-BE49-F238E27FC236}">
                      <a16:creationId xmlns:a16="http://schemas.microsoft.com/office/drawing/2014/main" id="{5169CE32-6235-D144-8C1A-798621F4A4C7}"/>
                    </a:ext>
                  </a:extLst>
                </p14:cNvPr>
                <p14:cNvContentPartPr/>
                <p14:nvPr/>
              </p14:nvContentPartPr>
              <p14:xfrm>
                <a:off x="8263930" y="4194860"/>
                <a:ext cx="360" cy="360"/>
              </p14:xfrm>
            </p:contentPart>
          </mc:Choice>
          <mc:Fallback xmlns="">
            <p:pic>
              <p:nvPicPr>
                <p:cNvPr id="80" name="Ink 79">
                  <a:extLst>
                    <a:ext uri="{FF2B5EF4-FFF2-40B4-BE49-F238E27FC236}">
                      <a16:creationId xmlns:a16="http://schemas.microsoft.com/office/drawing/2014/main" id="{5169CE32-6235-D144-8C1A-798621F4A4C7}"/>
                    </a:ext>
                  </a:extLst>
                </p:cNvPr>
                <p:cNvPicPr/>
                <p:nvPr/>
              </p:nvPicPr>
              <p:blipFill>
                <a:blip r:embed="rId83"/>
                <a:stretch>
                  <a:fillRect/>
                </a:stretch>
              </p:blipFill>
              <p:spPr>
                <a:xfrm>
                  <a:off x="8255290" y="418586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5">
            <p14:nvContentPartPr>
              <p14:cNvPr id="82" name="Ink 81">
                <a:extLst>
                  <a:ext uri="{FF2B5EF4-FFF2-40B4-BE49-F238E27FC236}">
                    <a16:creationId xmlns:a16="http://schemas.microsoft.com/office/drawing/2014/main" id="{32B889BF-2C4B-D64C-9B34-8EE9FC9CAE69}"/>
                  </a:ext>
                </a:extLst>
              </p14:cNvPr>
              <p14:cNvContentPartPr/>
              <p14:nvPr/>
            </p14:nvContentPartPr>
            <p14:xfrm>
              <a:off x="8265370" y="3526890"/>
              <a:ext cx="546480" cy="847800"/>
            </p14:xfrm>
          </p:contentPart>
        </mc:Choice>
        <mc:Fallback xmlns="">
          <p:pic>
            <p:nvPicPr>
              <p:cNvPr id="82" name="Ink 81">
                <a:extLst>
                  <a:ext uri="{FF2B5EF4-FFF2-40B4-BE49-F238E27FC236}">
                    <a16:creationId xmlns:a16="http://schemas.microsoft.com/office/drawing/2014/main" id="{32B889BF-2C4B-D64C-9B34-8EE9FC9CAE69}"/>
                  </a:ext>
                </a:extLst>
              </p:cNvPr>
              <p:cNvPicPr/>
              <p:nvPr/>
            </p:nvPicPr>
            <p:blipFill>
              <a:blip r:embed="rId96"/>
              <a:stretch>
                <a:fillRect/>
              </a:stretch>
            </p:blipFill>
            <p:spPr>
              <a:xfrm>
                <a:off x="8211730" y="3419250"/>
                <a:ext cx="654120" cy="10634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3" name="Ink 82">
                <a:extLst>
                  <a:ext uri="{FF2B5EF4-FFF2-40B4-BE49-F238E27FC236}">
                    <a16:creationId xmlns:a16="http://schemas.microsoft.com/office/drawing/2014/main" id="{B78ECAF6-404C-694C-B73C-23B0E4BF4B88}"/>
                  </a:ext>
                </a:extLst>
              </p14:cNvPr>
              <p14:cNvContentPartPr/>
              <p14:nvPr/>
            </p14:nvContentPartPr>
            <p14:xfrm>
              <a:off x="8327290" y="4167330"/>
              <a:ext cx="214200" cy="371520"/>
            </p14:xfrm>
          </p:contentPart>
        </mc:Choice>
        <mc:Fallback xmlns="">
          <p:pic>
            <p:nvPicPr>
              <p:cNvPr id="83" name="Ink 82">
                <a:extLst>
                  <a:ext uri="{FF2B5EF4-FFF2-40B4-BE49-F238E27FC236}">
                    <a16:creationId xmlns:a16="http://schemas.microsoft.com/office/drawing/2014/main" id="{B78ECAF6-404C-694C-B73C-23B0E4BF4B88}"/>
                  </a:ext>
                </a:extLst>
              </p:cNvPr>
              <p:cNvPicPr/>
              <p:nvPr/>
            </p:nvPicPr>
            <p:blipFill>
              <a:blip r:embed="rId98"/>
              <a:stretch>
                <a:fillRect/>
              </a:stretch>
            </p:blipFill>
            <p:spPr>
              <a:xfrm>
                <a:off x="8273650" y="4059330"/>
                <a:ext cx="321840" cy="5871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85" name="Ink 84">
                <a:extLst>
                  <a:ext uri="{FF2B5EF4-FFF2-40B4-BE49-F238E27FC236}">
                    <a16:creationId xmlns:a16="http://schemas.microsoft.com/office/drawing/2014/main" id="{50435785-4120-D843-B057-B3ADC158C098}"/>
                  </a:ext>
                </a:extLst>
              </p14:cNvPr>
              <p14:cNvContentPartPr/>
              <p14:nvPr/>
            </p14:nvContentPartPr>
            <p14:xfrm>
              <a:off x="8942170" y="4364290"/>
              <a:ext cx="29520" cy="432720"/>
            </p14:xfrm>
          </p:contentPart>
        </mc:Choice>
        <mc:Fallback xmlns="">
          <p:pic>
            <p:nvPicPr>
              <p:cNvPr id="85" name="Ink 84">
                <a:extLst>
                  <a:ext uri="{FF2B5EF4-FFF2-40B4-BE49-F238E27FC236}">
                    <a16:creationId xmlns:a16="http://schemas.microsoft.com/office/drawing/2014/main" id="{50435785-4120-D843-B057-B3ADC158C098}"/>
                  </a:ext>
                </a:extLst>
              </p:cNvPr>
              <p:cNvPicPr/>
              <p:nvPr/>
            </p:nvPicPr>
            <p:blipFill>
              <a:blip r:embed="rId100"/>
              <a:stretch>
                <a:fillRect/>
              </a:stretch>
            </p:blipFill>
            <p:spPr>
              <a:xfrm>
                <a:off x="8888530" y="4256290"/>
                <a:ext cx="137160" cy="6483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6" name="Ink 85">
                <a:extLst>
                  <a:ext uri="{FF2B5EF4-FFF2-40B4-BE49-F238E27FC236}">
                    <a16:creationId xmlns:a16="http://schemas.microsoft.com/office/drawing/2014/main" id="{75FCB6B0-AF7E-1245-9A55-BEC331660FB6}"/>
                  </a:ext>
                </a:extLst>
              </p14:cNvPr>
              <p14:cNvContentPartPr/>
              <p14:nvPr/>
            </p14:nvContentPartPr>
            <p14:xfrm>
              <a:off x="8974570" y="3813850"/>
              <a:ext cx="14760" cy="265680"/>
            </p14:xfrm>
          </p:contentPart>
        </mc:Choice>
        <mc:Fallback xmlns="">
          <p:pic>
            <p:nvPicPr>
              <p:cNvPr id="86" name="Ink 85">
                <a:extLst>
                  <a:ext uri="{FF2B5EF4-FFF2-40B4-BE49-F238E27FC236}">
                    <a16:creationId xmlns:a16="http://schemas.microsoft.com/office/drawing/2014/main" id="{75FCB6B0-AF7E-1245-9A55-BEC331660FB6}"/>
                  </a:ext>
                </a:extLst>
              </p:cNvPr>
              <p:cNvPicPr/>
              <p:nvPr/>
            </p:nvPicPr>
            <p:blipFill>
              <a:blip r:embed="rId102"/>
              <a:stretch>
                <a:fillRect/>
              </a:stretch>
            </p:blipFill>
            <p:spPr>
              <a:xfrm>
                <a:off x="8920930" y="3705850"/>
                <a:ext cx="122400" cy="4813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7" name="Ink 86">
                <a:extLst>
                  <a:ext uri="{FF2B5EF4-FFF2-40B4-BE49-F238E27FC236}">
                    <a16:creationId xmlns:a16="http://schemas.microsoft.com/office/drawing/2014/main" id="{EDBB6B65-2060-294D-A943-773DBDEB9A36}"/>
                  </a:ext>
                </a:extLst>
              </p14:cNvPr>
              <p14:cNvContentPartPr/>
              <p14:nvPr/>
            </p14:nvContentPartPr>
            <p14:xfrm>
              <a:off x="8986810" y="4123810"/>
              <a:ext cx="14400" cy="337320"/>
            </p14:xfrm>
          </p:contentPart>
        </mc:Choice>
        <mc:Fallback xmlns="">
          <p:pic>
            <p:nvPicPr>
              <p:cNvPr id="87" name="Ink 86">
                <a:extLst>
                  <a:ext uri="{FF2B5EF4-FFF2-40B4-BE49-F238E27FC236}">
                    <a16:creationId xmlns:a16="http://schemas.microsoft.com/office/drawing/2014/main" id="{EDBB6B65-2060-294D-A943-773DBDEB9A36}"/>
                  </a:ext>
                </a:extLst>
              </p:cNvPr>
              <p:cNvPicPr/>
              <p:nvPr/>
            </p:nvPicPr>
            <p:blipFill>
              <a:blip r:embed="rId104"/>
              <a:stretch>
                <a:fillRect/>
              </a:stretch>
            </p:blipFill>
            <p:spPr>
              <a:xfrm>
                <a:off x="8933170" y="4016170"/>
                <a:ext cx="122040" cy="5529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8" name="Ink 87">
                <a:extLst>
                  <a:ext uri="{FF2B5EF4-FFF2-40B4-BE49-F238E27FC236}">
                    <a16:creationId xmlns:a16="http://schemas.microsoft.com/office/drawing/2014/main" id="{1F9AEDF4-47C3-0D46-836C-5DFCBD8B46A4}"/>
                  </a:ext>
                </a:extLst>
              </p14:cNvPr>
              <p14:cNvContentPartPr/>
              <p14:nvPr/>
            </p14:nvContentPartPr>
            <p14:xfrm>
              <a:off x="8974930" y="4628170"/>
              <a:ext cx="360" cy="360"/>
            </p14:xfrm>
          </p:contentPart>
        </mc:Choice>
        <mc:Fallback xmlns="">
          <p:pic>
            <p:nvPicPr>
              <p:cNvPr id="88" name="Ink 87">
                <a:extLst>
                  <a:ext uri="{FF2B5EF4-FFF2-40B4-BE49-F238E27FC236}">
                    <a16:creationId xmlns:a16="http://schemas.microsoft.com/office/drawing/2014/main" id="{1F9AEDF4-47C3-0D46-836C-5DFCBD8B46A4}"/>
                  </a:ext>
                </a:extLst>
              </p:cNvPr>
              <p:cNvPicPr/>
              <p:nvPr/>
            </p:nvPicPr>
            <p:blipFill>
              <a:blip r:embed="rId46"/>
              <a:stretch>
                <a:fillRect/>
              </a:stretch>
            </p:blipFill>
            <p:spPr>
              <a:xfrm>
                <a:off x="8920930" y="452017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9" name="Ink 88">
                <a:extLst>
                  <a:ext uri="{FF2B5EF4-FFF2-40B4-BE49-F238E27FC236}">
                    <a16:creationId xmlns:a16="http://schemas.microsoft.com/office/drawing/2014/main" id="{006C382B-4D47-1D40-912A-C215C0E9A63E}"/>
                  </a:ext>
                </a:extLst>
              </p14:cNvPr>
              <p14:cNvContentPartPr/>
              <p14:nvPr/>
            </p14:nvContentPartPr>
            <p14:xfrm>
              <a:off x="8990410" y="4627810"/>
              <a:ext cx="360" cy="360"/>
            </p14:xfrm>
          </p:contentPart>
        </mc:Choice>
        <mc:Fallback xmlns="">
          <p:pic>
            <p:nvPicPr>
              <p:cNvPr id="89" name="Ink 88">
                <a:extLst>
                  <a:ext uri="{FF2B5EF4-FFF2-40B4-BE49-F238E27FC236}">
                    <a16:creationId xmlns:a16="http://schemas.microsoft.com/office/drawing/2014/main" id="{006C382B-4D47-1D40-912A-C215C0E9A63E}"/>
                  </a:ext>
                </a:extLst>
              </p:cNvPr>
              <p:cNvPicPr/>
              <p:nvPr/>
            </p:nvPicPr>
            <p:blipFill>
              <a:blip r:embed="rId46"/>
              <a:stretch>
                <a:fillRect/>
              </a:stretch>
            </p:blipFill>
            <p:spPr>
              <a:xfrm>
                <a:off x="8936770" y="451981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0" name="Ink 89">
                <a:extLst>
                  <a:ext uri="{FF2B5EF4-FFF2-40B4-BE49-F238E27FC236}">
                    <a16:creationId xmlns:a16="http://schemas.microsoft.com/office/drawing/2014/main" id="{D80CB50F-B777-314B-85CF-60A33B023F85}"/>
                  </a:ext>
                </a:extLst>
              </p14:cNvPr>
              <p14:cNvContentPartPr/>
              <p14:nvPr/>
            </p14:nvContentPartPr>
            <p14:xfrm>
              <a:off x="8982130" y="4583530"/>
              <a:ext cx="360" cy="360"/>
            </p14:xfrm>
          </p:contentPart>
        </mc:Choice>
        <mc:Fallback xmlns="">
          <p:pic>
            <p:nvPicPr>
              <p:cNvPr id="90" name="Ink 89">
                <a:extLst>
                  <a:ext uri="{FF2B5EF4-FFF2-40B4-BE49-F238E27FC236}">
                    <a16:creationId xmlns:a16="http://schemas.microsoft.com/office/drawing/2014/main" id="{D80CB50F-B777-314B-85CF-60A33B023F85}"/>
                  </a:ext>
                </a:extLst>
              </p:cNvPr>
              <p:cNvPicPr/>
              <p:nvPr/>
            </p:nvPicPr>
            <p:blipFill>
              <a:blip r:embed="rId46"/>
              <a:stretch>
                <a:fillRect/>
              </a:stretch>
            </p:blipFill>
            <p:spPr>
              <a:xfrm>
                <a:off x="8928130" y="447553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1" name="Ink 90">
                <a:extLst>
                  <a:ext uri="{FF2B5EF4-FFF2-40B4-BE49-F238E27FC236}">
                    <a16:creationId xmlns:a16="http://schemas.microsoft.com/office/drawing/2014/main" id="{8C319074-DAB2-CB4F-8193-CA258C609D20}"/>
                  </a:ext>
                </a:extLst>
              </p14:cNvPr>
              <p14:cNvContentPartPr/>
              <p14:nvPr/>
            </p14:nvContentPartPr>
            <p14:xfrm>
              <a:off x="8981770" y="4529890"/>
              <a:ext cx="360" cy="360"/>
            </p14:xfrm>
          </p:contentPart>
        </mc:Choice>
        <mc:Fallback xmlns="">
          <p:pic>
            <p:nvPicPr>
              <p:cNvPr id="91" name="Ink 90">
                <a:extLst>
                  <a:ext uri="{FF2B5EF4-FFF2-40B4-BE49-F238E27FC236}">
                    <a16:creationId xmlns:a16="http://schemas.microsoft.com/office/drawing/2014/main" id="{8C319074-DAB2-CB4F-8193-CA258C609D20}"/>
                  </a:ext>
                </a:extLst>
              </p:cNvPr>
              <p:cNvPicPr/>
              <p:nvPr/>
            </p:nvPicPr>
            <p:blipFill>
              <a:blip r:embed="rId46"/>
              <a:stretch>
                <a:fillRect/>
              </a:stretch>
            </p:blipFill>
            <p:spPr>
              <a:xfrm>
                <a:off x="8928130" y="442189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92" name="Ink 91">
                <a:extLst>
                  <a:ext uri="{FF2B5EF4-FFF2-40B4-BE49-F238E27FC236}">
                    <a16:creationId xmlns:a16="http://schemas.microsoft.com/office/drawing/2014/main" id="{55397C35-9836-3A4F-A34B-B4053C8D866A}"/>
                  </a:ext>
                </a:extLst>
              </p14:cNvPr>
              <p14:cNvContentPartPr/>
              <p14:nvPr/>
            </p14:nvContentPartPr>
            <p14:xfrm>
              <a:off x="8995450" y="4814650"/>
              <a:ext cx="360" cy="360"/>
            </p14:xfrm>
          </p:contentPart>
        </mc:Choice>
        <mc:Fallback xmlns="">
          <p:pic>
            <p:nvPicPr>
              <p:cNvPr id="92" name="Ink 91">
                <a:extLst>
                  <a:ext uri="{FF2B5EF4-FFF2-40B4-BE49-F238E27FC236}">
                    <a16:creationId xmlns:a16="http://schemas.microsoft.com/office/drawing/2014/main" id="{55397C35-9836-3A4F-A34B-B4053C8D866A}"/>
                  </a:ext>
                </a:extLst>
              </p:cNvPr>
              <p:cNvPicPr/>
              <p:nvPr/>
            </p:nvPicPr>
            <p:blipFill>
              <a:blip r:embed="rId46"/>
              <a:stretch>
                <a:fillRect/>
              </a:stretch>
            </p:blipFill>
            <p:spPr>
              <a:xfrm>
                <a:off x="8941810" y="470701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3" name="Ink 92">
                <a:extLst>
                  <a:ext uri="{FF2B5EF4-FFF2-40B4-BE49-F238E27FC236}">
                    <a16:creationId xmlns:a16="http://schemas.microsoft.com/office/drawing/2014/main" id="{BCF5806F-677B-1C41-AE36-8CF735C1906A}"/>
                  </a:ext>
                </a:extLst>
              </p14:cNvPr>
              <p14:cNvContentPartPr/>
              <p14:nvPr/>
            </p14:nvContentPartPr>
            <p14:xfrm>
              <a:off x="8984290" y="4725010"/>
              <a:ext cx="360" cy="360"/>
            </p14:xfrm>
          </p:contentPart>
        </mc:Choice>
        <mc:Fallback xmlns="">
          <p:pic>
            <p:nvPicPr>
              <p:cNvPr id="93" name="Ink 92">
                <a:extLst>
                  <a:ext uri="{FF2B5EF4-FFF2-40B4-BE49-F238E27FC236}">
                    <a16:creationId xmlns:a16="http://schemas.microsoft.com/office/drawing/2014/main" id="{BCF5806F-677B-1C41-AE36-8CF735C1906A}"/>
                  </a:ext>
                </a:extLst>
              </p:cNvPr>
              <p:cNvPicPr/>
              <p:nvPr/>
            </p:nvPicPr>
            <p:blipFill>
              <a:blip r:embed="rId46"/>
              <a:stretch>
                <a:fillRect/>
              </a:stretch>
            </p:blipFill>
            <p:spPr>
              <a:xfrm>
                <a:off x="8930650" y="461701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4" name="Ink 93">
                <a:extLst>
                  <a:ext uri="{FF2B5EF4-FFF2-40B4-BE49-F238E27FC236}">
                    <a16:creationId xmlns:a16="http://schemas.microsoft.com/office/drawing/2014/main" id="{3FF2F1D8-5F93-CF4B-B44C-F06EC45A2631}"/>
                  </a:ext>
                </a:extLst>
              </p14:cNvPr>
              <p14:cNvContentPartPr/>
              <p14:nvPr/>
            </p14:nvContentPartPr>
            <p14:xfrm>
              <a:off x="8829130" y="4680010"/>
              <a:ext cx="360" cy="360"/>
            </p14:xfrm>
          </p:contentPart>
        </mc:Choice>
        <mc:Fallback xmlns="">
          <p:pic>
            <p:nvPicPr>
              <p:cNvPr id="94" name="Ink 93">
                <a:extLst>
                  <a:ext uri="{FF2B5EF4-FFF2-40B4-BE49-F238E27FC236}">
                    <a16:creationId xmlns:a16="http://schemas.microsoft.com/office/drawing/2014/main" id="{3FF2F1D8-5F93-CF4B-B44C-F06EC45A2631}"/>
                  </a:ext>
                </a:extLst>
              </p:cNvPr>
              <p:cNvPicPr/>
              <p:nvPr/>
            </p:nvPicPr>
            <p:blipFill>
              <a:blip r:embed="rId46"/>
              <a:stretch>
                <a:fillRect/>
              </a:stretch>
            </p:blipFill>
            <p:spPr>
              <a:xfrm>
                <a:off x="8775490" y="457237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5" name="Ink 94">
                <a:extLst>
                  <a:ext uri="{FF2B5EF4-FFF2-40B4-BE49-F238E27FC236}">
                    <a16:creationId xmlns:a16="http://schemas.microsoft.com/office/drawing/2014/main" id="{6C2DF27F-A659-3D43-AD63-FE7D518A9277}"/>
                  </a:ext>
                </a:extLst>
              </p14:cNvPr>
              <p14:cNvContentPartPr/>
              <p14:nvPr/>
            </p14:nvContentPartPr>
            <p14:xfrm>
              <a:off x="8560570" y="4566250"/>
              <a:ext cx="347040" cy="320040"/>
            </p14:xfrm>
          </p:contentPart>
        </mc:Choice>
        <mc:Fallback xmlns="">
          <p:pic>
            <p:nvPicPr>
              <p:cNvPr id="95" name="Ink 94">
                <a:extLst>
                  <a:ext uri="{FF2B5EF4-FFF2-40B4-BE49-F238E27FC236}">
                    <a16:creationId xmlns:a16="http://schemas.microsoft.com/office/drawing/2014/main" id="{6C2DF27F-A659-3D43-AD63-FE7D518A9277}"/>
                  </a:ext>
                </a:extLst>
              </p:cNvPr>
              <p:cNvPicPr/>
              <p:nvPr/>
            </p:nvPicPr>
            <p:blipFill>
              <a:blip r:embed="rId113"/>
              <a:stretch>
                <a:fillRect/>
              </a:stretch>
            </p:blipFill>
            <p:spPr>
              <a:xfrm>
                <a:off x="8506930" y="4458250"/>
                <a:ext cx="454680" cy="5356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6" name="Ink 95">
                <a:extLst>
                  <a:ext uri="{FF2B5EF4-FFF2-40B4-BE49-F238E27FC236}">
                    <a16:creationId xmlns:a16="http://schemas.microsoft.com/office/drawing/2014/main" id="{2CDF7FBC-C47E-7E48-9BDD-D6EBC231B5C0}"/>
                  </a:ext>
                </a:extLst>
              </p14:cNvPr>
              <p14:cNvContentPartPr/>
              <p14:nvPr/>
            </p14:nvContentPartPr>
            <p14:xfrm>
              <a:off x="8638330" y="4679290"/>
              <a:ext cx="249480" cy="366480"/>
            </p14:xfrm>
          </p:contentPart>
        </mc:Choice>
        <mc:Fallback xmlns="">
          <p:pic>
            <p:nvPicPr>
              <p:cNvPr id="96" name="Ink 95">
                <a:extLst>
                  <a:ext uri="{FF2B5EF4-FFF2-40B4-BE49-F238E27FC236}">
                    <a16:creationId xmlns:a16="http://schemas.microsoft.com/office/drawing/2014/main" id="{2CDF7FBC-C47E-7E48-9BDD-D6EBC231B5C0}"/>
                  </a:ext>
                </a:extLst>
              </p:cNvPr>
              <p:cNvPicPr/>
              <p:nvPr/>
            </p:nvPicPr>
            <p:blipFill>
              <a:blip r:embed="rId115"/>
              <a:stretch>
                <a:fillRect/>
              </a:stretch>
            </p:blipFill>
            <p:spPr>
              <a:xfrm>
                <a:off x="8584690" y="4571650"/>
                <a:ext cx="357120" cy="5821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7" name="Ink 96">
                <a:extLst>
                  <a:ext uri="{FF2B5EF4-FFF2-40B4-BE49-F238E27FC236}">
                    <a16:creationId xmlns:a16="http://schemas.microsoft.com/office/drawing/2014/main" id="{6C7B394A-82DE-8B43-93A4-9BED71BC05DA}"/>
                  </a:ext>
                </a:extLst>
              </p14:cNvPr>
              <p14:cNvContentPartPr/>
              <p14:nvPr/>
            </p14:nvContentPartPr>
            <p14:xfrm>
              <a:off x="8793555" y="4929365"/>
              <a:ext cx="111240" cy="198720"/>
            </p14:xfrm>
          </p:contentPart>
        </mc:Choice>
        <mc:Fallback xmlns="">
          <p:pic>
            <p:nvPicPr>
              <p:cNvPr id="97" name="Ink 96">
                <a:extLst>
                  <a:ext uri="{FF2B5EF4-FFF2-40B4-BE49-F238E27FC236}">
                    <a16:creationId xmlns:a16="http://schemas.microsoft.com/office/drawing/2014/main" id="{6C7B394A-82DE-8B43-93A4-9BED71BC05DA}"/>
                  </a:ext>
                </a:extLst>
              </p:cNvPr>
              <p:cNvPicPr/>
              <p:nvPr/>
            </p:nvPicPr>
            <p:blipFill>
              <a:blip r:embed="rId117"/>
              <a:stretch>
                <a:fillRect/>
              </a:stretch>
            </p:blipFill>
            <p:spPr>
              <a:xfrm>
                <a:off x="8739555" y="4821365"/>
                <a:ext cx="218880" cy="4143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8" name="Ink 97">
                <a:extLst>
                  <a:ext uri="{FF2B5EF4-FFF2-40B4-BE49-F238E27FC236}">
                    <a16:creationId xmlns:a16="http://schemas.microsoft.com/office/drawing/2014/main" id="{0FE627D6-25AA-2042-A23F-8DB3623F7355}"/>
                  </a:ext>
                </a:extLst>
              </p14:cNvPr>
              <p14:cNvContentPartPr/>
              <p14:nvPr/>
            </p14:nvContentPartPr>
            <p14:xfrm>
              <a:off x="8753235" y="4865645"/>
              <a:ext cx="144360" cy="274320"/>
            </p14:xfrm>
          </p:contentPart>
        </mc:Choice>
        <mc:Fallback xmlns="">
          <p:pic>
            <p:nvPicPr>
              <p:cNvPr id="98" name="Ink 97">
                <a:extLst>
                  <a:ext uri="{FF2B5EF4-FFF2-40B4-BE49-F238E27FC236}">
                    <a16:creationId xmlns:a16="http://schemas.microsoft.com/office/drawing/2014/main" id="{0FE627D6-25AA-2042-A23F-8DB3623F7355}"/>
                  </a:ext>
                </a:extLst>
              </p:cNvPr>
              <p:cNvPicPr/>
              <p:nvPr/>
            </p:nvPicPr>
            <p:blipFill>
              <a:blip r:embed="rId119"/>
              <a:stretch>
                <a:fillRect/>
              </a:stretch>
            </p:blipFill>
            <p:spPr>
              <a:xfrm>
                <a:off x="8699235" y="4758005"/>
                <a:ext cx="25200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9" name="Ink 98">
                <a:extLst>
                  <a:ext uri="{FF2B5EF4-FFF2-40B4-BE49-F238E27FC236}">
                    <a16:creationId xmlns:a16="http://schemas.microsoft.com/office/drawing/2014/main" id="{23F87CE9-A95D-874D-9644-6C39D8D3A562}"/>
                  </a:ext>
                </a:extLst>
              </p14:cNvPr>
              <p14:cNvContentPartPr/>
              <p14:nvPr/>
            </p14:nvContentPartPr>
            <p14:xfrm>
              <a:off x="8298195" y="3841445"/>
              <a:ext cx="299160" cy="365760"/>
            </p14:xfrm>
          </p:contentPart>
        </mc:Choice>
        <mc:Fallback xmlns="">
          <p:pic>
            <p:nvPicPr>
              <p:cNvPr id="99" name="Ink 98">
                <a:extLst>
                  <a:ext uri="{FF2B5EF4-FFF2-40B4-BE49-F238E27FC236}">
                    <a16:creationId xmlns:a16="http://schemas.microsoft.com/office/drawing/2014/main" id="{23F87CE9-A95D-874D-9644-6C39D8D3A562}"/>
                  </a:ext>
                </a:extLst>
              </p:cNvPr>
              <p:cNvPicPr/>
              <p:nvPr/>
            </p:nvPicPr>
            <p:blipFill>
              <a:blip r:embed="rId121"/>
              <a:stretch>
                <a:fillRect/>
              </a:stretch>
            </p:blipFill>
            <p:spPr>
              <a:xfrm>
                <a:off x="8244195" y="3733805"/>
                <a:ext cx="406800" cy="5814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0" name="Ink 99">
                <a:extLst>
                  <a:ext uri="{FF2B5EF4-FFF2-40B4-BE49-F238E27FC236}">
                    <a16:creationId xmlns:a16="http://schemas.microsoft.com/office/drawing/2014/main" id="{578E0AF6-7DF2-CF4C-93C9-25DC72C2DD88}"/>
                  </a:ext>
                </a:extLst>
              </p14:cNvPr>
              <p14:cNvContentPartPr/>
              <p14:nvPr/>
            </p14:nvContentPartPr>
            <p14:xfrm>
              <a:off x="7824960" y="3164835"/>
              <a:ext cx="421560" cy="470880"/>
            </p14:xfrm>
          </p:contentPart>
        </mc:Choice>
        <mc:Fallback xmlns="">
          <p:pic>
            <p:nvPicPr>
              <p:cNvPr id="100" name="Ink 99">
                <a:extLst>
                  <a:ext uri="{FF2B5EF4-FFF2-40B4-BE49-F238E27FC236}">
                    <a16:creationId xmlns:a16="http://schemas.microsoft.com/office/drawing/2014/main" id="{578E0AF6-7DF2-CF4C-93C9-25DC72C2DD88}"/>
                  </a:ext>
                </a:extLst>
              </p:cNvPr>
              <p:cNvPicPr/>
              <p:nvPr/>
            </p:nvPicPr>
            <p:blipFill>
              <a:blip r:embed="rId123"/>
              <a:stretch>
                <a:fillRect/>
              </a:stretch>
            </p:blipFill>
            <p:spPr>
              <a:xfrm>
                <a:off x="7770960" y="3057195"/>
                <a:ext cx="529200" cy="6865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1" name="Ink 100">
                <a:extLst>
                  <a:ext uri="{FF2B5EF4-FFF2-40B4-BE49-F238E27FC236}">
                    <a16:creationId xmlns:a16="http://schemas.microsoft.com/office/drawing/2014/main" id="{CB682CA0-EFF8-9C4D-836F-5F755E1C7969}"/>
                  </a:ext>
                </a:extLst>
              </p14:cNvPr>
              <p14:cNvContentPartPr/>
              <p14:nvPr/>
            </p14:nvContentPartPr>
            <p14:xfrm>
              <a:off x="8030880" y="3623835"/>
              <a:ext cx="156240" cy="261000"/>
            </p14:xfrm>
          </p:contentPart>
        </mc:Choice>
        <mc:Fallback xmlns="">
          <p:pic>
            <p:nvPicPr>
              <p:cNvPr id="101" name="Ink 100">
                <a:extLst>
                  <a:ext uri="{FF2B5EF4-FFF2-40B4-BE49-F238E27FC236}">
                    <a16:creationId xmlns:a16="http://schemas.microsoft.com/office/drawing/2014/main" id="{CB682CA0-EFF8-9C4D-836F-5F755E1C7969}"/>
                  </a:ext>
                </a:extLst>
              </p:cNvPr>
              <p:cNvPicPr/>
              <p:nvPr/>
            </p:nvPicPr>
            <p:blipFill>
              <a:blip r:embed="rId125"/>
              <a:stretch>
                <a:fillRect/>
              </a:stretch>
            </p:blipFill>
            <p:spPr>
              <a:xfrm>
                <a:off x="7977240" y="3516195"/>
                <a:ext cx="26388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2" name="Ink 101">
                <a:extLst>
                  <a:ext uri="{FF2B5EF4-FFF2-40B4-BE49-F238E27FC236}">
                    <a16:creationId xmlns:a16="http://schemas.microsoft.com/office/drawing/2014/main" id="{F42C3DC2-759B-8847-BA1E-A46628589860}"/>
                  </a:ext>
                </a:extLst>
              </p14:cNvPr>
              <p14:cNvContentPartPr/>
              <p14:nvPr/>
            </p14:nvContentPartPr>
            <p14:xfrm>
              <a:off x="7951680" y="3332235"/>
              <a:ext cx="948600" cy="1193040"/>
            </p14:xfrm>
          </p:contentPart>
        </mc:Choice>
        <mc:Fallback xmlns="">
          <p:pic>
            <p:nvPicPr>
              <p:cNvPr id="102" name="Ink 101">
                <a:extLst>
                  <a:ext uri="{FF2B5EF4-FFF2-40B4-BE49-F238E27FC236}">
                    <a16:creationId xmlns:a16="http://schemas.microsoft.com/office/drawing/2014/main" id="{F42C3DC2-759B-8847-BA1E-A46628589860}"/>
                  </a:ext>
                </a:extLst>
              </p:cNvPr>
              <p:cNvPicPr/>
              <p:nvPr/>
            </p:nvPicPr>
            <p:blipFill>
              <a:blip r:embed="rId127"/>
              <a:stretch>
                <a:fillRect/>
              </a:stretch>
            </p:blipFill>
            <p:spPr>
              <a:xfrm>
                <a:off x="7897680" y="3224595"/>
                <a:ext cx="1056240" cy="14086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4" name="Ink 103">
                <a:extLst>
                  <a:ext uri="{FF2B5EF4-FFF2-40B4-BE49-F238E27FC236}">
                    <a16:creationId xmlns:a16="http://schemas.microsoft.com/office/drawing/2014/main" id="{63322D04-B002-8E40-B70C-51C2F94C152B}"/>
                  </a:ext>
                </a:extLst>
              </p14:cNvPr>
              <p14:cNvContentPartPr/>
              <p14:nvPr/>
            </p14:nvContentPartPr>
            <p14:xfrm>
              <a:off x="7861675" y="2817855"/>
              <a:ext cx="1113480" cy="419040"/>
            </p14:xfrm>
          </p:contentPart>
        </mc:Choice>
        <mc:Fallback xmlns="">
          <p:pic>
            <p:nvPicPr>
              <p:cNvPr id="104" name="Ink 103">
                <a:extLst>
                  <a:ext uri="{FF2B5EF4-FFF2-40B4-BE49-F238E27FC236}">
                    <a16:creationId xmlns:a16="http://schemas.microsoft.com/office/drawing/2014/main" id="{63322D04-B002-8E40-B70C-51C2F94C152B}"/>
                  </a:ext>
                </a:extLst>
              </p:cNvPr>
              <p:cNvPicPr/>
              <p:nvPr/>
            </p:nvPicPr>
            <p:blipFill>
              <a:blip r:embed="rId129"/>
              <a:stretch>
                <a:fillRect/>
              </a:stretch>
            </p:blipFill>
            <p:spPr>
              <a:xfrm>
                <a:off x="7808035" y="2710215"/>
                <a:ext cx="1221120" cy="6346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5" name="Ink 104">
                <a:extLst>
                  <a:ext uri="{FF2B5EF4-FFF2-40B4-BE49-F238E27FC236}">
                    <a16:creationId xmlns:a16="http://schemas.microsoft.com/office/drawing/2014/main" id="{2F4568BD-214A-E340-B73D-054A2D162B33}"/>
                  </a:ext>
                </a:extLst>
              </p14:cNvPr>
              <p14:cNvContentPartPr/>
              <p14:nvPr/>
            </p14:nvContentPartPr>
            <p14:xfrm>
              <a:off x="7774915" y="3157370"/>
              <a:ext cx="124920" cy="215280"/>
            </p14:xfrm>
          </p:contentPart>
        </mc:Choice>
        <mc:Fallback xmlns="">
          <p:pic>
            <p:nvPicPr>
              <p:cNvPr id="105" name="Ink 104">
                <a:extLst>
                  <a:ext uri="{FF2B5EF4-FFF2-40B4-BE49-F238E27FC236}">
                    <a16:creationId xmlns:a16="http://schemas.microsoft.com/office/drawing/2014/main" id="{2F4568BD-214A-E340-B73D-054A2D162B33}"/>
                  </a:ext>
                </a:extLst>
              </p:cNvPr>
              <p:cNvPicPr/>
              <p:nvPr/>
            </p:nvPicPr>
            <p:blipFill>
              <a:blip r:embed="rId131"/>
              <a:stretch>
                <a:fillRect/>
              </a:stretch>
            </p:blipFill>
            <p:spPr>
              <a:xfrm>
                <a:off x="7720915" y="3049370"/>
                <a:ext cx="232560" cy="430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6" name="Ink 105">
                <a:extLst>
                  <a:ext uri="{FF2B5EF4-FFF2-40B4-BE49-F238E27FC236}">
                    <a16:creationId xmlns:a16="http://schemas.microsoft.com/office/drawing/2014/main" id="{F1714E6A-03F2-ED46-BD3D-6C8B3F8CD01A}"/>
                  </a:ext>
                </a:extLst>
              </p14:cNvPr>
              <p14:cNvContentPartPr/>
              <p14:nvPr/>
            </p14:nvContentPartPr>
            <p14:xfrm>
              <a:off x="7622635" y="2929490"/>
              <a:ext cx="357120" cy="267480"/>
            </p14:xfrm>
          </p:contentPart>
        </mc:Choice>
        <mc:Fallback xmlns="">
          <p:pic>
            <p:nvPicPr>
              <p:cNvPr id="106" name="Ink 105">
                <a:extLst>
                  <a:ext uri="{FF2B5EF4-FFF2-40B4-BE49-F238E27FC236}">
                    <a16:creationId xmlns:a16="http://schemas.microsoft.com/office/drawing/2014/main" id="{F1714E6A-03F2-ED46-BD3D-6C8B3F8CD01A}"/>
                  </a:ext>
                </a:extLst>
              </p:cNvPr>
              <p:cNvPicPr/>
              <p:nvPr/>
            </p:nvPicPr>
            <p:blipFill>
              <a:blip r:embed="rId133"/>
              <a:stretch>
                <a:fillRect/>
              </a:stretch>
            </p:blipFill>
            <p:spPr>
              <a:xfrm>
                <a:off x="7613635" y="2920850"/>
                <a:ext cx="37476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7" name="Ink 106">
                <a:extLst>
                  <a:ext uri="{FF2B5EF4-FFF2-40B4-BE49-F238E27FC236}">
                    <a16:creationId xmlns:a16="http://schemas.microsoft.com/office/drawing/2014/main" id="{421288E5-DACA-304A-9A91-D23F9EE0CA1E}"/>
                  </a:ext>
                </a:extLst>
              </p14:cNvPr>
              <p14:cNvContentPartPr/>
              <p14:nvPr/>
            </p14:nvContentPartPr>
            <p14:xfrm>
              <a:off x="7680595" y="3168170"/>
              <a:ext cx="141480" cy="207720"/>
            </p14:xfrm>
          </p:contentPart>
        </mc:Choice>
        <mc:Fallback xmlns="">
          <p:pic>
            <p:nvPicPr>
              <p:cNvPr id="107" name="Ink 106">
                <a:extLst>
                  <a:ext uri="{FF2B5EF4-FFF2-40B4-BE49-F238E27FC236}">
                    <a16:creationId xmlns:a16="http://schemas.microsoft.com/office/drawing/2014/main" id="{421288E5-DACA-304A-9A91-D23F9EE0CA1E}"/>
                  </a:ext>
                </a:extLst>
              </p:cNvPr>
              <p:cNvPicPr/>
              <p:nvPr/>
            </p:nvPicPr>
            <p:blipFill>
              <a:blip r:embed="rId135"/>
              <a:stretch>
                <a:fillRect/>
              </a:stretch>
            </p:blipFill>
            <p:spPr>
              <a:xfrm>
                <a:off x="7671955" y="3159530"/>
                <a:ext cx="15912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8" name="Ink 107">
                <a:extLst>
                  <a:ext uri="{FF2B5EF4-FFF2-40B4-BE49-F238E27FC236}">
                    <a16:creationId xmlns:a16="http://schemas.microsoft.com/office/drawing/2014/main" id="{25ED2EAA-AB82-2941-AECE-DE9C3C02C3FF}"/>
                  </a:ext>
                </a:extLst>
              </p14:cNvPr>
              <p14:cNvContentPartPr/>
              <p14:nvPr/>
            </p14:nvContentPartPr>
            <p14:xfrm>
              <a:off x="7900195" y="2908610"/>
              <a:ext cx="906480" cy="160200"/>
            </p14:xfrm>
          </p:contentPart>
        </mc:Choice>
        <mc:Fallback xmlns="">
          <p:pic>
            <p:nvPicPr>
              <p:cNvPr id="108" name="Ink 107">
                <a:extLst>
                  <a:ext uri="{FF2B5EF4-FFF2-40B4-BE49-F238E27FC236}">
                    <a16:creationId xmlns:a16="http://schemas.microsoft.com/office/drawing/2014/main" id="{25ED2EAA-AB82-2941-AECE-DE9C3C02C3FF}"/>
                  </a:ext>
                </a:extLst>
              </p:cNvPr>
              <p:cNvPicPr/>
              <p:nvPr/>
            </p:nvPicPr>
            <p:blipFill>
              <a:blip r:embed="rId137"/>
              <a:stretch>
                <a:fillRect/>
              </a:stretch>
            </p:blipFill>
            <p:spPr>
              <a:xfrm>
                <a:off x="7846195" y="2800610"/>
                <a:ext cx="101412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9" name="Ink 108">
                <a:extLst>
                  <a:ext uri="{FF2B5EF4-FFF2-40B4-BE49-F238E27FC236}">
                    <a16:creationId xmlns:a16="http://schemas.microsoft.com/office/drawing/2014/main" id="{6C2F872C-571D-5D49-97B1-C144733BB8AD}"/>
                  </a:ext>
                </a:extLst>
              </p14:cNvPr>
              <p14:cNvContentPartPr/>
              <p14:nvPr/>
            </p14:nvContentPartPr>
            <p14:xfrm>
              <a:off x="8706235" y="3020210"/>
              <a:ext cx="191880" cy="298440"/>
            </p14:xfrm>
          </p:contentPart>
        </mc:Choice>
        <mc:Fallback xmlns="">
          <p:pic>
            <p:nvPicPr>
              <p:cNvPr id="109" name="Ink 108">
                <a:extLst>
                  <a:ext uri="{FF2B5EF4-FFF2-40B4-BE49-F238E27FC236}">
                    <a16:creationId xmlns:a16="http://schemas.microsoft.com/office/drawing/2014/main" id="{6C2F872C-571D-5D49-97B1-C144733BB8AD}"/>
                  </a:ext>
                </a:extLst>
              </p:cNvPr>
              <p:cNvPicPr/>
              <p:nvPr/>
            </p:nvPicPr>
            <p:blipFill>
              <a:blip r:embed="rId139"/>
              <a:stretch>
                <a:fillRect/>
              </a:stretch>
            </p:blipFill>
            <p:spPr>
              <a:xfrm>
                <a:off x="8652235" y="2912210"/>
                <a:ext cx="299520" cy="5140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0" name="Ink 109">
                <a:extLst>
                  <a:ext uri="{FF2B5EF4-FFF2-40B4-BE49-F238E27FC236}">
                    <a16:creationId xmlns:a16="http://schemas.microsoft.com/office/drawing/2014/main" id="{5B36DD86-8B04-634A-934C-2C1A48F44B0A}"/>
                  </a:ext>
                </a:extLst>
              </p14:cNvPr>
              <p14:cNvContentPartPr/>
              <p14:nvPr/>
            </p14:nvContentPartPr>
            <p14:xfrm>
              <a:off x="8308795" y="3346730"/>
              <a:ext cx="360" cy="360"/>
            </p14:xfrm>
          </p:contentPart>
        </mc:Choice>
        <mc:Fallback xmlns="">
          <p:pic>
            <p:nvPicPr>
              <p:cNvPr id="110" name="Ink 109">
                <a:extLst>
                  <a:ext uri="{FF2B5EF4-FFF2-40B4-BE49-F238E27FC236}">
                    <a16:creationId xmlns:a16="http://schemas.microsoft.com/office/drawing/2014/main" id="{5B36DD86-8B04-634A-934C-2C1A48F44B0A}"/>
                  </a:ext>
                </a:extLst>
              </p:cNvPr>
              <p:cNvPicPr/>
              <p:nvPr/>
            </p:nvPicPr>
            <p:blipFill>
              <a:blip r:embed="rId46"/>
              <a:stretch>
                <a:fillRect/>
              </a:stretch>
            </p:blipFill>
            <p:spPr>
              <a:xfrm>
                <a:off x="8254795" y="323909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11" name="Ink 110">
                <a:extLst>
                  <a:ext uri="{FF2B5EF4-FFF2-40B4-BE49-F238E27FC236}">
                    <a16:creationId xmlns:a16="http://schemas.microsoft.com/office/drawing/2014/main" id="{2F60572E-99C4-CC42-B285-DEC607839D39}"/>
                  </a:ext>
                </a:extLst>
              </p14:cNvPr>
              <p14:cNvContentPartPr/>
              <p14:nvPr/>
            </p14:nvContentPartPr>
            <p14:xfrm>
              <a:off x="7812355" y="3148370"/>
              <a:ext cx="165600" cy="370440"/>
            </p14:xfrm>
          </p:contentPart>
        </mc:Choice>
        <mc:Fallback xmlns="">
          <p:pic>
            <p:nvPicPr>
              <p:cNvPr id="111" name="Ink 110">
                <a:extLst>
                  <a:ext uri="{FF2B5EF4-FFF2-40B4-BE49-F238E27FC236}">
                    <a16:creationId xmlns:a16="http://schemas.microsoft.com/office/drawing/2014/main" id="{2F60572E-99C4-CC42-B285-DEC607839D39}"/>
                  </a:ext>
                </a:extLst>
              </p:cNvPr>
              <p:cNvPicPr/>
              <p:nvPr/>
            </p:nvPicPr>
            <p:blipFill>
              <a:blip r:embed="rId142"/>
              <a:stretch>
                <a:fillRect/>
              </a:stretch>
            </p:blipFill>
            <p:spPr>
              <a:xfrm>
                <a:off x="7758715" y="3040730"/>
                <a:ext cx="273240" cy="5860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12" name="Ink 111">
                <a:extLst>
                  <a:ext uri="{FF2B5EF4-FFF2-40B4-BE49-F238E27FC236}">
                    <a16:creationId xmlns:a16="http://schemas.microsoft.com/office/drawing/2014/main" id="{F2327575-7845-BE4F-850E-792A72B01354}"/>
                  </a:ext>
                </a:extLst>
              </p14:cNvPr>
              <p14:cNvContentPartPr/>
              <p14:nvPr/>
            </p14:nvContentPartPr>
            <p14:xfrm>
              <a:off x="7961755" y="3488930"/>
              <a:ext cx="201960" cy="310320"/>
            </p14:xfrm>
          </p:contentPart>
        </mc:Choice>
        <mc:Fallback xmlns="">
          <p:pic>
            <p:nvPicPr>
              <p:cNvPr id="112" name="Ink 111">
                <a:extLst>
                  <a:ext uri="{FF2B5EF4-FFF2-40B4-BE49-F238E27FC236}">
                    <a16:creationId xmlns:a16="http://schemas.microsoft.com/office/drawing/2014/main" id="{F2327575-7845-BE4F-850E-792A72B01354}"/>
                  </a:ext>
                </a:extLst>
              </p:cNvPr>
              <p:cNvPicPr/>
              <p:nvPr/>
            </p:nvPicPr>
            <p:blipFill>
              <a:blip r:embed="rId144"/>
              <a:stretch>
                <a:fillRect/>
              </a:stretch>
            </p:blipFill>
            <p:spPr>
              <a:xfrm>
                <a:off x="7907755" y="3380930"/>
                <a:ext cx="309600" cy="5259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13" name="Ink 112">
                <a:extLst>
                  <a:ext uri="{FF2B5EF4-FFF2-40B4-BE49-F238E27FC236}">
                    <a16:creationId xmlns:a16="http://schemas.microsoft.com/office/drawing/2014/main" id="{21ACA0C4-0C71-224D-8E9C-974FB5368270}"/>
                  </a:ext>
                </a:extLst>
              </p14:cNvPr>
              <p14:cNvContentPartPr/>
              <p14:nvPr/>
            </p14:nvContentPartPr>
            <p14:xfrm>
              <a:off x="8102155" y="3704570"/>
              <a:ext cx="171360" cy="347040"/>
            </p14:xfrm>
          </p:contentPart>
        </mc:Choice>
        <mc:Fallback xmlns="">
          <p:pic>
            <p:nvPicPr>
              <p:cNvPr id="113" name="Ink 112">
                <a:extLst>
                  <a:ext uri="{FF2B5EF4-FFF2-40B4-BE49-F238E27FC236}">
                    <a16:creationId xmlns:a16="http://schemas.microsoft.com/office/drawing/2014/main" id="{21ACA0C4-0C71-224D-8E9C-974FB5368270}"/>
                  </a:ext>
                </a:extLst>
              </p:cNvPr>
              <p:cNvPicPr/>
              <p:nvPr/>
            </p:nvPicPr>
            <p:blipFill>
              <a:blip r:embed="rId146"/>
              <a:stretch>
                <a:fillRect/>
              </a:stretch>
            </p:blipFill>
            <p:spPr>
              <a:xfrm>
                <a:off x="8048155" y="3596570"/>
                <a:ext cx="279000" cy="5626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4" name="Ink 113">
                <a:extLst>
                  <a:ext uri="{FF2B5EF4-FFF2-40B4-BE49-F238E27FC236}">
                    <a16:creationId xmlns:a16="http://schemas.microsoft.com/office/drawing/2014/main" id="{AAE018C1-1377-CB4F-A5EA-F1D63175B401}"/>
                  </a:ext>
                </a:extLst>
              </p14:cNvPr>
              <p14:cNvContentPartPr/>
              <p14:nvPr/>
            </p14:nvContentPartPr>
            <p14:xfrm>
              <a:off x="8199715" y="3560285"/>
              <a:ext cx="412200" cy="678240"/>
            </p14:xfrm>
          </p:contentPart>
        </mc:Choice>
        <mc:Fallback xmlns="">
          <p:pic>
            <p:nvPicPr>
              <p:cNvPr id="114" name="Ink 113">
                <a:extLst>
                  <a:ext uri="{FF2B5EF4-FFF2-40B4-BE49-F238E27FC236}">
                    <a16:creationId xmlns:a16="http://schemas.microsoft.com/office/drawing/2014/main" id="{AAE018C1-1377-CB4F-A5EA-F1D63175B401}"/>
                  </a:ext>
                </a:extLst>
              </p:cNvPr>
              <p:cNvPicPr/>
              <p:nvPr/>
            </p:nvPicPr>
            <p:blipFill>
              <a:blip r:embed="rId148"/>
              <a:stretch>
                <a:fillRect/>
              </a:stretch>
            </p:blipFill>
            <p:spPr>
              <a:xfrm>
                <a:off x="8145715" y="3452645"/>
                <a:ext cx="519840" cy="8938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5" name="Ink 114">
                <a:extLst>
                  <a:ext uri="{FF2B5EF4-FFF2-40B4-BE49-F238E27FC236}">
                    <a16:creationId xmlns:a16="http://schemas.microsoft.com/office/drawing/2014/main" id="{4C91493C-ED88-A046-BFE1-37E9ACD6E77A}"/>
                  </a:ext>
                </a:extLst>
              </p14:cNvPr>
              <p14:cNvContentPartPr/>
              <p14:nvPr/>
            </p14:nvContentPartPr>
            <p14:xfrm>
              <a:off x="8795875" y="3351485"/>
              <a:ext cx="189720" cy="522720"/>
            </p14:xfrm>
          </p:contentPart>
        </mc:Choice>
        <mc:Fallback xmlns="">
          <p:pic>
            <p:nvPicPr>
              <p:cNvPr id="115" name="Ink 114">
                <a:extLst>
                  <a:ext uri="{FF2B5EF4-FFF2-40B4-BE49-F238E27FC236}">
                    <a16:creationId xmlns:a16="http://schemas.microsoft.com/office/drawing/2014/main" id="{4C91493C-ED88-A046-BFE1-37E9ACD6E77A}"/>
                  </a:ext>
                </a:extLst>
              </p:cNvPr>
              <p:cNvPicPr/>
              <p:nvPr/>
            </p:nvPicPr>
            <p:blipFill>
              <a:blip r:embed="rId150"/>
              <a:stretch>
                <a:fillRect/>
              </a:stretch>
            </p:blipFill>
            <p:spPr>
              <a:xfrm>
                <a:off x="8741875" y="3243845"/>
                <a:ext cx="297360" cy="7383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9" name="Ink 118">
                <a:extLst>
                  <a:ext uri="{FF2B5EF4-FFF2-40B4-BE49-F238E27FC236}">
                    <a16:creationId xmlns:a16="http://schemas.microsoft.com/office/drawing/2014/main" id="{28D9E56D-839D-934E-9295-8720A3AC4809}"/>
                  </a:ext>
                </a:extLst>
              </p14:cNvPr>
              <p14:cNvContentPartPr/>
              <p14:nvPr/>
            </p14:nvContentPartPr>
            <p14:xfrm>
              <a:off x="9135246" y="3225260"/>
              <a:ext cx="360" cy="360"/>
            </p14:xfrm>
          </p:contentPart>
        </mc:Choice>
        <mc:Fallback xmlns="">
          <p:pic>
            <p:nvPicPr>
              <p:cNvPr id="119" name="Ink 118">
                <a:extLst>
                  <a:ext uri="{FF2B5EF4-FFF2-40B4-BE49-F238E27FC236}">
                    <a16:creationId xmlns:a16="http://schemas.microsoft.com/office/drawing/2014/main" id="{28D9E56D-839D-934E-9295-8720A3AC4809}"/>
                  </a:ext>
                </a:extLst>
              </p:cNvPr>
              <p:cNvPicPr/>
              <p:nvPr/>
            </p:nvPicPr>
            <p:blipFill>
              <a:blip r:embed="rId152"/>
              <a:stretch>
                <a:fillRect/>
              </a:stretch>
            </p:blipFill>
            <p:spPr>
              <a:xfrm>
                <a:off x="9081246" y="31172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20" name="Ink 119">
                <a:extLst>
                  <a:ext uri="{FF2B5EF4-FFF2-40B4-BE49-F238E27FC236}">
                    <a16:creationId xmlns:a16="http://schemas.microsoft.com/office/drawing/2014/main" id="{2E156CFD-93F8-F246-8A46-A95908DFE12F}"/>
                  </a:ext>
                </a:extLst>
              </p14:cNvPr>
              <p14:cNvContentPartPr/>
              <p14:nvPr/>
            </p14:nvContentPartPr>
            <p14:xfrm>
              <a:off x="9135606" y="3440722"/>
              <a:ext cx="360" cy="360"/>
            </p14:xfrm>
          </p:contentPart>
        </mc:Choice>
        <mc:Fallback xmlns="">
          <p:pic>
            <p:nvPicPr>
              <p:cNvPr id="120" name="Ink 119">
                <a:extLst>
                  <a:ext uri="{FF2B5EF4-FFF2-40B4-BE49-F238E27FC236}">
                    <a16:creationId xmlns:a16="http://schemas.microsoft.com/office/drawing/2014/main" id="{2E156CFD-93F8-F246-8A46-A95908DFE12F}"/>
                  </a:ext>
                </a:extLst>
              </p:cNvPr>
              <p:cNvPicPr/>
              <p:nvPr/>
            </p:nvPicPr>
            <p:blipFill>
              <a:blip r:embed="rId152"/>
              <a:stretch>
                <a:fillRect/>
              </a:stretch>
            </p:blipFill>
            <p:spPr>
              <a:xfrm>
                <a:off x="9081606" y="333272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21" name="Ink 120">
                <a:extLst>
                  <a:ext uri="{FF2B5EF4-FFF2-40B4-BE49-F238E27FC236}">
                    <a16:creationId xmlns:a16="http://schemas.microsoft.com/office/drawing/2014/main" id="{8CED215F-F33E-184F-8769-937A8BC2531F}"/>
                  </a:ext>
                </a:extLst>
              </p14:cNvPr>
              <p14:cNvContentPartPr/>
              <p14:nvPr/>
            </p14:nvContentPartPr>
            <p14:xfrm>
              <a:off x="9134526" y="3653842"/>
              <a:ext cx="360" cy="360"/>
            </p14:xfrm>
          </p:contentPart>
        </mc:Choice>
        <mc:Fallback xmlns="">
          <p:pic>
            <p:nvPicPr>
              <p:cNvPr id="121" name="Ink 120">
                <a:extLst>
                  <a:ext uri="{FF2B5EF4-FFF2-40B4-BE49-F238E27FC236}">
                    <a16:creationId xmlns:a16="http://schemas.microsoft.com/office/drawing/2014/main" id="{8CED215F-F33E-184F-8769-937A8BC2531F}"/>
                  </a:ext>
                </a:extLst>
              </p:cNvPr>
              <p:cNvPicPr/>
              <p:nvPr/>
            </p:nvPicPr>
            <p:blipFill>
              <a:blip r:embed="rId152"/>
              <a:stretch>
                <a:fillRect/>
              </a:stretch>
            </p:blipFill>
            <p:spPr>
              <a:xfrm>
                <a:off x="9080526" y="354620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2" name="Ink 121">
                <a:extLst>
                  <a:ext uri="{FF2B5EF4-FFF2-40B4-BE49-F238E27FC236}">
                    <a16:creationId xmlns:a16="http://schemas.microsoft.com/office/drawing/2014/main" id="{6187982D-7452-0A47-8570-B0590B29EF03}"/>
                  </a:ext>
                </a:extLst>
              </p14:cNvPr>
              <p14:cNvContentPartPr/>
              <p14:nvPr/>
            </p14:nvContentPartPr>
            <p14:xfrm>
              <a:off x="9133806" y="3864442"/>
              <a:ext cx="360" cy="360"/>
            </p14:xfrm>
          </p:contentPart>
        </mc:Choice>
        <mc:Fallback xmlns="">
          <p:pic>
            <p:nvPicPr>
              <p:cNvPr id="122" name="Ink 121">
                <a:extLst>
                  <a:ext uri="{FF2B5EF4-FFF2-40B4-BE49-F238E27FC236}">
                    <a16:creationId xmlns:a16="http://schemas.microsoft.com/office/drawing/2014/main" id="{6187982D-7452-0A47-8570-B0590B29EF03}"/>
                  </a:ext>
                </a:extLst>
              </p:cNvPr>
              <p:cNvPicPr/>
              <p:nvPr/>
            </p:nvPicPr>
            <p:blipFill>
              <a:blip r:embed="rId152"/>
              <a:stretch>
                <a:fillRect/>
              </a:stretch>
            </p:blipFill>
            <p:spPr>
              <a:xfrm>
                <a:off x="9079806" y="375644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23" name="Ink 122">
                <a:extLst>
                  <a:ext uri="{FF2B5EF4-FFF2-40B4-BE49-F238E27FC236}">
                    <a16:creationId xmlns:a16="http://schemas.microsoft.com/office/drawing/2014/main" id="{7B06FF82-FDC3-3641-A4C6-387C2C85ACB6}"/>
                  </a:ext>
                </a:extLst>
              </p14:cNvPr>
              <p14:cNvContentPartPr/>
              <p14:nvPr/>
            </p14:nvContentPartPr>
            <p14:xfrm>
              <a:off x="9135246" y="4081914"/>
              <a:ext cx="360" cy="360"/>
            </p14:xfrm>
          </p:contentPart>
        </mc:Choice>
        <mc:Fallback xmlns="">
          <p:pic>
            <p:nvPicPr>
              <p:cNvPr id="123" name="Ink 122">
                <a:extLst>
                  <a:ext uri="{FF2B5EF4-FFF2-40B4-BE49-F238E27FC236}">
                    <a16:creationId xmlns:a16="http://schemas.microsoft.com/office/drawing/2014/main" id="{7B06FF82-FDC3-3641-A4C6-387C2C85ACB6}"/>
                  </a:ext>
                </a:extLst>
              </p:cNvPr>
              <p:cNvPicPr/>
              <p:nvPr/>
            </p:nvPicPr>
            <p:blipFill>
              <a:blip r:embed="rId152"/>
              <a:stretch>
                <a:fillRect/>
              </a:stretch>
            </p:blipFill>
            <p:spPr>
              <a:xfrm>
                <a:off x="9081606" y="397427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24" name="Ink 123">
                <a:extLst>
                  <a:ext uri="{FF2B5EF4-FFF2-40B4-BE49-F238E27FC236}">
                    <a16:creationId xmlns:a16="http://schemas.microsoft.com/office/drawing/2014/main" id="{F390EDFA-1D93-934F-B4DC-7BA173CE3892}"/>
                  </a:ext>
                </a:extLst>
              </p14:cNvPr>
              <p14:cNvContentPartPr/>
              <p14:nvPr/>
            </p14:nvContentPartPr>
            <p14:xfrm>
              <a:off x="9133446" y="4301707"/>
              <a:ext cx="360" cy="360"/>
            </p14:xfrm>
          </p:contentPart>
        </mc:Choice>
        <mc:Fallback xmlns="">
          <p:pic>
            <p:nvPicPr>
              <p:cNvPr id="124" name="Ink 123">
                <a:extLst>
                  <a:ext uri="{FF2B5EF4-FFF2-40B4-BE49-F238E27FC236}">
                    <a16:creationId xmlns:a16="http://schemas.microsoft.com/office/drawing/2014/main" id="{F390EDFA-1D93-934F-B4DC-7BA173CE3892}"/>
                  </a:ext>
                </a:extLst>
              </p:cNvPr>
              <p:cNvPicPr/>
              <p:nvPr/>
            </p:nvPicPr>
            <p:blipFill>
              <a:blip r:embed="rId152"/>
              <a:stretch>
                <a:fillRect/>
              </a:stretch>
            </p:blipFill>
            <p:spPr>
              <a:xfrm>
                <a:off x="9079446" y="4194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5" name="Ink 124">
                <a:extLst>
                  <a:ext uri="{FF2B5EF4-FFF2-40B4-BE49-F238E27FC236}">
                    <a16:creationId xmlns:a16="http://schemas.microsoft.com/office/drawing/2014/main" id="{20FDF1B1-8C49-6B4B-A30D-11E0CA26C72C}"/>
                  </a:ext>
                </a:extLst>
              </p14:cNvPr>
              <p14:cNvContentPartPr/>
              <p14:nvPr/>
            </p14:nvContentPartPr>
            <p14:xfrm>
              <a:off x="9133446" y="4510867"/>
              <a:ext cx="360" cy="360"/>
            </p14:xfrm>
          </p:contentPart>
        </mc:Choice>
        <mc:Fallback xmlns="">
          <p:pic>
            <p:nvPicPr>
              <p:cNvPr id="125" name="Ink 124">
                <a:extLst>
                  <a:ext uri="{FF2B5EF4-FFF2-40B4-BE49-F238E27FC236}">
                    <a16:creationId xmlns:a16="http://schemas.microsoft.com/office/drawing/2014/main" id="{20FDF1B1-8C49-6B4B-A30D-11E0CA26C72C}"/>
                  </a:ext>
                </a:extLst>
              </p:cNvPr>
              <p:cNvPicPr/>
              <p:nvPr/>
            </p:nvPicPr>
            <p:blipFill>
              <a:blip r:embed="rId152"/>
              <a:stretch>
                <a:fillRect/>
              </a:stretch>
            </p:blipFill>
            <p:spPr>
              <a:xfrm>
                <a:off x="9079446" y="440322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26" name="Ink 125">
                <a:extLst>
                  <a:ext uri="{FF2B5EF4-FFF2-40B4-BE49-F238E27FC236}">
                    <a16:creationId xmlns:a16="http://schemas.microsoft.com/office/drawing/2014/main" id="{681FDC60-EF07-5545-86D9-1DFCBF01F3CD}"/>
                  </a:ext>
                </a:extLst>
              </p14:cNvPr>
              <p14:cNvContentPartPr/>
              <p14:nvPr/>
            </p14:nvContentPartPr>
            <p14:xfrm>
              <a:off x="9132726" y="4725427"/>
              <a:ext cx="360" cy="360"/>
            </p14:xfrm>
          </p:contentPart>
        </mc:Choice>
        <mc:Fallback xmlns="">
          <p:pic>
            <p:nvPicPr>
              <p:cNvPr id="126" name="Ink 125">
                <a:extLst>
                  <a:ext uri="{FF2B5EF4-FFF2-40B4-BE49-F238E27FC236}">
                    <a16:creationId xmlns:a16="http://schemas.microsoft.com/office/drawing/2014/main" id="{681FDC60-EF07-5545-86D9-1DFCBF01F3CD}"/>
                  </a:ext>
                </a:extLst>
              </p:cNvPr>
              <p:cNvPicPr/>
              <p:nvPr/>
            </p:nvPicPr>
            <p:blipFill>
              <a:blip r:embed="rId152"/>
              <a:stretch>
                <a:fillRect/>
              </a:stretch>
            </p:blipFill>
            <p:spPr>
              <a:xfrm>
                <a:off x="9078726" y="461742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7" name="Ink 126">
                <a:extLst>
                  <a:ext uri="{FF2B5EF4-FFF2-40B4-BE49-F238E27FC236}">
                    <a16:creationId xmlns:a16="http://schemas.microsoft.com/office/drawing/2014/main" id="{C1335926-5F4D-DD4B-9AB8-6FDE146FB792}"/>
                  </a:ext>
                </a:extLst>
              </p14:cNvPr>
              <p14:cNvContentPartPr/>
              <p14:nvPr/>
            </p14:nvContentPartPr>
            <p14:xfrm>
              <a:off x="9133446" y="4936387"/>
              <a:ext cx="360" cy="360"/>
            </p14:xfrm>
          </p:contentPart>
        </mc:Choice>
        <mc:Fallback xmlns="">
          <p:pic>
            <p:nvPicPr>
              <p:cNvPr id="127" name="Ink 126">
                <a:extLst>
                  <a:ext uri="{FF2B5EF4-FFF2-40B4-BE49-F238E27FC236}">
                    <a16:creationId xmlns:a16="http://schemas.microsoft.com/office/drawing/2014/main" id="{C1335926-5F4D-DD4B-9AB8-6FDE146FB792}"/>
                  </a:ext>
                </a:extLst>
              </p:cNvPr>
              <p:cNvPicPr/>
              <p:nvPr/>
            </p:nvPicPr>
            <p:blipFill>
              <a:blip r:embed="rId152"/>
              <a:stretch>
                <a:fillRect/>
              </a:stretch>
            </p:blipFill>
            <p:spPr>
              <a:xfrm>
                <a:off x="9079806" y="482838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28" name="Ink 127">
                <a:extLst>
                  <a:ext uri="{FF2B5EF4-FFF2-40B4-BE49-F238E27FC236}">
                    <a16:creationId xmlns:a16="http://schemas.microsoft.com/office/drawing/2014/main" id="{F1F71FC5-8A42-074F-8EC2-EF2EF83B92BB}"/>
                  </a:ext>
                </a:extLst>
              </p14:cNvPr>
              <p14:cNvContentPartPr/>
              <p14:nvPr/>
            </p14:nvContentPartPr>
            <p14:xfrm>
              <a:off x="9135246" y="5150687"/>
              <a:ext cx="360" cy="360"/>
            </p14:xfrm>
          </p:contentPart>
        </mc:Choice>
        <mc:Fallback xmlns="">
          <p:pic>
            <p:nvPicPr>
              <p:cNvPr id="128" name="Ink 127">
                <a:extLst>
                  <a:ext uri="{FF2B5EF4-FFF2-40B4-BE49-F238E27FC236}">
                    <a16:creationId xmlns:a16="http://schemas.microsoft.com/office/drawing/2014/main" id="{F1F71FC5-8A42-074F-8EC2-EF2EF83B92BB}"/>
                  </a:ext>
                </a:extLst>
              </p:cNvPr>
              <p:cNvPicPr/>
              <p:nvPr/>
            </p:nvPicPr>
            <p:blipFill>
              <a:blip r:embed="rId152"/>
              <a:stretch>
                <a:fillRect/>
              </a:stretch>
            </p:blipFill>
            <p:spPr>
              <a:xfrm>
                <a:off x="9081606" y="504268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9" name="Ink 128">
                <a:extLst>
                  <a:ext uri="{FF2B5EF4-FFF2-40B4-BE49-F238E27FC236}">
                    <a16:creationId xmlns:a16="http://schemas.microsoft.com/office/drawing/2014/main" id="{A90CB3F9-2B0D-0540-9DE1-22C7F0C11B74}"/>
                  </a:ext>
                </a:extLst>
              </p14:cNvPr>
              <p14:cNvContentPartPr/>
              <p14:nvPr/>
            </p14:nvContentPartPr>
            <p14:xfrm>
              <a:off x="9126246" y="5362007"/>
              <a:ext cx="360" cy="360"/>
            </p14:xfrm>
          </p:contentPart>
        </mc:Choice>
        <mc:Fallback xmlns="">
          <p:pic>
            <p:nvPicPr>
              <p:cNvPr id="129" name="Ink 128">
                <a:extLst>
                  <a:ext uri="{FF2B5EF4-FFF2-40B4-BE49-F238E27FC236}">
                    <a16:creationId xmlns:a16="http://schemas.microsoft.com/office/drawing/2014/main" id="{A90CB3F9-2B0D-0540-9DE1-22C7F0C11B74}"/>
                  </a:ext>
                </a:extLst>
              </p:cNvPr>
              <p:cNvPicPr/>
              <p:nvPr/>
            </p:nvPicPr>
            <p:blipFill>
              <a:blip r:embed="rId152"/>
              <a:stretch>
                <a:fillRect/>
              </a:stretch>
            </p:blipFill>
            <p:spPr>
              <a:xfrm>
                <a:off x="9072606" y="525400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30" name="Ink 129">
                <a:extLst>
                  <a:ext uri="{FF2B5EF4-FFF2-40B4-BE49-F238E27FC236}">
                    <a16:creationId xmlns:a16="http://schemas.microsoft.com/office/drawing/2014/main" id="{CC192375-B357-FF48-ABC5-AC22B29539EC}"/>
                  </a:ext>
                </a:extLst>
              </p14:cNvPr>
              <p14:cNvContentPartPr/>
              <p14:nvPr/>
            </p14:nvContentPartPr>
            <p14:xfrm>
              <a:off x="9242526" y="5072567"/>
              <a:ext cx="360" cy="360"/>
            </p14:xfrm>
          </p:contentPart>
        </mc:Choice>
        <mc:Fallback xmlns="">
          <p:pic>
            <p:nvPicPr>
              <p:cNvPr id="130" name="Ink 129">
                <a:extLst>
                  <a:ext uri="{FF2B5EF4-FFF2-40B4-BE49-F238E27FC236}">
                    <a16:creationId xmlns:a16="http://schemas.microsoft.com/office/drawing/2014/main" id="{CC192375-B357-FF48-ABC5-AC22B29539EC}"/>
                  </a:ext>
                </a:extLst>
              </p:cNvPr>
              <p:cNvPicPr/>
              <p:nvPr/>
            </p:nvPicPr>
            <p:blipFill>
              <a:blip r:embed="rId152"/>
              <a:stretch>
                <a:fillRect/>
              </a:stretch>
            </p:blipFill>
            <p:spPr>
              <a:xfrm>
                <a:off x="9188886" y="49645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31" name="Ink 130">
                <a:extLst>
                  <a:ext uri="{FF2B5EF4-FFF2-40B4-BE49-F238E27FC236}">
                    <a16:creationId xmlns:a16="http://schemas.microsoft.com/office/drawing/2014/main" id="{471CAB3E-2F6C-044C-9074-F5021320E57A}"/>
                  </a:ext>
                </a:extLst>
              </p14:cNvPr>
              <p14:cNvContentPartPr/>
              <p14:nvPr/>
            </p14:nvContentPartPr>
            <p14:xfrm>
              <a:off x="9242166" y="4858007"/>
              <a:ext cx="360" cy="360"/>
            </p14:xfrm>
          </p:contentPart>
        </mc:Choice>
        <mc:Fallback xmlns="">
          <p:pic>
            <p:nvPicPr>
              <p:cNvPr id="131" name="Ink 130">
                <a:extLst>
                  <a:ext uri="{FF2B5EF4-FFF2-40B4-BE49-F238E27FC236}">
                    <a16:creationId xmlns:a16="http://schemas.microsoft.com/office/drawing/2014/main" id="{471CAB3E-2F6C-044C-9074-F5021320E57A}"/>
                  </a:ext>
                </a:extLst>
              </p:cNvPr>
              <p:cNvPicPr/>
              <p:nvPr/>
            </p:nvPicPr>
            <p:blipFill>
              <a:blip r:embed="rId152"/>
              <a:stretch>
                <a:fillRect/>
              </a:stretch>
            </p:blipFill>
            <p:spPr>
              <a:xfrm>
                <a:off x="9188526" y="47503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32" name="Ink 131">
                <a:extLst>
                  <a:ext uri="{FF2B5EF4-FFF2-40B4-BE49-F238E27FC236}">
                    <a16:creationId xmlns:a16="http://schemas.microsoft.com/office/drawing/2014/main" id="{8E18C71B-67E1-8945-A4F4-41A60D47E9DD}"/>
                  </a:ext>
                </a:extLst>
              </p14:cNvPr>
              <p14:cNvContentPartPr/>
              <p14:nvPr/>
            </p14:nvContentPartPr>
            <p14:xfrm>
              <a:off x="9238926" y="4654247"/>
              <a:ext cx="360" cy="360"/>
            </p14:xfrm>
          </p:contentPart>
        </mc:Choice>
        <mc:Fallback xmlns="">
          <p:pic>
            <p:nvPicPr>
              <p:cNvPr id="132" name="Ink 131">
                <a:extLst>
                  <a:ext uri="{FF2B5EF4-FFF2-40B4-BE49-F238E27FC236}">
                    <a16:creationId xmlns:a16="http://schemas.microsoft.com/office/drawing/2014/main" id="{8E18C71B-67E1-8945-A4F4-41A60D47E9DD}"/>
                  </a:ext>
                </a:extLst>
              </p:cNvPr>
              <p:cNvPicPr/>
              <p:nvPr/>
            </p:nvPicPr>
            <p:blipFill>
              <a:blip r:embed="rId152"/>
              <a:stretch>
                <a:fillRect/>
              </a:stretch>
            </p:blipFill>
            <p:spPr>
              <a:xfrm>
                <a:off x="9185286" y="454624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33" name="Ink 132">
                <a:extLst>
                  <a:ext uri="{FF2B5EF4-FFF2-40B4-BE49-F238E27FC236}">
                    <a16:creationId xmlns:a16="http://schemas.microsoft.com/office/drawing/2014/main" id="{656FFBF4-C3B8-8347-80CE-839BC2F4B753}"/>
                  </a:ext>
                </a:extLst>
              </p14:cNvPr>
              <p14:cNvContentPartPr/>
              <p14:nvPr/>
            </p14:nvContentPartPr>
            <p14:xfrm>
              <a:off x="9242526" y="3233927"/>
              <a:ext cx="360" cy="360"/>
            </p14:xfrm>
          </p:contentPart>
        </mc:Choice>
        <mc:Fallback xmlns="">
          <p:pic>
            <p:nvPicPr>
              <p:cNvPr id="133" name="Ink 132">
                <a:extLst>
                  <a:ext uri="{FF2B5EF4-FFF2-40B4-BE49-F238E27FC236}">
                    <a16:creationId xmlns:a16="http://schemas.microsoft.com/office/drawing/2014/main" id="{656FFBF4-C3B8-8347-80CE-839BC2F4B753}"/>
                  </a:ext>
                </a:extLst>
              </p:cNvPr>
              <p:cNvPicPr/>
              <p:nvPr/>
            </p:nvPicPr>
            <p:blipFill>
              <a:blip r:embed="rId152"/>
              <a:stretch>
                <a:fillRect/>
              </a:stretch>
            </p:blipFill>
            <p:spPr>
              <a:xfrm>
                <a:off x="9188526" y="312628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34" name="Ink 133">
                <a:extLst>
                  <a:ext uri="{FF2B5EF4-FFF2-40B4-BE49-F238E27FC236}">
                    <a16:creationId xmlns:a16="http://schemas.microsoft.com/office/drawing/2014/main" id="{3E2C96E0-93B4-DC4F-B795-D37FA3B560ED}"/>
                  </a:ext>
                </a:extLst>
              </p14:cNvPr>
              <p14:cNvContentPartPr/>
              <p14:nvPr/>
            </p14:nvContentPartPr>
            <p14:xfrm>
              <a:off x="9344046" y="3244367"/>
              <a:ext cx="360" cy="360"/>
            </p14:xfrm>
          </p:contentPart>
        </mc:Choice>
        <mc:Fallback xmlns="">
          <p:pic>
            <p:nvPicPr>
              <p:cNvPr id="134" name="Ink 133">
                <a:extLst>
                  <a:ext uri="{FF2B5EF4-FFF2-40B4-BE49-F238E27FC236}">
                    <a16:creationId xmlns:a16="http://schemas.microsoft.com/office/drawing/2014/main" id="{3E2C96E0-93B4-DC4F-B795-D37FA3B560ED}"/>
                  </a:ext>
                </a:extLst>
              </p:cNvPr>
              <p:cNvPicPr/>
              <p:nvPr/>
            </p:nvPicPr>
            <p:blipFill>
              <a:blip r:embed="rId152"/>
              <a:stretch>
                <a:fillRect/>
              </a:stretch>
            </p:blipFill>
            <p:spPr>
              <a:xfrm>
                <a:off x="9290046" y="31363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35" name="Ink 134">
                <a:extLst>
                  <a:ext uri="{FF2B5EF4-FFF2-40B4-BE49-F238E27FC236}">
                    <a16:creationId xmlns:a16="http://schemas.microsoft.com/office/drawing/2014/main" id="{E30AC7B2-5FB7-804F-B322-7FAD7F283980}"/>
                  </a:ext>
                </a:extLst>
              </p14:cNvPr>
              <p14:cNvContentPartPr/>
              <p14:nvPr/>
            </p14:nvContentPartPr>
            <p14:xfrm>
              <a:off x="9243606" y="3447407"/>
              <a:ext cx="360" cy="360"/>
            </p14:xfrm>
          </p:contentPart>
        </mc:Choice>
        <mc:Fallback xmlns="">
          <p:pic>
            <p:nvPicPr>
              <p:cNvPr id="135" name="Ink 134">
                <a:extLst>
                  <a:ext uri="{FF2B5EF4-FFF2-40B4-BE49-F238E27FC236}">
                    <a16:creationId xmlns:a16="http://schemas.microsoft.com/office/drawing/2014/main" id="{E30AC7B2-5FB7-804F-B322-7FAD7F283980}"/>
                  </a:ext>
                </a:extLst>
              </p:cNvPr>
              <p:cNvPicPr/>
              <p:nvPr/>
            </p:nvPicPr>
            <p:blipFill>
              <a:blip r:embed="rId152"/>
              <a:stretch>
                <a:fillRect/>
              </a:stretch>
            </p:blipFill>
            <p:spPr>
              <a:xfrm>
                <a:off x="9189966" y="33397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36" name="Ink 135">
                <a:extLst>
                  <a:ext uri="{FF2B5EF4-FFF2-40B4-BE49-F238E27FC236}">
                    <a16:creationId xmlns:a16="http://schemas.microsoft.com/office/drawing/2014/main" id="{A6742A52-FF02-AC41-87D5-10891136FEE5}"/>
                  </a:ext>
                </a:extLst>
              </p14:cNvPr>
              <p14:cNvContentPartPr/>
              <p14:nvPr/>
            </p14:nvContentPartPr>
            <p14:xfrm>
              <a:off x="9339726" y="3454247"/>
              <a:ext cx="360" cy="360"/>
            </p14:xfrm>
          </p:contentPart>
        </mc:Choice>
        <mc:Fallback xmlns="">
          <p:pic>
            <p:nvPicPr>
              <p:cNvPr id="136" name="Ink 135">
                <a:extLst>
                  <a:ext uri="{FF2B5EF4-FFF2-40B4-BE49-F238E27FC236}">
                    <a16:creationId xmlns:a16="http://schemas.microsoft.com/office/drawing/2014/main" id="{A6742A52-FF02-AC41-87D5-10891136FEE5}"/>
                  </a:ext>
                </a:extLst>
              </p:cNvPr>
              <p:cNvPicPr/>
              <p:nvPr/>
            </p:nvPicPr>
            <p:blipFill>
              <a:blip r:embed="rId152"/>
              <a:stretch>
                <a:fillRect/>
              </a:stretch>
            </p:blipFill>
            <p:spPr>
              <a:xfrm>
                <a:off x="9285726" y="334660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37" name="Ink 136">
                <a:extLst>
                  <a:ext uri="{FF2B5EF4-FFF2-40B4-BE49-F238E27FC236}">
                    <a16:creationId xmlns:a16="http://schemas.microsoft.com/office/drawing/2014/main" id="{0A269457-DEA2-6149-A1C0-9F0C110AEAB6}"/>
                  </a:ext>
                </a:extLst>
              </p14:cNvPr>
              <p14:cNvContentPartPr/>
              <p14:nvPr/>
            </p14:nvContentPartPr>
            <p14:xfrm>
              <a:off x="9449886" y="3254807"/>
              <a:ext cx="360" cy="360"/>
            </p14:xfrm>
          </p:contentPart>
        </mc:Choice>
        <mc:Fallback xmlns="">
          <p:pic>
            <p:nvPicPr>
              <p:cNvPr id="137" name="Ink 136">
                <a:extLst>
                  <a:ext uri="{FF2B5EF4-FFF2-40B4-BE49-F238E27FC236}">
                    <a16:creationId xmlns:a16="http://schemas.microsoft.com/office/drawing/2014/main" id="{0A269457-DEA2-6149-A1C0-9F0C110AEAB6}"/>
                  </a:ext>
                </a:extLst>
              </p:cNvPr>
              <p:cNvPicPr/>
              <p:nvPr/>
            </p:nvPicPr>
            <p:blipFill>
              <a:blip r:embed="rId152"/>
              <a:stretch>
                <a:fillRect/>
              </a:stretch>
            </p:blipFill>
            <p:spPr>
              <a:xfrm>
                <a:off x="9395886" y="314680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38" name="Ink 137">
                <a:extLst>
                  <a:ext uri="{FF2B5EF4-FFF2-40B4-BE49-F238E27FC236}">
                    <a16:creationId xmlns:a16="http://schemas.microsoft.com/office/drawing/2014/main" id="{C643C181-52E5-034A-B896-2E71B8E25B9B}"/>
                  </a:ext>
                </a:extLst>
              </p14:cNvPr>
              <p14:cNvContentPartPr/>
              <p14:nvPr/>
            </p14:nvContentPartPr>
            <p14:xfrm>
              <a:off x="9555726" y="3268127"/>
              <a:ext cx="360" cy="360"/>
            </p14:xfrm>
          </p:contentPart>
        </mc:Choice>
        <mc:Fallback xmlns="">
          <p:pic>
            <p:nvPicPr>
              <p:cNvPr id="138" name="Ink 137">
                <a:extLst>
                  <a:ext uri="{FF2B5EF4-FFF2-40B4-BE49-F238E27FC236}">
                    <a16:creationId xmlns:a16="http://schemas.microsoft.com/office/drawing/2014/main" id="{C643C181-52E5-034A-B896-2E71B8E25B9B}"/>
                  </a:ext>
                </a:extLst>
              </p:cNvPr>
              <p:cNvPicPr/>
              <p:nvPr/>
            </p:nvPicPr>
            <p:blipFill>
              <a:blip r:embed="rId152"/>
              <a:stretch>
                <a:fillRect/>
              </a:stretch>
            </p:blipFill>
            <p:spPr>
              <a:xfrm>
                <a:off x="9501726" y="316048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39" name="Ink 138">
                <a:extLst>
                  <a:ext uri="{FF2B5EF4-FFF2-40B4-BE49-F238E27FC236}">
                    <a16:creationId xmlns:a16="http://schemas.microsoft.com/office/drawing/2014/main" id="{780CB907-D003-EF46-A250-B33E2E1B5699}"/>
                  </a:ext>
                </a:extLst>
              </p14:cNvPr>
              <p14:cNvContentPartPr/>
              <p14:nvPr/>
            </p14:nvContentPartPr>
            <p14:xfrm>
              <a:off x="9652206" y="3288287"/>
              <a:ext cx="360" cy="360"/>
            </p14:xfrm>
          </p:contentPart>
        </mc:Choice>
        <mc:Fallback xmlns="">
          <p:pic>
            <p:nvPicPr>
              <p:cNvPr id="139" name="Ink 138">
                <a:extLst>
                  <a:ext uri="{FF2B5EF4-FFF2-40B4-BE49-F238E27FC236}">
                    <a16:creationId xmlns:a16="http://schemas.microsoft.com/office/drawing/2014/main" id="{780CB907-D003-EF46-A250-B33E2E1B5699}"/>
                  </a:ext>
                </a:extLst>
              </p:cNvPr>
              <p:cNvPicPr/>
              <p:nvPr/>
            </p:nvPicPr>
            <p:blipFill>
              <a:blip r:embed="rId152"/>
              <a:stretch>
                <a:fillRect/>
              </a:stretch>
            </p:blipFill>
            <p:spPr>
              <a:xfrm>
                <a:off x="9598566" y="318064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40" name="Ink 139">
                <a:extLst>
                  <a:ext uri="{FF2B5EF4-FFF2-40B4-BE49-F238E27FC236}">
                    <a16:creationId xmlns:a16="http://schemas.microsoft.com/office/drawing/2014/main" id="{C3F6DD73-2577-F044-824C-DCBB6D41BA18}"/>
                  </a:ext>
                </a:extLst>
              </p14:cNvPr>
              <p14:cNvContentPartPr/>
              <p14:nvPr/>
            </p14:nvContentPartPr>
            <p14:xfrm>
              <a:off x="9752646" y="3302327"/>
              <a:ext cx="360" cy="360"/>
            </p14:xfrm>
          </p:contentPart>
        </mc:Choice>
        <mc:Fallback xmlns="">
          <p:pic>
            <p:nvPicPr>
              <p:cNvPr id="140" name="Ink 139">
                <a:extLst>
                  <a:ext uri="{FF2B5EF4-FFF2-40B4-BE49-F238E27FC236}">
                    <a16:creationId xmlns:a16="http://schemas.microsoft.com/office/drawing/2014/main" id="{C3F6DD73-2577-F044-824C-DCBB6D41BA18}"/>
                  </a:ext>
                </a:extLst>
              </p:cNvPr>
              <p:cNvPicPr/>
              <p:nvPr/>
            </p:nvPicPr>
            <p:blipFill>
              <a:blip r:embed="rId152"/>
              <a:stretch>
                <a:fillRect/>
              </a:stretch>
            </p:blipFill>
            <p:spPr>
              <a:xfrm>
                <a:off x="9699006" y="319468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41" name="Ink 140">
                <a:extLst>
                  <a:ext uri="{FF2B5EF4-FFF2-40B4-BE49-F238E27FC236}">
                    <a16:creationId xmlns:a16="http://schemas.microsoft.com/office/drawing/2014/main" id="{80D7AE78-1648-EC4C-9B2A-0E00D64D8A0E}"/>
                  </a:ext>
                </a:extLst>
              </p14:cNvPr>
              <p14:cNvContentPartPr/>
              <p14:nvPr/>
            </p14:nvContentPartPr>
            <p14:xfrm>
              <a:off x="9854166" y="3322847"/>
              <a:ext cx="360" cy="360"/>
            </p14:xfrm>
          </p:contentPart>
        </mc:Choice>
        <mc:Fallback xmlns="">
          <p:pic>
            <p:nvPicPr>
              <p:cNvPr id="141" name="Ink 140">
                <a:extLst>
                  <a:ext uri="{FF2B5EF4-FFF2-40B4-BE49-F238E27FC236}">
                    <a16:creationId xmlns:a16="http://schemas.microsoft.com/office/drawing/2014/main" id="{80D7AE78-1648-EC4C-9B2A-0E00D64D8A0E}"/>
                  </a:ext>
                </a:extLst>
              </p:cNvPr>
              <p:cNvPicPr/>
              <p:nvPr/>
            </p:nvPicPr>
            <p:blipFill>
              <a:blip r:embed="rId152"/>
              <a:stretch>
                <a:fillRect/>
              </a:stretch>
            </p:blipFill>
            <p:spPr>
              <a:xfrm>
                <a:off x="9800166" y="321520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42" name="Ink 141">
                <a:extLst>
                  <a:ext uri="{FF2B5EF4-FFF2-40B4-BE49-F238E27FC236}">
                    <a16:creationId xmlns:a16="http://schemas.microsoft.com/office/drawing/2014/main" id="{D6E06C88-E2DE-F34A-A98E-30829A0DD211}"/>
                  </a:ext>
                </a:extLst>
              </p14:cNvPr>
              <p14:cNvContentPartPr/>
              <p14:nvPr/>
            </p14:nvContentPartPr>
            <p14:xfrm>
              <a:off x="9960726" y="3344807"/>
              <a:ext cx="360" cy="360"/>
            </p14:xfrm>
          </p:contentPart>
        </mc:Choice>
        <mc:Fallback xmlns="">
          <p:pic>
            <p:nvPicPr>
              <p:cNvPr id="142" name="Ink 141">
                <a:extLst>
                  <a:ext uri="{FF2B5EF4-FFF2-40B4-BE49-F238E27FC236}">
                    <a16:creationId xmlns:a16="http://schemas.microsoft.com/office/drawing/2014/main" id="{D6E06C88-E2DE-F34A-A98E-30829A0DD211}"/>
                  </a:ext>
                </a:extLst>
              </p:cNvPr>
              <p:cNvPicPr/>
              <p:nvPr/>
            </p:nvPicPr>
            <p:blipFill>
              <a:blip r:embed="rId152"/>
              <a:stretch>
                <a:fillRect/>
              </a:stretch>
            </p:blipFill>
            <p:spPr>
              <a:xfrm>
                <a:off x="9907086" y="32371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43" name="Ink 142">
                <a:extLst>
                  <a:ext uri="{FF2B5EF4-FFF2-40B4-BE49-F238E27FC236}">
                    <a16:creationId xmlns:a16="http://schemas.microsoft.com/office/drawing/2014/main" id="{37DE7B45-D637-254E-B5D6-5B7AD9032ED8}"/>
                  </a:ext>
                </a:extLst>
              </p14:cNvPr>
              <p14:cNvContentPartPr/>
              <p14:nvPr/>
            </p14:nvContentPartPr>
            <p14:xfrm>
              <a:off x="9244326" y="3667727"/>
              <a:ext cx="360" cy="360"/>
            </p14:xfrm>
          </p:contentPart>
        </mc:Choice>
        <mc:Fallback xmlns="">
          <p:pic>
            <p:nvPicPr>
              <p:cNvPr id="143" name="Ink 142">
                <a:extLst>
                  <a:ext uri="{FF2B5EF4-FFF2-40B4-BE49-F238E27FC236}">
                    <a16:creationId xmlns:a16="http://schemas.microsoft.com/office/drawing/2014/main" id="{37DE7B45-D637-254E-B5D6-5B7AD9032ED8}"/>
                  </a:ext>
                </a:extLst>
              </p:cNvPr>
              <p:cNvPicPr/>
              <p:nvPr/>
            </p:nvPicPr>
            <p:blipFill>
              <a:blip r:embed="rId152"/>
              <a:stretch>
                <a:fillRect/>
              </a:stretch>
            </p:blipFill>
            <p:spPr>
              <a:xfrm>
                <a:off x="9190326" y="356008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44" name="Ink 143">
                <a:extLst>
                  <a:ext uri="{FF2B5EF4-FFF2-40B4-BE49-F238E27FC236}">
                    <a16:creationId xmlns:a16="http://schemas.microsoft.com/office/drawing/2014/main" id="{BAE51061-693C-2B42-B4CA-7FCAB022EF24}"/>
                  </a:ext>
                </a:extLst>
              </p14:cNvPr>
              <p14:cNvContentPartPr/>
              <p14:nvPr/>
            </p14:nvContentPartPr>
            <p14:xfrm>
              <a:off x="9351246" y="3669527"/>
              <a:ext cx="360" cy="360"/>
            </p14:xfrm>
          </p:contentPart>
        </mc:Choice>
        <mc:Fallback xmlns="">
          <p:pic>
            <p:nvPicPr>
              <p:cNvPr id="144" name="Ink 143">
                <a:extLst>
                  <a:ext uri="{FF2B5EF4-FFF2-40B4-BE49-F238E27FC236}">
                    <a16:creationId xmlns:a16="http://schemas.microsoft.com/office/drawing/2014/main" id="{BAE51061-693C-2B42-B4CA-7FCAB022EF24}"/>
                  </a:ext>
                </a:extLst>
              </p:cNvPr>
              <p:cNvPicPr/>
              <p:nvPr/>
            </p:nvPicPr>
            <p:blipFill>
              <a:blip r:embed="rId152"/>
              <a:stretch>
                <a:fillRect/>
              </a:stretch>
            </p:blipFill>
            <p:spPr>
              <a:xfrm>
                <a:off x="9297246" y="356188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45" name="Ink 144">
                <a:extLst>
                  <a:ext uri="{FF2B5EF4-FFF2-40B4-BE49-F238E27FC236}">
                    <a16:creationId xmlns:a16="http://schemas.microsoft.com/office/drawing/2014/main" id="{2795A578-30F7-B440-97ED-D84E30FF7F8D}"/>
                  </a:ext>
                </a:extLst>
              </p14:cNvPr>
              <p14:cNvContentPartPr/>
              <p14:nvPr/>
            </p14:nvContentPartPr>
            <p14:xfrm>
              <a:off x="9238566" y="3888047"/>
              <a:ext cx="360" cy="360"/>
            </p14:xfrm>
          </p:contentPart>
        </mc:Choice>
        <mc:Fallback xmlns="">
          <p:pic>
            <p:nvPicPr>
              <p:cNvPr id="145" name="Ink 144">
                <a:extLst>
                  <a:ext uri="{FF2B5EF4-FFF2-40B4-BE49-F238E27FC236}">
                    <a16:creationId xmlns:a16="http://schemas.microsoft.com/office/drawing/2014/main" id="{2795A578-30F7-B440-97ED-D84E30FF7F8D}"/>
                  </a:ext>
                </a:extLst>
              </p:cNvPr>
              <p:cNvPicPr/>
              <p:nvPr/>
            </p:nvPicPr>
            <p:blipFill>
              <a:blip r:embed="rId152"/>
              <a:stretch>
                <a:fillRect/>
              </a:stretch>
            </p:blipFill>
            <p:spPr>
              <a:xfrm>
                <a:off x="9184566" y="378004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46" name="Ink 145">
                <a:extLst>
                  <a:ext uri="{FF2B5EF4-FFF2-40B4-BE49-F238E27FC236}">
                    <a16:creationId xmlns:a16="http://schemas.microsoft.com/office/drawing/2014/main" id="{EA3CA014-FAB6-6E4C-8D92-4E8A82ECCF3F}"/>
                  </a:ext>
                </a:extLst>
              </p14:cNvPr>
              <p14:cNvContentPartPr/>
              <p14:nvPr/>
            </p14:nvContentPartPr>
            <p14:xfrm>
              <a:off x="9449886" y="3475487"/>
              <a:ext cx="654840" cy="107280"/>
            </p14:xfrm>
          </p:contentPart>
        </mc:Choice>
        <mc:Fallback xmlns="">
          <p:pic>
            <p:nvPicPr>
              <p:cNvPr id="146" name="Ink 145">
                <a:extLst>
                  <a:ext uri="{FF2B5EF4-FFF2-40B4-BE49-F238E27FC236}">
                    <a16:creationId xmlns:a16="http://schemas.microsoft.com/office/drawing/2014/main" id="{EA3CA014-FAB6-6E4C-8D92-4E8A82ECCF3F}"/>
                  </a:ext>
                </a:extLst>
              </p:cNvPr>
              <p:cNvPicPr/>
              <p:nvPr/>
            </p:nvPicPr>
            <p:blipFill>
              <a:blip r:embed="rId180"/>
              <a:stretch>
                <a:fillRect/>
              </a:stretch>
            </p:blipFill>
            <p:spPr>
              <a:xfrm>
                <a:off x="9395886" y="3367487"/>
                <a:ext cx="76248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47" name="Ink 146">
                <a:extLst>
                  <a:ext uri="{FF2B5EF4-FFF2-40B4-BE49-F238E27FC236}">
                    <a16:creationId xmlns:a16="http://schemas.microsoft.com/office/drawing/2014/main" id="{6787128F-9331-EF4F-9764-EA0FC391A7C0}"/>
                  </a:ext>
                </a:extLst>
              </p14:cNvPr>
              <p14:cNvContentPartPr/>
              <p14:nvPr/>
            </p14:nvContentPartPr>
            <p14:xfrm>
              <a:off x="9454926" y="3694367"/>
              <a:ext cx="608040" cy="81720"/>
            </p14:xfrm>
          </p:contentPart>
        </mc:Choice>
        <mc:Fallback xmlns="">
          <p:pic>
            <p:nvPicPr>
              <p:cNvPr id="147" name="Ink 146">
                <a:extLst>
                  <a:ext uri="{FF2B5EF4-FFF2-40B4-BE49-F238E27FC236}">
                    <a16:creationId xmlns:a16="http://schemas.microsoft.com/office/drawing/2014/main" id="{6787128F-9331-EF4F-9764-EA0FC391A7C0}"/>
                  </a:ext>
                </a:extLst>
              </p:cNvPr>
              <p:cNvPicPr/>
              <p:nvPr/>
            </p:nvPicPr>
            <p:blipFill>
              <a:blip r:embed="rId182"/>
              <a:stretch>
                <a:fillRect/>
              </a:stretch>
            </p:blipFill>
            <p:spPr>
              <a:xfrm>
                <a:off x="9400926" y="3586727"/>
                <a:ext cx="71568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48" name="Ink 147">
                <a:extLst>
                  <a:ext uri="{FF2B5EF4-FFF2-40B4-BE49-F238E27FC236}">
                    <a16:creationId xmlns:a16="http://schemas.microsoft.com/office/drawing/2014/main" id="{CB65D784-9F8F-5644-AC4D-EA90058B83AC}"/>
                  </a:ext>
                </a:extLst>
              </p14:cNvPr>
              <p14:cNvContentPartPr/>
              <p14:nvPr/>
            </p14:nvContentPartPr>
            <p14:xfrm>
              <a:off x="9245406" y="4100265"/>
              <a:ext cx="7200" cy="355320"/>
            </p14:xfrm>
          </p:contentPart>
        </mc:Choice>
        <mc:Fallback xmlns="">
          <p:pic>
            <p:nvPicPr>
              <p:cNvPr id="148" name="Ink 147">
                <a:extLst>
                  <a:ext uri="{FF2B5EF4-FFF2-40B4-BE49-F238E27FC236}">
                    <a16:creationId xmlns:a16="http://schemas.microsoft.com/office/drawing/2014/main" id="{CB65D784-9F8F-5644-AC4D-EA90058B83AC}"/>
                  </a:ext>
                </a:extLst>
              </p:cNvPr>
              <p:cNvPicPr/>
              <p:nvPr/>
            </p:nvPicPr>
            <p:blipFill>
              <a:blip r:embed="rId184"/>
              <a:stretch>
                <a:fillRect/>
              </a:stretch>
            </p:blipFill>
            <p:spPr>
              <a:xfrm>
                <a:off x="9191766" y="3992265"/>
                <a:ext cx="114840" cy="5709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49" name="Ink 148">
                <a:extLst>
                  <a:ext uri="{FF2B5EF4-FFF2-40B4-BE49-F238E27FC236}">
                    <a16:creationId xmlns:a16="http://schemas.microsoft.com/office/drawing/2014/main" id="{9484EF7F-91EF-F64F-B8A6-BF12FCED76A9}"/>
                  </a:ext>
                </a:extLst>
              </p14:cNvPr>
              <p14:cNvContentPartPr/>
              <p14:nvPr/>
            </p14:nvContentPartPr>
            <p14:xfrm>
              <a:off x="9337566" y="3882105"/>
              <a:ext cx="39960" cy="1050480"/>
            </p14:xfrm>
          </p:contentPart>
        </mc:Choice>
        <mc:Fallback xmlns="">
          <p:pic>
            <p:nvPicPr>
              <p:cNvPr id="149" name="Ink 148">
                <a:extLst>
                  <a:ext uri="{FF2B5EF4-FFF2-40B4-BE49-F238E27FC236}">
                    <a16:creationId xmlns:a16="http://schemas.microsoft.com/office/drawing/2014/main" id="{9484EF7F-91EF-F64F-B8A6-BF12FCED76A9}"/>
                  </a:ext>
                </a:extLst>
              </p:cNvPr>
              <p:cNvPicPr/>
              <p:nvPr/>
            </p:nvPicPr>
            <p:blipFill>
              <a:blip r:embed="rId186"/>
              <a:stretch>
                <a:fillRect/>
              </a:stretch>
            </p:blipFill>
            <p:spPr>
              <a:xfrm>
                <a:off x="9283926" y="3774465"/>
                <a:ext cx="147600" cy="12661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50" name="Ink 149">
                <a:extLst>
                  <a:ext uri="{FF2B5EF4-FFF2-40B4-BE49-F238E27FC236}">
                    <a16:creationId xmlns:a16="http://schemas.microsoft.com/office/drawing/2014/main" id="{C08A14A2-0121-064B-8B8D-306A4327096E}"/>
                  </a:ext>
                </a:extLst>
              </p14:cNvPr>
              <p14:cNvContentPartPr/>
              <p14:nvPr/>
            </p14:nvContentPartPr>
            <p14:xfrm>
              <a:off x="9448806" y="3904785"/>
              <a:ext cx="442440" cy="67680"/>
            </p14:xfrm>
          </p:contentPart>
        </mc:Choice>
        <mc:Fallback xmlns="">
          <p:pic>
            <p:nvPicPr>
              <p:cNvPr id="150" name="Ink 149">
                <a:extLst>
                  <a:ext uri="{FF2B5EF4-FFF2-40B4-BE49-F238E27FC236}">
                    <a16:creationId xmlns:a16="http://schemas.microsoft.com/office/drawing/2014/main" id="{C08A14A2-0121-064B-8B8D-306A4327096E}"/>
                  </a:ext>
                </a:extLst>
              </p:cNvPr>
              <p:cNvPicPr/>
              <p:nvPr/>
            </p:nvPicPr>
            <p:blipFill>
              <a:blip r:embed="rId188"/>
              <a:stretch>
                <a:fillRect/>
              </a:stretch>
            </p:blipFill>
            <p:spPr>
              <a:xfrm>
                <a:off x="9394806" y="3796785"/>
                <a:ext cx="55008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51" name="Ink 150">
                <a:extLst>
                  <a:ext uri="{FF2B5EF4-FFF2-40B4-BE49-F238E27FC236}">
                    <a16:creationId xmlns:a16="http://schemas.microsoft.com/office/drawing/2014/main" id="{CC840AEC-306C-274F-A585-984BE97F2AA2}"/>
                  </a:ext>
                </a:extLst>
              </p14:cNvPr>
              <p14:cNvContentPartPr/>
              <p14:nvPr/>
            </p14:nvContentPartPr>
            <p14:xfrm>
              <a:off x="9472926" y="4120425"/>
              <a:ext cx="358200" cy="36720"/>
            </p14:xfrm>
          </p:contentPart>
        </mc:Choice>
        <mc:Fallback xmlns="">
          <p:pic>
            <p:nvPicPr>
              <p:cNvPr id="151" name="Ink 150">
                <a:extLst>
                  <a:ext uri="{FF2B5EF4-FFF2-40B4-BE49-F238E27FC236}">
                    <a16:creationId xmlns:a16="http://schemas.microsoft.com/office/drawing/2014/main" id="{CC840AEC-306C-274F-A585-984BE97F2AA2}"/>
                  </a:ext>
                </a:extLst>
              </p:cNvPr>
              <p:cNvPicPr/>
              <p:nvPr/>
            </p:nvPicPr>
            <p:blipFill>
              <a:blip r:embed="rId190"/>
              <a:stretch>
                <a:fillRect/>
              </a:stretch>
            </p:blipFill>
            <p:spPr>
              <a:xfrm>
                <a:off x="9418926" y="4012425"/>
                <a:ext cx="46584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52" name="Ink 151">
                <a:extLst>
                  <a:ext uri="{FF2B5EF4-FFF2-40B4-BE49-F238E27FC236}">
                    <a16:creationId xmlns:a16="http://schemas.microsoft.com/office/drawing/2014/main" id="{667E9F9D-F4F6-F747-8A7A-113F004AAC04}"/>
                  </a:ext>
                </a:extLst>
              </p14:cNvPr>
              <p14:cNvContentPartPr/>
              <p14:nvPr/>
            </p14:nvContentPartPr>
            <p14:xfrm>
              <a:off x="9466086" y="4338585"/>
              <a:ext cx="261360" cy="28440"/>
            </p14:xfrm>
          </p:contentPart>
        </mc:Choice>
        <mc:Fallback xmlns="">
          <p:pic>
            <p:nvPicPr>
              <p:cNvPr id="152" name="Ink 151">
                <a:extLst>
                  <a:ext uri="{FF2B5EF4-FFF2-40B4-BE49-F238E27FC236}">
                    <a16:creationId xmlns:a16="http://schemas.microsoft.com/office/drawing/2014/main" id="{667E9F9D-F4F6-F747-8A7A-113F004AAC04}"/>
                  </a:ext>
                </a:extLst>
              </p:cNvPr>
              <p:cNvPicPr/>
              <p:nvPr/>
            </p:nvPicPr>
            <p:blipFill>
              <a:blip r:embed="rId192"/>
              <a:stretch>
                <a:fillRect/>
              </a:stretch>
            </p:blipFill>
            <p:spPr>
              <a:xfrm>
                <a:off x="9412086" y="4230945"/>
                <a:ext cx="3690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53" name="Ink 152">
                <a:extLst>
                  <a:ext uri="{FF2B5EF4-FFF2-40B4-BE49-F238E27FC236}">
                    <a16:creationId xmlns:a16="http://schemas.microsoft.com/office/drawing/2014/main" id="{A1857359-1EFB-7242-A037-B872B5F8E0DF}"/>
                  </a:ext>
                </a:extLst>
              </p14:cNvPr>
              <p14:cNvContentPartPr/>
              <p14:nvPr/>
            </p14:nvContentPartPr>
            <p14:xfrm>
              <a:off x="9477966" y="4559625"/>
              <a:ext cx="360" cy="360"/>
            </p14:xfrm>
          </p:contentPart>
        </mc:Choice>
        <mc:Fallback xmlns="">
          <p:pic>
            <p:nvPicPr>
              <p:cNvPr id="153" name="Ink 152">
                <a:extLst>
                  <a:ext uri="{FF2B5EF4-FFF2-40B4-BE49-F238E27FC236}">
                    <a16:creationId xmlns:a16="http://schemas.microsoft.com/office/drawing/2014/main" id="{A1857359-1EFB-7242-A037-B872B5F8E0DF}"/>
                  </a:ext>
                </a:extLst>
              </p:cNvPr>
              <p:cNvPicPr/>
              <p:nvPr/>
            </p:nvPicPr>
            <p:blipFill>
              <a:blip r:embed="rId152"/>
              <a:stretch>
                <a:fillRect/>
              </a:stretch>
            </p:blipFill>
            <p:spPr>
              <a:xfrm>
                <a:off x="9424326" y="445198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54" name="Ink 153">
                <a:extLst>
                  <a:ext uri="{FF2B5EF4-FFF2-40B4-BE49-F238E27FC236}">
                    <a16:creationId xmlns:a16="http://schemas.microsoft.com/office/drawing/2014/main" id="{23EB3240-60E4-7B40-BE66-444BD415A5E3}"/>
                  </a:ext>
                </a:extLst>
              </p14:cNvPr>
              <p14:cNvContentPartPr/>
              <p14:nvPr/>
            </p14:nvContentPartPr>
            <p14:xfrm>
              <a:off x="9460686" y="4729545"/>
              <a:ext cx="360" cy="360"/>
            </p14:xfrm>
          </p:contentPart>
        </mc:Choice>
        <mc:Fallback xmlns="">
          <p:pic>
            <p:nvPicPr>
              <p:cNvPr id="154" name="Ink 153">
                <a:extLst>
                  <a:ext uri="{FF2B5EF4-FFF2-40B4-BE49-F238E27FC236}">
                    <a16:creationId xmlns:a16="http://schemas.microsoft.com/office/drawing/2014/main" id="{23EB3240-60E4-7B40-BE66-444BD415A5E3}"/>
                  </a:ext>
                </a:extLst>
              </p:cNvPr>
              <p:cNvPicPr/>
              <p:nvPr/>
            </p:nvPicPr>
            <p:blipFill>
              <a:blip r:embed="rId152"/>
              <a:stretch>
                <a:fillRect/>
              </a:stretch>
            </p:blipFill>
            <p:spPr>
              <a:xfrm>
                <a:off x="9407046" y="46219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55" name="Ink 154">
                <a:extLst>
                  <a:ext uri="{FF2B5EF4-FFF2-40B4-BE49-F238E27FC236}">
                    <a16:creationId xmlns:a16="http://schemas.microsoft.com/office/drawing/2014/main" id="{5B9CA83C-77E9-CB45-AEC8-18D5B3D3DABE}"/>
                  </a:ext>
                </a:extLst>
              </p14:cNvPr>
              <p14:cNvContentPartPr/>
              <p14:nvPr/>
            </p14:nvContentPartPr>
            <p14:xfrm>
              <a:off x="9576246" y="4567905"/>
              <a:ext cx="360" cy="360"/>
            </p14:xfrm>
          </p:contentPart>
        </mc:Choice>
        <mc:Fallback xmlns="">
          <p:pic>
            <p:nvPicPr>
              <p:cNvPr id="155" name="Ink 154">
                <a:extLst>
                  <a:ext uri="{FF2B5EF4-FFF2-40B4-BE49-F238E27FC236}">
                    <a16:creationId xmlns:a16="http://schemas.microsoft.com/office/drawing/2014/main" id="{5B9CA83C-77E9-CB45-AEC8-18D5B3D3DABE}"/>
                  </a:ext>
                </a:extLst>
              </p:cNvPr>
              <p:cNvPicPr/>
              <p:nvPr/>
            </p:nvPicPr>
            <p:blipFill>
              <a:blip r:embed="rId152"/>
              <a:stretch>
                <a:fillRect/>
              </a:stretch>
            </p:blipFill>
            <p:spPr>
              <a:xfrm>
                <a:off x="9522606" y="44599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56" name="Ink 155">
                <a:extLst>
                  <a:ext uri="{FF2B5EF4-FFF2-40B4-BE49-F238E27FC236}">
                    <a16:creationId xmlns:a16="http://schemas.microsoft.com/office/drawing/2014/main" id="{29BC1748-E17B-6644-8C6E-F7D47898E8E0}"/>
                  </a:ext>
                </a:extLst>
              </p14:cNvPr>
              <p14:cNvContentPartPr/>
              <p14:nvPr/>
            </p14:nvContentPartPr>
            <p14:xfrm>
              <a:off x="10053966" y="3367665"/>
              <a:ext cx="360" cy="360"/>
            </p14:xfrm>
          </p:contentPart>
        </mc:Choice>
        <mc:Fallback xmlns="">
          <p:pic>
            <p:nvPicPr>
              <p:cNvPr id="156" name="Ink 155">
                <a:extLst>
                  <a:ext uri="{FF2B5EF4-FFF2-40B4-BE49-F238E27FC236}">
                    <a16:creationId xmlns:a16="http://schemas.microsoft.com/office/drawing/2014/main" id="{29BC1748-E17B-6644-8C6E-F7D47898E8E0}"/>
                  </a:ext>
                </a:extLst>
              </p:cNvPr>
              <p:cNvPicPr/>
              <p:nvPr/>
            </p:nvPicPr>
            <p:blipFill>
              <a:blip r:embed="rId197"/>
              <a:stretch>
                <a:fillRect/>
              </a:stretch>
            </p:blipFill>
            <p:spPr>
              <a:xfrm>
                <a:off x="10017966" y="329602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57" name="Ink 156">
                <a:extLst>
                  <a:ext uri="{FF2B5EF4-FFF2-40B4-BE49-F238E27FC236}">
                    <a16:creationId xmlns:a16="http://schemas.microsoft.com/office/drawing/2014/main" id="{385F1E7C-22F0-BA46-BB96-2C3CC65D848A}"/>
                  </a:ext>
                </a:extLst>
              </p14:cNvPr>
              <p14:cNvContentPartPr/>
              <p14:nvPr/>
            </p14:nvContentPartPr>
            <p14:xfrm>
              <a:off x="10104366" y="3389265"/>
              <a:ext cx="360" cy="360"/>
            </p14:xfrm>
          </p:contentPart>
        </mc:Choice>
        <mc:Fallback xmlns="">
          <p:pic>
            <p:nvPicPr>
              <p:cNvPr id="157" name="Ink 156">
                <a:extLst>
                  <a:ext uri="{FF2B5EF4-FFF2-40B4-BE49-F238E27FC236}">
                    <a16:creationId xmlns:a16="http://schemas.microsoft.com/office/drawing/2014/main" id="{385F1E7C-22F0-BA46-BB96-2C3CC65D848A}"/>
                  </a:ext>
                </a:extLst>
              </p:cNvPr>
              <p:cNvPicPr/>
              <p:nvPr/>
            </p:nvPicPr>
            <p:blipFill>
              <a:blip r:embed="rId197"/>
              <a:stretch>
                <a:fillRect/>
              </a:stretch>
            </p:blipFill>
            <p:spPr>
              <a:xfrm>
                <a:off x="10068366" y="331762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58" name="Ink 157">
                <a:extLst>
                  <a:ext uri="{FF2B5EF4-FFF2-40B4-BE49-F238E27FC236}">
                    <a16:creationId xmlns:a16="http://schemas.microsoft.com/office/drawing/2014/main" id="{72F3BE25-7475-5340-B39F-31671FFDE5D1}"/>
                  </a:ext>
                </a:extLst>
              </p14:cNvPr>
              <p14:cNvContentPartPr/>
              <p14:nvPr/>
            </p14:nvContentPartPr>
            <p14:xfrm>
              <a:off x="10178886" y="3443985"/>
              <a:ext cx="360" cy="360"/>
            </p14:xfrm>
          </p:contentPart>
        </mc:Choice>
        <mc:Fallback xmlns="">
          <p:pic>
            <p:nvPicPr>
              <p:cNvPr id="158" name="Ink 157">
                <a:extLst>
                  <a:ext uri="{FF2B5EF4-FFF2-40B4-BE49-F238E27FC236}">
                    <a16:creationId xmlns:a16="http://schemas.microsoft.com/office/drawing/2014/main" id="{72F3BE25-7475-5340-B39F-31671FFDE5D1}"/>
                  </a:ext>
                </a:extLst>
              </p:cNvPr>
              <p:cNvPicPr/>
              <p:nvPr/>
            </p:nvPicPr>
            <p:blipFill>
              <a:blip r:embed="rId200"/>
              <a:stretch>
                <a:fillRect/>
              </a:stretch>
            </p:blipFill>
            <p:spPr>
              <a:xfrm>
                <a:off x="10161246" y="340834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59" name="Ink 158">
                <a:extLst>
                  <a:ext uri="{FF2B5EF4-FFF2-40B4-BE49-F238E27FC236}">
                    <a16:creationId xmlns:a16="http://schemas.microsoft.com/office/drawing/2014/main" id="{0D8075F3-F9EE-6D4B-9DA0-860972D831B6}"/>
                  </a:ext>
                </a:extLst>
              </p14:cNvPr>
              <p14:cNvContentPartPr/>
              <p14:nvPr/>
            </p14:nvContentPartPr>
            <p14:xfrm>
              <a:off x="9420366" y="4868865"/>
              <a:ext cx="53640" cy="1440"/>
            </p14:xfrm>
          </p:contentPart>
        </mc:Choice>
        <mc:Fallback xmlns="">
          <p:pic>
            <p:nvPicPr>
              <p:cNvPr id="159" name="Ink 158">
                <a:extLst>
                  <a:ext uri="{FF2B5EF4-FFF2-40B4-BE49-F238E27FC236}">
                    <a16:creationId xmlns:a16="http://schemas.microsoft.com/office/drawing/2014/main" id="{0D8075F3-F9EE-6D4B-9DA0-860972D831B6}"/>
                  </a:ext>
                </a:extLst>
              </p:cNvPr>
              <p:cNvPicPr/>
              <p:nvPr/>
            </p:nvPicPr>
            <p:blipFill>
              <a:blip r:embed="rId202"/>
              <a:stretch>
                <a:fillRect/>
              </a:stretch>
            </p:blipFill>
            <p:spPr>
              <a:xfrm>
                <a:off x="9402726" y="4833225"/>
                <a:ext cx="892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60" name="Ink 159">
                <a:extLst>
                  <a:ext uri="{FF2B5EF4-FFF2-40B4-BE49-F238E27FC236}">
                    <a16:creationId xmlns:a16="http://schemas.microsoft.com/office/drawing/2014/main" id="{C37D8CFA-FDE8-EE4C-8C98-F610494D21C9}"/>
                  </a:ext>
                </a:extLst>
              </p14:cNvPr>
              <p14:cNvContentPartPr/>
              <p14:nvPr/>
            </p14:nvContentPartPr>
            <p14:xfrm>
              <a:off x="9419286" y="4941945"/>
              <a:ext cx="28800" cy="1440"/>
            </p14:xfrm>
          </p:contentPart>
        </mc:Choice>
        <mc:Fallback xmlns="">
          <p:pic>
            <p:nvPicPr>
              <p:cNvPr id="160" name="Ink 159">
                <a:extLst>
                  <a:ext uri="{FF2B5EF4-FFF2-40B4-BE49-F238E27FC236}">
                    <a16:creationId xmlns:a16="http://schemas.microsoft.com/office/drawing/2014/main" id="{C37D8CFA-FDE8-EE4C-8C98-F610494D21C9}"/>
                  </a:ext>
                </a:extLst>
              </p:cNvPr>
              <p:cNvPicPr/>
              <p:nvPr/>
            </p:nvPicPr>
            <p:blipFill>
              <a:blip r:embed="rId204"/>
              <a:stretch>
                <a:fillRect/>
              </a:stretch>
            </p:blipFill>
            <p:spPr>
              <a:xfrm>
                <a:off x="9401646" y="4906305"/>
                <a:ext cx="644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61" name="Ink 160">
                <a:extLst>
                  <a:ext uri="{FF2B5EF4-FFF2-40B4-BE49-F238E27FC236}">
                    <a16:creationId xmlns:a16="http://schemas.microsoft.com/office/drawing/2014/main" id="{34B23AB3-BA5F-B54C-B0EF-20C3D1978071}"/>
                  </a:ext>
                </a:extLst>
              </p14:cNvPr>
              <p14:cNvContentPartPr/>
              <p14:nvPr/>
            </p14:nvContentPartPr>
            <p14:xfrm>
              <a:off x="9207966" y="5214126"/>
              <a:ext cx="80640" cy="4320"/>
            </p14:xfrm>
          </p:contentPart>
        </mc:Choice>
        <mc:Fallback xmlns="">
          <p:pic>
            <p:nvPicPr>
              <p:cNvPr id="161" name="Ink 160">
                <a:extLst>
                  <a:ext uri="{FF2B5EF4-FFF2-40B4-BE49-F238E27FC236}">
                    <a16:creationId xmlns:a16="http://schemas.microsoft.com/office/drawing/2014/main" id="{34B23AB3-BA5F-B54C-B0EF-20C3D1978071}"/>
                  </a:ext>
                </a:extLst>
              </p:cNvPr>
              <p:cNvPicPr/>
              <p:nvPr/>
            </p:nvPicPr>
            <p:blipFill>
              <a:blip r:embed="rId206"/>
              <a:stretch>
                <a:fillRect/>
              </a:stretch>
            </p:blipFill>
            <p:spPr>
              <a:xfrm>
                <a:off x="9190326" y="5178486"/>
                <a:ext cx="11628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62" name="Ink 161">
                <a:extLst>
                  <a:ext uri="{FF2B5EF4-FFF2-40B4-BE49-F238E27FC236}">
                    <a16:creationId xmlns:a16="http://schemas.microsoft.com/office/drawing/2014/main" id="{297C2DF7-9B37-434B-ADC3-39E5E557D7C3}"/>
                  </a:ext>
                </a:extLst>
              </p14:cNvPr>
              <p14:cNvContentPartPr/>
              <p14:nvPr/>
            </p14:nvContentPartPr>
            <p14:xfrm>
              <a:off x="9196446" y="5269926"/>
              <a:ext cx="75240" cy="19080"/>
            </p14:xfrm>
          </p:contentPart>
        </mc:Choice>
        <mc:Fallback xmlns="">
          <p:pic>
            <p:nvPicPr>
              <p:cNvPr id="162" name="Ink 161">
                <a:extLst>
                  <a:ext uri="{FF2B5EF4-FFF2-40B4-BE49-F238E27FC236}">
                    <a16:creationId xmlns:a16="http://schemas.microsoft.com/office/drawing/2014/main" id="{297C2DF7-9B37-434B-ADC3-39E5E557D7C3}"/>
                  </a:ext>
                </a:extLst>
              </p:cNvPr>
              <p:cNvPicPr/>
              <p:nvPr/>
            </p:nvPicPr>
            <p:blipFill>
              <a:blip r:embed="rId208"/>
              <a:stretch>
                <a:fillRect/>
              </a:stretch>
            </p:blipFill>
            <p:spPr>
              <a:xfrm>
                <a:off x="9178806" y="5234286"/>
                <a:ext cx="1108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63" name="Ink 162">
                <a:extLst>
                  <a:ext uri="{FF2B5EF4-FFF2-40B4-BE49-F238E27FC236}">
                    <a16:creationId xmlns:a16="http://schemas.microsoft.com/office/drawing/2014/main" id="{26D3A0E9-F97A-BA4E-860E-CD8E577276DC}"/>
                  </a:ext>
                </a:extLst>
              </p14:cNvPr>
              <p14:cNvContentPartPr/>
              <p14:nvPr/>
            </p14:nvContentPartPr>
            <p14:xfrm>
              <a:off x="9194646" y="5377926"/>
              <a:ext cx="360" cy="360"/>
            </p14:xfrm>
          </p:contentPart>
        </mc:Choice>
        <mc:Fallback xmlns="">
          <p:pic>
            <p:nvPicPr>
              <p:cNvPr id="163" name="Ink 162">
                <a:extLst>
                  <a:ext uri="{FF2B5EF4-FFF2-40B4-BE49-F238E27FC236}">
                    <a16:creationId xmlns:a16="http://schemas.microsoft.com/office/drawing/2014/main" id="{26D3A0E9-F97A-BA4E-860E-CD8E577276DC}"/>
                  </a:ext>
                </a:extLst>
              </p:cNvPr>
              <p:cNvPicPr/>
              <p:nvPr/>
            </p:nvPicPr>
            <p:blipFill>
              <a:blip r:embed="rId200"/>
              <a:stretch>
                <a:fillRect/>
              </a:stretch>
            </p:blipFill>
            <p:spPr>
              <a:xfrm>
                <a:off x="9177006" y="534192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64" name="Ink 163">
                <a:extLst>
                  <a:ext uri="{FF2B5EF4-FFF2-40B4-BE49-F238E27FC236}">
                    <a16:creationId xmlns:a16="http://schemas.microsoft.com/office/drawing/2014/main" id="{4961CF41-87E0-664F-86A1-AD096953DE89}"/>
                  </a:ext>
                </a:extLst>
              </p14:cNvPr>
              <p14:cNvContentPartPr/>
              <p14:nvPr/>
            </p14:nvContentPartPr>
            <p14:xfrm>
              <a:off x="9307686" y="5075166"/>
              <a:ext cx="63000" cy="7200"/>
            </p14:xfrm>
          </p:contentPart>
        </mc:Choice>
        <mc:Fallback xmlns="">
          <p:pic>
            <p:nvPicPr>
              <p:cNvPr id="164" name="Ink 163">
                <a:extLst>
                  <a:ext uri="{FF2B5EF4-FFF2-40B4-BE49-F238E27FC236}">
                    <a16:creationId xmlns:a16="http://schemas.microsoft.com/office/drawing/2014/main" id="{4961CF41-87E0-664F-86A1-AD096953DE89}"/>
                  </a:ext>
                </a:extLst>
              </p:cNvPr>
              <p:cNvPicPr/>
              <p:nvPr/>
            </p:nvPicPr>
            <p:blipFill>
              <a:blip r:embed="rId211"/>
              <a:stretch>
                <a:fillRect/>
              </a:stretch>
            </p:blipFill>
            <p:spPr>
              <a:xfrm>
                <a:off x="9290046" y="5039526"/>
                <a:ext cx="986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65" name="Ink 164">
                <a:extLst>
                  <a:ext uri="{FF2B5EF4-FFF2-40B4-BE49-F238E27FC236}">
                    <a16:creationId xmlns:a16="http://schemas.microsoft.com/office/drawing/2014/main" id="{4C25F504-959D-D147-83F1-53E77D8A8C8B}"/>
                  </a:ext>
                </a:extLst>
              </p14:cNvPr>
              <p14:cNvContentPartPr/>
              <p14:nvPr/>
            </p14:nvContentPartPr>
            <p14:xfrm>
              <a:off x="9314886" y="5138166"/>
              <a:ext cx="19080" cy="1080"/>
            </p14:xfrm>
          </p:contentPart>
        </mc:Choice>
        <mc:Fallback xmlns="">
          <p:pic>
            <p:nvPicPr>
              <p:cNvPr id="165" name="Ink 164">
                <a:extLst>
                  <a:ext uri="{FF2B5EF4-FFF2-40B4-BE49-F238E27FC236}">
                    <a16:creationId xmlns:a16="http://schemas.microsoft.com/office/drawing/2014/main" id="{4C25F504-959D-D147-83F1-53E77D8A8C8B}"/>
                  </a:ext>
                </a:extLst>
              </p:cNvPr>
              <p:cNvPicPr/>
              <p:nvPr/>
            </p:nvPicPr>
            <p:blipFill>
              <a:blip r:embed="rId213"/>
              <a:stretch>
                <a:fillRect/>
              </a:stretch>
            </p:blipFill>
            <p:spPr>
              <a:xfrm>
                <a:off x="9296886" y="5102526"/>
                <a:ext cx="547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6" name="Ink 165">
                <a:extLst>
                  <a:ext uri="{FF2B5EF4-FFF2-40B4-BE49-F238E27FC236}">
                    <a16:creationId xmlns:a16="http://schemas.microsoft.com/office/drawing/2014/main" id="{4C558FDC-A10A-4342-BE6A-5572A2ED7F6B}"/>
                  </a:ext>
                </a:extLst>
              </p14:cNvPr>
              <p14:cNvContentPartPr/>
              <p14:nvPr/>
            </p14:nvContentPartPr>
            <p14:xfrm>
              <a:off x="9420366" y="4970406"/>
              <a:ext cx="360" cy="360"/>
            </p14:xfrm>
          </p:contentPart>
        </mc:Choice>
        <mc:Fallback xmlns="">
          <p:pic>
            <p:nvPicPr>
              <p:cNvPr id="166" name="Ink 165">
                <a:extLst>
                  <a:ext uri="{FF2B5EF4-FFF2-40B4-BE49-F238E27FC236}">
                    <a16:creationId xmlns:a16="http://schemas.microsoft.com/office/drawing/2014/main" id="{4C558FDC-A10A-4342-BE6A-5572A2ED7F6B}"/>
                  </a:ext>
                </a:extLst>
              </p:cNvPr>
              <p:cNvPicPr/>
              <p:nvPr/>
            </p:nvPicPr>
            <p:blipFill>
              <a:blip r:embed="rId200"/>
              <a:stretch>
                <a:fillRect/>
              </a:stretch>
            </p:blipFill>
            <p:spPr>
              <a:xfrm>
                <a:off x="9402366" y="493476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67" name="Ink 166">
                <a:extLst>
                  <a:ext uri="{FF2B5EF4-FFF2-40B4-BE49-F238E27FC236}">
                    <a16:creationId xmlns:a16="http://schemas.microsoft.com/office/drawing/2014/main" id="{4119BE9E-BA97-B64C-8B0A-1BE12D6F67E8}"/>
                  </a:ext>
                </a:extLst>
              </p14:cNvPr>
              <p14:cNvContentPartPr/>
              <p14:nvPr/>
            </p14:nvContentPartPr>
            <p14:xfrm>
              <a:off x="9535566" y="4695366"/>
              <a:ext cx="39960" cy="3960"/>
            </p14:xfrm>
          </p:contentPart>
        </mc:Choice>
        <mc:Fallback xmlns="">
          <p:pic>
            <p:nvPicPr>
              <p:cNvPr id="167" name="Ink 166">
                <a:extLst>
                  <a:ext uri="{FF2B5EF4-FFF2-40B4-BE49-F238E27FC236}">
                    <a16:creationId xmlns:a16="http://schemas.microsoft.com/office/drawing/2014/main" id="{4119BE9E-BA97-B64C-8B0A-1BE12D6F67E8}"/>
                  </a:ext>
                </a:extLst>
              </p:cNvPr>
              <p:cNvPicPr/>
              <p:nvPr/>
            </p:nvPicPr>
            <p:blipFill>
              <a:blip r:embed="rId216"/>
              <a:stretch>
                <a:fillRect/>
              </a:stretch>
            </p:blipFill>
            <p:spPr>
              <a:xfrm>
                <a:off x="9517566" y="4659726"/>
                <a:ext cx="756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8" name="Ink 167">
                <a:extLst>
                  <a:ext uri="{FF2B5EF4-FFF2-40B4-BE49-F238E27FC236}">
                    <a16:creationId xmlns:a16="http://schemas.microsoft.com/office/drawing/2014/main" id="{BCFB77B8-0F52-E546-B1A1-60152763AE66}"/>
                  </a:ext>
                </a:extLst>
              </p14:cNvPr>
              <p14:cNvContentPartPr/>
              <p14:nvPr/>
            </p14:nvContentPartPr>
            <p14:xfrm>
              <a:off x="9530166" y="4746126"/>
              <a:ext cx="26280" cy="5040"/>
            </p14:xfrm>
          </p:contentPart>
        </mc:Choice>
        <mc:Fallback xmlns="">
          <p:pic>
            <p:nvPicPr>
              <p:cNvPr id="168" name="Ink 167">
                <a:extLst>
                  <a:ext uri="{FF2B5EF4-FFF2-40B4-BE49-F238E27FC236}">
                    <a16:creationId xmlns:a16="http://schemas.microsoft.com/office/drawing/2014/main" id="{BCFB77B8-0F52-E546-B1A1-60152763AE66}"/>
                  </a:ext>
                </a:extLst>
              </p:cNvPr>
              <p:cNvPicPr/>
              <p:nvPr/>
            </p:nvPicPr>
            <p:blipFill>
              <a:blip r:embed="rId218"/>
              <a:stretch>
                <a:fillRect/>
              </a:stretch>
            </p:blipFill>
            <p:spPr>
              <a:xfrm>
                <a:off x="9512166" y="4710126"/>
                <a:ext cx="619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69" name="Ink 168">
                <a:extLst>
                  <a:ext uri="{FF2B5EF4-FFF2-40B4-BE49-F238E27FC236}">
                    <a16:creationId xmlns:a16="http://schemas.microsoft.com/office/drawing/2014/main" id="{4E2055EC-AC77-7442-93BD-EBE432444DE3}"/>
                  </a:ext>
                </a:extLst>
              </p14:cNvPr>
              <p14:cNvContentPartPr/>
              <p14:nvPr/>
            </p14:nvContentPartPr>
            <p14:xfrm>
              <a:off x="9531966" y="4774566"/>
              <a:ext cx="360" cy="360"/>
            </p14:xfrm>
          </p:contentPart>
        </mc:Choice>
        <mc:Fallback xmlns="">
          <p:pic>
            <p:nvPicPr>
              <p:cNvPr id="169" name="Ink 168">
                <a:extLst>
                  <a:ext uri="{FF2B5EF4-FFF2-40B4-BE49-F238E27FC236}">
                    <a16:creationId xmlns:a16="http://schemas.microsoft.com/office/drawing/2014/main" id="{4E2055EC-AC77-7442-93BD-EBE432444DE3}"/>
                  </a:ext>
                </a:extLst>
              </p:cNvPr>
              <p:cNvPicPr/>
              <p:nvPr/>
            </p:nvPicPr>
            <p:blipFill>
              <a:blip r:embed="rId200"/>
              <a:stretch>
                <a:fillRect/>
              </a:stretch>
            </p:blipFill>
            <p:spPr>
              <a:xfrm>
                <a:off x="9513966" y="473892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70" name="Ink 169">
                <a:extLst>
                  <a:ext uri="{FF2B5EF4-FFF2-40B4-BE49-F238E27FC236}">
                    <a16:creationId xmlns:a16="http://schemas.microsoft.com/office/drawing/2014/main" id="{AAF351E5-B1B4-5A4B-9467-5C6EC0DB2C23}"/>
                  </a:ext>
                </a:extLst>
              </p14:cNvPr>
              <p14:cNvContentPartPr/>
              <p14:nvPr/>
            </p14:nvContentPartPr>
            <p14:xfrm>
              <a:off x="9644286" y="4497366"/>
              <a:ext cx="71640" cy="14760"/>
            </p14:xfrm>
          </p:contentPart>
        </mc:Choice>
        <mc:Fallback xmlns="">
          <p:pic>
            <p:nvPicPr>
              <p:cNvPr id="170" name="Ink 169">
                <a:extLst>
                  <a:ext uri="{FF2B5EF4-FFF2-40B4-BE49-F238E27FC236}">
                    <a16:creationId xmlns:a16="http://schemas.microsoft.com/office/drawing/2014/main" id="{AAF351E5-B1B4-5A4B-9467-5C6EC0DB2C23}"/>
                  </a:ext>
                </a:extLst>
              </p:cNvPr>
              <p:cNvPicPr/>
              <p:nvPr/>
            </p:nvPicPr>
            <p:blipFill>
              <a:blip r:embed="rId221"/>
              <a:stretch>
                <a:fillRect/>
              </a:stretch>
            </p:blipFill>
            <p:spPr>
              <a:xfrm>
                <a:off x="9626286" y="4461366"/>
                <a:ext cx="10728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71" name="Ink 170">
                <a:extLst>
                  <a:ext uri="{FF2B5EF4-FFF2-40B4-BE49-F238E27FC236}">
                    <a16:creationId xmlns:a16="http://schemas.microsoft.com/office/drawing/2014/main" id="{E9054B8E-D0D7-D944-A4B4-105020CFCEAD}"/>
                  </a:ext>
                </a:extLst>
              </p14:cNvPr>
              <p14:cNvContentPartPr/>
              <p14:nvPr/>
            </p14:nvContentPartPr>
            <p14:xfrm>
              <a:off x="9652566" y="4565766"/>
              <a:ext cx="19080" cy="6480"/>
            </p14:xfrm>
          </p:contentPart>
        </mc:Choice>
        <mc:Fallback xmlns="">
          <p:pic>
            <p:nvPicPr>
              <p:cNvPr id="171" name="Ink 170">
                <a:extLst>
                  <a:ext uri="{FF2B5EF4-FFF2-40B4-BE49-F238E27FC236}">
                    <a16:creationId xmlns:a16="http://schemas.microsoft.com/office/drawing/2014/main" id="{E9054B8E-D0D7-D944-A4B4-105020CFCEAD}"/>
                  </a:ext>
                </a:extLst>
              </p:cNvPr>
              <p:cNvPicPr/>
              <p:nvPr/>
            </p:nvPicPr>
            <p:blipFill>
              <a:blip r:embed="rId223"/>
              <a:stretch>
                <a:fillRect/>
              </a:stretch>
            </p:blipFill>
            <p:spPr>
              <a:xfrm>
                <a:off x="9634926" y="4530126"/>
                <a:ext cx="547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2" name="Ink 171">
                <a:extLst>
                  <a:ext uri="{FF2B5EF4-FFF2-40B4-BE49-F238E27FC236}">
                    <a16:creationId xmlns:a16="http://schemas.microsoft.com/office/drawing/2014/main" id="{CE7514FE-B377-9C42-8EE0-175A3F3B3E8D}"/>
                  </a:ext>
                </a:extLst>
              </p14:cNvPr>
              <p14:cNvContentPartPr/>
              <p14:nvPr/>
            </p14:nvContentPartPr>
            <p14:xfrm>
              <a:off x="9646806" y="4590966"/>
              <a:ext cx="360" cy="360"/>
            </p14:xfrm>
          </p:contentPart>
        </mc:Choice>
        <mc:Fallback xmlns="">
          <p:pic>
            <p:nvPicPr>
              <p:cNvPr id="172" name="Ink 171">
                <a:extLst>
                  <a:ext uri="{FF2B5EF4-FFF2-40B4-BE49-F238E27FC236}">
                    <a16:creationId xmlns:a16="http://schemas.microsoft.com/office/drawing/2014/main" id="{CE7514FE-B377-9C42-8EE0-175A3F3B3E8D}"/>
                  </a:ext>
                </a:extLst>
              </p:cNvPr>
              <p:cNvPicPr/>
              <p:nvPr/>
            </p:nvPicPr>
            <p:blipFill>
              <a:blip r:embed="rId200"/>
              <a:stretch>
                <a:fillRect/>
              </a:stretch>
            </p:blipFill>
            <p:spPr>
              <a:xfrm>
                <a:off x="9628806" y="455532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3" name="Ink 172">
                <a:extLst>
                  <a:ext uri="{FF2B5EF4-FFF2-40B4-BE49-F238E27FC236}">
                    <a16:creationId xmlns:a16="http://schemas.microsoft.com/office/drawing/2014/main" id="{3CD458AF-AB09-D648-92E7-DAEA6123E02E}"/>
                  </a:ext>
                </a:extLst>
              </p14:cNvPr>
              <p14:cNvContentPartPr/>
              <p14:nvPr/>
            </p14:nvContentPartPr>
            <p14:xfrm>
              <a:off x="9786486" y="4274526"/>
              <a:ext cx="45000" cy="23760"/>
            </p14:xfrm>
          </p:contentPart>
        </mc:Choice>
        <mc:Fallback xmlns="">
          <p:pic>
            <p:nvPicPr>
              <p:cNvPr id="173" name="Ink 172">
                <a:extLst>
                  <a:ext uri="{FF2B5EF4-FFF2-40B4-BE49-F238E27FC236}">
                    <a16:creationId xmlns:a16="http://schemas.microsoft.com/office/drawing/2014/main" id="{3CD458AF-AB09-D648-92E7-DAEA6123E02E}"/>
                  </a:ext>
                </a:extLst>
              </p:cNvPr>
              <p:cNvPicPr/>
              <p:nvPr/>
            </p:nvPicPr>
            <p:blipFill>
              <a:blip r:embed="rId226"/>
              <a:stretch>
                <a:fillRect/>
              </a:stretch>
            </p:blipFill>
            <p:spPr>
              <a:xfrm>
                <a:off x="9768846" y="4238526"/>
                <a:ext cx="8064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4" name="Ink 173">
                <a:extLst>
                  <a:ext uri="{FF2B5EF4-FFF2-40B4-BE49-F238E27FC236}">
                    <a16:creationId xmlns:a16="http://schemas.microsoft.com/office/drawing/2014/main" id="{AC400BF8-4F8D-7241-8110-E0D9B1A22988}"/>
                  </a:ext>
                </a:extLst>
              </p14:cNvPr>
              <p14:cNvContentPartPr/>
              <p14:nvPr/>
            </p14:nvContentPartPr>
            <p14:xfrm>
              <a:off x="9794046" y="4341126"/>
              <a:ext cx="360" cy="360"/>
            </p14:xfrm>
          </p:contentPart>
        </mc:Choice>
        <mc:Fallback xmlns="">
          <p:pic>
            <p:nvPicPr>
              <p:cNvPr id="174" name="Ink 173">
                <a:extLst>
                  <a:ext uri="{FF2B5EF4-FFF2-40B4-BE49-F238E27FC236}">
                    <a16:creationId xmlns:a16="http://schemas.microsoft.com/office/drawing/2014/main" id="{AC400BF8-4F8D-7241-8110-E0D9B1A22988}"/>
                  </a:ext>
                </a:extLst>
              </p:cNvPr>
              <p:cNvPicPr/>
              <p:nvPr/>
            </p:nvPicPr>
            <p:blipFill>
              <a:blip r:embed="rId200"/>
              <a:stretch>
                <a:fillRect/>
              </a:stretch>
            </p:blipFill>
            <p:spPr>
              <a:xfrm>
                <a:off x="9776406" y="430548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5" name="Ink 174">
                <a:extLst>
                  <a:ext uri="{FF2B5EF4-FFF2-40B4-BE49-F238E27FC236}">
                    <a16:creationId xmlns:a16="http://schemas.microsoft.com/office/drawing/2014/main" id="{DFAEBF4C-D825-5547-80D1-6BF2243228E2}"/>
                  </a:ext>
                </a:extLst>
              </p14:cNvPr>
              <p14:cNvContentPartPr/>
              <p14:nvPr/>
            </p14:nvContentPartPr>
            <p14:xfrm>
              <a:off x="9895206" y="4077246"/>
              <a:ext cx="53280" cy="18360"/>
            </p14:xfrm>
          </p:contentPart>
        </mc:Choice>
        <mc:Fallback xmlns="">
          <p:pic>
            <p:nvPicPr>
              <p:cNvPr id="175" name="Ink 174">
                <a:extLst>
                  <a:ext uri="{FF2B5EF4-FFF2-40B4-BE49-F238E27FC236}">
                    <a16:creationId xmlns:a16="http://schemas.microsoft.com/office/drawing/2014/main" id="{DFAEBF4C-D825-5547-80D1-6BF2243228E2}"/>
                  </a:ext>
                </a:extLst>
              </p:cNvPr>
              <p:cNvPicPr/>
              <p:nvPr/>
            </p:nvPicPr>
            <p:blipFill>
              <a:blip r:embed="rId229"/>
              <a:stretch>
                <a:fillRect/>
              </a:stretch>
            </p:blipFill>
            <p:spPr>
              <a:xfrm>
                <a:off x="9877566" y="4041606"/>
                <a:ext cx="8892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6" name="Ink 175">
                <a:extLst>
                  <a:ext uri="{FF2B5EF4-FFF2-40B4-BE49-F238E27FC236}">
                    <a16:creationId xmlns:a16="http://schemas.microsoft.com/office/drawing/2014/main" id="{B21A7DDF-AD40-2445-9549-768FBE2E85DA}"/>
                  </a:ext>
                </a:extLst>
              </p14:cNvPr>
              <p14:cNvContentPartPr/>
              <p14:nvPr/>
            </p14:nvContentPartPr>
            <p14:xfrm>
              <a:off x="9896646" y="4149246"/>
              <a:ext cx="360" cy="360"/>
            </p14:xfrm>
          </p:contentPart>
        </mc:Choice>
        <mc:Fallback xmlns="">
          <p:pic>
            <p:nvPicPr>
              <p:cNvPr id="176" name="Ink 175">
                <a:extLst>
                  <a:ext uri="{FF2B5EF4-FFF2-40B4-BE49-F238E27FC236}">
                    <a16:creationId xmlns:a16="http://schemas.microsoft.com/office/drawing/2014/main" id="{B21A7DDF-AD40-2445-9549-768FBE2E85DA}"/>
                  </a:ext>
                </a:extLst>
              </p:cNvPr>
              <p:cNvPicPr/>
              <p:nvPr/>
            </p:nvPicPr>
            <p:blipFill>
              <a:blip r:embed="rId200"/>
              <a:stretch>
                <a:fillRect/>
              </a:stretch>
            </p:blipFill>
            <p:spPr>
              <a:xfrm>
                <a:off x="9879006" y="411360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77" name="Ink 176">
                <a:extLst>
                  <a:ext uri="{FF2B5EF4-FFF2-40B4-BE49-F238E27FC236}">
                    <a16:creationId xmlns:a16="http://schemas.microsoft.com/office/drawing/2014/main" id="{F31DA38E-3BF0-CF47-ACB2-7FDAE1385195}"/>
                  </a:ext>
                </a:extLst>
              </p14:cNvPr>
              <p14:cNvContentPartPr/>
              <p14:nvPr/>
            </p14:nvContentPartPr>
            <p14:xfrm>
              <a:off x="9947406" y="3897796"/>
              <a:ext cx="97200" cy="19800"/>
            </p14:xfrm>
          </p:contentPart>
        </mc:Choice>
        <mc:Fallback xmlns="">
          <p:pic>
            <p:nvPicPr>
              <p:cNvPr id="177" name="Ink 176">
                <a:extLst>
                  <a:ext uri="{FF2B5EF4-FFF2-40B4-BE49-F238E27FC236}">
                    <a16:creationId xmlns:a16="http://schemas.microsoft.com/office/drawing/2014/main" id="{F31DA38E-3BF0-CF47-ACB2-7FDAE1385195}"/>
                  </a:ext>
                </a:extLst>
              </p:cNvPr>
              <p:cNvPicPr/>
              <p:nvPr/>
            </p:nvPicPr>
            <p:blipFill>
              <a:blip r:embed="rId232"/>
              <a:stretch>
                <a:fillRect/>
              </a:stretch>
            </p:blipFill>
            <p:spPr>
              <a:xfrm>
                <a:off x="9929766" y="3861796"/>
                <a:ext cx="13284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78" name="Ink 177">
                <a:extLst>
                  <a:ext uri="{FF2B5EF4-FFF2-40B4-BE49-F238E27FC236}">
                    <a16:creationId xmlns:a16="http://schemas.microsoft.com/office/drawing/2014/main" id="{9B263CDD-D803-874A-8742-A69FC1C357BC}"/>
                  </a:ext>
                </a:extLst>
              </p14:cNvPr>
              <p14:cNvContentPartPr/>
              <p14:nvPr/>
            </p14:nvContentPartPr>
            <p14:xfrm>
              <a:off x="9956046" y="3962596"/>
              <a:ext cx="56880" cy="21240"/>
            </p14:xfrm>
          </p:contentPart>
        </mc:Choice>
        <mc:Fallback xmlns="">
          <p:pic>
            <p:nvPicPr>
              <p:cNvPr id="178" name="Ink 177">
                <a:extLst>
                  <a:ext uri="{FF2B5EF4-FFF2-40B4-BE49-F238E27FC236}">
                    <a16:creationId xmlns:a16="http://schemas.microsoft.com/office/drawing/2014/main" id="{9B263CDD-D803-874A-8742-A69FC1C357BC}"/>
                  </a:ext>
                </a:extLst>
              </p:cNvPr>
              <p:cNvPicPr/>
              <p:nvPr/>
            </p:nvPicPr>
            <p:blipFill>
              <a:blip r:embed="rId234"/>
              <a:stretch>
                <a:fillRect/>
              </a:stretch>
            </p:blipFill>
            <p:spPr>
              <a:xfrm>
                <a:off x="9938406" y="3926596"/>
                <a:ext cx="9252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9" name="Ink 178">
                <a:extLst>
                  <a:ext uri="{FF2B5EF4-FFF2-40B4-BE49-F238E27FC236}">
                    <a16:creationId xmlns:a16="http://schemas.microsoft.com/office/drawing/2014/main" id="{BC634C1E-0454-BE45-BB76-55104C7B237E}"/>
                  </a:ext>
                </a:extLst>
              </p14:cNvPr>
              <p14:cNvContentPartPr/>
              <p14:nvPr/>
            </p14:nvContentPartPr>
            <p14:xfrm>
              <a:off x="10143246" y="3731178"/>
              <a:ext cx="360" cy="360"/>
            </p14:xfrm>
          </p:contentPart>
        </mc:Choice>
        <mc:Fallback xmlns="">
          <p:pic>
            <p:nvPicPr>
              <p:cNvPr id="179" name="Ink 178">
                <a:extLst>
                  <a:ext uri="{FF2B5EF4-FFF2-40B4-BE49-F238E27FC236}">
                    <a16:creationId xmlns:a16="http://schemas.microsoft.com/office/drawing/2014/main" id="{BC634C1E-0454-BE45-BB76-55104C7B237E}"/>
                  </a:ext>
                </a:extLst>
              </p:cNvPr>
              <p:cNvPicPr/>
              <p:nvPr/>
            </p:nvPicPr>
            <p:blipFill>
              <a:blip r:embed="rId200"/>
              <a:stretch>
                <a:fillRect/>
              </a:stretch>
            </p:blipFill>
            <p:spPr>
              <a:xfrm>
                <a:off x="10125606" y="369553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80" name="Ink 179">
                <a:extLst>
                  <a:ext uri="{FF2B5EF4-FFF2-40B4-BE49-F238E27FC236}">
                    <a16:creationId xmlns:a16="http://schemas.microsoft.com/office/drawing/2014/main" id="{4D174D52-1C47-CE4C-9D96-EE7A94DC1DD1}"/>
                  </a:ext>
                </a:extLst>
              </p14:cNvPr>
              <p14:cNvContentPartPr/>
              <p14:nvPr/>
            </p14:nvContentPartPr>
            <p14:xfrm>
              <a:off x="10134246" y="3766818"/>
              <a:ext cx="360" cy="360"/>
            </p14:xfrm>
          </p:contentPart>
        </mc:Choice>
        <mc:Fallback xmlns="">
          <p:pic>
            <p:nvPicPr>
              <p:cNvPr id="180" name="Ink 179">
                <a:extLst>
                  <a:ext uri="{FF2B5EF4-FFF2-40B4-BE49-F238E27FC236}">
                    <a16:creationId xmlns:a16="http://schemas.microsoft.com/office/drawing/2014/main" id="{4D174D52-1C47-CE4C-9D96-EE7A94DC1DD1}"/>
                  </a:ext>
                </a:extLst>
              </p:cNvPr>
              <p:cNvPicPr/>
              <p:nvPr/>
            </p:nvPicPr>
            <p:blipFill>
              <a:blip r:embed="rId200"/>
              <a:stretch>
                <a:fillRect/>
              </a:stretch>
            </p:blipFill>
            <p:spPr>
              <a:xfrm>
                <a:off x="10116606" y="373117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81" name="Ink 180">
                <a:extLst>
                  <a:ext uri="{FF2B5EF4-FFF2-40B4-BE49-F238E27FC236}">
                    <a16:creationId xmlns:a16="http://schemas.microsoft.com/office/drawing/2014/main" id="{CE013355-CB2B-4749-A240-CF8D782DD2C8}"/>
                  </a:ext>
                </a:extLst>
              </p14:cNvPr>
              <p14:cNvContentPartPr/>
              <p14:nvPr/>
            </p14:nvContentPartPr>
            <p14:xfrm>
              <a:off x="10131366" y="3717138"/>
              <a:ext cx="360" cy="360"/>
            </p14:xfrm>
          </p:contentPart>
        </mc:Choice>
        <mc:Fallback xmlns="">
          <p:pic>
            <p:nvPicPr>
              <p:cNvPr id="181" name="Ink 180">
                <a:extLst>
                  <a:ext uri="{FF2B5EF4-FFF2-40B4-BE49-F238E27FC236}">
                    <a16:creationId xmlns:a16="http://schemas.microsoft.com/office/drawing/2014/main" id="{CE013355-CB2B-4749-A240-CF8D782DD2C8}"/>
                  </a:ext>
                </a:extLst>
              </p:cNvPr>
              <p:cNvPicPr/>
              <p:nvPr/>
            </p:nvPicPr>
            <p:blipFill>
              <a:blip r:embed="rId200"/>
              <a:stretch>
                <a:fillRect/>
              </a:stretch>
            </p:blipFill>
            <p:spPr>
              <a:xfrm>
                <a:off x="10113726" y="368113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82" name="Ink 181">
                <a:extLst>
                  <a:ext uri="{FF2B5EF4-FFF2-40B4-BE49-F238E27FC236}">
                    <a16:creationId xmlns:a16="http://schemas.microsoft.com/office/drawing/2014/main" id="{E8275836-FEE1-9C4E-9C78-D4644FBD33C5}"/>
                  </a:ext>
                </a:extLst>
              </p14:cNvPr>
              <p14:cNvContentPartPr/>
              <p14:nvPr/>
            </p14:nvContentPartPr>
            <p14:xfrm>
              <a:off x="10176726" y="3515538"/>
              <a:ext cx="77760" cy="14040"/>
            </p14:xfrm>
          </p:contentPart>
        </mc:Choice>
        <mc:Fallback xmlns="">
          <p:pic>
            <p:nvPicPr>
              <p:cNvPr id="182" name="Ink 181">
                <a:extLst>
                  <a:ext uri="{FF2B5EF4-FFF2-40B4-BE49-F238E27FC236}">
                    <a16:creationId xmlns:a16="http://schemas.microsoft.com/office/drawing/2014/main" id="{E8275836-FEE1-9C4E-9C78-D4644FBD33C5}"/>
                  </a:ext>
                </a:extLst>
              </p:cNvPr>
              <p:cNvPicPr/>
              <p:nvPr/>
            </p:nvPicPr>
            <p:blipFill>
              <a:blip r:embed="rId239"/>
              <a:stretch>
                <a:fillRect/>
              </a:stretch>
            </p:blipFill>
            <p:spPr>
              <a:xfrm>
                <a:off x="10159086" y="3479538"/>
                <a:ext cx="11340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83" name="Ink 182">
                <a:extLst>
                  <a:ext uri="{FF2B5EF4-FFF2-40B4-BE49-F238E27FC236}">
                    <a16:creationId xmlns:a16="http://schemas.microsoft.com/office/drawing/2014/main" id="{12B0CC0C-AA40-3D42-A49E-E24A52E9CB6E}"/>
                  </a:ext>
                </a:extLst>
              </p14:cNvPr>
              <p14:cNvContentPartPr/>
              <p14:nvPr/>
            </p14:nvContentPartPr>
            <p14:xfrm>
              <a:off x="10177446" y="3577818"/>
              <a:ext cx="51120" cy="5760"/>
            </p14:xfrm>
          </p:contentPart>
        </mc:Choice>
        <mc:Fallback xmlns="">
          <p:pic>
            <p:nvPicPr>
              <p:cNvPr id="183" name="Ink 182">
                <a:extLst>
                  <a:ext uri="{FF2B5EF4-FFF2-40B4-BE49-F238E27FC236}">
                    <a16:creationId xmlns:a16="http://schemas.microsoft.com/office/drawing/2014/main" id="{12B0CC0C-AA40-3D42-A49E-E24A52E9CB6E}"/>
                  </a:ext>
                </a:extLst>
              </p:cNvPr>
              <p:cNvPicPr/>
              <p:nvPr/>
            </p:nvPicPr>
            <p:blipFill>
              <a:blip r:embed="rId241"/>
              <a:stretch>
                <a:fillRect/>
              </a:stretch>
            </p:blipFill>
            <p:spPr>
              <a:xfrm>
                <a:off x="10159446" y="3542178"/>
                <a:ext cx="8676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84" name="Ink 183">
                <a:extLst>
                  <a:ext uri="{FF2B5EF4-FFF2-40B4-BE49-F238E27FC236}">
                    <a16:creationId xmlns:a16="http://schemas.microsoft.com/office/drawing/2014/main" id="{ED7E4A06-765C-E94D-8703-E5360945EB11}"/>
                  </a:ext>
                </a:extLst>
              </p14:cNvPr>
              <p14:cNvContentPartPr/>
              <p14:nvPr/>
            </p14:nvContentPartPr>
            <p14:xfrm>
              <a:off x="10173486" y="3634698"/>
              <a:ext cx="36720" cy="18720"/>
            </p14:xfrm>
          </p:contentPart>
        </mc:Choice>
        <mc:Fallback xmlns="">
          <p:pic>
            <p:nvPicPr>
              <p:cNvPr id="184" name="Ink 183">
                <a:extLst>
                  <a:ext uri="{FF2B5EF4-FFF2-40B4-BE49-F238E27FC236}">
                    <a16:creationId xmlns:a16="http://schemas.microsoft.com/office/drawing/2014/main" id="{ED7E4A06-765C-E94D-8703-E5360945EB11}"/>
                  </a:ext>
                </a:extLst>
              </p:cNvPr>
              <p:cNvPicPr/>
              <p:nvPr/>
            </p:nvPicPr>
            <p:blipFill>
              <a:blip r:embed="rId243"/>
              <a:stretch>
                <a:fillRect/>
              </a:stretch>
            </p:blipFill>
            <p:spPr>
              <a:xfrm>
                <a:off x="10155486" y="3599058"/>
                <a:ext cx="723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5" name="Ink 184">
                <a:extLst>
                  <a:ext uri="{FF2B5EF4-FFF2-40B4-BE49-F238E27FC236}">
                    <a16:creationId xmlns:a16="http://schemas.microsoft.com/office/drawing/2014/main" id="{7DBC67D8-7E3E-8D47-B745-12087BB6D118}"/>
                  </a:ext>
                </a:extLst>
              </p14:cNvPr>
              <p14:cNvContentPartPr/>
              <p14:nvPr/>
            </p14:nvContentPartPr>
            <p14:xfrm>
              <a:off x="10156926" y="3362898"/>
              <a:ext cx="165960" cy="57600"/>
            </p14:xfrm>
          </p:contentPart>
        </mc:Choice>
        <mc:Fallback xmlns="">
          <p:pic>
            <p:nvPicPr>
              <p:cNvPr id="185" name="Ink 184">
                <a:extLst>
                  <a:ext uri="{FF2B5EF4-FFF2-40B4-BE49-F238E27FC236}">
                    <a16:creationId xmlns:a16="http://schemas.microsoft.com/office/drawing/2014/main" id="{7DBC67D8-7E3E-8D47-B745-12087BB6D118}"/>
                  </a:ext>
                </a:extLst>
              </p:cNvPr>
              <p:cNvPicPr/>
              <p:nvPr/>
            </p:nvPicPr>
            <p:blipFill>
              <a:blip r:embed="rId245"/>
              <a:stretch>
                <a:fillRect/>
              </a:stretch>
            </p:blipFill>
            <p:spPr>
              <a:xfrm>
                <a:off x="10139286" y="3327258"/>
                <a:ext cx="20160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86" name="Ink 185">
                <a:extLst>
                  <a:ext uri="{FF2B5EF4-FFF2-40B4-BE49-F238E27FC236}">
                    <a16:creationId xmlns:a16="http://schemas.microsoft.com/office/drawing/2014/main" id="{CF5A02BC-53BD-F34A-A1B4-488EC0E94174}"/>
                  </a:ext>
                </a:extLst>
              </p14:cNvPr>
              <p14:cNvContentPartPr/>
              <p14:nvPr/>
            </p14:nvContentPartPr>
            <p14:xfrm>
              <a:off x="10206606" y="3445338"/>
              <a:ext cx="86040" cy="14040"/>
            </p14:xfrm>
          </p:contentPart>
        </mc:Choice>
        <mc:Fallback xmlns="">
          <p:pic>
            <p:nvPicPr>
              <p:cNvPr id="186" name="Ink 185">
                <a:extLst>
                  <a:ext uri="{FF2B5EF4-FFF2-40B4-BE49-F238E27FC236}">
                    <a16:creationId xmlns:a16="http://schemas.microsoft.com/office/drawing/2014/main" id="{CF5A02BC-53BD-F34A-A1B4-488EC0E94174}"/>
                  </a:ext>
                </a:extLst>
              </p:cNvPr>
              <p:cNvPicPr/>
              <p:nvPr/>
            </p:nvPicPr>
            <p:blipFill>
              <a:blip r:embed="rId247"/>
              <a:stretch>
                <a:fillRect/>
              </a:stretch>
            </p:blipFill>
            <p:spPr>
              <a:xfrm>
                <a:off x="10188966" y="3409338"/>
                <a:ext cx="12168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87" name="Ink 186">
                <a:extLst>
                  <a:ext uri="{FF2B5EF4-FFF2-40B4-BE49-F238E27FC236}">
                    <a16:creationId xmlns:a16="http://schemas.microsoft.com/office/drawing/2014/main" id="{20C9211D-58BD-6342-B4BB-AAC9CD9B3CEE}"/>
                  </a:ext>
                </a:extLst>
              </p14:cNvPr>
              <p14:cNvContentPartPr/>
              <p14:nvPr/>
            </p14:nvContentPartPr>
            <p14:xfrm>
              <a:off x="10154766" y="3430938"/>
              <a:ext cx="360" cy="360"/>
            </p14:xfrm>
          </p:contentPart>
        </mc:Choice>
        <mc:Fallback xmlns="">
          <p:pic>
            <p:nvPicPr>
              <p:cNvPr id="187" name="Ink 186">
                <a:extLst>
                  <a:ext uri="{FF2B5EF4-FFF2-40B4-BE49-F238E27FC236}">
                    <a16:creationId xmlns:a16="http://schemas.microsoft.com/office/drawing/2014/main" id="{20C9211D-58BD-6342-B4BB-AAC9CD9B3CEE}"/>
                  </a:ext>
                </a:extLst>
              </p:cNvPr>
              <p:cNvPicPr/>
              <p:nvPr/>
            </p:nvPicPr>
            <p:blipFill>
              <a:blip r:embed="rId200"/>
              <a:stretch>
                <a:fillRect/>
              </a:stretch>
            </p:blipFill>
            <p:spPr>
              <a:xfrm>
                <a:off x="10137126" y="339493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88" name="Ink 187">
                <a:extLst>
                  <a:ext uri="{FF2B5EF4-FFF2-40B4-BE49-F238E27FC236}">
                    <a16:creationId xmlns:a16="http://schemas.microsoft.com/office/drawing/2014/main" id="{DE630A60-A6DD-F541-B342-DBEC8E0E1447}"/>
                  </a:ext>
                </a:extLst>
              </p14:cNvPr>
              <p14:cNvContentPartPr/>
              <p14:nvPr/>
            </p14:nvContentPartPr>
            <p14:xfrm>
              <a:off x="10138206" y="3450378"/>
              <a:ext cx="360" cy="360"/>
            </p14:xfrm>
          </p:contentPart>
        </mc:Choice>
        <mc:Fallback xmlns="">
          <p:pic>
            <p:nvPicPr>
              <p:cNvPr id="188" name="Ink 187">
                <a:extLst>
                  <a:ext uri="{FF2B5EF4-FFF2-40B4-BE49-F238E27FC236}">
                    <a16:creationId xmlns:a16="http://schemas.microsoft.com/office/drawing/2014/main" id="{DE630A60-A6DD-F541-B342-DBEC8E0E1447}"/>
                  </a:ext>
                </a:extLst>
              </p:cNvPr>
              <p:cNvPicPr/>
              <p:nvPr/>
            </p:nvPicPr>
            <p:blipFill>
              <a:blip r:embed="rId200"/>
              <a:stretch>
                <a:fillRect/>
              </a:stretch>
            </p:blipFill>
            <p:spPr>
              <a:xfrm>
                <a:off x="10120206" y="341437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89" name="Ink 188">
                <a:extLst>
                  <a:ext uri="{FF2B5EF4-FFF2-40B4-BE49-F238E27FC236}">
                    <a16:creationId xmlns:a16="http://schemas.microsoft.com/office/drawing/2014/main" id="{596AB35D-AFF7-D847-947B-0232BBF363CD}"/>
                  </a:ext>
                </a:extLst>
              </p14:cNvPr>
              <p14:cNvContentPartPr/>
              <p14:nvPr/>
            </p14:nvContentPartPr>
            <p14:xfrm>
              <a:off x="10063326" y="3458298"/>
              <a:ext cx="360" cy="360"/>
            </p14:xfrm>
          </p:contentPart>
        </mc:Choice>
        <mc:Fallback xmlns="">
          <p:pic>
            <p:nvPicPr>
              <p:cNvPr id="189" name="Ink 188">
                <a:extLst>
                  <a:ext uri="{FF2B5EF4-FFF2-40B4-BE49-F238E27FC236}">
                    <a16:creationId xmlns:a16="http://schemas.microsoft.com/office/drawing/2014/main" id="{596AB35D-AFF7-D847-947B-0232BBF363CD}"/>
                  </a:ext>
                </a:extLst>
              </p:cNvPr>
              <p:cNvPicPr/>
              <p:nvPr/>
            </p:nvPicPr>
            <p:blipFill>
              <a:blip r:embed="rId200"/>
              <a:stretch>
                <a:fillRect/>
              </a:stretch>
            </p:blipFill>
            <p:spPr>
              <a:xfrm>
                <a:off x="10045326" y="342265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0" name="Ink 189">
                <a:extLst>
                  <a:ext uri="{FF2B5EF4-FFF2-40B4-BE49-F238E27FC236}">
                    <a16:creationId xmlns:a16="http://schemas.microsoft.com/office/drawing/2014/main" id="{5938135D-AE2C-454A-8FE2-82CADA28D028}"/>
                  </a:ext>
                </a:extLst>
              </p14:cNvPr>
              <p14:cNvContentPartPr/>
              <p14:nvPr/>
            </p14:nvContentPartPr>
            <p14:xfrm>
              <a:off x="10041366" y="3447138"/>
              <a:ext cx="360" cy="360"/>
            </p14:xfrm>
          </p:contentPart>
        </mc:Choice>
        <mc:Fallback xmlns="">
          <p:pic>
            <p:nvPicPr>
              <p:cNvPr id="190" name="Ink 189">
                <a:extLst>
                  <a:ext uri="{FF2B5EF4-FFF2-40B4-BE49-F238E27FC236}">
                    <a16:creationId xmlns:a16="http://schemas.microsoft.com/office/drawing/2014/main" id="{5938135D-AE2C-454A-8FE2-82CADA28D028}"/>
                  </a:ext>
                </a:extLst>
              </p:cNvPr>
              <p:cNvPicPr/>
              <p:nvPr/>
            </p:nvPicPr>
            <p:blipFill>
              <a:blip r:embed="rId200"/>
              <a:stretch>
                <a:fillRect/>
              </a:stretch>
            </p:blipFill>
            <p:spPr>
              <a:xfrm>
                <a:off x="10023366" y="341113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91" name="Ink 190">
                <a:extLst>
                  <a:ext uri="{FF2B5EF4-FFF2-40B4-BE49-F238E27FC236}">
                    <a16:creationId xmlns:a16="http://schemas.microsoft.com/office/drawing/2014/main" id="{BEA1D848-D8E0-7047-B7C1-C346A5FE6A1D}"/>
                  </a:ext>
                </a:extLst>
              </p14:cNvPr>
              <p14:cNvContentPartPr/>
              <p14:nvPr/>
            </p14:nvContentPartPr>
            <p14:xfrm>
              <a:off x="10019766" y="3433098"/>
              <a:ext cx="360" cy="360"/>
            </p14:xfrm>
          </p:contentPart>
        </mc:Choice>
        <mc:Fallback xmlns="">
          <p:pic>
            <p:nvPicPr>
              <p:cNvPr id="191" name="Ink 190">
                <a:extLst>
                  <a:ext uri="{FF2B5EF4-FFF2-40B4-BE49-F238E27FC236}">
                    <a16:creationId xmlns:a16="http://schemas.microsoft.com/office/drawing/2014/main" id="{BEA1D848-D8E0-7047-B7C1-C346A5FE6A1D}"/>
                  </a:ext>
                </a:extLst>
              </p:cNvPr>
              <p:cNvPicPr/>
              <p:nvPr/>
            </p:nvPicPr>
            <p:blipFill>
              <a:blip r:embed="rId200"/>
              <a:stretch>
                <a:fillRect/>
              </a:stretch>
            </p:blipFill>
            <p:spPr>
              <a:xfrm>
                <a:off x="10001766" y="339709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92" name="Ink 191">
                <a:extLst>
                  <a:ext uri="{FF2B5EF4-FFF2-40B4-BE49-F238E27FC236}">
                    <a16:creationId xmlns:a16="http://schemas.microsoft.com/office/drawing/2014/main" id="{C0ED00BA-06E4-104F-B601-A32027388667}"/>
                  </a:ext>
                </a:extLst>
              </p14:cNvPr>
              <p14:cNvContentPartPr/>
              <p14:nvPr/>
            </p14:nvContentPartPr>
            <p14:xfrm>
              <a:off x="10018686" y="3348498"/>
              <a:ext cx="360" cy="360"/>
            </p14:xfrm>
          </p:contentPart>
        </mc:Choice>
        <mc:Fallback xmlns="">
          <p:pic>
            <p:nvPicPr>
              <p:cNvPr id="192" name="Ink 191">
                <a:extLst>
                  <a:ext uri="{FF2B5EF4-FFF2-40B4-BE49-F238E27FC236}">
                    <a16:creationId xmlns:a16="http://schemas.microsoft.com/office/drawing/2014/main" id="{C0ED00BA-06E4-104F-B601-A32027388667}"/>
                  </a:ext>
                </a:extLst>
              </p:cNvPr>
              <p:cNvPicPr/>
              <p:nvPr/>
            </p:nvPicPr>
            <p:blipFill>
              <a:blip r:embed="rId200"/>
              <a:stretch>
                <a:fillRect/>
              </a:stretch>
            </p:blipFill>
            <p:spPr>
              <a:xfrm>
                <a:off x="10000686" y="331249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93" name="Ink 192">
                <a:extLst>
                  <a:ext uri="{FF2B5EF4-FFF2-40B4-BE49-F238E27FC236}">
                    <a16:creationId xmlns:a16="http://schemas.microsoft.com/office/drawing/2014/main" id="{04D404C3-FF49-924C-958F-611B6C5A5F4C}"/>
                  </a:ext>
                </a:extLst>
              </p14:cNvPr>
              <p14:cNvContentPartPr/>
              <p14:nvPr/>
            </p14:nvContentPartPr>
            <p14:xfrm>
              <a:off x="10023726" y="3280098"/>
              <a:ext cx="114120" cy="78480"/>
            </p14:xfrm>
          </p:contentPart>
        </mc:Choice>
        <mc:Fallback xmlns="">
          <p:pic>
            <p:nvPicPr>
              <p:cNvPr id="193" name="Ink 192">
                <a:extLst>
                  <a:ext uri="{FF2B5EF4-FFF2-40B4-BE49-F238E27FC236}">
                    <a16:creationId xmlns:a16="http://schemas.microsoft.com/office/drawing/2014/main" id="{04D404C3-FF49-924C-958F-611B6C5A5F4C}"/>
                  </a:ext>
                </a:extLst>
              </p:cNvPr>
              <p:cNvPicPr/>
              <p:nvPr/>
            </p:nvPicPr>
            <p:blipFill>
              <a:blip r:embed="rId255"/>
              <a:stretch>
                <a:fillRect/>
              </a:stretch>
            </p:blipFill>
            <p:spPr>
              <a:xfrm>
                <a:off x="10005726" y="3244458"/>
                <a:ext cx="1497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94" name="Ink 193">
                <a:extLst>
                  <a:ext uri="{FF2B5EF4-FFF2-40B4-BE49-F238E27FC236}">
                    <a16:creationId xmlns:a16="http://schemas.microsoft.com/office/drawing/2014/main" id="{01ECD9C9-8789-C044-90A6-11069408EC00}"/>
                  </a:ext>
                </a:extLst>
              </p14:cNvPr>
              <p14:cNvContentPartPr/>
              <p14:nvPr/>
            </p14:nvContentPartPr>
            <p14:xfrm>
              <a:off x="9099966" y="3106218"/>
              <a:ext cx="846720" cy="164160"/>
            </p14:xfrm>
          </p:contentPart>
        </mc:Choice>
        <mc:Fallback xmlns="">
          <p:pic>
            <p:nvPicPr>
              <p:cNvPr id="194" name="Ink 193">
                <a:extLst>
                  <a:ext uri="{FF2B5EF4-FFF2-40B4-BE49-F238E27FC236}">
                    <a16:creationId xmlns:a16="http://schemas.microsoft.com/office/drawing/2014/main" id="{01ECD9C9-8789-C044-90A6-11069408EC00}"/>
                  </a:ext>
                </a:extLst>
              </p:cNvPr>
              <p:cNvPicPr/>
              <p:nvPr/>
            </p:nvPicPr>
            <p:blipFill>
              <a:blip r:embed="rId257"/>
              <a:stretch>
                <a:fillRect/>
              </a:stretch>
            </p:blipFill>
            <p:spPr>
              <a:xfrm>
                <a:off x="9082326" y="3070578"/>
                <a:ext cx="8823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95" name="Ink 194">
                <a:extLst>
                  <a:ext uri="{FF2B5EF4-FFF2-40B4-BE49-F238E27FC236}">
                    <a16:creationId xmlns:a16="http://schemas.microsoft.com/office/drawing/2014/main" id="{1C900045-16A1-BC43-9042-67B74DF05442}"/>
                  </a:ext>
                </a:extLst>
              </p14:cNvPr>
              <p14:cNvContentPartPr/>
              <p14:nvPr/>
            </p14:nvContentPartPr>
            <p14:xfrm>
              <a:off x="9295446" y="4079658"/>
              <a:ext cx="14400" cy="415800"/>
            </p14:xfrm>
          </p:contentPart>
        </mc:Choice>
        <mc:Fallback xmlns="">
          <p:pic>
            <p:nvPicPr>
              <p:cNvPr id="195" name="Ink 194">
                <a:extLst>
                  <a:ext uri="{FF2B5EF4-FFF2-40B4-BE49-F238E27FC236}">
                    <a16:creationId xmlns:a16="http://schemas.microsoft.com/office/drawing/2014/main" id="{1C900045-16A1-BC43-9042-67B74DF05442}"/>
                  </a:ext>
                </a:extLst>
              </p:cNvPr>
              <p:cNvPicPr/>
              <p:nvPr/>
            </p:nvPicPr>
            <p:blipFill>
              <a:blip r:embed="rId259"/>
              <a:stretch>
                <a:fillRect/>
              </a:stretch>
            </p:blipFill>
            <p:spPr>
              <a:xfrm>
                <a:off x="9277806" y="4044018"/>
                <a:ext cx="50040" cy="4874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96" name="Ink 195">
                <a:extLst>
                  <a:ext uri="{FF2B5EF4-FFF2-40B4-BE49-F238E27FC236}">
                    <a16:creationId xmlns:a16="http://schemas.microsoft.com/office/drawing/2014/main" id="{3BF8CC64-D5E5-A242-BFEF-775324EE0A9E}"/>
                  </a:ext>
                </a:extLst>
              </p14:cNvPr>
              <p14:cNvContentPartPr/>
              <p14:nvPr/>
            </p14:nvContentPartPr>
            <p14:xfrm>
              <a:off x="9178446" y="4203138"/>
              <a:ext cx="12600" cy="336240"/>
            </p14:xfrm>
          </p:contentPart>
        </mc:Choice>
        <mc:Fallback xmlns="">
          <p:pic>
            <p:nvPicPr>
              <p:cNvPr id="196" name="Ink 195">
                <a:extLst>
                  <a:ext uri="{FF2B5EF4-FFF2-40B4-BE49-F238E27FC236}">
                    <a16:creationId xmlns:a16="http://schemas.microsoft.com/office/drawing/2014/main" id="{3BF8CC64-D5E5-A242-BFEF-775324EE0A9E}"/>
                  </a:ext>
                </a:extLst>
              </p:cNvPr>
              <p:cNvPicPr/>
              <p:nvPr/>
            </p:nvPicPr>
            <p:blipFill>
              <a:blip r:embed="rId261"/>
              <a:stretch>
                <a:fillRect/>
              </a:stretch>
            </p:blipFill>
            <p:spPr>
              <a:xfrm>
                <a:off x="9160806" y="4167138"/>
                <a:ext cx="48240" cy="40788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97" name="Ink 196">
                <a:extLst>
                  <a:ext uri="{FF2B5EF4-FFF2-40B4-BE49-F238E27FC236}">
                    <a16:creationId xmlns:a16="http://schemas.microsoft.com/office/drawing/2014/main" id="{11734F69-2918-964B-8CB9-BB7364ADEBED}"/>
                  </a:ext>
                </a:extLst>
              </p14:cNvPr>
              <p14:cNvContentPartPr/>
              <p14:nvPr/>
            </p14:nvContentPartPr>
            <p14:xfrm>
              <a:off x="9621246" y="3840246"/>
              <a:ext cx="122760" cy="10080"/>
            </p14:xfrm>
          </p:contentPart>
        </mc:Choice>
        <mc:Fallback xmlns="">
          <p:pic>
            <p:nvPicPr>
              <p:cNvPr id="197" name="Ink 196">
                <a:extLst>
                  <a:ext uri="{FF2B5EF4-FFF2-40B4-BE49-F238E27FC236}">
                    <a16:creationId xmlns:a16="http://schemas.microsoft.com/office/drawing/2014/main" id="{11734F69-2918-964B-8CB9-BB7364ADEBED}"/>
                  </a:ext>
                </a:extLst>
              </p:cNvPr>
              <p:cNvPicPr/>
              <p:nvPr/>
            </p:nvPicPr>
            <p:blipFill>
              <a:blip r:embed="rId263"/>
              <a:stretch>
                <a:fillRect/>
              </a:stretch>
            </p:blipFill>
            <p:spPr>
              <a:xfrm>
                <a:off x="9603246" y="3804246"/>
                <a:ext cx="15840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98" name="Ink 197">
                <a:extLst>
                  <a:ext uri="{FF2B5EF4-FFF2-40B4-BE49-F238E27FC236}">
                    <a16:creationId xmlns:a16="http://schemas.microsoft.com/office/drawing/2014/main" id="{D2D055DC-0DFB-8642-9C59-9C154DEE1D3C}"/>
                  </a:ext>
                </a:extLst>
              </p14:cNvPr>
              <p14:cNvContentPartPr/>
              <p14:nvPr/>
            </p14:nvContentPartPr>
            <p14:xfrm>
              <a:off x="9395526" y="4768057"/>
              <a:ext cx="10080" cy="271080"/>
            </p14:xfrm>
          </p:contentPart>
        </mc:Choice>
        <mc:Fallback xmlns="">
          <p:pic>
            <p:nvPicPr>
              <p:cNvPr id="198" name="Ink 197">
                <a:extLst>
                  <a:ext uri="{FF2B5EF4-FFF2-40B4-BE49-F238E27FC236}">
                    <a16:creationId xmlns:a16="http://schemas.microsoft.com/office/drawing/2014/main" id="{D2D055DC-0DFB-8642-9C59-9C154DEE1D3C}"/>
                  </a:ext>
                </a:extLst>
              </p:cNvPr>
              <p:cNvPicPr/>
              <p:nvPr/>
            </p:nvPicPr>
            <p:blipFill>
              <a:blip r:embed="rId265"/>
              <a:stretch>
                <a:fillRect/>
              </a:stretch>
            </p:blipFill>
            <p:spPr>
              <a:xfrm>
                <a:off x="9377886" y="4732057"/>
                <a:ext cx="4572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99" name="Ink 198">
                <a:extLst>
                  <a:ext uri="{FF2B5EF4-FFF2-40B4-BE49-F238E27FC236}">
                    <a16:creationId xmlns:a16="http://schemas.microsoft.com/office/drawing/2014/main" id="{07F56FDD-B62A-8C48-A99E-B211BD34170F}"/>
                  </a:ext>
                </a:extLst>
              </p14:cNvPr>
              <p14:cNvContentPartPr/>
              <p14:nvPr/>
            </p14:nvContentPartPr>
            <p14:xfrm>
              <a:off x="9423246" y="4592737"/>
              <a:ext cx="360" cy="360"/>
            </p14:xfrm>
          </p:contentPart>
        </mc:Choice>
        <mc:Fallback xmlns="">
          <p:pic>
            <p:nvPicPr>
              <p:cNvPr id="199" name="Ink 198">
                <a:extLst>
                  <a:ext uri="{FF2B5EF4-FFF2-40B4-BE49-F238E27FC236}">
                    <a16:creationId xmlns:a16="http://schemas.microsoft.com/office/drawing/2014/main" id="{07F56FDD-B62A-8C48-A99E-B211BD34170F}"/>
                  </a:ext>
                </a:extLst>
              </p:cNvPr>
              <p:cNvPicPr/>
              <p:nvPr/>
            </p:nvPicPr>
            <p:blipFill>
              <a:blip r:embed="rId200"/>
              <a:stretch>
                <a:fillRect/>
              </a:stretch>
            </p:blipFill>
            <p:spPr>
              <a:xfrm>
                <a:off x="9405246" y="455673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00" name="Ink 199">
                <a:extLst>
                  <a:ext uri="{FF2B5EF4-FFF2-40B4-BE49-F238E27FC236}">
                    <a16:creationId xmlns:a16="http://schemas.microsoft.com/office/drawing/2014/main" id="{92649210-F2A5-6948-BEDF-1B7DED93286B}"/>
                  </a:ext>
                </a:extLst>
              </p14:cNvPr>
              <p14:cNvContentPartPr/>
              <p14:nvPr/>
            </p14:nvContentPartPr>
            <p14:xfrm>
              <a:off x="9420006" y="4539817"/>
              <a:ext cx="360" cy="360"/>
            </p14:xfrm>
          </p:contentPart>
        </mc:Choice>
        <mc:Fallback xmlns="">
          <p:pic>
            <p:nvPicPr>
              <p:cNvPr id="200" name="Ink 199">
                <a:extLst>
                  <a:ext uri="{FF2B5EF4-FFF2-40B4-BE49-F238E27FC236}">
                    <a16:creationId xmlns:a16="http://schemas.microsoft.com/office/drawing/2014/main" id="{92649210-F2A5-6948-BEDF-1B7DED93286B}"/>
                  </a:ext>
                </a:extLst>
              </p:cNvPr>
              <p:cNvPicPr/>
              <p:nvPr/>
            </p:nvPicPr>
            <p:blipFill>
              <a:blip r:embed="rId200"/>
              <a:stretch>
                <a:fillRect/>
              </a:stretch>
            </p:blipFill>
            <p:spPr>
              <a:xfrm>
                <a:off x="9402366" y="450417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01" name="Ink 200">
                <a:extLst>
                  <a:ext uri="{FF2B5EF4-FFF2-40B4-BE49-F238E27FC236}">
                    <a16:creationId xmlns:a16="http://schemas.microsoft.com/office/drawing/2014/main" id="{45BB6EC4-E0F0-FC4E-AC2A-B631EAE75B2B}"/>
                  </a:ext>
                </a:extLst>
              </p14:cNvPr>
              <p14:cNvContentPartPr/>
              <p14:nvPr/>
            </p14:nvContentPartPr>
            <p14:xfrm>
              <a:off x="9410520" y="3348389"/>
              <a:ext cx="555840" cy="89280"/>
            </p14:xfrm>
          </p:contentPart>
        </mc:Choice>
        <mc:Fallback xmlns="">
          <p:pic>
            <p:nvPicPr>
              <p:cNvPr id="201" name="Ink 200">
                <a:extLst>
                  <a:ext uri="{FF2B5EF4-FFF2-40B4-BE49-F238E27FC236}">
                    <a16:creationId xmlns:a16="http://schemas.microsoft.com/office/drawing/2014/main" id="{45BB6EC4-E0F0-FC4E-AC2A-B631EAE75B2B}"/>
                  </a:ext>
                </a:extLst>
              </p:cNvPr>
              <p:cNvPicPr/>
              <p:nvPr/>
            </p:nvPicPr>
            <p:blipFill>
              <a:blip r:embed="rId269"/>
              <a:stretch>
                <a:fillRect/>
              </a:stretch>
            </p:blipFill>
            <p:spPr>
              <a:xfrm>
                <a:off x="9392880" y="3312749"/>
                <a:ext cx="59148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02" name="Ink 201">
                <a:extLst>
                  <a:ext uri="{FF2B5EF4-FFF2-40B4-BE49-F238E27FC236}">
                    <a16:creationId xmlns:a16="http://schemas.microsoft.com/office/drawing/2014/main" id="{426DFB5D-0040-8447-A0C6-B4517C6D9E6D}"/>
                  </a:ext>
                </a:extLst>
              </p14:cNvPr>
              <p14:cNvContentPartPr/>
              <p14:nvPr/>
            </p14:nvContentPartPr>
            <p14:xfrm>
              <a:off x="10170120" y="3675269"/>
              <a:ext cx="360" cy="360"/>
            </p14:xfrm>
          </p:contentPart>
        </mc:Choice>
        <mc:Fallback xmlns="">
          <p:pic>
            <p:nvPicPr>
              <p:cNvPr id="202" name="Ink 201">
                <a:extLst>
                  <a:ext uri="{FF2B5EF4-FFF2-40B4-BE49-F238E27FC236}">
                    <a16:creationId xmlns:a16="http://schemas.microsoft.com/office/drawing/2014/main" id="{426DFB5D-0040-8447-A0C6-B4517C6D9E6D}"/>
                  </a:ext>
                </a:extLst>
              </p:cNvPr>
              <p:cNvPicPr/>
              <p:nvPr/>
            </p:nvPicPr>
            <p:blipFill>
              <a:blip r:embed="rId200"/>
              <a:stretch>
                <a:fillRect/>
              </a:stretch>
            </p:blipFill>
            <p:spPr>
              <a:xfrm>
                <a:off x="10152480" y="3639269"/>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03" name="Ink 202">
                <a:extLst>
                  <a:ext uri="{FF2B5EF4-FFF2-40B4-BE49-F238E27FC236}">
                    <a16:creationId xmlns:a16="http://schemas.microsoft.com/office/drawing/2014/main" id="{D4523A15-251D-8D47-8AC1-D5E44FECD29B}"/>
                  </a:ext>
                </a:extLst>
              </p14:cNvPr>
              <p14:cNvContentPartPr/>
              <p14:nvPr/>
            </p14:nvContentPartPr>
            <p14:xfrm>
              <a:off x="10274520" y="3481949"/>
              <a:ext cx="360" cy="360"/>
            </p14:xfrm>
          </p:contentPart>
        </mc:Choice>
        <mc:Fallback xmlns="">
          <p:pic>
            <p:nvPicPr>
              <p:cNvPr id="203" name="Ink 202">
                <a:extLst>
                  <a:ext uri="{FF2B5EF4-FFF2-40B4-BE49-F238E27FC236}">
                    <a16:creationId xmlns:a16="http://schemas.microsoft.com/office/drawing/2014/main" id="{D4523A15-251D-8D47-8AC1-D5E44FECD29B}"/>
                  </a:ext>
                </a:extLst>
              </p:cNvPr>
              <p:cNvPicPr/>
              <p:nvPr/>
            </p:nvPicPr>
            <p:blipFill>
              <a:blip r:embed="rId200"/>
              <a:stretch>
                <a:fillRect/>
              </a:stretch>
            </p:blipFill>
            <p:spPr>
              <a:xfrm>
                <a:off x="10256880" y="3446309"/>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05" name="Ink 204">
                <a:extLst>
                  <a:ext uri="{FF2B5EF4-FFF2-40B4-BE49-F238E27FC236}">
                    <a16:creationId xmlns:a16="http://schemas.microsoft.com/office/drawing/2014/main" id="{B87E7E35-E93A-8A47-B28E-9A82A9F1A1A1}"/>
                  </a:ext>
                </a:extLst>
              </p14:cNvPr>
              <p14:cNvContentPartPr/>
              <p14:nvPr/>
            </p14:nvContentPartPr>
            <p14:xfrm>
              <a:off x="6419880" y="5109981"/>
              <a:ext cx="360" cy="360"/>
            </p14:xfrm>
          </p:contentPart>
        </mc:Choice>
        <mc:Fallback xmlns="">
          <p:pic>
            <p:nvPicPr>
              <p:cNvPr id="205" name="Ink 204">
                <a:extLst>
                  <a:ext uri="{FF2B5EF4-FFF2-40B4-BE49-F238E27FC236}">
                    <a16:creationId xmlns:a16="http://schemas.microsoft.com/office/drawing/2014/main" id="{B87E7E35-E93A-8A47-B28E-9A82A9F1A1A1}"/>
                  </a:ext>
                </a:extLst>
              </p:cNvPr>
              <p:cNvPicPr/>
              <p:nvPr/>
            </p:nvPicPr>
            <p:blipFill>
              <a:blip r:embed="rId273"/>
              <a:stretch>
                <a:fillRect/>
              </a:stretch>
            </p:blipFill>
            <p:spPr>
              <a:xfrm>
                <a:off x="6329880" y="493034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06" name="Ink 205">
                <a:extLst>
                  <a:ext uri="{FF2B5EF4-FFF2-40B4-BE49-F238E27FC236}">
                    <a16:creationId xmlns:a16="http://schemas.microsoft.com/office/drawing/2014/main" id="{36E7809D-6CEA-5B4D-8087-11526EC938C4}"/>
                  </a:ext>
                </a:extLst>
              </p14:cNvPr>
              <p14:cNvContentPartPr/>
              <p14:nvPr/>
            </p14:nvContentPartPr>
            <p14:xfrm>
              <a:off x="5842440" y="5077941"/>
              <a:ext cx="2226240" cy="290520"/>
            </p14:xfrm>
          </p:contentPart>
        </mc:Choice>
        <mc:Fallback xmlns="">
          <p:pic>
            <p:nvPicPr>
              <p:cNvPr id="206" name="Ink 205">
                <a:extLst>
                  <a:ext uri="{FF2B5EF4-FFF2-40B4-BE49-F238E27FC236}">
                    <a16:creationId xmlns:a16="http://schemas.microsoft.com/office/drawing/2014/main" id="{36E7809D-6CEA-5B4D-8087-11526EC938C4}"/>
                  </a:ext>
                </a:extLst>
              </p:cNvPr>
              <p:cNvPicPr/>
              <p:nvPr/>
            </p:nvPicPr>
            <p:blipFill>
              <a:blip r:embed="rId275"/>
              <a:stretch>
                <a:fillRect/>
              </a:stretch>
            </p:blipFill>
            <p:spPr>
              <a:xfrm>
                <a:off x="5752800" y="4898301"/>
                <a:ext cx="2405880" cy="65016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08" name="Ink 207">
                <a:extLst>
                  <a:ext uri="{FF2B5EF4-FFF2-40B4-BE49-F238E27FC236}">
                    <a16:creationId xmlns:a16="http://schemas.microsoft.com/office/drawing/2014/main" id="{07553E00-FD8B-5347-A70F-7AF12CC8319A}"/>
                  </a:ext>
                </a:extLst>
              </p14:cNvPr>
              <p14:cNvContentPartPr/>
              <p14:nvPr/>
            </p14:nvContentPartPr>
            <p14:xfrm>
              <a:off x="5665320" y="5396901"/>
              <a:ext cx="2118240" cy="96480"/>
            </p14:xfrm>
          </p:contentPart>
        </mc:Choice>
        <mc:Fallback xmlns="">
          <p:pic>
            <p:nvPicPr>
              <p:cNvPr id="208" name="Ink 207">
                <a:extLst>
                  <a:ext uri="{FF2B5EF4-FFF2-40B4-BE49-F238E27FC236}">
                    <a16:creationId xmlns:a16="http://schemas.microsoft.com/office/drawing/2014/main" id="{07553E00-FD8B-5347-A70F-7AF12CC8319A}"/>
                  </a:ext>
                </a:extLst>
              </p:cNvPr>
              <p:cNvPicPr/>
              <p:nvPr/>
            </p:nvPicPr>
            <p:blipFill>
              <a:blip r:embed="rId277"/>
              <a:stretch>
                <a:fillRect/>
              </a:stretch>
            </p:blipFill>
            <p:spPr>
              <a:xfrm>
                <a:off x="5575680" y="5217261"/>
                <a:ext cx="2297880" cy="4561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09" name="Ink 208">
                <a:extLst>
                  <a:ext uri="{FF2B5EF4-FFF2-40B4-BE49-F238E27FC236}">
                    <a16:creationId xmlns:a16="http://schemas.microsoft.com/office/drawing/2014/main" id="{03F11775-5EA6-E344-BD8C-6DB35430F38B}"/>
                  </a:ext>
                </a:extLst>
              </p14:cNvPr>
              <p14:cNvContentPartPr/>
              <p14:nvPr/>
            </p14:nvContentPartPr>
            <p14:xfrm>
              <a:off x="7809120" y="5443341"/>
              <a:ext cx="480960" cy="20160"/>
            </p14:xfrm>
          </p:contentPart>
        </mc:Choice>
        <mc:Fallback xmlns="">
          <p:pic>
            <p:nvPicPr>
              <p:cNvPr id="209" name="Ink 208">
                <a:extLst>
                  <a:ext uri="{FF2B5EF4-FFF2-40B4-BE49-F238E27FC236}">
                    <a16:creationId xmlns:a16="http://schemas.microsoft.com/office/drawing/2014/main" id="{03F11775-5EA6-E344-BD8C-6DB35430F38B}"/>
                  </a:ext>
                </a:extLst>
              </p:cNvPr>
              <p:cNvPicPr/>
              <p:nvPr/>
            </p:nvPicPr>
            <p:blipFill>
              <a:blip r:embed="rId279"/>
              <a:stretch>
                <a:fillRect/>
              </a:stretch>
            </p:blipFill>
            <p:spPr>
              <a:xfrm>
                <a:off x="7719120" y="5263701"/>
                <a:ext cx="66060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11" name="Ink 210">
                <a:extLst>
                  <a:ext uri="{FF2B5EF4-FFF2-40B4-BE49-F238E27FC236}">
                    <a16:creationId xmlns:a16="http://schemas.microsoft.com/office/drawing/2014/main" id="{A8E27DCE-1BCA-5A44-B2C0-47A881B39E72}"/>
                  </a:ext>
                </a:extLst>
              </p14:cNvPr>
              <p14:cNvContentPartPr/>
              <p14:nvPr/>
            </p14:nvContentPartPr>
            <p14:xfrm>
              <a:off x="5422320" y="4032861"/>
              <a:ext cx="1995120" cy="1334880"/>
            </p14:xfrm>
          </p:contentPart>
        </mc:Choice>
        <mc:Fallback xmlns="">
          <p:pic>
            <p:nvPicPr>
              <p:cNvPr id="211" name="Ink 210">
                <a:extLst>
                  <a:ext uri="{FF2B5EF4-FFF2-40B4-BE49-F238E27FC236}">
                    <a16:creationId xmlns:a16="http://schemas.microsoft.com/office/drawing/2014/main" id="{A8E27DCE-1BCA-5A44-B2C0-47A881B39E72}"/>
                  </a:ext>
                </a:extLst>
              </p:cNvPr>
              <p:cNvPicPr/>
              <p:nvPr/>
            </p:nvPicPr>
            <p:blipFill>
              <a:blip r:embed="rId281"/>
              <a:stretch>
                <a:fillRect/>
              </a:stretch>
            </p:blipFill>
            <p:spPr>
              <a:xfrm>
                <a:off x="5332680" y="3852861"/>
                <a:ext cx="2174760" cy="169452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13" name="Ink 212">
                <a:extLst>
                  <a:ext uri="{FF2B5EF4-FFF2-40B4-BE49-F238E27FC236}">
                    <a16:creationId xmlns:a16="http://schemas.microsoft.com/office/drawing/2014/main" id="{59C2D2A5-F25D-E546-A95B-4E86ABECCEE0}"/>
                  </a:ext>
                </a:extLst>
              </p14:cNvPr>
              <p14:cNvContentPartPr/>
              <p14:nvPr/>
            </p14:nvContentPartPr>
            <p14:xfrm>
              <a:off x="5551200" y="4149501"/>
              <a:ext cx="2656440" cy="1293120"/>
            </p14:xfrm>
          </p:contentPart>
        </mc:Choice>
        <mc:Fallback xmlns="">
          <p:pic>
            <p:nvPicPr>
              <p:cNvPr id="213" name="Ink 212">
                <a:extLst>
                  <a:ext uri="{FF2B5EF4-FFF2-40B4-BE49-F238E27FC236}">
                    <a16:creationId xmlns:a16="http://schemas.microsoft.com/office/drawing/2014/main" id="{59C2D2A5-F25D-E546-A95B-4E86ABECCEE0}"/>
                  </a:ext>
                </a:extLst>
              </p:cNvPr>
              <p:cNvPicPr/>
              <p:nvPr/>
            </p:nvPicPr>
            <p:blipFill>
              <a:blip r:embed="rId283"/>
              <a:stretch>
                <a:fillRect/>
              </a:stretch>
            </p:blipFill>
            <p:spPr>
              <a:xfrm>
                <a:off x="5461200" y="3969861"/>
                <a:ext cx="2836080" cy="16527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14" name="Ink 213">
                <a:extLst>
                  <a:ext uri="{FF2B5EF4-FFF2-40B4-BE49-F238E27FC236}">
                    <a16:creationId xmlns:a16="http://schemas.microsoft.com/office/drawing/2014/main" id="{B0C38EC8-33A9-DF46-8DB4-91FE51079A16}"/>
                  </a:ext>
                </a:extLst>
              </p14:cNvPr>
              <p14:cNvContentPartPr/>
              <p14:nvPr/>
            </p14:nvContentPartPr>
            <p14:xfrm>
              <a:off x="5857920" y="4062741"/>
              <a:ext cx="1178280" cy="712800"/>
            </p14:xfrm>
          </p:contentPart>
        </mc:Choice>
        <mc:Fallback xmlns="">
          <p:pic>
            <p:nvPicPr>
              <p:cNvPr id="214" name="Ink 213">
                <a:extLst>
                  <a:ext uri="{FF2B5EF4-FFF2-40B4-BE49-F238E27FC236}">
                    <a16:creationId xmlns:a16="http://schemas.microsoft.com/office/drawing/2014/main" id="{B0C38EC8-33A9-DF46-8DB4-91FE51079A16}"/>
                  </a:ext>
                </a:extLst>
              </p:cNvPr>
              <p:cNvPicPr/>
              <p:nvPr/>
            </p:nvPicPr>
            <p:blipFill>
              <a:blip r:embed="rId285"/>
              <a:stretch>
                <a:fillRect/>
              </a:stretch>
            </p:blipFill>
            <p:spPr>
              <a:xfrm>
                <a:off x="5768280" y="3883101"/>
                <a:ext cx="1357920" cy="10724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15" name="Ink 214">
                <a:extLst>
                  <a:ext uri="{FF2B5EF4-FFF2-40B4-BE49-F238E27FC236}">
                    <a16:creationId xmlns:a16="http://schemas.microsoft.com/office/drawing/2014/main" id="{91471208-A807-6744-A6B6-8BEBCAE0EC78}"/>
                  </a:ext>
                </a:extLst>
              </p14:cNvPr>
              <p14:cNvContentPartPr/>
              <p14:nvPr/>
            </p14:nvContentPartPr>
            <p14:xfrm>
              <a:off x="7018920" y="4761861"/>
              <a:ext cx="346320" cy="177840"/>
            </p14:xfrm>
          </p:contentPart>
        </mc:Choice>
        <mc:Fallback xmlns="">
          <p:pic>
            <p:nvPicPr>
              <p:cNvPr id="215" name="Ink 214">
                <a:extLst>
                  <a:ext uri="{FF2B5EF4-FFF2-40B4-BE49-F238E27FC236}">
                    <a16:creationId xmlns:a16="http://schemas.microsoft.com/office/drawing/2014/main" id="{91471208-A807-6744-A6B6-8BEBCAE0EC78}"/>
                  </a:ext>
                </a:extLst>
              </p:cNvPr>
              <p:cNvPicPr/>
              <p:nvPr/>
            </p:nvPicPr>
            <p:blipFill>
              <a:blip r:embed="rId287"/>
              <a:stretch>
                <a:fillRect/>
              </a:stretch>
            </p:blipFill>
            <p:spPr>
              <a:xfrm>
                <a:off x="6928920" y="4582221"/>
                <a:ext cx="525960" cy="5374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16" name="Ink 215">
                <a:extLst>
                  <a:ext uri="{FF2B5EF4-FFF2-40B4-BE49-F238E27FC236}">
                    <a16:creationId xmlns:a16="http://schemas.microsoft.com/office/drawing/2014/main" id="{ABBE938E-D257-604A-BAA4-79F84C1DE7A8}"/>
                  </a:ext>
                </a:extLst>
              </p14:cNvPr>
              <p14:cNvContentPartPr/>
              <p14:nvPr/>
            </p14:nvContentPartPr>
            <p14:xfrm>
              <a:off x="5753160" y="4468821"/>
              <a:ext cx="1148040" cy="318960"/>
            </p14:xfrm>
          </p:contentPart>
        </mc:Choice>
        <mc:Fallback xmlns="">
          <p:pic>
            <p:nvPicPr>
              <p:cNvPr id="216" name="Ink 215">
                <a:extLst>
                  <a:ext uri="{FF2B5EF4-FFF2-40B4-BE49-F238E27FC236}">
                    <a16:creationId xmlns:a16="http://schemas.microsoft.com/office/drawing/2014/main" id="{ABBE938E-D257-604A-BAA4-79F84C1DE7A8}"/>
                  </a:ext>
                </a:extLst>
              </p:cNvPr>
              <p:cNvPicPr/>
              <p:nvPr/>
            </p:nvPicPr>
            <p:blipFill>
              <a:blip r:embed="rId289"/>
              <a:stretch>
                <a:fillRect/>
              </a:stretch>
            </p:blipFill>
            <p:spPr>
              <a:xfrm>
                <a:off x="5663160" y="4288821"/>
                <a:ext cx="1327680" cy="6786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17" name="Ink 216">
                <a:extLst>
                  <a:ext uri="{FF2B5EF4-FFF2-40B4-BE49-F238E27FC236}">
                    <a16:creationId xmlns:a16="http://schemas.microsoft.com/office/drawing/2014/main" id="{8E698F18-7D43-6846-833D-DEBEEFC33E8A}"/>
                  </a:ext>
                </a:extLst>
              </p14:cNvPr>
              <p14:cNvContentPartPr/>
              <p14:nvPr/>
            </p14:nvContentPartPr>
            <p14:xfrm>
              <a:off x="5450400" y="4429221"/>
              <a:ext cx="1292040" cy="916920"/>
            </p14:xfrm>
          </p:contentPart>
        </mc:Choice>
        <mc:Fallback xmlns="">
          <p:pic>
            <p:nvPicPr>
              <p:cNvPr id="217" name="Ink 216">
                <a:extLst>
                  <a:ext uri="{FF2B5EF4-FFF2-40B4-BE49-F238E27FC236}">
                    <a16:creationId xmlns:a16="http://schemas.microsoft.com/office/drawing/2014/main" id="{8E698F18-7D43-6846-833D-DEBEEFC33E8A}"/>
                  </a:ext>
                </a:extLst>
              </p:cNvPr>
              <p:cNvPicPr/>
              <p:nvPr/>
            </p:nvPicPr>
            <p:blipFill>
              <a:blip r:embed="rId291"/>
              <a:stretch>
                <a:fillRect/>
              </a:stretch>
            </p:blipFill>
            <p:spPr>
              <a:xfrm>
                <a:off x="5360760" y="4249581"/>
                <a:ext cx="1471680" cy="127656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18" name="Ink 217">
                <a:extLst>
                  <a:ext uri="{FF2B5EF4-FFF2-40B4-BE49-F238E27FC236}">
                    <a16:creationId xmlns:a16="http://schemas.microsoft.com/office/drawing/2014/main" id="{0E91A673-7FDE-AD47-90D2-004A8BD87F40}"/>
                  </a:ext>
                </a:extLst>
              </p14:cNvPr>
              <p14:cNvContentPartPr/>
              <p14:nvPr/>
            </p14:nvContentPartPr>
            <p14:xfrm>
              <a:off x="5426280" y="5408781"/>
              <a:ext cx="1826280" cy="56160"/>
            </p14:xfrm>
          </p:contentPart>
        </mc:Choice>
        <mc:Fallback xmlns="">
          <p:pic>
            <p:nvPicPr>
              <p:cNvPr id="218" name="Ink 217">
                <a:extLst>
                  <a:ext uri="{FF2B5EF4-FFF2-40B4-BE49-F238E27FC236}">
                    <a16:creationId xmlns:a16="http://schemas.microsoft.com/office/drawing/2014/main" id="{0E91A673-7FDE-AD47-90D2-004A8BD87F40}"/>
                  </a:ext>
                </a:extLst>
              </p:cNvPr>
              <p:cNvPicPr/>
              <p:nvPr/>
            </p:nvPicPr>
            <p:blipFill>
              <a:blip r:embed="rId293"/>
              <a:stretch>
                <a:fillRect/>
              </a:stretch>
            </p:blipFill>
            <p:spPr>
              <a:xfrm>
                <a:off x="5336280" y="5229141"/>
                <a:ext cx="200592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19" name="Ink 218">
                <a:extLst>
                  <a:ext uri="{FF2B5EF4-FFF2-40B4-BE49-F238E27FC236}">
                    <a16:creationId xmlns:a16="http://schemas.microsoft.com/office/drawing/2014/main" id="{3B37FFD5-16CF-A848-801F-FCAE5B14AA7E}"/>
                  </a:ext>
                </a:extLst>
              </p14:cNvPr>
              <p14:cNvContentPartPr/>
              <p14:nvPr/>
            </p14:nvContentPartPr>
            <p14:xfrm>
              <a:off x="6551640" y="5430021"/>
              <a:ext cx="1700640" cy="43560"/>
            </p14:xfrm>
          </p:contentPart>
        </mc:Choice>
        <mc:Fallback xmlns="">
          <p:pic>
            <p:nvPicPr>
              <p:cNvPr id="219" name="Ink 218">
                <a:extLst>
                  <a:ext uri="{FF2B5EF4-FFF2-40B4-BE49-F238E27FC236}">
                    <a16:creationId xmlns:a16="http://schemas.microsoft.com/office/drawing/2014/main" id="{3B37FFD5-16CF-A848-801F-FCAE5B14AA7E}"/>
                  </a:ext>
                </a:extLst>
              </p:cNvPr>
              <p:cNvPicPr/>
              <p:nvPr/>
            </p:nvPicPr>
            <p:blipFill>
              <a:blip r:embed="rId295"/>
              <a:stretch>
                <a:fillRect/>
              </a:stretch>
            </p:blipFill>
            <p:spPr>
              <a:xfrm>
                <a:off x="6461640" y="5250021"/>
                <a:ext cx="1880280" cy="4032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21" name="Ink 220">
                <a:extLst>
                  <a:ext uri="{FF2B5EF4-FFF2-40B4-BE49-F238E27FC236}">
                    <a16:creationId xmlns:a16="http://schemas.microsoft.com/office/drawing/2014/main" id="{499657F5-541B-5546-ACA2-CE6B002162CA}"/>
                  </a:ext>
                </a:extLst>
              </p14:cNvPr>
              <p14:cNvContentPartPr/>
              <p14:nvPr/>
            </p14:nvContentPartPr>
            <p14:xfrm>
              <a:off x="5506560" y="4105221"/>
              <a:ext cx="2333520" cy="1350360"/>
            </p14:xfrm>
          </p:contentPart>
        </mc:Choice>
        <mc:Fallback xmlns="">
          <p:pic>
            <p:nvPicPr>
              <p:cNvPr id="221" name="Ink 220">
                <a:extLst>
                  <a:ext uri="{FF2B5EF4-FFF2-40B4-BE49-F238E27FC236}">
                    <a16:creationId xmlns:a16="http://schemas.microsoft.com/office/drawing/2014/main" id="{499657F5-541B-5546-ACA2-CE6B002162CA}"/>
                  </a:ext>
                </a:extLst>
              </p:cNvPr>
              <p:cNvPicPr/>
              <p:nvPr/>
            </p:nvPicPr>
            <p:blipFill>
              <a:blip r:embed="rId297"/>
              <a:stretch>
                <a:fillRect/>
              </a:stretch>
            </p:blipFill>
            <p:spPr>
              <a:xfrm>
                <a:off x="5416920" y="3925581"/>
                <a:ext cx="2513160" cy="1710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22" name="Ink 221">
                <a:extLst>
                  <a:ext uri="{FF2B5EF4-FFF2-40B4-BE49-F238E27FC236}">
                    <a16:creationId xmlns:a16="http://schemas.microsoft.com/office/drawing/2014/main" id="{23056089-1C4D-6F49-8FC7-5AF30A66E62D}"/>
                  </a:ext>
                </a:extLst>
              </p14:cNvPr>
              <p14:cNvContentPartPr/>
              <p14:nvPr/>
            </p14:nvContentPartPr>
            <p14:xfrm>
              <a:off x="5736960" y="5415981"/>
              <a:ext cx="691920" cy="39600"/>
            </p14:xfrm>
          </p:contentPart>
        </mc:Choice>
        <mc:Fallback xmlns="">
          <p:pic>
            <p:nvPicPr>
              <p:cNvPr id="222" name="Ink 221">
                <a:extLst>
                  <a:ext uri="{FF2B5EF4-FFF2-40B4-BE49-F238E27FC236}">
                    <a16:creationId xmlns:a16="http://schemas.microsoft.com/office/drawing/2014/main" id="{23056089-1C4D-6F49-8FC7-5AF30A66E62D}"/>
                  </a:ext>
                </a:extLst>
              </p:cNvPr>
              <p:cNvPicPr/>
              <p:nvPr/>
            </p:nvPicPr>
            <p:blipFill>
              <a:blip r:embed="rId299"/>
              <a:stretch>
                <a:fillRect/>
              </a:stretch>
            </p:blipFill>
            <p:spPr>
              <a:xfrm>
                <a:off x="5646960" y="5235981"/>
                <a:ext cx="87156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23" name="Ink 222">
                <a:extLst>
                  <a:ext uri="{FF2B5EF4-FFF2-40B4-BE49-F238E27FC236}">
                    <a16:creationId xmlns:a16="http://schemas.microsoft.com/office/drawing/2014/main" id="{AE919434-1246-4246-AC24-16EBCF5E9DC4}"/>
                  </a:ext>
                </a:extLst>
              </p14:cNvPr>
              <p14:cNvContentPartPr/>
              <p14:nvPr/>
            </p14:nvContentPartPr>
            <p14:xfrm>
              <a:off x="5435640" y="5350461"/>
              <a:ext cx="1294560" cy="109080"/>
            </p14:xfrm>
          </p:contentPart>
        </mc:Choice>
        <mc:Fallback xmlns="">
          <p:pic>
            <p:nvPicPr>
              <p:cNvPr id="223" name="Ink 222">
                <a:extLst>
                  <a:ext uri="{FF2B5EF4-FFF2-40B4-BE49-F238E27FC236}">
                    <a16:creationId xmlns:a16="http://schemas.microsoft.com/office/drawing/2014/main" id="{AE919434-1246-4246-AC24-16EBCF5E9DC4}"/>
                  </a:ext>
                </a:extLst>
              </p:cNvPr>
              <p:cNvPicPr/>
              <p:nvPr/>
            </p:nvPicPr>
            <p:blipFill>
              <a:blip r:embed="rId301"/>
              <a:stretch>
                <a:fillRect/>
              </a:stretch>
            </p:blipFill>
            <p:spPr>
              <a:xfrm>
                <a:off x="5346000" y="5170461"/>
                <a:ext cx="1474200" cy="46872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24" name="Ink 223">
                <a:extLst>
                  <a:ext uri="{FF2B5EF4-FFF2-40B4-BE49-F238E27FC236}">
                    <a16:creationId xmlns:a16="http://schemas.microsoft.com/office/drawing/2014/main" id="{DE5ABDC1-BE88-6043-9ABD-1F722ECB0ED5}"/>
                  </a:ext>
                </a:extLst>
              </p14:cNvPr>
              <p14:cNvContentPartPr/>
              <p14:nvPr/>
            </p14:nvContentPartPr>
            <p14:xfrm>
              <a:off x="5403600" y="5390061"/>
              <a:ext cx="1855800" cy="52920"/>
            </p14:xfrm>
          </p:contentPart>
        </mc:Choice>
        <mc:Fallback xmlns="">
          <p:pic>
            <p:nvPicPr>
              <p:cNvPr id="224" name="Ink 223">
                <a:extLst>
                  <a:ext uri="{FF2B5EF4-FFF2-40B4-BE49-F238E27FC236}">
                    <a16:creationId xmlns:a16="http://schemas.microsoft.com/office/drawing/2014/main" id="{DE5ABDC1-BE88-6043-9ABD-1F722ECB0ED5}"/>
                  </a:ext>
                </a:extLst>
              </p:cNvPr>
              <p:cNvPicPr/>
              <p:nvPr/>
            </p:nvPicPr>
            <p:blipFill>
              <a:blip r:embed="rId303"/>
              <a:stretch>
                <a:fillRect/>
              </a:stretch>
            </p:blipFill>
            <p:spPr>
              <a:xfrm>
                <a:off x="5313960" y="5210421"/>
                <a:ext cx="203544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27" name="Ink 226">
                <a:extLst>
                  <a:ext uri="{FF2B5EF4-FFF2-40B4-BE49-F238E27FC236}">
                    <a16:creationId xmlns:a16="http://schemas.microsoft.com/office/drawing/2014/main" id="{06BAA6CB-0317-934F-8D4B-E9E8182A42F1}"/>
                  </a:ext>
                </a:extLst>
              </p14:cNvPr>
              <p14:cNvContentPartPr/>
              <p14:nvPr/>
            </p14:nvContentPartPr>
            <p14:xfrm>
              <a:off x="5501880" y="4167501"/>
              <a:ext cx="2361600" cy="1092960"/>
            </p14:xfrm>
          </p:contentPart>
        </mc:Choice>
        <mc:Fallback xmlns="">
          <p:pic>
            <p:nvPicPr>
              <p:cNvPr id="227" name="Ink 226">
                <a:extLst>
                  <a:ext uri="{FF2B5EF4-FFF2-40B4-BE49-F238E27FC236}">
                    <a16:creationId xmlns:a16="http://schemas.microsoft.com/office/drawing/2014/main" id="{06BAA6CB-0317-934F-8D4B-E9E8182A42F1}"/>
                  </a:ext>
                </a:extLst>
              </p:cNvPr>
              <p:cNvPicPr/>
              <p:nvPr/>
            </p:nvPicPr>
            <p:blipFill>
              <a:blip r:embed="rId305"/>
              <a:stretch>
                <a:fillRect/>
              </a:stretch>
            </p:blipFill>
            <p:spPr>
              <a:xfrm>
                <a:off x="5411880" y="3987501"/>
                <a:ext cx="2541240" cy="145260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229" name="Ink 228">
                <a:extLst>
                  <a:ext uri="{FF2B5EF4-FFF2-40B4-BE49-F238E27FC236}">
                    <a16:creationId xmlns:a16="http://schemas.microsoft.com/office/drawing/2014/main" id="{B98FEEA8-058F-C042-A2E7-792E2D251963}"/>
                  </a:ext>
                </a:extLst>
              </p14:cNvPr>
              <p14:cNvContentPartPr/>
              <p14:nvPr/>
            </p14:nvContentPartPr>
            <p14:xfrm>
              <a:off x="6933691" y="4688992"/>
              <a:ext cx="564120" cy="330480"/>
            </p14:xfrm>
          </p:contentPart>
        </mc:Choice>
        <mc:Fallback xmlns="">
          <p:pic>
            <p:nvPicPr>
              <p:cNvPr id="229" name="Ink 228">
                <a:extLst>
                  <a:ext uri="{FF2B5EF4-FFF2-40B4-BE49-F238E27FC236}">
                    <a16:creationId xmlns:a16="http://schemas.microsoft.com/office/drawing/2014/main" id="{B98FEEA8-058F-C042-A2E7-792E2D251963}"/>
                  </a:ext>
                </a:extLst>
              </p:cNvPr>
              <p:cNvPicPr/>
              <p:nvPr/>
            </p:nvPicPr>
            <p:blipFill>
              <a:blip r:embed="rId307"/>
              <a:stretch>
                <a:fillRect/>
              </a:stretch>
            </p:blipFill>
            <p:spPr>
              <a:xfrm>
                <a:off x="6843691" y="4508992"/>
                <a:ext cx="743760" cy="69012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30" name="Ink 229">
                <a:extLst>
                  <a:ext uri="{FF2B5EF4-FFF2-40B4-BE49-F238E27FC236}">
                    <a16:creationId xmlns:a16="http://schemas.microsoft.com/office/drawing/2014/main" id="{6E735829-631C-1241-A31C-FF86659EC342}"/>
                  </a:ext>
                </a:extLst>
              </p14:cNvPr>
              <p14:cNvContentPartPr/>
              <p14:nvPr/>
            </p14:nvContentPartPr>
            <p14:xfrm>
              <a:off x="7499611" y="5021272"/>
              <a:ext cx="702720" cy="392040"/>
            </p14:xfrm>
          </p:contentPart>
        </mc:Choice>
        <mc:Fallback xmlns="">
          <p:pic>
            <p:nvPicPr>
              <p:cNvPr id="230" name="Ink 229">
                <a:extLst>
                  <a:ext uri="{FF2B5EF4-FFF2-40B4-BE49-F238E27FC236}">
                    <a16:creationId xmlns:a16="http://schemas.microsoft.com/office/drawing/2014/main" id="{6E735829-631C-1241-A31C-FF86659EC342}"/>
                  </a:ext>
                </a:extLst>
              </p:cNvPr>
              <p:cNvPicPr/>
              <p:nvPr/>
            </p:nvPicPr>
            <p:blipFill>
              <a:blip r:embed="rId309"/>
              <a:stretch>
                <a:fillRect/>
              </a:stretch>
            </p:blipFill>
            <p:spPr>
              <a:xfrm>
                <a:off x="7409611" y="4841272"/>
                <a:ext cx="882360" cy="75168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31" name="Ink 230">
                <a:extLst>
                  <a:ext uri="{FF2B5EF4-FFF2-40B4-BE49-F238E27FC236}">
                    <a16:creationId xmlns:a16="http://schemas.microsoft.com/office/drawing/2014/main" id="{15C271D9-FF94-D348-9805-9B50472CFC73}"/>
                  </a:ext>
                </a:extLst>
              </p14:cNvPr>
              <p14:cNvContentPartPr/>
              <p14:nvPr/>
            </p14:nvContentPartPr>
            <p14:xfrm>
              <a:off x="6475411" y="4861072"/>
              <a:ext cx="1176480" cy="308520"/>
            </p14:xfrm>
          </p:contentPart>
        </mc:Choice>
        <mc:Fallback xmlns="">
          <p:pic>
            <p:nvPicPr>
              <p:cNvPr id="231" name="Ink 230">
                <a:extLst>
                  <a:ext uri="{FF2B5EF4-FFF2-40B4-BE49-F238E27FC236}">
                    <a16:creationId xmlns:a16="http://schemas.microsoft.com/office/drawing/2014/main" id="{15C271D9-FF94-D348-9805-9B50472CFC73}"/>
                  </a:ext>
                </a:extLst>
              </p:cNvPr>
              <p:cNvPicPr/>
              <p:nvPr/>
            </p:nvPicPr>
            <p:blipFill>
              <a:blip r:embed="rId311"/>
              <a:stretch>
                <a:fillRect/>
              </a:stretch>
            </p:blipFill>
            <p:spPr>
              <a:xfrm>
                <a:off x="6385411" y="4681432"/>
                <a:ext cx="135612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32" name="Ink 231">
                <a:extLst>
                  <a:ext uri="{FF2B5EF4-FFF2-40B4-BE49-F238E27FC236}">
                    <a16:creationId xmlns:a16="http://schemas.microsoft.com/office/drawing/2014/main" id="{023B907A-8F37-3641-B152-2A7521958926}"/>
                  </a:ext>
                </a:extLst>
              </p14:cNvPr>
              <p14:cNvContentPartPr/>
              <p14:nvPr/>
            </p14:nvContentPartPr>
            <p14:xfrm>
              <a:off x="6480451" y="4426912"/>
              <a:ext cx="611280" cy="356040"/>
            </p14:xfrm>
          </p:contentPart>
        </mc:Choice>
        <mc:Fallback xmlns="">
          <p:pic>
            <p:nvPicPr>
              <p:cNvPr id="232" name="Ink 231">
                <a:extLst>
                  <a:ext uri="{FF2B5EF4-FFF2-40B4-BE49-F238E27FC236}">
                    <a16:creationId xmlns:a16="http://schemas.microsoft.com/office/drawing/2014/main" id="{023B907A-8F37-3641-B152-2A7521958926}"/>
                  </a:ext>
                </a:extLst>
              </p:cNvPr>
              <p:cNvPicPr/>
              <p:nvPr/>
            </p:nvPicPr>
            <p:blipFill>
              <a:blip r:embed="rId313"/>
              <a:stretch>
                <a:fillRect/>
              </a:stretch>
            </p:blipFill>
            <p:spPr>
              <a:xfrm>
                <a:off x="6390451" y="4246912"/>
                <a:ext cx="790920" cy="71568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33" name="Ink 232">
                <a:extLst>
                  <a:ext uri="{FF2B5EF4-FFF2-40B4-BE49-F238E27FC236}">
                    <a16:creationId xmlns:a16="http://schemas.microsoft.com/office/drawing/2014/main" id="{5D1BC8AC-2494-6C49-87DC-577A684C8B1F}"/>
                  </a:ext>
                </a:extLst>
              </p14:cNvPr>
              <p14:cNvContentPartPr/>
              <p14:nvPr/>
            </p14:nvContentPartPr>
            <p14:xfrm>
              <a:off x="6994891" y="4736512"/>
              <a:ext cx="464760" cy="262440"/>
            </p14:xfrm>
          </p:contentPart>
        </mc:Choice>
        <mc:Fallback xmlns="">
          <p:pic>
            <p:nvPicPr>
              <p:cNvPr id="233" name="Ink 232">
                <a:extLst>
                  <a:ext uri="{FF2B5EF4-FFF2-40B4-BE49-F238E27FC236}">
                    <a16:creationId xmlns:a16="http://schemas.microsoft.com/office/drawing/2014/main" id="{5D1BC8AC-2494-6C49-87DC-577A684C8B1F}"/>
                  </a:ext>
                </a:extLst>
              </p:cNvPr>
              <p:cNvPicPr/>
              <p:nvPr/>
            </p:nvPicPr>
            <p:blipFill>
              <a:blip r:embed="rId315"/>
              <a:stretch>
                <a:fillRect/>
              </a:stretch>
            </p:blipFill>
            <p:spPr>
              <a:xfrm>
                <a:off x="6904891" y="4556512"/>
                <a:ext cx="644400" cy="62208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34" name="Ink 233">
                <a:extLst>
                  <a:ext uri="{FF2B5EF4-FFF2-40B4-BE49-F238E27FC236}">
                    <a16:creationId xmlns:a16="http://schemas.microsoft.com/office/drawing/2014/main" id="{3F117BCB-A0B3-1A44-9AF3-C2942A94659E}"/>
                  </a:ext>
                </a:extLst>
              </p14:cNvPr>
              <p14:cNvContentPartPr/>
              <p14:nvPr/>
            </p14:nvContentPartPr>
            <p14:xfrm>
              <a:off x="7359211" y="4956472"/>
              <a:ext cx="522720" cy="292320"/>
            </p14:xfrm>
          </p:contentPart>
        </mc:Choice>
        <mc:Fallback xmlns="">
          <p:pic>
            <p:nvPicPr>
              <p:cNvPr id="234" name="Ink 233">
                <a:extLst>
                  <a:ext uri="{FF2B5EF4-FFF2-40B4-BE49-F238E27FC236}">
                    <a16:creationId xmlns:a16="http://schemas.microsoft.com/office/drawing/2014/main" id="{3F117BCB-A0B3-1A44-9AF3-C2942A94659E}"/>
                  </a:ext>
                </a:extLst>
              </p:cNvPr>
              <p:cNvPicPr/>
              <p:nvPr/>
            </p:nvPicPr>
            <p:blipFill>
              <a:blip r:embed="rId317"/>
              <a:stretch>
                <a:fillRect/>
              </a:stretch>
            </p:blipFill>
            <p:spPr>
              <a:xfrm>
                <a:off x="7269211" y="4776472"/>
                <a:ext cx="702360" cy="6519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36" name="Ink 235">
                <a:extLst>
                  <a:ext uri="{FF2B5EF4-FFF2-40B4-BE49-F238E27FC236}">
                    <a16:creationId xmlns:a16="http://schemas.microsoft.com/office/drawing/2014/main" id="{255C8EAF-C265-8045-9261-0EEB48AF0C31}"/>
                  </a:ext>
                </a:extLst>
              </p14:cNvPr>
              <p14:cNvContentPartPr/>
              <p14:nvPr/>
            </p14:nvContentPartPr>
            <p14:xfrm>
              <a:off x="7598251" y="5061952"/>
              <a:ext cx="544680" cy="327600"/>
            </p14:xfrm>
          </p:contentPart>
        </mc:Choice>
        <mc:Fallback xmlns="">
          <p:pic>
            <p:nvPicPr>
              <p:cNvPr id="236" name="Ink 235">
                <a:extLst>
                  <a:ext uri="{FF2B5EF4-FFF2-40B4-BE49-F238E27FC236}">
                    <a16:creationId xmlns:a16="http://schemas.microsoft.com/office/drawing/2014/main" id="{255C8EAF-C265-8045-9261-0EEB48AF0C31}"/>
                  </a:ext>
                </a:extLst>
              </p:cNvPr>
              <p:cNvPicPr/>
              <p:nvPr/>
            </p:nvPicPr>
            <p:blipFill>
              <a:blip r:embed="rId319"/>
              <a:stretch>
                <a:fillRect/>
              </a:stretch>
            </p:blipFill>
            <p:spPr>
              <a:xfrm>
                <a:off x="7508251" y="4882312"/>
                <a:ext cx="724320" cy="6872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37" name="Ink 236">
                <a:extLst>
                  <a:ext uri="{FF2B5EF4-FFF2-40B4-BE49-F238E27FC236}">
                    <a16:creationId xmlns:a16="http://schemas.microsoft.com/office/drawing/2014/main" id="{2290E5DF-6946-794A-A2CB-15213E5E58C0}"/>
                  </a:ext>
                </a:extLst>
              </p14:cNvPr>
              <p14:cNvContentPartPr/>
              <p14:nvPr/>
            </p14:nvContentPartPr>
            <p14:xfrm>
              <a:off x="7940611" y="5300632"/>
              <a:ext cx="294120" cy="133560"/>
            </p14:xfrm>
          </p:contentPart>
        </mc:Choice>
        <mc:Fallback xmlns="">
          <p:pic>
            <p:nvPicPr>
              <p:cNvPr id="237" name="Ink 236">
                <a:extLst>
                  <a:ext uri="{FF2B5EF4-FFF2-40B4-BE49-F238E27FC236}">
                    <a16:creationId xmlns:a16="http://schemas.microsoft.com/office/drawing/2014/main" id="{2290E5DF-6946-794A-A2CB-15213E5E58C0}"/>
                  </a:ext>
                </a:extLst>
              </p:cNvPr>
              <p:cNvPicPr/>
              <p:nvPr/>
            </p:nvPicPr>
            <p:blipFill>
              <a:blip r:embed="rId321"/>
              <a:stretch>
                <a:fillRect/>
              </a:stretch>
            </p:blipFill>
            <p:spPr>
              <a:xfrm>
                <a:off x="7850611" y="5120992"/>
                <a:ext cx="473760" cy="4932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38" name="Ink 237">
                <a:extLst>
                  <a:ext uri="{FF2B5EF4-FFF2-40B4-BE49-F238E27FC236}">
                    <a16:creationId xmlns:a16="http://schemas.microsoft.com/office/drawing/2014/main" id="{26216127-F940-384C-B961-C38899FE5484}"/>
                  </a:ext>
                </a:extLst>
              </p14:cNvPr>
              <p14:cNvContentPartPr/>
              <p14:nvPr/>
            </p14:nvContentPartPr>
            <p14:xfrm>
              <a:off x="7298371" y="5370472"/>
              <a:ext cx="743040" cy="101880"/>
            </p14:xfrm>
          </p:contentPart>
        </mc:Choice>
        <mc:Fallback xmlns="">
          <p:pic>
            <p:nvPicPr>
              <p:cNvPr id="238" name="Ink 237">
                <a:extLst>
                  <a:ext uri="{FF2B5EF4-FFF2-40B4-BE49-F238E27FC236}">
                    <a16:creationId xmlns:a16="http://schemas.microsoft.com/office/drawing/2014/main" id="{26216127-F940-384C-B961-C38899FE5484}"/>
                  </a:ext>
                </a:extLst>
              </p:cNvPr>
              <p:cNvPicPr/>
              <p:nvPr/>
            </p:nvPicPr>
            <p:blipFill>
              <a:blip r:embed="rId323"/>
              <a:stretch>
                <a:fillRect/>
              </a:stretch>
            </p:blipFill>
            <p:spPr>
              <a:xfrm>
                <a:off x="7208731" y="5190472"/>
                <a:ext cx="92268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39" name="Ink 238">
                <a:extLst>
                  <a:ext uri="{FF2B5EF4-FFF2-40B4-BE49-F238E27FC236}">
                    <a16:creationId xmlns:a16="http://schemas.microsoft.com/office/drawing/2014/main" id="{8F9CDB9C-D4B8-6742-92BD-3D6FFA90A854}"/>
                  </a:ext>
                </a:extLst>
              </p14:cNvPr>
              <p14:cNvContentPartPr/>
              <p14:nvPr/>
            </p14:nvContentPartPr>
            <p14:xfrm>
              <a:off x="5455433" y="5043232"/>
              <a:ext cx="233640" cy="242280"/>
            </p14:xfrm>
          </p:contentPart>
        </mc:Choice>
        <mc:Fallback xmlns="">
          <p:pic>
            <p:nvPicPr>
              <p:cNvPr id="239" name="Ink 238">
                <a:extLst>
                  <a:ext uri="{FF2B5EF4-FFF2-40B4-BE49-F238E27FC236}">
                    <a16:creationId xmlns:a16="http://schemas.microsoft.com/office/drawing/2014/main" id="{8F9CDB9C-D4B8-6742-92BD-3D6FFA90A854}"/>
                  </a:ext>
                </a:extLst>
              </p:cNvPr>
              <p:cNvPicPr/>
              <p:nvPr/>
            </p:nvPicPr>
            <p:blipFill>
              <a:blip r:embed="rId325"/>
              <a:stretch>
                <a:fillRect/>
              </a:stretch>
            </p:blipFill>
            <p:spPr>
              <a:xfrm>
                <a:off x="5365793" y="4863592"/>
                <a:ext cx="413280" cy="60192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40" name="Ink 239">
                <a:extLst>
                  <a:ext uri="{FF2B5EF4-FFF2-40B4-BE49-F238E27FC236}">
                    <a16:creationId xmlns:a16="http://schemas.microsoft.com/office/drawing/2014/main" id="{F0A94BD3-B792-A54E-BE94-7123A5710DC8}"/>
                  </a:ext>
                </a:extLst>
              </p14:cNvPr>
              <p14:cNvContentPartPr/>
              <p14:nvPr/>
            </p14:nvContentPartPr>
            <p14:xfrm>
              <a:off x="5473433" y="5163112"/>
              <a:ext cx="360" cy="360"/>
            </p14:xfrm>
          </p:contentPart>
        </mc:Choice>
        <mc:Fallback xmlns="">
          <p:pic>
            <p:nvPicPr>
              <p:cNvPr id="240" name="Ink 239">
                <a:extLst>
                  <a:ext uri="{FF2B5EF4-FFF2-40B4-BE49-F238E27FC236}">
                    <a16:creationId xmlns:a16="http://schemas.microsoft.com/office/drawing/2014/main" id="{F0A94BD3-B792-A54E-BE94-7123A5710DC8}"/>
                  </a:ext>
                </a:extLst>
              </p:cNvPr>
              <p:cNvPicPr/>
              <p:nvPr/>
            </p:nvPicPr>
            <p:blipFill>
              <a:blip r:embed="rId273"/>
              <a:stretch>
                <a:fillRect/>
              </a:stretch>
            </p:blipFill>
            <p:spPr>
              <a:xfrm>
                <a:off x="5383433" y="4983472"/>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41" name="Ink 240">
                <a:extLst>
                  <a:ext uri="{FF2B5EF4-FFF2-40B4-BE49-F238E27FC236}">
                    <a16:creationId xmlns:a16="http://schemas.microsoft.com/office/drawing/2014/main" id="{666371EF-EA18-FC48-BD6A-9DB51304CA5B}"/>
                  </a:ext>
                </a:extLst>
              </p14:cNvPr>
              <p14:cNvContentPartPr/>
              <p14:nvPr/>
            </p14:nvContentPartPr>
            <p14:xfrm>
              <a:off x="5471273" y="5255992"/>
              <a:ext cx="360" cy="360"/>
            </p14:xfrm>
          </p:contentPart>
        </mc:Choice>
        <mc:Fallback xmlns="">
          <p:pic>
            <p:nvPicPr>
              <p:cNvPr id="241" name="Ink 240">
                <a:extLst>
                  <a:ext uri="{FF2B5EF4-FFF2-40B4-BE49-F238E27FC236}">
                    <a16:creationId xmlns:a16="http://schemas.microsoft.com/office/drawing/2014/main" id="{666371EF-EA18-FC48-BD6A-9DB51304CA5B}"/>
                  </a:ext>
                </a:extLst>
              </p:cNvPr>
              <p:cNvPicPr/>
              <p:nvPr/>
            </p:nvPicPr>
            <p:blipFill>
              <a:blip r:embed="rId273"/>
              <a:stretch>
                <a:fillRect/>
              </a:stretch>
            </p:blipFill>
            <p:spPr>
              <a:xfrm>
                <a:off x="5381273" y="5075992"/>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42" name="Ink 241">
                <a:extLst>
                  <a:ext uri="{FF2B5EF4-FFF2-40B4-BE49-F238E27FC236}">
                    <a16:creationId xmlns:a16="http://schemas.microsoft.com/office/drawing/2014/main" id="{982845FC-C9DA-AA4C-B0ED-A314243DAD94}"/>
                  </a:ext>
                </a:extLst>
              </p14:cNvPr>
              <p14:cNvContentPartPr/>
              <p14:nvPr/>
            </p14:nvContentPartPr>
            <p14:xfrm>
              <a:off x="5449673" y="5265712"/>
              <a:ext cx="360" cy="360"/>
            </p14:xfrm>
          </p:contentPart>
        </mc:Choice>
        <mc:Fallback xmlns="">
          <p:pic>
            <p:nvPicPr>
              <p:cNvPr id="242" name="Ink 241">
                <a:extLst>
                  <a:ext uri="{FF2B5EF4-FFF2-40B4-BE49-F238E27FC236}">
                    <a16:creationId xmlns:a16="http://schemas.microsoft.com/office/drawing/2014/main" id="{982845FC-C9DA-AA4C-B0ED-A314243DAD94}"/>
                  </a:ext>
                </a:extLst>
              </p:cNvPr>
              <p:cNvPicPr/>
              <p:nvPr/>
            </p:nvPicPr>
            <p:blipFill>
              <a:blip r:embed="rId273"/>
              <a:stretch>
                <a:fillRect/>
              </a:stretch>
            </p:blipFill>
            <p:spPr>
              <a:xfrm>
                <a:off x="5359673" y="5085712"/>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43" name="Ink 242">
                <a:extLst>
                  <a:ext uri="{FF2B5EF4-FFF2-40B4-BE49-F238E27FC236}">
                    <a16:creationId xmlns:a16="http://schemas.microsoft.com/office/drawing/2014/main" id="{7531B94E-A4ED-9641-AC6E-EE59A1515CB0}"/>
                  </a:ext>
                </a:extLst>
              </p14:cNvPr>
              <p14:cNvContentPartPr/>
              <p14:nvPr/>
            </p14:nvContentPartPr>
            <p14:xfrm>
              <a:off x="5483513" y="5182912"/>
              <a:ext cx="360" cy="360"/>
            </p14:xfrm>
          </p:contentPart>
        </mc:Choice>
        <mc:Fallback xmlns="">
          <p:pic>
            <p:nvPicPr>
              <p:cNvPr id="243" name="Ink 242">
                <a:extLst>
                  <a:ext uri="{FF2B5EF4-FFF2-40B4-BE49-F238E27FC236}">
                    <a16:creationId xmlns:a16="http://schemas.microsoft.com/office/drawing/2014/main" id="{7531B94E-A4ED-9641-AC6E-EE59A1515CB0}"/>
                  </a:ext>
                </a:extLst>
              </p:cNvPr>
              <p:cNvPicPr/>
              <p:nvPr/>
            </p:nvPicPr>
            <p:blipFill>
              <a:blip r:embed="rId273"/>
              <a:stretch>
                <a:fillRect/>
              </a:stretch>
            </p:blipFill>
            <p:spPr>
              <a:xfrm>
                <a:off x="5393873" y="5002912"/>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44" name="Ink 243">
                <a:extLst>
                  <a:ext uri="{FF2B5EF4-FFF2-40B4-BE49-F238E27FC236}">
                    <a16:creationId xmlns:a16="http://schemas.microsoft.com/office/drawing/2014/main" id="{B2F39458-FF07-4F4D-BE7A-1514802DE9E2}"/>
                  </a:ext>
                </a:extLst>
              </p14:cNvPr>
              <p14:cNvContentPartPr/>
              <p14:nvPr/>
            </p14:nvContentPartPr>
            <p14:xfrm>
              <a:off x="5545073" y="4465432"/>
              <a:ext cx="884160" cy="697320"/>
            </p14:xfrm>
          </p:contentPart>
        </mc:Choice>
        <mc:Fallback xmlns="">
          <p:pic>
            <p:nvPicPr>
              <p:cNvPr id="244" name="Ink 243">
                <a:extLst>
                  <a:ext uri="{FF2B5EF4-FFF2-40B4-BE49-F238E27FC236}">
                    <a16:creationId xmlns:a16="http://schemas.microsoft.com/office/drawing/2014/main" id="{B2F39458-FF07-4F4D-BE7A-1514802DE9E2}"/>
                  </a:ext>
                </a:extLst>
              </p:cNvPr>
              <p:cNvPicPr/>
              <p:nvPr/>
            </p:nvPicPr>
            <p:blipFill>
              <a:blip r:embed="rId331"/>
              <a:stretch>
                <a:fillRect/>
              </a:stretch>
            </p:blipFill>
            <p:spPr>
              <a:xfrm>
                <a:off x="5455073" y="4285432"/>
                <a:ext cx="1063800" cy="105696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45" name="Ink 244">
                <a:extLst>
                  <a:ext uri="{FF2B5EF4-FFF2-40B4-BE49-F238E27FC236}">
                    <a16:creationId xmlns:a16="http://schemas.microsoft.com/office/drawing/2014/main" id="{15CCC8AB-4388-3547-8245-C2144536DB8D}"/>
                  </a:ext>
                </a:extLst>
              </p14:cNvPr>
              <p14:cNvContentPartPr/>
              <p14:nvPr/>
            </p14:nvContentPartPr>
            <p14:xfrm>
              <a:off x="6069233" y="4472632"/>
              <a:ext cx="360" cy="360"/>
            </p14:xfrm>
          </p:contentPart>
        </mc:Choice>
        <mc:Fallback xmlns="">
          <p:pic>
            <p:nvPicPr>
              <p:cNvPr id="245" name="Ink 244">
                <a:extLst>
                  <a:ext uri="{FF2B5EF4-FFF2-40B4-BE49-F238E27FC236}">
                    <a16:creationId xmlns:a16="http://schemas.microsoft.com/office/drawing/2014/main" id="{15CCC8AB-4388-3547-8245-C2144536DB8D}"/>
                  </a:ext>
                </a:extLst>
              </p:cNvPr>
              <p:cNvPicPr/>
              <p:nvPr/>
            </p:nvPicPr>
            <p:blipFill>
              <a:blip r:embed="rId333"/>
              <a:stretch>
                <a:fillRect/>
              </a:stretch>
            </p:blipFill>
            <p:spPr>
              <a:xfrm>
                <a:off x="6033593" y="440099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246" name="Ink 245">
                <a:extLst>
                  <a:ext uri="{FF2B5EF4-FFF2-40B4-BE49-F238E27FC236}">
                    <a16:creationId xmlns:a16="http://schemas.microsoft.com/office/drawing/2014/main" id="{292CFFD3-D0A4-9D43-8BD8-46A006C32879}"/>
                  </a:ext>
                </a:extLst>
              </p14:cNvPr>
              <p14:cNvContentPartPr/>
              <p14:nvPr/>
            </p14:nvContentPartPr>
            <p14:xfrm>
              <a:off x="5926313" y="3979072"/>
              <a:ext cx="472680" cy="271800"/>
            </p14:xfrm>
          </p:contentPart>
        </mc:Choice>
        <mc:Fallback xmlns="">
          <p:pic>
            <p:nvPicPr>
              <p:cNvPr id="246" name="Ink 245">
                <a:extLst>
                  <a:ext uri="{FF2B5EF4-FFF2-40B4-BE49-F238E27FC236}">
                    <a16:creationId xmlns:a16="http://schemas.microsoft.com/office/drawing/2014/main" id="{292CFFD3-D0A4-9D43-8BD8-46A006C32879}"/>
                  </a:ext>
                </a:extLst>
              </p:cNvPr>
              <p:cNvPicPr/>
              <p:nvPr/>
            </p:nvPicPr>
            <p:blipFill>
              <a:blip r:embed="rId335"/>
              <a:stretch>
                <a:fillRect/>
              </a:stretch>
            </p:blipFill>
            <p:spPr>
              <a:xfrm>
                <a:off x="5890673" y="3907432"/>
                <a:ext cx="54432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47" name="Ink 246">
                <a:extLst>
                  <a:ext uri="{FF2B5EF4-FFF2-40B4-BE49-F238E27FC236}">
                    <a16:creationId xmlns:a16="http://schemas.microsoft.com/office/drawing/2014/main" id="{3F2D5EF6-7594-104B-8C3F-A013428A3778}"/>
                  </a:ext>
                </a:extLst>
              </p14:cNvPr>
              <p14:cNvContentPartPr/>
              <p14:nvPr/>
            </p14:nvContentPartPr>
            <p14:xfrm>
              <a:off x="5892833" y="3944152"/>
              <a:ext cx="592560" cy="345600"/>
            </p14:xfrm>
          </p:contentPart>
        </mc:Choice>
        <mc:Fallback xmlns="">
          <p:pic>
            <p:nvPicPr>
              <p:cNvPr id="247" name="Ink 246">
                <a:extLst>
                  <a:ext uri="{FF2B5EF4-FFF2-40B4-BE49-F238E27FC236}">
                    <a16:creationId xmlns:a16="http://schemas.microsoft.com/office/drawing/2014/main" id="{3F2D5EF6-7594-104B-8C3F-A013428A3778}"/>
                  </a:ext>
                </a:extLst>
              </p:cNvPr>
              <p:cNvPicPr/>
              <p:nvPr/>
            </p:nvPicPr>
            <p:blipFill>
              <a:blip r:embed="rId337"/>
              <a:stretch>
                <a:fillRect/>
              </a:stretch>
            </p:blipFill>
            <p:spPr>
              <a:xfrm>
                <a:off x="5856833" y="3872512"/>
                <a:ext cx="664200" cy="4892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248" name="Ink 247">
                <a:extLst>
                  <a:ext uri="{FF2B5EF4-FFF2-40B4-BE49-F238E27FC236}">
                    <a16:creationId xmlns:a16="http://schemas.microsoft.com/office/drawing/2014/main" id="{37F80C9F-8634-D742-90AA-D92F4F9B8248}"/>
                  </a:ext>
                </a:extLst>
              </p14:cNvPr>
              <p14:cNvContentPartPr/>
              <p14:nvPr/>
            </p14:nvContentPartPr>
            <p14:xfrm>
              <a:off x="5806433" y="4196872"/>
              <a:ext cx="1125000" cy="830520"/>
            </p14:xfrm>
          </p:contentPart>
        </mc:Choice>
        <mc:Fallback xmlns="">
          <p:pic>
            <p:nvPicPr>
              <p:cNvPr id="248" name="Ink 247">
                <a:extLst>
                  <a:ext uri="{FF2B5EF4-FFF2-40B4-BE49-F238E27FC236}">
                    <a16:creationId xmlns:a16="http://schemas.microsoft.com/office/drawing/2014/main" id="{37F80C9F-8634-D742-90AA-D92F4F9B8248}"/>
                  </a:ext>
                </a:extLst>
              </p:cNvPr>
              <p:cNvPicPr/>
              <p:nvPr/>
            </p:nvPicPr>
            <p:blipFill>
              <a:blip r:embed="rId339"/>
              <a:stretch>
                <a:fillRect/>
              </a:stretch>
            </p:blipFill>
            <p:spPr>
              <a:xfrm>
                <a:off x="5770793" y="4124872"/>
                <a:ext cx="1196640" cy="97416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249" name="Ink 248">
                <a:extLst>
                  <a:ext uri="{FF2B5EF4-FFF2-40B4-BE49-F238E27FC236}">
                    <a16:creationId xmlns:a16="http://schemas.microsoft.com/office/drawing/2014/main" id="{2278293E-7E09-2A44-BA81-B93791A3ED77}"/>
                  </a:ext>
                </a:extLst>
              </p14:cNvPr>
              <p14:cNvContentPartPr/>
              <p14:nvPr/>
            </p14:nvContentPartPr>
            <p14:xfrm>
              <a:off x="5384513" y="5541112"/>
              <a:ext cx="696240" cy="26280"/>
            </p14:xfrm>
          </p:contentPart>
        </mc:Choice>
        <mc:Fallback xmlns="">
          <p:pic>
            <p:nvPicPr>
              <p:cNvPr id="249" name="Ink 248">
                <a:extLst>
                  <a:ext uri="{FF2B5EF4-FFF2-40B4-BE49-F238E27FC236}">
                    <a16:creationId xmlns:a16="http://schemas.microsoft.com/office/drawing/2014/main" id="{2278293E-7E09-2A44-BA81-B93791A3ED77}"/>
                  </a:ext>
                </a:extLst>
              </p:cNvPr>
              <p:cNvPicPr/>
              <p:nvPr/>
            </p:nvPicPr>
            <p:blipFill>
              <a:blip r:embed="rId341"/>
              <a:stretch>
                <a:fillRect/>
              </a:stretch>
            </p:blipFill>
            <p:spPr>
              <a:xfrm>
                <a:off x="5348513" y="5469112"/>
                <a:ext cx="7678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50" name="Ink 249">
                <a:extLst>
                  <a:ext uri="{FF2B5EF4-FFF2-40B4-BE49-F238E27FC236}">
                    <a16:creationId xmlns:a16="http://schemas.microsoft.com/office/drawing/2014/main" id="{A118B5BD-C28D-F44F-9F9D-A18682118ECA}"/>
                  </a:ext>
                </a:extLst>
              </p14:cNvPr>
              <p14:cNvContentPartPr/>
              <p14:nvPr/>
            </p14:nvContentPartPr>
            <p14:xfrm>
              <a:off x="6080393" y="5530312"/>
              <a:ext cx="669600" cy="34200"/>
            </p14:xfrm>
          </p:contentPart>
        </mc:Choice>
        <mc:Fallback xmlns="">
          <p:pic>
            <p:nvPicPr>
              <p:cNvPr id="250" name="Ink 249">
                <a:extLst>
                  <a:ext uri="{FF2B5EF4-FFF2-40B4-BE49-F238E27FC236}">
                    <a16:creationId xmlns:a16="http://schemas.microsoft.com/office/drawing/2014/main" id="{A118B5BD-C28D-F44F-9F9D-A18682118ECA}"/>
                  </a:ext>
                </a:extLst>
              </p:cNvPr>
              <p:cNvPicPr/>
              <p:nvPr/>
            </p:nvPicPr>
            <p:blipFill>
              <a:blip r:embed="rId343"/>
              <a:stretch>
                <a:fillRect/>
              </a:stretch>
            </p:blipFill>
            <p:spPr>
              <a:xfrm>
                <a:off x="6044393" y="5458672"/>
                <a:ext cx="7412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51" name="Ink 250">
                <a:extLst>
                  <a:ext uri="{FF2B5EF4-FFF2-40B4-BE49-F238E27FC236}">
                    <a16:creationId xmlns:a16="http://schemas.microsoft.com/office/drawing/2014/main" id="{BAB20A7C-D889-5743-96F1-BE7190A17CBE}"/>
                  </a:ext>
                </a:extLst>
              </p14:cNvPr>
              <p14:cNvContentPartPr/>
              <p14:nvPr/>
            </p14:nvContentPartPr>
            <p14:xfrm>
              <a:off x="8323193" y="5398192"/>
              <a:ext cx="344880" cy="174600"/>
            </p14:xfrm>
          </p:contentPart>
        </mc:Choice>
        <mc:Fallback xmlns="">
          <p:pic>
            <p:nvPicPr>
              <p:cNvPr id="251" name="Ink 250">
                <a:extLst>
                  <a:ext uri="{FF2B5EF4-FFF2-40B4-BE49-F238E27FC236}">
                    <a16:creationId xmlns:a16="http://schemas.microsoft.com/office/drawing/2014/main" id="{BAB20A7C-D889-5743-96F1-BE7190A17CBE}"/>
                  </a:ext>
                </a:extLst>
              </p:cNvPr>
              <p:cNvPicPr/>
              <p:nvPr/>
            </p:nvPicPr>
            <p:blipFill>
              <a:blip r:embed="rId345"/>
              <a:stretch>
                <a:fillRect/>
              </a:stretch>
            </p:blipFill>
            <p:spPr>
              <a:xfrm>
                <a:off x="8287193" y="5326552"/>
                <a:ext cx="41652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52" name="Ink 251">
                <a:extLst>
                  <a:ext uri="{FF2B5EF4-FFF2-40B4-BE49-F238E27FC236}">
                    <a16:creationId xmlns:a16="http://schemas.microsoft.com/office/drawing/2014/main" id="{BDFDDA00-2A75-E140-9FB0-C93B4BCB32B1}"/>
                  </a:ext>
                </a:extLst>
              </p14:cNvPr>
              <p14:cNvContentPartPr/>
              <p14:nvPr/>
            </p14:nvContentPartPr>
            <p14:xfrm>
              <a:off x="8459633" y="5438152"/>
              <a:ext cx="217080" cy="126000"/>
            </p14:xfrm>
          </p:contentPart>
        </mc:Choice>
        <mc:Fallback xmlns="">
          <p:pic>
            <p:nvPicPr>
              <p:cNvPr id="252" name="Ink 251">
                <a:extLst>
                  <a:ext uri="{FF2B5EF4-FFF2-40B4-BE49-F238E27FC236}">
                    <a16:creationId xmlns:a16="http://schemas.microsoft.com/office/drawing/2014/main" id="{BDFDDA00-2A75-E140-9FB0-C93B4BCB32B1}"/>
                  </a:ext>
                </a:extLst>
              </p:cNvPr>
              <p:cNvPicPr/>
              <p:nvPr/>
            </p:nvPicPr>
            <p:blipFill>
              <a:blip r:embed="rId347"/>
              <a:stretch>
                <a:fillRect/>
              </a:stretch>
            </p:blipFill>
            <p:spPr>
              <a:xfrm>
                <a:off x="8423993" y="5366152"/>
                <a:ext cx="28872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53" name="Ink 252">
                <a:extLst>
                  <a:ext uri="{FF2B5EF4-FFF2-40B4-BE49-F238E27FC236}">
                    <a16:creationId xmlns:a16="http://schemas.microsoft.com/office/drawing/2014/main" id="{C0EA1804-0FE3-4B4F-AA39-1950AB5E8188}"/>
                  </a:ext>
                </a:extLst>
              </p14:cNvPr>
              <p14:cNvContentPartPr/>
              <p14:nvPr/>
            </p14:nvContentPartPr>
            <p14:xfrm>
              <a:off x="8357753" y="5399632"/>
              <a:ext cx="320400" cy="183960"/>
            </p14:xfrm>
          </p:contentPart>
        </mc:Choice>
        <mc:Fallback xmlns="">
          <p:pic>
            <p:nvPicPr>
              <p:cNvPr id="253" name="Ink 252">
                <a:extLst>
                  <a:ext uri="{FF2B5EF4-FFF2-40B4-BE49-F238E27FC236}">
                    <a16:creationId xmlns:a16="http://schemas.microsoft.com/office/drawing/2014/main" id="{C0EA1804-0FE3-4B4F-AA39-1950AB5E8188}"/>
                  </a:ext>
                </a:extLst>
              </p:cNvPr>
              <p:cNvPicPr/>
              <p:nvPr/>
            </p:nvPicPr>
            <p:blipFill>
              <a:blip r:embed="rId349"/>
              <a:stretch>
                <a:fillRect/>
              </a:stretch>
            </p:blipFill>
            <p:spPr>
              <a:xfrm>
                <a:off x="8321753" y="5327632"/>
                <a:ext cx="39204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54" name="Ink 253">
                <a:extLst>
                  <a:ext uri="{FF2B5EF4-FFF2-40B4-BE49-F238E27FC236}">
                    <a16:creationId xmlns:a16="http://schemas.microsoft.com/office/drawing/2014/main" id="{8949FB2C-F0FD-4941-9293-C06AE28FCC73}"/>
                  </a:ext>
                </a:extLst>
              </p14:cNvPr>
              <p14:cNvContentPartPr/>
              <p14:nvPr/>
            </p14:nvContentPartPr>
            <p14:xfrm>
              <a:off x="8235353" y="5309632"/>
              <a:ext cx="450720" cy="283320"/>
            </p14:xfrm>
          </p:contentPart>
        </mc:Choice>
        <mc:Fallback xmlns="">
          <p:pic>
            <p:nvPicPr>
              <p:cNvPr id="254" name="Ink 253">
                <a:extLst>
                  <a:ext uri="{FF2B5EF4-FFF2-40B4-BE49-F238E27FC236}">
                    <a16:creationId xmlns:a16="http://schemas.microsoft.com/office/drawing/2014/main" id="{8949FB2C-F0FD-4941-9293-C06AE28FCC73}"/>
                  </a:ext>
                </a:extLst>
              </p:cNvPr>
              <p:cNvPicPr/>
              <p:nvPr/>
            </p:nvPicPr>
            <p:blipFill>
              <a:blip r:embed="rId351"/>
              <a:stretch>
                <a:fillRect/>
              </a:stretch>
            </p:blipFill>
            <p:spPr>
              <a:xfrm>
                <a:off x="8199353" y="5237632"/>
                <a:ext cx="522360" cy="4269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55" name="Ink 254">
                <a:extLst>
                  <a:ext uri="{FF2B5EF4-FFF2-40B4-BE49-F238E27FC236}">
                    <a16:creationId xmlns:a16="http://schemas.microsoft.com/office/drawing/2014/main" id="{3793775C-A5CA-D24D-8C08-5BAFCD1CD4A5}"/>
                  </a:ext>
                </a:extLst>
              </p14:cNvPr>
              <p14:cNvContentPartPr/>
              <p14:nvPr/>
            </p14:nvContentPartPr>
            <p14:xfrm>
              <a:off x="7989113" y="5390632"/>
              <a:ext cx="545040" cy="130320"/>
            </p14:xfrm>
          </p:contentPart>
        </mc:Choice>
        <mc:Fallback xmlns="">
          <p:pic>
            <p:nvPicPr>
              <p:cNvPr id="255" name="Ink 254">
                <a:extLst>
                  <a:ext uri="{FF2B5EF4-FFF2-40B4-BE49-F238E27FC236}">
                    <a16:creationId xmlns:a16="http://schemas.microsoft.com/office/drawing/2014/main" id="{3793775C-A5CA-D24D-8C08-5BAFCD1CD4A5}"/>
                  </a:ext>
                </a:extLst>
              </p:cNvPr>
              <p:cNvPicPr/>
              <p:nvPr/>
            </p:nvPicPr>
            <p:blipFill>
              <a:blip r:embed="rId353"/>
              <a:stretch>
                <a:fillRect/>
              </a:stretch>
            </p:blipFill>
            <p:spPr>
              <a:xfrm>
                <a:off x="7953113" y="5318632"/>
                <a:ext cx="6166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56" name="Ink 255">
                <a:extLst>
                  <a:ext uri="{FF2B5EF4-FFF2-40B4-BE49-F238E27FC236}">
                    <a16:creationId xmlns:a16="http://schemas.microsoft.com/office/drawing/2014/main" id="{633DE0A2-B623-694C-9305-D8840128B5F6}"/>
                  </a:ext>
                </a:extLst>
              </p14:cNvPr>
              <p14:cNvContentPartPr/>
              <p14:nvPr/>
            </p14:nvContentPartPr>
            <p14:xfrm>
              <a:off x="6254633" y="4363192"/>
              <a:ext cx="360" cy="360"/>
            </p14:xfrm>
          </p:contentPart>
        </mc:Choice>
        <mc:Fallback xmlns="">
          <p:pic>
            <p:nvPicPr>
              <p:cNvPr id="256" name="Ink 255">
                <a:extLst>
                  <a:ext uri="{FF2B5EF4-FFF2-40B4-BE49-F238E27FC236}">
                    <a16:creationId xmlns:a16="http://schemas.microsoft.com/office/drawing/2014/main" id="{633DE0A2-B623-694C-9305-D8840128B5F6}"/>
                  </a:ext>
                </a:extLst>
              </p:cNvPr>
              <p:cNvPicPr/>
              <p:nvPr/>
            </p:nvPicPr>
            <p:blipFill>
              <a:blip r:embed="rId355"/>
              <a:stretch>
                <a:fillRect/>
              </a:stretch>
            </p:blipFill>
            <p:spPr>
              <a:xfrm>
                <a:off x="6236993" y="4327552"/>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57" name="Ink 256">
                <a:extLst>
                  <a:ext uri="{FF2B5EF4-FFF2-40B4-BE49-F238E27FC236}">
                    <a16:creationId xmlns:a16="http://schemas.microsoft.com/office/drawing/2014/main" id="{C6CC3F68-6608-DA44-9004-6347F67D0FC0}"/>
                  </a:ext>
                </a:extLst>
              </p14:cNvPr>
              <p14:cNvContentPartPr/>
              <p14:nvPr/>
            </p14:nvContentPartPr>
            <p14:xfrm>
              <a:off x="5956553" y="4233952"/>
              <a:ext cx="360" cy="360"/>
            </p14:xfrm>
          </p:contentPart>
        </mc:Choice>
        <mc:Fallback xmlns="">
          <p:pic>
            <p:nvPicPr>
              <p:cNvPr id="257" name="Ink 256">
                <a:extLst>
                  <a:ext uri="{FF2B5EF4-FFF2-40B4-BE49-F238E27FC236}">
                    <a16:creationId xmlns:a16="http://schemas.microsoft.com/office/drawing/2014/main" id="{C6CC3F68-6608-DA44-9004-6347F67D0FC0}"/>
                  </a:ext>
                </a:extLst>
              </p:cNvPr>
              <p:cNvPicPr/>
              <p:nvPr/>
            </p:nvPicPr>
            <p:blipFill>
              <a:blip r:embed="rId355"/>
              <a:stretch>
                <a:fillRect/>
              </a:stretch>
            </p:blipFill>
            <p:spPr>
              <a:xfrm>
                <a:off x="5938913" y="4198312"/>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258" name="Ink 257">
                <a:extLst>
                  <a:ext uri="{FF2B5EF4-FFF2-40B4-BE49-F238E27FC236}">
                    <a16:creationId xmlns:a16="http://schemas.microsoft.com/office/drawing/2014/main" id="{1F9E656E-F91F-EE46-BBB2-BB6073DCB679}"/>
                  </a:ext>
                </a:extLst>
              </p14:cNvPr>
              <p14:cNvContentPartPr/>
              <p14:nvPr/>
            </p14:nvContentPartPr>
            <p14:xfrm>
              <a:off x="5765393" y="3854512"/>
              <a:ext cx="153720" cy="183600"/>
            </p14:xfrm>
          </p:contentPart>
        </mc:Choice>
        <mc:Fallback xmlns="">
          <p:pic>
            <p:nvPicPr>
              <p:cNvPr id="258" name="Ink 257">
                <a:extLst>
                  <a:ext uri="{FF2B5EF4-FFF2-40B4-BE49-F238E27FC236}">
                    <a16:creationId xmlns:a16="http://schemas.microsoft.com/office/drawing/2014/main" id="{1F9E656E-F91F-EE46-BBB2-BB6073DCB679}"/>
                  </a:ext>
                </a:extLst>
              </p:cNvPr>
              <p:cNvPicPr/>
              <p:nvPr/>
            </p:nvPicPr>
            <p:blipFill>
              <a:blip r:embed="rId358"/>
              <a:stretch>
                <a:fillRect/>
              </a:stretch>
            </p:blipFill>
            <p:spPr>
              <a:xfrm>
                <a:off x="5747393" y="3818872"/>
                <a:ext cx="18936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259" name="Ink 258">
                <a:extLst>
                  <a:ext uri="{FF2B5EF4-FFF2-40B4-BE49-F238E27FC236}">
                    <a16:creationId xmlns:a16="http://schemas.microsoft.com/office/drawing/2014/main" id="{9F44D77B-727B-8D48-A6CE-B71BFF3AA599}"/>
                  </a:ext>
                </a:extLst>
              </p14:cNvPr>
              <p14:cNvContentPartPr/>
              <p14:nvPr/>
            </p14:nvContentPartPr>
            <p14:xfrm>
              <a:off x="5772593" y="3855952"/>
              <a:ext cx="668160" cy="371520"/>
            </p14:xfrm>
          </p:contentPart>
        </mc:Choice>
        <mc:Fallback xmlns="">
          <p:pic>
            <p:nvPicPr>
              <p:cNvPr id="259" name="Ink 258">
                <a:extLst>
                  <a:ext uri="{FF2B5EF4-FFF2-40B4-BE49-F238E27FC236}">
                    <a16:creationId xmlns:a16="http://schemas.microsoft.com/office/drawing/2014/main" id="{9F44D77B-727B-8D48-A6CE-B71BFF3AA599}"/>
                  </a:ext>
                </a:extLst>
              </p:cNvPr>
              <p:cNvPicPr/>
              <p:nvPr/>
            </p:nvPicPr>
            <p:blipFill>
              <a:blip r:embed="rId360"/>
              <a:stretch>
                <a:fillRect/>
              </a:stretch>
            </p:blipFill>
            <p:spPr>
              <a:xfrm>
                <a:off x="5754593" y="3819952"/>
                <a:ext cx="70380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260" name="Ink 259">
                <a:extLst>
                  <a:ext uri="{FF2B5EF4-FFF2-40B4-BE49-F238E27FC236}">
                    <a16:creationId xmlns:a16="http://schemas.microsoft.com/office/drawing/2014/main" id="{684F92E5-14B5-8240-AE2F-ACBEF4073B43}"/>
                  </a:ext>
                </a:extLst>
              </p14:cNvPr>
              <p14:cNvContentPartPr/>
              <p14:nvPr/>
            </p14:nvContentPartPr>
            <p14:xfrm>
              <a:off x="5399993" y="4254112"/>
              <a:ext cx="1157760" cy="906840"/>
            </p14:xfrm>
          </p:contentPart>
        </mc:Choice>
        <mc:Fallback xmlns="">
          <p:pic>
            <p:nvPicPr>
              <p:cNvPr id="260" name="Ink 259">
                <a:extLst>
                  <a:ext uri="{FF2B5EF4-FFF2-40B4-BE49-F238E27FC236}">
                    <a16:creationId xmlns:a16="http://schemas.microsoft.com/office/drawing/2014/main" id="{684F92E5-14B5-8240-AE2F-ACBEF4073B43}"/>
                  </a:ext>
                </a:extLst>
              </p:cNvPr>
              <p:cNvPicPr/>
              <p:nvPr/>
            </p:nvPicPr>
            <p:blipFill>
              <a:blip r:embed="rId362"/>
              <a:stretch>
                <a:fillRect/>
              </a:stretch>
            </p:blipFill>
            <p:spPr>
              <a:xfrm>
                <a:off x="5381993" y="4218112"/>
                <a:ext cx="1193400" cy="97848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261" name="Ink 260">
                <a:extLst>
                  <a:ext uri="{FF2B5EF4-FFF2-40B4-BE49-F238E27FC236}">
                    <a16:creationId xmlns:a16="http://schemas.microsoft.com/office/drawing/2014/main" id="{E5BD4048-30F5-7C41-B684-04C2A0643914}"/>
                  </a:ext>
                </a:extLst>
              </p14:cNvPr>
              <p14:cNvContentPartPr/>
              <p14:nvPr/>
            </p14:nvContentPartPr>
            <p14:xfrm>
              <a:off x="6401513" y="5043232"/>
              <a:ext cx="1067040" cy="129240"/>
            </p14:xfrm>
          </p:contentPart>
        </mc:Choice>
        <mc:Fallback xmlns="">
          <p:pic>
            <p:nvPicPr>
              <p:cNvPr id="261" name="Ink 260">
                <a:extLst>
                  <a:ext uri="{FF2B5EF4-FFF2-40B4-BE49-F238E27FC236}">
                    <a16:creationId xmlns:a16="http://schemas.microsoft.com/office/drawing/2014/main" id="{E5BD4048-30F5-7C41-B684-04C2A0643914}"/>
                  </a:ext>
                </a:extLst>
              </p:cNvPr>
              <p:cNvPicPr/>
              <p:nvPr/>
            </p:nvPicPr>
            <p:blipFill>
              <a:blip r:embed="rId364"/>
              <a:stretch>
                <a:fillRect/>
              </a:stretch>
            </p:blipFill>
            <p:spPr>
              <a:xfrm>
                <a:off x="6383873" y="5007232"/>
                <a:ext cx="110268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262" name="Ink 261">
                <a:extLst>
                  <a:ext uri="{FF2B5EF4-FFF2-40B4-BE49-F238E27FC236}">
                    <a16:creationId xmlns:a16="http://schemas.microsoft.com/office/drawing/2014/main" id="{00A6C453-21A7-5644-AFFE-2D3048520686}"/>
                  </a:ext>
                </a:extLst>
              </p14:cNvPr>
              <p14:cNvContentPartPr/>
              <p14:nvPr/>
            </p14:nvContentPartPr>
            <p14:xfrm>
              <a:off x="8699753" y="5536792"/>
              <a:ext cx="137520" cy="79560"/>
            </p14:xfrm>
          </p:contentPart>
        </mc:Choice>
        <mc:Fallback xmlns="">
          <p:pic>
            <p:nvPicPr>
              <p:cNvPr id="262" name="Ink 261">
                <a:extLst>
                  <a:ext uri="{FF2B5EF4-FFF2-40B4-BE49-F238E27FC236}">
                    <a16:creationId xmlns:a16="http://schemas.microsoft.com/office/drawing/2014/main" id="{00A6C453-21A7-5644-AFFE-2D3048520686}"/>
                  </a:ext>
                </a:extLst>
              </p:cNvPr>
              <p:cNvPicPr/>
              <p:nvPr/>
            </p:nvPicPr>
            <p:blipFill>
              <a:blip r:embed="rId366"/>
              <a:stretch>
                <a:fillRect/>
              </a:stretch>
            </p:blipFill>
            <p:spPr>
              <a:xfrm>
                <a:off x="8682113" y="5500792"/>
                <a:ext cx="17316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263" name="Ink 262">
                <a:extLst>
                  <a:ext uri="{FF2B5EF4-FFF2-40B4-BE49-F238E27FC236}">
                    <a16:creationId xmlns:a16="http://schemas.microsoft.com/office/drawing/2014/main" id="{E34C1DFF-7DFE-D541-AEBB-2858738F350B}"/>
                  </a:ext>
                </a:extLst>
              </p14:cNvPr>
              <p14:cNvContentPartPr/>
              <p14:nvPr/>
            </p14:nvContentPartPr>
            <p14:xfrm>
              <a:off x="8731073" y="5610232"/>
              <a:ext cx="138240" cy="7560"/>
            </p14:xfrm>
          </p:contentPart>
        </mc:Choice>
        <mc:Fallback xmlns="">
          <p:pic>
            <p:nvPicPr>
              <p:cNvPr id="263" name="Ink 262">
                <a:extLst>
                  <a:ext uri="{FF2B5EF4-FFF2-40B4-BE49-F238E27FC236}">
                    <a16:creationId xmlns:a16="http://schemas.microsoft.com/office/drawing/2014/main" id="{E34C1DFF-7DFE-D541-AEBB-2858738F350B}"/>
                  </a:ext>
                </a:extLst>
              </p:cNvPr>
              <p:cNvPicPr/>
              <p:nvPr/>
            </p:nvPicPr>
            <p:blipFill>
              <a:blip r:embed="rId368"/>
              <a:stretch>
                <a:fillRect/>
              </a:stretch>
            </p:blipFill>
            <p:spPr>
              <a:xfrm>
                <a:off x="8713433" y="5574592"/>
                <a:ext cx="17388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264" name="Ink 263">
                <a:extLst>
                  <a:ext uri="{FF2B5EF4-FFF2-40B4-BE49-F238E27FC236}">
                    <a16:creationId xmlns:a16="http://schemas.microsoft.com/office/drawing/2014/main" id="{4A9F5D97-6547-434F-94FF-A327E97E0B61}"/>
                  </a:ext>
                </a:extLst>
              </p14:cNvPr>
              <p14:cNvContentPartPr/>
              <p14:nvPr/>
            </p14:nvContentPartPr>
            <p14:xfrm>
              <a:off x="8732873" y="5542192"/>
              <a:ext cx="124560" cy="57240"/>
            </p14:xfrm>
          </p:contentPart>
        </mc:Choice>
        <mc:Fallback xmlns="">
          <p:pic>
            <p:nvPicPr>
              <p:cNvPr id="264" name="Ink 263">
                <a:extLst>
                  <a:ext uri="{FF2B5EF4-FFF2-40B4-BE49-F238E27FC236}">
                    <a16:creationId xmlns:a16="http://schemas.microsoft.com/office/drawing/2014/main" id="{4A9F5D97-6547-434F-94FF-A327E97E0B61}"/>
                  </a:ext>
                </a:extLst>
              </p:cNvPr>
              <p:cNvPicPr/>
              <p:nvPr/>
            </p:nvPicPr>
            <p:blipFill>
              <a:blip r:embed="rId370"/>
              <a:stretch>
                <a:fillRect/>
              </a:stretch>
            </p:blipFill>
            <p:spPr>
              <a:xfrm>
                <a:off x="8714873" y="5506192"/>
                <a:ext cx="16020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265" name="Ink 264">
                <a:extLst>
                  <a:ext uri="{FF2B5EF4-FFF2-40B4-BE49-F238E27FC236}">
                    <a16:creationId xmlns:a16="http://schemas.microsoft.com/office/drawing/2014/main" id="{56236F47-1B36-7E4D-BD98-085B2C330082}"/>
                  </a:ext>
                </a:extLst>
              </p14:cNvPr>
              <p14:cNvContentPartPr/>
              <p14:nvPr/>
            </p14:nvContentPartPr>
            <p14:xfrm>
              <a:off x="8642873" y="5510872"/>
              <a:ext cx="206640" cy="102960"/>
            </p14:xfrm>
          </p:contentPart>
        </mc:Choice>
        <mc:Fallback xmlns="">
          <p:pic>
            <p:nvPicPr>
              <p:cNvPr id="265" name="Ink 264">
                <a:extLst>
                  <a:ext uri="{FF2B5EF4-FFF2-40B4-BE49-F238E27FC236}">
                    <a16:creationId xmlns:a16="http://schemas.microsoft.com/office/drawing/2014/main" id="{56236F47-1B36-7E4D-BD98-085B2C330082}"/>
                  </a:ext>
                </a:extLst>
              </p:cNvPr>
              <p:cNvPicPr/>
              <p:nvPr/>
            </p:nvPicPr>
            <p:blipFill>
              <a:blip r:embed="rId372"/>
              <a:stretch>
                <a:fillRect/>
              </a:stretch>
            </p:blipFill>
            <p:spPr>
              <a:xfrm>
                <a:off x="8625233" y="5475232"/>
                <a:ext cx="24228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266" name="Ink 265">
                <a:extLst>
                  <a:ext uri="{FF2B5EF4-FFF2-40B4-BE49-F238E27FC236}">
                    <a16:creationId xmlns:a16="http://schemas.microsoft.com/office/drawing/2014/main" id="{9514F3D1-8734-3845-A913-D4917F3FF9DF}"/>
                  </a:ext>
                </a:extLst>
              </p14:cNvPr>
              <p14:cNvContentPartPr/>
              <p14:nvPr/>
            </p14:nvContentPartPr>
            <p14:xfrm>
              <a:off x="8595713" y="5474512"/>
              <a:ext cx="190440" cy="93960"/>
            </p14:xfrm>
          </p:contentPart>
        </mc:Choice>
        <mc:Fallback xmlns="">
          <p:pic>
            <p:nvPicPr>
              <p:cNvPr id="266" name="Ink 265">
                <a:extLst>
                  <a:ext uri="{FF2B5EF4-FFF2-40B4-BE49-F238E27FC236}">
                    <a16:creationId xmlns:a16="http://schemas.microsoft.com/office/drawing/2014/main" id="{9514F3D1-8734-3845-A913-D4917F3FF9DF}"/>
                  </a:ext>
                </a:extLst>
              </p:cNvPr>
              <p:cNvPicPr/>
              <p:nvPr/>
            </p:nvPicPr>
            <p:blipFill>
              <a:blip r:embed="rId374"/>
              <a:stretch>
                <a:fillRect/>
              </a:stretch>
            </p:blipFill>
            <p:spPr>
              <a:xfrm>
                <a:off x="8578073" y="5438512"/>
                <a:ext cx="22608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267" name="Ink 266">
                <a:extLst>
                  <a:ext uri="{FF2B5EF4-FFF2-40B4-BE49-F238E27FC236}">
                    <a16:creationId xmlns:a16="http://schemas.microsoft.com/office/drawing/2014/main" id="{82575A2F-743B-1A4A-80C0-40B0014780B7}"/>
                  </a:ext>
                </a:extLst>
              </p14:cNvPr>
              <p14:cNvContentPartPr/>
              <p14:nvPr/>
            </p14:nvContentPartPr>
            <p14:xfrm>
              <a:off x="8681753" y="5612752"/>
              <a:ext cx="185040" cy="9000"/>
            </p14:xfrm>
          </p:contentPart>
        </mc:Choice>
        <mc:Fallback xmlns="">
          <p:pic>
            <p:nvPicPr>
              <p:cNvPr id="267" name="Ink 266">
                <a:extLst>
                  <a:ext uri="{FF2B5EF4-FFF2-40B4-BE49-F238E27FC236}">
                    <a16:creationId xmlns:a16="http://schemas.microsoft.com/office/drawing/2014/main" id="{82575A2F-743B-1A4A-80C0-40B0014780B7}"/>
                  </a:ext>
                </a:extLst>
              </p:cNvPr>
              <p:cNvPicPr/>
              <p:nvPr/>
            </p:nvPicPr>
            <p:blipFill>
              <a:blip r:embed="rId376"/>
              <a:stretch>
                <a:fillRect/>
              </a:stretch>
            </p:blipFill>
            <p:spPr>
              <a:xfrm>
                <a:off x="8664113" y="5576752"/>
                <a:ext cx="2206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268" name="Ink 267">
                <a:extLst>
                  <a:ext uri="{FF2B5EF4-FFF2-40B4-BE49-F238E27FC236}">
                    <a16:creationId xmlns:a16="http://schemas.microsoft.com/office/drawing/2014/main" id="{621EA05C-49BC-9847-B2A7-4BBF447E0695}"/>
                  </a:ext>
                </a:extLst>
              </p14:cNvPr>
              <p14:cNvContentPartPr/>
              <p14:nvPr/>
            </p14:nvContentPartPr>
            <p14:xfrm>
              <a:off x="8598953" y="5567032"/>
              <a:ext cx="235800" cy="33480"/>
            </p14:xfrm>
          </p:contentPart>
        </mc:Choice>
        <mc:Fallback xmlns="">
          <p:pic>
            <p:nvPicPr>
              <p:cNvPr id="268" name="Ink 267">
                <a:extLst>
                  <a:ext uri="{FF2B5EF4-FFF2-40B4-BE49-F238E27FC236}">
                    <a16:creationId xmlns:a16="http://schemas.microsoft.com/office/drawing/2014/main" id="{621EA05C-49BC-9847-B2A7-4BBF447E0695}"/>
                  </a:ext>
                </a:extLst>
              </p:cNvPr>
              <p:cNvPicPr/>
              <p:nvPr/>
            </p:nvPicPr>
            <p:blipFill>
              <a:blip r:embed="rId378"/>
              <a:stretch>
                <a:fillRect/>
              </a:stretch>
            </p:blipFill>
            <p:spPr>
              <a:xfrm>
                <a:off x="8580953" y="5531392"/>
                <a:ext cx="27144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269" name="Ink 268">
                <a:extLst>
                  <a:ext uri="{FF2B5EF4-FFF2-40B4-BE49-F238E27FC236}">
                    <a16:creationId xmlns:a16="http://schemas.microsoft.com/office/drawing/2014/main" id="{5EB1BE5A-7AC3-5442-B6A7-E8E9A5F5455C}"/>
                  </a:ext>
                </a:extLst>
              </p14:cNvPr>
              <p14:cNvContentPartPr/>
              <p14:nvPr/>
            </p14:nvContentPartPr>
            <p14:xfrm>
              <a:off x="8099633" y="5266432"/>
              <a:ext cx="408240" cy="144720"/>
            </p14:xfrm>
          </p:contentPart>
        </mc:Choice>
        <mc:Fallback xmlns="">
          <p:pic>
            <p:nvPicPr>
              <p:cNvPr id="269" name="Ink 268">
                <a:extLst>
                  <a:ext uri="{FF2B5EF4-FFF2-40B4-BE49-F238E27FC236}">
                    <a16:creationId xmlns:a16="http://schemas.microsoft.com/office/drawing/2014/main" id="{5EB1BE5A-7AC3-5442-B6A7-E8E9A5F5455C}"/>
                  </a:ext>
                </a:extLst>
              </p:cNvPr>
              <p:cNvPicPr/>
              <p:nvPr/>
            </p:nvPicPr>
            <p:blipFill>
              <a:blip r:embed="rId380"/>
              <a:stretch>
                <a:fillRect/>
              </a:stretch>
            </p:blipFill>
            <p:spPr>
              <a:xfrm>
                <a:off x="8081633" y="5230792"/>
                <a:ext cx="44388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271" name="Ink 270">
                <a:extLst>
                  <a:ext uri="{FF2B5EF4-FFF2-40B4-BE49-F238E27FC236}">
                    <a16:creationId xmlns:a16="http://schemas.microsoft.com/office/drawing/2014/main" id="{6DDE058A-EA44-134F-BAB7-022D3D58024F}"/>
                  </a:ext>
                </a:extLst>
              </p14:cNvPr>
              <p14:cNvContentPartPr/>
              <p14:nvPr/>
            </p14:nvContentPartPr>
            <p14:xfrm>
              <a:off x="7269485" y="5579885"/>
              <a:ext cx="540720" cy="21240"/>
            </p14:xfrm>
          </p:contentPart>
        </mc:Choice>
        <mc:Fallback xmlns="">
          <p:pic>
            <p:nvPicPr>
              <p:cNvPr id="271" name="Ink 270">
                <a:extLst>
                  <a:ext uri="{FF2B5EF4-FFF2-40B4-BE49-F238E27FC236}">
                    <a16:creationId xmlns:a16="http://schemas.microsoft.com/office/drawing/2014/main" id="{6DDE058A-EA44-134F-BAB7-022D3D58024F}"/>
                  </a:ext>
                </a:extLst>
              </p:cNvPr>
              <p:cNvPicPr/>
              <p:nvPr/>
            </p:nvPicPr>
            <p:blipFill>
              <a:blip r:embed="rId382"/>
              <a:stretch>
                <a:fillRect/>
              </a:stretch>
            </p:blipFill>
            <p:spPr>
              <a:xfrm>
                <a:off x="7251845" y="5543885"/>
                <a:ext cx="57636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272" name="Ink 271">
                <a:extLst>
                  <a:ext uri="{FF2B5EF4-FFF2-40B4-BE49-F238E27FC236}">
                    <a16:creationId xmlns:a16="http://schemas.microsoft.com/office/drawing/2014/main" id="{87422FCD-1B14-DE4A-A2AA-3C2712AE00CC}"/>
                  </a:ext>
                </a:extLst>
              </p14:cNvPr>
              <p14:cNvContentPartPr/>
              <p14:nvPr/>
            </p14:nvContentPartPr>
            <p14:xfrm>
              <a:off x="7861325" y="5560085"/>
              <a:ext cx="489600" cy="58680"/>
            </p14:xfrm>
          </p:contentPart>
        </mc:Choice>
        <mc:Fallback xmlns="">
          <p:pic>
            <p:nvPicPr>
              <p:cNvPr id="272" name="Ink 271">
                <a:extLst>
                  <a:ext uri="{FF2B5EF4-FFF2-40B4-BE49-F238E27FC236}">
                    <a16:creationId xmlns:a16="http://schemas.microsoft.com/office/drawing/2014/main" id="{87422FCD-1B14-DE4A-A2AA-3C2712AE00CC}"/>
                  </a:ext>
                </a:extLst>
              </p:cNvPr>
              <p:cNvPicPr/>
              <p:nvPr/>
            </p:nvPicPr>
            <p:blipFill>
              <a:blip r:embed="rId384"/>
              <a:stretch>
                <a:fillRect/>
              </a:stretch>
            </p:blipFill>
            <p:spPr>
              <a:xfrm>
                <a:off x="7843325" y="5524085"/>
                <a:ext cx="52524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273" name="Ink 272">
                <a:extLst>
                  <a:ext uri="{FF2B5EF4-FFF2-40B4-BE49-F238E27FC236}">
                    <a16:creationId xmlns:a16="http://schemas.microsoft.com/office/drawing/2014/main" id="{7AAD9540-2E31-2143-B1CB-0BB6BE243193}"/>
                  </a:ext>
                </a:extLst>
              </p14:cNvPr>
              <p14:cNvContentPartPr/>
              <p14:nvPr/>
            </p14:nvContentPartPr>
            <p14:xfrm>
              <a:off x="8170925" y="5595725"/>
              <a:ext cx="302760" cy="18000"/>
            </p14:xfrm>
          </p:contentPart>
        </mc:Choice>
        <mc:Fallback xmlns="">
          <p:pic>
            <p:nvPicPr>
              <p:cNvPr id="273" name="Ink 272">
                <a:extLst>
                  <a:ext uri="{FF2B5EF4-FFF2-40B4-BE49-F238E27FC236}">
                    <a16:creationId xmlns:a16="http://schemas.microsoft.com/office/drawing/2014/main" id="{7AAD9540-2E31-2143-B1CB-0BB6BE243193}"/>
                  </a:ext>
                </a:extLst>
              </p:cNvPr>
              <p:cNvPicPr/>
              <p:nvPr/>
            </p:nvPicPr>
            <p:blipFill>
              <a:blip r:embed="rId386"/>
              <a:stretch>
                <a:fillRect/>
              </a:stretch>
            </p:blipFill>
            <p:spPr>
              <a:xfrm>
                <a:off x="8152925" y="5559725"/>
                <a:ext cx="3384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274" name="Ink 273">
                <a:extLst>
                  <a:ext uri="{FF2B5EF4-FFF2-40B4-BE49-F238E27FC236}">
                    <a16:creationId xmlns:a16="http://schemas.microsoft.com/office/drawing/2014/main" id="{5A99C47E-26B9-7241-8AF9-D89C294D92CF}"/>
                  </a:ext>
                </a:extLst>
              </p14:cNvPr>
              <p14:cNvContentPartPr/>
              <p14:nvPr/>
            </p14:nvContentPartPr>
            <p14:xfrm>
              <a:off x="8038805" y="5255885"/>
              <a:ext cx="441000" cy="357840"/>
            </p14:xfrm>
          </p:contentPart>
        </mc:Choice>
        <mc:Fallback xmlns="">
          <p:pic>
            <p:nvPicPr>
              <p:cNvPr id="274" name="Ink 273">
                <a:extLst>
                  <a:ext uri="{FF2B5EF4-FFF2-40B4-BE49-F238E27FC236}">
                    <a16:creationId xmlns:a16="http://schemas.microsoft.com/office/drawing/2014/main" id="{5A99C47E-26B9-7241-8AF9-D89C294D92CF}"/>
                  </a:ext>
                </a:extLst>
              </p:cNvPr>
              <p:cNvPicPr/>
              <p:nvPr/>
            </p:nvPicPr>
            <p:blipFill>
              <a:blip r:embed="rId388"/>
              <a:stretch>
                <a:fillRect/>
              </a:stretch>
            </p:blipFill>
            <p:spPr>
              <a:xfrm>
                <a:off x="8021165" y="5219885"/>
                <a:ext cx="47664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275" name="Ink 274">
                <a:extLst>
                  <a:ext uri="{FF2B5EF4-FFF2-40B4-BE49-F238E27FC236}">
                    <a16:creationId xmlns:a16="http://schemas.microsoft.com/office/drawing/2014/main" id="{A1A64CDB-0DF0-7C45-8617-C6088B05F406}"/>
                  </a:ext>
                </a:extLst>
              </p14:cNvPr>
              <p14:cNvContentPartPr/>
              <p14:nvPr/>
            </p14:nvContentPartPr>
            <p14:xfrm>
              <a:off x="7104605" y="4595645"/>
              <a:ext cx="531720" cy="303840"/>
            </p14:xfrm>
          </p:contentPart>
        </mc:Choice>
        <mc:Fallback xmlns="">
          <p:pic>
            <p:nvPicPr>
              <p:cNvPr id="275" name="Ink 274">
                <a:extLst>
                  <a:ext uri="{FF2B5EF4-FFF2-40B4-BE49-F238E27FC236}">
                    <a16:creationId xmlns:a16="http://schemas.microsoft.com/office/drawing/2014/main" id="{A1A64CDB-0DF0-7C45-8617-C6088B05F406}"/>
                  </a:ext>
                </a:extLst>
              </p:cNvPr>
              <p:cNvPicPr/>
              <p:nvPr/>
            </p:nvPicPr>
            <p:blipFill>
              <a:blip r:embed="rId390"/>
              <a:stretch>
                <a:fillRect/>
              </a:stretch>
            </p:blipFill>
            <p:spPr>
              <a:xfrm>
                <a:off x="7086605" y="4559645"/>
                <a:ext cx="56736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276" name="Ink 275">
                <a:extLst>
                  <a:ext uri="{FF2B5EF4-FFF2-40B4-BE49-F238E27FC236}">
                    <a16:creationId xmlns:a16="http://schemas.microsoft.com/office/drawing/2014/main" id="{01124038-826F-C044-81AD-DD89CFD580B3}"/>
                  </a:ext>
                </a:extLst>
              </p14:cNvPr>
              <p14:cNvContentPartPr/>
              <p14:nvPr/>
            </p14:nvContentPartPr>
            <p14:xfrm>
              <a:off x="7560725" y="4854485"/>
              <a:ext cx="235800" cy="158760"/>
            </p14:xfrm>
          </p:contentPart>
        </mc:Choice>
        <mc:Fallback xmlns="">
          <p:pic>
            <p:nvPicPr>
              <p:cNvPr id="276" name="Ink 275">
                <a:extLst>
                  <a:ext uri="{FF2B5EF4-FFF2-40B4-BE49-F238E27FC236}">
                    <a16:creationId xmlns:a16="http://schemas.microsoft.com/office/drawing/2014/main" id="{01124038-826F-C044-81AD-DD89CFD580B3}"/>
                  </a:ext>
                </a:extLst>
              </p:cNvPr>
              <p:cNvPicPr/>
              <p:nvPr/>
            </p:nvPicPr>
            <p:blipFill>
              <a:blip r:embed="rId392"/>
              <a:stretch>
                <a:fillRect/>
              </a:stretch>
            </p:blipFill>
            <p:spPr>
              <a:xfrm>
                <a:off x="7542725" y="4818485"/>
                <a:ext cx="2714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277" name="Ink 276">
                <a:extLst>
                  <a:ext uri="{FF2B5EF4-FFF2-40B4-BE49-F238E27FC236}">
                    <a16:creationId xmlns:a16="http://schemas.microsoft.com/office/drawing/2014/main" id="{8FE8607F-E932-D94F-95F5-D893423FC2DC}"/>
                  </a:ext>
                </a:extLst>
              </p14:cNvPr>
              <p14:cNvContentPartPr/>
              <p14:nvPr/>
            </p14:nvContentPartPr>
            <p14:xfrm>
              <a:off x="7730645" y="4960685"/>
              <a:ext cx="303120" cy="174600"/>
            </p14:xfrm>
          </p:contentPart>
        </mc:Choice>
        <mc:Fallback xmlns="">
          <p:pic>
            <p:nvPicPr>
              <p:cNvPr id="277" name="Ink 276">
                <a:extLst>
                  <a:ext uri="{FF2B5EF4-FFF2-40B4-BE49-F238E27FC236}">
                    <a16:creationId xmlns:a16="http://schemas.microsoft.com/office/drawing/2014/main" id="{8FE8607F-E932-D94F-95F5-D893423FC2DC}"/>
                  </a:ext>
                </a:extLst>
              </p:cNvPr>
              <p:cNvPicPr/>
              <p:nvPr/>
            </p:nvPicPr>
            <p:blipFill>
              <a:blip r:embed="rId394"/>
              <a:stretch>
                <a:fillRect/>
              </a:stretch>
            </p:blipFill>
            <p:spPr>
              <a:xfrm>
                <a:off x="7713005" y="4924685"/>
                <a:ext cx="33876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278" name="Ink 277">
                <a:extLst>
                  <a:ext uri="{FF2B5EF4-FFF2-40B4-BE49-F238E27FC236}">
                    <a16:creationId xmlns:a16="http://schemas.microsoft.com/office/drawing/2014/main" id="{7643FB19-5008-DE48-850B-1F1765876ACB}"/>
                  </a:ext>
                </a:extLst>
              </p14:cNvPr>
              <p14:cNvContentPartPr/>
              <p14:nvPr/>
            </p14:nvContentPartPr>
            <p14:xfrm>
              <a:off x="6495125" y="5589965"/>
              <a:ext cx="591840" cy="19080"/>
            </p14:xfrm>
          </p:contentPart>
        </mc:Choice>
        <mc:Fallback xmlns="">
          <p:pic>
            <p:nvPicPr>
              <p:cNvPr id="278" name="Ink 277">
                <a:extLst>
                  <a:ext uri="{FF2B5EF4-FFF2-40B4-BE49-F238E27FC236}">
                    <a16:creationId xmlns:a16="http://schemas.microsoft.com/office/drawing/2014/main" id="{7643FB19-5008-DE48-850B-1F1765876ACB}"/>
                  </a:ext>
                </a:extLst>
              </p:cNvPr>
              <p:cNvPicPr/>
              <p:nvPr/>
            </p:nvPicPr>
            <p:blipFill>
              <a:blip r:embed="rId396"/>
              <a:stretch>
                <a:fillRect/>
              </a:stretch>
            </p:blipFill>
            <p:spPr>
              <a:xfrm>
                <a:off x="6477485" y="5554325"/>
                <a:ext cx="6274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279" name="Ink 278">
                <a:extLst>
                  <a:ext uri="{FF2B5EF4-FFF2-40B4-BE49-F238E27FC236}">
                    <a16:creationId xmlns:a16="http://schemas.microsoft.com/office/drawing/2014/main" id="{79E9E05F-1566-314C-88CA-995A924EEB19}"/>
                  </a:ext>
                </a:extLst>
              </p14:cNvPr>
              <p14:cNvContentPartPr/>
              <p14:nvPr/>
            </p14:nvContentPartPr>
            <p14:xfrm>
              <a:off x="6751445" y="5493125"/>
              <a:ext cx="407160" cy="112320"/>
            </p14:xfrm>
          </p:contentPart>
        </mc:Choice>
        <mc:Fallback xmlns="">
          <p:pic>
            <p:nvPicPr>
              <p:cNvPr id="279" name="Ink 278">
                <a:extLst>
                  <a:ext uri="{FF2B5EF4-FFF2-40B4-BE49-F238E27FC236}">
                    <a16:creationId xmlns:a16="http://schemas.microsoft.com/office/drawing/2014/main" id="{79E9E05F-1566-314C-88CA-995A924EEB19}"/>
                  </a:ext>
                </a:extLst>
              </p:cNvPr>
              <p:cNvPicPr/>
              <p:nvPr/>
            </p:nvPicPr>
            <p:blipFill>
              <a:blip r:embed="rId398"/>
              <a:stretch>
                <a:fillRect/>
              </a:stretch>
            </p:blipFill>
            <p:spPr>
              <a:xfrm>
                <a:off x="6733805" y="5457125"/>
                <a:ext cx="44280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280" name="Ink 279">
                <a:extLst>
                  <a:ext uri="{FF2B5EF4-FFF2-40B4-BE49-F238E27FC236}">
                    <a16:creationId xmlns:a16="http://schemas.microsoft.com/office/drawing/2014/main" id="{9EE83263-E0CF-2546-BB53-43A5711E2C48}"/>
                  </a:ext>
                </a:extLst>
              </p14:cNvPr>
              <p14:cNvContentPartPr/>
              <p14:nvPr/>
            </p14:nvContentPartPr>
            <p14:xfrm>
              <a:off x="7077605" y="5540285"/>
              <a:ext cx="509760" cy="69840"/>
            </p14:xfrm>
          </p:contentPart>
        </mc:Choice>
        <mc:Fallback xmlns="">
          <p:pic>
            <p:nvPicPr>
              <p:cNvPr id="280" name="Ink 279">
                <a:extLst>
                  <a:ext uri="{FF2B5EF4-FFF2-40B4-BE49-F238E27FC236}">
                    <a16:creationId xmlns:a16="http://schemas.microsoft.com/office/drawing/2014/main" id="{9EE83263-E0CF-2546-BB53-43A5711E2C48}"/>
                  </a:ext>
                </a:extLst>
              </p:cNvPr>
              <p:cNvPicPr/>
              <p:nvPr/>
            </p:nvPicPr>
            <p:blipFill>
              <a:blip r:embed="rId400"/>
              <a:stretch>
                <a:fillRect/>
              </a:stretch>
            </p:blipFill>
            <p:spPr>
              <a:xfrm>
                <a:off x="7059965" y="5504645"/>
                <a:ext cx="54540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281" name="Ink 280">
                <a:extLst>
                  <a:ext uri="{FF2B5EF4-FFF2-40B4-BE49-F238E27FC236}">
                    <a16:creationId xmlns:a16="http://schemas.microsoft.com/office/drawing/2014/main" id="{46C84FE9-6CAB-554C-9B3C-0455974ACC3D}"/>
                  </a:ext>
                </a:extLst>
              </p14:cNvPr>
              <p14:cNvContentPartPr/>
              <p14:nvPr/>
            </p14:nvContentPartPr>
            <p14:xfrm>
              <a:off x="7055645" y="5589245"/>
              <a:ext cx="702720" cy="27360"/>
            </p14:xfrm>
          </p:contentPart>
        </mc:Choice>
        <mc:Fallback xmlns="">
          <p:pic>
            <p:nvPicPr>
              <p:cNvPr id="281" name="Ink 280">
                <a:extLst>
                  <a:ext uri="{FF2B5EF4-FFF2-40B4-BE49-F238E27FC236}">
                    <a16:creationId xmlns:a16="http://schemas.microsoft.com/office/drawing/2014/main" id="{46C84FE9-6CAB-554C-9B3C-0455974ACC3D}"/>
                  </a:ext>
                </a:extLst>
              </p:cNvPr>
              <p:cNvPicPr/>
              <p:nvPr/>
            </p:nvPicPr>
            <p:blipFill>
              <a:blip r:embed="rId402"/>
              <a:stretch>
                <a:fillRect/>
              </a:stretch>
            </p:blipFill>
            <p:spPr>
              <a:xfrm>
                <a:off x="7037645" y="5553605"/>
                <a:ext cx="73836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282" name="Ink 281">
                <a:extLst>
                  <a:ext uri="{FF2B5EF4-FFF2-40B4-BE49-F238E27FC236}">
                    <a16:creationId xmlns:a16="http://schemas.microsoft.com/office/drawing/2014/main" id="{92498E4D-D246-E443-BA4B-8D3BDE724562}"/>
                  </a:ext>
                </a:extLst>
              </p14:cNvPr>
              <p14:cNvContentPartPr/>
              <p14:nvPr/>
            </p14:nvContentPartPr>
            <p14:xfrm>
              <a:off x="6031430" y="5561115"/>
              <a:ext cx="635400" cy="48600"/>
            </p14:xfrm>
          </p:contentPart>
        </mc:Choice>
        <mc:Fallback xmlns="">
          <p:pic>
            <p:nvPicPr>
              <p:cNvPr id="282" name="Ink 281">
                <a:extLst>
                  <a:ext uri="{FF2B5EF4-FFF2-40B4-BE49-F238E27FC236}">
                    <a16:creationId xmlns:a16="http://schemas.microsoft.com/office/drawing/2014/main" id="{92498E4D-D246-E443-BA4B-8D3BDE724562}"/>
                  </a:ext>
                </a:extLst>
              </p:cNvPr>
              <p:cNvPicPr/>
              <p:nvPr/>
            </p:nvPicPr>
            <p:blipFill>
              <a:blip r:embed="rId404"/>
              <a:stretch>
                <a:fillRect/>
              </a:stretch>
            </p:blipFill>
            <p:spPr>
              <a:xfrm>
                <a:off x="6013790" y="5525475"/>
                <a:ext cx="6710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283" name="Ink 282">
                <a:extLst>
                  <a:ext uri="{FF2B5EF4-FFF2-40B4-BE49-F238E27FC236}">
                    <a16:creationId xmlns:a16="http://schemas.microsoft.com/office/drawing/2014/main" id="{7A9B79F6-6F20-0948-A06F-F1C03ECC96CE}"/>
                  </a:ext>
                </a:extLst>
              </p14:cNvPr>
              <p14:cNvContentPartPr/>
              <p14:nvPr/>
            </p14:nvContentPartPr>
            <p14:xfrm>
              <a:off x="5717570" y="5603955"/>
              <a:ext cx="424080" cy="7200"/>
            </p14:xfrm>
          </p:contentPart>
        </mc:Choice>
        <mc:Fallback xmlns="">
          <p:pic>
            <p:nvPicPr>
              <p:cNvPr id="283" name="Ink 282">
                <a:extLst>
                  <a:ext uri="{FF2B5EF4-FFF2-40B4-BE49-F238E27FC236}">
                    <a16:creationId xmlns:a16="http://schemas.microsoft.com/office/drawing/2014/main" id="{7A9B79F6-6F20-0948-A06F-F1C03ECC96CE}"/>
                  </a:ext>
                </a:extLst>
              </p:cNvPr>
              <p:cNvPicPr/>
              <p:nvPr/>
            </p:nvPicPr>
            <p:blipFill>
              <a:blip r:embed="rId406"/>
              <a:stretch>
                <a:fillRect/>
              </a:stretch>
            </p:blipFill>
            <p:spPr>
              <a:xfrm>
                <a:off x="5699570" y="5568315"/>
                <a:ext cx="4597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284" name="Ink 283">
                <a:extLst>
                  <a:ext uri="{FF2B5EF4-FFF2-40B4-BE49-F238E27FC236}">
                    <a16:creationId xmlns:a16="http://schemas.microsoft.com/office/drawing/2014/main" id="{935D390C-A080-4B41-8A8E-5AC0ABD2C2AF}"/>
                  </a:ext>
                </a:extLst>
              </p14:cNvPr>
              <p14:cNvContentPartPr/>
              <p14:nvPr/>
            </p14:nvContentPartPr>
            <p14:xfrm>
              <a:off x="6138410" y="5565435"/>
              <a:ext cx="408240" cy="44280"/>
            </p14:xfrm>
          </p:contentPart>
        </mc:Choice>
        <mc:Fallback xmlns="">
          <p:pic>
            <p:nvPicPr>
              <p:cNvPr id="284" name="Ink 283">
                <a:extLst>
                  <a:ext uri="{FF2B5EF4-FFF2-40B4-BE49-F238E27FC236}">
                    <a16:creationId xmlns:a16="http://schemas.microsoft.com/office/drawing/2014/main" id="{935D390C-A080-4B41-8A8E-5AC0ABD2C2AF}"/>
                  </a:ext>
                </a:extLst>
              </p:cNvPr>
              <p:cNvPicPr/>
              <p:nvPr/>
            </p:nvPicPr>
            <p:blipFill>
              <a:blip r:embed="rId408"/>
              <a:stretch>
                <a:fillRect/>
              </a:stretch>
            </p:blipFill>
            <p:spPr>
              <a:xfrm>
                <a:off x="6120770" y="5529795"/>
                <a:ext cx="44388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285" name="Ink 284">
                <a:extLst>
                  <a:ext uri="{FF2B5EF4-FFF2-40B4-BE49-F238E27FC236}">
                    <a16:creationId xmlns:a16="http://schemas.microsoft.com/office/drawing/2014/main" id="{6DE2B006-245A-B34E-B7B5-3765480504D1}"/>
                  </a:ext>
                </a:extLst>
              </p14:cNvPr>
              <p14:cNvContentPartPr/>
              <p14:nvPr/>
            </p14:nvContentPartPr>
            <p14:xfrm>
              <a:off x="6325250" y="5391195"/>
              <a:ext cx="634680" cy="65160"/>
            </p14:xfrm>
          </p:contentPart>
        </mc:Choice>
        <mc:Fallback xmlns="">
          <p:pic>
            <p:nvPicPr>
              <p:cNvPr id="285" name="Ink 284">
                <a:extLst>
                  <a:ext uri="{FF2B5EF4-FFF2-40B4-BE49-F238E27FC236}">
                    <a16:creationId xmlns:a16="http://schemas.microsoft.com/office/drawing/2014/main" id="{6DE2B006-245A-B34E-B7B5-3765480504D1}"/>
                  </a:ext>
                </a:extLst>
              </p:cNvPr>
              <p:cNvPicPr/>
              <p:nvPr/>
            </p:nvPicPr>
            <p:blipFill>
              <a:blip r:embed="rId410"/>
              <a:stretch>
                <a:fillRect/>
              </a:stretch>
            </p:blipFill>
            <p:spPr>
              <a:xfrm>
                <a:off x="6307250" y="5355555"/>
                <a:ext cx="6703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287" name="Ink 286">
                <a:extLst>
                  <a:ext uri="{FF2B5EF4-FFF2-40B4-BE49-F238E27FC236}">
                    <a16:creationId xmlns:a16="http://schemas.microsoft.com/office/drawing/2014/main" id="{0F1A9FAE-937A-1641-83AD-31B687DC6728}"/>
                  </a:ext>
                </a:extLst>
              </p14:cNvPr>
              <p14:cNvContentPartPr/>
              <p14:nvPr/>
            </p14:nvContentPartPr>
            <p14:xfrm>
              <a:off x="6169365" y="5553195"/>
              <a:ext cx="507240" cy="57600"/>
            </p14:xfrm>
          </p:contentPart>
        </mc:Choice>
        <mc:Fallback xmlns="">
          <p:pic>
            <p:nvPicPr>
              <p:cNvPr id="287" name="Ink 286">
                <a:extLst>
                  <a:ext uri="{FF2B5EF4-FFF2-40B4-BE49-F238E27FC236}">
                    <a16:creationId xmlns:a16="http://schemas.microsoft.com/office/drawing/2014/main" id="{0F1A9FAE-937A-1641-83AD-31B687DC6728}"/>
                  </a:ext>
                </a:extLst>
              </p:cNvPr>
              <p:cNvPicPr/>
              <p:nvPr/>
            </p:nvPicPr>
            <p:blipFill>
              <a:blip r:embed="rId412"/>
              <a:stretch>
                <a:fillRect/>
              </a:stretch>
            </p:blipFill>
            <p:spPr>
              <a:xfrm>
                <a:off x="6151725" y="5517555"/>
                <a:ext cx="5428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288" name="Ink 287">
                <a:extLst>
                  <a:ext uri="{FF2B5EF4-FFF2-40B4-BE49-F238E27FC236}">
                    <a16:creationId xmlns:a16="http://schemas.microsoft.com/office/drawing/2014/main" id="{877906DD-69EE-E745-AFC4-34F3536174EA}"/>
                  </a:ext>
                </a:extLst>
              </p14:cNvPr>
              <p14:cNvContentPartPr/>
              <p14:nvPr/>
            </p14:nvContentPartPr>
            <p14:xfrm>
              <a:off x="6676605" y="5441955"/>
              <a:ext cx="938520" cy="109800"/>
            </p14:xfrm>
          </p:contentPart>
        </mc:Choice>
        <mc:Fallback xmlns="">
          <p:pic>
            <p:nvPicPr>
              <p:cNvPr id="288" name="Ink 287">
                <a:extLst>
                  <a:ext uri="{FF2B5EF4-FFF2-40B4-BE49-F238E27FC236}">
                    <a16:creationId xmlns:a16="http://schemas.microsoft.com/office/drawing/2014/main" id="{877906DD-69EE-E745-AFC4-34F3536174EA}"/>
                  </a:ext>
                </a:extLst>
              </p:cNvPr>
              <p:cNvPicPr/>
              <p:nvPr/>
            </p:nvPicPr>
            <p:blipFill>
              <a:blip r:embed="rId414"/>
              <a:stretch>
                <a:fillRect/>
              </a:stretch>
            </p:blipFill>
            <p:spPr>
              <a:xfrm>
                <a:off x="6658605" y="5405955"/>
                <a:ext cx="9741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289" name="Ink 288">
                <a:extLst>
                  <a:ext uri="{FF2B5EF4-FFF2-40B4-BE49-F238E27FC236}">
                    <a16:creationId xmlns:a16="http://schemas.microsoft.com/office/drawing/2014/main" id="{6076C977-9137-7241-8276-BC177E0DA338}"/>
                  </a:ext>
                </a:extLst>
              </p14:cNvPr>
              <p14:cNvContentPartPr/>
              <p14:nvPr/>
            </p14:nvContentPartPr>
            <p14:xfrm>
              <a:off x="7321005" y="5395515"/>
              <a:ext cx="703080" cy="106920"/>
            </p14:xfrm>
          </p:contentPart>
        </mc:Choice>
        <mc:Fallback xmlns="">
          <p:pic>
            <p:nvPicPr>
              <p:cNvPr id="289" name="Ink 288">
                <a:extLst>
                  <a:ext uri="{FF2B5EF4-FFF2-40B4-BE49-F238E27FC236}">
                    <a16:creationId xmlns:a16="http://schemas.microsoft.com/office/drawing/2014/main" id="{6076C977-9137-7241-8276-BC177E0DA338}"/>
                  </a:ext>
                </a:extLst>
              </p:cNvPr>
              <p:cNvPicPr/>
              <p:nvPr/>
            </p:nvPicPr>
            <p:blipFill>
              <a:blip r:embed="rId416"/>
              <a:stretch>
                <a:fillRect/>
              </a:stretch>
            </p:blipFill>
            <p:spPr>
              <a:xfrm>
                <a:off x="7303365" y="5359515"/>
                <a:ext cx="7387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290" name="Ink 289">
                <a:extLst>
                  <a:ext uri="{FF2B5EF4-FFF2-40B4-BE49-F238E27FC236}">
                    <a16:creationId xmlns:a16="http://schemas.microsoft.com/office/drawing/2014/main" id="{763C1C08-E92F-A749-92B1-84040A13AD6C}"/>
                  </a:ext>
                </a:extLst>
              </p14:cNvPr>
              <p14:cNvContentPartPr/>
              <p14:nvPr/>
            </p14:nvContentPartPr>
            <p14:xfrm>
              <a:off x="8163405" y="5224515"/>
              <a:ext cx="196920" cy="116280"/>
            </p14:xfrm>
          </p:contentPart>
        </mc:Choice>
        <mc:Fallback xmlns="">
          <p:pic>
            <p:nvPicPr>
              <p:cNvPr id="290" name="Ink 289">
                <a:extLst>
                  <a:ext uri="{FF2B5EF4-FFF2-40B4-BE49-F238E27FC236}">
                    <a16:creationId xmlns:a16="http://schemas.microsoft.com/office/drawing/2014/main" id="{763C1C08-E92F-A749-92B1-84040A13AD6C}"/>
                  </a:ext>
                </a:extLst>
              </p:cNvPr>
              <p:cNvPicPr/>
              <p:nvPr/>
            </p:nvPicPr>
            <p:blipFill>
              <a:blip r:embed="rId418"/>
              <a:stretch>
                <a:fillRect/>
              </a:stretch>
            </p:blipFill>
            <p:spPr>
              <a:xfrm>
                <a:off x="8145405" y="5188515"/>
                <a:ext cx="23256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291" name="Ink 290">
                <a:extLst>
                  <a:ext uri="{FF2B5EF4-FFF2-40B4-BE49-F238E27FC236}">
                    <a16:creationId xmlns:a16="http://schemas.microsoft.com/office/drawing/2014/main" id="{3D74884D-37C2-974A-9133-FEB44E6136BB}"/>
                  </a:ext>
                </a:extLst>
              </p14:cNvPr>
              <p14:cNvContentPartPr/>
              <p14:nvPr/>
            </p14:nvContentPartPr>
            <p14:xfrm>
              <a:off x="8034885" y="5210835"/>
              <a:ext cx="415800" cy="172800"/>
            </p14:xfrm>
          </p:contentPart>
        </mc:Choice>
        <mc:Fallback xmlns="">
          <p:pic>
            <p:nvPicPr>
              <p:cNvPr id="291" name="Ink 290">
                <a:extLst>
                  <a:ext uri="{FF2B5EF4-FFF2-40B4-BE49-F238E27FC236}">
                    <a16:creationId xmlns:a16="http://schemas.microsoft.com/office/drawing/2014/main" id="{3D74884D-37C2-974A-9133-FEB44E6136BB}"/>
                  </a:ext>
                </a:extLst>
              </p:cNvPr>
              <p:cNvPicPr/>
              <p:nvPr/>
            </p:nvPicPr>
            <p:blipFill>
              <a:blip r:embed="rId420"/>
              <a:stretch>
                <a:fillRect/>
              </a:stretch>
            </p:blipFill>
            <p:spPr>
              <a:xfrm>
                <a:off x="8017245" y="5174835"/>
                <a:ext cx="45144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292" name="Ink 291">
                <a:extLst>
                  <a:ext uri="{FF2B5EF4-FFF2-40B4-BE49-F238E27FC236}">
                    <a16:creationId xmlns:a16="http://schemas.microsoft.com/office/drawing/2014/main" id="{CF30F163-D2E5-9D43-94DA-0F116AC032D8}"/>
                  </a:ext>
                </a:extLst>
              </p14:cNvPr>
              <p14:cNvContentPartPr/>
              <p14:nvPr/>
            </p14:nvContentPartPr>
            <p14:xfrm>
              <a:off x="6719445" y="5033205"/>
              <a:ext cx="889200" cy="321480"/>
            </p14:xfrm>
          </p:contentPart>
        </mc:Choice>
        <mc:Fallback xmlns="">
          <p:pic>
            <p:nvPicPr>
              <p:cNvPr id="292" name="Ink 291">
                <a:extLst>
                  <a:ext uri="{FF2B5EF4-FFF2-40B4-BE49-F238E27FC236}">
                    <a16:creationId xmlns:a16="http://schemas.microsoft.com/office/drawing/2014/main" id="{CF30F163-D2E5-9D43-94DA-0F116AC032D8}"/>
                  </a:ext>
                </a:extLst>
              </p:cNvPr>
              <p:cNvPicPr/>
              <p:nvPr/>
            </p:nvPicPr>
            <p:blipFill>
              <a:blip r:embed="rId422"/>
              <a:stretch>
                <a:fillRect/>
              </a:stretch>
            </p:blipFill>
            <p:spPr>
              <a:xfrm>
                <a:off x="6701445" y="4997205"/>
                <a:ext cx="924840" cy="39312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293" name="Ink 292">
                <a:extLst>
                  <a:ext uri="{FF2B5EF4-FFF2-40B4-BE49-F238E27FC236}">
                    <a16:creationId xmlns:a16="http://schemas.microsoft.com/office/drawing/2014/main" id="{22D233AD-B092-D049-BC4C-9BD7A7B5F3D2}"/>
                  </a:ext>
                </a:extLst>
              </p14:cNvPr>
              <p14:cNvContentPartPr/>
              <p14:nvPr/>
            </p14:nvContentPartPr>
            <p14:xfrm>
              <a:off x="7301205" y="5501565"/>
              <a:ext cx="508320" cy="51840"/>
            </p14:xfrm>
          </p:contentPart>
        </mc:Choice>
        <mc:Fallback xmlns="">
          <p:pic>
            <p:nvPicPr>
              <p:cNvPr id="293" name="Ink 292">
                <a:extLst>
                  <a:ext uri="{FF2B5EF4-FFF2-40B4-BE49-F238E27FC236}">
                    <a16:creationId xmlns:a16="http://schemas.microsoft.com/office/drawing/2014/main" id="{22D233AD-B092-D049-BC4C-9BD7A7B5F3D2}"/>
                  </a:ext>
                </a:extLst>
              </p:cNvPr>
              <p:cNvPicPr/>
              <p:nvPr/>
            </p:nvPicPr>
            <p:blipFill>
              <a:blip r:embed="rId424"/>
              <a:stretch>
                <a:fillRect/>
              </a:stretch>
            </p:blipFill>
            <p:spPr>
              <a:xfrm>
                <a:off x="7283565" y="5465565"/>
                <a:ext cx="54396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302" name="Ink 301">
                <a:extLst>
                  <a:ext uri="{FF2B5EF4-FFF2-40B4-BE49-F238E27FC236}">
                    <a16:creationId xmlns:a16="http://schemas.microsoft.com/office/drawing/2014/main" id="{6D658C88-43E6-DB49-9339-963D7E2FEA63}"/>
                  </a:ext>
                </a:extLst>
              </p14:cNvPr>
              <p14:cNvContentPartPr/>
              <p14:nvPr/>
            </p14:nvContentPartPr>
            <p14:xfrm>
              <a:off x="8885310" y="5623705"/>
              <a:ext cx="360" cy="360"/>
            </p14:xfrm>
          </p:contentPart>
        </mc:Choice>
        <mc:Fallback xmlns="">
          <p:pic>
            <p:nvPicPr>
              <p:cNvPr id="302" name="Ink 301">
                <a:extLst>
                  <a:ext uri="{FF2B5EF4-FFF2-40B4-BE49-F238E27FC236}">
                    <a16:creationId xmlns:a16="http://schemas.microsoft.com/office/drawing/2014/main" id="{6D658C88-43E6-DB49-9339-963D7E2FEA63}"/>
                  </a:ext>
                </a:extLst>
              </p:cNvPr>
              <p:cNvPicPr/>
              <p:nvPr/>
            </p:nvPicPr>
            <p:blipFill>
              <a:blip r:embed="rId426"/>
              <a:stretch>
                <a:fillRect/>
              </a:stretch>
            </p:blipFill>
            <p:spPr>
              <a:xfrm>
                <a:off x="8876310" y="56150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304" name="Ink 303">
                <a:extLst>
                  <a:ext uri="{FF2B5EF4-FFF2-40B4-BE49-F238E27FC236}">
                    <a16:creationId xmlns:a16="http://schemas.microsoft.com/office/drawing/2014/main" id="{1F610CAB-DFAE-9C47-B2C0-31B9B58121D2}"/>
                  </a:ext>
                </a:extLst>
              </p14:cNvPr>
              <p14:cNvContentPartPr/>
              <p14:nvPr/>
            </p14:nvContentPartPr>
            <p14:xfrm>
              <a:off x="8715750" y="5590585"/>
              <a:ext cx="239760" cy="51480"/>
            </p14:xfrm>
          </p:contentPart>
        </mc:Choice>
        <mc:Fallback xmlns="">
          <p:pic>
            <p:nvPicPr>
              <p:cNvPr id="304" name="Ink 303">
                <a:extLst>
                  <a:ext uri="{FF2B5EF4-FFF2-40B4-BE49-F238E27FC236}">
                    <a16:creationId xmlns:a16="http://schemas.microsoft.com/office/drawing/2014/main" id="{1F610CAB-DFAE-9C47-B2C0-31B9B58121D2}"/>
                  </a:ext>
                </a:extLst>
              </p:cNvPr>
              <p:cNvPicPr/>
              <p:nvPr/>
            </p:nvPicPr>
            <p:blipFill>
              <a:blip r:embed="rId428"/>
              <a:stretch>
                <a:fillRect/>
              </a:stretch>
            </p:blipFill>
            <p:spPr>
              <a:xfrm>
                <a:off x="8706750" y="5581945"/>
                <a:ext cx="257400" cy="69120"/>
              </a:xfrm>
              <a:prstGeom prst="rect">
                <a:avLst/>
              </a:prstGeom>
            </p:spPr>
          </p:pic>
        </mc:Fallback>
      </mc:AlternateContent>
      <p:grpSp>
        <p:nvGrpSpPr>
          <p:cNvPr id="309" name="Group 308">
            <a:extLst>
              <a:ext uri="{FF2B5EF4-FFF2-40B4-BE49-F238E27FC236}">
                <a16:creationId xmlns:a16="http://schemas.microsoft.com/office/drawing/2014/main" id="{0D97B57F-5683-A448-906E-C7FE1BCB8D4D}"/>
              </a:ext>
            </a:extLst>
          </p:cNvPr>
          <p:cNvGrpSpPr/>
          <p:nvPr/>
        </p:nvGrpSpPr>
        <p:grpSpPr>
          <a:xfrm>
            <a:off x="8298150" y="5558545"/>
            <a:ext cx="592920" cy="75960"/>
            <a:chOff x="8298150" y="5558545"/>
            <a:chExt cx="592920" cy="75960"/>
          </a:xfrm>
        </p:grpSpPr>
        <mc:AlternateContent xmlns:mc="http://schemas.openxmlformats.org/markup-compatibility/2006" xmlns:p14="http://schemas.microsoft.com/office/powerpoint/2010/main">
          <mc:Choice Requires="p14">
            <p:contentPart p14:bwMode="auto" r:id="rId429">
              <p14:nvContentPartPr>
                <p14:cNvPr id="295" name="Ink 294">
                  <a:extLst>
                    <a:ext uri="{FF2B5EF4-FFF2-40B4-BE49-F238E27FC236}">
                      <a16:creationId xmlns:a16="http://schemas.microsoft.com/office/drawing/2014/main" id="{08F66327-3203-B344-8AE3-B01C22A5C99B}"/>
                    </a:ext>
                  </a:extLst>
                </p14:cNvPr>
                <p14:cNvContentPartPr/>
                <p14:nvPr/>
              </p14:nvContentPartPr>
              <p14:xfrm>
                <a:off x="8890710" y="5633425"/>
                <a:ext cx="360" cy="360"/>
              </p14:xfrm>
            </p:contentPart>
          </mc:Choice>
          <mc:Fallback xmlns="">
            <p:pic>
              <p:nvPicPr>
                <p:cNvPr id="295" name="Ink 294">
                  <a:extLst>
                    <a:ext uri="{FF2B5EF4-FFF2-40B4-BE49-F238E27FC236}">
                      <a16:creationId xmlns:a16="http://schemas.microsoft.com/office/drawing/2014/main" id="{08F66327-3203-B344-8AE3-B01C22A5C99B}"/>
                    </a:ext>
                  </a:extLst>
                </p:cNvPr>
                <p:cNvPicPr/>
                <p:nvPr/>
              </p:nvPicPr>
              <p:blipFill>
                <a:blip r:embed="rId426"/>
                <a:stretch>
                  <a:fillRect/>
                </a:stretch>
              </p:blipFill>
              <p:spPr>
                <a:xfrm>
                  <a:off x="8881710" y="56247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96" name="Ink 295">
                  <a:extLst>
                    <a:ext uri="{FF2B5EF4-FFF2-40B4-BE49-F238E27FC236}">
                      <a16:creationId xmlns:a16="http://schemas.microsoft.com/office/drawing/2014/main" id="{9BB10777-04E7-2848-8C88-CFE2A8A04117}"/>
                    </a:ext>
                  </a:extLst>
                </p14:cNvPr>
                <p14:cNvContentPartPr/>
                <p14:nvPr/>
              </p14:nvContentPartPr>
              <p14:xfrm>
                <a:off x="8888910" y="5610025"/>
                <a:ext cx="360" cy="360"/>
              </p14:xfrm>
            </p:contentPart>
          </mc:Choice>
          <mc:Fallback xmlns="">
            <p:pic>
              <p:nvPicPr>
                <p:cNvPr id="296" name="Ink 295">
                  <a:extLst>
                    <a:ext uri="{FF2B5EF4-FFF2-40B4-BE49-F238E27FC236}">
                      <a16:creationId xmlns:a16="http://schemas.microsoft.com/office/drawing/2014/main" id="{9BB10777-04E7-2848-8C88-CFE2A8A04117}"/>
                    </a:ext>
                  </a:extLst>
                </p:cNvPr>
                <p:cNvPicPr/>
                <p:nvPr/>
              </p:nvPicPr>
              <p:blipFill>
                <a:blip r:embed="rId426"/>
                <a:stretch>
                  <a:fillRect/>
                </a:stretch>
              </p:blipFill>
              <p:spPr>
                <a:xfrm>
                  <a:off x="8879910" y="5601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306" name="Ink 305">
                  <a:extLst>
                    <a:ext uri="{FF2B5EF4-FFF2-40B4-BE49-F238E27FC236}">
                      <a16:creationId xmlns:a16="http://schemas.microsoft.com/office/drawing/2014/main" id="{3FB0A20F-9551-8440-937E-94EFF0780AC6}"/>
                    </a:ext>
                  </a:extLst>
                </p14:cNvPr>
                <p14:cNvContentPartPr/>
                <p14:nvPr/>
              </p14:nvContentPartPr>
              <p14:xfrm>
                <a:off x="8360070" y="5558545"/>
                <a:ext cx="412920" cy="75960"/>
              </p14:xfrm>
            </p:contentPart>
          </mc:Choice>
          <mc:Fallback xmlns="">
            <p:pic>
              <p:nvPicPr>
                <p:cNvPr id="306" name="Ink 305">
                  <a:extLst>
                    <a:ext uri="{FF2B5EF4-FFF2-40B4-BE49-F238E27FC236}">
                      <a16:creationId xmlns:a16="http://schemas.microsoft.com/office/drawing/2014/main" id="{3FB0A20F-9551-8440-937E-94EFF0780AC6}"/>
                    </a:ext>
                  </a:extLst>
                </p:cNvPr>
                <p:cNvPicPr/>
                <p:nvPr/>
              </p:nvPicPr>
              <p:blipFill>
                <a:blip r:embed="rId432"/>
                <a:stretch>
                  <a:fillRect/>
                </a:stretch>
              </p:blipFill>
              <p:spPr>
                <a:xfrm>
                  <a:off x="8351430" y="5549545"/>
                  <a:ext cx="43056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308" name="Ink 307">
                  <a:extLst>
                    <a:ext uri="{FF2B5EF4-FFF2-40B4-BE49-F238E27FC236}">
                      <a16:creationId xmlns:a16="http://schemas.microsoft.com/office/drawing/2014/main" id="{3E153E5D-538F-C04B-9D88-2FE38E68A1E7}"/>
                    </a:ext>
                  </a:extLst>
                </p14:cNvPr>
                <p14:cNvContentPartPr/>
                <p14:nvPr/>
              </p14:nvContentPartPr>
              <p14:xfrm>
                <a:off x="8298150" y="5599225"/>
                <a:ext cx="135720" cy="5400"/>
              </p14:xfrm>
            </p:contentPart>
          </mc:Choice>
          <mc:Fallback xmlns="">
            <p:pic>
              <p:nvPicPr>
                <p:cNvPr id="308" name="Ink 307">
                  <a:extLst>
                    <a:ext uri="{FF2B5EF4-FFF2-40B4-BE49-F238E27FC236}">
                      <a16:creationId xmlns:a16="http://schemas.microsoft.com/office/drawing/2014/main" id="{3E153E5D-538F-C04B-9D88-2FE38E68A1E7}"/>
                    </a:ext>
                  </a:extLst>
                </p:cNvPr>
                <p:cNvPicPr/>
                <p:nvPr/>
              </p:nvPicPr>
              <p:blipFill>
                <a:blip r:embed="rId434"/>
                <a:stretch>
                  <a:fillRect/>
                </a:stretch>
              </p:blipFill>
              <p:spPr>
                <a:xfrm>
                  <a:off x="8289510" y="5590225"/>
                  <a:ext cx="153360" cy="2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5">
            <p14:nvContentPartPr>
              <p14:cNvPr id="310" name="Ink 309">
                <a:extLst>
                  <a:ext uri="{FF2B5EF4-FFF2-40B4-BE49-F238E27FC236}">
                    <a16:creationId xmlns:a16="http://schemas.microsoft.com/office/drawing/2014/main" id="{1BF520DF-C2D5-7642-90F0-0F79646697BC}"/>
                  </a:ext>
                </a:extLst>
              </p14:cNvPr>
              <p14:cNvContentPartPr/>
              <p14:nvPr/>
            </p14:nvContentPartPr>
            <p14:xfrm>
              <a:off x="7966950" y="5620105"/>
              <a:ext cx="169920" cy="8640"/>
            </p14:xfrm>
          </p:contentPart>
        </mc:Choice>
        <mc:Fallback xmlns="">
          <p:pic>
            <p:nvPicPr>
              <p:cNvPr id="310" name="Ink 309">
                <a:extLst>
                  <a:ext uri="{FF2B5EF4-FFF2-40B4-BE49-F238E27FC236}">
                    <a16:creationId xmlns:a16="http://schemas.microsoft.com/office/drawing/2014/main" id="{1BF520DF-C2D5-7642-90F0-0F79646697BC}"/>
                  </a:ext>
                </a:extLst>
              </p:cNvPr>
              <p:cNvPicPr/>
              <p:nvPr/>
            </p:nvPicPr>
            <p:blipFill>
              <a:blip r:embed="rId436"/>
              <a:stretch>
                <a:fillRect/>
              </a:stretch>
            </p:blipFill>
            <p:spPr>
              <a:xfrm>
                <a:off x="7958310" y="5611105"/>
                <a:ext cx="18756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311" name="Ink 310">
                <a:extLst>
                  <a:ext uri="{FF2B5EF4-FFF2-40B4-BE49-F238E27FC236}">
                    <a16:creationId xmlns:a16="http://schemas.microsoft.com/office/drawing/2014/main" id="{ECA20D77-8950-4943-84E9-F5AB139FE183}"/>
                  </a:ext>
                </a:extLst>
              </p14:cNvPr>
              <p14:cNvContentPartPr/>
              <p14:nvPr/>
            </p14:nvContentPartPr>
            <p14:xfrm>
              <a:off x="7722510" y="5562505"/>
              <a:ext cx="420480" cy="51120"/>
            </p14:xfrm>
          </p:contentPart>
        </mc:Choice>
        <mc:Fallback xmlns="">
          <p:pic>
            <p:nvPicPr>
              <p:cNvPr id="311" name="Ink 310">
                <a:extLst>
                  <a:ext uri="{FF2B5EF4-FFF2-40B4-BE49-F238E27FC236}">
                    <a16:creationId xmlns:a16="http://schemas.microsoft.com/office/drawing/2014/main" id="{ECA20D77-8950-4943-84E9-F5AB139FE183}"/>
                  </a:ext>
                </a:extLst>
              </p:cNvPr>
              <p:cNvPicPr/>
              <p:nvPr/>
            </p:nvPicPr>
            <p:blipFill>
              <a:blip r:embed="rId438"/>
              <a:stretch>
                <a:fillRect/>
              </a:stretch>
            </p:blipFill>
            <p:spPr>
              <a:xfrm>
                <a:off x="7704510" y="5526505"/>
                <a:ext cx="45612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312" name="Ink 311">
                <a:extLst>
                  <a:ext uri="{FF2B5EF4-FFF2-40B4-BE49-F238E27FC236}">
                    <a16:creationId xmlns:a16="http://schemas.microsoft.com/office/drawing/2014/main" id="{5402D745-9944-8042-A3BA-653D45EC07AB}"/>
                  </a:ext>
                </a:extLst>
              </p14:cNvPr>
              <p14:cNvContentPartPr/>
              <p14:nvPr/>
            </p14:nvContentPartPr>
            <p14:xfrm>
              <a:off x="7579590" y="5610745"/>
              <a:ext cx="210960" cy="2880"/>
            </p14:xfrm>
          </p:contentPart>
        </mc:Choice>
        <mc:Fallback xmlns="">
          <p:pic>
            <p:nvPicPr>
              <p:cNvPr id="312" name="Ink 311">
                <a:extLst>
                  <a:ext uri="{FF2B5EF4-FFF2-40B4-BE49-F238E27FC236}">
                    <a16:creationId xmlns:a16="http://schemas.microsoft.com/office/drawing/2014/main" id="{5402D745-9944-8042-A3BA-653D45EC07AB}"/>
                  </a:ext>
                </a:extLst>
              </p:cNvPr>
              <p:cNvPicPr/>
              <p:nvPr/>
            </p:nvPicPr>
            <p:blipFill>
              <a:blip r:embed="rId440"/>
              <a:stretch>
                <a:fillRect/>
              </a:stretch>
            </p:blipFill>
            <p:spPr>
              <a:xfrm>
                <a:off x="7561950" y="5575105"/>
                <a:ext cx="2466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313" name="Ink 312">
                <a:extLst>
                  <a:ext uri="{FF2B5EF4-FFF2-40B4-BE49-F238E27FC236}">
                    <a16:creationId xmlns:a16="http://schemas.microsoft.com/office/drawing/2014/main" id="{08DAF025-AADA-B942-B220-56D25C850AE1}"/>
                  </a:ext>
                </a:extLst>
              </p14:cNvPr>
              <p14:cNvContentPartPr/>
              <p14:nvPr/>
            </p14:nvContentPartPr>
            <p14:xfrm>
              <a:off x="7223910" y="5591665"/>
              <a:ext cx="348120" cy="20160"/>
            </p14:xfrm>
          </p:contentPart>
        </mc:Choice>
        <mc:Fallback xmlns="">
          <p:pic>
            <p:nvPicPr>
              <p:cNvPr id="313" name="Ink 312">
                <a:extLst>
                  <a:ext uri="{FF2B5EF4-FFF2-40B4-BE49-F238E27FC236}">
                    <a16:creationId xmlns:a16="http://schemas.microsoft.com/office/drawing/2014/main" id="{08DAF025-AADA-B942-B220-56D25C850AE1}"/>
                  </a:ext>
                </a:extLst>
              </p:cNvPr>
              <p:cNvPicPr/>
              <p:nvPr/>
            </p:nvPicPr>
            <p:blipFill>
              <a:blip r:embed="rId442"/>
              <a:stretch>
                <a:fillRect/>
              </a:stretch>
            </p:blipFill>
            <p:spPr>
              <a:xfrm>
                <a:off x="7205910" y="5556025"/>
                <a:ext cx="3837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314" name="Ink 313">
                <a:extLst>
                  <a:ext uri="{FF2B5EF4-FFF2-40B4-BE49-F238E27FC236}">
                    <a16:creationId xmlns:a16="http://schemas.microsoft.com/office/drawing/2014/main" id="{19D99030-A4FB-9E4B-8A81-BBD489FB31C9}"/>
                  </a:ext>
                </a:extLst>
              </p14:cNvPr>
              <p14:cNvContentPartPr/>
              <p14:nvPr/>
            </p14:nvContentPartPr>
            <p14:xfrm>
              <a:off x="6851310" y="5547025"/>
              <a:ext cx="322200" cy="67320"/>
            </p14:xfrm>
          </p:contentPart>
        </mc:Choice>
        <mc:Fallback xmlns="">
          <p:pic>
            <p:nvPicPr>
              <p:cNvPr id="314" name="Ink 313">
                <a:extLst>
                  <a:ext uri="{FF2B5EF4-FFF2-40B4-BE49-F238E27FC236}">
                    <a16:creationId xmlns:a16="http://schemas.microsoft.com/office/drawing/2014/main" id="{19D99030-A4FB-9E4B-8A81-BBD489FB31C9}"/>
                  </a:ext>
                </a:extLst>
              </p:cNvPr>
              <p:cNvPicPr/>
              <p:nvPr/>
            </p:nvPicPr>
            <p:blipFill>
              <a:blip r:embed="rId444"/>
              <a:stretch>
                <a:fillRect/>
              </a:stretch>
            </p:blipFill>
            <p:spPr>
              <a:xfrm>
                <a:off x="6833670" y="5511385"/>
                <a:ext cx="35784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315" name="Ink 314">
                <a:extLst>
                  <a:ext uri="{FF2B5EF4-FFF2-40B4-BE49-F238E27FC236}">
                    <a16:creationId xmlns:a16="http://schemas.microsoft.com/office/drawing/2014/main" id="{3138E320-3AC2-7C4F-9E21-0A1111661219}"/>
                  </a:ext>
                </a:extLst>
              </p14:cNvPr>
              <p14:cNvContentPartPr/>
              <p14:nvPr/>
            </p14:nvContentPartPr>
            <p14:xfrm>
              <a:off x="6485270" y="5581775"/>
              <a:ext cx="347400" cy="36000"/>
            </p14:xfrm>
          </p:contentPart>
        </mc:Choice>
        <mc:Fallback xmlns="">
          <p:pic>
            <p:nvPicPr>
              <p:cNvPr id="315" name="Ink 314">
                <a:extLst>
                  <a:ext uri="{FF2B5EF4-FFF2-40B4-BE49-F238E27FC236}">
                    <a16:creationId xmlns:a16="http://schemas.microsoft.com/office/drawing/2014/main" id="{3138E320-3AC2-7C4F-9E21-0A1111661219}"/>
                  </a:ext>
                </a:extLst>
              </p:cNvPr>
              <p:cNvPicPr/>
              <p:nvPr/>
            </p:nvPicPr>
            <p:blipFill>
              <a:blip r:embed="rId446"/>
              <a:stretch>
                <a:fillRect/>
              </a:stretch>
            </p:blipFill>
            <p:spPr>
              <a:xfrm>
                <a:off x="6467630" y="5546135"/>
                <a:ext cx="38304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319" name="Ink 318">
                <a:extLst>
                  <a:ext uri="{FF2B5EF4-FFF2-40B4-BE49-F238E27FC236}">
                    <a16:creationId xmlns:a16="http://schemas.microsoft.com/office/drawing/2014/main" id="{3C72D375-104C-E842-847A-717F9B992D57}"/>
                  </a:ext>
                </a:extLst>
              </p14:cNvPr>
              <p14:cNvContentPartPr/>
              <p14:nvPr/>
            </p14:nvContentPartPr>
            <p14:xfrm>
              <a:off x="9720680" y="5813490"/>
              <a:ext cx="1091880" cy="43920"/>
            </p14:xfrm>
          </p:contentPart>
        </mc:Choice>
        <mc:Fallback xmlns="">
          <p:pic>
            <p:nvPicPr>
              <p:cNvPr id="319" name="Ink 318">
                <a:extLst>
                  <a:ext uri="{FF2B5EF4-FFF2-40B4-BE49-F238E27FC236}">
                    <a16:creationId xmlns:a16="http://schemas.microsoft.com/office/drawing/2014/main" id="{3C72D375-104C-E842-847A-717F9B992D57}"/>
                  </a:ext>
                </a:extLst>
              </p:cNvPr>
              <p:cNvPicPr/>
              <p:nvPr/>
            </p:nvPicPr>
            <p:blipFill>
              <a:blip r:embed="rId448"/>
              <a:stretch>
                <a:fillRect/>
              </a:stretch>
            </p:blipFill>
            <p:spPr>
              <a:xfrm>
                <a:off x="9648680" y="5669490"/>
                <a:ext cx="123552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320" name="Ink 319">
                <a:extLst>
                  <a:ext uri="{FF2B5EF4-FFF2-40B4-BE49-F238E27FC236}">
                    <a16:creationId xmlns:a16="http://schemas.microsoft.com/office/drawing/2014/main" id="{B0B97AE6-FA70-3042-8FDD-257193194102}"/>
                  </a:ext>
                </a:extLst>
              </p14:cNvPr>
              <p14:cNvContentPartPr/>
              <p14:nvPr/>
            </p14:nvContentPartPr>
            <p14:xfrm>
              <a:off x="9675680" y="5814210"/>
              <a:ext cx="335880" cy="10800"/>
            </p14:xfrm>
          </p:contentPart>
        </mc:Choice>
        <mc:Fallback xmlns="">
          <p:pic>
            <p:nvPicPr>
              <p:cNvPr id="320" name="Ink 319">
                <a:extLst>
                  <a:ext uri="{FF2B5EF4-FFF2-40B4-BE49-F238E27FC236}">
                    <a16:creationId xmlns:a16="http://schemas.microsoft.com/office/drawing/2014/main" id="{B0B97AE6-FA70-3042-8FDD-257193194102}"/>
                  </a:ext>
                </a:extLst>
              </p:cNvPr>
              <p:cNvPicPr/>
              <p:nvPr/>
            </p:nvPicPr>
            <p:blipFill>
              <a:blip r:embed="rId450"/>
              <a:stretch>
                <a:fillRect/>
              </a:stretch>
            </p:blipFill>
            <p:spPr>
              <a:xfrm>
                <a:off x="9604040" y="5670210"/>
                <a:ext cx="47952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321" name="Ink 320">
                <a:extLst>
                  <a:ext uri="{FF2B5EF4-FFF2-40B4-BE49-F238E27FC236}">
                    <a16:creationId xmlns:a16="http://schemas.microsoft.com/office/drawing/2014/main" id="{274BEFB3-9FC2-7840-8FCE-88FACB0AFB54}"/>
                  </a:ext>
                </a:extLst>
              </p14:cNvPr>
              <p14:cNvContentPartPr/>
              <p14:nvPr/>
            </p14:nvContentPartPr>
            <p14:xfrm>
              <a:off x="9694040" y="5846970"/>
              <a:ext cx="865080" cy="119880"/>
            </p14:xfrm>
          </p:contentPart>
        </mc:Choice>
        <mc:Fallback xmlns="">
          <p:pic>
            <p:nvPicPr>
              <p:cNvPr id="321" name="Ink 320">
                <a:extLst>
                  <a:ext uri="{FF2B5EF4-FFF2-40B4-BE49-F238E27FC236}">
                    <a16:creationId xmlns:a16="http://schemas.microsoft.com/office/drawing/2014/main" id="{274BEFB3-9FC2-7840-8FCE-88FACB0AFB54}"/>
                  </a:ext>
                </a:extLst>
              </p:cNvPr>
              <p:cNvPicPr/>
              <p:nvPr/>
            </p:nvPicPr>
            <p:blipFill>
              <a:blip r:embed="rId452"/>
              <a:stretch>
                <a:fillRect/>
              </a:stretch>
            </p:blipFill>
            <p:spPr>
              <a:xfrm>
                <a:off x="9622040" y="5702970"/>
                <a:ext cx="100872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322" name="Ink 321">
                <a:extLst>
                  <a:ext uri="{FF2B5EF4-FFF2-40B4-BE49-F238E27FC236}">
                    <a16:creationId xmlns:a16="http://schemas.microsoft.com/office/drawing/2014/main" id="{9663D195-4DFB-804E-AD4F-DA5D9B94B63E}"/>
                  </a:ext>
                </a:extLst>
              </p14:cNvPr>
              <p14:cNvContentPartPr/>
              <p14:nvPr/>
            </p14:nvContentPartPr>
            <p14:xfrm>
              <a:off x="10559480" y="5932290"/>
              <a:ext cx="246600" cy="33120"/>
            </p14:xfrm>
          </p:contentPart>
        </mc:Choice>
        <mc:Fallback xmlns="">
          <p:pic>
            <p:nvPicPr>
              <p:cNvPr id="322" name="Ink 321">
                <a:extLst>
                  <a:ext uri="{FF2B5EF4-FFF2-40B4-BE49-F238E27FC236}">
                    <a16:creationId xmlns:a16="http://schemas.microsoft.com/office/drawing/2014/main" id="{9663D195-4DFB-804E-AD4F-DA5D9B94B63E}"/>
                  </a:ext>
                </a:extLst>
              </p:cNvPr>
              <p:cNvPicPr/>
              <p:nvPr/>
            </p:nvPicPr>
            <p:blipFill>
              <a:blip r:embed="rId454"/>
              <a:stretch>
                <a:fillRect/>
              </a:stretch>
            </p:blipFill>
            <p:spPr>
              <a:xfrm>
                <a:off x="10487480" y="5788650"/>
                <a:ext cx="39024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323" name="Ink 322">
                <a:extLst>
                  <a:ext uri="{FF2B5EF4-FFF2-40B4-BE49-F238E27FC236}">
                    <a16:creationId xmlns:a16="http://schemas.microsoft.com/office/drawing/2014/main" id="{467C0101-7BF5-3249-A35D-6EC1A2FECA77}"/>
                  </a:ext>
                </a:extLst>
              </p14:cNvPr>
              <p14:cNvContentPartPr/>
              <p14:nvPr/>
            </p14:nvContentPartPr>
            <p14:xfrm>
              <a:off x="9898160" y="5950650"/>
              <a:ext cx="880560" cy="63000"/>
            </p14:xfrm>
          </p:contentPart>
        </mc:Choice>
        <mc:Fallback xmlns="">
          <p:pic>
            <p:nvPicPr>
              <p:cNvPr id="323" name="Ink 322">
                <a:extLst>
                  <a:ext uri="{FF2B5EF4-FFF2-40B4-BE49-F238E27FC236}">
                    <a16:creationId xmlns:a16="http://schemas.microsoft.com/office/drawing/2014/main" id="{467C0101-7BF5-3249-A35D-6EC1A2FECA77}"/>
                  </a:ext>
                </a:extLst>
              </p:cNvPr>
              <p:cNvPicPr/>
              <p:nvPr/>
            </p:nvPicPr>
            <p:blipFill>
              <a:blip r:embed="rId456"/>
              <a:stretch>
                <a:fillRect/>
              </a:stretch>
            </p:blipFill>
            <p:spPr>
              <a:xfrm>
                <a:off x="9826160" y="5807010"/>
                <a:ext cx="102420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324" name="Ink 323">
                <a:extLst>
                  <a:ext uri="{FF2B5EF4-FFF2-40B4-BE49-F238E27FC236}">
                    <a16:creationId xmlns:a16="http://schemas.microsoft.com/office/drawing/2014/main" id="{2824E162-102C-324A-B6A9-AEEB31575B4A}"/>
                  </a:ext>
                </a:extLst>
              </p14:cNvPr>
              <p14:cNvContentPartPr/>
              <p14:nvPr/>
            </p14:nvContentPartPr>
            <p14:xfrm>
              <a:off x="9676760" y="5837970"/>
              <a:ext cx="222840" cy="115560"/>
            </p14:xfrm>
          </p:contentPart>
        </mc:Choice>
        <mc:Fallback xmlns="">
          <p:pic>
            <p:nvPicPr>
              <p:cNvPr id="324" name="Ink 323">
                <a:extLst>
                  <a:ext uri="{FF2B5EF4-FFF2-40B4-BE49-F238E27FC236}">
                    <a16:creationId xmlns:a16="http://schemas.microsoft.com/office/drawing/2014/main" id="{2824E162-102C-324A-B6A9-AEEB31575B4A}"/>
                  </a:ext>
                </a:extLst>
              </p:cNvPr>
              <p:cNvPicPr/>
              <p:nvPr/>
            </p:nvPicPr>
            <p:blipFill>
              <a:blip r:embed="rId458"/>
              <a:stretch>
                <a:fillRect/>
              </a:stretch>
            </p:blipFill>
            <p:spPr>
              <a:xfrm>
                <a:off x="9605120" y="5693970"/>
                <a:ext cx="366480" cy="40320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325" name="Ink 324">
                <a:extLst>
                  <a:ext uri="{FF2B5EF4-FFF2-40B4-BE49-F238E27FC236}">
                    <a16:creationId xmlns:a16="http://schemas.microsoft.com/office/drawing/2014/main" id="{7B7A3347-80BD-0743-91C5-F207D657A5E4}"/>
                  </a:ext>
                </a:extLst>
              </p14:cNvPr>
              <p14:cNvContentPartPr/>
              <p14:nvPr/>
            </p14:nvContentPartPr>
            <p14:xfrm>
              <a:off x="9902480" y="5940930"/>
              <a:ext cx="619560" cy="151920"/>
            </p14:xfrm>
          </p:contentPart>
        </mc:Choice>
        <mc:Fallback xmlns="">
          <p:pic>
            <p:nvPicPr>
              <p:cNvPr id="325" name="Ink 324">
                <a:extLst>
                  <a:ext uri="{FF2B5EF4-FFF2-40B4-BE49-F238E27FC236}">
                    <a16:creationId xmlns:a16="http://schemas.microsoft.com/office/drawing/2014/main" id="{7B7A3347-80BD-0743-91C5-F207D657A5E4}"/>
                  </a:ext>
                </a:extLst>
              </p:cNvPr>
              <p:cNvPicPr/>
              <p:nvPr/>
            </p:nvPicPr>
            <p:blipFill>
              <a:blip r:embed="rId460"/>
              <a:stretch>
                <a:fillRect/>
              </a:stretch>
            </p:blipFill>
            <p:spPr>
              <a:xfrm>
                <a:off x="9830480" y="5796930"/>
                <a:ext cx="76320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326" name="Ink 325">
                <a:extLst>
                  <a:ext uri="{FF2B5EF4-FFF2-40B4-BE49-F238E27FC236}">
                    <a16:creationId xmlns:a16="http://schemas.microsoft.com/office/drawing/2014/main" id="{1CE4937A-504F-6B49-974A-CC88ECF49C1A}"/>
                  </a:ext>
                </a:extLst>
              </p14:cNvPr>
              <p14:cNvContentPartPr/>
              <p14:nvPr/>
            </p14:nvContentPartPr>
            <p14:xfrm>
              <a:off x="10513760" y="6064050"/>
              <a:ext cx="258840" cy="23040"/>
            </p14:xfrm>
          </p:contentPart>
        </mc:Choice>
        <mc:Fallback xmlns="">
          <p:pic>
            <p:nvPicPr>
              <p:cNvPr id="326" name="Ink 325">
                <a:extLst>
                  <a:ext uri="{FF2B5EF4-FFF2-40B4-BE49-F238E27FC236}">
                    <a16:creationId xmlns:a16="http://schemas.microsoft.com/office/drawing/2014/main" id="{1CE4937A-504F-6B49-974A-CC88ECF49C1A}"/>
                  </a:ext>
                </a:extLst>
              </p:cNvPr>
              <p:cNvPicPr/>
              <p:nvPr/>
            </p:nvPicPr>
            <p:blipFill>
              <a:blip r:embed="rId462"/>
              <a:stretch>
                <a:fillRect/>
              </a:stretch>
            </p:blipFill>
            <p:spPr>
              <a:xfrm>
                <a:off x="10442120" y="5920410"/>
                <a:ext cx="40248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327" name="Ink 326">
                <a:extLst>
                  <a:ext uri="{FF2B5EF4-FFF2-40B4-BE49-F238E27FC236}">
                    <a16:creationId xmlns:a16="http://schemas.microsoft.com/office/drawing/2014/main" id="{E4D82FCC-EEAC-AC43-AC7B-8C2E5C39BF62}"/>
                  </a:ext>
                </a:extLst>
              </p14:cNvPr>
              <p14:cNvContentPartPr/>
              <p14:nvPr/>
            </p14:nvContentPartPr>
            <p14:xfrm>
              <a:off x="10090400" y="6066930"/>
              <a:ext cx="646560" cy="73800"/>
            </p14:xfrm>
          </p:contentPart>
        </mc:Choice>
        <mc:Fallback xmlns="">
          <p:pic>
            <p:nvPicPr>
              <p:cNvPr id="327" name="Ink 326">
                <a:extLst>
                  <a:ext uri="{FF2B5EF4-FFF2-40B4-BE49-F238E27FC236}">
                    <a16:creationId xmlns:a16="http://schemas.microsoft.com/office/drawing/2014/main" id="{E4D82FCC-EEAC-AC43-AC7B-8C2E5C39BF62}"/>
                  </a:ext>
                </a:extLst>
              </p:cNvPr>
              <p:cNvPicPr/>
              <p:nvPr/>
            </p:nvPicPr>
            <p:blipFill>
              <a:blip r:embed="rId464"/>
              <a:stretch>
                <a:fillRect/>
              </a:stretch>
            </p:blipFill>
            <p:spPr>
              <a:xfrm>
                <a:off x="10018760" y="5922930"/>
                <a:ext cx="79020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328" name="Ink 327">
                <a:extLst>
                  <a:ext uri="{FF2B5EF4-FFF2-40B4-BE49-F238E27FC236}">
                    <a16:creationId xmlns:a16="http://schemas.microsoft.com/office/drawing/2014/main" id="{8CD35D73-993B-1241-A5E3-F1C8A42AEF1C}"/>
                  </a:ext>
                </a:extLst>
              </p14:cNvPr>
              <p14:cNvContentPartPr/>
              <p14:nvPr/>
            </p14:nvContentPartPr>
            <p14:xfrm>
              <a:off x="9702680" y="5852010"/>
              <a:ext cx="387720" cy="215280"/>
            </p14:xfrm>
          </p:contentPart>
        </mc:Choice>
        <mc:Fallback xmlns="">
          <p:pic>
            <p:nvPicPr>
              <p:cNvPr id="328" name="Ink 327">
                <a:extLst>
                  <a:ext uri="{FF2B5EF4-FFF2-40B4-BE49-F238E27FC236}">
                    <a16:creationId xmlns:a16="http://schemas.microsoft.com/office/drawing/2014/main" id="{8CD35D73-993B-1241-A5E3-F1C8A42AEF1C}"/>
                  </a:ext>
                </a:extLst>
              </p:cNvPr>
              <p:cNvPicPr/>
              <p:nvPr/>
            </p:nvPicPr>
            <p:blipFill>
              <a:blip r:embed="rId466"/>
              <a:stretch>
                <a:fillRect/>
              </a:stretch>
            </p:blipFill>
            <p:spPr>
              <a:xfrm>
                <a:off x="9630680" y="5708010"/>
                <a:ext cx="531360" cy="50292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329" name="Ink 328">
                <a:extLst>
                  <a:ext uri="{FF2B5EF4-FFF2-40B4-BE49-F238E27FC236}">
                    <a16:creationId xmlns:a16="http://schemas.microsoft.com/office/drawing/2014/main" id="{19909F46-6D6F-F546-B022-6AAEEC9C2937}"/>
                  </a:ext>
                </a:extLst>
              </p14:cNvPr>
              <p14:cNvContentPartPr/>
              <p14:nvPr/>
            </p14:nvContentPartPr>
            <p14:xfrm>
              <a:off x="10108040" y="6097890"/>
              <a:ext cx="614160" cy="90720"/>
            </p14:xfrm>
          </p:contentPart>
        </mc:Choice>
        <mc:Fallback xmlns="">
          <p:pic>
            <p:nvPicPr>
              <p:cNvPr id="329" name="Ink 328">
                <a:extLst>
                  <a:ext uri="{FF2B5EF4-FFF2-40B4-BE49-F238E27FC236}">
                    <a16:creationId xmlns:a16="http://schemas.microsoft.com/office/drawing/2014/main" id="{19909F46-6D6F-F546-B022-6AAEEC9C2937}"/>
                  </a:ext>
                </a:extLst>
              </p:cNvPr>
              <p:cNvPicPr/>
              <p:nvPr/>
            </p:nvPicPr>
            <p:blipFill>
              <a:blip r:embed="rId468"/>
              <a:stretch>
                <a:fillRect/>
              </a:stretch>
            </p:blipFill>
            <p:spPr>
              <a:xfrm>
                <a:off x="10036040" y="5953890"/>
                <a:ext cx="75780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330" name="Ink 329">
                <a:extLst>
                  <a:ext uri="{FF2B5EF4-FFF2-40B4-BE49-F238E27FC236}">
                    <a16:creationId xmlns:a16="http://schemas.microsoft.com/office/drawing/2014/main" id="{D3826B54-0107-1A49-BAE1-02CEBF167932}"/>
                  </a:ext>
                </a:extLst>
              </p14:cNvPr>
              <p14:cNvContentPartPr/>
              <p14:nvPr/>
            </p14:nvContentPartPr>
            <p14:xfrm>
              <a:off x="10270040" y="6181410"/>
              <a:ext cx="450360" cy="78840"/>
            </p14:xfrm>
          </p:contentPart>
        </mc:Choice>
        <mc:Fallback xmlns="">
          <p:pic>
            <p:nvPicPr>
              <p:cNvPr id="330" name="Ink 329">
                <a:extLst>
                  <a:ext uri="{FF2B5EF4-FFF2-40B4-BE49-F238E27FC236}">
                    <a16:creationId xmlns:a16="http://schemas.microsoft.com/office/drawing/2014/main" id="{D3826B54-0107-1A49-BAE1-02CEBF167932}"/>
                  </a:ext>
                </a:extLst>
              </p:cNvPr>
              <p:cNvPicPr/>
              <p:nvPr/>
            </p:nvPicPr>
            <p:blipFill>
              <a:blip r:embed="rId470"/>
              <a:stretch>
                <a:fillRect/>
              </a:stretch>
            </p:blipFill>
            <p:spPr>
              <a:xfrm>
                <a:off x="10198400" y="6037770"/>
                <a:ext cx="59400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331" name="Ink 330">
                <a:extLst>
                  <a:ext uri="{FF2B5EF4-FFF2-40B4-BE49-F238E27FC236}">
                    <a16:creationId xmlns:a16="http://schemas.microsoft.com/office/drawing/2014/main" id="{EFEFE499-48B9-264F-9008-92E1A9E9390B}"/>
                  </a:ext>
                </a:extLst>
              </p14:cNvPr>
              <p14:cNvContentPartPr/>
              <p14:nvPr/>
            </p14:nvContentPartPr>
            <p14:xfrm>
              <a:off x="10358960" y="6226770"/>
              <a:ext cx="326880" cy="162360"/>
            </p14:xfrm>
          </p:contentPart>
        </mc:Choice>
        <mc:Fallback xmlns="">
          <p:pic>
            <p:nvPicPr>
              <p:cNvPr id="331" name="Ink 330">
                <a:extLst>
                  <a:ext uri="{FF2B5EF4-FFF2-40B4-BE49-F238E27FC236}">
                    <a16:creationId xmlns:a16="http://schemas.microsoft.com/office/drawing/2014/main" id="{EFEFE499-48B9-264F-9008-92E1A9E9390B}"/>
                  </a:ext>
                </a:extLst>
              </p:cNvPr>
              <p:cNvPicPr/>
              <p:nvPr/>
            </p:nvPicPr>
            <p:blipFill>
              <a:blip r:embed="rId472"/>
              <a:stretch>
                <a:fillRect/>
              </a:stretch>
            </p:blipFill>
            <p:spPr>
              <a:xfrm>
                <a:off x="10286960" y="6083130"/>
                <a:ext cx="470520" cy="45000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332" name="Ink 331">
                <a:extLst>
                  <a:ext uri="{FF2B5EF4-FFF2-40B4-BE49-F238E27FC236}">
                    <a16:creationId xmlns:a16="http://schemas.microsoft.com/office/drawing/2014/main" id="{4DA369E1-06E9-CB4A-8ABB-2E29A6D84220}"/>
                  </a:ext>
                </a:extLst>
              </p14:cNvPr>
              <p14:cNvContentPartPr/>
              <p14:nvPr/>
            </p14:nvContentPartPr>
            <p14:xfrm>
              <a:off x="10095440" y="5838330"/>
              <a:ext cx="741960" cy="15840"/>
            </p14:xfrm>
          </p:contentPart>
        </mc:Choice>
        <mc:Fallback xmlns="">
          <p:pic>
            <p:nvPicPr>
              <p:cNvPr id="332" name="Ink 331">
                <a:extLst>
                  <a:ext uri="{FF2B5EF4-FFF2-40B4-BE49-F238E27FC236}">
                    <a16:creationId xmlns:a16="http://schemas.microsoft.com/office/drawing/2014/main" id="{4DA369E1-06E9-CB4A-8ABB-2E29A6D84220}"/>
                  </a:ext>
                </a:extLst>
              </p:cNvPr>
              <p:cNvPicPr/>
              <p:nvPr/>
            </p:nvPicPr>
            <p:blipFill>
              <a:blip r:embed="rId474"/>
              <a:stretch>
                <a:fillRect/>
              </a:stretch>
            </p:blipFill>
            <p:spPr>
              <a:xfrm>
                <a:off x="10023800" y="5694690"/>
                <a:ext cx="88560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333" name="Ink 332">
                <a:extLst>
                  <a:ext uri="{FF2B5EF4-FFF2-40B4-BE49-F238E27FC236}">
                    <a16:creationId xmlns:a16="http://schemas.microsoft.com/office/drawing/2014/main" id="{F27172BC-9AA5-D747-B079-47AA34381519}"/>
                  </a:ext>
                </a:extLst>
              </p14:cNvPr>
              <p14:cNvContentPartPr/>
              <p14:nvPr/>
            </p14:nvContentPartPr>
            <p14:xfrm>
              <a:off x="9840560" y="5819610"/>
              <a:ext cx="931320" cy="40320"/>
            </p14:xfrm>
          </p:contentPart>
        </mc:Choice>
        <mc:Fallback xmlns="">
          <p:pic>
            <p:nvPicPr>
              <p:cNvPr id="333" name="Ink 332">
                <a:extLst>
                  <a:ext uri="{FF2B5EF4-FFF2-40B4-BE49-F238E27FC236}">
                    <a16:creationId xmlns:a16="http://schemas.microsoft.com/office/drawing/2014/main" id="{F27172BC-9AA5-D747-B079-47AA34381519}"/>
                  </a:ext>
                </a:extLst>
              </p:cNvPr>
              <p:cNvPicPr/>
              <p:nvPr/>
            </p:nvPicPr>
            <p:blipFill>
              <a:blip r:embed="rId476"/>
              <a:stretch>
                <a:fillRect/>
              </a:stretch>
            </p:blipFill>
            <p:spPr>
              <a:xfrm>
                <a:off x="9768920" y="5675970"/>
                <a:ext cx="107496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334" name="Ink 333">
                <a:extLst>
                  <a:ext uri="{FF2B5EF4-FFF2-40B4-BE49-F238E27FC236}">
                    <a16:creationId xmlns:a16="http://schemas.microsoft.com/office/drawing/2014/main" id="{08CC68A8-B9EC-E046-A46D-0C4D9D8B2C02}"/>
                  </a:ext>
                </a:extLst>
              </p14:cNvPr>
              <p14:cNvContentPartPr/>
              <p14:nvPr/>
            </p14:nvContentPartPr>
            <p14:xfrm>
              <a:off x="10739480" y="5818890"/>
              <a:ext cx="360" cy="360"/>
            </p14:xfrm>
          </p:contentPart>
        </mc:Choice>
        <mc:Fallback xmlns="">
          <p:pic>
            <p:nvPicPr>
              <p:cNvPr id="334" name="Ink 333">
                <a:extLst>
                  <a:ext uri="{FF2B5EF4-FFF2-40B4-BE49-F238E27FC236}">
                    <a16:creationId xmlns:a16="http://schemas.microsoft.com/office/drawing/2014/main" id="{08CC68A8-B9EC-E046-A46D-0C4D9D8B2C02}"/>
                  </a:ext>
                </a:extLst>
              </p:cNvPr>
              <p:cNvPicPr/>
              <p:nvPr/>
            </p:nvPicPr>
            <p:blipFill>
              <a:blip r:embed="rId478"/>
              <a:stretch>
                <a:fillRect/>
              </a:stretch>
            </p:blipFill>
            <p:spPr>
              <a:xfrm>
                <a:off x="10667840" y="567489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335" name="Ink 334">
                <a:extLst>
                  <a:ext uri="{FF2B5EF4-FFF2-40B4-BE49-F238E27FC236}">
                    <a16:creationId xmlns:a16="http://schemas.microsoft.com/office/drawing/2014/main" id="{5F0DF8E1-9625-0848-94A3-38A1B0906FF6}"/>
                  </a:ext>
                </a:extLst>
              </p14:cNvPr>
              <p14:cNvContentPartPr/>
              <p14:nvPr/>
            </p14:nvContentPartPr>
            <p14:xfrm>
              <a:off x="10702400" y="5818890"/>
              <a:ext cx="360" cy="360"/>
            </p14:xfrm>
          </p:contentPart>
        </mc:Choice>
        <mc:Fallback xmlns="">
          <p:pic>
            <p:nvPicPr>
              <p:cNvPr id="335" name="Ink 334">
                <a:extLst>
                  <a:ext uri="{FF2B5EF4-FFF2-40B4-BE49-F238E27FC236}">
                    <a16:creationId xmlns:a16="http://schemas.microsoft.com/office/drawing/2014/main" id="{5F0DF8E1-9625-0848-94A3-38A1B0906FF6}"/>
                  </a:ext>
                </a:extLst>
              </p:cNvPr>
              <p:cNvPicPr/>
              <p:nvPr/>
            </p:nvPicPr>
            <p:blipFill>
              <a:blip r:embed="rId478"/>
              <a:stretch>
                <a:fillRect/>
              </a:stretch>
            </p:blipFill>
            <p:spPr>
              <a:xfrm>
                <a:off x="10630400" y="567489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336" name="Ink 335">
                <a:extLst>
                  <a:ext uri="{FF2B5EF4-FFF2-40B4-BE49-F238E27FC236}">
                    <a16:creationId xmlns:a16="http://schemas.microsoft.com/office/drawing/2014/main" id="{E6CCDE72-EE16-9842-885E-B9C357998C04}"/>
                  </a:ext>
                </a:extLst>
              </p14:cNvPr>
              <p14:cNvContentPartPr/>
              <p14:nvPr/>
            </p14:nvContentPartPr>
            <p14:xfrm>
              <a:off x="10832000" y="5822130"/>
              <a:ext cx="360" cy="360"/>
            </p14:xfrm>
          </p:contentPart>
        </mc:Choice>
        <mc:Fallback xmlns="">
          <p:pic>
            <p:nvPicPr>
              <p:cNvPr id="336" name="Ink 335">
                <a:extLst>
                  <a:ext uri="{FF2B5EF4-FFF2-40B4-BE49-F238E27FC236}">
                    <a16:creationId xmlns:a16="http://schemas.microsoft.com/office/drawing/2014/main" id="{E6CCDE72-EE16-9842-885E-B9C357998C04}"/>
                  </a:ext>
                </a:extLst>
              </p:cNvPr>
              <p:cNvPicPr/>
              <p:nvPr/>
            </p:nvPicPr>
            <p:blipFill>
              <a:blip r:embed="rId478"/>
              <a:stretch>
                <a:fillRect/>
              </a:stretch>
            </p:blipFill>
            <p:spPr>
              <a:xfrm>
                <a:off x="10760360" y="567813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337" name="Ink 336">
                <a:extLst>
                  <a:ext uri="{FF2B5EF4-FFF2-40B4-BE49-F238E27FC236}">
                    <a16:creationId xmlns:a16="http://schemas.microsoft.com/office/drawing/2014/main" id="{822D000D-507A-404B-9981-CB98968C523D}"/>
                  </a:ext>
                </a:extLst>
              </p14:cNvPr>
              <p14:cNvContentPartPr/>
              <p14:nvPr/>
            </p14:nvContentPartPr>
            <p14:xfrm>
              <a:off x="10832000" y="5822130"/>
              <a:ext cx="360" cy="360"/>
            </p14:xfrm>
          </p:contentPart>
        </mc:Choice>
        <mc:Fallback xmlns="">
          <p:pic>
            <p:nvPicPr>
              <p:cNvPr id="337" name="Ink 336">
                <a:extLst>
                  <a:ext uri="{FF2B5EF4-FFF2-40B4-BE49-F238E27FC236}">
                    <a16:creationId xmlns:a16="http://schemas.microsoft.com/office/drawing/2014/main" id="{822D000D-507A-404B-9981-CB98968C523D}"/>
                  </a:ext>
                </a:extLst>
              </p:cNvPr>
              <p:cNvPicPr/>
              <p:nvPr/>
            </p:nvPicPr>
            <p:blipFill>
              <a:blip r:embed="rId478"/>
              <a:stretch>
                <a:fillRect/>
              </a:stretch>
            </p:blipFill>
            <p:spPr>
              <a:xfrm>
                <a:off x="10760360" y="567813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338" name="Ink 337">
                <a:extLst>
                  <a:ext uri="{FF2B5EF4-FFF2-40B4-BE49-F238E27FC236}">
                    <a16:creationId xmlns:a16="http://schemas.microsoft.com/office/drawing/2014/main" id="{D88924FF-BF5D-FA43-8E75-52D545DC35E6}"/>
                  </a:ext>
                </a:extLst>
              </p14:cNvPr>
              <p14:cNvContentPartPr/>
              <p14:nvPr/>
            </p14:nvContentPartPr>
            <p14:xfrm>
              <a:off x="10832000" y="5822130"/>
              <a:ext cx="360" cy="360"/>
            </p14:xfrm>
          </p:contentPart>
        </mc:Choice>
        <mc:Fallback xmlns="">
          <p:pic>
            <p:nvPicPr>
              <p:cNvPr id="338" name="Ink 337">
                <a:extLst>
                  <a:ext uri="{FF2B5EF4-FFF2-40B4-BE49-F238E27FC236}">
                    <a16:creationId xmlns:a16="http://schemas.microsoft.com/office/drawing/2014/main" id="{D88924FF-BF5D-FA43-8E75-52D545DC35E6}"/>
                  </a:ext>
                </a:extLst>
              </p:cNvPr>
              <p:cNvPicPr/>
              <p:nvPr/>
            </p:nvPicPr>
            <p:blipFill>
              <a:blip r:embed="rId478"/>
              <a:stretch>
                <a:fillRect/>
              </a:stretch>
            </p:blipFill>
            <p:spPr>
              <a:xfrm>
                <a:off x="10760360" y="567813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339" name="Ink 338">
                <a:extLst>
                  <a:ext uri="{FF2B5EF4-FFF2-40B4-BE49-F238E27FC236}">
                    <a16:creationId xmlns:a16="http://schemas.microsoft.com/office/drawing/2014/main" id="{33295E4E-4A44-5B4A-A858-FF17C8094D0F}"/>
                  </a:ext>
                </a:extLst>
              </p14:cNvPr>
              <p14:cNvContentPartPr/>
              <p14:nvPr/>
            </p14:nvContentPartPr>
            <p14:xfrm>
              <a:off x="10154480" y="5821410"/>
              <a:ext cx="360" cy="360"/>
            </p14:xfrm>
          </p:contentPart>
        </mc:Choice>
        <mc:Fallback xmlns="">
          <p:pic>
            <p:nvPicPr>
              <p:cNvPr id="339" name="Ink 338">
                <a:extLst>
                  <a:ext uri="{FF2B5EF4-FFF2-40B4-BE49-F238E27FC236}">
                    <a16:creationId xmlns:a16="http://schemas.microsoft.com/office/drawing/2014/main" id="{33295E4E-4A44-5B4A-A858-FF17C8094D0F}"/>
                  </a:ext>
                </a:extLst>
              </p:cNvPr>
              <p:cNvPicPr/>
              <p:nvPr/>
            </p:nvPicPr>
            <p:blipFill>
              <a:blip r:embed="rId478"/>
              <a:stretch>
                <a:fillRect/>
              </a:stretch>
            </p:blipFill>
            <p:spPr>
              <a:xfrm>
                <a:off x="10082480" y="567741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340" name="Ink 339">
                <a:extLst>
                  <a:ext uri="{FF2B5EF4-FFF2-40B4-BE49-F238E27FC236}">
                    <a16:creationId xmlns:a16="http://schemas.microsoft.com/office/drawing/2014/main" id="{8DC9D7C5-9983-CC4C-B7F8-C05CB527BB93}"/>
                  </a:ext>
                </a:extLst>
              </p14:cNvPr>
              <p14:cNvContentPartPr/>
              <p14:nvPr/>
            </p14:nvContentPartPr>
            <p14:xfrm>
              <a:off x="10208120" y="5828610"/>
              <a:ext cx="360" cy="360"/>
            </p14:xfrm>
          </p:contentPart>
        </mc:Choice>
        <mc:Fallback xmlns="">
          <p:pic>
            <p:nvPicPr>
              <p:cNvPr id="340" name="Ink 339">
                <a:extLst>
                  <a:ext uri="{FF2B5EF4-FFF2-40B4-BE49-F238E27FC236}">
                    <a16:creationId xmlns:a16="http://schemas.microsoft.com/office/drawing/2014/main" id="{8DC9D7C5-9983-CC4C-B7F8-C05CB527BB93}"/>
                  </a:ext>
                </a:extLst>
              </p:cNvPr>
              <p:cNvPicPr/>
              <p:nvPr/>
            </p:nvPicPr>
            <p:blipFill>
              <a:blip r:embed="rId478"/>
              <a:stretch>
                <a:fillRect/>
              </a:stretch>
            </p:blipFill>
            <p:spPr>
              <a:xfrm>
                <a:off x="10136120" y="568497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341" name="Ink 340">
                <a:extLst>
                  <a:ext uri="{FF2B5EF4-FFF2-40B4-BE49-F238E27FC236}">
                    <a16:creationId xmlns:a16="http://schemas.microsoft.com/office/drawing/2014/main" id="{17966238-8343-244D-AF23-8A5464F6CA36}"/>
                  </a:ext>
                </a:extLst>
              </p14:cNvPr>
              <p14:cNvContentPartPr/>
              <p14:nvPr/>
            </p14:nvContentPartPr>
            <p14:xfrm>
              <a:off x="10261400" y="5820330"/>
              <a:ext cx="360" cy="360"/>
            </p14:xfrm>
          </p:contentPart>
        </mc:Choice>
        <mc:Fallback xmlns="">
          <p:pic>
            <p:nvPicPr>
              <p:cNvPr id="341" name="Ink 340">
                <a:extLst>
                  <a:ext uri="{FF2B5EF4-FFF2-40B4-BE49-F238E27FC236}">
                    <a16:creationId xmlns:a16="http://schemas.microsoft.com/office/drawing/2014/main" id="{17966238-8343-244D-AF23-8A5464F6CA36}"/>
                  </a:ext>
                </a:extLst>
              </p:cNvPr>
              <p:cNvPicPr/>
              <p:nvPr/>
            </p:nvPicPr>
            <p:blipFill>
              <a:blip r:embed="rId478"/>
              <a:stretch>
                <a:fillRect/>
              </a:stretch>
            </p:blipFill>
            <p:spPr>
              <a:xfrm>
                <a:off x="10189400" y="567669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342" name="Ink 341">
                <a:extLst>
                  <a:ext uri="{FF2B5EF4-FFF2-40B4-BE49-F238E27FC236}">
                    <a16:creationId xmlns:a16="http://schemas.microsoft.com/office/drawing/2014/main" id="{DB862F8E-35BD-8544-94E1-57F6B1C3ED1B}"/>
                  </a:ext>
                </a:extLst>
              </p14:cNvPr>
              <p14:cNvContentPartPr/>
              <p14:nvPr/>
            </p14:nvContentPartPr>
            <p14:xfrm>
              <a:off x="10308200" y="5824650"/>
              <a:ext cx="360" cy="360"/>
            </p14:xfrm>
          </p:contentPart>
        </mc:Choice>
        <mc:Fallback xmlns="">
          <p:pic>
            <p:nvPicPr>
              <p:cNvPr id="342" name="Ink 341">
                <a:extLst>
                  <a:ext uri="{FF2B5EF4-FFF2-40B4-BE49-F238E27FC236}">
                    <a16:creationId xmlns:a16="http://schemas.microsoft.com/office/drawing/2014/main" id="{DB862F8E-35BD-8544-94E1-57F6B1C3ED1B}"/>
                  </a:ext>
                </a:extLst>
              </p:cNvPr>
              <p:cNvPicPr/>
              <p:nvPr/>
            </p:nvPicPr>
            <p:blipFill>
              <a:blip r:embed="rId478"/>
              <a:stretch>
                <a:fillRect/>
              </a:stretch>
            </p:blipFill>
            <p:spPr>
              <a:xfrm>
                <a:off x="10236560" y="568101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343" name="Ink 342">
                <a:extLst>
                  <a:ext uri="{FF2B5EF4-FFF2-40B4-BE49-F238E27FC236}">
                    <a16:creationId xmlns:a16="http://schemas.microsoft.com/office/drawing/2014/main" id="{0FE3BFD9-5B64-1F40-9766-1CD619A27876}"/>
                  </a:ext>
                </a:extLst>
              </p14:cNvPr>
              <p14:cNvContentPartPr/>
              <p14:nvPr/>
            </p14:nvContentPartPr>
            <p14:xfrm>
              <a:off x="10371560" y="5816010"/>
              <a:ext cx="360" cy="360"/>
            </p14:xfrm>
          </p:contentPart>
        </mc:Choice>
        <mc:Fallback xmlns="">
          <p:pic>
            <p:nvPicPr>
              <p:cNvPr id="343" name="Ink 342">
                <a:extLst>
                  <a:ext uri="{FF2B5EF4-FFF2-40B4-BE49-F238E27FC236}">
                    <a16:creationId xmlns:a16="http://schemas.microsoft.com/office/drawing/2014/main" id="{0FE3BFD9-5B64-1F40-9766-1CD619A27876}"/>
                  </a:ext>
                </a:extLst>
              </p:cNvPr>
              <p:cNvPicPr/>
              <p:nvPr/>
            </p:nvPicPr>
            <p:blipFill>
              <a:blip r:embed="rId478"/>
              <a:stretch>
                <a:fillRect/>
              </a:stretch>
            </p:blipFill>
            <p:spPr>
              <a:xfrm>
                <a:off x="10299920" y="567237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344" name="Ink 343">
                <a:extLst>
                  <a:ext uri="{FF2B5EF4-FFF2-40B4-BE49-F238E27FC236}">
                    <a16:creationId xmlns:a16="http://schemas.microsoft.com/office/drawing/2014/main" id="{3A54FD1B-ECC1-9743-BDD0-7878BA4AB4AD}"/>
                  </a:ext>
                </a:extLst>
              </p14:cNvPr>
              <p14:cNvContentPartPr/>
              <p14:nvPr/>
            </p14:nvContentPartPr>
            <p14:xfrm>
              <a:off x="10452200" y="5834730"/>
              <a:ext cx="360" cy="360"/>
            </p14:xfrm>
          </p:contentPart>
        </mc:Choice>
        <mc:Fallback xmlns="">
          <p:pic>
            <p:nvPicPr>
              <p:cNvPr id="344" name="Ink 343">
                <a:extLst>
                  <a:ext uri="{FF2B5EF4-FFF2-40B4-BE49-F238E27FC236}">
                    <a16:creationId xmlns:a16="http://schemas.microsoft.com/office/drawing/2014/main" id="{3A54FD1B-ECC1-9743-BDD0-7878BA4AB4AD}"/>
                  </a:ext>
                </a:extLst>
              </p:cNvPr>
              <p:cNvPicPr/>
              <p:nvPr/>
            </p:nvPicPr>
            <p:blipFill>
              <a:blip r:embed="rId478"/>
              <a:stretch>
                <a:fillRect/>
              </a:stretch>
            </p:blipFill>
            <p:spPr>
              <a:xfrm>
                <a:off x="10380560" y="569073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345" name="Ink 344">
                <a:extLst>
                  <a:ext uri="{FF2B5EF4-FFF2-40B4-BE49-F238E27FC236}">
                    <a16:creationId xmlns:a16="http://schemas.microsoft.com/office/drawing/2014/main" id="{FA7068EB-D330-8846-A7D2-EFB3FCD66007}"/>
                  </a:ext>
                </a:extLst>
              </p14:cNvPr>
              <p14:cNvContentPartPr/>
              <p14:nvPr/>
            </p14:nvContentPartPr>
            <p14:xfrm>
              <a:off x="10499000" y="5818170"/>
              <a:ext cx="360" cy="360"/>
            </p14:xfrm>
          </p:contentPart>
        </mc:Choice>
        <mc:Fallback xmlns="">
          <p:pic>
            <p:nvPicPr>
              <p:cNvPr id="345" name="Ink 344">
                <a:extLst>
                  <a:ext uri="{FF2B5EF4-FFF2-40B4-BE49-F238E27FC236}">
                    <a16:creationId xmlns:a16="http://schemas.microsoft.com/office/drawing/2014/main" id="{FA7068EB-D330-8846-A7D2-EFB3FCD66007}"/>
                  </a:ext>
                </a:extLst>
              </p:cNvPr>
              <p:cNvPicPr/>
              <p:nvPr/>
            </p:nvPicPr>
            <p:blipFill>
              <a:blip r:embed="rId478"/>
              <a:stretch>
                <a:fillRect/>
              </a:stretch>
            </p:blipFill>
            <p:spPr>
              <a:xfrm>
                <a:off x="10427000" y="567453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346" name="Ink 345">
                <a:extLst>
                  <a:ext uri="{FF2B5EF4-FFF2-40B4-BE49-F238E27FC236}">
                    <a16:creationId xmlns:a16="http://schemas.microsoft.com/office/drawing/2014/main" id="{730F77DF-4BB4-5242-B6CC-13F4DF5504E8}"/>
                  </a:ext>
                </a:extLst>
              </p14:cNvPr>
              <p14:cNvContentPartPr/>
              <p14:nvPr/>
            </p14:nvContentPartPr>
            <p14:xfrm>
              <a:off x="10545080" y="5817450"/>
              <a:ext cx="360" cy="360"/>
            </p14:xfrm>
          </p:contentPart>
        </mc:Choice>
        <mc:Fallback xmlns="">
          <p:pic>
            <p:nvPicPr>
              <p:cNvPr id="346" name="Ink 345">
                <a:extLst>
                  <a:ext uri="{FF2B5EF4-FFF2-40B4-BE49-F238E27FC236}">
                    <a16:creationId xmlns:a16="http://schemas.microsoft.com/office/drawing/2014/main" id="{730F77DF-4BB4-5242-B6CC-13F4DF5504E8}"/>
                  </a:ext>
                </a:extLst>
              </p:cNvPr>
              <p:cNvPicPr/>
              <p:nvPr/>
            </p:nvPicPr>
            <p:blipFill>
              <a:blip r:embed="rId478"/>
              <a:stretch>
                <a:fillRect/>
              </a:stretch>
            </p:blipFill>
            <p:spPr>
              <a:xfrm>
                <a:off x="10473080" y="567381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347" name="Ink 346">
                <a:extLst>
                  <a:ext uri="{FF2B5EF4-FFF2-40B4-BE49-F238E27FC236}">
                    <a16:creationId xmlns:a16="http://schemas.microsoft.com/office/drawing/2014/main" id="{9955ED03-5155-3345-9311-6156EB53E347}"/>
                  </a:ext>
                </a:extLst>
              </p14:cNvPr>
              <p14:cNvContentPartPr/>
              <p14:nvPr/>
            </p14:nvContentPartPr>
            <p14:xfrm>
              <a:off x="10577120" y="5821770"/>
              <a:ext cx="360" cy="360"/>
            </p14:xfrm>
          </p:contentPart>
        </mc:Choice>
        <mc:Fallback xmlns="">
          <p:pic>
            <p:nvPicPr>
              <p:cNvPr id="347" name="Ink 346">
                <a:extLst>
                  <a:ext uri="{FF2B5EF4-FFF2-40B4-BE49-F238E27FC236}">
                    <a16:creationId xmlns:a16="http://schemas.microsoft.com/office/drawing/2014/main" id="{9955ED03-5155-3345-9311-6156EB53E347}"/>
                  </a:ext>
                </a:extLst>
              </p:cNvPr>
              <p:cNvPicPr/>
              <p:nvPr/>
            </p:nvPicPr>
            <p:blipFill>
              <a:blip r:embed="rId478"/>
              <a:stretch>
                <a:fillRect/>
              </a:stretch>
            </p:blipFill>
            <p:spPr>
              <a:xfrm>
                <a:off x="10505480" y="567777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348" name="Ink 347">
                <a:extLst>
                  <a:ext uri="{FF2B5EF4-FFF2-40B4-BE49-F238E27FC236}">
                    <a16:creationId xmlns:a16="http://schemas.microsoft.com/office/drawing/2014/main" id="{7437A285-EC44-CC41-806E-3A63B4DED802}"/>
                  </a:ext>
                </a:extLst>
              </p14:cNvPr>
              <p14:cNvContentPartPr/>
              <p14:nvPr/>
            </p14:nvContentPartPr>
            <p14:xfrm>
              <a:off x="10626080" y="5820690"/>
              <a:ext cx="360" cy="360"/>
            </p14:xfrm>
          </p:contentPart>
        </mc:Choice>
        <mc:Fallback xmlns="">
          <p:pic>
            <p:nvPicPr>
              <p:cNvPr id="348" name="Ink 347">
                <a:extLst>
                  <a:ext uri="{FF2B5EF4-FFF2-40B4-BE49-F238E27FC236}">
                    <a16:creationId xmlns:a16="http://schemas.microsoft.com/office/drawing/2014/main" id="{7437A285-EC44-CC41-806E-3A63B4DED802}"/>
                  </a:ext>
                </a:extLst>
              </p:cNvPr>
              <p:cNvPicPr/>
              <p:nvPr/>
            </p:nvPicPr>
            <p:blipFill>
              <a:blip r:embed="rId478"/>
              <a:stretch>
                <a:fillRect/>
              </a:stretch>
            </p:blipFill>
            <p:spPr>
              <a:xfrm>
                <a:off x="10554080" y="56770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349" name="Ink 348">
                <a:extLst>
                  <a:ext uri="{FF2B5EF4-FFF2-40B4-BE49-F238E27FC236}">
                    <a16:creationId xmlns:a16="http://schemas.microsoft.com/office/drawing/2014/main" id="{7B6B4E25-74DA-604A-957D-837AB208D628}"/>
                  </a:ext>
                </a:extLst>
              </p14:cNvPr>
              <p14:cNvContentPartPr/>
              <p14:nvPr/>
            </p14:nvContentPartPr>
            <p14:xfrm>
              <a:off x="9824720" y="5895570"/>
              <a:ext cx="360" cy="360"/>
            </p14:xfrm>
          </p:contentPart>
        </mc:Choice>
        <mc:Fallback xmlns="">
          <p:pic>
            <p:nvPicPr>
              <p:cNvPr id="349" name="Ink 348">
                <a:extLst>
                  <a:ext uri="{FF2B5EF4-FFF2-40B4-BE49-F238E27FC236}">
                    <a16:creationId xmlns:a16="http://schemas.microsoft.com/office/drawing/2014/main" id="{7B6B4E25-74DA-604A-957D-837AB208D628}"/>
                  </a:ext>
                </a:extLst>
              </p:cNvPr>
              <p:cNvPicPr/>
              <p:nvPr/>
            </p:nvPicPr>
            <p:blipFill>
              <a:blip r:embed="rId478"/>
              <a:stretch>
                <a:fillRect/>
              </a:stretch>
            </p:blipFill>
            <p:spPr>
              <a:xfrm>
                <a:off x="9753080" y="575193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350" name="Ink 349">
                <a:extLst>
                  <a:ext uri="{FF2B5EF4-FFF2-40B4-BE49-F238E27FC236}">
                    <a16:creationId xmlns:a16="http://schemas.microsoft.com/office/drawing/2014/main" id="{9E100AC7-F02D-AB42-8197-AABE71B88AB9}"/>
                  </a:ext>
                </a:extLst>
              </p14:cNvPr>
              <p14:cNvContentPartPr/>
              <p14:nvPr/>
            </p14:nvContentPartPr>
            <p14:xfrm>
              <a:off x="9783680" y="5889090"/>
              <a:ext cx="360" cy="360"/>
            </p14:xfrm>
          </p:contentPart>
        </mc:Choice>
        <mc:Fallback xmlns="">
          <p:pic>
            <p:nvPicPr>
              <p:cNvPr id="350" name="Ink 349">
                <a:extLst>
                  <a:ext uri="{FF2B5EF4-FFF2-40B4-BE49-F238E27FC236}">
                    <a16:creationId xmlns:a16="http://schemas.microsoft.com/office/drawing/2014/main" id="{9E100AC7-F02D-AB42-8197-AABE71B88AB9}"/>
                  </a:ext>
                </a:extLst>
              </p:cNvPr>
              <p:cNvPicPr/>
              <p:nvPr/>
            </p:nvPicPr>
            <p:blipFill>
              <a:blip r:embed="rId478"/>
              <a:stretch>
                <a:fillRect/>
              </a:stretch>
            </p:blipFill>
            <p:spPr>
              <a:xfrm>
                <a:off x="9711680" y="57454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351" name="Ink 350">
                <a:extLst>
                  <a:ext uri="{FF2B5EF4-FFF2-40B4-BE49-F238E27FC236}">
                    <a16:creationId xmlns:a16="http://schemas.microsoft.com/office/drawing/2014/main" id="{2B8C1636-FBD9-5E4C-869A-072BB2CC7804}"/>
                  </a:ext>
                </a:extLst>
              </p14:cNvPr>
              <p14:cNvContentPartPr/>
              <p14:nvPr/>
            </p14:nvContentPartPr>
            <p14:xfrm>
              <a:off x="9750200" y="5865690"/>
              <a:ext cx="360" cy="360"/>
            </p14:xfrm>
          </p:contentPart>
        </mc:Choice>
        <mc:Fallback xmlns="">
          <p:pic>
            <p:nvPicPr>
              <p:cNvPr id="351" name="Ink 350">
                <a:extLst>
                  <a:ext uri="{FF2B5EF4-FFF2-40B4-BE49-F238E27FC236}">
                    <a16:creationId xmlns:a16="http://schemas.microsoft.com/office/drawing/2014/main" id="{2B8C1636-FBD9-5E4C-869A-072BB2CC7804}"/>
                  </a:ext>
                </a:extLst>
              </p:cNvPr>
              <p:cNvPicPr/>
              <p:nvPr/>
            </p:nvPicPr>
            <p:blipFill>
              <a:blip r:embed="rId478"/>
              <a:stretch>
                <a:fillRect/>
              </a:stretch>
            </p:blipFill>
            <p:spPr>
              <a:xfrm>
                <a:off x="9678560" y="57220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352" name="Ink 351">
                <a:extLst>
                  <a:ext uri="{FF2B5EF4-FFF2-40B4-BE49-F238E27FC236}">
                    <a16:creationId xmlns:a16="http://schemas.microsoft.com/office/drawing/2014/main" id="{D26EC050-D24B-3942-9D23-C5E3F0CE451B}"/>
                  </a:ext>
                </a:extLst>
              </p14:cNvPr>
              <p14:cNvContentPartPr/>
              <p14:nvPr/>
            </p14:nvContentPartPr>
            <p14:xfrm>
              <a:off x="9838040" y="5902410"/>
              <a:ext cx="360" cy="360"/>
            </p14:xfrm>
          </p:contentPart>
        </mc:Choice>
        <mc:Fallback xmlns="">
          <p:pic>
            <p:nvPicPr>
              <p:cNvPr id="352" name="Ink 351">
                <a:extLst>
                  <a:ext uri="{FF2B5EF4-FFF2-40B4-BE49-F238E27FC236}">
                    <a16:creationId xmlns:a16="http://schemas.microsoft.com/office/drawing/2014/main" id="{D26EC050-D24B-3942-9D23-C5E3F0CE451B}"/>
                  </a:ext>
                </a:extLst>
              </p:cNvPr>
              <p:cNvPicPr/>
              <p:nvPr/>
            </p:nvPicPr>
            <p:blipFill>
              <a:blip r:embed="rId478"/>
              <a:stretch>
                <a:fillRect/>
              </a:stretch>
            </p:blipFill>
            <p:spPr>
              <a:xfrm>
                <a:off x="9766040" y="575877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353" name="Ink 352">
                <a:extLst>
                  <a:ext uri="{FF2B5EF4-FFF2-40B4-BE49-F238E27FC236}">
                    <a16:creationId xmlns:a16="http://schemas.microsoft.com/office/drawing/2014/main" id="{D0B0B465-A7BC-CA41-BFE9-70AECE3E41A1}"/>
                  </a:ext>
                </a:extLst>
              </p14:cNvPr>
              <p14:cNvContentPartPr/>
              <p14:nvPr/>
            </p14:nvContentPartPr>
            <p14:xfrm>
              <a:off x="9812120" y="5896650"/>
              <a:ext cx="360" cy="360"/>
            </p14:xfrm>
          </p:contentPart>
        </mc:Choice>
        <mc:Fallback xmlns="">
          <p:pic>
            <p:nvPicPr>
              <p:cNvPr id="353" name="Ink 352">
                <a:extLst>
                  <a:ext uri="{FF2B5EF4-FFF2-40B4-BE49-F238E27FC236}">
                    <a16:creationId xmlns:a16="http://schemas.microsoft.com/office/drawing/2014/main" id="{D0B0B465-A7BC-CA41-BFE9-70AECE3E41A1}"/>
                  </a:ext>
                </a:extLst>
              </p:cNvPr>
              <p:cNvPicPr/>
              <p:nvPr/>
            </p:nvPicPr>
            <p:blipFill>
              <a:blip r:embed="rId478"/>
              <a:stretch>
                <a:fillRect/>
              </a:stretch>
            </p:blipFill>
            <p:spPr>
              <a:xfrm>
                <a:off x="9740480" y="57526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354" name="Ink 353">
                <a:extLst>
                  <a:ext uri="{FF2B5EF4-FFF2-40B4-BE49-F238E27FC236}">
                    <a16:creationId xmlns:a16="http://schemas.microsoft.com/office/drawing/2014/main" id="{EFE49659-9BFE-8843-AA44-AF00A3134404}"/>
                  </a:ext>
                </a:extLst>
              </p14:cNvPr>
              <p14:cNvContentPartPr/>
              <p14:nvPr/>
            </p14:nvContentPartPr>
            <p14:xfrm>
              <a:off x="9838400" y="5913930"/>
              <a:ext cx="360" cy="360"/>
            </p14:xfrm>
          </p:contentPart>
        </mc:Choice>
        <mc:Fallback xmlns="">
          <p:pic>
            <p:nvPicPr>
              <p:cNvPr id="354" name="Ink 353">
                <a:extLst>
                  <a:ext uri="{FF2B5EF4-FFF2-40B4-BE49-F238E27FC236}">
                    <a16:creationId xmlns:a16="http://schemas.microsoft.com/office/drawing/2014/main" id="{EFE49659-9BFE-8843-AA44-AF00A3134404}"/>
                  </a:ext>
                </a:extLst>
              </p:cNvPr>
              <p:cNvPicPr/>
              <p:nvPr/>
            </p:nvPicPr>
            <p:blipFill>
              <a:blip r:embed="rId478"/>
              <a:stretch>
                <a:fillRect/>
              </a:stretch>
            </p:blipFill>
            <p:spPr>
              <a:xfrm>
                <a:off x="9766760" y="577029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355" name="Ink 354">
                <a:extLst>
                  <a:ext uri="{FF2B5EF4-FFF2-40B4-BE49-F238E27FC236}">
                    <a16:creationId xmlns:a16="http://schemas.microsoft.com/office/drawing/2014/main" id="{C784F925-24BE-B040-AD5F-B33553ED3D0D}"/>
                  </a:ext>
                </a:extLst>
              </p14:cNvPr>
              <p14:cNvContentPartPr/>
              <p14:nvPr/>
            </p14:nvContentPartPr>
            <p14:xfrm>
              <a:off x="9849560" y="5919330"/>
              <a:ext cx="360" cy="360"/>
            </p14:xfrm>
          </p:contentPart>
        </mc:Choice>
        <mc:Fallback xmlns="">
          <p:pic>
            <p:nvPicPr>
              <p:cNvPr id="355" name="Ink 354">
                <a:extLst>
                  <a:ext uri="{FF2B5EF4-FFF2-40B4-BE49-F238E27FC236}">
                    <a16:creationId xmlns:a16="http://schemas.microsoft.com/office/drawing/2014/main" id="{C784F925-24BE-B040-AD5F-B33553ED3D0D}"/>
                  </a:ext>
                </a:extLst>
              </p:cNvPr>
              <p:cNvPicPr/>
              <p:nvPr/>
            </p:nvPicPr>
            <p:blipFill>
              <a:blip r:embed="rId478"/>
              <a:stretch>
                <a:fillRect/>
              </a:stretch>
            </p:blipFill>
            <p:spPr>
              <a:xfrm>
                <a:off x="9777920" y="577569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356" name="Ink 355">
                <a:extLst>
                  <a:ext uri="{FF2B5EF4-FFF2-40B4-BE49-F238E27FC236}">
                    <a16:creationId xmlns:a16="http://schemas.microsoft.com/office/drawing/2014/main" id="{88767957-BC9A-8C43-8EB0-E64B0A57A5A9}"/>
                  </a:ext>
                </a:extLst>
              </p14:cNvPr>
              <p14:cNvContentPartPr/>
              <p14:nvPr/>
            </p14:nvContentPartPr>
            <p14:xfrm>
              <a:off x="9871160" y="5936250"/>
              <a:ext cx="360" cy="360"/>
            </p14:xfrm>
          </p:contentPart>
        </mc:Choice>
        <mc:Fallback xmlns="">
          <p:pic>
            <p:nvPicPr>
              <p:cNvPr id="356" name="Ink 355">
                <a:extLst>
                  <a:ext uri="{FF2B5EF4-FFF2-40B4-BE49-F238E27FC236}">
                    <a16:creationId xmlns:a16="http://schemas.microsoft.com/office/drawing/2014/main" id="{88767957-BC9A-8C43-8EB0-E64B0A57A5A9}"/>
                  </a:ext>
                </a:extLst>
              </p:cNvPr>
              <p:cNvPicPr/>
              <p:nvPr/>
            </p:nvPicPr>
            <p:blipFill>
              <a:blip r:embed="rId478"/>
              <a:stretch>
                <a:fillRect/>
              </a:stretch>
            </p:blipFill>
            <p:spPr>
              <a:xfrm>
                <a:off x="9799520" y="57922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357" name="Ink 356">
                <a:extLst>
                  <a:ext uri="{FF2B5EF4-FFF2-40B4-BE49-F238E27FC236}">
                    <a16:creationId xmlns:a16="http://schemas.microsoft.com/office/drawing/2014/main" id="{BC54245E-1E6E-144A-99DB-3A44215CDCCA}"/>
                  </a:ext>
                </a:extLst>
              </p14:cNvPr>
              <p14:cNvContentPartPr/>
              <p14:nvPr/>
            </p14:nvContentPartPr>
            <p14:xfrm>
              <a:off x="9911120" y="5958210"/>
              <a:ext cx="185400" cy="84960"/>
            </p14:xfrm>
          </p:contentPart>
        </mc:Choice>
        <mc:Fallback xmlns="">
          <p:pic>
            <p:nvPicPr>
              <p:cNvPr id="357" name="Ink 356">
                <a:extLst>
                  <a:ext uri="{FF2B5EF4-FFF2-40B4-BE49-F238E27FC236}">
                    <a16:creationId xmlns:a16="http://schemas.microsoft.com/office/drawing/2014/main" id="{BC54245E-1E6E-144A-99DB-3A44215CDCCA}"/>
                  </a:ext>
                </a:extLst>
              </p:cNvPr>
              <p:cNvPicPr/>
              <p:nvPr/>
            </p:nvPicPr>
            <p:blipFill>
              <a:blip r:embed="rId502"/>
              <a:stretch>
                <a:fillRect/>
              </a:stretch>
            </p:blipFill>
            <p:spPr>
              <a:xfrm>
                <a:off x="9839480" y="5814570"/>
                <a:ext cx="32904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358" name="Ink 357">
                <a:extLst>
                  <a:ext uri="{FF2B5EF4-FFF2-40B4-BE49-F238E27FC236}">
                    <a16:creationId xmlns:a16="http://schemas.microsoft.com/office/drawing/2014/main" id="{65C40988-FE6A-7D40-BCDA-9399F3675E5B}"/>
                  </a:ext>
                </a:extLst>
              </p14:cNvPr>
              <p14:cNvContentPartPr/>
              <p14:nvPr/>
            </p14:nvContentPartPr>
            <p14:xfrm>
              <a:off x="9933440" y="5954970"/>
              <a:ext cx="289440" cy="170640"/>
            </p14:xfrm>
          </p:contentPart>
        </mc:Choice>
        <mc:Fallback xmlns="">
          <p:pic>
            <p:nvPicPr>
              <p:cNvPr id="358" name="Ink 357">
                <a:extLst>
                  <a:ext uri="{FF2B5EF4-FFF2-40B4-BE49-F238E27FC236}">
                    <a16:creationId xmlns:a16="http://schemas.microsoft.com/office/drawing/2014/main" id="{65C40988-FE6A-7D40-BCDA-9399F3675E5B}"/>
                  </a:ext>
                </a:extLst>
              </p:cNvPr>
              <p:cNvPicPr/>
              <p:nvPr/>
            </p:nvPicPr>
            <p:blipFill>
              <a:blip r:embed="rId504"/>
              <a:stretch>
                <a:fillRect/>
              </a:stretch>
            </p:blipFill>
            <p:spPr>
              <a:xfrm>
                <a:off x="9861440" y="5810970"/>
                <a:ext cx="433080" cy="45828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359" name="Ink 358">
                <a:extLst>
                  <a:ext uri="{FF2B5EF4-FFF2-40B4-BE49-F238E27FC236}">
                    <a16:creationId xmlns:a16="http://schemas.microsoft.com/office/drawing/2014/main" id="{E85C4F13-D59F-9640-92AC-FDD7A7E156B3}"/>
                  </a:ext>
                </a:extLst>
              </p14:cNvPr>
              <p14:cNvContentPartPr/>
              <p14:nvPr/>
            </p14:nvContentPartPr>
            <p14:xfrm>
              <a:off x="10100120" y="6056850"/>
              <a:ext cx="271800" cy="149400"/>
            </p14:xfrm>
          </p:contentPart>
        </mc:Choice>
        <mc:Fallback xmlns="">
          <p:pic>
            <p:nvPicPr>
              <p:cNvPr id="359" name="Ink 358">
                <a:extLst>
                  <a:ext uri="{FF2B5EF4-FFF2-40B4-BE49-F238E27FC236}">
                    <a16:creationId xmlns:a16="http://schemas.microsoft.com/office/drawing/2014/main" id="{E85C4F13-D59F-9640-92AC-FDD7A7E156B3}"/>
                  </a:ext>
                </a:extLst>
              </p:cNvPr>
              <p:cNvPicPr/>
              <p:nvPr/>
            </p:nvPicPr>
            <p:blipFill>
              <a:blip r:embed="rId506"/>
              <a:stretch>
                <a:fillRect/>
              </a:stretch>
            </p:blipFill>
            <p:spPr>
              <a:xfrm>
                <a:off x="10028480" y="5913210"/>
                <a:ext cx="41544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360" name="Ink 359">
                <a:extLst>
                  <a:ext uri="{FF2B5EF4-FFF2-40B4-BE49-F238E27FC236}">
                    <a16:creationId xmlns:a16="http://schemas.microsoft.com/office/drawing/2014/main" id="{FB478847-90D8-3747-8BB3-E8C1D4A68958}"/>
                  </a:ext>
                </a:extLst>
              </p14:cNvPr>
              <p14:cNvContentPartPr/>
              <p14:nvPr/>
            </p14:nvContentPartPr>
            <p14:xfrm>
              <a:off x="10285160" y="6155130"/>
              <a:ext cx="252720" cy="164160"/>
            </p14:xfrm>
          </p:contentPart>
        </mc:Choice>
        <mc:Fallback xmlns="">
          <p:pic>
            <p:nvPicPr>
              <p:cNvPr id="360" name="Ink 359">
                <a:extLst>
                  <a:ext uri="{FF2B5EF4-FFF2-40B4-BE49-F238E27FC236}">
                    <a16:creationId xmlns:a16="http://schemas.microsoft.com/office/drawing/2014/main" id="{FB478847-90D8-3747-8BB3-E8C1D4A68958}"/>
                  </a:ext>
                </a:extLst>
              </p:cNvPr>
              <p:cNvPicPr/>
              <p:nvPr/>
            </p:nvPicPr>
            <p:blipFill>
              <a:blip r:embed="rId508"/>
              <a:stretch>
                <a:fillRect/>
              </a:stretch>
            </p:blipFill>
            <p:spPr>
              <a:xfrm>
                <a:off x="10213520" y="6011130"/>
                <a:ext cx="396360" cy="45180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361" name="Ink 360">
                <a:extLst>
                  <a:ext uri="{FF2B5EF4-FFF2-40B4-BE49-F238E27FC236}">
                    <a16:creationId xmlns:a16="http://schemas.microsoft.com/office/drawing/2014/main" id="{69788BB1-E7FE-194F-ABBB-336F011085CA}"/>
                  </a:ext>
                </a:extLst>
              </p14:cNvPr>
              <p14:cNvContentPartPr/>
              <p14:nvPr/>
            </p14:nvContentPartPr>
            <p14:xfrm>
              <a:off x="10242680" y="5894490"/>
              <a:ext cx="572400" cy="408960"/>
            </p14:xfrm>
          </p:contentPart>
        </mc:Choice>
        <mc:Fallback xmlns="">
          <p:pic>
            <p:nvPicPr>
              <p:cNvPr id="361" name="Ink 360">
                <a:extLst>
                  <a:ext uri="{FF2B5EF4-FFF2-40B4-BE49-F238E27FC236}">
                    <a16:creationId xmlns:a16="http://schemas.microsoft.com/office/drawing/2014/main" id="{69788BB1-E7FE-194F-ABBB-336F011085CA}"/>
                  </a:ext>
                </a:extLst>
              </p:cNvPr>
              <p:cNvPicPr/>
              <p:nvPr/>
            </p:nvPicPr>
            <p:blipFill>
              <a:blip r:embed="rId510"/>
              <a:stretch>
                <a:fillRect/>
              </a:stretch>
            </p:blipFill>
            <p:spPr>
              <a:xfrm>
                <a:off x="10170680" y="5750490"/>
                <a:ext cx="716040" cy="69660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362" name="Ink 361">
                <a:extLst>
                  <a:ext uri="{FF2B5EF4-FFF2-40B4-BE49-F238E27FC236}">
                    <a16:creationId xmlns:a16="http://schemas.microsoft.com/office/drawing/2014/main" id="{6F3BC755-64C0-7B4D-8BB9-59EF02C930E9}"/>
                  </a:ext>
                </a:extLst>
              </p14:cNvPr>
              <p14:cNvContentPartPr/>
              <p14:nvPr/>
            </p14:nvContentPartPr>
            <p14:xfrm>
              <a:off x="10596920" y="6213090"/>
              <a:ext cx="90000" cy="104040"/>
            </p14:xfrm>
          </p:contentPart>
        </mc:Choice>
        <mc:Fallback xmlns="">
          <p:pic>
            <p:nvPicPr>
              <p:cNvPr id="362" name="Ink 361">
                <a:extLst>
                  <a:ext uri="{FF2B5EF4-FFF2-40B4-BE49-F238E27FC236}">
                    <a16:creationId xmlns:a16="http://schemas.microsoft.com/office/drawing/2014/main" id="{6F3BC755-64C0-7B4D-8BB9-59EF02C930E9}"/>
                  </a:ext>
                </a:extLst>
              </p:cNvPr>
              <p:cNvPicPr/>
              <p:nvPr/>
            </p:nvPicPr>
            <p:blipFill>
              <a:blip r:embed="rId512"/>
              <a:stretch>
                <a:fillRect/>
              </a:stretch>
            </p:blipFill>
            <p:spPr>
              <a:xfrm>
                <a:off x="10524920" y="6069090"/>
                <a:ext cx="233640" cy="39168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363" name="Ink 362">
                <a:extLst>
                  <a:ext uri="{FF2B5EF4-FFF2-40B4-BE49-F238E27FC236}">
                    <a16:creationId xmlns:a16="http://schemas.microsoft.com/office/drawing/2014/main" id="{25F4AF3C-DC0D-7E4E-BDA5-50474C073DAE}"/>
                  </a:ext>
                </a:extLst>
              </p14:cNvPr>
              <p14:cNvContentPartPr/>
              <p14:nvPr/>
            </p14:nvContentPartPr>
            <p14:xfrm>
              <a:off x="10665320" y="6301290"/>
              <a:ext cx="360" cy="360"/>
            </p14:xfrm>
          </p:contentPart>
        </mc:Choice>
        <mc:Fallback xmlns="">
          <p:pic>
            <p:nvPicPr>
              <p:cNvPr id="363" name="Ink 362">
                <a:extLst>
                  <a:ext uri="{FF2B5EF4-FFF2-40B4-BE49-F238E27FC236}">
                    <a16:creationId xmlns:a16="http://schemas.microsoft.com/office/drawing/2014/main" id="{25F4AF3C-DC0D-7E4E-BDA5-50474C073DAE}"/>
                  </a:ext>
                </a:extLst>
              </p:cNvPr>
              <p:cNvPicPr/>
              <p:nvPr/>
            </p:nvPicPr>
            <p:blipFill>
              <a:blip r:embed="rId478"/>
              <a:stretch>
                <a:fillRect/>
              </a:stretch>
            </p:blipFill>
            <p:spPr>
              <a:xfrm>
                <a:off x="10593320" y="61576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364" name="Ink 363">
                <a:extLst>
                  <a:ext uri="{FF2B5EF4-FFF2-40B4-BE49-F238E27FC236}">
                    <a16:creationId xmlns:a16="http://schemas.microsoft.com/office/drawing/2014/main" id="{85B7F22C-EC53-2C43-871B-F0916F51C071}"/>
                  </a:ext>
                </a:extLst>
              </p14:cNvPr>
              <p14:cNvContentPartPr/>
              <p14:nvPr/>
            </p14:nvContentPartPr>
            <p14:xfrm>
              <a:off x="10661720" y="6316050"/>
              <a:ext cx="360" cy="360"/>
            </p14:xfrm>
          </p:contentPart>
        </mc:Choice>
        <mc:Fallback xmlns="">
          <p:pic>
            <p:nvPicPr>
              <p:cNvPr id="364" name="Ink 363">
                <a:extLst>
                  <a:ext uri="{FF2B5EF4-FFF2-40B4-BE49-F238E27FC236}">
                    <a16:creationId xmlns:a16="http://schemas.microsoft.com/office/drawing/2014/main" id="{85B7F22C-EC53-2C43-871B-F0916F51C071}"/>
                  </a:ext>
                </a:extLst>
              </p:cNvPr>
              <p:cNvPicPr/>
              <p:nvPr/>
            </p:nvPicPr>
            <p:blipFill>
              <a:blip r:embed="rId478"/>
              <a:stretch>
                <a:fillRect/>
              </a:stretch>
            </p:blipFill>
            <p:spPr>
              <a:xfrm>
                <a:off x="10590080" y="61720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365" name="Ink 364">
                <a:extLst>
                  <a:ext uri="{FF2B5EF4-FFF2-40B4-BE49-F238E27FC236}">
                    <a16:creationId xmlns:a16="http://schemas.microsoft.com/office/drawing/2014/main" id="{553A233E-FDC6-4343-8AFB-B20FB64E8321}"/>
                  </a:ext>
                </a:extLst>
              </p14:cNvPr>
              <p14:cNvContentPartPr/>
              <p14:nvPr/>
            </p14:nvContentPartPr>
            <p14:xfrm>
              <a:off x="10709960" y="6246930"/>
              <a:ext cx="360" cy="360"/>
            </p14:xfrm>
          </p:contentPart>
        </mc:Choice>
        <mc:Fallback xmlns="">
          <p:pic>
            <p:nvPicPr>
              <p:cNvPr id="365" name="Ink 364">
                <a:extLst>
                  <a:ext uri="{FF2B5EF4-FFF2-40B4-BE49-F238E27FC236}">
                    <a16:creationId xmlns:a16="http://schemas.microsoft.com/office/drawing/2014/main" id="{553A233E-FDC6-4343-8AFB-B20FB64E8321}"/>
                  </a:ext>
                </a:extLst>
              </p:cNvPr>
              <p:cNvPicPr/>
              <p:nvPr/>
            </p:nvPicPr>
            <p:blipFill>
              <a:blip r:embed="rId478"/>
              <a:stretch>
                <a:fillRect/>
              </a:stretch>
            </p:blipFill>
            <p:spPr>
              <a:xfrm>
                <a:off x="10637960" y="610293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366" name="Ink 365">
                <a:extLst>
                  <a:ext uri="{FF2B5EF4-FFF2-40B4-BE49-F238E27FC236}">
                    <a16:creationId xmlns:a16="http://schemas.microsoft.com/office/drawing/2014/main" id="{73ABE9A9-1615-1D48-A20A-4BE1CA532D3B}"/>
                  </a:ext>
                </a:extLst>
              </p14:cNvPr>
              <p14:cNvContentPartPr/>
              <p14:nvPr/>
            </p14:nvContentPartPr>
            <p14:xfrm>
              <a:off x="10722200" y="6168450"/>
              <a:ext cx="360" cy="360"/>
            </p14:xfrm>
          </p:contentPart>
        </mc:Choice>
        <mc:Fallback xmlns="">
          <p:pic>
            <p:nvPicPr>
              <p:cNvPr id="366" name="Ink 365">
                <a:extLst>
                  <a:ext uri="{FF2B5EF4-FFF2-40B4-BE49-F238E27FC236}">
                    <a16:creationId xmlns:a16="http://schemas.microsoft.com/office/drawing/2014/main" id="{73ABE9A9-1615-1D48-A20A-4BE1CA532D3B}"/>
                  </a:ext>
                </a:extLst>
              </p:cNvPr>
              <p:cNvPicPr/>
              <p:nvPr/>
            </p:nvPicPr>
            <p:blipFill>
              <a:blip r:embed="rId478"/>
              <a:stretch>
                <a:fillRect/>
              </a:stretch>
            </p:blipFill>
            <p:spPr>
              <a:xfrm>
                <a:off x="10650560" y="60244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367" name="Ink 366">
                <a:extLst>
                  <a:ext uri="{FF2B5EF4-FFF2-40B4-BE49-F238E27FC236}">
                    <a16:creationId xmlns:a16="http://schemas.microsoft.com/office/drawing/2014/main" id="{5270AF24-D617-2F45-B801-6AC607023CF4}"/>
                  </a:ext>
                </a:extLst>
              </p14:cNvPr>
              <p14:cNvContentPartPr/>
              <p14:nvPr/>
            </p14:nvContentPartPr>
            <p14:xfrm>
              <a:off x="10743440" y="6123450"/>
              <a:ext cx="360" cy="360"/>
            </p14:xfrm>
          </p:contentPart>
        </mc:Choice>
        <mc:Fallback xmlns="">
          <p:pic>
            <p:nvPicPr>
              <p:cNvPr id="367" name="Ink 366">
                <a:extLst>
                  <a:ext uri="{FF2B5EF4-FFF2-40B4-BE49-F238E27FC236}">
                    <a16:creationId xmlns:a16="http://schemas.microsoft.com/office/drawing/2014/main" id="{5270AF24-D617-2F45-B801-6AC607023CF4}"/>
                  </a:ext>
                </a:extLst>
              </p:cNvPr>
              <p:cNvPicPr/>
              <p:nvPr/>
            </p:nvPicPr>
            <p:blipFill>
              <a:blip r:embed="rId478"/>
              <a:stretch>
                <a:fillRect/>
              </a:stretch>
            </p:blipFill>
            <p:spPr>
              <a:xfrm>
                <a:off x="10671800" y="597981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368" name="Ink 367">
                <a:extLst>
                  <a:ext uri="{FF2B5EF4-FFF2-40B4-BE49-F238E27FC236}">
                    <a16:creationId xmlns:a16="http://schemas.microsoft.com/office/drawing/2014/main" id="{61530A06-FA0F-7541-9724-00E7E32F49CA}"/>
                  </a:ext>
                </a:extLst>
              </p14:cNvPr>
              <p14:cNvContentPartPr/>
              <p14:nvPr/>
            </p14:nvContentPartPr>
            <p14:xfrm>
              <a:off x="10730840" y="6163410"/>
              <a:ext cx="360" cy="360"/>
            </p14:xfrm>
          </p:contentPart>
        </mc:Choice>
        <mc:Fallback xmlns="">
          <p:pic>
            <p:nvPicPr>
              <p:cNvPr id="368" name="Ink 367">
                <a:extLst>
                  <a:ext uri="{FF2B5EF4-FFF2-40B4-BE49-F238E27FC236}">
                    <a16:creationId xmlns:a16="http://schemas.microsoft.com/office/drawing/2014/main" id="{61530A06-FA0F-7541-9724-00E7E32F49CA}"/>
                  </a:ext>
                </a:extLst>
              </p:cNvPr>
              <p:cNvPicPr/>
              <p:nvPr/>
            </p:nvPicPr>
            <p:blipFill>
              <a:blip r:embed="rId478"/>
              <a:stretch>
                <a:fillRect/>
              </a:stretch>
            </p:blipFill>
            <p:spPr>
              <a:xfrm>
                <a:off x="10659200" y="601977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369" name="Ink 368">
                <a:extLst>
                  <a:ext uri="{FF2B5EF4-FFF2-40B4-BE49-F238E27FC236}">
                    <a16:creationId xmlns:a16="http://schemas.microsoft.com/office/drawing/2014/main" id="{D0FD62A1-04C5-A34B-8C15-43CD7B14F543}"/>
                  </a:ext>
                </a:extLst>
              </p14:cNvPr>
              <p14:cNvContentPartPr/>
              <p14:nvPr/>
            </p14:nvContentPartPr>
            <p14:xfrm>
              <a:off x="10757480" y="6097170"/>
              <a:ext cx="360" cy="360"/>
            </p14:xfrm>
          </p:contentPart>
        </mc:Choice>
        <mc:Fallback xmlns="">
          <p:pic>
            <p:nvPicPr>
              <p:cNvPr id="369" name="Ink 368">
                <a:extLst>
                  <a:ext uri="{FF2B5EF4-FFF2-40B4-BE49-F238E27FC236}">
                    <a16:creationId xmlns:a16="http://schemas.microsoft.com/office/drawing/2014/main" id="{D0FD62A1-04C5-A34B-8C15-43CD7B14F543}"/>
                  </a:ext>
                </a:extLst>
              </p:cNvPr>
              <p:cNvPicPr/>
              <p:nvPr/>
            </p:nvPicPr>
            <p:blipFill>
              <a:blip r:embed="rId478"/>
              <a:stretch>
                <a:fillRect/>
              </a:stretch>
            </p:blipFill>
            <p:spPr>
              <a:xfrm>
                <a:off x="10685840" y="595317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370" name="Ink 369">
                <a:extLst>
                  <a:ext uri="{FF2B5EF4-FFF2-40B4-BE49-F238E27FC236}">
                    <a16:creationId xmlns:a16="http://schemas.microsoft.com/office/drawing/2014/main" id="{79FC1A35-E2DB-7949-B444-33D68AC96D7F}"/>
                  </a:ext>
                </a:extLst>
              </p14:cNvPr>
              <p14:cNvContentPartPr/>
              <p14:nvPr/>
            </p14:nvContentPartPr>
            <p14:xfrm>
              <a:off x="10764680" y="6061530"/>
              <a:ext cx="360" cy="360"/>
            </p14:xfrm>
          </p:contentPart>
        </mc:Choice>
        <mc:Fallback xmlns="">
          <p:pic>
            <p:nvPicPr>
              <p:cNvPr id="370" name="Ink 369">
                <a:extLst>
                  <a:ext uri="{FF2B5EF4-FFF2-40B4-BE49-F238E27FC236}">
                    <a16:creationId xmlns:a16="http://schemas.microsoft.com/office/drawing/2014/main" id="{79FC1A35-E2DB-7949-B444-33D68AC96D7F}"/>
                  </a:ext>
                </a:extLst>
              </p:cNvPr>
              <p:cNvPicPr/>
              <p:nvPr/>
            </p:nvPicPr>
            <p:blipFill>
              <a:blip r:embed="rId478"/>
              <a:stretch>
                <a:fillRect/>
              </a:stretch>
            </p:blipFill>
            <p:spPr>
              <a:xfrm>
                <a:off x="10693040" y="591789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371" name="Ink 370">
                <a:extLst>
                  <a:ext uri="{FF2B5EF4-FFF2-40B4-BE49-F238E27FC236}">
                    <a16:creationId xmlns:a16="http://schemas.microsoft.com/office/drawing/2014/main" id="{C6647D48-A7E1-F441-82E8-E20BB18640AB}"/>
                  </a:ext>
                </a:extLst>
              </p14:cNvPr>
              <p14:cNvContentPartPr/>
              <p14:nvPr/>
            </p14:nvContentPartPr>
            <p14:xfrm>
              <a:off x="10778000" y="6001770"/>
              <a:ext cx="360" cy="360"/>
            </p14:xfrm>
          </p:contentPart>
        </mc:Choice>
        <mc:Fallback xmlns="">
          <p:pic>
            <p:nvPicPr>
              <p:cNvPr id="371" name="Ink 370">
                <a:extLst>
                  <a:ext uri="{FF2B5EF4-FFF2-40B4-BE49-F238E27FC236}">
                    <a16:creationId xmlns:a16="http://schemas.microsoft.com/office/drawing/2014/main" id="{C6647D48-A7E1-F441-82E8-E20BB18640AB}"/>
                  </a:ext>
                </a:extLst>
              </p:cNvPr>
              <p:cNvPicPr/>
              <p:nvPr/>
            </p:nvPicPr>
            <p:blipFill>
              <a:blip r:embed="rId478"/>
              <a:stretch>
                <a:fillRect/>
              </a:stretch>
            </p:blipFill>
            <p:spPr>
              <a:xfrm>
                <a:off x="10706360" y="585813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372" name="Ink 371">
                <a:extLst>
                  <a:ext uri="{FF2B5EF4-FFF2-40B4-BE49-F238E27FC236}">
                    <a16:creationId xmlns:a16="http://schemas.microsoft.com/office/drawing/2014/main" id="{2A459CD3-4C3F-794D-9737-409409357DA6}"/>
                  </a:ext>
                </a:extLst>
              </p14:cNvPr>
              <p14:cNvContentPartPr/>
              <p14:nvPr/>
            </p14:nvContentPartPr>
            <p14:xfrm>
              <a:off x="10804640" y="5967930"/>
              <a:ext cx="360" cy="360"/>
            </p14:xfrm>
          </p:contentPart>
        </mc:Choice>
        <mc:Fallback xmlns="">
          <p:pic>
            <p:nvPicPr>
              <p:cNvPr id="372" name="Ink 371">
                <a:extLst>
                  <a:ext uri="{FF2B5EF4-FFF2-40B4-BE49-F238E27FC236}">
                    <a16:creationId xmlns:a16="http://schemas.microsoft.com/office/drawing/2014/main" id="{2A459CD3-4C3F-794D-9737-409409357DA6}"/>
                  </a:ext>
                </a:extLst>
              </p:cNvPr>
              <p:cNvPicPr/>
              <p:nvPr/>
            </p:nvPicPr>
            <p:blipFill>
              <a:blip r:embed="rId478"/>
              <a:stretch>
                <a:fillRect/>
              </a:stretch>
            </p:blipFill>
            <p:spPr>
              <a:xfrm>
                <a:off x="10733000" y="582429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373" name="Ink 372">
                <a:extLst>
                  <a:ext uri="{FF2B5EF4-FFF2-40B4-BE49-F238E27FC236}">
                    <a16:creationId xmlns:a16="http://schemas.microsoft.com/office/drawing/2014/main" id="{EA2EE878-2FF7-7B41-816B-40D0EB813A8E}"/>
                  </a:ext>
                </a:extLst>
              </p14:cNvPr>
              <p14:cNvContentPartPr/>
              <p14:nvPr/>
            </p14:nvContentPartPr>
            <p14:xfrm>
              <a:off x="10815440" y="5916450"/>
              <a:ext cx="360" cy="360"/>
            </p14:xfrm>
          </p:contentPart>
        </mc:Choice>
        <mc:Fallback xmlns="">
          <p:pic>
            <p:nvPicPr>
              <p:cNvPr id="373" name="Ink 372">
                <a:extLst>
                  <a:ext uri="{FF2B5EF4-FFF2-40B4-BE49-F238E27FC236}">
                    <a16:creationId xmlns:a16="http://schemas.microsoft.com/office/drawing/2014/main" id="{EA2EE878-2FF7-7B41-816B-40D0EB813A8E}"/>
                  </a:ext>
                </a:extLst>
              </p:cNvPr>
              <p:cNvPicPr/>
              <p:nvPr/>
            </p:nvPicPr>
            <p:blipFill>
              <a:blip r:embed="rId478"/>
              <a:stretch>
                <a:fillRect/>
              </a:stretch>
            </p:blipFill>
            <p:spPr>
              <a:xfrm>
                <a:off x="10743800" y="57724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374" name="Ink 373">
                <a:extLst>
                  <a:ext uri="{FF2B5EF4-FFF2-40B4-BE49-F238E27FC236}">
                    <a16:creationId xmlns:a16="http://schemas.microsoft.com/office/drawing/2014/main" id="{7C2F5462-1418-7043-B673-5F9B5C817EA9}"/>
                  </a:ext>
                </a:extLst>
              </p14:cNvPr>
              <p14:cNvContentPartPr/>
              <p14:nvPr/>
            </p14:nvContentPartPr>
            <p14:xfrm>
              <a:off x="10819760" y="5884770"/>
              <a:ext cx="360" cy="360"/>
            </p14:xfrm>
          </p:contentPart>
        </mc:Choice>
        <mc:Fallback xmlns="">
          <p:pic>
            <p:nvPicPr>
              <p:cNvPr id="374" name="Ink 373">
                <a:extLst>
                  <a:ext uri="{FF2B5EF4-FFF2-40B4-BE49-F238E27FC236}">
                    <a16:creationId xmlns:a16="http://schemas.microsoft.com/office/drawing/2014/main" id="{7C2F5462-1418-7043-B673-5F9B5C817EA9}"/>
                  </a:ext>
                </a:extLst>
              </p:cNvPr>
              <p:cNvPicPr/>
              <p:nvPr/>
            </p:nvPicPr>
            <p:blipFill>
              <a:blip r:embed="rId478"/>
              <a:stretch>
                <a:fillRect/>
              </a:stretch>
            </p:blipFill>
            <p:spPr>
              <a:xfrm>
                <a:off x="10747760" y="574077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375" name="Ink 374">
                <a:extLst>
                  <a:ext uri="{FF2B5EF4-FFF2-40B4-BE49-F238E27FC236}">
                    <a16:creationId xmlns:a16="http://schemas.microsoft.com/office/drawing/2014/main" id="{D188A60E-A28E-B647-9C8A-FFC6CE4DBDAE}"/>
                  </a:ext>
                </a:extLst>
              </p14:cNvPr>
              <p14:cNvContentPartPr/>
              <p14:nvPr/>
            </p14:nvContentPartPr>
            <p14:xfrm>
              <a:off x="10830200" y="5867490"/>
              <a:ext cx="360" cy="360"/>
            </p14:xfrm>
          </p:contentPart>
        </mc:Choice>
        <mc:Fallback xmlns="">
          <p:pic>
            <p:nvPicPr>
              <p:cNvPr id="375" name="Ink 374">
                <a:extLst>
                  <a:ext uri="{FF2B5EF4-FFF2-40B4-BE49-F238E27FC236}">
                    <a16:creationId xmlns:a16="http://schemas.microsoft.com/office/drawing/2014/main" id="{D188A60E-A28E-B647-9C8A-FFC6CE4DBDAE}"/>
                  </a:ext>
                </a:extLst>
              </p:cNvPr>
              <p:cNvPicPr/>
              <p:nvPr/>
            </p:nvPicPr>
            <p:blipFill>
              <a:blip r:embed="rId478"/>
              <a:stretch>
                <a:fillRect/>
              </a:stretch>
            </p:blipFill>
            <p:spPr>
              <a:xfrm>
                <a:off x="10758200" y="57238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376" name="Ink 375">
                <a:extLst>
                  <a:ext uri="{FF2B5EF4-FFF2-40B4-BE49-F238E27FC236}">
                    <a16:creationId xmlns:a16="http://schemas.microsoft.com/office/drawing/2014/main" id="{B7F7EC9D-EB23-9E41-9539-E274C5D1997C}"/>
                  </a:ext>
                </a:extLst>
              </p14:cNvPr>
              <p14:cNvContentPartPr/>
              <p14:nvPr/>
            </p14:nvContentPartPr>
            <p14:xfrm>
              <a:off x="10359680" y="5869290"/>
              <a:ext cx="437760" cy="11520"/>
            </p14:xfrm>
          </p:contentPart>
        </mc:Choice>
        <mc:Fallback xmlns="">
          <p:pic>
            <p:nvPicPr>
              <p:cNvPr id="376" name="Ink 375">
                <a:extLst>
                  <a:ext uri="{FF2B5EF4-FFF2-40B4-BE49-F238E27FC236}">
                    <a16:creationId xmlns:a16="http://schemas.microsoft.com/office/drawing/2014/main" id="{B7F7EC9D-EB23-9E41-9539-E274C5D1997C}"/>
                  </a:ext>
                </a:extLst>
              </p:cNvPr>
              <p:cNvPicPr/>
              <p:nvPr/>
            </p:nvPicPr>
            <p:blipFill>
              <a:blip r:embed="rId527"/>
              <a:stretch>
                <a:fillRect/>
              </a:stretch>
            </p:blipFill>
            <p:spPr>
              <a:xfrm>
                <a:off x="10288040" y="5725650"/>
                <a:ext cx="58140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377" name="Ink 376">
                <a:extLst>
                  <a:ext uri="{FF2B5EF4-FFF2-40B4-BE49-F238E27FC236}">
                    <a16:creationId xmlns:a16="http://schemas.microsoft.com/office/drawing/2014/main" id="{CDC36074-2471-A942-8FE3-B9F1C0656C28}"/>
                  </a:ext>
                </a:extLst>
              </p14:cNvPr>
              <p14:cNvContentPartPr/>
              <p14:nvPr/>
            </p14:nvContentPartPr>
            <p14:xfrm>
              <a:off x="10638320" y="6343410"/>
              <a:ext cx="360" cy="360"/>
            </p14:xfrm>
          </p:contentPart>
        </mc:Choice>
        <mc:Fallback xmlns="">
          <p:pic>
            <p:nvPicPr>
              <p:cNvPr id="377" name="Ink 376">
                <a:extLst>
                  <a:ext uri="{FF2B5EF4-FFF2-40B4-BE49-F238E27FC236}">
                    <a16:creationId xmlns:a16="http://schemas.microsoft.com/office/drawing/2014/main" id="{CDC36074-2471-A942-8FE3-B9F1C0656C28}"/>
                  </a:ext>
                </a:extLst>
              </p:cNvPr>
              <p:cNvPicPr/>
              <p:nvPr/>
            </p:nvPicPr>
            <p:blipFill>
              <a:blip r:embed="rId478"/>
              <a:stretch>
                <a:fillRect/>
              </a:stretch>
            </p:blipFill>
            <p:spPr>
              <a:xfrm>
                <a:off x="10566320" y="619941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378" name="Ink 377">
                <a:extLst>
                  <a:ext uri="{FF2B5EF4-FFF2-40B4-BE49-F238E27FC236}">
                    <a16:creationId xmlns:a16="http://schemas.microsoft.com/office/drawing/2014/main" id="{052BD8DB-58FC-314B-9280-C8F1C8FE213E}"/>
                  </a:ext>
                </a:extLst>
              </p14:cNvPr>
              <p14:cNvContentPartPr/>
              <p14:nvPr/>
            </p14:nvContentPartPr>
            <p14:xfrm>
              <a:off x="10613480" y="6340890"/>
              <a:ext cx="360" cy="360"/>
            </p14:xfrm>
          </p:contentPart>
        </mc:Choice>
        <mc:Fallback xmlns="">
          <p:pic>
            <p:nvPicPr>
              <p:cNvPr id="378" name="Ink 377">
                <a:extLst>
                  <a:ext uri="{FF2B5EF4-FFF2-40B4-BE49-F238E27FC236}">
                    <a16:creationId xmlns:a16="http://schemas.microsoft.com/office/drawing/2014/main" id="{052BD8DB-58FC-314B-9280-C8F1C8FE213E}"/>
                  </a:ext>
                </a:extLst>
              </p:cNvPr>
              <p:cNvPicPr/>
              <p:nvPr/>
            </p:nvPicPr>
            <p:blipFill>
              <a:blip r:embed="rId478"/>
              <a:stretch>
                <a:fillRect/>
              </a:stretch>
            </p:blipFill>
            <p:spPr>
              <a:xfrm>
                <a:off x="10541840" y="619725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379" name="Ink 378">
                <a:extLst>
                  <a:ext uri="{FF2B5EF4-FFF2-40B4-BE49-F238E27FC236}">
                    <a16:creationId xmlns:a16="http://schemas.microsoft.com/office/drawing/2014/main" id="{3DF3632E-44DF-B54D-81CD-B3C31423C136}"/>
                  </a:ext>
                </a:extLst>
              </p14:cNvPr>
              <p14:cNvContentPartPr/>
              <p14:nvPr/>
            </p14:nvContentPartPr>
            <p14:xfrm>
              <a:off x="10584680" y="6340170"/>
              <a:ext cx="360" cy="360"/>
            </p14:xfrm>
          </p:contentPart>
        </mc:Choice>
        <mc:Fallback xmlns="">
          <p:pic>
            <p:nvPicPr>
              <p:cNvPr id="379" name="Ink 378">
                <a:extLst>
                  <a:ext uri="{FF2B5EF4-FFF2-40B4-BE49-F238E27FC236}">
                    <a16:creationId xmlns:a16="http://schemas.microsoft.com/office/drawing/2014/main" id="{3DF3632E-44DF-B54D-81CD-B3C31423C136}"/>
                  </a:ext>
                </a:extLst>
              </p:cNvPr>
              <p:cNvPicPr/>
              <p:nvPr/>
            </p:nvPicPr>
            <p:blipFill>
              <a:blip r:embed="rId478"/>
              <a:stretch>
                <a:fillRect/>
              </a:stretch>
            </p:blipFill>
            <p:spPr>
              <a:xfrm>
                <a:off x="10512680" y="6196170"/>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380" name="Ink 379">
                <a:extLst>
                  <a:ext uri="{FF2B5EF4-FFF2-40B4-BE49-F238E27FC236}">
                    <a16:creationId xmlns:a16="http://schemas.microsoft.com/office/drawing/2014/main" id="{7A331F15-739F-E94D-A172-A3C6C515E7E2}"/>
                  </a:ext>
                </a:extLst>
              </p14:cNvPr>
              <p14:cNvContentPartPr/>
              <p14:nvPr/>
            </p14:nvContentPartPr>
            <p14:xfrm>
              <a:off x="10429880" y="6237570"/>
              <a:ext cx="145440" cy="93960"/>
            </p14:xfrm>
          </p:contentPart>
        </mc:Choice>
        <mc:Fallback xmlns="">
          <p:pic>
            <p:nvPicPr>
              <p:cNvPr id="380" name="Ink 379">
                <a:extLst>
                  <a:ext uri="{FF2B5EF4-FFF2-40B4-BE49-F238E27FC236}">
                    <a16:creationId xmlns:a16="http://schemas.microsoft.com/office/drawing/2014/main" id="{7A331F15-739F-E94D-A172-A3C6C515E7E2}"/>
                  </a:ext>
                </a:extLst>
              </p:cNvPr>
              <p:cNvPicPr/>
              <p:nvPr/>
            </p:nvPicPr>
            <p:blipFill>
              <a:blip r:embed="rId532"/>
              <a:stretch>
                <a:fillRect/>
              </a:stretch>
            </p:blipFill>
            <p:spPr>
              <a:xfrm>
                <a:off x="10357880" y="6093570"/>
                <a:ext cx="289080" cy="38160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381" name="Ink 380">
                <a:extLst>
                  <a:ext uri="{FF2B5EF4-FFF2-40B4-BE49-F238E27FC236}">
                    <a16:creationId xmlns:a16="http://schemas.microsoft.com/office/drawing/2014/main" id="{239FD7C3-A7D7-A640-BE3E-57167C601080}"/>
                  </a:ext>
                </a:extLst>
              </p14:cNvPr>
              <p14:cNvContentPartPr/>
              <p14:nvPr/>
            </p14:nvContentPartPr>
            <p14:xfrm>
              <a:off x="9354200" y="5736090"/>
              <a:ext cx="385920" cy="29520"/>
            </p14:xfrm>
          </p:contentPart>
        </mc:Choice>
        <mc:Fallback xmlns="">
          <p:pic>
            <p:nvPicPr>
              <p:cNvPr id="381" name="Ink 380">
                <a:extLst>
                  <a:ext uri="{FF2B5EF4-FFF2-40B4-BE49-F238E27FC236}">
                    <a16:creationId xmlns:a16="http://schemas.microsoft.com/office/drawing/2014/main" id="{239FD7C3-A7D7-A640-BE3E-57167C601080}"/>
                  </a:ext>
                </a:extLst>
              </p:cNvPr>
              <p:cNvPicPr/>
              <p:nvPr/>
            </p:nvPicPr>
            <p:blipFill>
              <a:blip r:embed="rId534"/>
              <a:stretch>
                <a:fillRect/>
              </a:stretch>
            </p:blipFill>
            <p:spPr>
              <a:xfrm>
                <a:off x="9318200" y="5664090"/>
                <a:ext cx="4575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382" name="Ink 381">
                <a:extLst>
                  <a:ext uri="{FF2B5EF4-FFF2-40B4-BE49-F238E27FC236}">
                    <a16:creationId xmlns:a16="http://schemas.microsoft.com/office/drawing/2014/main" id="{CD611C19-C4B4-9F4A-9BE7-8BB28E90E771}"/>
                  </a:ext>
                </a:extLst>
              </p14:cNvPr>
              <p14:cNvContentPartPr/>
              <p14:nvPr/>
            </p14:nvContentPartPr>
            <p14:xfrm>
              <a:off x="9367160" y="5748330"/>
              <a:ext cx="297720" cy="119520"/>
            </p14:xfrm>
          </p:contentPart>
        </mc:Choice>
        <mc:Fallback xmlns="">
          <p:pic>
            <p:nvPicPr>
              <p:cNvPr id="382" name="Ink 381">
                <a:extLst>
                  <a:ext uri="{FF2B5EF4-FFF2-40B4-BE49-F238E27FC236}">
                    <a16:creationId xmlns:a16="http://schemas.microsoft.com/office/drawing/2014/main" id="{CD611C19-C4B4-9F4A-9BE7-8BB28E90E771}"/>
                  </a:ext>
                </a:extLst>
              </p:cNvPr>
              <p:cNvPicPr/>
              <p:nvPr/>
            </p:nvPicPr>
            <p:blipFill>
              <a:blip r:embed="rId536"/>
              <a:stretch>
                <a:fillRect/>
              </a:stretch>
            </p:blipFill>
            <p:spPr>
              <a:xfrm>
                <a:off x="9331160" y="5676330"/>
                <a:ext cx="36936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383" name="Ink 382">
                <a:extLst>
                  <a:ext uri="{FF2B5EF4-FFF2-40B4-BE49-F238E27FC236}">
                    <a16:creationId xmlns:a16="http://schemas.microsoft.com/office/drawing/2014/main" id="{D0A0618F-DDF8-D242-AB07-4ACCC65F73BD}"/>
                  </a:ext>
                </a:extLst>
              </p14:cNvPr>
              <p14:cNvContentPartPr/>
              <p14:nvPr/>
            </p14:nvContentPartPr>
            <p14:xfrm>
              <a:off x="9369320" y="5749770"/>
              <a:ext cx="266040" cy="157320"/>
            </p14:xfrm>
          </p:contentPart>
        </mc:Choice>
        <mc:Fallback xmlns="">
          <p:pic>
            <p:nvPicPr>
              <p:cNvPr id="383" name="Ink 382">
                <a:extLst>
                  <a:ext uri="{FF2B5EF4-FFF2-40B4-BE49-F238E27FC236}">
                    <a16:creationId xmlns:a16="http://schemas.microsoft.com/office/drawing/2014/main" id="{D0A0618F-DDF8-D242-AB07-4ACCC65F73BD}"/>
                  </a:ext>
                </a:extLst>
              </p:cNvPr>
              <p:cNvPicPr/>
              <p:nvPr/>
            </p:nvPicPr>
            <p:blipFill>
              <a:blip r:embed="rId538"/>
              <a:stretch>
                <a:fillRect/>
              </a:stretch>
            </p:blipFill>
            <p:spPr>
              <a:xfrm>
                <a:off x="9333320" y="5677770"/>
                <a:ext cx="33768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385" name="Ink 384">
                <a:extLst>
                  <a:ext uri="{FF2B5EF4-FFF2-40B4-BE49-F238E27FC236}">
                    <a16:creationId xmlns:a16="http://schemas.microsoft.com/office/drawing/2014/main" id="{946519B9-7F50-DF4D-9C5D-DD84EEEDDC35}"/>
                  </a:ext>
                </a:extLst>
              </p14:cNvPr>
              <p14:cNvContentPartPr/>
              <p14:nvPr/>
            </p14:nvContentPartPr>
            <p14:xfrm>
              <a:off x="9406400" y="5739330"/>
              <a:ext cx="251640" cy="26280"/>
            </p14:xfrm>
          </p:contentPart>
        </mc:Choice>
        <mc:Fallback xmlns="">
          <p:pic>
            <p:nvPicPr>
              <p:cNvPr id="385" name="Ink 384">
                <a:extLst>
                  <a:ext uri="{FF2B5EF4-FFF2-40B4-BE49-F238E27FC236}">
                    <a16:creationId xmlns:a16="http://schemas.microsoft.com/office/drawing/2014/main" id="{946519B9-7F50-DF4D-9C5D-DD84EEEDDC35}"/>
                  </a:ext>
                </a:extLst>
              </p:cNvPr>
              <p:cNvPicPr/>
              <p:nvPr/>
            </p:nvPicPr>
            <p:blipFill>
              <a:blip r:embed="rId540"/>
              <a:stretch>
                <a:fillRect/>
              </a:stretch>
            </p:blipFill>
            <p:spPr>
              <a:xfrm>
                <a:off x="9370400" y="5667690"/>
                <a:ext cx="3232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386" name="Ink 385">
                <a:extLst>
                  <a:ext uri="{FF2B5EF4-FFF2-40B4-BE49-F238E27FC236}">
                    <a16:creationId xmlns:a16="http://schemas.microsoft.com/office/drawing/2014/main" id="{1E6EF301-BE6E-F747-974A-5B4E85F57633}"/>
                  </a:ext>
                </a:extLst>
              </p14:cNvPr>
              <p14:cNvContentPartPr/>
              <p14:nvPr/>
            </p14:nvContentPartPr>
            <p14:xfrm>
              <a:off x="9629600" y="5751210"/>
              <a:ext cx="360" cy="360"/>
            </p14:xfrm>
          </p:contentPart>
        </mc:Choice>
        <mc:Fallback xmlns="">
          <p:pic>
            <p:nvPicPr>
              <p:cNvPr id="386" name="Ink 385">
                <a:extLst>
                  <a:ext uri="{FF2B5EF4-FFF2-40B4-BE49-F238E27FC236}">
                    <a16:creationId xmlns:a16="http://schemas.microsoft.com/office/drawing/2014/main" id="{1E6EF301-BE6E-F747-974A-5B4E85F57633}"/>
                  </a:ext>
                </a:extLst>
              </p:cNvPr>
              <p:cNvPicPr/>
              <p:nvPr/>
            </p:nvPicPr>
            <p:blipFill>
              <a:blip r:embed="rId542"/>
              <a:stretch>
                <a:fillRect/>
              </a:stretch>
            </p:blipFill>
            <p:spPr>
              <a:xfrm>
                <a:off x="9593600" y="567957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387" name="Ink 386">
                <a:extLst>
                  <a:ext uri="{FF2B5EF4-FFF2-40B4-BE49-F238E27FC236}">
                    <a16:creationId xmlns:a16="http://schemas.microsoft.com/office/drawing/2014/main" id="{1E18C0C0-81F3-9B41-8B88-112D86AD496C}"/>
                  </a:ext>
                </a:extLst>
              </p14:cNvPr>
              <p14:cNvContentPartPr/>
              <p14:nvPr/>
            </p14:nvContentPartPr>
            <p14:xfrm>
              <a:off x="9635000" y="5752290"/>
              <a:ext cx="360" cy="360"/>
            </p14:xfrm>
          </p:contentPart>
        </mc:Choice>
        <mc:Fallback xmlns="">
          <p:pic>
            <p:nvPicPr>
              <p:cNvPr id="387" name="Ink 386">
                <a:extLst>
                  <a:ext uri="{FF2B5EF4-FFF2-40B4-BE49-F238E27FC236}">
                    <a16:creationId xmlns:a16="http://schemas.microsoft.com/office/drawing/2014/main" id="{1E18C0C0-81F3-9B41-8B88-112D86AD496C}"/>
                  </a:ext>
                </a:extLst>
              </p:cNvPr>
              <p:cNvPicPr/>
              <p:nvPr/>
            </p:nvPicPr>
            <p:blipFill>
              <a:blip r:embed="rId542"/>
              <a:stretch>
                <a:fillRect/>
              </a:stretch>
            </p:blipFill>
            <p:spPr>
              <a:xfrm>
                <a:off x="9599360" y="568065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388" name="Ink 387">
                <a:extLst>
                  <a:ext uri="{FF2B5EF4-FFF2-40B4-BE49-F238E27FC236}">
                    <a16:creationId xmlns:a16="http://schemas.microsoft.com/office/drawing/2014/main" id="{02EAC61D-C97A-1B4A-85F7-3288CEE34AAE}"/>
                  </a:ext>
                </a:extLst>
              </p14:cNvPr>
              <p14:cNvContentPartPr/>
              <p14:nvPr/>
            </p14:nvContentPartPr>
            <p14:xfrm>
              <a:off x="9598640" y="5755890"/>
              <a:ext cx="360" cy="360"/>
            </p14:xfrm>
          </p:contentPart>
        </mc:Choice>
        <mc:Fallback xmlns="">
          <p:pic>
            <p:nvPicPr>
              <p:cNvPr id="388" name="Ink 387">
                <a:extLst>
                  <a:ext uri="{FF2B5EF4-FFF2-40B4-BE49-F238E27FC236}">
                    <a16:creationId xmlns:a16="http://schemas.microsoft.com/office/drawing/2014/main" id="{02EAC61D-C97A-1B4A-85F7-3288CEE34AAE}"/>
                  </a:ext>
                </a:extLst>
              </p:cNvPr>
              <p:cNvPicPr/>
              <p:nvPr/>
            </p:nvPicPr>
            <p:blipFill>
              <a:blip r:embed="rId542"/>
              <a:stretch>
                <a:fillRect/>
              </a:stretch>
            </p:blipFill>
            <p:spPr>
              <a:xfrm>
                <a:off x="9562640" y="56838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389" name="Ink 388">
                <a:extLst>
                  <a:ext uri="{FF2B5EF4-FFF2-40B4-BE49-F238E27FC236}">
                    <a16:creationId xmlns:a16="http://schemas.microsoft.com/office/drawing/2014/main" id="{446A4402-6340-5748-856E-43453F8B9212}"/>
                  </a:ext>
                </a:extLst>
              </p14:cNvPr>
              <p14:cNvContentPartPr/>
              <p14:nvPr/>
            </p14:nvContentPartPr>
            <p14:xfrm>
              <a:off x="9551120" y="5751210"/>
              <a:ext cx="360" cy="360"/>
            </p14:xfrm>
          </p:contentPart>
        </mc:Choice>
        <mc:Fallback xmlns="">
          <p:pic>
            <p:nvPicPr>
              <p:cNvPr id="389" name="Ink 388">
                <a:extLst>
                  <a:ext uri="{FF2B5EF4-FFF2-40B4-BE49-F238E27FC236}">
                    <a16:creationId xmlns:a16="http://schemas.microsoft.com/office/drawing/2014/main" id="{446A4402-6340-5748-856E-43453F8B9212}"/>
                  </a:ext>
                </a:extLst>
              </p:cNvPr>
              <p:cNvPicPr/>
              <p:nvPr/>
            </p:nvPicPr>
            <p:blipFill>
              <a:blip r:embed="rId542"/>
              <a:stretch>
                <a:fillRect/>
              </a:stretch>
            </p:blipFill>
            <p:spPr>
              <a:xfrm>
                <a:off x="9515120" y="567921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390" name="Ink 389">
                <a:extLst>
                  <a:ext uri="{FF2B5EF4-FFF2-40B4-BE49-F238E27FC236}">
                    <a16:creationId xmlns:a16="http://schemas.microsoft.com/office/drawing/2014/main" id="{68ADE6DD-068D-944C-918A-929B3A2EB80B}"/>
                  </a:ext>
                </a:extLst>
              </p14:cNvPr>
              <p14:cNvContentPartPr/>
              <p14:nvPr/>
            </p14:nvContentPartPr>
            <p14:xfrm>
              <a:off x="9491360" y="5750490"/>
              <a:ext cx="360" cy="360"/>
            </p14:xfrm>
          </p:contentPart>
        </mc:Choice>
        <mc:Fallback xmlns="">
          <p:pic>
            <p:nvPicPr>
              <p:cNvPr id="390" name="Ink 389">
                <a:extLst>
                  <a:ext uri="{FF2B5EF4-FFF2-40B4-BE49-F238E27FC236}">
                    <a16:creationId xmlns:a16="http://schemas.microsoft.com/office/drawing/2014/main" id="{68ADE6DD-068D-944C-918A-929B3A2EB80B}"/>
                  </a:ext>
                </a:extLst>
              </p:cNvPr>
              <p:cNvPicPr/>
              <p:nvPr/>
            </p:nvPicPr>
            <p:blipFill>
              <a:blip r:embed="rId542"/>
              <a:stretch>
                <a:fillRect/>
              </a:stretch>
            </p:blipFill>
            <p:spPr>
              <a:xfrm>
                <a:off x="9455360" y="56784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391" name="Ink 390">
                <a:extLst>
                  <a:ext uri="{FF2B5EF4-FFF2-40B4-BE49-F238E27FC236}">
                    <a16:creationId xmlns:a16="http://schemas.microsoft.com/office/drawing/2014/main" id="{55AC3BB6-9142-B14D-868B-458F874AF826}"/>
                  </a:ext>
                </a:extLst>
              </p14:cNvPr>
              <p14:cNvContentPartPr/>
              <p14:nvPr/>
            </p14:nvContentPartPr>
            <p14:xfrm>
              <a:off x="9448880" y="5750490"/>
              <a:ext cx="178560" cy="143640"/>
            </p14:xfrm>
          </p:contentPart>
        </mc:Choice>
        <mc:Fallback xmlns="">
          <p:pic>
            <p:nvPicPr>
              <p:cNvPr id="391" name="Ink 390">
                <a:extLst>
                  <a:ext uri="{FF2B5EF4-FFF2-40B4-BE49-F238E27FC236}">
                    <a16:creationId xmlns:a16="http://schemas.microsoft.com/office/drawing/2014/main" id="{55AC3BB6-9142-B14D-868B-458F874AF826}"/>
                  </a:ext>
                </a:extLst>
              </p:cNvPr>
              <p:cNvPicPr/>
              <p:nvPr/>
            </p:nvPicPr>
            <p:blipFill>
              <a:blip r:embed="rId548"/>
              <a:stretch>
                <a:fillRect/>
              </a:stretch>
            </p:blipFill>
            <p:spPr>
              <a:xfrm>
                <a:off x="9413240" y="5678490"/>
                <a:ext cx="25020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392" name="Ink 391">
                <a:extLst>
                  <a:ext uri="{FF2B5EF4-FFF2-40B4-BE49-F238E27FC236}">
                    <a16:creationId xmlns:a16="http://schemas.microsoft.com/office/drawing/2014/main" id="{84276903-0139-3643-849C-C7F82FDC7A35}"/>
                  </a:ext>
                </a:extLst>
              </p14:cNvPr>
              <p14:cNvContentPartPr/>
              <p14:nvPr/>
            </p14:nvContentPartPr>
            <p14:xfrm>
              <a:off x="9381560" y="5737170"/>
              <a:ext cx="239760" cy="151560"/>
            </p14:xfrm>
          </p:contentPart>
        </mc:Choice>
        <mc:Fallback xmlns="">
          <p:pic>
            <p:nvPicPr>
              <p:cNvPr id="392" name="Ink 391">
                <a:extLst>
                  <a:ext uri="{FF2B5EF4-FFF2-40B4-BE49-F238E27FC236}">
                    <a16:creationId xmlns:a16="http://schemas.microsoft.com/office/drawing/2014/main" id="{84276903-0139-3643-849C-C7F82FDC7A35}"/>
                  </a:ext>
                </a:extLst>
              </p:cNvPr>
              <p:cNvPicPr/>
              <p:nvPr/>
            </p:nvPicPr>
            <p:blipFill>
              <a:blip r:embed="rId550"/>
              <a:stretch>
                <a:fillRect/>
              </a:stretch>
            </p:blipFill>
            <p:spPr>
              <a:xfrm>
                <a:off x="9345920" y="5665170"/>
                <a:ext cx="31140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393" name="Ink 392">
                <a:extLst>
                  <a:ext uri="{FF2B5EF4-FFF2-40B4-BE49-F238E27FC236}">
                    <a16:creationId xmlns:a16="http://schemas.microsoft.com/office/drawing/2014/main" id="{9A5DD129-4A62-B645-B74C-AA7BF5BA3750}"/>
                  </a:ext>
                </a:extLst>
              </p14:cNvPr>
              <p14:cNvContentPartPr/>
              <p14:nvPr/>
            </p14:nvContentPartPr>
            <p14:xfrm>
              <a:off x="9388400" y="5737890"/>
              <a:ext cx="293040" cy="148680"/>
            </p14:xfrm>
          </p:contentPart>
        </mc:Choice>
        <mc:Fallback xmlns="">
          <p:pic>
            <p:nvPicPr>
              <p:cNvPr id="393" name="Ink 392">
                <a:extLst>
                  <a:ext uri="{FF2B5EF4-FFF2-40B4-BE49-F238E27FC236}">
                    <a16:creationId xmlns:a16="http://schemas.microsoft.com/office/drawing/2014/main" id="{9A5DD129-4A62-B645-B74C-AA7BF5BA3750}"/>
                  </a:ext>
                </a:extLst>
              </p:cNvPr>
              <p:cNvPicPr/>
              <p:nvPr/>
            </p:nvPicPr>
            <p:blipFill>
              <a:blip r:embed="rId552"/>
              <a:stretch>
                <a:fillRect/>
              </a:stretch>
            </p:blipFill>
            <p:spPr>
              <a:xfrm>
                <a:off x="9352400" y="5666250"/>
                <a:ext cx="3646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394" name="Ink 393">
                <a:extLst>
                  <a:ext uri="{FF2B5EF4-FFF2-40B4-BE49-F238E27FC236}">
                    <a16:creationId xmlns:a16="http://schemas.microsoft.com/office/drawing/2014/main" id="{EC936B8A-7FA1-B946-9AD7-AED0EA160EF1}"/>
                  </a:ext>
                </a:extLst>
              </p14:cNvPr>
              <p14:cNvContentPartPr/>
              <p14:nvPr/>
            </p14:nvContentPartPr>
            <p14:xfrm>
              <a:off x="9360320" y="5728170"/>
              <a:ext cx="360" cy="360"/>
            </p14:xfrm>
          </p:contentPart>
        </mc:Choice>
        <mc:Fallback xmlns="">
          <p:pic>
            <p:nvPicPr>
              <p:cNvPr id="394" name="Ink 393">
                <a:extLst>
                  <a:ext uri="{FF2B5EF4-FFF2-40B4-BE49-F238E27FC236}">
                    <a16:creationId xmlns:a16="http://schemas.microsoft.com/office/drawing/2014/main" id="{EC936B8A-7FA1-B946-9AD7-AED0EA160EF1}"/>
                  </a:ext>
                </a:extLst>
              </p:cNvPr>
              <p:cNvPicPr/>
              <p:nvPr/>
            </p:nvPicPr>
            <p:blipFill>
              <a:blip r:embed="rId542"/>
              <a:stretch>
                <a:fillRect/>
              </a:stretch>
            </p:blipFill>
            <p:spPr>
              <a:xfrm>
                <a:off x="9324320" y="565653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395" name="Ink 394">
                <a:extLst>
                  <a:ext uri="{FF2B5EF4-FFF2-40B4-BE49-F238E27FC236}">
                    <a16:creationId xmlns:a16="http://schemas.microsoft.com/office/drawing/2014/main" id="{69FAF0A3-471B-574C-A648-BF1E764E4DA1}"/>
                  </a:ext>
                </a:extLst>
              </p14:cNvPr>
              <p14:cNvContentPartPr/>
              <p14:nvPr/>
            </p14:nvContentPartPr>
            <p14:xfrm>
              <a:off x="9357080" y="5726010"/>
              <a:ext cx="360" cy="360"/>
            </p14:xfrm>
          </p:contentPart>
        </mc:Choice>
        <mc:Fallback xmlns="">
          <p:pic>
            <p:nvPicPr>
              <p:cNvPr id="395" name="Ink 394">
                <a:extLst>
                  <a:ext uri="{FF2B5EF4-FFF2-40B4-BE49-F238E27FC236}">
                    <a16:creationId xmlns:a16="http://schemas.microsoft.com/office/drawing/2014/main" id="{69FAF0A3-471B-574C-A648-BF1E764E4DA1}"/>
                  </a:ext>
                </a:extLst>
              </p:cNvPr>
              <p:cNvPicPr/>
              <p:nvPr/>
            </p:nvPicPr>
            <p:blipFill>
              <a:blip r:embed="rId542"/>
              <a:stretch>
                <a:fillRect/>
              </a:stretch>
            </p:blipFill>
            <p:spPr>
              <a:xfrm>
                <a:off x="9321440" y="565401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396" name="Ink 395">
                <a:extLst>
                  <a:ext uri="{FF2B5EF4-FFF2-40B4-BE49-F238E27FC236}">
                    <a16:creationId xmlns:a16="http://schemas.microsoft.com/office/drawing/2014/main" id="{FA67207B-6FCF-6D4E-B2BC-67CA181AEF7E}"/>
                  </a:ext>
                </a:extLst>
              </p14:cNvPr>
              <p14:cNvContentPartPr/>
              <p14:nvPr/>
            </p14:nvContentPartPr>
            <p14:xfrm>
              <a:off x="9357080" y="5726010"/>
              <a:ext cx="167400" cy="39600"/>
            </p14:xfrm>
          </p:contentPart>
        </mc:Choice>
        <mc:Fallback xmlns="">
          <p:pic>
            <p:nvPicPr>
              <p:cNvPr id="396" name="Ink 395">
                <a:extLst>
                  <a:ext uri="{FF2B5EF4-FFF2-40B4-BE49-F238E27FC236}">
                    <a16:creationId xmlns:a16="http://schemas.microsoft.com/office/drawing/2014/main" id="{FA67207B-6FCF-6D4E-B2BC-67CA181AEF7E}"/>
                  </a:ext>
                </a:extLst>
              </p:cNvPr>
              <p:cNvPicPr/>
              <p:nvPr/>
            </p:nvPicPr>
            <p:blipFill>
              <a:blip r:embed="rId556"/>
              <a:stretch>
                <a:fillRect/>
              </a:stretch>
            </p:blipFill>
            <p:spPr>
              <a:xfrm>
                <a:off x="9321440" y="5654010"/>
                <a:ext cx="2390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397" name="Ink 396">
                <a:extLst>
                  <a:ext uri="{FF2B5EF4-FFF2-40B4-BE49-F238E27FC236}">
                    <a16:creationId xmlns:a16="http://schemas.microsoft.com/office/drawing/2014/main" id="{2BC85803-D0A8-6B4D-9EA4-F6759682867B}"/>
                  </a:ext>
                </a:extLst>
              </p14:cNvPr>
              <p14:cNvContentPartPr/>
              <p14:nvPr/>
            </p14:nvContentPartPr>
            <p14:xfrm>
              <a:off x="9744800" y="5842650"/>
              <a:ext cx="116640" cy="29160"/>
            </p14:xfrm>
          </p:contentPart>
        </mc:Choice>
        <mc:Fallback xmlns="">
          <p:pic>
            <p:nvPicPr>
              <p:cNvPr id="397" name="Ink 396">
                <a:extLst>
                  <a:ext uri="{FF2B5EF4-FFF2-40B4-BE49-F238E27FC236}">
                    <a16:creationId xmlns:a16="http://schemas.microsoft.com/office/drawing/2014/main" id="{2BC85803-D0A8-6B4D-9EA4-F6759682867B}"/>
                  </a:ext>
                </a:extLst>
              </p:cNvPr>
              <p:cNvPicPr/>
              <p:nvPr/>
            </p:nvPicPr>
            <p:blipFill>
              <a:blip r:embed="rId558"/>
              <a:stretch>
                <a:fillRect/>
              </a:stretch>
            </p:blipFill>
            <p:spPr>
              <a:xfrm>
                <a:off x="9708800" y="5770650"/>
                <a:ext cx="18828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398" name="Ink 397">
                <a:extLst>
                  <a:ext uri="{FF2B5EF4-FFF2-40B4-BE49-F238E27FC236}">
                    <a16:creationId xmlns:a16="http://schemas.microsoft.com/office/drawing/2014/main" id="{563908B2-0C46-ED44-BF2F-8E6F278930AE}"/>
                  </a:ext>
                </a:extLst>
              </p14:cNvPr>
              <p14:cNvContentPartPr/>
              <p14:nvPr/>
            </p14:nvContentPartPr>
            <p14:xfrm>
              <a:off x="9677840" y="5753730"/>
              <a:ext cx="524880" cy="134280"/>
            </p14:xfrm>
          </p:contentPart>
        </mc:Choice>
        <mc:Fallback xmlns="">
          <p:pic>
            <p:nvPicPr>
              <p:cNvPr id="398" name="Ink 397">
                <a:extLst>
                  <a:ext uri="{FF2B5EF4-FFF2-40B4-BE49-F238E27FC236}">
                    <a16:creationId xmlns:a16="http://schemas.microsoft.com/office/drawing/2014/main" id="{563908B2-0C46-ED44-BF2F-8E6F278930AE}"/>
                  </a:ext>
                </a:extLst>
              </p:cNvPr>
              <p:cNvPicPr/>
              <p:nvPr/>
            </p:nvPicPr>
            <p:blipFill>
              <a:blip r:embed="rId560"/>
              <a:stretch>
                <a:fillRect/>
              </a:stretch>
            </p:blipFill>
            <p:spPr>
              <a:xfrm>
                <a:off x="9641840" y="5682090"/>
                <a:ext cx="59652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399" name="Ink 398">
                <a:extLst>
                  <a:ext uri="{FF2B5EF4-FFF2-40B4-BE49-F238E27FC236}">
                    <a16:creationId xmlns:a16="http://schemas.microsoft.com/office/drawing/2014/main" id="{C3141C37-73AE-044F-AC7F-6FC3BBB998C2}"/>
                  </a:ext>
                </a:extLst>
              </p14:cNvPr>
              <p14:cNvContentPartPr/>
              <p14:nvPr/>
            </p14:nvContentPartPr>
            <p14:xfrm>
              <a:off x="10049360" y="5766330"/>
              <a:ext cx="360" cy="360"/>
            </p14:xfrm>
          </p:contentPart>
        </mc:Choice>
        <mc:Fallback xmlns="">
          <p:pic>
            <p:nvPicPr>
              <p:cNvPr id="399" name="Ink 398">
                <a:extLst>
                  <a:ext uri="{FF2B5EF4-FFF2-40B4-BE49-F238E27FC236}">
                    <a16:creationId xmlns:a16="http://schemas.microsoft.com/office/drawing/2014/main" id="{C3141C37-73AE-044F-AC7F-6FC3BBB998C2}"/>
                  </a:ext>
                </a:extLst>
              </p:cNvPr>
              <p:cNvPicPr/>
              <p:nvPr/>
            </p:nvPicPr>
            <p:blipFill>
              <a:blip r:embed="rId542"/>
              <a:stretch>
                <a:fillRect/>
              </a:stretch>
            </p:blipFill>
            <p:spPr>
              <a:xfrm>
                <a:off x="10013360" y="569433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400" name="Ink 399">
                <a:extLst>
                  <a:ext uri="{FF2B5EF4-FFF2-40B4-BE49-F238E27FC236}">
                    <a16:creationId xmlns:a16="http://schemas.microsoft.com/office/drawing/2014/main" id="{2BB30700-C193-2C4B-95CD-2FAC1390C9BE}"/>
                  </a:ext>
                </a:extLst>
              </p14:cNvPr>
              <p14:cNvContentPartPr/>
              <p14:nvPr/>
            </p14:nvContentPartPr>
            <p14:xfrm>
              <a:off x="10055480" y="5759130"/>
              <a:ext cx="360" cy="360"/>
            </p14:xfrm>
          </p:contentPart>
        </mc:Choice>
        <mc:Fallback xmlns="">
          <p:pic>
            <p:nvPicPr>
              <p:cNvPr id="400" name="Ink 399">
                <a:extLst>
                  <a:ext uri="{FF2B5EF4-FFF2-40B4-BE49-F238E27FC236}">
                    <a16:creationId xmlns:a16="http://schemas.microsoft.com/office/drawing/2014/main" id="{2BB30700-C193-2C4B-95CD-2FAC1390C9BE}"/>
                  </a:ext>
                </a:extLst>
              </p:cNvPr>
              <p:cNvPicPr/>
              <p:nvPr/>
            </p:nvPicPr>
            <p:blipFill>
              <a:blip r:embed="rId542"/>
              <a:stretch>
                <a:fillRect/>
              </a:stretch>
            </p:blipFill>
            <p:spPr>
              <a:xfrm>
                <a:off x="10019840" y="56874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401" name="Ink 400">
                <a:extLst>
                  <a:ext uri="{FF2B5EF4-FFF2-40B4-BE49-F238E27FC236}">
                    <a16:creationId xmlns:a16="http://schemas.microsoft.com/office/drawing/2014/main" id="{1186B31E-9797-C542-ACAC-113986FD58F5}"/>
                  </a:ext>
                </a:extLst>
              </p14:cNvPr>
              <p14:cNvContentPartPr/>
              <p14:nvPr/>
            </p14:nvContentPartPr>
            <p14:xfrm>
              <a:off x="10096160" y="5757330"/>
              <a:ext cx="360" cy="360"/>
            </p14:xfrm>
          </p:contentPart>
        </mc:Choice>
        <mc:Fallback xmlns="">
          <p:pic>
            <p:nvPicPr>
              <p:cNvPr id="401" name="Ink 400">
                <a:extLst>
                  <a:ext uri="{FF2B5EF4-FFF2-40B4-BE49-F238E27FC236}">
                    <a16:creationId xmlns:a16="http://schemas.microsoft.com/office/drawing/2014/main" id="{1186B31E-9797-C542-ACAC-113986FD58F5}"/>
                  </a:ext>
                </a:extLst>
              </p:cNvPr>
              <p:cNvPicPr/>
              <p:nvPr/>
            </p:nvPicPr>
            <p:blipFill>
              <a:blip r:embed="rId542"/>
              <a:stretch>
                <a:fillRect/>
              </a:stretch>
            </p:blipFill>
            <p:spPr>
              <a:xfrm>
                <a:off x="10060520" y="56856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402" name="Ink 401">
                <a:extLst>
                  <a:ext uri="{FF2B5EF4-FFF2-40B4-BE49-F238E27FC236}">
                    <a16:creationId xmlns:a16="http://schemas.microsoft.com/office/drawing/2014/main" id="{4B2553DB-5F38-6946-8783-5A2005296DEC}"/>
                  </a:ext>
                </a:extLst>
              </p14:cNvPr>
              <p14:cNvContentPartPr/>
              <p14:nvPr/>
            </p14:nvContentPartPr>
            <p14:xfrm>
              <a:off x="10023080" y="5757330"/>
              <a:ext cx="360" cy="360"/>
            </p14:xfrm>
          </p:contentPart>
        </mc:Choice>
        <mc:Fallback xmlns="">
          <p:pic>
            <p:nvPicPr>
              <p:cNvPr id="402" name="Ink 401">
                <a:extLst>
                  <a:ext uri="{FF2B5EF4-FFF2-40B4-BE49-F238E27FC236}">
                    <a16:creationId xmlns:a16="http://schemas.microsoft.com/office/drawing/2014/main" id="{4B2553DB-5F38-6946-8783-5A2005296DEC}"/>
                  </a:ext>
                </a:extLst>
              </p:cNvPr>
              <p:cNvPicPr/>
              <p:nvPr/>
            </p:nvPicPr>
            <p:blipFill>
              <a:blip r:embed="rId542"/>
              <a:stretch>
                <a:fillRect/>
              </a:stretch>
            </p:blipFill>
            <p:spPr>
              <a:xfrm>
                <a:off x="9987080" y="56856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403" name="Ink 402">
                <a:extLst>
                  <a:ext uri="{FF2B5EF4-FFF2-40B4-BE49-F238E27FC236}">
                    <a16:creationId xmlns:a16="http://schemas.microsoft.com/office/drawing/2014/main" id="{BB0D1321-5F66-F940-8118-330E22377821}"/>
                  </a:ext>
                </a:extLst>
              </p14:cNvPr>
              <p14:cNvContentPartPr/>
              <p14:nvPr/>
            </p14:nvContentPartPr>
            <p14:xfrm>
              <a:off x="9913640" y="5762370"/>
              <a:ext cx="360" cy="360"/>
            </p14:xfrm>
          </p:contentPart>
        </mc:Choice>
        <mc:Fallback xmlns="">
          <p:pic>
            <p:nvPicPr>
              <p:cNvPr id="403" name="Ink 402">
                <a:extLst>
                  <a:ext uri="{FF2B5EF4-FFF2-40B4-BE49-F238E27FC236}">
                    <a16:creationId xmlns:a16="http://schemas.microsoft.com/office/drawing/2014/main" id="{BB0D1321-5F66-F940-8118-330E22377821}"/>
                  </a:ext>
                </a:extLst>
              </p:cNvPr>
              <p:cNvPicPr/>
              <p:nvPr/>
            </p:nvPicPr>
            <p:blipFill>
              <a:blip r:embed="rId542"/>
              <a:stretch>
                <a:fillRect/>
              </a:stretch>
            </p:blipFill>
            <p:spPr>
              <a:xfrm>
                <a:off x="9878000" y="569037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404" name="Ink 403">
                <a:extLst>
                  <a:ext uri="{FF2B5EF4-FFF2-40B4-BE49-F238E27FC236}">
                    <a16:creationId xmlns:a16="http://schemas.microsoft.com/office/drawing/2014/main" id="{01CFCCFE-708E-E846-B653-B660E88F0570}"/>
                  </a:ext>
                </a:extLst>
              </p14:cNvPr>
              <p14:cNvContentPartPr/>
              <p14:nvPr/>
            </p14:nvContentPartPr>
            <p14:xfrm>
              <a:off x="9868280" y="5758050"/>
              <a:ext cx="360" cy="360"/>
            </p14:xfrm>
          </p:contentPart>
        </mc:Choice>
        <mc:Fallback xmlns="">
          <p:pic>
            <p:nvPicPr>
              <p:cNvPr id="404" name="Ink 403">
                <a:extLst>
                  <a:ext uri="{FF2B5EF4-FFF2-40B4-BE49-F238E27FC236}">
                    <a16:creationId xmlns:a16="http://schemas.microsoft.com/office/drawing/2014/main" id="{01CFCCFE-708E-E846-B653-B660E88F0570}"/>
                  </a:ext>
                </a:extLst>
              </p:cNvPr>
              <p:cNvPicPr/>
              <p:nvPr/>
            </p:nvPicPr>
            <p:blipFill>
              <a:blip r:embed="rId542"/>
              <a:stretch>
                <a:fillRect/>
              </a:stretch>
            </p:blipFill>
            <p:spPr>
              <a:xfrm>
                <a:off x="9832640" y="568641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405" name="Ink 404">
                <a:extLst>
                  <a:ext uri="{FF2B5EF4-FFF2-40B4-BE49-F238E27FC236}">
                    <a16:creationId xmlns:a16="http://schemas.microsoft.com/office/drawing/2014/main" id="{50639BDB-4C1E-B945-980D-AFFEBA6DB358}"/>
                  </a:ext>
                </a:extLst>
              </p14:cNvPr>
              <p14:cNvContentPartPr/>
              <p14:nvPr/>
            </p14:nvContentPartPr>
            <p14:xfrm>
              <a:off x="9801320" y="5758050"/>
              <a:ext cx="360" cy="360"/>
            </p14:xfrm>
          </p:contentPart>
        </mc:Choice>
        <mc:Fallback xmlns="">
          <p:pic>
            <p:nvPicPr>
              <p:cNvPr id="405" name="Ink 404">
                <a:extLst>
                  <a:ext uri="{FF2B5EF4-FFF2-40B4-BE49-F238E27FC236}">
                    <a16:creationId xmlns:a16="http://schemas.microsoft.com/office/drawing/2014/main" id="{50639BDB-4C1E-B945-980D-AFFEBA6DB358}"/>
                  </a:ext>
                </a:extLst>
              </p:cNvPr>
              <p:cNvPicPr/>
              <p:nvPr/>
            </p:nvPicPr>
            <p:blipFill>
              <a:blip r:embed="rId542"/>
              <a:stretch>
                <a:fillRect/>
              </a:stretch>
            </p:blipFill>
            <p:spPr>
              <a:xfrm>
                <a:off x="9765320" y="568605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406" name="Ink 405">
                <a:extLst>
                  <a:ext uri="{FF2B5EF4-FFF2-40B4-BE49-F238E27FC236}">
                    <a16:creationId xmlns:a16="http://schemas.microsoft.com/office/drawing/2014/main" id="{ED974A64-C30B-434C-829B-B2829F849F5D}"/>
                  </a:ext>
                </a:extLst>
              </p14:cNvPr>
              <p14:cNvContentPartPr/>
              <p14:nvPr/>
            </p14:nvContentPartPr>
            <p14:xfrm>
              <a:off x="9757400" y="5753010"/>
              <a:ext cx="360" cy="360"/>
            </p14:xfrm>
          </p:contentPart>
        </mc:Choice>
        <mc:Fallback xmlns="">
          <p:pic>
            <p:nvPicPr>
              <p:cNvPr id="406" name="Ink 405">
                <a:extLst>
                  <a:ext uri="{FF2B5EF4-FFF2-40B4-BE49-F238E27FC236}">
                    <a16:creationId xmlns:a16="http://schemas.microsoft.com/office/drawing/2014/main" id="{ED974A64-C30B-434C-829B-B2829F849F5D}"/>
                  </a:ext>
                </a:extLst>
              </p:cNvPr>
              <p:cNvPicPr/>
              <p:nvPr/>
            </p:nvPicPr>
            <p:blipFill>
              <a:blip r:embed="rId542"/>
              <a:stretch>
                <a:fillRect/>
              </a:stretch>
            </p:blipFill>
            <p:spPr>
              <a:xfrm>
                <a:off x="9721760" y="568137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407" name="Ink 406">
                <a:extLst>
                  <a:ext uri="{FF2B5EF4-FFF2-40B4-BE49-F238E27FC236}">
                    <a16:creationId xmlns:a16="http://schemas.microsoft.com/office/drawing/2014/main" id="{DE089A20-1635-AD40-A3F9-59EAD706834D}"/>
                  </a:ext>
                </a:extLst>
              </p14:cNvPr>
              <p14:cNvContentPartPr/>
              <p14:nvPr/>
            </p14:nvContentPartPr>
            <p14:xfrm>
              <a:off x="9710240" y="5763090"/>
              <a:ext cx="360" cy="360"/>
            </p14:xfrm>
          </p:contentPart>
        </mc:Choice>
        <mc:Fallback xmlns="">
          <p:pic>
            <p:nvPicPr>
              <p:cNvPr id="407" name="Ink 406">
                <a:extLst>
                  <a:ext uri="{FF2B5EF4-FFF2-40B4-BE49-F238E27FC236}">
                    <a16:creationId xmlns:a16="http://schemas.microsoft.com/office/drawing/2014/main" id="{DE089A20-1635-AD40-A3F9-59EAD706834D}"/>
                  </a:ext>
                </a:extLst>
              </p:cNvPr>
              <p:cNvPicPr/>
              <p:nvPr/>
            </p:nvPicPr>
            <p:blipFill>
              <a:blip r:embed="rId542"/>
              <a:stretch>
                <a:fillRect/>
              </a:stretch>
            </p:blipFill>
            <p:spPr>
              <a:xfrm>
                <a:off x="9674600" y="569145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408" name="Ink 407">
                <a:extLst>
                  <a:ext uri="{FF2B5EF4-FFF2-40B4-BE49-F238E27FC236}">
                    <a16:creationId xmlns:a16="http://schemas.microsoft.com/office/drawing/2014/main" id="{1A0661A5-16DF-8848-A808-0490282948D0}"/>
                  </a:ext>
                </a:extLst>
              </p14:cNvPr>
              <p14:cNvContentPartPr/>
              <p14:nvPr/>
            </p14:nvContentPartPr>
            <p14:xfrm>
              <a:off x="9632480" y="5769570"/>
              <a:ext cx="360" cy="360"/>
            </p14:xfrm>
          </p:contentPart>
        </mc:Choice>
        <mc:Fallback xmlns="">
          <p:pic>
            <p:nvPicPr>
              <p:cNvPr id="408" name="Ink 407">
                <a:extLst>
                  <a:ext uri="{FF2B5EF4-FFF2-40B4-BE49-F238E27FC236}">
                    <a16:creationId xmlns:a16="http://schemas.microsoft.com/office/drawing/2014/main" id="{1A0661A5-16DF-8848-A808-0490282948D0}"/>
                  </a:ext>
                </a:extLst>
              </p:cNvPr>
              <p:cNvPicPr/>
              <p:nvPr/>
            </p:nvPicPr>
            <p:blipFill>
              <a:blip r:embed="rId542"/>
              <a:stretch>
                <a:fillRect/>
              </a:stretch>
            </p:blipFill>
            <p:spPr>
              <a:xfrm>
                <a:off x="9596840" y="569757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409" name="Ink 408">
                <a:extLst>
                  <a:ext uri="{FF2B5EF4-FFF2-40B4-BE49-F238E27FC236}">
                    <a16:creationId xmlns:a16="http://schemas.microsoft.com/office/drawing/2014/main" id="{B9AF0F61-EB96-7349-ABA1-7E965C4D0B44}"/>
                  </a:ext>
                </a:extLst>
              </p14:cNvPr>
              <p14:cNvContentPartPr/>
              <p14:nvPr/>
            </p14:nvContentPartPr>
            <p14:xfrm>
              <a:off x="9683960" y="5755530"/>
              <a:ext cx="360" cy="360"/>
            </p14:xfrm>
          </p:contentPart>
        </mc:Choice>
        <mc:Fallback xmlns="">
          <p:pic>
            <p:nvPicPr>
              <p:cNvPr id="409" name="Ink 408">
                <a:extLst>
                  <a:ext uri="{FF2B5EF4-FFF2-40B4-BE49-F238E27FC236}">
                    <a16:creationId xmlns:a16="http://schemas.microsoft.com/office/drawing/2014/main" id="{B9AF0F61-EB96-7349-ABA1-7E965C4D0B44}"/>
                  </a:ext>
                </a:extLst>
              </p:cNvPr>
              <p:cNvPicPr/>
              <p:nvPr/>
            </p:nvPicPr>
            <p:blipFill>
              <a:blip r:embed="rId542"/>
              <a:stretch>
                <a:fillRect/>
              </a:stretch>
            </p:blipFill>
            <p:spPr>
              <a:xfrm>
                <a:off x="9648320" y="56838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410" name="Ink 409">
                <a:extLst>
                  <a:ext uri="{FF2B5EF4-FFF2-40B4-BE49-F238E27FC236}">
                    <a16:creationId xmlns:a16="http://schemas.microsoft.com/office/drawing/2014/main" id="{0ED9BFC9-1E0A-AC46-8BF2-9343BB5B3847}"/>
                  </a:ext>
                </a:extLst>
              </p14:cNvPr>
              <p14:cNvContentPartPr/>
              <p14:nvPr/>
            </p14:nvContentPartPr>
            <p14:xfrm>
              <a:off x="9645080" y="5760930"/>
              <a:ext cx="360" cy="360"/>
            </p14:xfrm>
          </p:contentPart>
        </mc:Choice>
        <mc:Fallback xmlns="">
          <p:pic>
            <p:nvPicPr>
              <p:cNvPr id="410" name="Ink 409">
                <a:extLst>
                  <a:ext uri="{FF2B5EF4-FFF2-40B4-BE49-F238E27FC236}">
                    <a16:creationId xmlns:a16="http://schemas.microsoft.com/office/drawing/2014/main" id="{0ED9BFC9-1E0A-AC46-8BF2-9343BB5B3847}"/>
                  </a:ext>
                </a:extLst>
              </p:cNvPr>
              <p:cNvPicPr/>
              <p:nvPr/>
            </p:nvPicPr>
            <p:blipFill>
              <a:blip r:embed="rId542"/>
              <a:stretch>
                <a:fillRect/>
              </a:stretch>
            </p:blipFill>
            <p:spPr>
              <a:xfrm>
                <a:off x="9609080" y="56892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411" name="Ink 410">
                <a:extLst>
                  <a:ext uri="{FF2B5EF4-FFF2-40B4-BE49-F238E27FC236}">
                    <a16:creationId xmlns:a16="http://schemas.microsoft.com/office/drawing/2014/main" id="{203BF1D1-610A-FA47-AF3D-E25BA5B97F22}"/>
                  </a:ext>
                </a:extLst>
              </p14:cNvPr>
              <p14:cNvContentPartPr/>
              <p14:nvPr/>
            </p14:nvContentPartPr>
            <p14:xfrm>
              <a:off x="9732200" y="5891970"/>
              <a:ext cx="360" cy="360"/>
            </p14:xfrm>
          </p:contentPart>
        </mc:Choice>
        <mc:Fallback xmlns="">
          <p:pic>
            <p:nvPicPr>
              <p:cNvPr id="411" name="Ink 410">
                <a:extLst>
                  <a:ext uri="{FF2B5EF4-FFF2-40B4-BE49-F238E27FC236}">
                    <a16:creationId xmlns:a16="http://schemas.microsoft.com/office/drawing/2014/main" id="{203BF1D1-610A-FA47-AF3D-E25BA5B97F22}"/>
                  </a:ext>
                </a:extLst>
              </p:cNvPr>
              <p:cNvPicPr/>
              <p:nvPr/>
            </p:nvPicPr>
            <p:blipFill>
              <a:blip r:embed="rId542"/>
              <a:stretch>
                <a:fillRect/>
              </a:stretch>
            </p:blipFill>
            <p:spPr>
              <a:xfrm>
                <a:off x="9696200" y="582033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412" name="Ink 411">
                <a:extLst>
                  <a:ext uri="{FF2B5EF4-FFF2-40B4-BE49-F238E27FC236}">
                    <a16:creationId xmlns:a16="http://schemas.microsoft.com/office/drawing/2014/main" id="{C2ED6EAD-FBCB-0545-8833-9D18C7104922}"/>
                  </a:ext>
                </a:extLst>
              </p14:cNvPr>
              <p14:cNvContentPartPr/>
              <p14:nvPr/>
            </p14:nvContentPartPr>
            <p14:xfrm>
              <a:off x="10556960" y="6303090"/>
              <a:ext cx="169200" cy="176760"/>
            </p14:xfrm>
          </p:contentPart>
        </mc:Choice>
        <mc:Fallback xmlns="">
          <p:pic>
            <p:nvPicPr>
              <p:cNvPr id="412" name="Ink 411">
                <a:extLst>
                  <a:ext uri="{FF2B5EF4-FFF2-40B4-BE49-F238E27FC236}">
                    <a16:creationId xmlns:a16="http://schemas.microsoft.com/office/drawing/2014/main" id="{C2ED6EAD-FBCB-0545-8833-9D18C7104922}"/>
                  </a:ext>
                </a:extLst>
              </p:cNvPr>
              <p:cNvPicPr/>
              <p:nvPr/>
            </p:nvPicPr>
            <p:blipFill>
              <a:blip r:embed="rId575"/>
              <a:stretch>
                <a:fillRect/>
              </a:stretch>
            </p:blipFill>
            <p:spPr>
              <a:xfrm>
                <a:off x="10520960" y="6231450"/>
                <a:ext cx="24084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413" name="Ink 412">
                <a:extLst>
                  <a:ext uri="{FF2B5EF4-FFF2-40B4-BE49-F238E27FC236}">
                    <a16:creationId xmlns:a16="http://schemas.microsoft.com/office/drawing/2014/main" id="{9744B184-FEB4-CA4C-9436-F840D16A014C}"/>
                  </a:ext>
                </a:extLst>
              </p14:cNvPr>
              <p14:cNvContentPartPr/>
              <p14:nvPr/>
            </p14:nvContentPartPr>
            <p14:xfrm>
              <a:off x="10683320" y="6420090"/>
              <a:ext cx="360" cy="360"/>
            </p14:xfrm>
          </p:contentPart>
        </mc:Choice>
        <mc:Fallback xmlns="">
          <p:pic>
            <p:nvPicPr>
              <p:cNvPr id="413" name="Ink 412">
                <a:extLst>
                  <a:ext uri="{FF2B5EF4-FFF2-40B4-BE49-F238E27FC236}">
                    <a16:creationId xmlns:a16="http://schemas.microsoft.com/office/drawing/2014/main" id="{9744B184-FEB4-CA4C-9436-F840D16A014C}"/>
                  </a:ext>
                </a:extLst>
              </p:cNvPr>
              <p:cNvPicPr/>
              <p:nvPr/>
            </p:nvPicPr>
            <p:blipFill>
              <a:blip r:embed="rId542"/>
              <a:stretch>
                <a:fillRect/>
              </a:stretch>
            </p:blipFill>
            <p:spPr>
              <a:xfrm>
                <a:off x="10647680" y="634845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414" name="Ink 413">
                <a:extLst>
                  <a:ext uri="{FF2B5EF4-FFF2-40B4-BE49-F238E27FC236}">
                    <a16:creationId xmlns:a16="http://schemas.microsoft.com/office/drawing/2014/main" id="{3C06450A-83EC-A447-A46E-0CE7CF3F971A}"/>
                  </a:ext>
                </a:extLst>
              </p14:cNvPr>
              <p14:cNvContentPartPr/>
              <p14:nvPr/>
            </p14:nvContentPartPr>
            <p14:xfrm>
              <a:off x="10697000" y="6403170"/>
              <a:ext cx="360" cy="360"/>
            </p14:xfrm>
          </p:contentPart>
        </mc:Choice>
        <mc:Fallback xmlns="">
          <p:pic>
            <p:nvPicPr>
              <p:cNvPr id="414" name="Ink 413">
                <a:extLst>
                  <a:ext uri="{FF2B5EF4-FFF2-40B4-BE49-F238E27FC236}">
                    <a16:creationId xmlns:a16="http://schemas.microsoft.com/office/drawing/2014/main" id="{3C06450A-83EC-A447-A46E-0CE7CF3F971A}"/>
                  </a:ext>
                </a:extLst>
              </p:cNvPr>
              <p:cNvPicPr/>
              <p:nvPr/>
            </p:nvPicPr>
            <p:blipFill>
              <a:blip r:embed="rId542"/>
              <a:stretch>
                <a:fillRect/>
              </a:stretch>
            </p:blipFill>
            <p:spPr>
              <a:xfrm>
                <a:off x="10661360" y="633117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415" name="Ink 414">
                <a:extLst>
                  <a:ext uri="{FF2B5EF4-FFF2-40B4-BE49-F238E27FC236}">
                    <a16:creationId xmlns:a16="http://schemas.microsoft.com/office/drawing/2014/main" id="{FADAC9C3-27E7-154B-AFC0-E5AFE48BF9B1}"/>
                  </a:ext>
                </a:extLst>
              </p14:cNvPr>
              <p14:cNvContentPartPr/>
              <p14:nvPr/>
            </p14:nvContentPartPr>
            <p14:xfrm>
              <a:off x="10649840" y="6455370"/>
              <a:ext cx="360" cy="360"/>
            </p14:xfrm>
          </p:contentPart>
        </mc:Choice>
        <mc:Fallback xmlns="">
          <p:pic>
            <p:nvPicPr>
              <p:cNvPr id="415" name="Ink 414">
                <a:extLst>
                  <a:ext uri="{FF2B5EF4-FFF2-40B4-BE49-F238E27FC236}">
                    <a16:creationId xmlns:a16="http://schemas.microsoft.com/office/drawing/2014/main" id="{FADAC9C3-27E7-154B-AFC0-E5AFE48BF9B1}"/>
                  </a:ext>
                </a:extLst>
              </p:cNvPr>
              <p:cNvPicPr/>
              <p:nvPr/>
            </p:nvPicPr>
            <p:blipFill>
              <a:blip r:embed="rId542"/>
              <a:stretch>
                <a:fillRect/>
              </a:stretch>
            </p:blipFill>
            <p:spPr>
              <a:xfrm>
                <a:off x="10613840" y="638337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416" name="Ink 415">
                <a:extLst>
                  <a:ext uri="{FF2B5EF4-FFF2-40B4-BE49-F238E27FC236}">
                    <a16:creationId xmlns:a16="http://schemas.microsoft.com/office/drawing/2014/main" id="{2037584C-B755-824E-969D-69D959A53BBD}"/>
                  </a:ext>
                </a:extLst>
              </p14:cNvPr>
              <p14:cNvContentPartPr/>
              <p14:nvPr/>
            </p14:nvContentPartPr>
            <p14:xfrm>
              <a:off x="10609160" y="6447450"/>
              <a:ext cx="360" cy="360"/>
            </p14:xfrm>
          </p:contentPart>
        </mc:Choice>
        <mc:Fallback xmlns="">
          <p:pic>
            <p:nvPicPr>
              <p:cNvPr id="416" name="Ink 415">
                <a:extLst>
                  <a:ext uri="{FF2B5EF4-FFF2-40B4-BE49-F238E27FC236}">
                    <a16:creationId xmlns:a16="http://schemas.microsoft.com/office/drawing/2014/main" id="{2037584C-B755-824E-969D-69D959A53BBD}"/>
                  </a:ext>
                </a:extLst>
              </p:cNvPr>
              <p:cNvPicPr/>
              <p:nvPr/>
            </p:nvPicPr>
            <p:blipFill>
              <a:blip r:embed="rId542"/>
              <a:stretch>
                <a:fillRect/>
              </a:stretch>
            </p:blipFill>
            <p:spPr>
              <a:xfrm>
                <a:off x="10573160" y="637581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417" name="Ink 416">
                <a:extLst>
                  <a:ext uri="{FF2B5EF4-FFF2-40B4-BE49-F238E27FC236}">
                    <a16:creationId xmlns:a16="http://schemas.microsoft.com/office/drawing/2014/main" id="{75EACE88-620E-A545-A7F3-494CA6FD3627}"/>
                  </a:ext>
                </a:extLst>
              </p14:cNvPr>
              <p14:cNvContentPartPr/>
              <p14:nvPr/>
            </p14:nvContentPartPr>
            <p14:xfrm>
              <a:off x="10471280" y="6384090"/>
              <a:ext cx="181440" cy="117000"/>
            </p14:xfrm>
          </p:contentPart>
        </mc:Choice>
        <mc:Fallback xmlns="">
          <p:pic>
            <p:nvPicPr>
              <p:cNvPr id="417" name="Ink 416">
                <a:extLst>
                  <a:ext uri="{FF2B5EF4-FFF2-40B4-BE49-F238E27FC236}">
                    <a16:creationId xmlns:a16="http://schemas.microsoft.com/office/drawing/2014/main" id="{75EACE88-620E-A545-A7F3-494CA6FD3627}"/>
                  </a:ext>
                </a:extLst>
              </p:cNvPr>
              <p:cNvPicPr/>
              <p:nvPr/>
            </p:nvPicPr>
            <p:blipFill>
              <a:blip r:embed="rId581"/>
              <a:stretch>
                <a:fillRect/>
              </a:stretch>
            </p:blipFill>
            <p:spPr>
              <a:xfrm>
                <a:off x="10435280" y="6312450"/>
                <a:ext cx="25308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418" name="Ink 417">
                <a:extLst>
                  <a:ext uri="{FF2B5EF4-FFF2-40B4-BE49-F238E27FC236}">
                    <a16:creationId xmlns:a16="http://schemas.microsoft.com/office/drawing/2014/main" id="{AB02521D-C381-0845-95B1-51192D32268A}"/>
                  </a:ext>
                </a:extLst>
              </p14:cNvPr>
              <p14:cNvContentPartPr/>
              <p14:nvPr/>
            </p14:nvContentPartPr>
            <p14:xfrm>
              <a:off x="10264640" y="6259170"/>
              <a:ext cx="193680" cy="131400"/>
            </p14:xfrm>
          </p:contentPart>
        </mc:Choice>
        <mc:Fallback xmlns="">
          <p:pic>
            <p:nvPicPr>
              <p:cNvPr id="418" name="Ink 417">
                <a:extLst>
                  <a:ext uri="{FF2B5EF4-FFF2-40B4-BE49-F238E27FC236}">
                    <a16:creationId xmlns:a16="http://schemas.microsoft.com/office/drawing/2014/main" id="{AB02521D-C381-0845-95B1-51192D32268A}"/>
                  </a:ext>
                </a:extLst>
              </p:cNvPr>
              <p:cNvPicPr/>
              <p:nvPr/>
            </p:nvPicPr>
            <p:blipFill>
              <a:blip r:embed="rId583"/>
              <a:stretch>
                <a:fillRect/>
              </a:stretch>
            </p:blipFill>
            <p:spPr>
              <a:xfrm>
                <a:off x="10229000" y="6187530"/>
                <a:ext cx="26532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419" name="Ink 418">
                <a:extLst>
                  <a:ext uri="{FF2B5EF4-FFF2-40B4-BE49-F238E27FC236}">
                    <a16:creationId xmlns:a16="http://schemas.microsoft.com/office/drawing/2014/main" id="{62DB95F8-0321-D64C-90F7-992DF007732C}"/>
                  </a:ext>
                </a:extLst>
              </p14:cNvPr>
              <p14:cNvContentPartPr/>
              <p14:nvPr/>
            </p14:nvContentPartPr>
            <p14:xfrm>
              <a:off x="10007600" y="6104370"/>
              <a:ext cx="211320" cy="132480"/>
            </p14:xfrm>
          </p:contentPart>
        </mc:Choice>
        <mc:Fallback xmlns="">
          <p:pic>
            <p:nvPicPr>
              <p:cNvPr id="419" name="Ink 418">
                <a:extLst>
                  <a:ext uri="{FF2B5EF4-FFF2-40B4-BE49-F238E27FC236}">
                    <a16:creationId xmlns:a16="http://schemas.microsoft.com/office/drawing/2014/main" id="{62DB95F8-0321-D64C-90F7-992DF007732C}"/>
                  </a:ext>
                </a:extLst>
              </p:cNvPr>
              <p:cNvPicPr/>
              <p:nvPr/>
            </p:nvPicPr>
            <p:blipFill>
              <a:blip r:embed="rId585"/>
              <a:stretch>
                <a:fillRect/>
              </a:stretch>
            </p:blipFill>
            <p:spPr>
              <a:xfrm>
                <a:off x="9971600" y="6032370"/>
                <a:ext cx="28296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420" name="Ink 419">
                <a:extLst>
                  <a:ext uri="{FF2B5EF4-FFF2-40B4-BE49-F238E27FC236}">
                    <a16:creationId xmlns:a16="http://schemas.microsoft.com/office/drawing/2014/main" id="{CC745826-40B0-5542-A191-0A3C4E7C6D9B}"/>
                  </a:ext>
                </a:extLst>
              </p14:cNvPr>
              <p14:cNvContentPartPr/>
              <p14:nvPr/>
            </p14:nvContentPartPr>
            <p14:xfrm>
              <a:off x="10274000" y="6265290"/>
              <a:ext cx="143280" cy="86760"/>
            </p14:xfrm>
          </p:contentPart>
        </mc:Choice>
        <mc:Fallback xmlns="">
          <p:pic>
            <p:nvPicPr>
              <p:cNvPr id="420" name="Ink 419">
                <a:extLst>
                  <a:ext uri="{FF2B5EF4-FFF2-40B4-BE49-F238E27FC236}">
                    <a16:creationId xmlns:a16="http://schemas.microsoft.com/office/drawing/2014/main" id="{CC745826-40B0-5542-A191-0A3C4E7C6D9B}"/>
                  </a:ext>
                </a:extLst>
              </p:cNvPr>
              <p:cNvPicPr/>
              <p:nvPr/>
            </p:nvPicPr>
            <p:blipFill>
              <a:blip r:embed="rId587"/>
              <a:stretch>
                <a:fillRect/>
              </a:stretch>
            </p:blipFill>
            <p:spPr>
              <a:xfrm>
                <a:off x="10238000" y="6193290"/>
                <a:ext cx="21492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421" name="Ink 420">
                <a:extLst>
                  <a:ext uri="{FF2B5EF4-FFF2-40B4-BE49-F238E27FC236}">
                    <a16:creationId xmlns:a16="http://schemas.microsoft.com/office/drawing/2014/main" id="{E4B614ED-7638-1746-9A52-683600EC01DE}"/>
                  </a:ext>
                </a:extLst>
              </p14:cNvPr>
              <p14:cNvContentPartPr/>
              <p14:nvPr/>
            </p14:nvContentPartPr>
            <p14:xfrm>
              <a:off x="10480640" y="6354210"/>
              <a:ext cx="171720" cy="158400"/>
            </p14:xfrm>
          </p:contentPart>
        </mc:Choice>
        <mc:Fallback xmlns="">
          <p:pic>
            <p:nvPicPr>
              <p:cNvPr id="421" name="Ink 420">
                <a:extLst>
                  <a:ext uri="{FF2B5EF4-FFF2-40B4-BE49-F238E27FC236}">
                    <a16:creationId xmlns:a16="http://schemas.microsoft.com/office/drawing/2014/main" id="{E4B614ED-7638-1746-9A52-683600EC01DE}"/>
                  </a:ext>
                </a:extLst>
              </p:cNvPr>
              <p:cNvPicPr/>
              <p:nvPr/>
            </p:nvPicPr>
            <p:blipFill>
              <a:blip r:embed="rId589"/>
              <a:stretch>
                <a:fillRect/>
              </a:stretch>
            </p:blipFill>
            <p:spPr>
              <a:xfrm>
                <a:off x="10444640" y="6282570"/>
                <a:ext cx="24336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422" name="Ink 421">
                <a:extLst>
                  <a:ext uri="{FF2B5EF4-FFF2-40B4-BE49-F238E27FC236}">
                    <a16:creationId xmlns:a16="http://schemas.microsoft.com/office/drawing/2014/main" id="{3599E073-1469-5B42-8D8E-FDF5B7CD4F49}"/>
                  </a:ext>
                </a:extLst>
              </p14:cNvPr>
              <p14:cNvContentPartPr/>
              <p14:nvPr/>
            </p14:nvContentPartPr>
            <p14:xfrm>
              <a:off x="10872680" y="5743650"/>
              <a:ext cx="360" cy="360"/>
            </p14:xfrm>
          </p:contentPart>
        </mc:Choice>
        <mc:Fallback xmlns="">
          <p:pic>
            <p:nvPicPr>
              <p:cNvPr id="422" name="Ink 421">
                <a:extLst>
                  <a:ext uri="{FF2B5EF4-FFF2-40B4-BE49-F238E27FC236}">
                    <a16:creationId xmlns:a16="http://schemas.microsoft.com/office/drawing/2014/main" id="{3599E073-1469-5B42-8D8E-FDF5B7CD4F49}"/>
                  </a:ext>
                </a:extLst>
              </p:cNvPr>
              <p:cNvPicPr/>
              <p:nvPr/>
            </p:nvPicPr>
            <p:blipFill>
              <a:blip r:embed="rId542"/>
              <a:stretch>
                <a:fillRect/>
              </a:stretch>
            </p:blipFill>
            <p:spPr>
              <a:xfrm>
                <a:off x="10836680" y="567201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423" name="Ink 422">
                <a:extLst>
                  <a:ext uri="{FF2B5EF4-FFF2-40B4-BE49-F238E27FC236}">
                    <a16:creationId xmlns:a16="http://schemas.microsoft.com/office/drawing/2014/main" id="{BC46323C-8C26-144C-A61E-12A359022066}"/>
                  </a:ext>
                </a:extLst>
              </p14:cNvPr>
              <p14:cNvContentPartPr/>
              <p14:nvPr/>
            </p14:nvContentPartPr>
            <p14:xfrm>
              <a:off x="10878800" y="5748330"/>
              <a:ext cx="360" cy="360"/>
            </p14:xfrm>
          </p:contentPart>
        </mc:Choice>
        <mc:Fallback xmlns="">
          <p:pic>
            <p:nvPicPr>
              <p:cNvPr id="423" name="Ink 422">
                <a:extLst>
                  <a:ext uri="{FF2B5EF4-FFF2-40B4-BE49-F238E27FC236}">
                    <a16:creationId xmlns:a16="http://schemas.microsoft.com/office/drawing/2014/main" id="{BC46323C-8C26-144C-A61E-12A359022066}"/>
                  </a:ext>
                </a:extLst>
              </p:cNvPr>
              <p:cNvPicPr/>
              <p:nvPr/>
            </p:nvPicPr>
            <p:blipFill>
              <a:blip r:embed="rId542"/>
              <a:stretch>
                <a:fillRect/>
              </a:stretch>
            </p:blipFill>
            <p:spPr>
              <a:xfrm>
                <a:off x="10842800" y="56766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424" name="Ink 423">
                <a:extLst>
                  <a:ext uri="{FF2B5EF4-FFF2-40B4-BE49-F238E27FC236}">
                    <a16:creationId xmlns:a16="http://schemas.microsoft.com/office/drawing/2014/main" id="{E5068BC8-C640-844D-8AC6-3A0D28C06741}"/>
                  </a:ext>
                </a:extLst>
              </p14:cNvPr>
              <p14:cNvContentPartPr/>
              <p14:nvPr/>
            </p14:nvContentPartPr>
            <p14:xfrm>
              <a:off x="10878800" y="5748330"/>
              <a:ext cx="360" cy="360"/>
            </p14:xfrm>
          </p:contentPart>
        </mc:Choice>
        <mc:Fallback xmlns="">
          <p:pic>
            <p:nvPicPr>
              <p:cNvPr id="424" name="Ink 423">
                <a:extLst>
                  <a:ext uri="{FF2B5EF4-FFF2-40B4-BE49-F238E27FC236}">
                    <a16:creationId xmlns:a16="http://schemas.microsoft.com/office/drawing/2014/main" id="{E5068BC8-C640-844D-8AC6-3A0D28C06741}"/>
                  </a:ext>
                </a:extLst>
              </p:cNvPr>
              <p:cNvPicPr/>
              <p:nvPr/>
            </p:nvPicPr>
            <p:blipFill>
              <a:blip r:embed="rId542"/>
              <a:stretch>
                <a:fillRect/>
              </a:stretch>
            </p:blipFill>
            <p:spPr>
              <a:xfrm>
                <a:off x="10842800" y="56766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425" name="Ink 424">
                <a:extLst>
                  <a:ext uri="{FF2B5EF4-FFF2-40B4-BE49-F238E27FC236}">
                    <a16:creationId xmlns:a16="http://schemas.microsoft.com/office/drawing/2014/main" id="{608C6544-3A28-E943-85F0-51B1419A436C}"/>
                  </a:ext>
                </a:extLst>
              </p14:cNvPr>
              <p14:cNvContentPartPr/>
              <p14:nvPr/>
            </p14:nvContentPartPr>
            <p14:xfrm>
              <a:off x="10878800" y="5748330"/>
              <a:ext cx="360" cy="360"/>
            </p14:xfrm>
          </p:contentPart>
        </mc:Choice>
        <mc:Fallback xmlns="">
          <p:pic>
            <p:nvPicPr>
              <p:cNvPr id="425" name="Ink 424">
                <a:extLst>
                  <a:ext uri="{FF2B5EF4-FFF2-40B4-BE49-F238E27FC236}">
                    <a16:creationId xmlns:a16="http://schemas.microsoft.com/office/drawing/2014/main" id="{608C6544-3A28-E943-85F0-51B1419A436C}"/>
                  </a:ext>
                </a:extLst>
              </p:cNvPr>
              <p:cNvPicPr/>
              <p:nvPr/>
            </p:nvPicPr>
            <p:blipFill>
              <a:blip r:embed="rId542"/>
              <a:stretch>
                <a:fillRect/>
              </a:stretch>
            </p:blipFill>
            <p:spPr>
              <a:xfrm>
                <a:off x="10842800" y="56766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426" name="Ink 425">
                <a:extLst>
                  <a:ext uri="{FF2B5EF4-FFF2-40B4-BE49-F238E27FC236}">
                    <a16:creationId xmlns:a16="http://schemas.microsoft.com/office/drawing/2014/main" id="{65669156-2B9A-484B-A06A-BAAE25CBF24E}"/>
                  </a:ext>
                </a:extLst>
              </p14:cNvPr>
              <p14:cNvContentPartPr/>
              <p14:nvPr/>
            </p14:nvContentPartPr>
            <p14:xfrm>
              <a:off x="10861160" y="5755890"/>
              <a:ext cx="360" cy="360"/>
            </p14:xfrm>
          </p:contentPart>
        </mc:Choice>
        <mc:Fallback xmlns="">
          <p:pic>
            <p:nvPicPr>
              <p:cNvPr id="426" name="Ink 425">
                <a:extLst>
                  <a:ext uri="{FF2B5EF4-FFF2-40B4-BE49-F238E27FC236}">
                    <a16:creationId xmlns:a16="http://schemas.microsoft.com/office/drawing/2014/main" id="{65669156-2B9A-484B-A06A-BAAE25CBF24E}"/>
                  </a:ext>
                </a:extLst>
              </p:cNvPr>
              <p:cNvPicPr/>
              <p:nvPr/>
            </p:nvPicPr>
            <p:blipFill>
              <a:blip r:embed="rId542"/>
              <a:stretch>
                <a:fillRect/>
              </a:stretch>
            </p:blipFill>
            <p:spPr>
              <a:xfrm>
                <a:off x="10825160" y="568425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95">
            <p14:nvContentPartPr>
              <p14:cNvPr id="429" name="Ink 428">
                <a:extLst>
                  <a:ext uri="{FF2B5EF4-FFF2-40B4-BE49-F238E27FC236}">
                    <a16:creationId xmlns:a16="http://schemas.microsoft.com/office/drawing/2014/main" id="{E684D7A5-EA0C-2745-8AC4-96167C561FC4}"/>
                  </a:ext>
                </a:extLst>
              </p14:cNvPr>
              <p14:cNvContentPartPr/>
              <p14:nvPr/>
            </p14:nvContentPartPr>
            <p14:xfrm>
              <a:off x="9350240" y="5722050"/>
              <a:ext cx="360" cy="360"/>
            </p14:xfrm>
          </p:contentPart>
        </mc:Choice>
        <mc:Fallback xmlns="">
          <p:pic>
            <p:nvPicPr>
              <p:cNvPr id="429" name="Ink 428">
                <a:extLst>
                  <a:ext uri="{FF2B5EF4-FFF2-40B4-BE49-F238E27FC236}">
                    <a16:creationId xmlns:a16="http://schemas.microsoft.com/office/drawing/2014/main" id="{E684D7A5-EA0C-2745-8AC4-96167C561FC4}"/>
                  </a:ext>
                </a:extLst>
              </p:cNvPr>
              <p:cNvPicPr/>
              <p:nvPr/>
            </p:nvPicPr>
            <p:blipFill>
              <a:blip r:embed="rId596"/>
              <a:stretch>
                <a:fillRect/>
              </a:stretch>
            </p:blipFill>
            <p:spPr>
              <a:xfrm>
                <a:off x="9332600" y="568641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430" name="Ink 429">
                <a:extLst>
                  <a:ext uri="{FF2B5EF4-FFF2-40B4-BE49-F238E27FC236}">
                    <a16:creationId xmlns:a16="http://schemas.microsoft.com/office/drawing/2014/main" id="{8BF67035-3799-1143-85ED-111FEA081FC6}"/>
                  </a:ext>
                </a:extLst>
              </p14:cNvPr>
              <p14:cNvContentPartPr/>
              <p14:nvPr/>
            </p14:nvContentPartPr>
            <p14:xfrm>
              <a:off x="9203720" y="5699370"/>
              <a:ext cx="137880" cy="82440"/>
            </p14:xfrm>
          </p:contentPart>
        </mc:Choice>
        <mc:Fallback xmlns="">
          <p:pic>
            <p:nvPicPr>
              <p:cNvPr id="430" name="Ink 429">
                <a:extLst>
                  <a:ext uri="{FF2B5EF4-FFF2-40B4-BE49-F238E27FC236}">
                    <a16:creationId xmlns:a16="http://schemas.microsoft.com/office/drawing/2014/main" id="{8BF67035-3799-1143-85ED-111FEA081FC6}"/>
                  </a:ext>
                </a:extLst>
              </p:cNvPr>
              <p:cNvPicPr/>
              <p:nvPr/>
            </p:nvPicPr>
            <p:blipFill>
              <a:blip r:embed="rId598"/>
              <a:stretch>
                <a:fillRect/>
              </a:stretch>
            </p:blipFill>
            <p:spPr>
              <a:xfrm>
                <a:off x="9185720" y="5663370"/>
                <a:ext cx="1735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431" name="Ink 430">
                <a:extLst>
                  <a:ext uri="{FF2B5EF4-FFF2-40B4-BE49-F238E27FC236}">
                    <a16:creationId xmlns:a16="http://schemas.microsoft.com/office/drawing/2014/main" id="{37DFF9FD-C700-614D-A5EF-3669EAA620D6}"/>
                  </a:ext>
                </a:extLst>
              </p14:cNvPr>
              <p14:cNvContentPartPr/>
              <p14:nvPr/>
            </p14:nvContentPartPr>
            <p14:xfrm>
              <a:off x="9302720" y="5717370"/>
              <a:ext cx="360" cy="360"/>
            </p14:xfrm>
          </p:contentPart>
        </mc:Choice>
        <mc:Fallback xmlns="">
          <p:pic>
            <p:nvPicPr>
              <p:cNvPr id="431" name="Ink 430">
                <a:extLst>
                  <a:ext uri="{FF2B5EF4-FFF2-40B4-BE49-F238E27FC236}">
                    <a16:creationId xmlns:a16="http://schemas.microsoft.com/office/drawing/2014/main" id="{37DFF9FD-C700-614D-A5EF-3669EAA620D6}"/>
                  </a:ext>
                </a:extLst>
              </p:cNvPr>
              <p:cNvPicPr/>
              <p:nvPr/>
            </p:nvPicPr>
            <p:blipFill>
              <a:blip r:embed="rId596"/>
              <a:stretch>
                <a:fillRect/>
              </a:stretch>
            </p:blipFill>
            <p:spPr>
              <a:xfrm>
                <a:off x="9284720" y="568173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432" name="Ink 431">
                <a:extLst>
                  <a:ext uri="{FF2B5EF4-FFF2-40B4-BE49-F238E27FC236}">
                    <a16:creationId xmlns:a16="http://schemas.microsoft.com/office/drawing/2014/main" id="{6E27A06A-3CEA-B848-9BE3-F463A4018609}"/>
                  </a:ext>
                </a:extLst>
              </p14:cNvPr>
              <p14:cNvContentPartPr/>
              <p14:nvPr/>
            </p14:nvContentPartPr>
            <p14:xfrm>
              <a:off x="9308840" y="5688570"/>
              <a:ext cx="360" cy="360"/>
            </p14:xfrm>
          </p:contentPart>
        </mc:Choice>
        <mc:Fallback xmlns="">
          <p:pic>
            <p:nvPicPr>
              <p:cNvPr id="432" name="Ink 431">
                <a:extLst>
                  <a:ext uri="{FF2B5EF4-FFF2-40B4-BE49-F238E27FC236}">
                    <a16:creationId xmlns:a16="http://schemas.microsoft.com/office/drawing/2014/main" id="{6E27A06A-3CEA-B848-9BE3-F463A4018609}"/>
                  </a:ext>
                </a:extLst>
              </p:cNvPr>
              <p:cNvPicPr/>
              <p:nvPr/>
            </p:nvPicPr>
            <p:blipFill>
              <a:blip r:embed="rId596"/>
              <a:stretch>
                <a:fillRect/>
              </a:stretch>
            </p:blipFill>
            <p:spPr>
              <a:xfrm>
                <a:off x="9290840" y="565257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433" name="Ink 432">
                <a:extLst>
                  <a:ext uri="{FF2B5EF4-FFF2-40B4-BE49-F238E27FC236}">
                    <a16:creationId xmlns:a16="http://schemas.microsoft.com/office/drawing/2014/main" id="{9B4EE646-6D57-7E43-8ACD-7E58D438F994}"/>
                  </a:ext>
                </a:extLst>
              </p14:cNvPr>
              <p14:cNvContentPartPr/>
              <p14:nvPr/>
            </p14:nvContentPartPr>
            <p14:xfrm>
              <a:off x="9271400" y="5694690"/>
              <a:ext cx="360" cy="360"/>
            </p14:xfrm>
          </p:contentPart>
        </mc:Choice>
        <mc:Fallback xmlns="">
          <p:pic>
            <p:nvPicPr>
              <p:cNvPr id="433" name="Ink 432">
                <a:extLst>
                  <a:ext uri="{FF2B5EF4-FFF2-40B4-BE49-F238E27FC236}">
                    <a16:creationId xmlns:a16="http://schemas.microsoft.com/office/drawing/2014/main" id="{9B4EE646-6D57-7E43-8ACD-7E58D438F994}"/>
                  </a:ext>
                </a:extLst>
              </p:cNvPr>
              <p:cNvPicPr/>
              <p:nvPr/>
            </p:nvPicPr>
            <p:blipFill>
              <a:blip r:embed="rId596"/>
              <a:stretch>
                <a:fillRect/>
              </a:stretch>
            </p:blipFill>
            <p:spPr>
              <a:xfrm>
                <a:off x="9253760" y="565905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434" name="Ink 433">
                <a:extLst>
                  <a:ext uri="{FF2B5EF4-FFF2-40B4-BE49-F238E27FC236}">
                    <a16:creationId xmlns:a16="http://schemas.microsoft.com/office/drawing/2014/main" id="{2F79B3E9-28EA-2D41-B8AA-F707CE26E0CB}"/>
                  </a:ext>
                </a:extLst>
              </p14:cNvPr>
              <p14:cNvContentPartPr/>
              <p14:nvPr/>
            </p14:nvContentPartPr>
            <p14:xfrm>
              <a:off x="9218840" y="5692890"/>
              <a:ext cx="360" cy="360"/>
            </p14:xfrm>
          </p:contentPart>
        </mc:Choice>
        <mc:Fallback xmlns="">
          <p:pic>
            <p:nvPicPr>
              <p:cNvPr id="434" name="Ink 433">
                <a:extLst>
                  <a:ext uri="{FF2B5EF4-FFF2-40B4-BE49-F238E27FC236}">
                    <a16:creationId xmlns:a16="http://schemas.microsoft.com/office/drawing/2014/main" id="{2F79B3E9-28EA-2D41-B8AA-F707CE26E0CB}"/>
                  </a:ext>
                </a:extLst>
              </p:cNvPr>
              <p:cNvPicPr/>
              <p:nvPr/>
            </p:nvPicPr>
            <p:blipFill>
              <a:blip r:embed="rId596"/>
              <a:stretch>
                <a:fillRect/>
              </a:stretch>
            </p:blipFill>
            <p:spPr>
              <a:xfrm>
                <a:off x="9201200" y="565689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435" name="Ink 434">
                <a:extLst>
                  <a:ext uri="{FF2B5EF4-FFF2-40B4-BE49-F238E27FC236}">
                    <a16:creationId xmlns:a16="http://schemas.microsoft.com/office/drawing/2014/main" id="{F560CD77-C82A-5142-94CF-ADFA389D7063}"/>
                  </a:ext>
                </a:extLst>
              </p14:cNvPr>
              <p14:cNvContentPartPr/>
              <p14:nvPr/>
            </p14:nvContentPartPr>
            <p14:xfrm>
              <a:off x="9203000" y="5692890"/>
              <a:ext cx="360" cy="360"/>
            </p14:xfrm>
          </p:contentPart>
        </mc:Choice>
        <mc:Fallback xmlns="">
          <p:pic>
            <p:nvPicPr>
              <p:cNvPr id="435" name="Ink 434">
                <a:extLst>
                  <a:ext uri="{FF2B5EF4-FFF2-40B4-BE49-F238E27FC236}">
                    <a16:creationId xmlns:a16="http://schemas.microsoft.com/office/drawing/2014/main" id="{F560CD77-C82A-5142-94CF-ADFA389D7063}"/>
                  </a:ext>
                </a:extLst>
              </p:cNvPr>
              <p:cNvPicPr/>
              <p:nvPr/>
            </p:nvPicPr>
            <p:blipFill>
              <a:blip r:embed="rId596"/>
              <a:stretch>
                <a:fillRect/>
              </a:stretch>
            </p:blipFill>
            <p:spPr>
              <a:xfrm>
                <a:off x="9185360" y="565689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436" name="Ink 435">
                <a:extLst>
                  <a:ext uri="{FF2B5EF4-FFF2-40B4-BE49-F238E27FC236}">
                    <a16:creationId xmlns:a16="http://schemas.microsoft.com/office/drawing/2014/main" id="{AB2FDB32-75CA-D24F-801C-65FF63624CDD}"/>
                  </a:ext>
                </a:extLst>
              </p14:cNvPr>
              <p14:cNvContentPartPr/>
              <p14:nvPr/>
            </p14:nvContentPartPr>
            <p14:xfrm>
              <a:off x="9243680" y="5696850"/>
              <a:ext cx="360" cy="360"/>
            </p14:xfrm>
          </p:contentPart>
        </mc:Choice>
        <mc:Fallback xmlns="">
          <p:pic>
            <p:nvPicPr>
              <p:cNvPr id="436" name="Ink 435">
                <a:extLst>
                  <a:ext uri="{FF2B5EF4-FFF2-40B4-BE49-F238E27FC236}">
                    <a16:creationId xmlns:a16="http://schemas.microsoft.com/office/drawing/2014/main" id="{AB2FDB32-75CA-D24F-801C-65FF63624CDD}"/>
                  </a:ext>
                </a:extLst>
              </p:cNvPr>
              <p:cNvPicPr/>
              <p:nvPr/>
            </p:nvPicPr>
            <p:blipFill>
              <a:blip r:embed="rId596"/>
              <a:stretch>
                <a:fillRect/>
              </a:stretch>
            </p:blipFill>
            <p:spPr>
              <a:xfrm>
                <a:off x="9226040" y="566085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437" name="Ink 436">
                <a:extLst>
                  <a:ext uri="{FF2B5EF4-FFF2-40B4-BE49-F238E27FC236}">
                    <a16:creationId xmlns:a16="http://schemas.microsoft.com/office/drawing/2014/main" id="{5E7A0B64-B0E4-E843-8F85-B6B00F9AFF62}"/>
                  </a:ext>
                </a:extLst>
              </p14:cNvPr>
              <p14:cNvContentPartPr/>
              <p14:nvPr/>
            </p14:nvContentPartPr>
            <p14:xfrm>
              <a:off x="9274280" y="5699010"/>
              <a:ext cx="360" cy="360"/>
            </p14:xfrm>
          </p:contentPart>
        </mc:Choice>
        <mc:Fallback xmlns="">
          <p:pic>
            <p:nvPicPr>
              <p:cNvPr id="437" name="Ink 436">
                <a:extLst>
                  <a:ext uri="{FF2B5EF4-FFF2-40B4-BE49-F238E27FC236}">
                    <a16:creationId xmlns:a16="http://schemas.microsoft.com/office/drawing/2014/main" id="{5E7A0B64-B0E4-E843-8F85-B6B00F9AFF62}"/>
                  </a:ext>
                </a:extLst>
              </p:cNvPr>
              <p:cNvPicPr/>
              <p:nvPr/>
            </p:nvPicPr>
            <p:blipFill>
              <a:blip r:embed="rId596"/>
              <a:stretch>
                <a:fillRect/>
              </a:stretch>
            </p:blipFill>
            <p:spPr>
              <a:xfrm>
                <a:off x="9256280" y="566337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438" name="Ink 437">
                <a:extLst>
                  <a:ext uri="{FF2B5EF4-FFF2-40B4-BE49-F238E27FC236}">
                    <a16:creationId xmlns:a16="http://schemas.microsoft.com/office/drawing/2014/main" id="{D809DD4C-86D1-7C4F-871A-6F905689EEC3}"/>
                  </a:ext>
                </a:extLst>
              </p14:cNvPr>
              <p14:cNvContentPartPr/>
              <p14:nvPr/>
            </p14:nvContentPartPr>
            <p14:xfrm>
              <a:off x="9244040" y="5701530"/>
              <a:ext cx="360" cy="360"/>
            </p14:xfrm>
          </p:contentPart>
        </mc:Choice>
        <mc:Fallback xmlns="">
          <p:pic>
            <p:nvPicPr>
              <p:cNvPr id="438" name="Ink 437">
                <a:extLst>
                  <a:ext uri="{FF2B5EF4-FFF2-40B4-BE49-F238E27FC236}">
                    <a16:creationId xmlns:a16="http://schemas.microsoft.com/office/drawing/2014/main" id="{D809DD4C-86D1-7C4F-871A-6F905689EEC3}"/>
                  </a:ext>
                </a:extLst>
              </p:cNvPr>
              <p:cNvPicPr/>
              <p:nvPr/>
            </p:nvPicPr>
            <p:blipFill>
              <a:blip r:embed="rId596"/>
              <a:stretch>
                <a:fillRect/>
              </a:stretch>
            </p:blipFill>
            <p:spPr>
              <a:xfrm>
                <a:off x="9226040" y="566553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439" name="Ink 438">
                <a:extLst>
                  <a:ext uri="{FF2B5EF4-FFF2-40B4-BE49-F238E27FC236}">
                    <a16:creationId xmlns:a16="http://schemas.microsoft.com/office/drawing/2014/main" id="{5A4A9C0F-87E7-3942-B3AC-F30171EBC109}"/>
                  </a:ext>
                </a:extLst>
              </p14:cNvPr>
              <p14:cNvContentPartPr/>
              <p14:nvPr/>
            </p14:nvContentPartPr>
            <p14:xfrm>
              <a:off x="9208760" y="5698290"/>
              <a:ext cx="360" cy="360"/>
            </p14:xfrm>
          </p:contentPart>
        </mc:Choice>
        <mc:Fallback xmlns="">
          <p:pic>
            <p:nvPicPr>
              <p:cNvPr id="439" name="Ink 438">
                <a:extLst>
                  <a:ext uri="{FF2B5EF4-FFF2-40B4-BE49-F238E27FC236}">
                    <a16:creationId xmlns:a16="http://schemas.microsoft.com/office/drawing/2014/main" id="{5A4A9C0F-87E7-3942-B3AC-F30171EBC109}"/>
                  </a:ext>
                </a:extLst>
              </p:cNvPr>
              <p:cNvPicPr/>
              <p:nvPr/>
            </p:nvPicPr>
            <p:blipFill>
              <a:blip r:embed="rId596"/>
              <a:stretch>
                <a:fillRect/>
              </a:stretch>
            </p:blipFill>
            <p:spPr>
              <a:xfrm>
                <a:off x="9191120" y="566229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440" name="Ink 439">
                <a:extLst>
                  <a:ext uri="{FF2B5EF4-FFF2-40B4-BE49-F238E27FC236}">
                    <a16:creationId xmlns:a16="http://schemas.microsoft.com/office/drawing/2014/main" id="{C06E0798-84AE-3C41-AC53-A8ED7C5EB8D0}"/>
                  </a:ext>
                </a:extLst>
              </p14:cNvPr>
              <p14:cNvContentPartPr/>
              <p14:nvPr/>
            </p14:nvContentPartPr>
            <p14:xfrm>
              <a:off x="9192560" y="5692890"/>
              <a:ext cx="360" cy="360"/>
            </p14:xfrm>
          </p:contentPart>
        </mc:Choice>
        <mc:Fallback xmlns="">
          <p:pic>
            <p:nvPicPr>
              <p:cNvPr id="440" name="Ink 439">
                <a:extLst>
                  <a:ext uri="{FF2B5EF4-FFF2-40B4-BE49-F238E27FC236}">
                    <a16:creationId xmlns:a16="http://schemas.microsoft.com/office/drawing/2014/main" id="{C06E0798-84AE-3C41-AC53-A8ED7C5EB8D0}"/>
                  </a:ext>
                </a:extLst>
              </p:cNvPr>
              <p:cNvPicPr/>
              <p:nvPr/>
            </p:nvPicPr>
            <p:blipFill>
              <a:blip r:embed="rId596"/>
              <a:stretch>
                <a:fillRect/>
              </a:stretch>
            </p:blipFill>
            <p:spPr>
              <a:xfrm>
                <a:off x="9174920" y="565689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441" name="Ink 440">
                <a:extLst>
                  <a:ext uri="{FF2B5EF4-FFF2-40B4-BE49-F238E27FC236}">
                    <a16:creationId xmlns:a16="http://schemas.microsoft.com/office/drawing/2014/main" id="{013E23E5-7526-7049-A7EF-4423F7657086}"/>
                  </a:ext>
                </a:extLst>
              </p14:cNvPr>
              <p14:cNvContentPartPr/>
              <p14:nvPr/>
            </p14:nvContentPartPr>
            <p14:xfrm>
              <a:off x="9210200" y="5713050"/>
              <a:ext cx="360" cy="360"/>
            </p14:xfrm>
          </p:contentPart>
        </mc:Choice>
        <mc:Fallback xmlns="">
          <p:pic>
            <p:nvPicPr>
              <p:cNvPr id="441" name="Ink 440">
                <a:extLst>
                  <a:ext uri="{FF2B5EF4-FFF2-40B4-BE49-F238E27FC236}">
                    <a16:creationId xmlns:a16="http://schemas.microsoft.com/office/drawing/2014/main" id="{013E23E5-7526-7049-A7EF-4423F7657086}"/>
                  </a:ext>
                </a:extLst>
              </p:cNvPr>
              <p:cNvPicPr/>
              <p:nvPr/>
            </p:nvPicPr>
            <p:blipFill>
              <a:blip r:embed="rId596"/>
              <a:stretch>
                <a:fillRect/>
              </a:stretch>
            </p:blipFill>
            <p:spPr>
              <a:xfrm>
                <a:off x="9192560" y="567705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442" name="Ink 441">
                <a:extLst>
                  <a:ext uri="{FF2B5EF4-FFF2-40B4-BE49-F238E27FC236}">
                    <a16:creationId xmlns:a16="http://schemas.microsoft.com/office/drawing/2014/main" id="{55C6BF24-34B8-7040-849A-D30F3A736D97}"/>
                  </a:ext>
                </a:extLst>
              </p14:cNvPr>
              <p14:cNvContentPartPr/>
              <p14:nvPr/>
            </p14:nvContentPartPr>
            <p14:xfrm>
              <a:off x="9231440" y="5723850"/>
              <a:ext cx="360" cy="360"/>
            </p14:xfrm>
          </p:contentPart>
        </mc:Choice>
        <mc:Fallback xmlns="">
          <p:pic>
            <p:nvPicPr>
              <p:cNvPr id="442" name="Ink 441">
                <a:extLst>
                  <a:ext uri="{FF2B5EF4-FFF2-40B4-BE49-F238E27FC236}">
                    <a16:creationId xmlns:a16="http://schemas.microsoft.com/office/drawing/2014/main" id="{55C6BF24-34B8-7040-849A-D30F3A736D97}"/>
                  </a:ext>
                </a:extLst>
              </p:cNvPr>
              <p:cNvPicPr/>
              <p:nvPr/>
            </p:nvPicPr>
            <p:blipFill>
              <a:blip r:embed="rId596"/>
              <a:stretch>
                <a:fillRect/>
              </a:stretch>
            </p:blipFill>
            <p:spPr>
              <a:xfrm>
                <a:off x="9213800" y="568785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443" name="Ink 442">
                <a:extLst>
                  <a:ext uri="{FF2B5EF4-FFF2-40B4-BE49-F238E27FC236}">
                    <a16:creationId xmlns:a16="http://schemas.microsoft.com/office/drawing/2014/main" id="{FADA195A-D805-B34E-81F1-36B64A5EADCE}"/>
                  </a:ext>
                </a:extLst>
              </p14:cNvPr>
              <p14:cNvContentPartPr/>
              <p14:nvPr/>
            </p14:nvContentPartPr>
            <p14:xfrm>
              <a:off x="9250520" y="5735370"/>
              <a:ext cx="360" cy="360"/>
            </p14:xfrm>
          </p:contentPart>
        </mc:Choice>
        <mc:Fallback xmlns="">
          <p:pic>
            <p:nvPicPr>
              <p:cNvPr id="443" name="Ink 442">
                <a:extLst>
                  <a:ext uri="{FF2B5EF4-FFF2-40B4-BE49-F238E27FC236}">
                    <a16:creationId xmlns:a16="http://schemas.microsoft.com/office/drawing/2014/main" id="{FADA195A-D805-B34E-81F1-36B64A5EADCE}"/>
                  </a:ext>
                </a:extLst>
              </p:cNvPr>
              <p:cNvPicPr/>
              <p:nvPr/>
            </p:nvPicPr>
            <p:blipFill>
              <a:blip r:embed="rId596"/>
              <a:stretch>
                <a:fillRect/>
              </a:stretch>
            </p:blipFill>
            <p:spPr>
              <a:xfrm>
                <a:off x="9232880" y="569973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444" name="Ink 443">
                <a:extLst>
                  <a:ext uri="{FF2B5EF4-FFF2-40B4-BE49-F238E27FC236}">
                    <a16:creationId xmlns:a16="http://schemas.microsoft.com/office/drawing/2014/main" id="{658A754F-3092-1548-A0D1-421C64FC7D68}"/>
                  </a:ext>
                </a:extLst>
              </p14:cNvPr>
              <p14:cNvContentPartPr/>
              <p14:nvPr/>
            </p14:nvContentPartPr>
            <p14:xfrm>
              <a:off x="9269600" y="5742210"/>
              <a:ext cx="360" cy="360"/>
            </p14:xfrm>
          </p:contentPart>
        </mc:Choice>
        <mc:Fallback xmlns="">
          <p:pic>
            <p:nvPicPr>
              <p:cNvPr id="444" name="Ink 443">
                <a:extLst>
                  <a:ext uri="{FF2B5EF4-FFF2-40B4-BE49-F238E27FC236}">
                    <a16:creationId xmlns:a16="http://schemas.microsoft.com/office/drawing/2014/main" id="{658A754F-3092-1548-A0D1-421C64FC7D68}"/>
                  </a:ext>
                </a:extLst>
              </p:cNvPr>
              <p:cNvPicPr/>
              <p:nvPr/>
            </p:nvPicPr>
            <p:blipFill>
              <a:blip r:embed="rId596"/>
              <a:stretch>
                <a:fillRect/>
              </a:stretch>
            </p:blipFill>
            <p:spPr>
              <a:xfrm>
                <a:off x="9251960" y="570657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445" name="Ink 444">
                <a:extLst>
                  <a:ext uri="{FF2B5EF4-FFF2-40B4-BE49-F238E27FC236}">
                    <a16:creationId xmlns:a16="http://schemas.microsoft.com/office/drawing/2014/main" id="{D82F0F24-BD5D-0A49-9042-58382628DBA7}"/>
                  </a:ext>
                </a:extLst>
              </p14:cNvPr>
              <p14:cNvContentPartPr/>
              <p14:nvPr/>
            </p14:nvContentPartPr>
            <p14:xfrm>
              <a:off x="9289760" y="5753370"/>
              <a:ext cx="360" cy="360"/>
            </p14:xfrm>
          </p:contentPart>
        </mc:Choice>
        <mc:Fallback xmlns="">
          <p:pic>
            <p:nvPicPr>
              <p:cNvPr id="445" name="Ink 444">
                <a:extLst>
                  <a:ext uri="{FF2B5EF4-FFF2-40B4-BE49-F238E27FC236}">
                    <a16:creationId xmlns:a16="http://schemas.microsoft.com/office/drawing/2014/main" id="{D82F0F24-BD5D-0A49-9042-58382628DBA7}"/>
                  </a:ext>
                </a:extLst>
              </p:cNvPr>
              <p:cNvPicPr/>
              <p:nvPr/>
            </p:nvPicPr>
            <p:blipFill>
              <a:blip r:embed="rId596"/>
              <a:stretch>
                <a:fillRect/>
              </a:stretch>
            </p:blipFill>
            <p:spPr>
              <a:xfrm>
                <a:off x="9272120" y="571737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446" name="Ink 445">
                <a:extLst>
                  <a:ext uri="{FF2B5EF4-FFF2-40B4-BE49-F238E27FC236}">
                    <a16:creationId xmlns:a16="http://schemas.microsoft.com/office/drawing/2014/main" id="{08B455E2-A62F-4C46-8A8F-40AB6B1CB8F0}"/>
                  </a:ext>
                </a:extLst>
              </p14:cNvPr>
              <p14:cNvContentPartPr/>
              <p14:nvPr/>
            </p14:nvContentPartPr>
            <p14:xfrm>
              <a:off x="9298400" y="5767410"/>
              <a:ext cx="360" cy="360"/>
            </p14:xfrm>
          </p:contentPart>
        </mc:Choice>
        <mc:Fallback xmlns="">
          <p:pic>
            <p:nvPicPr>
              <p:cNvPr id="446" name="Ink 445">
                <a:extLst>
                  <a:ext uri="{FF2B5EF4-FFF2-40B4-BE49-F238E27FC236}">
                    <a16:creationId xmlns:a16="http://schemas.microsoft.com/office/drawing/2014/main" id="{08B455E2-A62F-4C46-8A8F-40AB6B1CB8F0}"/>
                  </a:ext>
                </a:extLst>
              </p:cNvPr>
              <p:cNvPicPr/>
              <p:nvPr/>
            </p:nvPicPr>
            <p:blipFill>
              <a:blip r:embed="rId596"/>
              <a:stretch>
                <a:fillRect/>
              </a:stretch>
            </p:blipFill>
            <p:spPr>
              <a:xfrm>
                <a:off x="9280400" y="573177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447" name="Ink 446">
                <a:extLst>
                  <a:ext uri="{FF2B5EF4-FFF2-40B4-BE49-F238E27FC236}">
                    <a16:creationId xmlns:a16="http://schemas.microsoft.com/office/drawing/2014/main" id="{A91298B8-E854-7D4C-95C0-CB434B060625}"/>
                  </a:ext>
                </a:extLst>
              </p14:cNvPr>
              <p14:cNvContentPartPr/>
              <p14:nvPr/>
            </p14:nvContentPartPr>
            <p14:xfrm>
              <a:off x="9314240" y="5776770"/>
              <a:ext cx="360" cy="360"/>
            </p14:xfrm>
          </p:contentPart>
        </mc:Choice>
        <mc:Fallback xmlns="">
          <p:pic>
            <p:nvPicPr>
              <p:cNvPr id="447" name="Ink 446">
                <a:extLst>
                  <a:ext uri="{FF2B5EF4-FFF2-40B4-BE49-F238E27FC236}">
                    <a16:creationId xmlns:a16="http://schemas.microsoft.com/office/drawing/2014/main" id="{A91298B8-E854-7D4C-95C0-CB434B060625}"/>
                  </a:ext>
                </a:extLst>
              </p:cNvPr>
              <p:cNvPicPr/>
              <p:nvPr/>
            </p:nvPicPr>
            <p:blipFill>
              <a:blip r:embed="rId596"/>
              <a:stretch>
                <a:fillRect/>
              </a:stretch>
            </p:blipFill>
            <p:spPr>
              <a:xfrm>
                <a:off x="9296600" y="574077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448" name="Ink 447">
                <a:extLst>
                  <a:ext uri="{FF2B5EF4-FFF2-40B4-BE49-F238E27FC236}">
                    <a16:creationId xmlns:a16="http://schemas.microsoft.com/office/drawing/2014/main" id="{4F9CA9EF-D4BD-7C41-8060-946C847CC29A}"/>
                  </a:ext>
                </a:extLst>
              </p14:cNvPr>
              <p14:cNvContentPartPr/>
              <p14:nvPr/>
            </p14:nvContentPartPr>
            <p14:xfrm>
              <a:off x="9343040" y="5791530"/>
              <a:ext cx="360" cy="360"/>
            </p14:xfrm>
          </p:contentPart>
        </mc:Choice>
        <mc:Fallback xmlns="">
          <p:pic>
            <p:nvPicPr>
              <p:cNvPr id="448" name="Ink 447">
                <a:extLst>
                  <a:ext uri="{FF2B5EF4-FFF2-40B4-BE49-F238E27FC236}">
                    <a16:creationId xmlns:a16="http://schemas.microsoft.com/office/drawing/2014/main" id="{4F9CA9EF-D4BD-7C41-8060-946C847CC29A}"/>
                  </a:ext>
                </a:extLst>
              </p:cNvPr>
              <p:cNvPicPr/>
              <p:nvPr/>
            </p:nvPicPr>
            <p:blipFill>
              <a:blip r:embed="rId596"/>
              <a:stretch>
                <a:fillRect/>
              </a:stretch>
            </p:blipFill>
            <p:spPr>
              <a:xfrm>
                <a:off x="9325400" y="575589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449" name="Ink 448">
                <a:extLst>
                  <a:ext uri="{FF2B5EF4-FFF2-40B4-BE49-F238E27FC236}">
                    <a16:creationId xmlns:a16="http://schemas.microsoft.com/office/drawing/2014/main" id="{87A41688-AAEA-E34D-920C-3189D11F0917}"/>
                  </a:ext>
                </a:extLst>
              </p14:cNvPr>
              <p14:cNvContentPartPr/>
              <p14:nvPr/>
            </p14:nvContentPartPr>
            <p14:xfrm>
              <a:off x="9386960" y="5794770"/>
              <a:ext cx="360" cy="360"/>
            </p14:xfrm>
          </p:contentPart>
        </mc:Choice>
        <mc:Fallback xmlns="">
          <p:pic>
            <p:nvPicPr>
              <p:cNvPr id="449" name="Ink 448">
                <a:extLst>
                  <a:ext uri="{FF2B5EF4-FFF2-40B4-BE49-F238E27FC236}">
                    <a16:creationId xmlns:a16="http://schemas.microsoft.com/office/drawing/2014/main" id="{87A41688-AAEA-E34D-920C-3189D11F0917}"/>
                  </a:ext>
                </a:extLst>
              </p:cNvPr>
              <p:cNvPicPr/>
              <p:nvPr/>
            </p:nvPicPr>
            <p:blipFill>
              <a:blip r:embed="rId596"/>
              <a:stretch>
                <a:fillRect/>
              </a:stretch>
            </p:blipFill>
            <p:spPr>
              <a:xfrm>
                <a:off x="9369320" y="575877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450" name="Ink 449">
                <a:extLst>
                  <a:ext uri="{FF2B5EF4-FFF2-40B4-BE49-F238E27FC236}">
                    <a16:creationId xmlns:a16="http://schemas.microsoft.com/office/drawing/2014/main" id="{5031D596-DE15-3D4C-9DC8-FED59FBB28A6}"/>
                  </a:ext>
                </a:extLst>
              </p14:cNvPr>
              <p14:cNvContentPartPr/>
              <p14:nvPr/>
            </p14:nvContentPartPr>
            <p14:xfrm>
              <a:off x="9403520" y="5815650"/>
              <a:ext cx="360" cy="360"/>
            </p14:xfrm>
          </p:contentPart>
        </mc:Choice>
        <mc:Fallback xmlns="">
          <p:pic>
            <p:nvPicPr>
              <p:cNvPr id="450" name="Ink 449">
                <a:extLst>
                  <a:ext uri="{FF2B5EF4-FFF2-40B4-BE49-F238E27FC236}">
                    <a16:creationId xmlns:a16="http://schemas.microsoft.com/office/drawing/2014/main" id="{5031D596-DE15-3D4C-9DC8-FED59FBB28A6}"/>
                  </a:ext>
                </a:extLst>
              </p:cNvPr>
              <p:cNvPicPr/>
              <p:nvPr/>
            </p:nvPicPr>
            <p:blipFill>
              <a:blip r:embed="rId596"/>
              <a:stretch>
                <a:fillRect/>
              </a:stretch>
            </p:blipFill>
            <p:spPr>
              <a:xfrm>
                <a:off x="9385520" y="578001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451" name="Ink 450">
                <a:extLst>
                  <a:ext uri="{FF2B5EF4-FFF2-40B4-BE49-F238E27FC236}">
                    <a16:creationId xmlns:a16="http://schemas.microsoft.com/office/drawing/2014/main" id="{5A1FBB10-75D4-A540-AF3C-4946AC0D3DBE}"/>
                  </a:ext>
                </a:extLst>
              </p14:cNvPr>
              <p14:cNvContentPartPr/>
              <p14:nvPr/>
            </p14:nvContentPartPr>
            <p14:xfrm>
              <a:off x="9414320" y="5822850"/>
              <a:ext cx="360" cy="360"/>
            </p14:xfrm>
          </p:contentPart>
        </mc:Choice>
        <mc:Fallback xmlns="">
          <p:pic>
            <p:nvPicPr>
              <p:cNvPr id="451" name="Ink 450">
                <a:extLst>
                  <a:ext uri="{FF2B5EF4-FFF2-40B4-BE49-F238E27FC236}">
                    <a16:creationId xmlns:a16="http://schemas.microsoft.com/office/drawing/2014/main" id="{5A1FBB10-75D4-A540-AF3C-4946AC0D3DBE}"/>
                  </a:ext>
                </a:extLst>
              </p:cNvPr>
              <p:cNvPicPr/>
              <p:nvPr/>
            </p:nvPicPr>
            <p:blipFill>
              <a:blip r:embed="rId596"/>
              <a:stretch>
                <a:fillRect/>
              </a:stretch>
            </p:blipFill>
            <p:spPr>
              <a:xfrm>
                <a:off x="9396680" y="578721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452" name="Ink 451">
                <a:extLst>
                  <a:ext uri="{FF2B5EF4-FFF2-40B4-BE49-F238E27FC236}">
                    <a16:creationId xmlns:a16="http://schemas.microsoft.com/office/drawing/2014/main" id="{084C5A2C-CAB4-4741-A52B-B56E31C4B80D}"/>
                  </a:ext>
                </a:extLst>
              </p14:cNvPr>
              <p14:cNvContentPartPr/>
              <p14:nvPr/>
            </p14:nvContentPartPr>
            <p14:xfrm>
              <a:off x="9435920" y="5834730"/>
              <a:ext cx="360" cy="360"/>
            </p14:xfrm>
          </p:contentPart>
        </mc:Choice>
        <mc:Fallback xmlns="">
          <p:pic>
            <p:nvPicPr>
              <p:cNvPr id="452" name="Ink 451">
                <a:extLst>
                  <a:ext uri="{FF2B5EF4-FFF2-40B4-BE49-F238E27FC236}">
                    <a16:creationId xmlns:a16="http://schemas.microsoft.com/office/drawing/2014/main" id="{084C5A2C-CAB4-4741-A52B-B56E31C4B80D}"/>
                  </a:ext>
                </a:extLst>
              </p:cNvPr>
              <p:cNvPicPr/>
              <p:nvPr/>
            </p:nvPicPr>
            <p:blipFill>
              <a:blip r:embed="rId596"/>
              <a:stretch>
                <a:fillRect/>
              </a:stretch>
            </p:blipFill>
            <p:spPr>
              <a:xfrm>
                <a:off x="9418280" y="579909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453" name="Ink 452">
                <a:extLst>
                  <a:ext uri="{FF2B5EF4-FFF2-40B4-BE49-F238E27FC236}">
                    <a16:creationId xmlns:a16="http://schemas.microsoft.com/office/drawing/2014/main" id="{29460174-A166-AE43-94C5-B9D90162BCF7}"/>
                  </a:ext>
                </a:extLst>
              </p14:cNvPr>
              <p14:cNvContentPartPr/>
              <p14:nvPr/>
            </p14:nvContentPartPr>
            <p14:xfrm>
              <a:off x="9312080" y="5746170"/>
              <a:ext cx="360" cy="360"/>
            </p14:xfrm>
          </p:contentPart>
        </mc:Choice>
        <mc:Fallback xmlns="">
          <p:pic>
            <p:nvPicPr>
              <p:cNvPr id="453" name="Ink 452">
                <a:extLst>
                  <a:ext uri="{FF2B5EF4-FFF2-40B4-BE49-F238E27FC236}">
                    <a16:creationId xmlns:a16="http://schemas.microsoft.com/office/drawing/2014/main" id="{29460174-A166-AE43-94C5-B9D90162BCF7}"/>
                  </a:ext>
                </a:extLst>
              </p:cNvPr>
              <p:cNvPicPr/>
              <p:nvPr/>
            </p:nvPicPr>
            <p:blipFill>
              <a:blip r:embed="rId596"/>
              <a:stretch>
                <a:fillRect/>
              </a:stretch>
            </p:blipFill>
            <p:spPr>
              <a:xfrm>
                <a:off x="9294440" y="571017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454" name="Ink 453">
                <a:extLst>
                  <a:ext uri="{FF2B5EF4-FFF2-40B4-BE49-F238E27FC236}">
                    <a16:creationId xmlns:a16="http://schemas.microsoft.com/office/drawing/2014/main" id="{6155724D-BFAB-6346-B193-A630516E21C8}"/>
                  </a:ext>
                </a:extLst>
              </p14:cNvPr>
              <p14:cNvContentPartPr/>
              <p14:nvPr/>
            </p14:nvContentPartPr>
            <p14:xfrm>
              <a:off x="9293360" y="5732130"/>
              <a:ext cx="360" cy="360"/>
            </p14:xfrm>
          </p:contentPart>
        </mc:Choice>
        <mc:Fallback xmlns="">
          <p:pic>
            <p:nvPicPr>
              <p:cNvPr id="454" name="Ink 453">
                <a:extLst>
                  <a:ext uri="{FF2B5EF4-FFF2-40B4-BE49-F238E27FC236}">
                    <a16:creationId xmlns:a16="http://schemas.microsoft.com/office/drawing/2014/main" id="{6155724D-BFAB-6346-B193-A630516E21C8}"/>
                  </a:ext>
                </a:extLst>
              </p:cNvPr>
              <p:cNvPicPr/>
              <p:nvPr/>
            </p:nvPicPr>
            <p:blipFill>
              <a:blip r:embed="rId596"/>
              <a:stretch>
                <a:fillRect/>
              </a:stretch>
            </p:blipFill>
            <p:spPr>
              <a:xfrm>
                <a:off x="9275720" y="569613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455" name="Ink 454">
                <a:extLst>
                  <a:ext uri="{FF2B5EF4-FFF2-40B4-BE49-F238E27FC236}">
                    <a16:creationId xmlns:a16="http://schemas.microsoft.com/office/drawing/2014/main" id="{E088631B-16E3-974E-B3C8-BDB4AD0A51D3}"/>
                  </a:ext>
                </a:extLst>
              </p14:cNvPr>
              <p14:cNvContentPartPr/>
              <p14:nvPr/>
            </p14:nvContentPartPr>
            <p14:xfrm>
              <a:off x="9249080" y="5730330"/>
              <a:ext cx="360" cy="360"/>
            </p14:xfrm>
          </p:contentPart>
        </mc:Choice>
        <mc:Fallback xmlns="">
          <p:pic>
            <p:nvPicPr>
              <p:cNvPr id="455" name="Ink 454">
                <a:extLst>
                  <a:ext uri="{FF2B5EF4-FFF2-40B4-BE49-F238E27FC236}">
                    <a16:creationId xmlns:a16="http://schemas.microsoft.com/office/drawing/2014/main" id="{E088631B-16E3-974E-B3C8-BDB4AD0A51D3}"/>
                  </a:ext>
                </a:extLst>
              </p:cNvPr>
              <p:cNvPicPr/>
              <p:nvPr/>
            </p:nvPicPr>
            <p:blipFill>
              <a:blip r:embed="rId596"/>
              <a:stretch>
                <a:fillRect/>
              </a:stretch>
            </p:blipFill>
            <p:spPr>
              <a:xfrm>
                <a:off x="9231440" y="569433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456" name="Ink 455">
                <a:extLst>
                  <a:ext uri="{FF2B5EF4-FFF2-40B4-BE49-F238E27FC236}">
                    <a16:creationId xmlns:a16="http://schemas.microsoft.com/office/drawing/2014/main" id="{87EB6740-3EC2-634C-8A91-AF42A2505DF3}"/>
                  </a:ext>
                </a:extLst>
              </p14:cNvPr>
              <p14:cNvContentPartPr/>
              <p14:nvPr/>
            </p14:nvContentPartPr>
            <p14:xfrm>
              <a:off x="9209840" y="5704410"/>
              <a:ext cx="195480" cy="45360"/>
            </p14:xfrm>
          </p:contentPart>
        </mc:Choice>
        <mc:Fallback xmlns="">
          <p:pic>
            <p:nvPicPr>
              <p:cNvPr id="456" name="Ink 455">
                <a:extLst>
                  <a:ext uri="{FF2B5EF4-FFF2-40B4-BE49-F238E27FC236}">
                    <a16:creationId xmlns:a16="http://schemas.microsoft.com/office/drawing/2014/main" id="{87EB6740-3EC2-634C-8A91-AF42A2505DF3}"/>
                  </a:ext>
                </a:extLst>
              </p:cNvPr>
              <p:cNvPicPr/>
              <p:nvPr/>
            </p:nvPicPr>
            <p:blipFill>
              <a:blip r:embed="rId625"/>
              <a:stretch>
                <a:fillRect/>
              </a:stretch>
            </p:blipFill>
            <p:spPr>
              <a:xfrm>
                <a:off x="9191840" y="5668410"/>
                <a:ext cx="23112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457" name="Ink 456">
                <a:extLst>
                  <a:ext uri="{FF2B5EF4-FFF2-40B4-BE49-F238E27FC236}">
                    <a16:creationId xmlns:a16="http://schemas.microsoft.com/office/drawing/2014/main" id="{8393607B-D981-304B-A247-EA795309EDCB}"/>
                  </a:ext>
                </a:extLst>
              </p14:cNvPr>
              <p14:cNvContentPartPr/>
              <p14:nvPr/>
            </p14:nvContentPartPr>
            <p14:xfrm>
              <a:off x="9453920" y="5701170"/>
              <a:ext cx="370800" cy="24480"/>
            </p14:xfrm>
          </p:contentPart>
        </mc:Choice>
        <mc:Fallback xmlns="">
          <p:pic>
            <p:nvPicPr>
              <p:cNvPr id="457" name="Ink 456">
                <a:extLst>
                  <a:ext uri="{FF2B5EF4-FFF2-40B4-BE49-F238E27FC236}">
                    <a16:creationId xmlns:a16="http://schemas.microsoft.com/office/drawing/2014/main" id="{8393607B-D981-304B-A247-EA795309EDCB}"/>
                  </a:ext>
                </a:extLst>
              </p:cNvPr>
              <p:cNvPicPr/>
              <p:nvPr/>
            </p:nvPicPr>
            <p:blipFill>
              <a:blip r:embed="rId627"/>
              <a:stretch>
                <a:fillRect/>
              </a:stretch>
            </p:blipFill>
            <p:spPr>
              <a:xfrm>
                <a:off x="9435920" y="5665530"/>
                <a:ext cx="4064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458" name="Ink 457">
                <a:extLst>
                  <a:ext uri="{FF2B5EF4-FFF2-40B4-BE49-F238E27FC236}">
                    <a16:creationId xmlns:a16="http://schemas.microsoft.com/office/drawing/2014/main" id="{4624757D-E498-6147-90D1-D658B2A716B8}"/>
                  </a:ext>
                </a:extLst>
              </p14:cNvPr>
              <p14:cNvContentPartPr/>
              <p14:nvPr/>
            </p14:nvContentPartPr>
            <p14:xfrm>
              <a:off x="9593600" y="5730330"/>
              <a:ext cx="532080" cy="95040"/>
            </p14:xfrm>
          </p:contentPart>
        </mc:Choice>
        <mc:Fallback xmlns="">
          <p:pic>
            <p:nvPicPr>
              <p:cNvPr id="458" name="Ink 457">
                <a:extLst>
                  <a:ext uri="{FF2B5EF4-FFF2-40B4-BE49-F238E27FC236}">
                    <a16:creationId xmlns:a16="http://schemas.microsoft.com/office/drawing/2014/main" id="{4624757D-E498-6147-90D1-D658B2A716B8}"/>
                  </a:ext>
                </a:extLst>
              </p:cNvPr>
              <p:cNvPicPr/>
              <p:nvPr/>
            </p:nvPicPr>
            <p:blipFill>
              <a:blip r:embed="rId629"/>
              <a:stretch>
                <a:fillRect/>
              </a:stretch>
            </p:blipFill>
            <p:spPr>
              <a:xfrm>
                <a:off x="9575600" y="5694330"/>
                <a:ext cx="56772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459" name="Ink 458">
                <a:extLst>
                  <a:ext uri="{FF2B5EF4-FFF2-40B4-BE49-F238E27FC236}">
                    <a16:creationId xmlns:a16="http://schemas.microsoft.com/office/drawing/2014/main" id="{F7A178B7-2D54-C948-B9F0-1B324FC700A8}"/>
                  </a:ext>
                </a:extLst>
              </p14:cNvPr>
              <p14:cNvContentPartPr/>
              <p14:nvPr/>
            </p14:nvContentPartPr>
            <p14:xfrm>
              <a:off x="10682600" y="6480570"/>
              <a:ext cx="360" cy="360"/>
            </p14:xfrm>
          </p:contentPart>
        </mc:Choice>
        <mc:Fallback xmlns="">
          <p:pic>
            <p:nvPicPr>
              <p:cNvPr id="459" name="Ink 458">
                <a:extLst>
                  <a:ext uri="{FF2B5EF4-FFF2-40B4-BE49-F238E27FC236}">
                    <a16:creationId xmlns:a16="http://schemas.microsoft.com/office/drawing/2014/main" id="{F7A178B7-2D54-C948-B9F0-1B324FC700A8}"/>
                  </a:ext>
                </a:extLst>
              </p:cNvPr>
              <p:cNvPicPr/>
              <p:nvPr/>
            </p:nvPicPr>
            <p:blipFill>
              <a:blip r:embed="rId596"/>
              <a:stretch>
                <a:fillRect/>
              </a:stretch>
            </p:blipFill>
            <p:spPr>
              <a:xfrm>
                <a:off x="10664600" y="644493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460" name="Ink 459">
                <a:extLst>
                  <a:ext uri="{FF2B5EF4-FFF2-40B4-BE49-F238E27FC236}">
                    <a16:creationId xmlns:a16="http://schemas.microsoft.com/office/drawing/2014/main" id="{BC290215-1560-6548-A629-A1D1E73EA2CD}"/>
                  </a:ext>
                </a:extLst>
              </p14:cNvPr>
              <p14:cNvContentPartPr/>
              <p14:nvPr/>
            </p14:nvContentPartPr>
            <p14:xfrm>
              <a:off x="10671080" y="6494250"/>
              <a:ext cx="360" cy="360"/>
            </p14:xfrm>
          </p:contentPart>
        </mc:Choice>
        <mc:Fallback xmlns="">
          <p:pic>
            <p:nvPicPr>
              <p:cNvPr id="460" name="Ink 459">
                <a:extLst>
                  <a:ext uri="{FF2B5EF4-FFF2-40B4-BE49-F238E27FC236}">
                    <a16:creationId xmlns:a16="http://schemas.microsoft.com/office/drawing/2014/main" id="{BC290215-1560-6548-A629-A1D1E73EA2CD}"/>
                  </a:ext>
                </a:extLst>
              </p:cNvPr>
              <p:cNvPicPr/>
              <p:nvPr/>
            </p:nvPicPr>
            <p:blipFill>
              <a:blip r:embed="rId596"/>
              <a:stretch>
                <a:fillRect/>
              </a:stretch>
            </p:blipFill>
            <p:spPr>
              <a:xfrm>
                <a:off x="10653440" y="645825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461" name="Ink 460">
                <a:extLst>
                  <a:ext uri="{FF2B5EF4-FFF2-40B4-BE49-F238E27FC236}">
                    <a16:creationId xmlns:a16="http://schemas.microsoft.com/office/drawing/2014/main" id="{6C1AF609-2AD9-4441-AA3B-953CDD5F6E19}"/>
                  </a:ext>
                </a:extLst>
              </p14:cNvPr>
              <p14:cNvContentPartPr/>
              <p14:nvPr/>
            </p14:nvContentPartPr>
            <p14:xfrm>
              <a:off x="10671080" y="6386970"/>
              <a:ext cx="37080" cy="107280"/>
            </p14:xfrm>
          </p:contentPart>
        </mc:Choice>
        <mc:Fallback xmlns="">
          <p:pic>
            <p:nvPicPr>
              <p:cNvPr id="461" name="Ink 460">
                <a:extLst>
                  <a:ext uri="{FF2B5EF4-FFF2-40B4-BE49-F238E27FC236}">
                    <a16:creationId xmlns:a16="http://schemas.microsoft.com/office/drawing/2014/main" id="{6C1AF609-2AD9-4441-AA3B-953CDD5F6E19}"/>
                  </a:ext>
                </a:extLst>
              </p:cNvPr>
              <p:cNvPicPr/>
              <p:nvPr/>
            </p:nvPicPr>
            <p:blipFill>
              <a:blip r:embed="rId633"/>
              <a:stretch>
                <a:fillRect/>
              </a:stretch>
            </p:blipFill>
            <p:spPr>
              <a:xfrm>
                <a:off x="10653440" y="6351330"/>
                <a:ext cx="727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462" name="Ink 461">
                <a:extLst>
                  <a:ext uri="{FF2B5EF4-FFF2-40B4-BE49-F238E27FC236}">
                    <a16:creationId xmlns:a16="http://schemas.microsoft.com/office/drawing/2014/main" id="{D88BA067-1AC7-9E47-AC78-9F6B32BDCB8B}"/>
                  </a:ext>
                </a:extLst>
              </p14:cNvPr>
              <p14:cNvContentPartPr/>
              <p14:nvPr/>
            </p14:nvContentPartPr>
            <p14:xfrm>
              <a:off x="10682240" y="6376530"/>
              <a:ext cx="37440" cy="136080"/>
            </p14:xfrm>
          </p:contentPart>
        </mc:Choice>
        <mc:Fallback xmlns="">
          <p:pic>
            <p:nvPicPr>
              <p:cNvPr id="462" name="Ink 461">
                <a:extLst>
                  <a:ext uri="{FF2B5EF4-FFF2-40B4-BE49-F238E27FC236}">
                    <a16:creationId xmlns:a16="http://schemas.microsoft.com/office/drawing/2014/main" id="{D88BA067-1AC7-9E47-AC78-9F6B32BDCB8B}"/>
                  </a:ext>
                </a:extLst>
              </p:cNvPr>
              <p:cNvPicPr/>
              <p:nvPr/>
            </p:nvPicPr>
            <p:blipFill>
              <a:blip r:embed="rId635"/>
              <a:stretch>
                <a:fillRect/>
              </a:stretch>
            </p:blipFill>
            <p:spPr>
              <a:xfrm>
                <a:off x="10664240" y="6340890"/>
                <a:ext cx="730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463" name="Ink 462">
                <a:extLst>
                  <a:ext uri="{FF2B5EF4-FFF2-40B4-BE49-F238E27FC236}">
                    <a16:creationId xmlns:a16="http://schemas.microsoft.com/office/drawing/2014/main" id="{ADB9FD9B-68C9-EA43-AF16-6A0F5884D766}"/>
                  </a:ext>
                </a:extLst>
              </p14:cNvPr>
              <p14:cNvContentPartPr/>
              <p14:nvPr/>
            </p14:nvContentPartPr>
            <p14:xfrm>
              <a:off x="9128120" y="5673090"/>
              <a:ext cx="82800" cy="37080"/>
            </p14:xfrm>
          </p:contentPart>
        </mc:Choice>
        <mc:Fallback xmlns="">
          <p:pic>
            <p:nvPicPr>
              <p:cNvPr id="463" name="Ink 462">
                <a:extLst>
                  <a:ext uri="{FF2B5EF4-FFF2-40B4-BE49-F238E27FC236}">
                    <a16:creationId xmlns:a16="http://schemas.microsoft.com/office/drawing/2014/main" id="{ADB9FD9B-68C9-EA43-AF16-6A0F5884D766}"/>
                  </a:ext>
                </a:extLst>
              </p:cNvPr>
              <p:cNvPicPr/>
              <p:nvPr/>
            </p:nvPicPr>
            <p:blipFill>
              <a:blip r:embed="rId637"/>
              <a:stretch>
                <a:fillRect/>
              </a:stretch>
            </p:blipFill>
            <p:spPr>
              <a:xfrm>
                <a:off x="9119120" y="5664450"/>
                <a:ext cx="100440" cy="54720"/>
              </a:xfrm>
              <a:prstGeom prst="rect">
                <a:avLst/>
              </a:prstGeom>
            </p:spPr>
          </p:pic>
        </mc:Fallback>
      </mc:AlternateContent>
      <p:sp>
        <p:nvSpPr>
          <p:cNvPr id="427" name="TextBox 6">
            <a:extLst>
              <a:ext uri="{FF2B5EF4-FFF2-40B4-BE49-F238E27FC236}">
                <a16:creationId xmlns:a16="http://schemas.microsoft.com/office/drawing/2014/main" id="{A05FD3F6-4DED-6241-8E86-3AFD443FBE58}"/>
              </a:ext>
            </a:extLst>
          </p:cNvPr>
          <p:cNvSpPr txBox="1"/>
          <p:nvPr/>
        </p:nvSpPr>
        <p:spPr>
          <a:xfrm>
            <a:off x="5807988" y="266700"/>
            <a:ext cx="6672021" cy="666849"/>
          </a:xfrm>
          <a:prstGeom prst="rect">
            <a:avLst/>
          </a:prstGeom>
        </p:spPr>
        <p:txBody>
          <a:bodyPr wrap="square" lIns="0" tIns="0" rIns="0" bIns="0" rtlCol="0" anchor="t">
            <a:spAutoFit/>
          </a:bodyPr>
          <a:lstStyle/>
          <a:p>
            <a:pPr algn="ctr">
              <a:lnSpc>
                <a:spcPts val="5231"/>
              </a:lnSpc>
              <a:spcBef>
                <a:spcPct val="0"/>
              </a:spcBef>
            </a:pPr>
            <a:r>
              <a:rPr lang="en-US" sz="5400" spc="200" dirty="0">
                <a:solidFill>
                  <a:srgbClr val="10035B"/>
                </a:solidFill>
                <a:latin typeface="Aileron Regular Bold"/>
              </a:rPr>
              <a:t>The Wheel of Life</a:t>
            </a:r>
          </a:p>
        </p:txBody>
      </p:sp>
    </p:spTree>
    <p:extLst>
      <p:ext uri="{BB962C8B-B14F-4D97-AF65-F5344CB8AC3E}">
        <p14:creationId xmlns:p14="http://schemas.microsoft.com/office/powerpoint/2010/main" val="425541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838145"/>
            <a:ext cx="18643743" cy="1149425"/>
          </a:xfrm>
          <a:prstGeom prst="rect">
            <a:avLst/>
          </a:prstGeom>
        </p:spPr>
      </p:pic>
      <p:pic>
        <p:nvPicPr>
          <p:cNvPr id="3" name="Picture 3"/>
          <p:cNvPicPr>
            <a:picLocks noChangeAspect="1"/>
          </p:cNvPicPr>
          <p:nvPr/>
        </p:nvPicPr>
        <p:blipFill>
          <a:blip r:embed="rId2"/>
          <a:srcRect t="17058" b="73739"/>
          <a:stretch>
            <a:fillRect/>
          </a:stretch>
        </p:blipFill>
        <p:spPr>
          <a:xfrm>
            <a:off x="-88936" y="9942004"/>
            <a:ext cx="18643743" cy="1149425"/>
          </a:xfrm>
          <a:prstGeom prst="rect">
            <a:avLst/>
          </a:prstGeom>
        </p:spPr>
      </p:pic>
      <p:pic>
        <p:nvPicPr>
          <p:cNvPr id="4" name="Picture 4"/>
          <p:cNvPicPr>
            <a:picLocks noChangeAspect="1"/>
          </p:cNvPicPr>
          <p:nvPr/>
        </p:nvPicPr>
        <p:blipFill>
          <a:blip r:embed="rId3"/>
          <a:srcRect/>
          <a:stretch>
            <a:fillRect/>
          </a:stretch>
        </p:blipFill>
        <p:spPr>
          <a:xfrm>
            <a:off x="15765285" y="-362651"/>
            <a:ext cx="2433312" cy="2433312"/>
          </a:xfrm>
          <a:prstGeom prst="rect">
            <a:avLst/>
          </a:prstGeom>
        </p:spPr>
      </p:pic>
      <p:sp>
        <p:nvSpPr>
          <p:cNvPr id="7" name="TextBox 7"/>
          <p:cNvSpPr txBox="1"/>
          <p:nvPr/>
        </p:nvSpPr>
        <p:spPr>
          <a:xfrm>
            <a:off x="1028700" y="1028700"/>
            <a:ext cx="16230600" cy="3539430"/>
          </a:xfrm>
          <a:prstGeom prst="rect">
            <a:avLst/>
          </a:prstGeom>
        </p:spPr>
        <p:txBody>
          <a:bodyPr lIns="0" tIns="0" rIns="0" bIns="0" rtlCol="0" anchor="t">
            <a:spAutoFit/>
          </a:bodyPr>
          <a:lstStyle/>
          <a:p>
            <a:pPr algn="ctr">
              <a:spcBef>
                <a:spcPct val="0"/>
              </a:spcBef>
            </a:pPr>
            <a:r>
              <a:rPr lang="en-US" sz="11500" spc="205" dirty="0">
                <a:solidFill>
                  <a:srgbClr val="10035B"/>
                </a:solidFill>
                <a:latin typeface="Aileron Regular Bold"/>
              </a:rPr>
              <a:t>Peer mentoring encounter</a:t>
            </a:r>
          </a:p>
        </p:txBody>
      </p:sp>
      <p:pic>
        <p:nvPicPr>
          <p:cNvPr id="6" name="Imagen 5">
            <a:extLst>
              <a:ext uri="{FF2B5EF4-FFF2-40B4-BE49-F238E27FC236}">
                <a16:creationId xmlns:a16="http://schemas.microsoft.com/office/drawing/2014/main" id="{1F0A74AE-CE60-B946-BC68-022B6C4A65F5}"/>
              </a:ext>
            </a:extLst>
          </p:cNvPr>
          <p:cNvPicPr>
            <a:picLocks noChangeAspect="1"/>
          </p:cNvPicPr>
          <p:nvPr/>
        </p:nvPicPr>
        <p:blipFill rotWithShape="1">
          <a:blip r:embed="rId4">
            <a:extLst>
              <a:ext uri="{28A0092B-C50C-407E-A947-70E740481C1C}">
                <a14:useLocalDpi xmlns:a14="http://schemas.microsoft.com/office/drawing/2010/main" val="0"/>
              </a:ext>
            </a:extLst>
          </a:blip>
          <a:srcRect l="4167" t="45888" r="71667" b="24815"/>
          <a:stretch/>
        </p:blipFill>
        <p:spPr>
          <a:xfrm>
            <a:off x="5981700" y="4829908"/>
            <a:ext cx="6324600" cy="4312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196925"/>
            <a:ext cx="18643743" cy="1149425"/>
          </a:xfrm>
          <a:prstGeom prst="rect">
            <a:avLst/>
          </a:prstGeom>
        </p:spPr>
      </p:pic>
      <p:pic>
        <p:nvPicPr>
          <p:cNvPr id="3" name="Picture 3"/>
          <p:cNvPicPr>
            <a:picLocks noChangeAspect="1"/>
          </p:cNvPicPr>
          <p:nvPr/>
        </p:nvPicPr>
        <p:blipFill>
          <a:blip r:embed="rId2"/>
          <a:srcRect t="17058" b="73739"/>
          <a:stretch>
            <a:fillRect/>
          </a:stretch>
        </p:blipFill>
        <p:spPr>
          <a:xfrm>
            <a:off x="-88936" y="9480475"/>
            <a:ext cx="18643743" cy="1149425"/>
          </a:xfrm>
          <a:prstGeom prst="rect">
            <a:avLst/>
          </a:prstGeom>
        </p:spPr>
      </p:pic>
      <p:pic>
        <p:nvPicPr>
          <p:cNvPr id="4" name="Picture 4"/>
          <p:cNvPicPr>
            <a:picLocks noChangeAspect="1"/>
          </p:cNvPicPr>
          <p:nvPr/>
        </p:nvPicPr>
        <p:blipFill>
          <a:blip r:embed="rId3"/>
          <a:srcRect/>
          <a:stretch>
            <a:fillRect/>
          </a:stretch>
        </p:blipFill>
        <p:spPr>
          <a:xfrm>
            <a:off x="15775455" y="7853688"/>
            <a:ext cx="2433312" cy="2433312"/>
          </a:xfrm>
          <a:prstGeom prst="rect">
            <a:avLst/>
          </a:prstGeom>
        </p:spPr>
      </p:pic>
      <p:sp>
        <p:nvSpPr>
          <p:cNvPr id="9" name="TextBox 9"/>
          <p:cNvSpPr txBox="1"/>
          <p:nvPr/>
        </p:nvSpPr>
        <p:spPr>
          <a:xfrm>
            <a:off x="685800" y="1714500"/>
            <a:ext cx="15404013" cy="3185487"/>
          </a:xfrm>
          <a:prstGeom prst="rect">
            <a:avLst/>
          </a:prstGeom>
        </p:spPr>
        <p:txBody>
          <a:bodyPr lIns="0" tIns="0" rIns="0" bIns="0" rtlCol="0" anchor="t">
            <a:spAutoFit/>
          </a:bodyPr>
          <a:lstStyle/>
          <a:p>
            <a:pPr marL="742950" indent="-742950">
              <a:lnSpc>
                <a:spcPts val="4479"/>
              </a:lnSpc>
              <a:buAutoNum type="arabicPeriod"/>
            </a:pPr>
            <a:r>
              <a:rPr lang="en-US" sz="4400" spc="64" dirty="0">
                <a:solidFill>
                  <a:srgbClr val="10035B"/>
                </a:solidFill>
                <a:latin typeface="Aileron Regular Bold"/>
              </a:rPr>
              <a:t>Update:</a:t>
            </a:r>
          </a:p>
          <a:p>
            <a:pPr marL="742950" indent="-742950">
              <a:lnSpc>
                <a:spcPts val="4479"/>
              </a:lnSpc>
              <a:buAutoNum type="arabicPeriod"/>
            </a:pPr>
            <a:endParaRPr lang="en-US" sz="4400" spc="64" dirty="0">
              <a:solidFill>
                <a:srgbClr val="10035B"/>
              </a:solidFill>
              <a:latin typeface="Aileron Regular Bold"/>
            </a:endParaRPr>
          </a:p>
          <a:p>
            <a:pPr marL="690881" lvl="1" indent="-345440">
              <a:buFont typeface="Arial"/>
              <a:buChar char="•"/>
            </a:pPr>
            <a:r>
              <a:rPr lang="en-US" sz="4400" spc="64" dirty="0">
                <a:solidFill>
                  <a:srgbClr val="10035B"/>
                </a:solidFill>
                <a:latin typeface="Arimo"/>
              </a:rPr>
              <a:t>Prayer</a:t>
            </a:r>
          </a:p>
          <a:p>
            <a:pPr marL="690881" lvl="1" indent="-345440">
              <a:buFont typeface="Arial"/>
              <a:buChar char="•"/>
            </a:pPr>
            <a:r>
              <a:rPr lang="en-US" sz="4400" spc="64" dirty="0">
                <a:solidFill>
                  <a:srgbClr val="10035B"/>
                </a:solidFill>
                <a:latin typeface="Arimo"/>
              </a:rPr>
              <a:t>Key questions: How are you? How is your family doing? How is your ministry?</a:t>
            </a:r>
          </a:p>
        </p:txBody>
      </p:sp>
      <p:sp>
        <p:nvSpPr>
          <p:cNvPr id="11" name="TextBox 5">
            <a:extLst>
              <a:ext uri="{FF2B5EF4-FFF2-40B4-BE49-F238E27FC236}">
                <a16:creationId xmlns:a16="http://schemas.microsoft.com/office/drawing/2014/main" id="{AB9D99C1-D171-614B-9AD6-ABC147B610B5}"/>
              </a:ext>
            </a:extLst>
          </p:cNvPr>
          <p:cNvSpPr txBox="1"/>
          <p:nvPr/>
        </p:nvSpPr>
        <p:spPr>
          <a:xfrm>
            <a:off x="1921042" y="255361"/>
            <a:ext cx="14736585" cy="620939"/>
          </a:xfrm>
          <a:prstGeom prst="rect">
            <a:avLst/>
          </a:prstGeom>
        </p:spPr>
        <p:txBody>
          <a:bodyPr lIns="0" tIns="0" rIns="0" bIns="0" rtlCol="0" anchor="t">
            <a:spAutoFit/>
          </a:bodyPr>
          <a:lstStyle/>
          <a:p>
            <a:pPr algn="ctr">
              <a:lnSpc>
                <a:spcPts val="4765"/>
              </a:lnSpc>
            </a:pPr>
            <a:r>
              <a:rPr lang="en-US" sz="5400" spc="200" dirty="0">
                <a:solidFill>
                  <a:srgbClr val="10035B"/>
                </a:solidFill>
                <a:latin typeface="Aileron Regular Bold"/>
              </a:rPr>
              <a:t>Peer mentoring encounter </a:t>
            </a:r>
          </a:p>
        </p:txBody>
      </p:sp>
      <p:sp>
        <p:nvSpPr>
          <p:cNvPr id="7" name="TextBox 9">
            <a:extLst>
              <a:ext uri="{FF2B5EF4-FFF2-40B4-BE49-F238E27FC236}">
                <a16:creationId xmlns:a16="http://schemas.microsoft.com/office/drawing/2014/main" id="{34D372CF-AE22-6B46-A717-00F258E305B6}"/>
              </a:ext>
            </a:extLst>
          </p:cNvPr>
          <p:cNvSpPr txBox="1"/>
          <p:nvPr/>
        </p:nvSpPr>
        <p:spPr>
          <a:xfrm>
            <a:off x="2971800" y="5947442"/>
            <a:ext cx="14295427" cy="2508379"/>
          </a:xfrm>
          <a:prstGeom prst="rect">
            <a:avLst/>
          </a:prstGeom>
        </p:spPr>
        <p:txBody>
          <a:bodyPr wrap="square" lIns="0" tIns="0" rIns="0" bIns="0" rtlCol="0" anchor="t">
            <a:spAutoFit/>
          </a:bodyPr>
          <a:lstStyle/>
          <a:p>
            <a:pPr algn="just">
              <a:lnSpc>
                <a:spcPts val="4480"/>
              </a:lnSpc>
            </a:pPr>
            <a:r>
              <a:rPr lang="en-US" sz="4400" spc="64" dirty="0">
                <a:solidFill>
                  <a:srgbClr val="10035B"/>
                </a:solidFill>
                <a:latin typeface="Aileron Regular Bold"/>
              </a:rPr>
              <a:t>2. Obstacles and projects</a:t>
            </a:r>
          </a:p>
          <a:p>
            <a:pPr algn="just">
              <a:lnSpc>
                <a:spcPts val="4480"/>
              </a:lnSpc>
            </a:pPr>
            <a:endParaRPr lang="en-US" sz="4400" spc="64" dirty="0">
              <a:solidFill>
                <a:srgbClr val="10035B"/>
              </a:solidFill>
              <a:latin typeface="Aileron Regular Bold"/>
            </a:endParaRPr>
          </a:p>
          <a:p>
            <a:pPr marL="690881" lvl="1" indent="-345440" algn="just">
              <a:buFont typeface="Arial"/>
              <a:buChar char="•"/>
            </a:pPr>
            <a:r>
              <a:rPr lang="en-US" sz="4400" spc="64" dirty="0">
                <a:solidFill>
                  <a:srgbClr val="10035B"/>
                </a:solidFill>
                <a:latin typeface="Arimo"/>
              </a:rPr>
              <a:t>What obstacles have we found so far? Each person shares (limit time)</a:t>
            </a:r>
          </a:p>
        </p:txBody>
      </p:sp>
    </p:spTree>
    <p:extLst>
      <p:ext uri="{BB962C8B-B14F-4D97-AF65-F5344CB8AC3E}">
        <p14:creationId xmlns:p14="http://schemas.microsoft.com/office/powerpoint/2010/main" val="16950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8" b="73739"/>
          <a:stretch>
            <a:fillRect/>
          </a:stretch>
        </p:blipFill>
        <p:spPr>
          <a:xfrm>
            <a:off x="0" y="-196925"/>
            <a:ext cx="18643743" cy="1149425"/>
          </a:xfrm>
          <a:prstGeom prst="rect">
            <a:avLst/>
          </a:prstGeom>
        </p:spPr>
      </p:pic>
      <p:pic>
        <p:nvPicPr>
          <p:cNvPr id="3" name="Picture 3"/>
          <p:cNvPicPr>
            <a:picLocks noChangeAspect="1"/>
          </p:cNvPicPr>
          <p:nvPr/>
        </p:nvPicPr>
        <p:blipFill>
          <a:blip r:embed="rId2"/>
          <a:srcRect t="17058" b="73739"/>
          <a:stretch>
            <a:fillRect/>
          </a:stretch>
        </p:blipFill>
        <p:spPr>
          <a:xfrm>
            <a:off x="-88936" y="9480475"/>
            <a:ext cx="18643743" cy="1149425"/>
          </a:xfrm>
          <a:prstGeom prst="rect">
            <a:avLst/>
          </a:prstGeom>
        </p:spPr>
      </p:pic>
      <p:pic>
        <p:nvPicPr>
          <p:cNvPr id="4" name="Picture 4"/>
          <p:cNvPicPr>
            <a:picLocks noChangeAspect="1"/>
          </p:cNvPicPr>
          <p:nvPr/>
        </p:nvPicPr>
        <p:blipFill>
          <a:blip r:embed="rId3"/>
          <a:srcRect/>
          <a:stretch>
            <a:fillRect/>
          </a:stretch>
        </p:blipFill>
        <p:spPr>
          <a:xfrm>
            <a:off x="15775455" y="7853688"/>
            <a:ext cx="2433312" cy="2433312"/>
          </a:xfrm>
          <a:prstGeom prst="rect">
            <a:avLst/>
          </a:prstGeom>
        </p:spPr>
      </p:pic>
      <p:sp>
        <p:nvSpPr>
          <p:cNvPr id="9" name="TextBox 9"/>
          <p:cNvSpPr txBox="1"/>
          <p:nvPr/>
        </p:nvSpPr>
        <p:spPr>
          <a:xfrm>
            <a:off x="685800" y="2032055"/>
            <a:ext cx="15404013" cy="2508379"/>
          </a:xfrm>
          <a:prstGeom prst="rect">
            <a:avLst/>
          </a:prstGeom>
        </p:spPr>
        <p:txBody>
          <a:bodyPr lIns="0" tIns="0" rIns="0" bIns="0" rtlCol="0" anchor="t">
            <a:spAutoFit/>
          </a:bodyPr>
          <a:lstStyle/>
          <a:p>
            <a:pPr algn="just">
              <a:lnSpc>
                <a:spcPts val="4480"/>
              </a:lnSpc>
            </a:pPr>
            <a:r>
              <a:rPr lang="en-US" sz="4400" spc="64" dirty="0">
                <a:solidFill>
                  <a:srgbClr val="10035B"/>
                </a:solidFill>
                <a:latin typeface="Aileron Regular Bold"/>
              </a:rPr>
              <a:t>3. Next steps</a:t>
            </a:r>
          </a:p>
          <a:p>
            <a:pPr algn="just">
              <a:lnSpc>
                <a:spcPts val="4480"/>
              </a:lnSpc>
            </a:pPr>
            <a:endParaRPr lang="en-US" sz="4400" spc="64" dirty="0">
              <a:solidFill>
                <a:srgbClr val="10035B"/>
              </a:solidFill>
              <a:latin typeface="Aileron Regular Bold"/>
            </a:endParaRPr>
          </a:p>
          <a:p>
            <a:pPr marL="690881" lvl="1" indent="-345440" algn="just">
              <a:buFont typeface="Arial"/>
              <a:buChar char="•"/>
            </a:pPr>
            <a:r>
              <a:rPr lang="en-US" sz="4400" spc="64" dirty="0">
                <a:solidFill>
                  <a:srgbClr val="10035B"/>
                </a:solidFill>
                <a:latin typeface="Arimo"/>
              </a:rPr>
              <a:t>Each person shares what they will do. It is recommended to note down to review it again in the next meeting</a:t>
            </a:r>
          </a:p>
        </p:txBody>
      </p:sp>
      <p:sp>
        <p:nvSpPr>
          <p:cNvPr id="7" name="TextBox 9">
            <a:extLst>
              <a:ext uri="{FF2B5EF4-FFF2-40B4-BE49-F238E27FC236}">
                <a16:creationId xmlns:a16="http://schemas.microsoft.com/office/drawing/2014/main" id="{34D372CF-AE22-6B46-A717-00F258E305B6}"/>
              </a:ext>
            </a:extLst>
          </p:cNvPr>
          <p:cNvSpPr txBox="1"/>
          <p:nvPr/>
        </p:nvSpPr>
        <p:spPr>
          <a:xfrm>
            <a:off x="3276600" y="5807618"/>
            <a:ext cx="14295427" cy="2508379"/>
          </a:xfrm>
          <a:prstGeom prst="rect">
            <a:avLst/>
          </a:prstGeom>
        </p:spPr>
        <p:txBody>
          <a:bodyPr wrap="square" lIns="0" tIns="0" rIns="0" bIns="0" rtlCol="0" anchor="t">
            <a:spAutoFit/>
          </a:bodyPr>
          <a:lstStyle/>
          <a:p>
            <a:pPr algn="just">
              <a:lnSpc>
                <a:spcPts val="4480"/>
              </a:lnSpc>
            </a:pPr>
            <a:r>
              <a:rPr lang="en-US" sz="4400" spc="64" dirty="0">
                <a:solidFill>
                  <a:srgbClr val="10035B"/>
                </a:solidFill>
                <a:latin typeface="Aileron Regular Bold"/>
              </a:rPr>
              <a:t>4. Logistics and practical issues</a:t>
            </a:r>
          </a:p>
          <a:p>
            <a:pPr algn="just">
              <a:lnSpc>
                <a:spcPts val="4480"/>
              </a:lnSpc>
            </a:pPr>
            <a:endParaRPr lang="en-US" sz="4400" spc="64" dirty="0">
              <a:solidFill>
                <a:srgbClr val="10035B"/>
              </a:solidFill>
              <a:latin typeface="Aileron Regular Bold"/>
            </a:endParaRPr>
          </a:p>
          <a:p>
            <a:pPr marL="690881" lvl="1" indent="-345440" algn="just">
              <a:buFont typeface="Arial"/>
              <a:buChar char="•"/>
            </a:pPr>
            <a:r>
              <a:rPr lang="en-US" sz="3600" spc="64" dirty="0">
                <a:solidFill>
                  <a:srgbClr val="004AAD"/>
                </a:solidFill>
                <a:latin typeface="Aileron Regular"/>
              </a:rPr>
              <a:t> </a:t>
            </a:r>
            <a:r>
              <a:rPr lang="en-US" sz="4400" spc="64" dirty="0">
                <a:solidFill>
                  <a:srgbClr val="10035B"/>
                </a:solidFill>
                <a:latin typeface="Arimo"/>
              </a:rPr>
              <a:t>Date, time, and place of the next meeting, other details</a:t>
            </a:r>
          </a:p>
        </p:txBody>
      </p:sp>
      <p:sp>
        <p:nvSpPr>
          <p:cNvPr id="8" name="TextBox 5">
            <a:extLst>
              <a:ext uri="{FF2B5EF4-FFF2-40B4-BE49-F238E27FC236}">
                <a16:creationId xmlns:a16="http://schemas.microsoft.com/office/drawing/2014/main" id="{33565D1C-96F0-3143-B384-4D3E3C59C6F7}"/>
              </a:ext>
            </a:extLst>
          </p:cNvPr>
          <p:cNvSpPr txBox="1"/>
          <p:nvPr/>
        </p:nvSpPr>
        <p:spPr>
          <a:xfrm>
            <a:off x="1921042" y="255361"/>
            <a:ext cx="14736585" cy="620939"/>
          </a:xfrm>
          <a:prstGeom prst="rect">
            <a:avLst/>
          </a:prstGeom>
        </p:spPr>
        <p:txBody>
          <a:bodyPr lIns="0" tIns="0" rIns="0" bIns="0" rtlCol="0" anchor="t">
            <a:spAutoFit/>
          </a:bodyPr>
          <a:lstStyle/>
          <a:p>
            <a:pPr algn="ctr">
              <a:lnSpc>
                <a:spcPts val="4765"/>
              </a:lnSpc>
            </a:pPr>
            <a:r>
              <a:rPr lang="en-US" sz="5400" spc="200" dirty="0">
                <a:solidFill>
                  <a:srgbClr val="10035B"/>
                </a:solidFill>
                <a:latin typeface="Aileron Regular Bold"/>
              </a:rPr>
              <a:t>Peer mentoring encounter </a:t>
            </a:r>
          </a:p>
        </p:txBody>
      </p:sp>
    </p:spTree>
    <p:extLst>
      <p:ext uri="{BB962C8B-B14F-4D97-AF65-F5344CB8AC3E}">
        <p14:creationId xmlns:p14="http://schemas.microsoft.com/office/powerpoint/2010/main" val="29296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alphaModFix amt="30000"/>
          </a:blip>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457450" y="7303514"/>
            <a:ext cx="4415266" cy="4415266"/>
          </a:xfrm>
          <a:prstGeom prst="rect">
            <a:avLst/>
          </a:prstGeom>
        </p:spPr>
      </p:pic>
      <p:sp>
        <p:nvSpPr>
          <p:cNvPr id="6" name="TextBox 6"/>
          <p:cNvSpPr txBox="1"/>
          <p:nvPr/>
        </p:nvSpPr>
        <p:spPr>
          <a:xfrm>
            <a:off x="1622917" y="2488927"/>
            <a:ext cx="15042166" cy="5309146"/>
          </a:xfrm>
          <a:prstGeom prst="rect">
            <a:avLst/>
          </a:prstGeom>
        </p:spPr>
        <p:txBody>
          <a:bodyPr lIns="0" tIns="0" rIns="0" bIns="0" rtlCol="0" anchor="t">
            <a:spAutoFit/>
          </a:bodyPr>
          <a:lstStyle/>
          <a:p>
            <a:pPr algn="ctr"/>
            <a:r>
              <a:rPr lang="en-US" sz="11500" spc="314" dirty="0">
                <a:solidFill>
                  <a:srgbClr val="10035B"/>
                </a:solidFill>
                <a:latin typeface="Aileron Regular Bold"/>
              </a:rPr>
              <a:t>THE MENTOR AS A</a:t>
            </a:r>
          </a:p>
          <a:p>
            <a:pPr algn="ctr">
              <a:spcBef>
                <a:spcPct val="0"/>
              </a:spcBef>
            </a:pPr>
            <a:r>
              <a:rPr lang="en-US" sz="11500" spc="314" dirty="0">
                <a:solidFill>
                  <a:srgbClr val="10035B"/>
                </a:solidFill>
                <a:latin typeface="Aileron Regular Bold"/>
              </a:rPr>
              <a:t> MENTOR DEVELOPER</a:t>
            </a:r>
          </a:p>
        </p:txBody>
      </p:sp>
    </p:spTree>
    <p:extLst>
      <p:ext uri="{BB962C8B-B14F-4D97-AF65-F5344CB8AC3E}">
        <p14:creationId xmlns:p14="http://schemas.microsoft.com/office/powerpoint/2010/main" val="214941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brightnessContrast bright="-20000" contrast="-40000"/>
                    </a14:imgEffect>
                  </a14:imgLayer>
                </a14:imgProps>
              </a:ext>
            </a:extLst>
          </a:blip>
          <a:srcRect t="17058" b="73739"/>
          <a:stretch>
            <a:fillRect/>
          </a:stretch>
        </p:blipFill>
        <p:spPr>
          <a:xfrm>
            <a:off x="0" y="-114300"/>
            <a:ext cx="18643743" cy="1149425"/>
          </a:xfrm>
          <a:prstGeom prst="rect">
            <a:avLst/>
          </a:prstGeom>
        </p:spPr>
      </p:pic>
      <p:sp>
        <p:nvSpPr>
          <p:cNvPr id="3" name="TextBox 3"/>
          <p:cNvSpPr txBox="1"/>
          <p:nvPr/>
        </p:nvSpPr>
        <p:spPr>
          <a:xfrm>
            <a:off x="1917735" y="237664"/>
            <a:ext cx="14630400" cy="638636"/>
          </a:xfrm>
          <a:prstGeom prst="rect">
            <a:avLst/>
          </a:prstGeom>
        </p:spPr>
        <p:txBody>
          <a:bodyPr wrap="square" lIns="0" tIns="0" rIns="0" bIns="0" rtlCol="0" anchor="t">
            <a:spAutoFit/>
          </a:bodyPr>
          <a:lstStyle/>
          <a:p>
            <a:pPr algn="ctr">
              <a:lnSpc>
                <a:spcPts val="4765"/>
              </a:lnSpc>
            </a:pPr>
            <a:r>
              <a:rPr lang="en-US" sz="6000" spc="205" dirty="0">
                <a:solidFill>
                  <a:schemeClr val="bg1"/>
                </a:solidFill>
                <a:latin typeface="Aileron Regular Bold"/>
              </a:rPr>
              <a:t>Why Develop Mentors? </a:t>
            </a:r>
          </a:p>
        </p:txBody>
      </p:sp>
      <p:sp>
        <p:nvSpPr>
          <p:cNvPr id="7" name="TextBox 7"/>
          <p:cNvSpPr txBox="1"/>
          <p:nvPr/>
        </p:nvSpPr>
        <p:spPr>
          <a:xfrm>
            <a:off x="765926" y="3636956"/>
            <a:ext cx="16720290" cy="1231106"/>
          </a:xfrm>
          <a:prstGeom prst="rect">
            <a:avLst/>
          </a:prstGeom>
        </p:spPr>
        <p:txBody>
          <a:bodyPr lIns="0" tIns="0" rIns="0" bIns="0" rtlCol="0" anchor="t">
            <a:spAutoFit/>
          </a:bodyPr>
          <a:lstStyle/>
          <a:p>
            <a:pPr marL="345438" lvl="1" algn="ctr"/>
            <a:r>
              <a:rPr lang="en-US" sz="4000" spc="61" dirty="0">
                <a:solidFill>
                  <a:srgbClr val="10035B"/>
                </a:solidFill>
                <a:latin typeface="Aileron Regular"/>
              </a:rPr>
              <a:t>"If I could go back in time, when I was just starting out in the ministry, and I could do something different, it would be, to find a mentor."</a:t>
            </a:r>
          </a:p>
        </p:txBody>
      </p:sp>
      <p:pic>
        <p:nvPicPr>
          <p:cNvPr id="8" name="Picture 8"/>
          <p:cNvPicPr>
            <a:picLocks noChangeAspect="1"/>
          </p:cNvPicPr>
          <p:nvPr/>
        </p:nvPicPr>
        <p:blipFill>
          <a:blip r:embed="rId4"/>
          <a:srcRect t="17058" b="73739"/>
          <a:stretch>
            <a:fillRect/>
          </a:stretch>
        </p:blipFill>
        <p:spPr>
          <a:xfrm>
            <a:off x="-88936" y="9942004"/>
            <a:ext cx="18643743" cy="1149425"/>
          </a:xfrm>
          <a:prstGeom prst="rect">
            <a:avLst/>
          </a:prstGeom>
        </p:spPr>
      </p:pic>
      <p:pic>
        <p:nvPicPr>
          <p:cNvPr id="10" name="Picture 10"/>
          <p:cNvPicPr>
            <a:picLocks noChangeAspect="1"/>
          </p:cNvPicPr>
          <p:nvPr/>
        </p:nvPicPr>
        <p:blipFill>
          <a:blip r:embed="rId5"/>
          <a:srcRect/>
          <a:stretch>
            <a:fillRect/>
          </a:stretch>
        </p:blipFill>
        <p:spPr>
          <a:xfrm>
            <a:off x="44780" y="8658117"/>
            <a:ext cx="2433312" cy="2433312"/>
          </a:xfrm>
          <a:prstGeom prst="rect">
            <a:avLst/>
          </a:prstGeom>
        </p:spPr>
      </p:pic>
      <p:sp>
        <p:nvSpPr>
          <p:cNvPr id="11" name="TextBox 7">
            <a:extLst>
              <a:ext uri="{FF2B5EF4-FFF2-40B4-BE49-F238E27FC236}">
                <a16:creationId xmlns:a16="http://schemas.microsoft.com/office/drawing/2014/main" id="{E09FDE50-7E6B-C148-BADF-9EA9022A1BF8}"/>
              </a:ext>
            </a:extLst>
          </p:cNvPr>
          <p:cNvSpPr txBox="1"/>
          <p:nvPr/>
        </p:nvSpPr>
        <p:spPr>
          <a:xfrm>
            <a:off x="765926" y="6808738"/>
            <a:ext cx="16720290" cy="1154162"/>
          </a:xfrm>
          <a:prstGeom prst="rect">
            <a:avLst/>
          </a:prstGeom>
        </p:spPr>
        <p:txBody>
          <a:bodyPr lIns="0" tIns="0" rIns="0" bIns="0" rtlCol="0" anchor="t">
            <a:spAutoFit/>
          </a:bodyPr>
          <a:lstStyle/>
          <a:p>
            <a:pPr marL="345441" lvl="1" algn="ctr">
              <a:lnSpc>
                <a:spcPts val="4480"/>
              </a:lnSpc>
            </a:pPr>
            <a:r>
              <a:rPr lang="en-US" sz="4000" spc="61" dirty="0">
                <a:solidFill>
                  <a:srgbClr val="10035B"/>
                </a:solidFill>
                <a:latin typeface="Aileron Regular"/>
              </a:rPr>
              <a:t>“I would like to mentor others, but I don't know how not to do it; nobody did it to me."</a:t>
            </a:r>
          </a:p>
        </p:txBody>
      </p:sp>
      <p:pic>
        <p:nvPicPr>
          <p:cNvPr id="9" name="Imagen 8">
            <a:extLst>
              <a:ext uri="{FF2B5EF4-FFF2-40B4-BE49-F238E27FC236}">
                <a16:creationId xmlns:a16="http://schemas.microsoft.com/office/drawing/2014/main" id="{2D42834F-4092-3740-B320-C1653ACFA3FF}"/>
              </a:ext>
            </a:extLst>
          </p:cNvPr>
          <p:cNvPicPr>
            <a:picLocks noChangeAspect="1"/>
          </p:cNvPicPr>
          <p:nvPr/>
        </p:nvPicPr>
        <p:blipFill rotWithShape="1">
          <a:blip r:embed="rId6">
            <a:extLst>
              <a:ext uri="{28A0092B-C50C-407E-A947-70E740481C1C}">
                <a14:useLocalDpi xmlns:a14="http://schemas.microsoft.com/office/drawing/2010/main" val="0"/>
              </a:ext>
            </a:extLst>
          </a:blip>
          <a:srcRect l="2083" t="2733" r="79167" b="64358"/>
          <a:stretch/>
        </p:blipFill>
        <p:spPr>
          <a:xfrm>
            <a:off x="16078200" y="1453439"/>
            <a:ext cx="1885217" cy="1861261"/>
          </a:xfrm>
          <a:prstGeom prst="rect">
            <a:avLst/>
          </a:prstGeom>
        </p:spPr>
      </p:pic>
      <p:sp>
        <p:nvSpPr>
          <p:cNvPr id="12" name="AutoShape 7">
            <a:extLst>
              <a:ext uri="{FF2B5EF4-FFF2-40B4-BE49-F238E27FC236}">
                <a16:creationId xmlns:a16="http://schemas.microsoft.com/office/drawing/2014/main" id="{FCCF54F1-3C21-E84D-B72C-9CC53CF444F3}"/>
              </a:ext>
            </a:extLst>
          </p:cNvPr>
          <p:cNvSpPr/>
          <p:nvPr/>
        </p:nvSpPr>
        <p:spPr>
          <a:xfrm rot="-10800000">
            <a:off x="8144570" y="5767891"/>
            <a:ext cx="1820297" cy="137609"/>
          </a:xfrm>
          <a:prstGeom prst="rect">
            <a:avLst/>
          </a:prstGeom>
          <a:solidFill>
            <a:srgbClr val="000000"/>
          </a:solidFill>
        </p:spPr>
        <p:txBody>
          <a:bodyPr/>
          <a:lstStyle/>
          <a:p>
            <a:endParaRPr lang="es-GT"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brightnessContrast bright="-20000" contrast="-40000"/>
                    </a14:imgEffect>
                  </a14:imgLayer>
                </a14:imgProps>
              </a:ext>
            </a:extLst>
          </a:blip>
          <a:srcRect t="17058" b="73739"/>
          <a:stretch>
            <a:fillRect/>
          </a:stretch>
        </p:blipFill>
        <p:spPr>
          <a:xfrm>
            <a:off x="0" y="-114300"/>
            <a:ext cx="18643743" cy="1149425"/>
          </a:xfrm>
          <a:prstGeom prst="rect">
            <a:avLst/>
          </a:prstGeom>
        </p:spPr>
      </p:pic>
      <p:pic>
        <p:nvPicPr>
          <p:cNvPr id="8" name="Picture 8"/>
          <p:cNvPicPr>
            <a:picLocks noChangeAspect="1"/>
          </p:cNvPicPr>
          <p:nvPr/>
        </p:nvPicPr>
        <p:blipFill>
          <a:blip r:embed="rId4"/>
          <a:srcRect t="17058" b="73739"/>
          <a:stretch>
            <a:fillRect/>
          </a:stretch>
        </p:blipFill>
        <p:spPr>
          <a:xfrm>
            <a:off x="-88936" y="9942004"/>
            <a:ext cx="18643743" cy="1149425"/>
          </a:xfrm>
          <a:prstGeom prst="rect">
            <a:avLst/>
          </a:prstGeom>
        </p:spPr>
      </p:pic>
      <p:pic>
        <p:nvPicPr>
          <p:cNvPr id="10" name="Picture 10"/>
          <p:cNvPicPr>
            <a:picLocks noChangeAspect="1"/>
          </p:cNvPicPr>
          <p:nvPr/>
        </p:nvPicPr>
        <p:blipFill>
          <a:blip r:embed="rId5"/>
          <a:srcRect/>
          <a:stretch>
            <a:fillRect/>
          </a:stretch>
        </p:blipFill>
        <p:spPr>
          <a:xfrm>
            <a:off x="44780" y="8658117"/>
            <a:ext cx="2433312" cy="2433312"/>
          </a:xfrm>
          <a:prstGeom prst="rect">
            <a:avLst/>
          </a:prstGeom>
        </p:spPr>
      </p:pic>
      <p:sp>
        <p:nvSpPr>
          <p:cNvPr id="12" name="TextBox 7">
            <a:extLst>
              <a:ext uri="{FF2B5EF4-FFF2-40B4-BE49-F238E27FC236}">
                <a16:creationId xmlns:a16="http://schemas.microsoft.com/office/drawing/2014/main" id="{33B177AD-354D-4747-B679-5C05598C3373}"/>
              </a:ext>
            </a:extLst>
          </p:cNvPr>
          <p:cNvSpPr txBox="1"/>
          <p:nvPr/>
        </p:nvSpPr>
        <p:spPr>
          <a:xfrm>
            <a:off x="1117635" y="1938864"/>
            <a:ext cx="16230600" cy="2462213"/>
          </a:xfrm>
          <a:prstGeom prst="rect">
            <a:avLst/>
          </a:prstGeom>
        </p:spPr>
        <p:txBody>
          <a:bodyPr lIns="0" tIns="0" rIns="0" bIns="0" rtlCol="0" anchor="t">
            <a:spAutoFit/>
          </a:bodyPr>
          <a:lstStyle/>
          <a:p>
            <a:r>
              <a:rPr lang="en-US" sz="4000" spc="61" dirty="0">
                <a:solidFill>
                  <a:srgbClr val="10035B"/>
                </a:solidFill>
                <a:latin typeface="Aileron Regular"/>
              </a:rPr>
              <a:t>“The journey of life does not have to be walked alone. Being a mentor is a rewarding opportunity to share with others what you have learned in your journey and help them move towards the best version of themselves.” (Garry Ridge).</a:t>
            </a:r>
          </a:p>
        </p:txBody>
      </p:sp>
      <p:sp>
        <p:nvSpPr>
          <p:cNvPr id="9" name="TextBox 7">
            <a:extLst>
              <a:ext uri="{FF2B5EF4-FFF2-40B4-BE49-F238E27FC236}">
                <a16:creationId xmlns:a16="http://schemas.microsoft.com/office/drawing/2014/main" id="{092E4974-B80B-354F-B0EF-86F2090C3551}"/>
              </a:ext>
            </a:extLst>
          </p:cNvPr>
          <p:cNvSpPr txBox="1"/>
          <p:nvPr/>
        </p:nvSpPr>
        <p:spPr>
          <a:xfrm>
            <a:off x="1028700" y="5570604"/>
            <a:ext cx="16230600" cy="3077766"/>
          </a:xfrm>
          <a:prstGeom prst="rect">
            <a:avLst/>
          </a:prstGeom>
        </p:spPr>
        <p:txBody>
          <a:bodyPr lIns="0" tIns="0" rIns="0" bIns="0" rtlCol="0" anchor="t">
            <a:spAutoFit/>
          </a:bodyPr>
          <a:lstStyle/>
          <a:p>
            <a:r>
              <a:rPr lang="en-US" sz="4000" spc="61" dirty="0">
                <a:solidFill>
                  <a:srgbClr val="10035B"/>
                </a:solidFill>
                <a:latin typeface="Aileron Regular"/>
              </a:rPr>
              <a:t>“Most leaders have followers around them. They believe that the key in leadership is to gain more followers. Some leaders surround themselves with other leaders, but the leaders who bring great value to organizations are those who develop leaders who, in addition to sharing the workload, make the vision to expand.” (John Maxwell).</a:t>
            </a:r>
          </a:p>
        </p:txBody>
      </p:sp>
      <p:sp>
        <p:nvSpPr>
          <p:cNvPr id="11" name="TextBox 3">
            <a:extLst>
              <a:ext uri="{FF2B5EF4-FFF2-40B4-BE49-F238E27FC236}">
                <a16:creationId xmlns:a16="http://schemas.microsoft.com/office/drawing/2014/main" id="{2B224F76-15C3-A94C-87F7-4C77DD32F392}"/>
              </a:ext>
            </a:extLst>
          </p:cNvPr>
          <p:cNvSpPr txBox="1"/>
          <p:nvPr/>
        </p:nvSpPr>
        <p:spPr>
          <a:xfrm>
            <a:off x="1917735" y="237664"/>
            <a:ext cx="14630400" cy="638636"/>
          </a:xfrm>
          <a:prstGeom prst="rect">
            <a:avLst/>
          </a:prstGeom>
        </p:spPr>
        <p:txBody>
          <a:bodyPr wrap="square" lIns="0" tIns="0" rIns="0" bIns="0" rtlCol="0" anchor="t">
            <a:spAutoFit/>
          </a:bodyPr>
          <a:lstStyle/>
          <a:p>
            <a:pPr algn="ctr">
              <a:lnSpc>
                <a:spcPts val="4765"/>
              </a:lnSpc>
            </a:pPr>
            <a:r>
              <a:rPr lang="en-US" sz="6000" spc="205" dirty="0">
                <a:solidFill>
                  <a:schemeClr val="bg1"/>
                </a:solidFill>
                <a:latin typeface="Aileron Regular Bold"/>
              </a:rPr>
              <a:t>Why Develop Mentors? </a:t>
            </a:r>
          </a:p>
        </p:txBody>
      </p:sp>
      <p:sp>
        <p:nvSpPr>
          <p:cNvPr id="13" name="AutoShape 7">
            <a:extLst>
              <a:ext uri="{FF2B5EF4-FFF2-40B4-BE49-F238E27FC236}">
                <a16:creationId xmlns:a16="http://schemas.microsoft.com/office/drawing/2014/main" id="{59DD0DF4-F101-054D-99CB-E4295BEE7971}"/>
              </a:ext>
            </a:extLst>
          </p:cNvPr>
          <p:cNvSpPr/>
          <p:nvPr/>
        </p:nvSpPr>
        <p:spPr>
          <a:xfrm rot="-10800000">
            <a:off x="8233851" y="5074695"/>
            <a:ext cx="1820297" cy="137609"/>
          </a:xfrm>
          <a:prstGeom prst="rect">
            <a:avLst/>
          </a:prstGeom>
          <a:solidFill>
            <a:srgbClr val="000000"/>
          </a:solidFill>
        </p:spPr>
        <p:txBody>
          <a:bodyPr/>
          <a:lstStyle/>
          <a:p>
            <a:endParaRPr lang="es-GT" dirty="0"/>
          </a:p>
        </p:txBody>
      </p:sp>
    </p:spTree>
    <p:extLst>
      <p:ext uri="{BB962C8B-B14F-4D97-AF65-F5344CB8AC3E}">
        <p14:creationId xmlns:p14="http://schemas.microsoft.com/office/powerpoint/2010/main" val="6954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9" t="88392" b="6416"/>
          <a:stretch>
            <a:fillRect/>
          </a:stretch>
        </p:blipFill>
        <p:spPr>
          <a:xfrm>
            <a:off x="-163664" y="9433231"/>
            <a:ext cx="18451664" cy="989639"/>
          </a:xfrm>
          <a:prstGeom prst="rect">
            <a:avLst/>
          </a:prstGeom>
        </p:spPr>
      </p:pic>
      <p:pic>
        <p:nvPicPr>
          <p:cNvPr id="3" name="Picture 3"/>
          <p:cNvPicPr>
            <a:picLocks noChangeAspect="1"/>
          </p:cNvPicPr>
          <p:nvPr/>
        </p:nvPicPr>
        <p:blipFill>
          <a:blip r:embed="rId3"/>
          <a:srcRect/>
          <a:stretch>
            <a:fillRect/>
          </a:stretch>
        </p:blipFill>
        <p:spPr>
          <a:xfrm>
            <a:off x="7845512" y="8606619"/>
            <a:ext cx="2433312" cy="2433312"/>
          </a:xfrm>
          <a:prstGeom prst="rect">
            <a:avLst/>
          </a:prstGeom>
        </p:spPr>
      </p:pic>
      <p:pic>
        <p:nvPicPr>
          <p:cNvPr id="4" name="Picture 4"/>
          <p:cNvPicPr>
            <a:picLocks noChangeAspect="1"/>
          </p:cNvPicPr>
          <p:nvPr/>
        </p:nvPicPr>
        <p:blipFill>
          <a:blip r:embed="rId4"/>
          <a:srcRect/>
          <a:stretch>
            <a:fillRect/>
          </a:stretch>
        </p:blipFill>
        <p:spPr>
          <a:xfrm>
            <a:off x="841612" y="5647783"/>
            <a:ext cx="2812020" cy="3347643"/>
          </a:xfrm>
          <a:prstGeom prst="rect">
            <a:avLst/>
          </a:prstGeom>
        </p:spPr>
      </p:pic>
      <p:sp>
        <p:nvSpPr>
          <p:cNvPr id="9" name="TextBox 9"/>
          <p:cNvSpPr txBox="1"/>
          <p:nvPr/>
        </p:nvSpPr>
        <p:spPr>
          <a:xfrm>
            <a:off x="1537366" y="1485900"/>
            <a:ext cx="12616291" cy="619400"/>
          </a:xfrm>
          <a:prstGeom prst="rect">
            <a:avLst/>
          </a:prstGeom>
        </p:spPr>
        <p:txBody>
          <a:bodyPr wrap="square" lIns="0" tIns="0" rIns="0" bIns="0" rtlCol="0" anchor="t">
            <a:spAutoFit/>
          </a:bodyPr>
          <a:lstStyle/>
          <a:p>
            <a:pPr>
              <a:lnSpc>
                <a:spcPts val="4619"/>
              </a:lnSpc>
            </a:pPr>
            <a:r>
              <a:rPr lang="en-US" sz="6000" u="sng" spc="61" dirty="0">
                <a:solidFill>
                  <a:srgbClr val="10035B"/>
                </a:solidFill>
                <a:latin typeface="Aileron Regular Bold"/>
              </a:rPr>
              <a:t>Questions to reflect on: </a:t>
            </a:r>
          </a:p>
        </p:txBody>
      </p:sp>
      <p:sp>
        <p:nvSpPr>
          <p:cNvPr id="11" name="TextBox 7">
            <a:extLst>
              <a:ext uri="{FF2B5EF4-FFF2-40B4-BE49-F238E27FC236}">
                <a16:creationId xmlns:a16="http://schemas.microsoft.com/office/drawing/2014/main" id="{536D756E-E42D-EA44-ADCB-C4DCBD618F57}"/>
              </a:ext>
            </a:extLst>
          </p:cNvPr>
          <p:cNvSpPr txBox="1"/>
          <p:nvPr/>
        </p:nvSpPr>
        <p:spPr>
          <a:xfrm>
            <a:off x="4724400" y="6142899"/>
            <a:ext cx="12386128" cy="1846659"/>
          </a:xfrm>
          <a:prstGeom prst="rect">
            <a:avLst/>
          </a:prstGeom>
        </p:spPr>
        <p:txBody>
          <a:bodyPr wrap="square" lIns="0" tIns="0" rIns="0" bIns="0" rtlCol="0" anchor="t">
            <a:spAutoFit/>
          </a:bodyPr>
          <a:lstStyle/>
          <a:p>
            <a:r>
              <a:rPr lang="en-US" sz="4000" spc="61" dirty="0">
                <a:solidFill>
                  <a:srgbClr val="10035B"/>
                </a:solidFill>
                <a:latin typeface="Aileron Regular"/>
              </a:rPr>
              <a:t>Are you developing mentors or is your expectation of the leaders you accompany only to see them as mentees?</a:t>
            </a:r>
          </a:p>
        </p:txBody>
      </p:sp>
      <p:sp>
        <p:nvSpPr>
          <p:cNvPr id="7" name="TextBox 9">
            <a:extLst>
              <a:ext uri="{FF2B5EF4-FFF2-40B4-BE49-F238E27FC236}">
                <a16:creationId xmlns:a16="http://schemas.microsoft.com/office/drawing/2014/main" id="{5033EF49-C2D0-234B-93E8-9A578EF87142}"/>
              </a:ext>
            </a:extLst>
          </p:cNvPr>
          <p:cNvSpPr txBox="1"/>
          <p:nvPr/>
        </p:nvSpPr>
        <p:spPr>
          <a:xfrm>
            <a:off x="1828800" y="3412503"/>
            <a:ext cx="12616291" cy="1231106"/>
          </a:xfrm>
          <a:prstGeom prst="rect">
            <a:avLst/>
          </a:prstGeom>
        </p:spPr>
        <p:txBody>
          <a:bodyPr wrap="square" lIns="0" tIns="0" rIns="0" bIns="0" rtlCol="0" anchor="t">
            <a:spAutoFit/>
          </a:bodyPr>
          <a:lstStyle/>
          <a:p>
            <a:r>
              <a:rPr lang="en-US" sz="4000" spc="61" dirty="0">
                <a:solidFill>
                  <a:srgbClr val="10035B"/>
                </a:solidFill>
                <a:latin typeface="Aileron Regular"/>
              </a:rPr>
              <a:t>What do the sentences above tell you about the importance of training or developing mentors?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alphaModFix amt="30000"/>
          </a:blip>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457450" y="7303514"/>
            <a:ext cx="4415266" cy="4415266"/>
          </a:xfrm>
          <a:prstGeom prst="rect">
            <a:avLst/>
          </a:prstGeom>
        </p:spPr>
      </p:pic>
      <p:sp>
        <p:nvSpPr>
          <p:cNvPr id="7" name="TextBox 7"/>
          <p:cNvSpPr txBox="1"/>
          <p:nvPr/>
        </p:nvSpPr>
        <p:spPr>
          <a:xfrm>
            <a:off x="1622917" y="2095500"/>
            <a:ext cx="15042166" cy="1494961"/>
          </a:xfrm>
          <a:prstGeom prst="rect">
            <a:avLst/>
          </a:prstGeom>
        </p:spPr>
        <p:txBody>
          <a:bodyPr lIns="0" tIns="0" rIns="0" bIns="0" rtlCol="0" anchor="t">
            <a:spAutoFit/>
          </a:bodyPr>
          <a:lstStyle/>
          <a:p>
            <a:pPr algn="ctr">
              <a:lnSpc>
                <a:spcPts val="6115"/>
              </a:lnSpc>
              <a:spcBef>
                <a:spcPct val="0"/>
              </a:spcBef>
            </a:pPr>
            <a:r>
              <a:rPr lang="en-US" sz="8800" spc="314" dirty="0">
                <a:solidFill>
                  <a:srgbClr val="10035B"/>
                </a:solidFill>
                <a:latin typeface="Aileron Regular Bold"/>
              </a:rPr>
              <a:t>Small Groups </a:t>
            </a:r>
          </a:p>
          <a:p>
            <a:pPr algn="ctr">
              <a:lnSpc>
                <a:spcPts val="6115"/>
              </a:lnSpc>
              <a:spcBef>
                <a:spcPct val="0"/>
              </a:spcBef>
            </a:pPr>
            <a:r>
              <a:rPr lang="en-US" sz="3600" spc="314" dirty="0">
                <a:solidFill>
                  <a:srgbClr val="10035B"/>
                </a:solidFill>
                <a:latin typeface="Aileron Regular Bold"/>
              </a:rPr>
              <a:t>to work on the questions to reflect on.</a:t>
            </a:r>
          </a:p>
        </p:txBody>
      </p:sp>
      <p:pic>
        <p:nvPicPr>
          <p:cNvPr id="4" name="Imagen 3">
            <a:extLst>
              <a:ext uri="{FF2B5EF4-FFF2-40B4-BE49-F238E27FC236}">
                <a16:creationId xmlns:a16="http://schemas.microsoft.com/office/drawing/2014/main" id="{438BF87E-1F08-B348-A674-C74B5E3B5304}"/>
              </a:ext>
            </a:extLst>
          </p:cNvPr>
          <p:cNvPicPr>
            <a:picLocks noChangeAspect="1"/>
          </p:cNvPicPr>
          <p:nvPr/>
        </p:nvPicPr>
        <p:blipFill rotWithShape="1">
          <a:blip r:embed="rId4">
            <a:extLst>
              <a:ext uri="{28A0092B-C50C-407E-A947-70E740481C1C}">
                <a14:useLocalDpi xmlns:a14="http://schemas.microsoft.com/office/drawing/2010/main" val="0"/>
              </a:ext>
            </a:extLst>
          </a:blip>
          <a:srcRect l="22917" r="55000" b="63704"/>
          <a:stretch/>
        </p:blipFill>
        <p:spPr>
          <a:xfrm>
            <a:off x="6656479" y="4322032"/>
            <a:ext cx="4975042" cy="4599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4000"/>
          </a:blip>
          <a:srcRect l="27792" t="20998" b="57261"/>
          <a:stretch>
            <a:fillRect/>
          </a:stretch>
        </p:blipFill>
        <p:spPr>
          <a:xfrm>
            <a:off x="-2677362" y="-6186765"/>
            <a:ext cx="42190080" cy="8510650"/>
          </a:xfrm>
          <a:prstGeom prst="rect">
            <a:avLst/>
          </a:prstGeom>
        </p:spPr>
      </p:pic>
      <p:sp>
        <p:nvSpPr>
          <p:cNvPr id="4" name="TextBox 4"/>
          <p:cNvSpPr txBox="1"/>
          <p:nvPr/>
        </p:nvSpPr>
        <p:spPr>
          <a:xfrm>
            <a:off x="1143000" y="2923886"/>
            <a:ext cx="16457711" cy="6619761"/>
          </a:xfrm>
          <a:prstGeom prst="rect">
            <a:avLst/>
          </a:prstGeom>
        </p:spPr>
        <p:txBody>
          <a:bodyPr wrap="square" lIns="0" tIns="0" rIns="0" bIns="0" rtlCol="0" anchor="t">
            <a:spAutoFit/>
          </a:bodyPr>
          <a:lstStyle/>
          <a:p>
            <a:pPr>
              <a:lnSpc>
                <a:spcPts val="5180"/>
              </a:lnSpc>
            </a:pPr>
            <a:r>
              <a:rPr lang="en-US" sz="4400" spc="73" dirty="0">
                <a:solidFill>
                  <a:srgbClr val="10035B"/>
                </a:solidFill>
                <a:latin typeface="Aileron Regular Bold"/>
              </a:rPr>
              <a:t>Idea #1 </a:t>
            </a:r>
          </a:p>
          <a:p>
            <a:pPr>
              <a:lnSpc>
                <a:spcPts val="5180"/>
              </a:lnSpc>
            </a:pPr>
            <a:endParaRPr lang="en-US" sz="4400" spc="74" dirty="0">
              <a:solidFill>
                <a:srgbClr val="004AAD"/>
              </a:solidFill>
              <a:latin typeface="Arimo Bold Italics"/>
            </a:endParaRPr>
          </a:p>
          <a:p>
            <a:pPr>
              <a:lnSpc>
                <a:spcPts val="5180"/>
              </a:lnSpc>
            </a:pPr>
            <a:r>
              <a:rPr lang="en-US" sz="4000" spc="73" dirty="0">
                <a:solidFill>
                  <a:srgbClr val="10035B"/>
                </a:solidFill>
                <a:latin typeface="Aileron Regular"/>
              </a:rPr>
              <a:t>As we mentor, </a:t>
            </a:r>
            <a:r>
              <a:rPr lang="en-US" sz="4000" u="sng" spc="73" dirty="0">
                <a:solidFill>
                  <a:srgbClr val="10035B"/>
                </a:solidFill>
                <a:latin typeface="Aileron Regular"/>
              </a:rPr>
              <a:t>we are potentially developing new mentors.</a:t>
            </a:r>
          </a:p>
          <a:p>
            <a:pPr>
              <a:lnSpc>
                <a:spcPts val="5180"/>
              </a:lnSpc>
            </a:pPr>
            <a:endParaRPr lang="en-US" sz="4000" u="sng" spc="73" dirty="0">
              <a:solidFill>
                <a:srgbClr val="10035B"/>
              </a:solidFill>
              <a:latin typeface="Aileron Regular"/>
            </a:endParaRPr>
          </a:p>
          <a:p>
            <a:pPr>
              <a:lnSpc>
                <a:spcPts val="5180"/>
              </a:lnSpc>
            </a:pPr>
            <a:r>
              <a:rPr lang="en-US" sz="4000" spc="73" dirty="0">
                <a:solidFill>
                  <a:srgbClr val="10035B"/>
                </a:solidFill>
                <a:latin typeface="Aileron Regular"/>
              </a:rPr>
              <a:t>It is like the ripple effect that is generated when a stone is thrown into the water, and from  there spreading waves are formed.</a:t>
            </a:r>
          </a:p>
          <a:p>
            <a:pPr>
              <a:lnSpc>
                <a:spcPts val="5180"/>
              </a:lnSpc>
            </a:pPr>
            <a:endParaRPr lang="en-US" sz="4000" spc="73" dirty="0">
              <a:solidFill>
                <a:srgbClr val="10035B"/>
              </a:solidFill>
              <a:latin typeface="Aileron Regular"/>
            </a:endParaRPr>
          </a:p>
          <a:p>
            <a:pPr>
              <a:lnSpc>
                <a:spcPts val="5180"/>
              </a:lnSpc>
            </a:pPr>
            <a:r>
              <a:rPr lang="en-US" sz="4000" spc="73" dirty="0">
                <a:solidFill>
                  <a:srgbClr val="10035B"/>
                </a:solidFill>
                <a:latin typeface="Aileron Regular"/>
              </a:rPr>
              <a:t>Our challenge is to </a:t>
            </a:r>
            <a:r>
              <a:rPr lang="en-US" sz="4000" u="sng" spc="73" dirty="0">
                <a:solidFill>
                  <a:srgbClr val="10035B"/>
                </a:solidFill>
                <a:latin typeface="Aileron Regular"/>
              </a:rPr>
              <a:t>help</a:t>
            </a:r>
            <a:r>
              <a:rPr lang="en-US" sz="4000" spc="73" dirty="0">
                <a:solidFill>
                  <a:srgbClr val="10035B"/>
                </a:solidFill>
                <a:latin typeface="Aileron Regular"/>
              </a:rPr>
              <a:t> our mentees to take responsibility for </a:t>
            </a:r>
            <a:r>
              <a:rPr lang="en-US" sz="4000" u="sng" spc="73" dirty="0">
                <a:solidFill>
                  <a:srgbClr val="10035B"/>
                </a:solidFill>
                <a:latin typeface="Aileron Regular"/>
              </a:rPr>
              <a:t>mentoring</a:t>
            </a:r>
            <a:r>
              <a:rPr lang="en-US" sz="4000" spc="73" dirty="0">
                <a:solidFill>
                  <a:srgbClr val="10035B"/>
                </a:solidFill>
                <a:latin typeface="Aileron Regular"/>
              </a:rPr>
              <a:t> others and seek  for  themselves to reach their full </a:t>
            </a:r>
            <a:r>
              <a:rPr lang="en-US" sz="4000" u="sng" spc="73" dirty="0">
                <a:solidFill>
                  <a:srgbClr val="10035B"/>
                </a:solidFill>
                <a:latin typeface="Aileron Regular"/>
              </a:rPr>
              <a:t>potential</a:t>
            </a:r>
            <a:r>
              <a:rPr lang="en-US" sz="4000" spc="73" dirty="0">
                <a:solidFill>
                  <a:srgbClr val="10035B"/>
                </a:solidFill>
                <a:latin typeface="Aileron Regular"/>
              </a:rPr>
              <a:t> as mentors.</a:t>
            </a:r>
          </a:p>
        </p:txBody>
      </p:sp>
      <p:sp>
        <p:nvSpPr>
          <p:cNvPr id="10" name="TextBox 10"/>
          <p:cNvSpPr txBox="1"/>
          <p:nvPr/>
        </p:nvSpPr>
        <p:spPr>
          <a:xfrm>
            <a:off x="1790700" y="952500"/>
            <a:ext cx="14706599" cy="694806"/>
          </a:xfrm>
          <a:prstGeom prst="rect">
            <a:avLst/>
          </a:prstGeom>
        </p:spPr>
        <p:txBody>
          <a:bodyPr wrap="square" lIns="0" tIns="0" rIns="0" bIns="0" rtlCol="0" anchor="t">
            <a:spAutoFit/>
          </a:bodyPr>
          <a:lstStyle/>
          <a:p>
            <a:pPr algn="ctr">
              <a:lnSpc>
                <a:spcPts val="5231"/>
              </a:lnSpc>
              <a:spcBef>
                <a:spcPct val="0"/>
              </a:spcBef>
            </a:pPr>
            <a:r>
              <a:rPr lang="en-US" sz="6600" spc="233" dirty="0">
                <a:latin typeface="Aileron Regular Bold"/>
              </a:rPr>
              <a:t>Why Develop Mentors?</a:t>
            </a:r>
          </a:p>
        </p:txBody>
      </p:sp>
      <p:pic>
        <p:nvPicPr>
          <p:cNvPr id="6" name="Picture 5">
            <a:extLst>
              <a:ext uri="{FF2B5EF4-FFF2-40B4-BE49-F238E27FC236}">
                <a16:creationId xmlns:a16="http://schemas.microsoft.com/office/drawing/2014/main" id="{E49DC895-243A-0E48-BAF0-7BF0A16DD8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49600" y="2476912"/>
            <a:ext cx="1751111" cy="1735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4000"/>
          </a:blip>
          <a:srcRect l="27792" t="20998" b="58823"/>
          <a:stretch>
            <a:fillRect/>
          </a:stretch>
        </p:blipFill>
        <p:spPr>
          <a:xfrm>
            <a:off x="-2677362" y="-6186765"/>
            <a:ext cx="42190080" cy="7899157"/>
          </a:xfrm>
          <a:prstGeom prst="rect">
            <a:avLst/>
          </a:prstGeom>
        </p:spPr>
      </p:pic>
      <p:pic>
        <p:nvPicPr>
          <p:cNvPr id="3" name="Picture 3"/>
          <p:cNvPicPr>
            <a:picLocks noChangeAspect="1"/>
          </p:cNvPicPr>
          <p:nvPr/>
        </p:nvPicPr>
        <p:blipFill>
          <a:blip r:embed="rId3"/>
          <a:srcRect/>
          <a:stretch>
            <a:fillRect/>
          </a:stretch>
        </p:blipFill>
        <p:spPr>
          <a:xfrm>
            <a:off x="-304800" y="7640543"/>
            <a:ext cx="3740492" cy="3740492"/>
          </a:xfrm>
          <a:prstGeom prst="rect">
            <a:avLst/>
          </a:prstGeom>
        </p:spPr>
      </p:pic>
      <p:sp>
        <p:nvSpPr>
          <p:cNvPr id="4" name="TextBox 4"/>
          <p:cNvSpPr txBox="1"/>
          <p:nvPr/>
        </p:nvSpPr>
        <p:spPr>
          <a:xfrm>
            <a:off x="1371600" y="2671445"/>
            <a:ext cx="15849599" cy="6178871"/>
          </a:xfrm>
          <a:prstGeom prst="rect">
            <a:avLst/>
          </a:prstGeom>
        </p:spPr>
        <p:txBody>
          <a:bodyPr wrap="square" lIns="0" tIns="0" rIns="0" bIns="0" rtlCol="0" anchor="t">
            <a:spAutoFit/>
          </a:bodyPr>
          <a:lstStyle/>
          <a:p>
            <a:pPr>
              <a:lnSpc>
                <a:spcPts val="4620"/>
              </a:lnSpc>
            </a:pPr>
            <a:r>
              <a:rPr lang="en-US" sz="4400" spc="73" dirty="0">
                <a:solidFill>
                  <a:srgbClr val="10035B"/>
                </a:solidFill>
                <a:latin typeface="Aileron Regular Bold"/>
              </a:rPr>
              <a:t>Idea #2 </a:t>
            </a:r>
          </a:p>
          <a:p>
            <a:pPr>
              <a:lnSpc>
                <a:spcPts val="2343"/>
              </a:lnSpc>
            </a:pPr>
            <a:endParaRPr lang="en-US" sz="3300" spc="66" dirty="0">
              <a:solidFill>
                <a:srgbClr val="004AAD"/>
              </a:solidFill>
              <a:latin typeface="Aileron Regular Bold"/>
            </a:endParaRPr>
          </a:p>
          <a:p>
            <a:pPr>
              <a:lnSpc>
                <a:spcPts val="4760"/>
              </a:lnSpc>
            </a:pPr>
            <a:r>
              <a:rPr lang="en-US" sz="4000" u="sng" spc="73" dirty="0">
                <a:solidFill>
                  <a:srgbClr val="10035B"/>
                </a:solidFill>
                <a:latin typeface="Aileron Regular"/>
              </a:rPr>
              <a:t>Mentor development is an artisan work</a:t>
            </a:r>
            <a:r>
              <a:rPr lang="en-US" sz="3400" spc="68" dirty="0">
                <a:solidFill>
                  <a:srgbClr val="004AAD"/>
                </a:solidFill>
                <a:latin typeface="Aileron Regular Bold"/>
              </a:rPr>
              <a:t>, </a:t>
            </a:r>
            <a:r>
              <a:rPr lang="en-US" sz="4000" spc="73" dirty="0">
                <a:solidFill>
                  <a:srgbClr val="10035B"/>
                </a:solidFill>
                <a:latin typeface="Aileron Regular"/>
              </a:rPr>
              <a:t>done by hand, and not mass production.</a:t>
            </a:r>
          </a:p>
          <a:p>
            <a:pPr>
              <a:lnSpc>
                <a:spcPts val="4760"/>
              </a:lnSpc>
            </a:pPr>
            <a:endParaRPr lang="en-US" sz="4000" spc="73" dirty="0">
              <a:solidFill>
                <a:srgbClr val="10035B"/>
              </a:solidFill>
              <a:latin typeface="Aileron Regular"/>
            </a:endParaRPr>
          </a:p>
          <a:p>
            <a:pPr>
              <a:lnSpc>
                <a:spcPts val="4760"/>
              </a:lnSpc>
            </a:pPr>
            <a:r>
              <a:rPr lang="en-US" sz="4000" spc="73" dirty="0">
                <a:solidFill>
                  <a:srgbClr val="10035B"/>
                </a:solidFill>
                <a:latin typeface="Aileron Regular"/>
              </a:rPr>
              <a:t>The relationship that is generated by accompanying our mentee ministerially is  unique, and it demands time and personalized approach.</a:t>
            </a:r>
          </a:p>
          <a:p>
            <a:pPr>
              <a:lnSpc>
                <a:spcPts val="4760"/>
              </a:lnSpc>
            </a:pPr>
            <a:endParaRPr lang="en-US" sz="4000" spc="73" dirty="0">
              <a:solidFill>
                <a:srgbClr val="10035B"/>
              </a:solidFill>
              <a:latin typeface="Aileron Regular"/>
            </a:endParaRPr>
          </a:p>
          <a:p>
            <a:pPr>
              <a:lnSpc>
                <a:spcPts val="3332"/>
              </a:lnSpc>
            </a:pPr>
            <a:endParaRPr lang="en-US" sz="4000" spc="73" dirty="0">
              <a:solidFill>
                <a:srgbClr val="10035B"/>
              </a:solidFill>
              <a:latin typeface="Aileron Regular"/>
            </a:endParaRPr>
          </a:p>
          <a:p>
            <a:pPr>
              <a:lnSpc>
                <a:spcPts val="4760"/>
              </a:lnSpc>
            </a:pPr>
            <a:endParaRPr lang="en-US" sz="3400" spc="68" dirty="0">
              <a:solidFill>
                <a:srgbClr val="004AAD"/>
              </a:solidFill>
              <a:latin typeface="Aileron Regular Bold"/>
            </a:endParaRPr>
          </a:p>
        </p:txBody>
      </p:sp>
      <p:sp>
        <p:nvSpPr>
          <p:cNvPr id="8" name="TextBox 10">
            <a:extLst>
              <a:ext uri="{FF2B5EF4-FFF2-40B4-BE49-F238E27FC236}">
                <a16:creationId xmlns:a16="http://schemas.microsoft.com/office/drawing/2014/main" id="{2CC133DF-3C8A-844F-980E-C1FFF7361A0D}"/>
              </a:ext>
            </a:extLst>
          </p:cNvPr>
          <p:cNvSpPr txBox="1"/>
          <p:nvPr/>
        </p:nvSpPr>
        <p:spPr>
          <a:xfrm>
            <a:off x="1790700" y="571500"/>
            <a:ext cx="14706599" cy="694806"/>
          </a:xfrm>
          <a:prstGeom prst="rect">
            <a:avLst/>
          </a:prstGeom>
        </p:spPr>
        <p:txBody>
          <a:bodyPr wrap="square" lIns="0" tIns="0" rIns="0" bIns="0" rtlCol="0" anchor="t">
            <a:spAutoFit/>
          </a:bodyPr>
          <a:lstStyle/>
          <a:p>
            <a:pPr algn="ctr">
              <a:lnSpc>
                <a:spcPts val="5231"/>
              </a:lnSpc>
              <a:spcBef>
                <a:spcPct val="0"/>
              </a:spcBef>
            </a:pPr>
            <a:r>
              <a:rPr lang="en-US" sz="6600" spc="233" dirty="0">
                <a:latin typeface="Aileron Regular Bold"/>
              </a:rPr>
              <a:t>Why Develop Mentors?</a:t>
            </a:r>
          </a:p>
        </p:txBody>
      </p:sp>
      <p:pic>
        <p:nvPicPr>
          <p:cNvPr id="9" name="Picture 5">
            <a:extLst>
              <a:ext uri="{FF2B5EF4-FFF2-40B4-BE49-F238E27FC236}">
                <a16:creationId xmlns:a16="http://schemas.microsoft.com/office/drawing/2014/main" id="{13047091-4D0C-304A-B2D7-8670B56449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1708" y="7277100"/>
            <a:ext cx="1811480" cy="2601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F2DE689-CB89-F04C-A6A6-787D82DF3C0E}"/>
              </a:ext>
            </a:extLst>
          </p:cNvPr>
          <p:cNvPicPr>
            <a:picLocks noChangeAspect="1"/>
          </p:cNvPicPr>
          <p:nvPr/>
        </p:nvPicPr>
        <p:blipFill>
          <a:blip r:embed="rId2">
            <a:alphaModFix amt="15000"/>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254898"/>
            <a:ext cx="18288000" cy="10287000"/>
          </a:xfrm>
          <a:prstGeom prst="rect">
            <a:avLst/>
          </a:prstGeom>
        </p:spPr>
      </p:pic>
      <p:pic>
        <p:nvPicPr>
          <p:cNvPr id="2" name="Picture 2"/>
          <p:cNvPicPr>
            <a:picLocks noChangeAspect="1"/>
          </p:cNvPicPr>
          <p:nvPr/>
        </p:nvPicPr>
        <p:blipFill>
          <a:blip r:embed="rId4"/>
          <a:srcRect l="3219" t="88392" b="6416"/>
          <a:stretch>
            <a:fillRect/>
          </a:stretch>
        </p:blipFill>
        <p:spPr>
          <a:xfrm>
            <a:off x="-163664" y="9433231"/>
            <a:ext cx="18451664" cy="989639"/>
          </a:xfrm>
          <a:prstGeom prst="rect">
            <a:avLst/>
          </a:prstGeom>
        </p:spPr>
      </p:pic>
      <p:pic>
        <p:nvPicPr>
          <p:cNvPr id="3" name="Picture 3"/>
          <p:cNvPicPr>
            <a:picLocks noChangeAspect="1"/>
          </p:cNvPicPr>
          <p:nvPr/>
        </p:nvPicPr>
        <p:blipFill>
          <a:blip r:embed="rId5"/>
          <a:srcRect/>
          <a:stretch>
            <a:fillRect/>
          </a:stretch>
        </p:blipFill>
        <p:spPr>
          <a:xfrm>
            <a:off x="8071106" y="8579638"/>
            <a:ext cx="2433312" cy="2433312"/>
          </a:xfrm>
          <a:prstGeom prst="rect">
            <a:avLst/>
          </a:prstGeom>
        </p:spPr>
      </p:pic>
      <p:sp>
        <p:nvSpPr>
          <p:cNvPr id="6" name="TextBox 6"/>
          <p:cNvSpPr txBox="1"/>
          <p:nvPr/>
        </p:nvSpPr>
        <p:spPr>
          <a:xfrm>
            <a:off x="838200" y="2174835"/>
            <a:ext cx="13047804" cy="664337"/>
          </a:xfrm>
          <a:prstGeom prst="rect">
            <a:avLst/>
          </a:prstGeom>
        </p:spPr>
        <p:txBody>
          <a:bodyPr lIns="0" tIns="0" rIns="0" bIns="0" rtlCol="0" anchor="t">
            <a:spAutoFit/>
          </a:bodyPr>
          <a:lstStyle/>
          <a:p>
            <a:pPr>
              <a:lnSpc>
                <a:spcPts val="5013"/>
              </a:lnSpc>
              <a:spcBef>
                <a:spcPct val="0"/>
              </a:spcBef>
            </a:pPr>
            <a:r>
              <a:rPr lang="en-US" sz="4672" spc="219" dirty="0">
                <a:solidFill>
                  <a:srgbClr val="10035B"/>
                </a:solidFill>
                <a:latin typeface="Aileron Regular Bold"/>
              </a:rPr>
              <a:t>Exodus 2:1-10 Key teachings</a:t>
            </a:r>
          </a:p>
        </p:txBody>
      </p:sp>
      <p:sp>
        <p:nvSpPr>
          <p:cNvPr id="8" name="TextBox 8"/>
          <p:cNvSpPr txBox="1"/>
          <p:nvPr/>
        </p:nvSpPr>
        <p:spPr>
          <a:xfrm>
            <a:off x="800986" y="3139719"/>
            <a:ext cx="17029814" cy="5221942"/>
          </a:xfrm>
          <a:prstGeom prst="rect">
            <a:avLst/>
          </a:prstGeom>
        </p:spPr>
        <p:txBody>
          <a:bodyPr wrap="square" lIns="0" tIns="0" rIns="0" bIns="0" rtlCol="0" anchor="t">
            <a:spAutoFit/>
          </a:bodyPr>
          <a:lstStyle/>
          <a:p>
            <a:pPr marL="742950" indent="-742950">
              <a:lnSpc>
                <a:spcPts val="5599"/>
              </a:lnSpc>
              <a:buAutoNum type="alphaLcParenR"/>
            </a:pPr>
            <a:r>
              <a:rPr lang="en-US" sz="4400" spc="60" dirty="0">
                <a:solidFill>
                  <a:srgbClr val="10035B"/>
                </a:solidFill>
                <a:latin typeface="Arimo Bold"/>
              </a:rPr>
              <a:t>It is not so popular to develop mentors, but it is worth it.</a:t>
            </a:r>
          </a:p>
          <a:p>
            <a:pPr marL="742950" indent="-742950">
              <a:lnSpc>
                <a:spcPts val="5599"/>
              </a:lnSpc>
              <a:buAutoNum type="alphaLcParenR"/>
            </a:pPr>
            <a:endParaRPr lang="en-US" sz="4400" spc="60" dirty="0">
              <a:solidFill>
                <a:srgbClr val="10035B"/>
              </a:solidFill>
              <a:latin typeface="Arimo Bold"/>
            </a:endParaRPr>
          </a:p>
          <a:p>
            <a:pPr>
              <a:lnSpc>
                <a:spcPts val="4200"/>
              </a:lnSpc>
            </a:pPr>
            <a:r>
              <a:rPr lang="en-US" sz="4400" spc="60" dirty="0">
                <a:solidFill>
                  <a:srgbClr val="10035B"/>
                </a:solidFill>
                <a:latin typeface="Arimo Bold"/>
              </a:rPr>
              <a:t>b) Let’s see with the eyes of faith.</a:t>
            </a:r>
          </a:p>
          <a:p>
            <a:pPr>
              <a:lnSpc>
                <a:spcPts val="4200"/>
              </a:lnSpc>
            </a:pPr>
            <a:endParaRPr lang="en-US" sz="4400" spc="60" dirty="0">
              <a:solidFill>
                <a:srgbClr val="10035B"/>
              </a:solidFill>
              <a:latin typeface="Arimo Bold"/>
            </a:endParaRPr>
          </a:p>
          <a:p>
            <a:pPr marL="647700" lvl="1" indent="-323850">
              <a:buFont typeface="Arial"/>
              <a:buChar char="•"/>
            </a:pPr>
            <a:r>
              <a:rPr lang="en-US" sz="4400" spc="60" dirty="0">
                <a:solidFill>
                  <a:srgbClr val="10035B"/>
                </a:solidFill>
                <a:latin typeface="Arimo"/>
              </a:rPr>
              <a:t>They saw more than a newborn baby. </a:t>
            </a:r>
          </a:p>
          <a:p>
            <a:pPr marL="647700" lvl="1" indent="-323850">
              <a:buFont typeface="Arial"/>
              <a:buChar char="•"/>
            </a:pPr>
            <a:r>
              <a:rPr lang="en-US" sz="4400" spc="60" dirty="0">
                <a:solidFill>
                  <a:srgbClr val="10035B"/>
                </a:solidFill>
                <a:latin typeface="Arimo"/>
              </a:rPr>
              <a:t>They were intentional to create an environment that would protect the newborn. </a:t>
            </a:r>
          </a:p>
          <a:p>
            <a:pPr marL="647700" lvl="1" indent="-323850">
              <a:buFont typeface="Arial"/>
              <a:buChar char="•"/>
            </a:pPr>
            <a:r>
              <a:rPr lang="en-US" sz="4400" spc="60" dirty="0">
                <a:solidFill>
                  <a:srgbClr val="10035B"/>
                </a:solidFill>
                <a:latin typeface="Arimo"/>
              </a:rPr>
              <a:t>They understood that Moses had a unique purpose from God.</a:t>
            </a:r>
          </a:p>
        </p:txBody>
      </p:sp>
      <p:sp>
        <p:nvSpPr>
          <p:cNvPr id="7" name="TextBox 7">
            <a:extLst>
              <a:ext uri="{FF2B5EF4-FFF2-40B4-BE49-F238E27FC236}">
                <a16:creationId xmlns:a16="http://schemas.microsoft.com/office/drawing/2014/main" id="{C1236639-81BE-FE43-B86E-3A6FD0AE683D}"/>
              </a:ext>
            </a:extLst>
          </p:cNvPr>
          <p:cNvSpPr txBox="1"/>
          <p:nvPr/>
        </p:nvSpPr>
        <p:spPr>
          <a:xfrm>
            <a:off x="1622917" y="800100"/>
            <a:ext cx="15042166" cy="853311"/>
          </a:xfrm>
          <a:prstGeom prst="rect">
            <a:avLst/>
          </a:prstGeom>
        </p:spPr>
        <p:txBody>
          <a:bodyPr lIns="0" tIns="0" rIns="0" bIns="0" rtlCol="0" anchor="t">
            <a:spAutoFit/>
          </a:bodyPr>
          <a:lstStyle/>
          <a:p>
            <a:pPr algn="ctr">
              <a:lnSpc>
                <a:spcPts val="7415"/>
              </a:lnSpc>
              <a:spcBef>
                <a:spcPct val="0"/>
              </a:spcBef>
            </a:pPr>
            <a:r>
              <a:rPr lang="en-US" sz="4800" spc="296" dirty="0">
                <a:latin typeface="Aileron Regular Bold"/>
              </a:rPr>
              <a:t>Biblical reflection on mentors training: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867</Words>
  <Application>Microsoft Macintosh PowerPoint</Application>
  <PresentationFormat>Personalizado</PresentationFormat>
  <Paragraphs>103</Paragraphs>
  <Slides>28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28</vt:i4>
      </vt:variant>
    </vt:vector>
  </HeadingPairs>
  <TitlesOfParts>
    <vt:vector size="38" baseType="lpstr">
      <vt:lpstr>Arimo</vt:lpstr>
      <vt:lpstr>Aileron Regular Bold Italics</vt:lpstr>
      <vt:lpstr>Arimo Bold</vt:lpstr>
      <vt:lpstr>Arimo Bold Italics</vt:lpstr>
      <vt:lpstr>Aileron Regular Bold</vt:lpstr>
      <vt:lpstr>Calibri</vt:lpstr>
      <vt:lpstr>Aileron Regular</vt:lpstr>
      <vt:lpstr>Arial</vt:lpstr>
      <vt:lpstr>Arimo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MENTOR COMO FORMADOR DE MENTORES</dc:title>
  <cp:lastModifiedBy>Evangelismo Mesoamérica Iglesia del Nazareno</cp:lastModifiedBy>
  <cp:revision>46</cp:revision>
  <dcterms:created xsi:type="dcterms:W3CDTF">2006-08-16T00:00:00Z</dcterms:created>
  <dcterms:modified xsi:type="dcterms:W3CDTF">2021-09-15T16:17:24Z</dcterms:modified>
  <dc:identifier>DAEpLYUExTw</dc:identifier>
</cp:coreProperties>
</file>