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86" r:id="rId11"/>
    <p:sldId id="264" r:id="rId12"/>
    <p:sldId id="265" r:id="rId13"/>
    <p:sldId id="266" r:id="rId14"/>
    <p:sldId id="28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8" r:id="rId24"/>
    <p:sldId id="275" r:id="rId25"/>
    <p:sldId id="276" r:id="rId26"/>
    <p:sldId id="280" r:id="rId27"/>
    <p:sldId id="277" r:id="rId28"/>
    <p:sldId id="278" r:id="rId29"/>
    <p:sldId id="279" r:id="rId30"/>
    <p:sldId id="281" r:id="rId31"/>
    <p:sldId id="282" r:id="rId32"/>
    <p:sldId id="283" r:id="rId33"/>
    <p:sldId id="284" r:id="rId34"/>
    <p:sldId id="289" r:id="rId35"/>
  </p:sldIdLst>
  <p:sldSz cx="18288000" cy="10287000"/>
  <p:notesSz cx="6858000" cy="9144000"/>
  <p:embeddedFontLst>
    <p:embeddedFont>
      <p:font typeface="Aileron Regular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rdo" panose="020B0604020202020204" charset="-79"/>
      <p:regular r:id="rId42"/>
    </p:embeddedFont>
    <p:embeddedFont>
      <p:font typeface="Cardo Bold" panose="020B0604020202020204" charset="-79"/>
      <p:regular r:id="rId43"/>
      <p:bold r:id="rId44"/>
    </p:embeddedFont>
    <p:embeddedFont>
      <p:font typeface="Poppins Medium" panose="00000600000000000000" pitchFamily="2" charset="0"/>
      <p:regular r:id="rId45"/>
      <p: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8E"/>
    <a:srgbClr val="AAF0F2"/>
    <a:srgbClr val="F3737E"/>
    <a:srgbClr val="FCFF7F"/>
    <a:srgbClr val="99ACFF"/>
    <a:srgbClr val="BFE39A"/>
    <a:srgbClr val="FCFF78"/>
    <a:srgbClr val="A7A7A7"/>
    <a:srgbClr val="E7E7E7"/>
    <a:srgbClr val="FF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A2C47-9318-2B4B-BA7E-79EE9ABAF075}" v="3" dt="2021-11-12T17:15:37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62" autoAdjust="0"/>
    <p:restoredTop sz="94559" autoAdjust="0"/>
  </p:normalViewPr>
  <p:slideViewPr>
    <p:cSldViewPr>
      <p:cViewPr varScale="1">
        <p:scale>
          <a:sx n="52" d="100"/>
          <a:sy n="52" d="100"/>
        </p:scale>
        <p:origin x="158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son Chupina" userId="d389cfca50cd21c9" providerId="LiveId" clId="{171A2C47-9318-2B4B-BA7E-79EE9ABAF075}"/>
    <pc:docChg chg="custSel modSld">
      <pc:chgData name="Jerson Chupina" userId="d389cfca50cd21c9" providerId="LiveId" clId="{171A2C47-9318-2B4B-BA7E-79EE9ABAF075}" dt="2021-11-12T17:15:37.540" v="8"/>
      <pc:docMkLst>
        <pc:docMk/>
      </pc:docMkLst>
      <pc:sldChg chg="addSp delSp modSp mod modAnim">
        <pc:chgData name="Jerson Chupina" userId="d389cfca50cd21c9" providerId="LiveId" clId="{171A2C47-9318-2B4B-BA7E-79EE9ABAF075}" dt="2021-11-12T17:15:22.409" v="6" actId="553"/>
        <pc:sldMkLst>
          <pc:docMk/>
          <pc:sldMk cId="0" sldId="278"/>
        </pc:sldMkLst>
        <pc:spChg chg="del mod">
          <ac:chgData name="Jerson Chupina" userId="d389cfca50cd21c9" providerId="LiveId" clId="{171A2C47-9318-2B4B-BA7E-79EE9ABAF075}" dt="2021-11-12T17:14:50.183" v="1" actId="478"/>
          <ac:spMkLst>
            <pc:docMk/>
            <pc:sldMk cId="0" sldId="278"/>
            <ac:spMk id="10" creationId="{00000000-0000-0000-0000-000000000000}"/>
          </ac:spMkLst>
        </pc:spChg>
        <pc:spChg chg="add mod">
          <ac:chgData name="Jerson Chupina" userId="d389cfca50cd21c9" providerId="LiveId" clId="{171A2C47-9318-2B4B-BA7E-79EE9ABAF075}" dt="2021-11-12T17:15:22.409" v="6" actId="553"/>
          <ac:spMkLst>
            <pc:docMk/>
            <pc:sldMk cId="0" sldId="278"/>
            <ac:spMk id="16" creationId="{C5752574-3A4A-D249-8AF7-D8F01BAC9DEE}"/>
          </ac:spMkLst>
        </pc:spChg>
        <pc:spChg chg="add mod">
          <ac:chgData name="Jerson Chupina" userId="d389cfca50cd21c9" providerId="LiveId" clId="{171A2C47-9318-2B4B-BA7E-79EE9ABAF075}" dt="2021-11-12T17:15:22.409" v="6" actId="553"/>
          <ac:spMkLst>
            <pc:docMk/>
            <pc:sldMk cId="0" sldId="278"/>
            <ac:spMk id="17" creationId="{CB307494-A965-A041-A1F0-46BE477CD78A}"/>
          </ac:spMkLst>
        </pc:spChg>
        <pc:spChg chg="add mod">
          <ac:chgData name="Jerson Chupina" userId="d389cfca50cd21c9" providerId="LiveId" clId="{171A2C47-9318-2B4B-BA7E-79EE9ABAF075}" dt="2021-11-12T17:15:22.409" v="6" actId="553"/>
          <ac:spMkLst>
            <pc:docMk/>
            <pc:sldMk cId="0" sldId="278"/>
            <ac:spMk id="18" creationId="{7F7DB9AE-3621-6D49-9C4B-70B4D1A32C94}"/>
          </ac:spMkLst>
        </pc:spChg>
        <pc:grpChg chg="del">
          <ac:chgData name="Jerson Chupina" userId="d389cfca50cd21c9" providerId="LiveId" clId="{171A2C47-9318-2B4B-BA7E-79EE9ABAF075}" dt="2021-11-12T17:14:52.549" v="2" actId="478"/>
          <ac:grpSpMkLst>
            <pc:docMk/>
            <pc:sldMk cId="0" sldId="278"/>
            <ac:grpSpMk id="8" creationId="{00000000-0000-0000-0000-000000000000}"/>
          </ac:grpSpMkLst>
        </pc:grpChg>
      </pc:sldChg>
      <pc:sldChg chg="addSp delSp modSp mod delAnim modAnim">
        <pc:chgData name="Jerson Chupina" userId="d389cfca50cd21c9" providerId="LiveId" clId="{171A2C47-9318-2B4B-BA7E-79EE9ABAF075}" dt="2021-11-12T17:15:37.540" v="8"/>
        <pc:sldMkLst>
          <pc:docMk/>
          <pc:sldMk cId="0" sldId="279"/>
        </pc:sldMkLst>
        <pc:spChg chg="del">
          <ac:chgData name="Jerson Chupina" userId="d389cfca50cd21c9" providerId="LiveId" clId="{171A2C47-9318-2B4B-BA7E-79EE9ABAF075}" dt="2021-11-12T17:15:36.918" v="7" actId="478"/>
          <ac:spMkLst>
            <pc:docMk/>
            <pc:sldMk cId="0" sldId="279"/>
            <ac:spMk id="8" creationId="{00000000-0000-0000-0000-000000000000}"/>
          </ac:spMkLst>
        </pc:spChg>
        <pc:spChg chg="del">
          <ac:chgData name="Jerson Chupina" userId="d389cfca50cd21c9" providerId="LiveId" clId="{171A2C47-9318-2B4B-BA7E-79EE9ABAF075}" dt="2021-11-12T17:15:36.918" v="7" actId="478"/>
          <ac:spMkLst>
            <pc:docMk/>
            <pc:sldMk cId="0" sldId="279"/>
            <ac:spMk id="9" creationId="{00000000-0000-0000-0000-000000000000}"/>
          </ac:spMkLst>
        </pc:spChg>
        <pc:spChg chg="del">
          <ac:chgData name="Jerson Chupina" userId="d389cfca50cd21c9" providerId="LiveId" clId="{171A2C47-9318-2B4B-BA7E-79EE9ABAF075}" dt="2021-11-12T17:15:36.918" v="7" actId="478"/>
          <ac:spMkLst>
            <pc:docMk/>
            <pc:sldMk cId="0" sldId="279"/>
            <ac:spMk id="10" creationId="{00000000-0000-0000-0000-000000000000}"/>
          </ac:spMkLst>
        </pc:spChg>
        <pc:spChg chg="add mod">
          <ac:chgData name="Jerson Chupina" userId="d389cfca50cd21c9" providerId="LiveId" clId="{171A2C47-9318-2B4B-BA7E-79EE9ABAF075}" dt="2021-11-12T17:15:37.540" v="8"/>
          <ac:spMkLst>
            <pc:docMk/>
            <pc:sldMk cId="0" sldId="279"/>
            <ac:spMk id="15" creationId="{A266A67A-35CB-E64F-8D68-C7AA358F8231}"/>
          </ac:spMkLst>
        </pc:spChg>
        <pc:spChg chg="add mod">
          <ac:chgData name="Jerson Chupina" userId="d389cfca50cd21c9" providerId="LiveId" clId="{171A2C47-9318-2B4B-BA7E-79EE9ABAF075}" dt="2021-11-12T17:15:37.540" v="8"/>
          <ac:spMkLst>
            <pc:docMk/>
            <pc:sldMk cId="0" sldId="279"/>
            <ac:spMk id="16" creationId="{645C9BE5-6737-0642-9BBE-E279CEC80713}"/>
          </ac:spMkLst>
        </pc:spChg>
        <pc:spChg chg="add mod">
          <ac:chgData name="Jerson Chupina" userId="d389cfca50cd21c9" providerId="LiveId" clId="{171A2C47-9318-2B4B-BA7E-79EE9ABAF075}" dt="2021-11-12T17:15:37.540" v="8"/>
          <ac:spMkLst>
            <pc:docMk/>
            <pc:sldMk cId="0" sldId="279"/>
            <ac:spMk id="17" creationId="{09674486-3012-6F4E-A351-9A3BC319675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7E8EE-2330-C342-B3D6-ED445906FFEF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178E9058-2C77-1847-878F-FABCD9D70904}">
      <dgm:prSet phldrT="[Texto]"/>
      <dgm:spPr>
        <a:solidFill>
          <a:srgbClr val="FCFF78"/>
        </a:solidFill>
      </dgm:spPr>
      <dgm:t>
        <a:bodyPr/>
        <a:lstStyle/>
        <a:p>
          <a:endParaRPr lang="es-ES" dirty="0"/>
        </a:p>
      </dgm:t>
    </dgm:pt>
    <dgm:pt modelId="{7CD4B6FF-915B-2148-A81E-6E229F6AC530}" type="parTrans" cxnId="{4B8217AA-655B-6D47-9C15-3CB4443E9529}">
      <dgm:prSet/>
      <dgm:spPr/>
      <dgm:t>
        <a:bodyPr/>
        <a:lstStyle/>
        <a:p>
          <a:endParaRPr lang="es-ES"/>
        </a:p>
      </dgm:t>
    </dgm:pt>
    <dgm:pt modelId="{901551B9-F225-D149-86C2-E85D2F9940BB}" type="sibTrans" cxnId="{4B8217AA-655B-6D47-9C15-3CB4443E9529}">
      <dgm:prSet/>
      <dgm:spPr/>
      <dgm:t>
        <a:bodyPr/>
        <a:lstStyle/>
        <a:p>
          <a:endParaRPr lang="es-ES"/>
        </a:p>
      </dgm:t>
    </dgm:pt>
    <dgm:pt modelId="{D786757B-0186-994E-B260-528D79A54879}">
      <dgm:prSet phldrT="[Texto]"/>
      <dgm:spPr>
        <a:solidFill>
          <a:srgbClr val="C6C7CA"/>
        </a:solidFill>
      </dgm:spPr>
      <dgm:t>
        <a:bodyPr/>
        <a:lstStyle/>
        <a:p>
          <a:endParaRPr lang="es-ES" dirty="0"/>
        </a:p>
      </dgm:t>
    </dgm:pt>
    <dgm:pt modelId="{21ACA210-ADEE-CD4D-B00A-F480E7DAA792}" type="parTrans" cxnId="{30FAC816-7D9A-3F48-A1D5-5F8C1FE38020}">
      <dgm:prSet/>
      <dgm:spPr/>
      <dgm:t>
        <a:bodyPr/>
        <a:lstStyle/>
        <a:p>
          <a:endParaRPr lang="es-ES"/>
        </a:p>
      </dgm:t>
    </dgm:pt>
    <dgm:pt modelId="{594E75AA-531F-CE48-8B45-0F3D9DB704FF}" type="sibTrans" cxnId="{30FAC816-7D9A-3F48-A1D5-5F8C1FE38020}">
      <dgm:prSet/>
      <dgm:spPr/>
      <dgm:t>
        <a:bodyPr/>
        <a:lstStyle/>
        <a:p>
          <a:endParaRPr lang="es-ES"/>
        </a:p>
      </dgm:t>
    </dgm:pt>
    <dgm:pt modelId="{CE0A3B5E-D803-4C4F-955F-FBBEF8405FB5}">
      <dgm:prSet phldrT="[Texto]"/>
      <dgm:spPr>
        <a:solidFill>
          <a:srgbClr val="A7A7A7"/>
        </a:solidFill>
      </dgm:spPr>
      <dgm:t>
        <a:bodyPr/>
        <a:lstStyle/>
        <a:p>
          <a:endParaRPr lang="es-ES" dirty="0"/>
        </a:p>
      </dgm:t>
    </dgm:pt>
    <dgm:pt modelId="{61E6A6CF-C902-064A-8166-08AE59B5D6A0}" type="parTrans" cxnId="{14DA079A-3480-7943-BC9E-1303A776873A}">
      <dgm:prSet/>
      <dgm:spPr/>
      <dgm:t>
        <a:bodyPr/>
        <a:lstStyle/>
        <a:p>
          <a:endParaRPr lang="es-ES"/>
        </a:p>
      </dgm:t>
    </dgm:pt>
    <dgm:pt modelId="{75A0570B-B0E3-A94D-B2E0-14337D74567B}" type="sibTrans" cxnId="{14DA079A-3480-7943-BC9E-1303A776873A}">
      <dgm:prSet/>
      <dgm:spPr/>
      <dgm:t>
        <a:bodyPr/>
        <a:lstStyle/>
        <a:p>
          <a:endParaRPr lang="es-ES"/>
        </a:p>
      </dgm:t>
    </dgm:pt>
    <dgm:pt modelId="{1736AD12-58D6-2F46-9140-71D7729BD9AC}">
      <dgm:prSet phldrT="[Texto]"/>
      <dgm:spPr>
        <a:solidFill>
          <a:srgbClr val="E7E7E7"/>
        </a:solidFill>
      </dgm:spPr>
      <dgm:t>
        <a:bodyPr/>
        <a:lstStyle/>
        <a:p>
          <a:endParaRPr lang="es-ES" dirty="0"/>
        </a:p>
      </dgm:t>
    </dgm:pt>
    <dgm:pt modelId="{0D9FB839-065F-D64A-8E71-64B9530B9ABB}" type="parTrans" cxnId="{88BA6C51-D0E2-904B-AA62-C89EEBBBD665}">
      <dgm:prSet/>
      <dgm:spPr/>
      <dgm:t>
        <a:bodyPr/>
        <a:lstStyle/>
        <a:p>
          <a:endParaRPr lang="es-ES"/>
        </a:p>
      </dgm:t>
    </dgm:pt>
    <dgm:pt modelId="{428F9F37-48F5-6540-8C3C-19136574C44E}" type="sibTrans" cxnId="{88BA6C51-D0E2-904B-AA62-C89EEBBBD665}">
      <dgm:prSet/>
      <dgm:spPr/>
      <dgm:t>
        <a:bodyPr/>
        <a:lstStyle/>
        <a:p>
          <a:endParaRPr lang="es-ES"/>
        </a:p>
      </dgm:t>
    </dgm:pt>
    <dgm:pt modelId="{3F8BC585-A0AD-034C-BA86-ED94ECC60E60}">
      <dgm:prSet phldrT="[Texto]"/>
      <dgm:spPr>
        <a:solidFill>
          <a:srgbClr val="FFDD7E"/>
        </a:solidFill>
      </dgm:spPr>
      <dgm:t>
        <a:bodyPr/>
        <a:lstStyle/>
        <a:p>
          <a:endParaRPr lang="es-ES" dirty="0"/>
        </a:p>
      </dgm:t>
    </dgm:pt>
    <dgm:pt modelId="{16112B9C-81AE-1143-8714-1258CE1494C0}" type="parTrans" cxnId="{325FEDD3-A2CB-B642-B82D-C5ACB888CD9A}">
      <dgm:prSet/>
      <dgm:spPr/>
      <dgm:t>
        <a:bodyPr/>
        <a:lstStyle/>
        <a:p>
          <a:endParaRPr lang="es-ES"/>
        </a:p>
      </dgm:t>
    </dgm:pt>
    <dgm:pt modelId="{E6DA00E6-B7BF-D243-B803-D170923210F2}" type="sibTrans" cxnId="{325FEDD3-A2CB-B642-B82D-C5ACB888CD9A}">
      <dgm:prSet/>
      <dgm:spPr/>
      <dgm:t>
        <a:bodyPr/>
        <a:lstStyle/>
        <a:p>
          <a:endParaRPr lang="es-ES"/>
        </a:p>
      </dgm:t>
    </dgm:pt>
    <dgm:pt modelId="{6FA24B76-4308-5642-8D43-0318F6F983B6}" type="pres">
      <dgm:prSet presAssocID="{F467E8EE-2330-C342-B3D6-ED445906FFEF}" presName="Name0" presStyleCnt="0">
        <dgm:presLayoutVars>
          <dgm:dir/>
          <dgm:animLvl val="lvl"/>
          <dgm:resizeHandles val="exact"/>
        </dgm:presLayoutVars>
      </dgm:prSet>
      <dgm:spPr/>
    </dgm:pt>
    <dgm:pt modelId="{7BBD7866-FD46-2740-993B-9CEC6B554B2F}" type="pres">
      <dgm:prSet presAssocID="{178E9058-2C77-1847-878F-FABCD9D70904}" presName="Name8" presStyleCnt="0"/>
      <dgm:spPr/>
    </dgm:pt>
    <dgm:pt modelId="{9067A249-0B14-3547-8D88-9DD70D08B11D}" type="pres">
      <dgm:prSet presAssocID="{178E9058-2C77-1847-878F-FABCD9D70904}" presName="level" presStyleLbl="node1" presStyleIdx="0" presStyleCnt="5">
        <dgm:presLayoutVars>
          <dgm:chMax val="1"/>
          <dgm:bulletEnabled val="1"/>
        </dgm:presLayoutVars>
      </dgm:prSet>
      <dgm:spPr/>
    </dgm:pt>
    <dgm:pt modelId="{020EE993-E50B-1745-871F-01B232C50FDD}" type="pres">
      <dgm:prSet presAssocID="{178E9058-2C77-1847-878F-FABCD9D709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3381C6-6EC5-764F-9838-EDF03E531169}" type="pres">
      <dgm:prSet presAssocID="{CE0A3B5E-D803-4C4F-955F-FBBEF8405FB5}" presName="Name8" presStyleCnt="0"/>
      <dgm:spPr/>
    </dgm:pt>
    <dgm:pt modelId="{724AD451-8EFC-8345-9EAF-D0D43CEDE07B}" type="pres">
      <dgm:prSet presAssocID="{CE0A3B5E-D803-4C4F-955F-FBBEF8405FB5}" presName="level" presStyleLbl="node1" presStyleIdx="1" presStyleCnt="5">
        <dgm:presLayoutVars>
          <dgm:chMax val="1"/>
          <dgm:bulletEnabled val="1"/>
        </dgm:presLayoutVars>
      </dgm:prSet>
      <dgm:spPr/>
    </dgm:pt>
    <dgm:pt modelId="{455C0D6C-4724-604D-B2CF-FF467837C6DF}" type="pres">
      <dgm:prSet presAssocID="{CE0A3B5E-D803-4C4F-955F-FBBEF8405FB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E40F67-2BEA-4740-B918-103E11022FB5}" type="pres">
      <dgm:prSet presAssocID="{1736AD12-58D6-2F46-9140-71D7729BD9AC}" presName="Name8" presStyleCnt="0"/>
      <dgm:spPr/>
    </dgm:pt>
    <dgm:pt modelId="{D0D5AE6F-8F30-F440-A7FA-B0E4AF5F0A63}" type="pres">
      <dgm:prSet presAssocID="{1736AD12-58D6-2F46-9140-71D7729BD9AC}" presName="level" presStyleLbl="node1" presStyleIdx="2" presStyleCnt="5">
        <dgm:presLayoutVars>
          <dgm:chMax val="1"/>
          <dgm:bulletEnabled val="1"/>
        </dgm:presLayoutVars>
      </dgm:prSet>
      <dgm:spPr/>
    </dgm:pt>
    <dgm:pt modelId="{F29780DA-551C-C244-A0A5-3B2709506F99}" type="pres">
      <dgm:prSet presAssocID="{1736AD12-58D6-2F46-9140-71D7729BD9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4CCDBD5-86B2-2C40-824F-8907BB56F8A5}" type="pres">
      <dgm:prSet presAssocID="{3F8BC585-A0AD-034C-BA86-ED94ECC60E60}" presName="Name8" presStyleCnt="0"/>
      <dgm:spPr/>
    </dgm:pt>
    <dgm:pt modelId="{2713E594-3942-484A-89EB-56ACC7B9B782}" type="pres">
      <dgm:prSet presAssocID="{3F8BC585-A0AD-034C-BA86-ED94ECC60E60}" presName="level" presStyleLbl="node1" presStyleIdx="3" presStyleCnt="5">
        <dgm:presLayoutVars>
          <dgm:chMax val="1"/>
          <dgm:bulletEnabled val="1"/>
        </dgm:presLayoutVars>
      </dgm:prSet>
      <dgm:spPr/>
    </dgm:pt>
    <dgm:pt modelId="{2343A962-A31F-D848-B83C-B9B7897209A7}" type="pres">
      <dgm:prSet presAssocID="{3F8BC585-A0AD-034C-BA86-ED94ECC60E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B0BE35-0856-2B49-AEDC-FCF04E54FF20}" type="pres">
      <dgm:prSet presAssocID="{D786757B-0186-994E-B260-528D79A54879}" presName="Name8" presStyleCnt="0"/>
      <dgm:spPr/>
    </dgm:pt>
    <dgm:pt modelId="{48377F47-9F9C-5C4F-9F97-E6E990B1FCB5}" type="pres">
      <dgm:prSet presAssocID="{D786757B-0186-994E-B260-528D79A54879}" presName="level" presStyleLbl="node1" presStyleIdx="4" presStyleCnt="5" custLinFactNeighborX="-49518" custLinFactNeighborY="88092">
        <dgm:presLayoutVars>
          <dgm:chMax val="1"/>
          <dgm:bulletEnabled val="1"/>
        </dgm:presLayoutVars>
      </dgm:prSet>
      <dgm:spPr/>
    </dgm:pt>
    <dgm:pt modelId="{986E7797-FC0E-0C4E-A69E-39FFD5E688F9}" type="pres">
      <dgm:prSet presAssocID="{D786757B-0186-994E-B260-528D79A5487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61FB712-DD73-3A49-9955-AA293B3D7B8B}" type="presOf" srcId="{F467E8EE-2330-C342-B3D6-ED445906FFEF}" destId="{6FA24B76-4308-5642-8D43-0318F6F983B6}" srcOrd="0" destOrd="0" presId="urn:microsoft.com/office/officeart/2005/8/layout/pyramid1"/>
    <dgm:cxn modelId="{30FAC816-7D9A-3F48-A1D5-5F8C1FE38020}" srcId="{F467E8EE-2330-C342-B3D6-ED445906FFEF}" destId="{D786757B-0186-994E-B260-528D79A54879}" srcOrd="4" destOrd="0" parTransId="{21ACA210-ADEE-CD4D-B00A-F480E7DAA792}" sibTransId="{594E75AA-531F-CE48-8B45-0F3D9DB704FF}"/>
    <dgm:cxn modelId="{797B0A2A-EE90-6442-9562-9204B329E20E}" type="presOf" srcId="{3F8BC585-A0AD-034C-BA86-ED94ECC60E60}" destId="{2713E594-3942-484A-89EB-56ACC7B9B782}" srcOrd="0" destOrd="0" presId="urn:microsoft.com/office/officeart/2005/8/layout/pyramid1"/>
    <dgm:cxn modelId="{6DFA5E39-CB77-4044-B47C-430AF2BF34D3}" type="presOf" srcId="{3F8BC585-A0AD-034C-BA86-ED94ECC60E60}" destId="{2343A962-A31F-D848-B83C-B9B7897209A7}" srcOrd="1" destOrd="0" presId="urn:microsoft.com/office/officeart/2005/8/layout/pyramid1"/>
    <dgm:cxn modelId="{90932E44-71CA-F84F-B0D1-05DA93814829}" type="presOf" srcId="{D786757B-0186-994E-B260-528D79A54879}" destId="{986E7797-FC0E-0C4E-A69E-39FFD5E688F9}" srcOrd="1" destOrd="0" presId="urn:microsoft.com/office/officeart/2005/8/layout/pyramid1"/>
    <dgm:cxn modelId="{B8BCCB4A-F025-8C46-8E78-DA9DACA8C47E}" type="presOf" srcId="{178E9058-2C77-1847-878F-FABCD9D70904}" destId="{9067A249-0B14-3547-8D88-9DD70D08B11D}" srcOrd="0" destOrd="0" presId="urn:microsoft.com/office/officeart/2005/8/layout/pyramid1"/>
    <dgm:cxn modelId="{2D76534B-EDD4-CC45-A9C1-2B7E3F33D035}" type="presOf" srcId="{1736AD12-58D6-2F46-9140-71D7729BD9AC}" destId="{D0D5AE6F-8F30-F440-A7FA-B0E4AF5F0A63}" srcOrd="0" destOrd="0" presId="urn:microsoft.com/office/officeart/2005/8/layout/pyramid1"/>
    <dgm:cxn modelId="{4DC29D6C-2BB5-9340-ADA7-9A368C1E6CA0}" type="presOf" srcId="{178E9058-2C77-1847-878F-FABCD9D70904}" destId="{020EE993-E50B-1745-871F-01B232C50FDD}" srcOrd="1" destOrd="0" presId="urn:microsoft.com/office/officeart/2005/8/layout/pyramid1"/>
    <dgm:cxn modelId="{88BA6C51-D0E2-904B-AA62-C89EEBBBD665}" srcId="{F467E8EE-2330-C342-B3D6-ED445906FFEF}" destId="{1736AD12-58D6-2F46-9140-71D7729BD9AC}" srcOrd="2" destOrd="0" parTransId="{0D9FB839-065F-D64A-8E71-64B9530B9ABB}" sibTransId="{428F9F37-48F5-6540-8C3C-19136574C44E}"/>
    <dgm:cxn modelId="{7035E88B-EC5C-B144-B211-83DFB46B64B4}" type="presOf" srcId="{D786757B-0186-994E-B260-528D79A54879}" destId="{48377F47-9F9C-5C4F-9F97-E6E990B1FCB5}" srcOrd="0" destOrd="0" presId="urn:microsoft.com/office/officeart/2005/8/layout/pyramid1"/>
    <dgm:cxn modelId="{9B5A8296-95A8-4444-B2C4-A18D48E1E0C8}" type="presOf" srcId="{1736AD12-58D6-2F46-9140-71D7729BD9AC}" destId="{F29780DA-551C-C244-A0A5-3B2709506F99}" srcOrd="1" destOrd="0" presId="urn:microsoft.com/office/officeart/2005/8/layout/pyramid1"/>
    <dgm:cxn modelId="{14DA079A-3480-7943-BC9E-1303A776873A}" srcId="{F467E8EE-2330-C342-B3D6-ED445906FFEF}" destId="{CE0A3B5E-D803-4C4F-955F-FBBEF8405FB5}" srcOrd="1" destOrd="0" parTransId="{61E6A6CF-C902-064A-8166-08AE59B5D6A0}" sibTransId="{75A0570B-B0E3-A94D-B2E0-14337D74567B}"/>
    <dgm:cxn modelId="{4B8217AA-655B-6D47-9C15-3CB4443E9529}" srcId="{F467E8EE-2330-C342-B3D6-ED445906FFEF}" destId="{178E9058-2C77-1847-878F-FABCD9D70904}" srcOrd="0" destOrd="0" parTransId="{7CD4B6FF-915B-2148-A81E-6E229F6AC530}" sibTransId="{901551B9-F225-D149-86C2-E85D2F9940BB}"/>
    <dgm:cxn modelId="{6B1B64BE-949F-B041-B259-6FAF615CC6EB}" type="presOf" srcId="{CE0A3B5E-D803-4C4F-955F-FBBEF8405FB5}" destId="{724AD451-8EFC-8345-9EAF-D0D43CEDE07B}" srcOrd="0" destOrd="0" presId="urn:microsoft.com/office/officeart/2005/8/layout/pyramid1"/>
    <dgm:cxn modelId="{325FEDD3-A2CB-B642-B82D-C5ACB888CD9A}" srcId="{F467E8EE-2330-C342-B3D6-ED445906FFEF}" destId="{3F8BC585-A0AD-034C-BA86-ED94ECC60E60}" srcOrd="3" destOrd="0" parTransId="{16112B9C-81AE-1143-8714-1258CE1494C0}" sibTransId="{E6DA00E6-B7BF-D243-B803-D170923210F2}"/>
    <dgm:cxn modelId="{DE6551D9-9699-D948-ACD1-97604109A996}" type="presOf" srcId="{CE0A3B5E-D803-4C4F-955F-FBBEF8405FB5}" destId="{455C0D6C-4724-604D-B2CF-FF467837C6DF}" srcOrd="1" destOrd="0" presId="urn:microsoft.com/office/officeart/2005/8/layout/pyramid1"/>
    <dgm:cxn modelId="{8AB056DB-C9E2-AC4E-B5D4-F81D0F319999}" type="presParOf" srcId="{6FA24B76-4308-5642-8D43-0318F6F983B6}" destId="{7BBD7866-FD46-2740-993B-9CEC6B554B2F}" srcOrd="0" destOrd="0" presId="urn:microsoft.com/office/officeart/2005/8/layout/pyramid1"/>
    <dgm:cxn modelId="{A1C5E0CB-1C31-AB41-905B-E7654449EF69}" type="presParOf" srcId="{7BBD7866-FD46-2740-993B-9CEC6B554B2F}" destId="{9067A249-0B14-3547-8D88-9DD70D08B11D}" srcOrd="0" destOrd="0" presId="urn:microsoft.com/office/officeart/2005/8/layout/pyramid1"/>
    <dgm:cxn modelId="{B629496A-F48D-3044-A617-4711A69C9E0C}" type="presParOf" srcId="{7BBD7866-FD46-2740-993B-9CEC6B554B2F}" destId="{020EE993-E50B-1745-871F-01B232C50FDD}" srcOrd="1" destOrd="0" presId="urn:microsoft.com/office/officeart/2005/8/layout/pyramid1"/>
    <dgm:cxn modelId="{4E348133-EA47-774C-B2B1-FFEB1E7521C5}" type="presParOf" srcId="{6FA24B76-4308-5642-8D43-0318F6F983B6}" destId="{833381C6-6EC5-764F-9838-EDF03E531169}" srcOrd="1" destOrd="0" presId="urn:microsoft.com/office/officeart/2005/8/layout/pyramid1"/>
    <dgm:cxn modelId="{7F468C50-249B-B64A-84F4-1B034D3849B3}" type="presParOf" srcId="{833381C6-6EC5-764F-9838-EDF03E531169}" destId="{724AD451-8EFC-8345-9EAF-D0D43CEDE07B}" srcOrd="0" destOrd="0" presId="urn:microsoft.com/office/officeart/2005/8/layout/pyramid1"/>
    <dgm:cxn modelId="{10046DF5-73CD-FD40-AD79-DF36C221FEAE}" type="presParOf" srcId="{833381C6-6EC5-764F-9838-EDF03E531169}" destId="{455C0D6C-4724-604D-B2CF-FF467837C6DF}" srcOrd="1" destOrd="0" presId="urn:microsoft.com/office/officeart/2005/8/layout/pyramid1"/>
    <dgm:cxn modelId="{AB19CEE6-FAC9-F840-AB73-0C6A9C25A406}" type="presParOf" srcId="{6FA24B76-4308-5642-8D43-0318F6F983B6}" destId="{FAE40F67-2BEA-4740-B918-103E11022FB5}" srcOrd="2" destOrd="0" presId="urn:microsoft.com/office/officeart/2005/8/layout/pyramid1"/>
    <dgm:cxn modelId="{929D6085-1145-614B-8494-4634C8C16BD4}" type="presParOf" srcId="{FAE40F67-2BEA-4740-B918-103E11022FB5}" destId="{D0D5AE6F-8F30-F440-A7FA-B0E4AF5F0A63}" srcOrd="0" destOrd="0" presId="urn:microsoft.com/office/officeart/2005/8/layout/pyramid1"/>
    <dgm:cxn modelId="{D2C6C959-A65B-B248-8A78-6CA813239817}" type="presParOf" srcId="{FAE40F67-2BEA-4740-B918-103E11022FB5}" destId="{F29780DA-551C-C244-A0A5-3B2709506F99}" srcOrd="1" destOrd="0" presId="urn:microsoft.com/office/officeart/2005/8/layout/pyramid1"/>
    <dgm:cxn modelId="{4CD7993C-C1A8-B448-8B31-188FEEEA226E}" type="presParOf" srcId="{6FA24B76-4308-5642-8D43-0318F6F983B6}" destId="{A4CCDBD5-86B2-2C40-824F-8907BB56F8A5}" srcOrd="3" destOrd="0" presId="urn:microsoft.com/office/officeart/2005/8/layout/pyramid1"/>
    <dgm:cxn modelId="{F5113B11-5163-8347-8B31-C121BAD478D0}" type="presParOf" srcId="{A4CCDBD5-86B2-2C40-824F-8907BB56F8A5}" destId="{2713E594-3942-484A-89EB-56ACC7B9B782}" srcOrd="0" destOrd="0" presId="urn:microsoft.com/office/officeart/2005/8/layout/pyramid1"/>
    <dgm:cxn modelId="{34B2B921-5952-9942-A593-7636103D3795}" type="presParOf" srcId="{A4CCDBD5-86B2-2C40-824F-8907BB56F8A5}" destId="{2343A962-A31F-D848-B83C-B9B7897209A7}" srcOrd="1" destOrd="0" presId="urn:microsoft.com/office/officeart/2005/8/layout/pyramid1"/>
    <dgm:cxn modelId="{67D46206-0E6C-5541-8DE8-B56FA222F8DD}" type="presParOf" srcId="{6FA24B76-4308-5642-8D43-0318F6F983B6}" destId="{03B0BE35-0856-2B49-AEDC-FCF04E54FF20}" srcOrd="4" destOrd="0" presId="urn:microsoft.com/office/officeart/2005/8/layout/pyramid1"/>
    <dgm:cxn modelId="{AFA64EFB-73BF-D344-A519-4ED71C86F831}" type="presParOf" srcId="{03B0BE35-0856-2B49-AEDC-FCF04E54FF20}" destId="{48377F47-9F9C-5C4F-9F97-E6E990B1FCB5}" srcOrd="0" destOrd="0" presId="urn:microsoft.com/office/officeart/2005/8/layout/pyramid1"/>
    <dgm:cxn modelId="{ECDC95C8-A31F-6544-B492-01CDC1C57F95}" type="presParOf" srcId="{03B0BE35-0856-2B49-AEDC-FCF04E54FF20}" destId="{986E7797-FC0E-0C4E-A69E-39FFD5E688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7A249-0B14-3547-8D88-9DD70D08B11D}">
      <dsp:nvSpPr>
        <dsp:cNvPr id="0" name=""/>
        <dsp:cNvSpPr/>
      </dsp:nvSpPr>
      <dsp:spPr>
        <a:xfrm>
          <a:off x="2641271" y="0"/>
          <a:ext cx="1320635" cy="1778382"/>
        </a:xfrm>
        <a:prstGeom prst="trapezoid">
          <a:avLst>
            <a:gd name="adj" fmla="val 50000"/>
          </a:avLst>
        </a:prstGeom>
        <a:solidFill>
          <a:srgbClr val="FCFF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2641271" y="0"/>
        <a:ext cx="1320635" cy="1778382"/>
      </dsp:txXfrm>
    </dsp:sp>
    <dsp:sp modelId="{724AD451-8EFC-8345-9EAF-D0D43CEDE07B}">
      <dsp:nvSpPr>
        <dsp:cNvPr id="0" name=""/>
        <dsp:cNvSpPr/>
      </dsp:nvSpPr>
      <dsp:spPr>
        <a:xfrm>
          <a:off x="1980953" y="1778382"/>
          <a:ext cx="2641271" cy="1778382"/>
        </a:xfrm>
        <a:prstGeom prst="trapezoid">
          <a:avLst>
            <a:gd name="adj" fmla="val 37130"/>
          </a:avLst>
        </a:prstGeom>
        <a:solidFill>
          <a:srgbClr val="A7A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2443175" y="1778382"/>
        <a:ext cx="1716826" cy="1778382"/>
      </dsp:txXfrm>
    </dsp:sp>
    <dsp:sp modelId="{D0D5AE6F-8F30-F440-A7FA-B0E4AF5F0A63}">
      <dsp:nvSpPr>
        <dsp:cNvPr id="0" name=""/>
        <dsp:cNvSpPr/>
      </dsp:nvSpPr>
      <dsp:spPr>
        <a:xfrm>
          <a:off x="1320635" y="3556764"/>
          <a:ext cx="3961906" cy="1778382"/>
        </a:xfrm>
        <a:prstGeom prst="trapezoid">
          <a:avLst>
            <a:gd name="adj" fmla="val 37130"/>
          </a:avLst>
        </a:prstGeom>
        <a:solidFill>
          <a:srgbClr val="E7E7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2013969" y="3556764"/>
        <a:ext cx="2575239" cy="1778382"/>
      </dsp:txXfrm>
    </dsp:sp>
    <dsp:sp modelId="{2713E594-3942-484A-89EB-56ACC7B9B782}">
      <dsp:nvSpPr>
        <dsp:cNvPr id="0" name=""/>
        <dsp:cNvSpPr/>
      </dsp:nvSpPr>
      <dsp:spPr>
        <a:xfrm>
          <a:off x="660317" y="5335146"/>
          <a:ext cx="5282542" cy="1778382"/>
        </a:xfrm>
        <a:prstGeom prst="trapezoid">
          <a:avLst>
            <a:gd name="adj" fmla="val 37130"/>
          </a:avLst>
        </a:prstGeom>
        <a:solidFill>
          <a:srgbClr val="FFDD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1584762" y="5335146"/>
        <a:ext cx="3433652" cy="1778382"/>
      </dsp:txXfrm>
    </dsp:sp>
    <dsp:sp modelId="{48377F47-9F9C-5C4F-9F97-E6E990B1FCB5}">
      <dsp:nvSpPr>
        <dsp:cNvPr id="0" name=""/>
        <dsp:cNvSpPr/>
      </dsp:nvSpPr>
      <dsp:spPr>
        <a:xfrm>
          <a:off x="0" y="7113528"/>
          <a:ext cx="6603178" cy="1778382"/>
        </a:xfrm>
        <a:prstGeom prst="trapezoid">
          <a:avLst>
            <a:gd name="adj" fmla="val 37130"/>
          </a:avLst>
        </a:prstGeom>
        <a:solidFill>
          <a:srgbClr val="C6C7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1155556" y="7113528"/>
        <a:ext cx="4292065" cy="177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1F87-9E08-A642-B7E3-12C3D3B045A3}" type="datetimeFigureOut">
              <a:rPr lang="es-GT" smtClean="0"/>
              <a:t>19/11/2021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9C9A6-3DDE-B647-906E-467AD6C3BD4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7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526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484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85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10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243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408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C9A6-3DDE-B647-906E-467AD6C3BD4A}" type="slidenum">
              <a:rPr lang="es-GT" smtClean="0"/>
              <a:t>33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995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80241" y="9938710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8999"/>
          </a:blip>
          <a:srcRect/>
          <a:stretch>
            <a:fillRect/>
          </a:stretch>
        </p:blipFill>
        <p:spPr>
          <a:xfrm rot="3415028">
            <a:off x="6463324" y="-3760503"/>
            <a:ext cx="17815223" cy="118805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67189" y="-1307123"/>
            <a:ext cx="3986075" cy="3986075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02829" y="2449460"/>
            <a:ext cx="10058400" cy="5657779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4"/>
              <a:stretch>
                <a:fillRect l="-2118" r="-2118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657198" y="8365471"/>
            <a:ext cx="4636337" cy="64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699" dirty="0">
                <a:solidFill>
                  <a:srgbClr val="FFFFFF"/>
                </a:solidFill>
                <a:latin typeface="Poppins Medium"/>
              </a:rPr>
              <a:t>FÉLIX ORTIZ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06295" y="4047242"/>
            <a:ext cx="769342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FAFF00"/>
                </a:solidFill>
                <a:latin typeface=""/>
              </a:rPr>
              <a:t>Coaching tools for mentorship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37685" y="4686401"/>
            <a:ext cx="16060503" cy="148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16600" b="1" dirty="0">
                <a:solidFill>
                  <a:srgbClr val="FAFF00"/>
                </a:solidFill>
                <a:latin typeface="Cardo"/>
              </a:rPr>
              <a:t>Small Groups</a:t>
            </a:r>
          </a:p>
        </p:txBody>
      </p:sp>
    </p:spTree>
    <p:extLst>
      <p:ext uri="{BB962C8B-B14F-4D97-AF65-F5344CB8AC3E}">
        <p14:creationId xmlns:p14="http://schemas.microsoft.com/office/powerpoint/2010/main" val="35285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83329" y="675086"/>
            <a:ext cx="8121343" cy="893682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71600" y="3086100"/>
            <a:ext cx="16060503" cy="4667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8800" dirty="0">
                <a:solidFill>
                  <a:srgbClr val="FAFF00"/>
                </a:solidFill>
                <a:latin typeface="Cardo Bold"/>
              </a:rPr>
              <a:t>AWARENESS</a:t>
            </a:r>
          </a:p>
          <a:p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Awareness involves acquiring knowledge of something through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reflection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observation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or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interpretation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of what one sees, hears, feels, etc.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13262" b="8289"/>
          <a:stretch>
            <a:fillRect/>
          </a:stretch>
        </p:blipFill>
        <p:spPr>
          <a:xfrm>
            <a:off x="15105774" y="-1120495"/>
            <a:ext cx="2945657" cy="31145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13262" b="8289"/>
          <a:stretch>
            <a:fillRect/>
          </a:stretch>
        </p:blipFill>
        <p:spPr>
          <a:xfrm>
            <a:off x="15105774" y="-1120495"/>
            <a:ext cx="2945657" cy="31145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83329" y="675086"/>
            <a:ext cx="8121343" cy="893682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66993" y="3445015"/>
            <a:ext cx="16060503" cy="4349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8800" dirty="0">
                <a:solidFill>
                  <a:srgbClr val="FAFF00"/>
                </a:solidFill>
                <a:latin typeface="Cardo Bold"/>
              </a:rPr>
              <a:t>RESPONSIBILITY</a:t>
            </a:r>
          </a:p>
          <a:p>
            <a:pPr>
              <a:lnSpc>
                <a:spcPts val="3999"/>
              </a:lnSpc>
            </a:pPr>
            <a:endParaRPr lang="en-US" sz="3999" dirty="0">
              <a:solidFill>
                <a:srgbClr val="FAFF00"/>
              </a:solidFill>
              <a:latin typeface="Cardo"/>
            </a:endParaRPr>
          </a:p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According to the dictionary, taking responsibility is putting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intention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care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, and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attention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in something that we have decided to do.</a:t>
            </a:r>
            <a:r>
              <a:rPr lang="en-US" sz="3999" dirty="0">
                <a:solidFill>
                  <a:srgbClr val="FAFF00"/>
                </a:solidFill>
                <a:latin typeface="Cardo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845185"/>
            <a:ext cx="16060503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FAFF00"/>
                </a:solidFill>
                <a:latin typeface="Cardo Bold"/>
              </a:rPr>
              <a:t>AWARENESS AND RESPONSIBILITY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8C9BD41-2D95-8C41-B4C5-6A59DD7CBD13}"/>
              </a:ext>
            </a:extLst>
          </p:cNvPr>
          <p:cNvGrpSpPr/>
          <p:nvPr/>
        </p:nvGrpSpPr>
        <p:grpSpPr>
          <a:xfrm>
            <a:off x="901149" y="5273464"/>
            <a:ext cx="16485702" cy="2234906"/>
            <a:chOff x="1028700" y="3057865"/>
            <a:chExt cx="13812597" cy="187252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8700" y="3057865"/>
              <a:ext cx="3745046" cy="1872523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394390" y="3057865"/>
              <a:ext cx="3745046" cy="187252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745320" y="3057865"/>
              <a:ext cx="3745046" cy="187252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1096251" y="3057865"/>
              <a:ext cx="3745046" cy="1872523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1832640" y="3774417"/>
              <a:ext cx="2453729" cy="998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00"/>
                </a:lnSpc>
              </a:pPr>
              <a:r>
                <a:rPr lang="en-US" sz="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rdo"/>
                </a:rPr>
                <a:t>Awareness</a:t>
              </a:r>
            </a:p>
            <a:p>
              <a:pPr algn="ctr">
                <a:lnSpc>
                  <a:spcPts val="3800"/>
                </a:lnSpc>
                <a:spcBef>
                  <a:spcPct val="0"/>
                </a:spcBef>
              </a:pPr>
              <a:endPara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Cardo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921221" y="3817312"/>
              <a:ext cx="3048446" cy="457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00"/>
                </a:lnSpc>
                <a:spcBef>
                  <a:spcPct val="0"/>
                </a:spcBef>
              </a:pPr>
              <a:r>
                <a:rPr lang="en-US" sz="3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rdo"/>
                </a:rPr>
                <a:t>Responsibilility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728149" y="3763973"/>
              <a:ext cx="1779389" cy="605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9"/>
                </a:lnSpc>
                <a:spcBef>
                  <a:spcPct val="0"/>
                </a:spcBef>
              </a:pPr>
              <a:r>
                <a:rPr lang="en-US" sz="4499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rdo"/>
                </a:rPr>
                <a:t>Action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892889" y="3778577"/>
              <a:ext cx="2151771" cy="552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99"/>
                </a:lnSpc>
                <a:spcBef>
                  <a:spcPct val="0"/>
                </a:spcBef>
              </a:pPr>
              <a:r>
                <a:rPr lang="en-US" sz="4099">
                  <a:solidFill>
                    <a:schemeClr val="tx1">
                      <a:lumMod val="85000"/>
                      <a:lumOff val="15000"/>
                    </a:schemeClr>
                  </a:solidFill>
                  <a:latin typeface="Cardo"/>
                </a:rPr>
                <a:t>Maturity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66846" y="2588954"/>
            <a:ext cx="16060503" cy="510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ES_tradnl" sz="16600" b="1" dirty="0">
                <a:solidFill>
                  <a:srgbClr val="FAFF00"/>
                </a:solidFill>
                <a:latin typeface="Cardo"/>
              </a:rPr>
              <a:t>Personal </a:t>
            </a:r>
            <a:r>
              <a:rPr lang="es-ES_tradnl" sz="16600" b="1" dirty="0" err="1">
                <a:solidFill>
                  <a:srgbClr val="FAFF00"/>
                </a:solidFill>
                <a:latin typeface="Cardo"/>
              </a:rPr>
              <a:t>Reflection</a:t>
            </a:r>
            <a:r>
              <a:rPr lang="es-ES_tradnl" sz="16600" b="1" dirty="0">
                <a:solidFill>
                  <a:srgbClr val="FAFF00"/>
                </a:solidFill>
                <a:latin typeface="Cardo"/>
              </a:rPr>
              <a:t> page 9</a:t>
            </a:r>
            <a:endParaRPr lang="en-US" sz="16600" b="1" dirty="0">
              <a:solidFill>
                <a:srgbClr val="FAFF00"/>
              </a:solidFill>
              <a:latin typeface="Cardo"/>
            </a:endParaRPr>
          </a:p>
        </p:txBody>
      </p:sp>
    </p:spTree>
    <p:extLst>
      <p:ext uri="{BB962C8B-B14F-4D97-AF65-F5344CB8AC3E}">
        <p14:creationId xmlns:p14="http://schemas.microsoft.com/office/powerpoint/2010/main" val="29685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9965" y="5209333"/>
            <a:ext cx="5062493" cy="27084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52124" y="6010624"/>
            <a:ext cx="2154751" cy="110969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209800" y="6476933"/>
            <a:ext cx="3548336" cy="1050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  <a:spcBef>
                <a:spcPct val="0"/>
              </a:spcBef>
            </a:pPr>
            <a:r>
              <a:rPr lang="en-US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Cardo"/>
              </a:rPr>
              <a:t>Say</a:t>
            </a:r>
            <a:endParaRPr lang="en-US" sz="5399" dirty="0">
              <a:solidFill>
                <a:schemeClr val="tx1">
                  <a:lumMod val="85000"/>
                  <a:lumOff val="15000"/>
                </a:schemeClr>
              </a:solidFill>
              <a:latin typeface="Cardo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071F961C-3A14-4445-BCF6-D47165AD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37106" y="5122716"/>
            <a:ext cx="5062493" cy="270843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042968" y="5597456"/>
            <a:ext cx="4191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rdo"/>
              </a:rPr>
              <a:t>Listen and </a:t>
            </a:r>
          </a:p>
          <a:p>
            <a:pPr algn="ctr">
              <a:spcBef>
                <a:spcPct val="0"/>
              </a:spcBef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rdo"/>
              </a:rPr>
              <a:t>Ask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07B0D1C5-833D-EC49-A226-92177CD807C5}"/>
              </a:ext>
            </a:extLst>
          </p:cNvPr>
          <p:cNvSpPr txBox="1"/>
          <p:nvPr/>
        </p:nvSpPr>
        <p:spPr>
          <a:xfrm>
            <a:off x="1028700" y="845185"/>
            <a:ext cx="16060503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FAFF00"/>
                </a:solidFill>
                <a:latin typeface="Cardo Bold"/>
              </a:rPr>
              <a:t>AWARENESS AND RESPONSIBILITY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>
            <a:extLst>
              <a:ext uri="{FF2B5EF4-FFF2-40B4-BE49-F238E27FC236}">
                <a16:creationId xmlns:a16="http://schemas.microsoft.com/office/drawing/2014/main" id="{C10E8CD2-F636-5B4F-9EBB-809F6C92A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00285" y="5186202"/>
            <a:ext cx="5316966" cy="284457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049" y="5311094"/>
            <a:ext cx="5316966" cy="28445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66624" y="6178534"/>
            <a:ext cx="2154751" cy="110969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56649" y="6606494"/>
            <a:ext cx="4894078" cy="759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99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Cardo"/>
              </a:rPr>
              <a:t>Command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282700" y="6580117"/>
            <a:ext cx="4710563" cy="67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Cardo"/>
              </a:rPr>
              <a:t>Empower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1B10F742-51AE-4E42-ABD2-13FB9A48EA92}"/>
              </a:ext>
            </a:extLst>
          </p:cNvPr>
          <p:cNvSpPr txBox="1"/>
          <p:nvPr/>
        </p:nvSpPr>
        <p:spPr>
          <a:xfrm>
            <a:off x="1028700" y="845185"/>
            <a:ext cx="16060503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FAFF00"/>
                </a:solidFill>
                <a:latin typeface="Cardo Bold"/>
              </a:rPr>
              <a:t>AWARENESS AND RESPONSIBILITY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17649" y="7654182"/>
            <a:ext cx="2478958" cy="236627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45185"/>
            <a:ext cx="493445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FAFF00"/>
                </a:solidFill>
                <a:latin typeface="Cardo Bold"/>
              </a:rPr>
              <a:t>THREE TOOLS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57724" y="1423987"/>
            <a:ext cx="4934450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8800" dirty="0">
                <a:solidFill>
                  <a:schemeClr val="bg1"/>
                </a:solidFill>
                <a:latin typeface="Cardo"/>
              </a:rPr>
              <a:t>Listen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04406" y="5166020"/>
            <a:ext cx="4934450" cy="75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11500" dirty="0">
                <a:solidFill>
                  <a:schemeClr val="bg1"/>
                </a:solidFill>
                <a:latin typeface="Cardo"/>
              </a:rPr>
              <a:t>Ask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48200" y="7912894"/>
            <a:ext cx="493445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rdo"/>
              </a:rPr>
              <a:t>Encourage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Cardo"/>
              </a:rPr>
              <a:t>Application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1398164B-B126-734D-BFE0-7EF36E0BC511}"/>
              </a:ext>
            </a:extLst>
          </p:cNvPr>
          <p:cNvSpPr/>
          <p:nvPr/>
        </p:nvSpPr>
        <p:spPr>
          <a:xfrm>
            <a:off x="7286374" y="330810"/>
            <a:ext cx="3677150" cy="213360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D05B4DEB-0B8D-6A42-9461-90E23B5FF383}"/>
              </a:ext>
            </a:extLst>
          </p:cNvPr>
          <p:cNvSpPr/>
          <p:nvPr/>
        </p:nvSpPr>
        <p:spPr>
          <a:xfrm>
            <a:off x="7286374" y="3923096"/>
            <a:ext cx="3677150" cy="213360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EC0FEE2E-F0C0-104F-B607-1D196FB8507B}"/>
              </a:ext>
            </a:extLst>
          </p:cNvPr>
          <p:cNvSpPr/>
          <p:nvPr/>
        </p:nvSpPr>
        <p:spPr>
          <a:xfrm>
            <a:off x="7286374" y="7548038"/>
            <a:ext cx="3677150" cy="2133600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1" name="Flecha curvada hacia la izquierda 20">
            <a:extLst>
              <a:ext uri="{FF2B5EF4-FFF2-40B4-BE49-F238E27FC236}">
                <a16:creationId xmlns:a16="http://schemas.microsoft.com/office/drawing/2014/main" id="{31B10244-F428-354E-8246-A0E980D8C612}"/>
              </a:ext>
            </a:extLst>
          </p:cNvPr>
          <p:cNvSpPr/>
          <p:nvPr/>
        </p:nvSpPr>
        <p:spPr>
          <a:xfrm flipH="1">
            <a:off x="4171804" y="4869133"/>
            <a:ext cx="2250404" cy="4702368"/>
          </a:xfrm>
          <a:prstGeom prst="curvedLeftArrow">
            <a:avLst>
              <a:gd name="adj1" fmla="val 22180"/>
              <a:gd name="adj2" fmla="val 50000"/>
              <a:gd name="adj3" fmla="val 25000"/>
            </a:avLst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chemeClr val="dk1"/>
              </a:solidFill>
            </a:endParaRPr>
          </a:p>
        </p:txBody>
      </p:sp>
      <p:sp>
        <p:nvSpPr>
          <p:cNvPr id="22" name="Flecha curvada hacia la izquierda 21">
            <a:extLst>
              <a:ext uri="{FF2B5EF4-FFF2-40B4-BE49-F238E27FC236}">
                <a16:creationId xmlns:a16="http://schemas.microsoft.com/office/drawing/2014/main" id="{B418EF00-5A16-9441-BA3C-B9231A7D54C8}"/>
              </a:ext>
            </a:extLst>
          </p:cNvPr>
          <p:cNvSpPr/>
          <p:nvPr/>
        </p:nvSpPr>
        <p:spPr>
          <a:xfrm>
            <a:off x="11538856" y="1213857"/>
            <a:ext cx="2353553" cy="4702368"/>
          </a:xfrm>
          <a:prstGeom prst="curvedLeftArrow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a 43">
            <a:extLst>
              <a:ext uri="{FF2B5EF4-FFF2-40B4-BE49-F238E27FC236}">
                <a16:creationId xmlns:a16="http://schemas.microsoft.com/office/drawing/2014/main" id="{257DA38E-6AF3-7F4F-ACAE-869C386E0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698382"/>
              </p:ext>
            </p:extLst>
          </p:nvPr>
        </p:nvGraphicFramePr>
        <p:xfrm>
          <a:off x="5951161" y="527919"/>
          <a:ext cx="6603178" cy="889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440702" y="7596829"/>
            <a:ext cx="3986075" cy="398607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73663" y="951048"/>
            <a:ext cx="5983685" cy="1739124"/>
            <a:chOff x="0" y="0"/>
            <a:chExt cx="1913890" cy="7576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757631"/>
            </a:xfrm>
            <a:custGeom>
              <a:avLst/>
              <a:gdLst/>
              <a:ahLst/>
              <a:cxnLst/>
              <a:rect l="l" t="t" r="r" b="b"/>
              <a:pathLst>
                <a:path w="1913890" h="538956">
                  <a:moveTo>
                    <a:pt x="0" y="0"/>
                  </a:moveTo>
                  <a:lnTo>
                    <a:pt x="1913890" y="0"/>
                  </a:lnTo>
                  <a:lnTo>
                    <a:pt x="1913890" y="538956"/>
                  </a:lnTo>
                  <a:lnTo>
                    <a:pt x="0" y="538956"/>
                  </a:lnTo>
                  <a:close/>
                </a:path>
              </a:pathLst>
            </a:custGeom>
            <a:solidFill>
              <a:srgbClr val="737373">
                <a:alpha val="67843"/>
              </a:srgbClr>
            </a:solidFill>
          </p:spPr>
          <p:txBody>
            <a:bodyPr/>
            <a:lstStyle/>
            <a:p>
              <a:endParaRPr lang="es-GT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65726" y="1183989"/>
            <a:ext cx="659262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AFF00"/>
                </a:solidFill>
                <a:latin typeface="Cardo"/>
              </a:rPr>
              <a:t>ACTIVE LISTENING / LEVELS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537916" y="2291985"/>
            <a:ext cx="5988161" cy="1799714"/>
            <a:chOff x="0" y="0"/>
            <a:chExt cx="7984215" cy="2399618"/>
          </a:xfrm>
        </p:grpSpPr>
        <p:grpSp>
          <p:nvGrpSpPr>
            <p:cNvPr id="10" name="Group 10"/>
            <p:cNvGrpSpPr/>
            <p:nvPr/>
          </p:nvGrpSpPr>
          <p:grpSpPr>
            <a:xfrm>
              <a:off x="731873" y="0"/>
              <a:ext cx="6366349" cy="2399618"/>
              <a:chOff x="0" y="0"/>
              <a:chExt cx="1913890" cy="72138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72138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72138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721388"/>
                    </a:lnTo>
                    <a:lnTo>
                      <a:pt x="0" y="721388"/>
                    </a:lnTo>
                    <a:close/>
                  </a:path>
                </a:pathLst>
              </a:custGeom>
              <a:solidFill>
                <a:srgbClr val="545454">
                  <a:alpha val="61961"/>
                </a:srgbClr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167931"/>
              <a:ext cx="7984215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Active 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Listening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92270" y="750112"/>
            <a:ext cx="5721295" cy="1527334"/>
            <a:chOff x="0" y="0"/>
            <a:chExt cx="7628394" cy="2036445"/>
          </a:xfrm>
        </p:grpSpPr>
        <p:grpSp>
          <p:nvGrpSpPr>
            <p:cNvPr id="16" name="Group 16"/>
            <p:cNvGrpSpPr/>
            <p:nvPr/>
          </p:nvGrpSpPr>
          <p:grpSpPr>
            <a:xfrm>
              <a:off x="772883" y="0"/>
              <a:ext cx="6082628" cy="1975977"/>
              <a:chOff x="0" y="0"/>
              <a:chExt cx="1913890" cy="62173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62173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173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1738"/>
                    </a:lnTo>
                    <a:lnTo>
                      <a:pt x="0" y="621738"/>
                    </a:lnTo>
                    <a:close/>
                  </a:path>
                </a:pathLst>
              </a:custGeom>
              <a:solidFill>
                <a:srgbClr val="737373">
                  <a:alpha val="61961"/>
                </a:srgbClr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66675"/>
              <a:ext cx="7628394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Empathetic 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Listening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106480" y="4257384"/>
            <a:ext cx="5890894" cy="1527335"/>
            <a:chOff x="0" y="0"/>
            <a:chExt cx="7854525" cy="2036446"/>
          </a:xfrm>
        </p:grpSpPr>
        <p:grpSp>
          <p:nvGrpSpPr>
            <p:cNvPr id="22" name="Group 22"/>
            <p:cNvGrpSpPr/>
            <p:nvPr/>
          </p:nvGrpSpPr>
          <p:grpSpPr>
            <a:xfrm>
              <a:off x="795793" y="0"/>
              <a:ext cx="6262938" cy="2034552"/>
              <a:chOff x="0" y="0"/>
              <a:chExt cx="1913890" cy="62173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913890" cy="62173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173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1738"/>
                    </a:lnTo>
                    <a:lnTo>
                      <a:pt x="0" y="621738"/>
                    </a:lnTo>
                    <a:close/>
                  </a:path>
                </a:pathLst>
              </a:custGeom>
              <a:solidFill>
                <a:srgbClr val="737373">
                  <a:alpha val="61961"/>
                </a:srgbClr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0" y="66675"/>
              <a:ext cx="7854525" cy="1969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Selective 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Listening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892829" y="5929948"/>
            <a:ext cx="6056484" cy="1568807"/>
            <a:chOff x="0" y="0"/>
            <a:chExt cx="8075313" cy="2091742"/>
          </a:xfrm>
        </p:grpSpPr>
        <p:grpSp>
          <p:nvGrpSpPr>
            <p:cNvPr id="28" name="Group 28"/>
            <p:cNvGrpSpPr/>
            <p:nvPr/>
          </p:nvGrpSpPr>
          <p:grpSpPr>
            <a:xfrm>
              <a:off x="818163" y="0"/>
              <a:ext cx="6438987" cy="2091742"/>
              <a:chOff x="0" y="0"/>
              <a:chExt cx="1913890" cy="62173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913890" cy="62173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173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1738"/>
                    </a:lnTo>
                    <a:lnTo>
                      <a:pt x="0" y="621738"/>
                    </a:lnTo>
                    <a:close/>
                  </a:path>
                </a:pathLst>
              </a:custGeom>
              <a:solidFill>
                <a:srgbClr val="737373">
                  <a:alpha val="61961"/>
                </a:srgbClr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0" y="66675"/>
              <a:ext cx="8075313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Feigned 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Listening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546214" y="7762777"/>
            <a:ext cx="6050306" cy="1567207"/>
            <a:chOff x="0" y="0"/>
            <a:chExt cx="8067075" cy="2089609"/>
          </a:xfrm>
        </p:grpSpPr>
        <p:grpSp>
          <p:nvGrpSpPr>
            <p:cNvPr id="34" name="Group 34"/>
            <p:cNvGrpSpPr/>
            <p:nvPr/>
          </p:nvGrpSpPr>
          <p:grpSpPr>
            <a:xfrm>
              <a:off x="817328" y="0"/>
              <a:ext cx="6432418" cy="2089609"/>
              <a:chOff x="0" y="0"/>
              <a:chExt cx="1913890" cy="621738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913890" cy="62173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62173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621738"/>
                    </a:lnTo>
                    <a:lnTo>
                      <a:pt x="0" y="621738"/>
                    </a:lnTo>
                    <a:close/>
                  </a:path>
                </a:pathLst>
              </a:custGeom>
              <a:solidFill>
                <a:srgbClr val="737373">
                  <a:alpha val="61961"/>
                </a:srgbClr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0" y="66675"/>
              <a:ext cx="8067075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Biological </a:t>
              </a:r>
            </a:p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rdo"/>
                </a:rPr>
                <a:t>Listening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0510" y="7527545"/>
            <a:ext cx="3986075" cy="39860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972872" y="4203947"/>
            <a:ext cx="6342255" cy="2216730"/>
            <a:chOff x="0" y="0"/>
            <a:chExt cx="8456340" cy="295564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596758" y="0"/>
              <a:ext cx="2859582" cy="2955640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496131"/>
              <a:ext cx="5418959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FFFF"/>
                  </a:solidFill>
                  <a:latin typeface="Poppins Medium"/>
                </a:rPr>
                <a:t>With your </a:t>
              </a:r>
              <a:r>
                <a:rPr lang="en-US" sz="5400" u="sng" dirty="0">
                  <a:solidFill>
                    <a:srgbClr val="FFFFFF"/>
                  </a:solidFill>
                  <a:latin typeface="Poppins Medium"/>
                </a:rPr>
                <a:t>body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316092" y="487768"/>
            <a:ext cx="648667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8000" dirty="0">
                <a:solidFill>
                  <a:srgbClr val="FAFF00"/>
                </a:solidFill>
                <a:latin typeface="Cardo"/>
              </a:rPr>
              <a:t>ACTIVE LISTENING / WAYS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61263" y="862521"/>
            <a:ext cx="3099617" cy="204445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8700" y="1269238"/>
            <a:ext cx="4020895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oppins Medium"/>
              </a:rPr>
              <a:t>With your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mind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74774" y="7750965"/>
            <a:ext cx="1659735" cy="165973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820400" y="7748706"/>
            <a:ext cx="4148128" cy="166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oppins Medium"/>
              </a:rPr>
              <a:t>With your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64742" y="4914900"/>
            <a:ext cx="16060503" cy="128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11500" dirty="0">
                <a:solidFill>
                  <a:srgbClr val="FAFF00"/>
                </a:solidFill>
                <a:latin typeface="Cardo"/>
              </a:rPr>
              <a:t>GENERAL OBJECTIVE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0510" y="7527545"/>
            <a:ext cx="3986075" cy="39860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249400" y="7047596"/>
            <a:ext cx="2398272" cy="23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79121" y="2489909"/>
            <a:ext cx="2664879" cy="266487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71600" y="2403197"/>
            <a:ext cx="5930305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oppins Medium"/>
              </a:rPr>
              <a:t>With your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intuition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66758" y="6585652"/>
            <a:ext cx="6614725" cy="132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3"/>
              </a:lnSpc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With the </a:t>
            </a:r>
          </a:p>
          <a:p>
            <a:pPr algn="ctr">
              <a:lnSpc>
                <a:spcPts val="5033"/>
              </a:lnSpc>
            </a:pP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Holy Spirit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0B8F2DA-00CB-AF42-AE2D-8B5FF4CA63EE}"/>
              </a:ext>
            </a:extLst>
          </p:cNvPr>
          <p:cNvSpPr txBox="1"/>
          <p:nvPr/>
        </p:nvSpPr>
        <p:spPr>
          <a:xfrm>
            <a:off x="11312249" y="283377"/>
            <a:ext cx="6328341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8000" dirty="0">
                <a:solidFill>
                  <a:srgbClr val="FAFF00"/>
                </a:solidFill>
                <a:latin typeface="Cardo"/>
              </a:rPr>
              <a:t>ESCUCHA ACTIVA / FORMAS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03076" y="-1275467"/>
            <a:ext cx="3986075" cy="39860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15075" y="2156767"/>
            <a:ext cx="7857851" cy="71015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23146" y="640322"/>
            <a:ext cx="1411205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600" dirty="0">
                <a:solidFill>
                  <a:srgbClr val="FAFF00"/>
                </a:solidFill>
                <a:latin typeface="Cardo"/>
              </a:rPr>
              <a:t>ACTIVE LISTENING / PRACTICE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7566" y="1407679"/>
            <a:ext cx="7312869" cy="74716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03076" y="-1275467"/>
            <a:ext cx="3986075" cy="39860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23146" y="1926589"/>
            <a:ext cx="177660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GT" sz="6000" dirty="0">
                <a:solidFill>
                  <a:srgbClr val="FAFF00"/>
                </a:solidFill>
                <a:latin typeface="Cardo Bold"/>
              </a:rPr>
              <a:t>PRACTICAL LISTENING INSTRUCTIONS</a:t>
            </a:r>
            <a:endParaRPr lang="en-US" sz="6000" dirty="0">
              <a:solidFill>
                <a:srgbClr val="FAFF00"/>
              </a:solidFill>
              <a:latin typeface="Card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98466" y="3924300"/>
            <a:ext cx="15891067" cy="566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One person in the group will share about a challenge he is facing or a decision he has to make. IT MUST BE REAL, NOT FICTITION.</a:t>
            </a:r>
          </a:p>
          <a:p>
            <a:pPr marL="742950" indent="-742950">
              <a:buFont typeface="+mj-lt"/>
              <a:buAutoNum type="arabicPeriod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The person will share for three minutes.</a:t>
            </a:r>
          </a:p>
          <a:p>
            <a:pPr marL="742950" indent="-742950">
              <a:buFont typeface="+mj-lt"/>
              <a:buAutoNum type="arabicPeriod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When you have finished, each of the people who was listening to you, in strict turns, without interrupting, will give you a one-minute summary of what she has understood. THE PERSON SHOULD NOT INVENT ANYTHING, JUST SUMMARIZE.</a:t>
            </a:r>
          </a:p>
          <a:p>
            <a:pPr marL="742950" indent="-742950">
              <a:buFont typeface="+mj-lt"/>
              <a:buAutoNum type="arabicPeriod"/>
            </a:pPr>
            <a:r>
              <a:rPr lang="es-GT" sz="3600" dirty="0">
                <a:solidFill>
                  <a:srgbClr val="FFFFFF"/>
                </a:solidFill>
                <a:latin typeface="Poppins Medium"/>
              </a:rPr>
              <a:t>4. The person who shared will check if the summary is correct or not.</a:t>
            </a:r>
          </a:p>
          <a:p>
            <a:pPr algn="ctr"/>
            <a:endParaRPr lang="en-US" sz="4400" dirty="0">
              <a:solidFill>
                <a:srgbClr val="FFFFFF"/>
              </a:solidFill>
              <a:latin typeface="Poppins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7566" y="1407679"/>
            <a:ext cx="7312869" cy="74716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03076" y="-1275467"/>
            <a:ext cx="3986075" cy="39860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23146" y="1926589"/>
            <a:ext cx="177660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dirty="0">
                <a:solidFill>
                  <a:srgbClr val="FAFF00"/>
                </a:solidFill>
                <a:latin typeface="Cardo Bold"/>
              </a:rPr>
              <a:t>ASK / </a:t>
            </a:r>
            <a:r>
              <a:rPr lang="en-US" sz="6000" u="sng" dirty="0">
                <a:solidFill>
                  <a:srgbClr val="FAFF00"/>
                </a:solidFill>
                <a:latin typeface="Cardo Bold"/>
              </a:rPr>
              <a:t>POWERFUL</a:t>
            </a:r>
            <a:r>
              <a:rPr lang="en-US" sz="6000" dirty="0">
                <a:solidFill>
                  <a:srgbClr val="FAFF00"/>
                </a:solidFill>
                <a:latin typeface="Cardo Bold"/>
              </a:rPr>
              <a:t> QUESTIONS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8466" y="4574759"/>
            <a:ext cx="15891067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oppins Medium"/>
              </a:rPr>
              <a:t>A question is powerful to the extend that it generates reflection in the person, and therefore, it helps him to acquire awareness and responsibility. </a:t>
            </a:r>
          </a:p>
        </p:txBody>
      </p:sp>
    </p:spTree>
    <p:extLst>
      <p:ext uri="{BB962C8B-B14F-4D97-AF65-F5344CB8AC3E}">
        <p14:creationId xmlns:p14="http://schemas.microsoft.com/office/powerpoint/2010/main" val="31196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90950" y="-1137474"/>
            <a:ext cx="3353395" cy="33533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07451" y="2581021"/>
            <a:ext cx="1138542" cy="11844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18820" y="5012610"/>
            <a:ext cx="1138542" cy="11844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75458" y="7676399"/>
            <a:ext cx="1138542" cy="11844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6478395"/>
            <a:ext cx="3160809" cy="37628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69283" y="1089086"/>
            <a:ext cx="1527038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ASK / POWERFUL QUESTIONS / EXAMPLES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05638" y="2418994"/>
            <a:ext cx="679883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oppins Medium"/>
              </a:rPr>
              <a:t>Are you happy with your ministry?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85726" y="4816402"/>
            <a:ext cx="7444084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How do you feel about the ministry?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07768" y="7113334"/>
            <a:ext cx="8008608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What is the most rewarding thing about your ministry?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56706" y="-1352283"/>
            <a:ext cx="3986075" cy="39860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3104" y="3040478"/>
            <a:ext cx="1002342" cy="10427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52729" y="2849287"/>
            <a:ext cx="924105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Poppins Medium"/>
              </a:rPr>
              <a:t>How is your ministry related to God's calling in your life?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08274" y="4699058"/>
            <a:ext cx="6765326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Poppins Medium"/>
              </a:rPr>
              <a:t>For what reason did God lead you to this ministry?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35252" y="5143500"/>
            <a:ext cx="1034729" cy="107644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52729" y="7677112"/>
            <a:ext cx="1234338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Poppins Medium"/>
              </a:rPr>
              <a:t>How are you going to apply in your personal life what you have learned?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4353" y="7880860"/>
            <a:ext cx="1028376" cy="10698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58197" y="7420293"/>
            <a:ext cx="2395406" cy="2851674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3DE2D01B-F072-4144-AF09-CD50F5A96887}"/>
              </a:ext>
            </a:extLst>
          </p:cNvPr>
          <p:cNvSpPr txBox="1"/>
          <p:nvPr/>
        </p:nvSpPr>
        <p:spPr>
          <a:xfrm>
            <a:off x="1369283" y="1089086"/>
            <a:ext cx="1527038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ASK / POWERFUL QUESTIONS / EXAMPLES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03076" y="-1275467"/>
            <a:ext cx="3986075" cy="39860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83669" y="2277262"/>
            <a:ext cx="11920662" cy="698103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62000" y="1257300"/>
            <a:ext cx="10530654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8800" dirty="0">
                <a:solidFill>
                  <a:srgbClr val="FAFF00"/>
                </a:solidFill>
                <a:latin typeface="Cardo"/>
              </a:rPr>
              <a:t>ASK / PRACTICE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0510" y="7527545"/>
            <a:ext cx="3986075" cy="39860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591800" y="7922212"/>
            <a:ext cx="5125347" cy="630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</a:pPr>
            <a:r>
              <a:rPr lang="en-US" sz="6600" u="sng" dirty="0">
                <a:solidFill>
                  <a:srgbClr val="A6A6A6"/>
                </a:solidFill>
                <a:latin typeface="Aileron Regular"/>
              </a:rPr>
              <a:t>Guiding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02873" y="7207563"/>
            <a:ext cx="2019328" cy="20193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65633" y="4215875"/>
            <a:ext cx="1483075" cy="194212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328799" y="5143500"/>
            <a:ext cx="5073072" cy="621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5"/>
              </a:lnSpc>
            </a:pPr>
            <a:r>
              <a:rPr lang="en-US" sz="6600" u="sng" dirty="0">
                <a:solidFill>
                  <a:srgbClr val="A6A6A6"/>
                </a:solidFill>
                <a:latin typeface="Aileron Regular"/>
              </a:rPr>
              <a:t>Open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265" y="1945157"/>
            <a:ext cx="1693534" cy="221772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7985" y="3054018"/>
            <a:ext cx="5071948" cy="608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4"/>
              </a:lnSpc>
            </a:pPr>
            <a:r>
              <a:rPr lang="en-US" sz="6600" u="sng" dirty="0">
                <a:solidFill>
                  <a:srgbClr val="A6A6A6"/>
                </a:solidFill>
                <a:latin typeface="Aileron Regular"/>
              </a:rPr>
              <a:t>Closed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63F38810-9C47-A640-BE2B-18EA7F2A4BEF}"/>
              </a:ext>
            </a:extLst>
          </p:cNvPr>
          <p:cNvSpPr txBox="1"/>
          <p:nvPr/>
        </p:nvSpPr>
        <p:spPr>
          <a:xfrm>
            <a:off x="2514600" y="817697"/>
            <a:ext cx="1527038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4400" dirty="0">
                <a:solidFill>
                  <a:srgbClr val="FAFF00"/>
                </a:solidFill>
                <a:latin typeface="Cardo"/>
              </a:rPr>
              <a:t>ASK / TYPES OF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0510" y="7527545"/>
            <a:ext cx="3986075" cy="398607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66800" y="2691363"/>
            <a:ext cx="5930305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u="sng" dirty="0">
                <a:solidFill>
                  <a:srgbClr val="A6A6A6"/>
                </a:solidFill>
                <a:latin typeface="Aileron Regular"/>
              </a:rPr>
              <a:t>About emotions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02017" y="2336035"/>
            <a:ext cx="2741983" cy="27419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639094" y="6284830"/>
            <a:ext cx="2111510" cy="216843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080124" y="6548559"/>
            <a:ext cx="6614725" cy="1957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3"/>
              </a:lnSpc>
            </a:pPr>
            <a:r>
              <a:rPr lang="en-US" sz="6600" u="sng" dirty="0">
                <a:solidFill>
                  <a:srgbClr val="A6A6A6"/>
                </a:solidFill>
                <a:latin typeface="Aileron Regular"/>
              </a:rPr>
              <a:t>About </a:t>
            </a:r>
          </a:p>
          <a:p>
            <a:pPr algn="ctr">
              <a:lnSpc>
                <a:spcPts val="5033"/>
              </a:lnSpc>
            </a:pPr>
            <a:endParaRPr lang="en-US" sz="6600" u="sng" dirty="0">
              <a:solidFill>
                <a:srgbClr val="A6A6A6"/>
              </a:solidFill>
              <a:latin typeface="Aileron Regular"/>
            </a:endParaRPr>
          </a:p>
          <a:p>
            <a:pPr algn="ctr">
              <a:lnSpc>
                <a:spcPts val="5033"/>
              </a:lnSpc>
            </a:pPr>
            <a:r>
              <a:rPr lang="en-US" sz="6600" u="sng" dirty="0">
                <a:solidFill>
                  <a:srgbClr val="A6A6A6"/>
                </a:solidFill>
                <a:latin typeface="Aileron Regular"/>
              </a:rPr>
              <a:t>facts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42AD66E-6783-154F-9173-4419160CA09B}"/>
              </a:ext>
            </a:extLst>
          </p:cNvPr>
          <p:cNvSpPr txBox="1"/>
          <p:nvPr/>
        </p:nvSpPr>
        <p:spPr>
          <a:xfrm>
            <a:off x="2514600" y="817697"/>
            <a:ext cx="1527038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4400" dirty="0">
                <a:solidFill>
                  <a:srgbClr val="FAFF00"/>
                </a:solidFill>
                <a:latin typeface="Cardo"/>
              </a:rPr>
              <a:t>ASK / TYPES OF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60510" y="7527545"/>
            <a:ext cx="3986075" cy="39860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01784" y="2256773"/>
            <a:ext cx="2462677" cy="28144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93914" y="6211214"/>
            <a:ext cx="2138499" cy="23728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61095" y="3744362"/>
            <a:ext cx="5930305" cy="67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3"/>
              </a:lnSpc>
            </a:pPr>
            <a:r>
              <a:rPr lang="en-US" sz="6600" u="sng" dirty="0">
                <a:solidFill>
                  <a:srgbClr val="A6A6A6"/>
                </a:solidFill>
                <a:latin typeface="Aileron Regular"/>
              </a:rPr>
              <a:t>Why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91400" y="7336956"/>
            <a:ext cx="6614725" cy="68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3"/>
              </a:lnSpc>
            </a:pPr>
            <a:r>
              <a:rPr lang="en-US" sz="6600" u="sng" dirty="0">
                <a:solidFill>
                  <a:srgbClr val="A6A6A6"/>
                </a:solidFill>
                <a:latin typeface="Aileron Regular"/>
              </a:rPr>
              <a:t>Permission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FED78A6-0ED2-B149-952D-44E37C93A877}"/>
              </a:ext>
            </a:extLst>
          </p:cNvPr>
          <p:cNvSpPr txBox="1"/>
          <p:nvPr/>
        </p:nvSpPr>
        <p:spPr>
          <a:xfrm>
            <a:off x="2514600" y="817697"/>
            <a:ext cx="1527038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4400" dirty="0">
                <a:solidFill>
                  <a:srgbClr val="FAFF00"/>
                </a:solidFill>
                <a:latin typeface="Cardo"/>
              </a:rPr>
              <a:t>ASK / TYPES OF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62622" y="9686966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08335" y="3066008"/>
            <a:ext cx="16060503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Poppins Medium"/>
              </a:rPr>
              <a:t>To help you understand how the basic coaching tools can help you to be more effective and efficient in the process of accompanying people spiritually, that is,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exercising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as a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mentor.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54" y="8265944"/>
            <a:ext cx="2055189" cy="2055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66595" cy="2462985"/>
            <a:chOff x="0" y="0"/>
            <a:chExt cx="6246725" cy="83315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46725" cy="833158"/>
            </a:xfrm>
            <a:custGeom>
              <a:avLst/>
              <a:gdLst/>
              <a:ahLst/>
              <a:cxnLst/>
              <a:rect l="l" t="t" r="r" b="b"/>
              <a:pathLst>
                <a:path w="6246725" h="833158">
                  <a:moveTo>
                    <a:pt x="0" y="0"/>
                  </a:moveTo>
                  <a:lnTo>
                    <a:pt x="6246725" y="0"/>
                  </a:lnTo>
                  <a:lnTo>
                    <a:pt x="6246725" y="833158"/>
                  </a:lnTo>
                  <a:lnTo>
                    <a:pt x="0" y="833158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03076" y="-964337"/>
            <a:ext cx="3986075" cy="39860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85943" y="5668011"/>
            <a:ext cx="2797706" cy="394738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23146" y="1158553"/>
            <a:ext cx="1746485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APPLY / THE IMPORTANCE OF </a:t>
            </a:r>
            <a:r>
              <a:rPr lang="en-US" sz="4800" u="sng" dirty="0">
                <a:solidFill>
                  <a:srgbClr val="FAFF00"/>
                </a:solidFill>
                <a:latin typeface="Cardo"/>
              </a:rPr>
              <a:t>ACTION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4351" y="3903070"/>
            <a:ext cx="1589106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Step 1: What have you learned of our conversation?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66595" cy="2462985"/>
            <a:chOff x="0" y="0"/>
            <a:chExt cx="6246725" cy="83315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46725" cy="833158"/>
            </a:xfrm>
            <a:custGeom>
              <a:avLst/>
              <a:gdLst/>
              <a:ahLst/>
              <a:cxnLst/>
              <a:rect l="l" t="t" r="r" b="b"/>
              <a:pathLst>
                <a:path w="6246725" h="833158">
                  <a:moveTo>
                    <a:pt x="0" y="0"/>
                  </a:moveTo>
                  <a:lnTo>
                    <a:pt x="6246725" y="0"/>
                  </a:lnTo>
                  <a:lnTo>
                    <a:pt x="6246725" y="833158"/>
                  </a:lnTo>
                  <a:lnTo>
                    <a:pt x="0" y="833158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03076" y="-964337"/>
            <a:ext cx="3986075" cy="39860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85943" y="5668011"/>
            <a:ext cx="2797706" cy="39473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23146" y="3986075"/>
            <a:ext cx="1589106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Step 2: What step, no matter how small, are you going to carry out to move forward?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3CD4DA1-613B-5549-8639-9836ECF8E308}"/>
              </a:ext>
            </a:extLst>
          </p:cNvPr>
          <p:cNvSpPr txBox="1"/>
          <p:nvPr/>
        </p:nvSpPr>
        <p:spPr>
          <a:xfrm>
            <a:off x="823146" y="1158553"/>
            <a:ext cx="1746485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APPLY / THE IMPORTANCE OF </a:t>
            </a:r>
            <a:r>
              <a:rPr lang="en-US" sz="4800" u="sng" dirty="0">
                <a:solidFill>
                  <a:srgbClr val="FAFF00"/>
                </a:solidFill>
                <a:latin typeface="Cardo"/>
              </a:rPr>
              <a:t>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66595" cy="2462985"/>
            <a:chOff x="0" y="0"/>
            <a:chExt cx="6246725" cy="83315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46725" cy="833158"/>
            </a:xfrm>
            <a:custGeom>
              <a:avLst/>
              <a:gdLst/>
              <a:ahLst/>
              <a:cxnLst/>
              <a:rect l="l" t="t" r="r" b="b"/>
              <a:pathLst>
                <a:path w="6246725" h="833158">
                  <a:moveTo>
                    <a:pt x="0" y="0"/>
                  </a:moveTo>
                  <a:lnTo>
                    <a:pt x="6246725" y="0"/>
                  </a:lnTo>
                  <a:lnTo>
                    <a:pt x="6246725" y="833158"/>
                  </a:lnTo>
                  <a:lnTo>
                    <a:pt x="0" y="833158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03076" y="-964337"/>
            <a:ext cx="3986075" cy="39860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85943" y="5668011"/>
            <a:ext cx="2797706" cy="39473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98466" y="3793254"/>
            <a:ext cx="1589106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Step 3: How are you going to do it, when are you going to do it?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60D7C20-904E-3A4A-BCF5-6DCC4F374253}"/>
              </a:ext>
            </a:extLst>
          </p:cNvPr>
          <p:cNvSpPr txBox="1"/>
          <p:nvPr/>
        </p:nvSpPr>
        <p:spPr>
          <a:xfrm>
            <a:off x="823146" y="1158553"/>
            <a:ext cx="1746485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APPLY / THE IMPORTANCE OF </a:t>
            </a:r>
            <a:r>
              <a:rPr lang="en-US" sz="4800" u="sng" dirty="0">
                <a:solidFill>
                  <a:srgbClr val="FAFF00"/>
                </a:solidFill>
                <a:latin typeface="Cardo"/>
              </a:rPr>
              <a:t>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466595" cy="2462985"/>
            <a:chOff x="0" y="0"/>
            <a:chExt cx="6246725" cy="83315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246725" cy="833158"/>
            </a:xfrm>
            <a:custGeom>
              <a:avLst/>
              <a:gdLst/>
              <a:ahLst/>
              <a:cxnLst/>
              <a:rect l="l" t="t" r="r" b="b"/>
              <a:pathLst>
                <a:path w="6246725" h="833158">
                  <a:moveTo>
                    <a:pt x="0" y="0"/>
                  </a:moveTo>
                  <a:lnTo>
                    <a:pt x="6246725" y="0"/>
                  </a:lnTo>
                  <a:lnTo>
                    <a:pt x="6246725" y="833158"/>
                  </a:lnTo>
                  <a:lnTo>
                    <a:pt x="0" y="833158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03076" y="-964337"/>
            <a:ext cx="3986075" cy="39860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5943" y="5668011"/>
            <a:ext cx="2797706" cy="39473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23146" y="3636778"/>
            <a:ext cx="15891067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Poppins Medium"/>
              </a:rPr>
              <a:t>Step 4: What progress have you experienced in your practical steps?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764AB26-D3AA-7441-ABA8-60EBBC00C5AE}"/>
              </a:ext>
            </a:extLst>
          </p:cNvPr>
          <p:cNvSpPr txBox="1"/>
          <p:nvPr/>
        </p:nvSpPr>
        <p:spPr>
          <a:xfrm>
            <a:off x="823146" y="1158553"/>
            <a:ext cx="1746485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4800" dirty="0">
                <a:solidFill>
                  <a:srgbClr val="FAFF00"/>
                </a:solidFill>
                <a:latin typeface="Cardo"/>
              </a:rPr>
              <a:t>APPLY / THE IMPORTANCE OF </a:t>
            </a:r>
            <a:r>
              <a:rPr lang="en-US" sz="4800" u="sng" dirty="0">
                <a:solidFill>
                  <a:srgbClr val="FAFF00"/>
                </a:solidFill>
                <a:latin typeface="Cardo"/>
              </a:rPr>
              <a:t>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7566" y="1407679"/>
            <a:ext cx="7312869" cy="747164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03076" y="-1275467"/>
            <a:ext cx="3986075" cy="398607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23146" y="1926589"/>
            <a:ext cx="177660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GT" sz="6000" dirty="0">
                <a:solidFill>
                  <a:srgbClr val="FAFF00"/>
                </a:solidFill>
                <a:latin typeface="Cardo Bold"/>
              </a:rPr>
              <a:t>PRACTICAL APPLICATION INSTRUCTIONS</a:t>
            </a:r>
            <a:endParaRPr lang="en-US" sz="6000" dirty="0">
              <a:solidFill>
                <a:srgbClr val="FAFF00"/>
              </a:solidFill>
              <a:latin typeface="Card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98466" y="3368829"/>
            <a:ext cx="15891067" cy="6217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GT" sz="4000" dirty="0">
                <a:solidFill>
                  <a:srgbClr val="FFFFFF"/>
                </a:solidFill>
                <a:latin typeface="Poppins Medium"/>
              </a:rPr>
              <a:t>On a personal level, each participant writes the answer to these two questions:</a:t>
            </a:r>
          </a:p>
          <a:p>
            <a:endParaRPr lang="es-GT" sz="4000" dirty="0">
              <a:solidFill>
                <a:srgbClr val="FFFFFF"/>
              </a:solidFill>
              <a:latin typeface="Poppins Medium"/>
            </a:endParaRPr>
          </a:p>
          <a:p>
            <a:pPr marL="742950" indent="-742950">
              <a:buFont typeface="+mj-lt"/>
              <a:buAutoNum type="alphaLcPeriod"/>
            </a:pPr>
            <a:r>
              <a:rPr lang="es-GT" sz="4000" dirty="0">
                <a:solidFill>
                  <a:srgbClr val="FFFFFF"/>
                </a:solidFill>
                <a:latin typeface="Poppins Medium"/>
              </a:rPr>
              <a:t>What was the most important thing that I learned today?</a:t>
            </a:r>
          </a:p>
          <a:p>
            <a:pPr marL="742950" indent="-742950">
              <a:buFont typeface="+mj-lt"/>
              <a:buAutoNum type="alphaLcPeriod"/>
            </a:pPr>
            <a:r>
              <a:rPr lang="es-GT" sz="4000" dirty="0">
                <a:solidFill>
                  <a:srgbClr val="FFFFFF"/>
                </a:solidFill>
                <a:latin typeface="Poppins Medium"/>
              </a:rPr>
              <a:t>What practical step, no matter how small, am I going to take to implement it?</a:t>
            </a:r>
          </a:p>
          <a:p>
            <a:pPr marL="742950" indent="-742950">
              <a:buFont typeface="+mj-lt"/>
              <a:buAutoNum type="alphaLcPeriod"/>
            </a:pPr>
            <a:endParaRPr lang="es-GT" sz="4000" dirty="0">
              <a:solidFill>
                <a:srgbClr val="FFFFFF"/>
              </a:solidFill>
              <a:latin typeface="Poppins Medium"/>
            </a:endParaRPr>
          </a:p>
          <a:p>
            <a:r>
              <a:rPr lang="es-GT" sz="4000" dirty="0">
                <a:solidFill>
                  <a:srgbClr val="FFFFFF"/>
                </a:solidFill>
                <a:latin typeface="Poppins Medium"/>
              </a:rPr>
              <a:t>2. Each person will have one minute to share what they have written. The rest listen without comment.</a:t>
            </a:r>
          </a:p>
          <a:p>
            <a:pPr algn="ctr"/>
            <a:endParaRPr lang="en-US" sz="4400" dirty="0">
              <a:solidFill>
                <a:srgbClr val="FFFFFF"/>
              </a:solidFill>
              <a:latin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300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37685" y="4686401"/>
            <a:ext cx="16060503" cy="1288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11500" dirty="0">
                <a:solidFill>
                  <a:srgbClr val="FAFF00"/>
                </a:solidFill>
                <a:latin typeface="Cardo"/>
              </a:rPr>
              <a:t>SPECIFIC OBJECTIVES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6082" y="-1159878"/>
            <a:ext cx="3580216" cy="35802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64" y="527971"/>
            <a:ext cx="8002404" cy="975902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98466" y="2781300"/>
            <a:ext cx="15891068" cy="575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4749" lvl="1" indent="-742950">
              <a:buFont typeface="+mj-lt"/>
              <a:buAutoNum type="arabicPeriod"/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To understand the ultimate purpose of the spiritual accompaniment process.</a:t>
            </a:r>
          </a:p>
          <a:p>
            <a:pPr marL="1174749" lvl="1" indent="-742950">
              <a:buFont typeface="+mj-lt"/>
              <a:buAutoNum type="arabicPeriod"/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 marL="1174749" lvl="1" indent="-742950">
              <a:buFont typeface="+mj-lt"/>
              <a:buAutoNum type="arabicPeriod"/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To know and understand the two key elements that help in this process: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awareness</a:t>
            </a:r>
            <a:r>
              <a:rPr lang="en-US" sz="5400" dirty="0">
                <a:solidFill>
                  <a:srgbClr val="FFFFFF"/>
                </a:solidFill>
                <a:latin typeface="Poppins Medium"/>
              </a:rPr>
              <a:t> and </a:t>
            </a: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responsibility.</a:t>
            </a:r>
          </a:p>
          <a:p>
            <a:pPr marL="431799" lvl="1"/>
            <a:endParaRPr lang="en-US" sz="5000" u="sng" dirty="0">
              <a:solidFill>
                <a:srgbClr val="FFFFFF"/>
              </a:solidFill>
              <a:latin typeface="Poppins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91679" y="-9321"/>
            <a:ext cx="10296321" cy="102963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76574" y="1863687"/>
            <a:ext cx="16060503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46199" lvl="1" indent="-914400">
              <a:buFont typeface="+mj-lt"/>
              <a:buAutoNum type="arabicPeriod" startAt="3"/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To understand how the role of the leader (mentor) must change to make possible what is stated in point 2.</a:t>
            </a:r>
          </a:p>
          <a:p>
            <a:pPr marL="1346199" lvl="1" indent="-914400">
              <a:buFont typeface="+mj-lt"/>
              <a:buAutoNum type="arabicPeriod" startAt="3"/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 marL="1346199" lvl="1" indent="-914400">
              <a:buFont typeface="+mj-lt"/>
              <a:buAutoNum type="arabicPeriod" startAt="3"/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To become familiar with three basic coaching tools: active listening, powerful questions, and application, and how to apply them in the mentor's work.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r="13262" b="8289"/>
          <a:stretch>
            <a:fillRect/>
          </a:stretch>
        </p:blipFill>
        <p:spPr>
          <a:xfrm>
            <a:off x="15806476" y="8527945"/>
            <a:ext cx="2300144" cy="2432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092573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95535" y="-1198652"/>
            <a:ext cx="3986075" cy="3986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7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6320" y="1743064"/>
            <a:ext cx="10238564" cy="102385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1992" y="4686300"/>
            <a:ext cx="16060503" cy="148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16600" b="1" dirty="0">
                <a:solidFill>
                  <a:srgbClr val="FAFF00"/>
                </a:solidFill>
                <a:latin typeface="Cardo"/>
              </a:rPr>
              <a:t>Small Groups</a:t>
            </a:r>
          </a:p>
        </p:txBody>
      </p:sp>
    </p:spTree>
    <p:extLst>
      <p:ext uri="{BB962C8B-B14F-4D97-AF65-F5344CB8AC3E}">
        <p14:creationId xmlns:p14="http://schemas.microsoft.com/office/powerpoint/2010/main" val="17448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23788" y="193188"/>
            <a:ext cx="1671025" cy="16710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13262" b="8289"/>
          <a:stretch>
            <a:fillRect/>
          </a:stretch>
        </p:blipFill>
        <p:spPr>
          <a:xfrm>
            <a:off x="-359080" y="-1066485"/>
            <a:ext cx="2945657" cy="31145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47750" y="2933700"/>
            <a:ext cx="16192500" cy="4721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99"/>
              </a:lnSpc>
            </a:pPr>
            <a:r>
              <a:rPr lang="en-US" sz="8800" dirty="0">
                <a:solidFill>
                  <a:srgbClr val="FAFF00"/>
                </a:solidFill>
                <a:latin typeface="Cardo Bold"/>
              </a:rPr>
              <a:t>Mentorship purpose</a:t>
            </a:r>
          </a:p>
          <a:p>
            <a:pPr algn="ctr">
              <a:lnSpc>
                <a:spcPts val="6099"/>
              </a:lnSpc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3999"/>
              </a:lnSpc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 marL="863599" lvl="1" indent="-431800">
              <a:lnSpc>
                <a:spcPts val="3999"/>
              </a:lnSpc>
              <a:buFont typeface="Arial"/>
              <a:buChar char="•"/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Christ formed in us</a:t>
            </a:r>
          </a:p>
          <a:p>
            <a:pPr>
              <a:lnSpc>
                <a:spcPts val="3999"/>
              </a:lnSpc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3999"/>
              </a:lnSpc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3999"/>
              </a:lnSpc>
            </a:pPr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 marL="863599" lvl="1" indent="-431800">
              <a:lnSpc>
                <a:spcPts val="3999"/>
              </a:lnSpc>
              <a:buFont typeface="Arial"/>
              <a:buChar char="•"/>
            </a:pPr>
            <a:r>
              <a:rPr lang="en-US" sz="5400" dirty="0">
                <a:solidFill>
                  <a:srgbClr val="FFFFFF"/>
                </a:solidFill>
                <a:latin typeface="Poppins Medium"/>
              </a:rPr>
              <a:t>The construction of God’s Kingdom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50332" y="9175437"/>
            <a:ext cx="508968" cy="165727"/>
            <a:chOff x="0" y="0"/>
            <a:chExt cx="1560133" cy="508000"/>
          </a:xfrm>
        </p:grpSpPr>
        <p:sp>
          <p:nvSpPr>
            <p:cNvPr id="3" name="Freeform 3"/>
            <p:cNvSpPr/>
            <p:nvPr/>
          </p:nvSpPr>
          <p:spPr>
            <a:xfrm>
              <a:off x="0" y="215900"/>
              <a:ext cx="1264223" cy="76200"/>
            </a:xfrm>
            <a:custGeom>
              <a:avLst/>
              <a:gdLst/>
              <a:ahLst/>
              <a:cxnLst/>
              <a:rect l="l" t="t" r="r" b="b"/>
              <a:pathLst>
                <a:path w="1264223" h="76200">
                  <a:moveTo>
                    <a:pt x="0" y="0"/>
                  </a:moveTo>
                  <a:lnTo>
                    <a:pt x="1264223" y="0"/>
                  </a:lnTo>
                  <a:lnTo>
                    <a:pt x="126422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18548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r="13262" b="8289"/>
          <a:stretch>
            <a:fillRect/>
          </a:stretch>
        </p:blipFill>
        <p:spPr>
          <a:xfrm>
            <a:off x="14002114" y="-1591171"/>
            <a:ext cx="4102458" cy="43376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5226363"/>
            <a:ext cx="4114800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781800" y="3241697"/>
            <a:ext cx="9783777" cy="3803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rgbClr val="FAFF00"/>
                </a:solidFill>
                <a:latin typeface="Cardo Bold"/>
              </a:rPr>
              <a:t>Two requirements</a:t>
            </a:r>
          </a:p>
          <a:p>
            <a:endParaRPr lang="en-US" sz="5400" dirty="0">
              <a:solidFill>
                <a:srgbClr val="FFFFFF"/>
              </a:solidFill>
              <a:latin typeface="Poppins Medium"/>
            </a:endParaRPr>
          </a:p>
          <a:p>
            <a:pPr marL="863599" lvl="1" indent="-431800">
              <a:lnSpc>
                <a:spcPts val="3999"/>
              </a:lnSpc>
              <a:buFont typeface="Arial"/>
              <a:buChar char="•"/>
            </a:pP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Awareness</a:t>
            </a:r>
          </a:p>
          <a:p>
            <a:pPr>
              <a:lnSpc>
                <a:spcPts val="3999"/>
              </a:lnSpc>
            </a:pPr>
            <a:endParaRPr lang="en-US" sz="5400" u="sng" dirty="0">
              <a:solidFill>
                <a:srgbClr val="FFFFFF"/>
              </a:solidFill>
              <a:latin typeface="Poppins Medium"/>
            </a:endParaRPr>
          </a:p>
          <a:p>
            <a:pPr marL="863599" lvl="1" indent="-431800">
              <a:lnSpc>
                <a:spcPts val="3999"/>
              </a:lnSpc>
              <a:buFont typeface="Arial"/>
              <a:buChar char="•"/>
            </a:pPr>
            <a:r>
              <a:rPr lang="en-US" sz="5400" u="sng" dirty="0">
                <a:solidFill>
                  <a:srgbClr val="FFFFFF"/>
                </a:solidFill>
                <a:latin typeface="Poppins Medium"/>
              </a:rPr>
              <a:t>Responsibility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659</Words>
  <Application>Microsoft Office PowerPoint</Application>
  <PresentationFormat>Personalizado</PresentationFormat>
  <Paragraphs>119</Paragraphs>
  <Slides>34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Cardo Bold</vt:lpstr>
      <vt:lpstr>Aileron Regular</vt:lpstr>
      <vt:lpstr>Cardo</vt:lpstr>
      <vt:lpstr>Arial</vt:lpstr>
      <vt:lpstr>Poppins Medium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 de coaching para el mentoreo</dc:title>
  <cp:lastModifiedBy>Evangelismo Mesoamérica Iglesia del Nazareno</cp:lastModifiedBy>
  <cp:revision>16</cp:revision>
  <dcterms:created xsi:type="dcterms:W3CDTF">2006-08-16T00:00:00Z</dcterms:created>
  <dcterms:modified xsi:type="dcterms:W3CDTF">2021-11-19T15:03:11Z</dcterms:modified>
  <dc:identifier>DAEt2n9AL8U</dc:identifier>
</cp:coreProperties>
</file>