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/>
    <p:restoredTop sz="94674"/>
  </p:normalViewPr>
  <p:slideViewPr>
    <p:cSldViewPr snapToGrid="0" snapToObjects="1">
      <p:cViewPr>
        <p:scale>
          <a:sx n="208" d="100"/>
          <a:sy n="208" d="100"/>
        </p:scale>
        <p:origin x="-29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8798036" y="5255118"/>
            <a:ext cx="258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Date: November 24, 2019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BDB1E-9FBD-204D-A145-05D3E40AFE3D}"/>
              </a:ext>
            </a:extLst>
          </p:cNvPr>
          <p:cNvSpPr/>
          <p:nvPr/>
        </p:nvSpPr>
        <p:spPr>
          <a:xfrm>
            <a:off x="8702570" y="5208362"/>
            <a:ext cx="2774023" cy="46284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2018-09-18T20:43:36Z</dcterms:created>
  <dcterms:modified xsi:type="dcterms:W3CDTF">2019-09-04T20:46:53Z</dcterms:modified>
</cp:coreProperties>
</file>