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79"/>
  </p:notesMasterIdLst>
  <p:sldIdLst>
    <p:sldId id="311" r:id="rId2"/>
    <p:sldId id="312" r:id="rId3"/>
    <p:sldId id="314" r:id="rId4"/>
    <p:sldId id="256" r:id="rId5"/>
    <p:sldId id="336" r:id="rId6"/>
    <p:sldId id="338" r:id="rId7"/>
    <p:sldId id="315" r:id="rId8"/>
    <p:sldId id="335" r:id="rId9"/>
    <p:sldId id="257" r:id="rId10"/>
    <p:sldId id="309" r:id="rId11"/>
    <p:sldId id="258" r:id="rId12"/>
    <p:sldId id="337" r:id="rId13"/>
    <p:sldId id="267" r:id="rId14"/>
    <p:sldId id="339" r:id="rId15"/>
    <p:sldId id="263" r:id="rId16"/>
    <p:sldId id="265" r:id="rId17"/>
    <p:sldId id="260" r:id="rId18"/>
    <p:sldId id="340" r:id="rId19"/>
    <p:sldId id="342" r:id="rId20"/>
    <p:sldId id="341" r:id="rId21"/>
    <p:sldId id="343" r:id="rId22"/>
    <p:sldId id="367" r:id="rId23"/>
    <p:sldId id="317" r:id="rId24"/>
    <p:sldId id="282" r:id="rId25"/>
    <p:sldId id="268" r:id="rId26"/>
    <p:sldId id="344" r:id="rId27"/>
    <p:sldId id="284" r:id="rId28"/>
    <p:sldId id="345" r:id="rId29"/>
    <p:sldId id="270" r:id="rId30"/>
    <p:sldId id="346" r:id="rId31"/>
    <p:sldId id="347" r:id="rId32"/>
    <p:sldId id="348" r:id="rId33"/>
    <p:sldId id="368" r:id="rId34"/>
    <p:sldId id="286" r:id="rId35"/>
    <p:sldId id="261" r:id="rId36"/>
    <p:sldId id="349" r:id="rId37"/>
    <p:sldId id="350" r:id="rId38"/>
    <p:sldId id="277" r:id="rId39"/>
    <p:sldId id="288" r:id="rId40"/>
    <p:sldId id="289" r:id="rId41"/>
    <p:sldId id="271" r:id="rId42"/>
    <p:sldId id="351" r:id="rId43"/>
    <p:sldId id="278" r:id="rId44"/>
    <p:sldId id="292" r:id="rId45"/>
    <p:sldId id="293" r:id="rId46"/>
    <p:sldId id="352" r:id="rId47"/>
    <p:sldId id="272" r:id="rId48"/>
    <p:sldId id="295" r:id="rId49"/>
    <p:sldId id="273" r:id="rId50"/>
    <p:sldId id="274" r:id="rId51"/>
    <p:sldId id="353" r:id="rId52"/>
    <p:sldId id="354" r:id="rId53"/>
    <p:sldId id="297" r:id="rId54"/>
    <p:sldId id="275" r:id="rId55"/>
    <p:sldId id="355" r:id="rId56"/>
    <p:sldId id="363" r:id="rId57"/>
    <p:sldId id="299" r:id="rId58"/>
    <p:sldId id="276" r:id="rId59"/>
    <p:sldId id="356" r:id="rId60"/>
    <p:sldId id="301" r:id="rId61"/>
    <p:sldId id="262" r:id="rId62"/>
    <p:sldId id="357" r:id="rId63"/>
    <p:sldId id="303" r:id="rId64"/>
    <p:sldId id="304" r:id="rId65"/>
    <p:sldId id="266" r:id="rId66"/>
    <p:sldId id="358" r:id="rId67"/>
    <p:sldId id="359" r:id="rId68"/>
    <p:sldId id="360" r:id="rId69"/>
    <p:sldId id="306" r:id="rId70"/>
    <p:sldId id="280" r:id="rId71"/>
    <p:sldId id="310" r:id="rId72"/>
    <p:sldId id="361" r:id="rId73"/>
    <p:sldId id="362" r:id="rId74"/>
    <p:sldId id="366" r:id="rId75"/>
    <p:sldId id="316" r:id="rId76"/>
    <p:sldId id="313" r:id="rId77"/>
    <p:sldId id="365" r:id="rId7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Osaka" pitchFamily="19" charset="-128"/>
        <a:cs typeface="+mn-cs"/>
      </a:defRPr>
    </a:lvl1pPr>
    <a:lvl2pPr marL="457200" algn="l" rtl="0" fontAlgn="base">
      <a:spcBef>
        <a:spcPct val="0"/>
      </a:spcBef>
      <a:spcAft>
        <a:spcPct val="0"/>
      </a:spcAft>
      <a:defRPr sz="2400" kern="1200">
        <a:solidFill>
          <a:schemeClr val="tx1"/>
        </a:solidFill>
        <a:latin typeface="Times New Roman" pitchFamily="18" charset="0"/>
        <a:ea typeface="Osaka" pitchFamily="19" charset="-128"/>
        <a:cs typeface="+mn-cs"/>
      </a:defRPr>
    </a:lvl2pPr>
    <a:lvl3pPr marL="914400" algn="l" rtl="0" fontAlgn="base">
      <a:spcBef>
        <a:spcPct val="0"/>
      </a:spcBef>
      <a:spcAft>
        <a:spcPct val="0"/>
      </a:spcAft>
      <a:defRPr sz="2400" kern="1200">
        <a:solidFill>
          <a:schemeClr val="tx1"/>
        </a:solidFill>
        <a:latin typeface="Times New Roman" pitchFamily="18" charset="0"/>
        <a:ea typeface="Osaka" pitchFamily="19" charset="-128"/>
        <a:cs typeface="+mn-cs"/>
      </a:defRPr>
    </a:lvl3pPr>
    <a:lvl4pPr marL="1371600" algn="l" rtl="0" fontAlgn="base">
      <a:spcBef>
        <a:spcPct val="0"/>
      </a:spcBef>
      <a:spcAft>
        <a:spcPct val="0"/>
      </a:spcAft>
      <a:defRPr sz="2400" kern="1200">
        <a:solidFill>
          <a:schemeClr val="tx1"/>
        </a:solidFill>
        <a:latin typeface="Times New Roman" pitchFamily="18" charset="0"/>
        <a:ea typeface="Osaka" pitchFamily="19" charset="-128"/>
        <a:cs typeface="+mn-cs"/>
      </a:defRPr>
    </a:lvl4pPr>
    <a:lvl5pPr marL="1828800" algn="l" rtl="0" fontAlgn="base">
      <a:spcBef>
        <a:spcPct val="0"/>
      </a:spcBef>
      <a:spcAft>
        <a:spcPct val="0"/>
      </a:spcAft>
      <a:defRPr sz="2400" kern="1200">
        <a:solidFill>
          <a:schemeClr val="tx1"/>
        </a:solidFill>
        <a:latin typeface="Times New Roman" pitchFamily="18" charset="0"/>
        <a:ea typeface="Osaka" pitchFamily="19" charset="-128"/>
        <a:cs typeface="+mn-cs"/>
      </a:defRPr>
    </a:lvl5pPr>
    <a:lvl6pPr marL="2286000" algn="l" defTabSz="914400" rtl="0" eaLnBrk="1" latinLnBrk="0" hangingPunct="1">
      <a:defRPr sz="2400" kern="1200">
        <a:solidFill>
          <a:schemeClr val="tx1"/>
        </a:solidFill>
        <a:latin typeface="Times New Roman" pitchFamily="18" charset="0"/>
        <a:ea typeface="Osaka" pitchFamily="19" charset="-128"/>
        <a:cs typeface="+mn-cs"/>
      </a:defRPr>
    </a:lvl6pPr>
    <a:lvl7pPr marL="2743200" algn="l" defTabSz="914400" rtl="0" eaLnBrk="1" latinLnBrk="0" hangingPunct="1">
      <a:defRPr sz="2400" kern="1200">
        <a:solidFill>
          <a:schemeClr val="tx1"/>
        </a:solidFill>
        <a:latin typeface="Times New Roman" pitchFamily="18" charset="0"/>
        <a:ea typeface="Osaka" pitchFamily="19" charset="-128"/>
        <a:cs typeface="+mn-cs"/>
      </a:defRPr>
    </a:lvl7pPr>
    <a:lvl8pPr marL="3200400" algn="l" defTabSz="914400" rtl="0" eaLnBrk="1" latinLnBrk="0" hangingPunct="1">
      <a:defRPr sz="2400" kern="1200">
        <a:solidFill>
          <a:schemeClr val="tx1"/>
        </a:solidFill>
        <a:latin typeface="Times New Roman" pitchFamily="18" charset="0"/>
        <a:ea typeface="Osaka" pitchFamily="19" charset="-128"/>
        <a:cs typeface="+mn-cs"/>
      </a:defRPr>
    </a:lvl8pPr>
    <a:lvl9pPr marL="3657600" algn="l" defTabSz="914400" rtl="0" eaLnBrk="1" latinLnBrk="0" hangingPunct="1">
      <a:defRPr sz="2400" kern="1200">
        <a:solidFill>
          <a:schemeClr val="tx1"/>
        </a:solidFill>
        <a:latin typeface="Times New Roman" pitchFamily="18" charset="0"/>
        <a:ea typeface="Osaka" pitchFamily="19"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660033"/>
    <a:srgbClr val="800000"/>
    <a:srgbClr val="006600"/>
    <a:srgbClr val="31331F"/>
    <a:srgbClr val="757327"/>
    <a:srgbClr val="9896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69"/>
    <p:restoredTop sz="90794"/>
  </p:normalViewPr>
  <p:slideViewPr>
    <p:cSldViewPr>
      <p:cViewPr varScale="1">
        <p:scale>
          <a:sx n="85" d="100"/>
          <a:sy n="85" d="100"/>
        </p:scale>
        <p:origin x="25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New Roman" pitchFamily="19"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imes New Roman" pitchFamily="19" charset="0"/>
              </a:defRPr>
            </a:lvl1pPr>
          </a:lstStyle>
          <a:p>
            <a:pPr>
              <a:defRPr/>
            </a:pPr>
            <a:fld id="{B087290B-2215-4416-A928-821BAEAAFE9D}" type="datetimeFigureOut">
              <a:rPr lang="en-US"/>
              <a:pPr>
                <a:defRPr/>
              </a:pPr>
              <a:t>2/21/22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New Roman" pitchFamily="19"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Times New Roman" pitchFamily="19" charset="0"/>
              </a:defRPr>
            </a:lvl1pPr>
          </a:lstStyle>
          <a:p>
            <a:pPr>
              <a:defRPr/>
            </a:pPr>
            <a:fld id="{75E53C9D-2761-4DD4-BF34-01DB626542CE}" type="slidenum">
              <a:rPr lang="en-US"/>
              <a:pPr>
                <a:defRPr/>
              </a:pPr>
              <a:t>‹#›</a:t>
            </a:fld>
            <a:endParaRPr lang="en-US" dirty="0"/>
          </a:p>
        </p:txBody>
      </p:sp>
    </p:spTree>
    <p:extLst>
      <p:ext uri="{BB962C8B-B14F-4D97-AF65-F5344CB8AC3E}">
        <p14:creationId xmlns:p14="http://schemas.microsoft.com/office/powerpoint/2010/main" val="9107822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T" dirty="0"/>
          </a:p>
        </p:txBody>
      </p:sp>
      <p:sp>
        <p:nvSpPr>
          <p:cNvPr id="4" name="Slide Number Placeholder 3"/>
          <p:cNvSpPr>
            <a:spLocks noGrp="1"/>
          </p:cNvSpPr>
          <p:nvPr>
            <p:ph type="sldNum" sz="quarter" idx="5"/>
          </p:nvPr>
        </p:nvSpPr>
        <p:spPr/>
        <p:txBody>
          <a:bodyPr/>
          <a:lstStyle/>
          <a:p>
            <a:pPr>
              <a:defRPr/>
            </a:pPr>
            <a:fld id="{75E53C9D-2761-4DD4-BF34-01DB626542CE}" type="slidenum">
              <a:rPr lang="en-US" smtClean="0"/>
              <a:pPr>
                <a:defRPr/>
              </a:pPr>
              <a:t>7</a:t>
            </a:fld>
            <a:endParaRPr lang="en-US" dirty="0"/>
          </a:p>
        </p:txBody>
      </p:sp>
    </p:spTree>
    <p:extLst>
      <p:ext uri="{BB962C8B-B14F-4D97-AF65-F5344CB8AC3E}">
        <p14:creationId xmlns:p14="http://schemas.microsoft.com/office/powerpoint/2010/main" val="2930823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ea typeface="Osaka" pitchFamily="19" charset="-128"/>
              </a:defRPr>
            </a:lvl1pPr>
            <a:lvl2pPr marL="742950" indent="-285750" eaLnBrk="0" hangingPunct="0">
              <a:defRPr sz="2400">
                <a:solidFill>
                  <a:schemeClr val="tx1"/>
                </a:solidFill>
                <a:latin typeface="Times New Roman" pitchFamily="18" charset="0"/>
                <a:ea typeface="Osaka" pitchFamily="19" charset="-128"/>
              </a:defRPr>
            </a:lvl2pPr>
            <a:lvl3pPr marL="1143000" indent="-228600" eaLnBrk="0" hangingPunct="0">
              <a:defRPr sz="2400">
                <a:solidFill>
                  <a:schemeClr val="tx1"/>
                </a:solidFill>
                <a:latin typeface="Times New Roman" pitchFamily="18" charset="0"/>
                <a:ea typeface="Osaka" pitchFamily="19" charset="-128"/>
              </a:defRPr>
            </a:lvl3pPr>
            <a:lvl4pPr marL="1600200" indent="-228600" eaLnBrk="0" hangingPunct="0">
              <a:defRPr sz="2400">
                <a:solidFill>
                  <a:schemeClr val="tx1"/>
                </a:solidFill>
                <a:latin typeface="Times New Roman" pitchFamily="18" charset="0"/>
                <a:ea typeface="Osaka" pitchFamily="19" charset="-128"/>
              </a:defRPr>
            </a:lvl4pPr>
            <a:lvl5pPr marL="2057400" indent="-228600" eaLnBrk="0" hangingPunct="0">
              <a:defRPr sz="2400">
                <a:solidFill>
                  <a:schemeClr val="tx1"/>
                </a:solidFill>
                <a:latin typeface="Times New Roman" pitchFamily="18" charset="0"/>
                <a:ea typeface="Osaka" pitchFamily="19" charset="-128"/>
              </a:defRPr>
            </a:lvl5pPr>
            <a:lvl6pPr marL="2514600" indent="-228600" eaLnBrk="0" fontAlgn="base" hangingPunct="0">
              <a:spcBef>
                <a:spcPct val="0"/>
              </a:spcBef>
              <a:spcAft>
                <a:spcPct val="0"/>
              </a:spcAft>
              <a:defRPr sz="2400">
                <a:solidFill>
                  <a:schemeClr val="tx1"/>
                </a:solidFill>
                <a:latin typeface="Times New Roman" pitchFamily="18" charset="0"/>
                <a:ea typeface="Osaka" pitchFamily="19" charset="-128"/>
              </a:defRPr>
            </a:lvl6pPr>
            <a:lvl7pPr marL="2971800" indent="-228600" eaLnBrk="0" fontAlgn="base" hangingPunct="0">
              <a:spcBef>
                <a:spcPct val="0"/>
              </a:spcBef>
              <a:spcAft>
                <a:spcPct val="0"/>
              </a:spcAft>
              <a:defRPr sz="2400">
                <a:solidFill>
                  <a:schemeClr val="tx1"/>
                </a:solidFill>
                <a:latin typeface="Times New Roman" pitchFamily="18" charset="0"/>
                <a:ea typeface="Osaka" pitchFamily="19" charset="-128"/>
              </a:defRPr>
            </a:lvl7pPr>
            <a:lvl8pPr marL="3429000" indent="-228600" eaLnBrk="0" fontAlgn="base" hangingPunct="0">
              <a:spcBef>
                <a:spcPct val="0"/>
              </a:spcBef>
              <a:spcAft>
                <a:spcPct val="0"/>
              </a:spcAft>
              <a:defRPr sz="2400">
                <a:solidFill>
                  <a:schemeClr val="tx1"/>
                </a:solidFill>
                <a:latin typeface="Times New Roman" pitchFamily="18" charset="0"/>
                <a:ea typeface="Osaka" pitchFamily="19" charset="-128"/>
              </a:defRPr>
            </a:lvl8pPr>
            <a:lvl9pPr marL="3886200" indent="-228600" eaLnBrk="0" fontAlgn="base" hangingPunct="0">
              <a:spcBef>
                <a:spcPct val="0"/>
              </a:spcBef>
              <a:spcAft>
                <a:spcPct val="0"/>
              </a:spcAft>
              <a:defRPr sz="2400">
                <a:solidFill>
                  <a:schemeClr val="tx1"/>
                </a:solidFill>
                <a:latin typeface="Times New Roman" pitchFamily="18" charset="0"/>
                <a:ea typeface="Osaka" pitchFamily="19" charset="-128"/>
              </a:defRPr>
            </a:lvl9pPr>
          </a:lstStyle>
          <a:p>
            <a:pPr eaLnBrk="1" hangingPunct="1"/>
            <a:fld id="{C5111C76-D030-409E-AC83-27948814868B}" type="slidenum">
              <a:rPr lang="en-US" sz="1200" smtClean="0"/>
              <a:pPr eaLnBrk="1" hangingPunct="1"/>
              <a:t>75</a:t>
            </a:fld>
            <a:endParaRPr lang="en-US" sz="1200"/>
          </a:p>
        </p:txBody>
      </p:sp>
    </p:spTree>
    <p:extLst>
      <p:ext uri="{BB962C8B-B14F-4D97-AF65-F5344CB8AC3E}">
        <p14:creationId xmlns:p14="http://schemas.microsoft.com/office/powerpoint/2010/main" val="2870220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ea typeface="Osaka" pitchFamily="19" charset="-128"/>
              </a:defRPr>
            </a:lvl1pPr>
            <a:lvl2pPr marL="742950" indent="-285750" eaLnBrk="0" hangingPunct="0">
              <a:defRPr sz="2400">
                <a:solidFill>
                  <a:schemeClr val="tx1"/>
                </a:solidFill>
                <a:latin typeface="Times New Roman" pitchFamily="18" charset="0"/>
                <a:ea typeface="Osaka" pitchFamily="19" charset="-128"/>
              </a:defRPr>
            </a:lvl2pPr>
            <a:lvl3pPr marL="1143000" indent="-228600" eaLnBrk="0" hangingPunct="0">
              <a:defRPr sz="2400">
                <a:solidFill>
                  <a:schemeClr val="tx1"/>
                </a:solidFill>
                <a:latin typeface="Times New Roman" pitchFamily="18" charset="0"/>
                <a:ea typeface="Osaka" pitchFamily="19" charset="-128"/>
              </a:defRPr>
            </a:lvl3pPr>
            <a:lvl4pPr marL="1600200" indent="-228600" eaLnBrk="0" hangingPunct="0">
              <a:defRPr sz="2400">
                <a:solidFill>
                  <a:schemeClr val="tx1"/>
                </a:solidFill>
                <a:latin typeface="Times New Roman" pitchFamily="18" charset="0"/>
                <a:ea typeface="Osaka" pitchFamily="19" charset="-128"/>
              </a:defRPr>
            </a:lvl4pPr>
            <a:lvl5pPr marL="2057400" indent="-228600" eaLnBrk="0" hangingPunct="0">
              <a:defRPr sz="2400">
                <a:solidFill>
                  <a:schemeClr val="tx1"/>
                </a:solidFill>
                <a:latin typeface="Times New Roman" pitchFamily="18" charset="0"/>
                <a:ea typeface="Osaka" pitchFamily="19" charset="-128"/>
              </a:defRPr>
            </a:lvl5pPr>
            <a:lvl6pPr marL="2514600" indent="-228600" eaLnBrk="0" fontAlgn="base" hangingPunct="0">
              <a:spcBef>
                <a:spcPct val="0"/>
              </a:spcBef>
              <a:spcAft>
                <a:spcPct val="0"/>
              </a:spcAft>
              <a:defRPr sz="2400">
                <a:solidFill>
                  <a:schemeClr val="tx1"/>
                </a:solidFill>
                <a:latin typeface="Times New Roman" pitchFamily="18" charset="0"/>
                <a:ea typeface="Osaka" pitchFamily="19" charset="-128"/>
              </a:defRPr>
            </a:lvl6pPr>
            <a:lvl7pPr marL="2971800" indent="-228600" eaLnBrk="0" fontAlgn="base" hangingPunct="0">
              <a:spcBef>
                <a:spcPct val="0"/>
              </a:spcBef>
              <a:spcAft>
                <a:spcPct val="0"/>
              </a:spcAft>
              <a:defRPr sz="2400">
                <a:solidFill>
                  <a:schemeClr val="tx1"/>
                </a:solidFill>
                <a:latin typeface="Times New Roman" pitchFamily="18" charset="0"/>
                <a:ea typeface="Osaka" pitchFamily="19" charset="-128"/>
              </a:defRPr>
            </a:lvl7pPr>
            <a:lvl8pPr marL="3429000" indent="-228600" eaLnBrk="0" fontAlgn="base" hangingPunct="0">
              <a:spcBef>
                <a:spcPct val="0"/>
              </a:spcBef>
              <a:spcAft>
                <a:spcPct val="0"/>
              </a:spcAft>
              <a:defRPr sz="2400">
                <a:solidFill>
                  <a:schemeClr val="tx1"/>
                </a:solidFill>
                <a:latin typeface="Times New Roman" pitchFamily="18" charset="0"/>
                <a:ea typeface="Osaka" pitchFamily="19" charset="-128"/>
              </a:defRPr>
            </a:lvl8pPr>
            <a:lvl9pPr marL="3886200" indent="-228600" eaLnBrk="0" fontAlgn="base" hangingPunct="0">
              <a:spcBef>
                <a:spcPct val="0"/>
              </a:spcBef>
              <a:spcAft>
                <a:spcPct val="0"/>
              </a:spcAft>
              <a:defRPr sz="2400">
                <a:solidFill>
                  <a:schemeClr val="tx1"/>
                </a:solidFill>
                <a:latin typeface="Times New Roman" pitchFamily="18" charset="0"/>
                <a:ea typeface="Osaka" pitchFamily="19" charset="-128"/>
              </a:defRPr>
            </a:lvl9pPr>
          </a:lstStyle>
          <a:p>
            <a:pPr eaLnBrk="1" hangingPunct="1"/>
            <a:fld id="{64F4639D-E4B3-49B3-80AE-E828FC4A3652}" type="slidenum">
              <a:rPr lang="en-US" sz="1200" smtClean="0"/>
              <a:pPr eaLnBrk="1" hangingPunct="1"/>
              <a:t>13</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ea typeface="Osaka" pitchFamily="19" charset="-128"/>
              </a:defRPr>
            </a:lvl1pPr>
            <a:lvl2pPr marL="742950" indent="-285750" eaLnBrk="0" hangingPunct="0">
              <a:defRPr sz="2400">
                <a:solidFill>
                  <a:schemeClr val="tx1"/>
                </a:solidFill>
                <a:latin typeface="Times New Roman" pitchFamily="18" charset="0"/>
                <a:ea typeface="Osaka" pitchFamily="19" charset="-128"/>
              </a:defRPr>
            </a:lvl2pPr>
            <a:lvl3pPr marL="1143000" indent="-228600" eaLnBrk="0" hangingPunct="0">
              <a:defRPr sz="2400">
                <a:solidFill>
                  <a:schemeClr val="tx1"/>
                </a:solidFill>
                <a:latin typeface="Times New Roman" pitchFamily="18" charset="0"/>
                <a:ea typeface="Osaka" pitchFamily="19" charset="-128"/>
              </a:defRPr>
            </a:lvl3pPr>
            <a:lvl4pPr marL="1600200" indent="-228600" eaLnBrk="0" hangingPunct="0">
              <a:defRPr sz="2400">
                <a:solidFill>
                  <a:schemeClr val="tx1"/>
                </a:solidFill>
                <a:latin typeface="Times New Roman" pitchFamily="18" charset="0"/>
                <a:ea typeface="Osaka" pitchFamily="19" charset="-128"/>
              </a:defRPr>
            </a:lvl4pPr>
            <a:lvl5pPr marL="2057400" indent="-228600" eaLnBrk="0" hangingPunct="0">
              <a:defRPr sz="2400">
                <a:solidFill>
                  <a:schemeClr val="tx1"/>
                </a:solidFill>
                <a:latin typeface="Times New Roman" pitchFamily="18" charset="0"/>
                <a:ea typeface="Osaka" pitchFamily="19" charset="-128"/>
              </a:defRPr>
            </a:lvl5pPr>
            <a:lvl6pPr marL="2514600" indent="-228600" eaLnBrk="0" fontAlgn="base" hangingPunct="0">
              <a:spcBef>
                <a:spcPct val="0"/>
              </a:spcBef>
              <a:spcAft>
                <a:spcPct val="0"/>
              </a:spcAft>
              <a:defRPr sz="2400">
                <a:solidFill>
                  <a:schemeClr val="tx1"/>
                </a:solidFill>
                <a:latin typeface="Times New Roman" pitchFamily="18" charset="0"/>
                <a:ea typeface="Osaka" pitchFamily="19" charset="-128"/>
              </a:defRPr>
            </a:lvl6pPr>
            <a:lvl7pPr marL="2971800" indent="-228600" eaLnBrk="0" fontAlgn="base" hangingPunct="0">
              <a:spcBef>
                <a:spcPct val="0"/>
              </a:spcBef>
              <a:spcAft>
                <a:spcPct val="0"/>
              </a:spcAft>
              <a:defRPr sz="2400">
                <a:solidFill>
                  <a:schemeClr val="tx1"/>
                </a:solidFill>
                <a:latin typeface="Times New Roman" pitchFamily="18" charset="0"/>
                <a:ea typeface="Osaka" pitchFamily="19" charset="-128"/>
              </a:defRPr>
            </a:lvl7pPr>
            <a:lvl8pPr marL="3429000" indent="-228600" eaLnBrk="0" fontAlgn="base" hangingPunct="0">
              <a:spcBef>
                <a:spcPct val="0"/>
              </a:spcBef>
              <a:spcAft>
                <a:spcPct val="0"/>
              </a:spcAft>
              <a:defRPr sz="2400">
                <a:solidFill>
                  <a:schemeClr val="tx1"/>
                </a:solidFill>
                <a:latin typeface="Times New Roman" pitchFamily="18" charset="0"/>
                <a:ea typeface="Osaka" pitchFamily="19" charset="-128"/>
              </a:defRPr>
            </a:lvl8pPr>
            <a:lvl9pPr marL="3886200" indent="-228600" eaLnBrk="0" fontAlgn="base" hangingPunct="0">
              <a:spcBef>
                <a:spcPct val="0"/>
              </a:spcBef>
              <a:spcAft>
                <a:spcPct val="0"/>
              </a:spcAft>
              <a:defRPr sz="2400">
                <a:solidFill>
                  <a:schemeClr val="tx1"/>
                </a:solidFill>
                <a:latin typeface="Times New Roman" pitchFamily="18" charset="0"/>
                <a:ea typeface="Osaka" pitchFamily="19" charset="-128"/>
              </a:defRPr>
            </a:lvl9pPr>
          </a:lstStyle>
          <a:p>
            <a:pPr eaLnBrk="1" hangingPunct="1"/>
            <a:fld id="{C5111C76-D030-409E-AC83-27948814868B}" type="slidenum">
              <a:rPr lang="en-US" sz="1200" smtClean="0"/>
              <a:pPr eaLnBrk="1" hangingPunct="1"/>
              <a:t>17</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ea typeface="Osaka" pitchFamily="19" charset="-128"/>
              </a:defRPr>
            </a:lvl1pPr>
            <a:lvl2pPr marL="742950" indent="-285750" eaLnBrk="0" hangingPunct="0">
              <a:defRPr sz="2400">
                <a:solidFill>
                  <a:schemeClr val="tx1"/>
                </a:solidFill>
                <a:latin typeface="Times New Roman" pitchFamily="18" charset="0"/>
                <a:ea typeface="Osaka" pitchFamily="19" charset="-128"/>
              </a:defRPr>
            </a:lvl2pPr>
            <a:lvl3pPr marL="1143000" indent="-228600" eaLnBrk="0" hangingPunct="0">
              <a:defRPr sz="2400">
                <a:solidFill>
                  <a:schemeClr val="tx1"/>
                </a:solidFill>
                <a:latin typeface="Times New Roman" pitchFamily="18" charset="0"/>
                <a:ea typeface="Osaka" pitchFamily="19" charset="-128"/>
              </a:defRPr>
            </a:lvl3pPr>
            <a:lvl4pPr marL="1600200" indent="-228600" eaLnBrk="0" hangingPunct="0">
              <a:defRPr sz="2400">
                <a:solidFill>
                  <a:schemeClr val="tx1"/>
                </a:solidFill>
                <a:latin typeface="Times New Roman" pitchFamily="18" charset="0"/>
                <a:ea typeface="Osaka" pitchFamily="19" charset="-128"/>
              </a:defRPr>
            </a:lvl4pPr>
            <a:lvl5pPr marL="2057400" indent="-228600" eaLnBrk="0" hangingPunct="0">
              <a:defRPr sz="2400">
                <a:solidFill>
                  <a:schemeClr val="tx1"/>
                </a:solidFill>
                <a:latin typeface="Times New Roman" pitchFamily="18" charset="0"/>
                <a:ea typeface="Osaka" pitchFamily="19" charset="-128"/>
              </a:defRPr>
            </a:lvl5pPr>
            <a:lvl6pPr marL="2514600" indent="-228600" eaLnBrk="0" fontAlgn="base" hangingPunct="0">
              <a:spcBef>
                <a:spcPct val="0"/>
              </a:spcBef>
              <a:spcAft>
                <a:spcPct val="0"/>
              </a:spcAft>
              <a:defRPr sz="2400">
                <a:solidFill>
                  <a:schemeClr val="tx1"/>
                </a:solidFill>
                <a:latin typeface="Times New Roman" pitchFamily="18" charset="0"/>
                <a:ea typeface="Osaka" pitchFamily="19" charset="-128"/>
              </a:defRPr>
            </a:lvl6pPr>
            <a:lvl7pPr marL="2971800" indent="-228600" eaLnBrk="0" fontAlgn="base" hangingPunct="0">
              <a:spcBef>
                <a:spcPct val="0"/>
              </a:spcBef>
              <a:spcAft>
                <a:spcPct val="0"/>
              </a:spcAft>
              <a:defRPr sz="2400">
                <a:solidFill>
                  <a:schemeClr val="tx1"/>
                </a:solidFill>
                <a:latin typeface="Times New Roman" pitchFamily="18" charset="0"/>
                <a:ea typeface="Osaka" pitchFamily="19" charset="-128"/>
              </a:defRPr>
            </a:lvl7pPr>
            <a:lvl8pPr marL="3429000" indent="-228600" eaLnBrk="0" fontAlgn="base" hangingPunct="0">
              <a:spcBef>
                <a:spcPct val="0"/>
              </a:spcBef>
              <a:spcAft>
                <a:spcPct val="0"/>
              </a:spcAft>
              <a:defRPr sz="2400">
                <a:solidFill>
                  <a:schemeClr val="tx1"/>
                </a:solidFill>
                <a:latin typeface="Times New Roman" pitchFamily="18" charset="0"/>
                <a:ea typeface="Osaka" pitchFamily="19" charset="-128"/>
              </a:defRPr>
            </a:lvl8pPr>
            <a:lvl9pPr marL="3886200" indent="-228600" eaLnBrk="0" fontAlgn="base" hangingPunct="0">
              <a:spcBef>
                <a:spcPct val="0"/>
              </a:spcBef>
              <a:spcAft>
                <a:spcPct val="0"/>
              </a:spcAft>
              <a:defRPr sz="2400">
                <a:solidFill>
                  <a:schemeClr val="tx1"/>
                </a:solidFill>
                <a:latin typeface="Times New Roman" pitchFamily="18" charset="0"/>
                <a:ea typeface="Osaka" pitchFamily="19" charset="-128"/>
              </a:defRPr>
            </a:lvl9pPr>
          </a:lstStyle>
          <a:p>
            <a:pPr eaLnBrk="1" hangingPunct="1"/>
            <a:fld id="{C5111C76-D030-409E-AC83-27948814868B}" type="slidenum">
              <a:rPr lang="en-US" sz="1200" smtClean="0"/>
              <a:pPr eaLnBrk="1" hangingPunct="1"/>
              <a:t>18</a:t>
            </a:fld>
            <a:endParaRPr lang="en-US" sz="1200"/>
          </a:p>
        </p:txBody>
      </p:sp>
    </p:spTree>
    <p:extLst>
      <p:ext uri="{BB962C8B-B14F-4D97-AF65-F5344CB8AC3E}">
        <p14:creationId xmlns:p14="http://schemas.microsoft.com/office/powerpoint/2010/main" val="2463268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ea typeface="Osaka" pitchFamily="19" charset="-128"/>
              </a:defRPr>
            </a:lvl1pPr>
            <a:lvl2pPr marL="742950" indent="-285750" eaLnBrk="0" hangingPunct="0">
              <a:defRPr sz="2400">
                <a:solidFill>
                  <a:schemeClr val="tx1"/>
                </a:solidFill>
                <a:latin typeface="Times New Roman" pitchFamily="18" charset="0"/>
                <a:ea typeface="Osaka" pitchFamily="19" charset="-128"/>
              </a:defRPr>
            </a:lvl2pPr>
            <a:lvl3pPr marL="1143000" indent="-228600" eaLnBrk="0" hangingPunct="0">
              <a:defRPr sz="2400">
                <a:solidFill>
                  <a:schemeClr val="tx1"/>
                </a:solidFill>
                <a:latin typeface="Times New Roman" pitchFamily="18" charset="0"/>
                <a:ea typeface="Osaka" pitchFamily="19" charset="-128"/>
              </a:defRPr>
            </a:lvl3pPr>
            <a:lvl4pPr marL="1600200" indent="-228600" eaLnBrk="0" hangingPunct="0">
              <a:defRPr sz="2400">
                <a:solidFill>
                  <a:schemeClr val="tx1"/>
                </a:solidFill>
                <a:latin typeface="Times New Roman" pitchFamily="18" charset="0"/>
                <a:ea typeface="Osaka" pitchFamily="19" charset="-128"/>
              </a:defRPr>
            </a:lvl4pPr>
            <a:lvl5pPr marL="2057400" indent="-228600" eaLnBrk="0" hangingPunct="0">
              <a:defRPr sz="2400">
                <a:solidFill>
                  <a:schemeClr val="tx1"/>
                </a:solidFill>
                <a:latin typeface="Times New Roman" pitchFamily="18" charset="0"/>
                <a:ea typeface="Osaka" pitchFamily="19" charset="-128"/>
              </a:defRPr>
            </a:lvl5pPr>
            <a:lvl6pPr marL="2514600" indent="-228600" eaLnBrk="0" fontAlgn="base" hangingPunct="0">
              <a:spcBef>
                <a:spcPct val="0"/>
              </a:spcBef>
              <a:spcAft>
                <a:spcPct val="0"/>
              </a:spcAft>
              <a:defRPr sz="2400">
                <a:solidFill>
                  <a:schemeClr val="tx1"/>
                </a:solidFill>
                <a:latin typeface="Times New Roman" pitchFamily="18" charset="0"/>
                <a:ea typeface="Osaka" pitchFamily="19" charset="-128"/>
              </a:defRPr>
            </a:lvl6pPr>
            <a:lvl7pPr marL="2971800" indent="-228600" eaLnBrk="0" fontAlgn="base" hangingPunct="0">
              <a:spcBef>
                <a:spcPct val="0"/>
              </a:spcBef>
              <a:spcAft>
                <a:spcPct val="0"/>
              </a:spcAft>
              <a:defRPr sz="2400">
                <a:solidFill>
                  <a:schemeClr val="tx1"/>
                </a:solidFill>
                <a:latin typeface="Times New Roman" pitchFamily="18" charset="0"/>
                <a:ea typeface="Osaka" pitchFamily="19" charset="-128"/>
              </a:defRPr>
            </a:lvl7pPr>
            <a:lvl8pPr marL="3429000" indent="-228600" eaLnBrk="0" fontAlgn="base" hangingPunct="0">
              <a:spcBef>
                <a:spcPct val="0"/>
              </a:spcBef>
              <a:spcAft>
                <a:spcPct val="0"/>
              </a:spcAft>
              <a:defRPr sz="2400">
                <a:solidFill>
                  <a:schemeClr val="tx1"/>
                </a:solidFill>
                <a:latin typeface="Times New Roman" pitchFamily="18" charset="0"/>
                <a:ea typeface="Osaka" pitchFamily="19" charset="-128"/>
              </a:defRPr>
            </a:lvl8pPr>
            <a:lvl9pPr marL="3886200" indent="-228600" eaLnBrk="0" fontAlgn="base" hangingPunct="0">
              <a:spcBef>
                <a:spcPct val="0"/>
              </a:spcBef>
              <a:spcAft>
                <a:spcPct val="0"/>
              </a:spcAft>
              <a:defRPr sz="2400">
                <a:solidFill>
                  <a:schemeClr val="tx1"/>
                </a:solidFill>
                <a:latin typeface="Times New Roman" pitchFamily="18" charset="0"/>
                <a:ea typeface="Osaka" pitchFamily="19" charset="-128"/>
              </a:defRPr>
            </a:lvl9pPr>
          </a:lstStyle>
          <a:p>
            <a:pPr eaLnBrk="1" hangingPunct="1"/>
            <a:fld id="{C5111C76-D030-409E-AC83-27948814868B}" type="slidenum">
              <a:rPr lang="en-US" sz="1200" smtClean="0"/>
              <a:pPr eaLnBrk="1" hangingPunct="1"/>
              <a:t>19</a:t>
            </a:fld>
            <a:endParaRPr lang="en-US" sz="1200"/>
          </a:p>
        </p:txBody>
      </p:sp>
    </p:spTree>
    <p:extLst>
      <p:ext uri="{BB962C8B-B14F-4D97-AF65-F5344CB8AC3E}">
        <p14:creationId xmlns:p14="http://schemas.microsoft.com/office/powerpoint/2010/main" val="4212037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ea typeface="Osaka" pitchFamily="19" charset="-128"/>
              </a:defRPr>
            </a:lvl1pPr>
            <a:lvl2pPr marL="742950" indent="-285750" eaLnBrk="0" hangingPunct="0">
              <a:defRPr sz="2400">
                <a:solidFill>
                  <a:schemeClr val="tx1"/>
                </a:solidFill>
                <a:latin typeface="Times New Roman" pitchFamily="18" charset="0"/>
                <a:ea typeface="Osaka" pitchFamily="19" charset="-128"/>
              </a:defRPr>
            </a:lvl2pPr>
            <a:lvl3pPr marL="1143000" indent="-228600" eaLnBrk="0" hangingPunct="0">
              <a:defRPr sz="2400">
                <a:solidFill>
                  <a:schemeClr val="tx1"/>
                </a:solidFill>
                <a:latin typeface="Times New Roman" pitchFamily="18" charset="0"/>
                <a:ea typeface="Osaka" pitchFamily="19" charset="-128"/>
              </a:defRPr>
            </a:lvl3pPr>
            <a:lvl4pPr marL="1600200" indent="-228600" eaLnBrk="0" hangingPunct="0">
              <a:defRPr sz="2400">
                <a:solidFill>
                  <a:schemeClr val="tx1"/>
                </a:solidFill>
                <a:latin typeface="Times New Roman" pitchFamily="18" charset="0"/>
                <a:ea typeface="Osaka" pitchFamily="19" charset="-128"/>
              </a:defRPr>
            </a:lvl4pPr>
            <a:lvl5pPr marL="2057400" indent="-228600" eaLnBrk="0" hangingPunct="0">
              <a:defRPr sz="2400">
                <a:solidFill>
                  <a:schemeClr val="tx1"/>
                </a:solidFill>
                <a:latin typeface="Times New Roman" pitchFamily="18" charset="0"/>
                <a:ea typeface="Osaka" pitchFamily="19" charset="-128"/>
              </a:defRPr>
            </a:lvl5pPr>
            <a:lvl6pPr marL="2514600" indent="-228600" eaLnBrk="0" fontAlgn="base" hangingPunct="0">
              <a:spcBef>
                <a:spcPct val="0"/>
              </a:spcBef>
              <a:spcAft>
                <a:spcPct val="0"/>
              </a:spcAft>
              <a:defRPr sz="2400">
                <a:solidFill>
                  <a:schemeClr val="tx1"/>
                </a:solidFill>
                <a:latin typeface="Times New Roman" pitchFamily="18" charset="0"/>
                <a:ea typeface="Osaka" pitchFamily="19" charset="-128"/>
              </a:defRPr>
            </a:lvl6pPr>
            <a:lvl7pPr marL="2971800" indent="-228600" eaLnBrk="0" fontAlgn="base" hangingPunct="0">
              <a:spcBef>
                <a:spcPct val="0"/>
              </a:spcBef>
              <a:spcAft>
                <a:spcPct val="0"/>
              </a:spcAft>
              <a:defRPr sz="2400">
                <a:solidFill>
                  <a:schemeClr val="tx1"/>
                </a:solidFill>
                <a:latin typeface="Times New Roman" pitchFamily="18" charset="0"/>
                <a:ea typeface="Osaka" pitchFamily="19" charset="-128"/>
              </a:defRPr>
            </a:lvl7pPr>
            <a:lvl8pPr marL="3429000" indent="-228600" eaLnBrk="0" fontAlgn="base" hangingPunct="0">
              <a:spcBef>
                <a:spcPct val="0"/>
              </a:spcBef>
              <a:spcAft>
                <a:spcPct val="0"/>
              </a:spcAft>
              <a:defRPr sz="2400">
                <a:solidFill>
                  <a:schemeClr val="tx1"/>
                </a:solidFill>
                <a:latin typeface="Times New Roman" pitchFamily="18" charset="0"/>
                <a:ea typeface="Osaka" pitchFamily="19" charset="-128"/>
              </a:defRPr>
            </a:lvl8pPr>
            <a:lvl9pPr marL="3886200" indent="-228600" eaLnBrk="0" fontAlgn="base" hangingPunct="0">
              <a:spcBef>
                <a:spcPct val="0"/>
              </a:spcBef>
              <a:spcAft>
                <a:spcPct val="0"/>
              </a:spcAft>
              <a:defRPr sz="2400">
                <a:solidFill>
                  <a:schemeClr val="tx1"/>
                </a:solidFill>
                <a:latin typeface="Times New Roman" pitchFamily="18" charset="0"/>
                <a:ea typeface="Osaka" pitchFamily="19" charset="-128"/>
              </a:defRPr>
            </a:lvl9pPr>
          </a:lstStyle>
          <a:p>
            <a:pPr eaLnBrk="1" hangingPunct="1"/>
            <a:fld id="{C5111C76-D030-409E-AC83-27948814868B}" type="slidenum">
              <a:rPr lang="en-US" sz="1200" smtClean="0"/>
              <a:pPr eaLnBrk="1" hangingPunct="1"/>
              <a:t>20</a:t>
            </a:fld>
            <a:endParaRPr lang="en-US" sz="1200"/>
          </a:p>
        </p:txBody>
      </p:sp>
    </p:spTree>
    <p:extLst>
      <p:ext uri="{BB962C8B-B14F-4D97-AF65-F5344CB8AC3E}">
        <p14:creationId xmlns:p14="http://schemas.microsoft.com/office/powerpoint/2010/main" val="692762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ea typeface="Osaka" pitchFamily="19" charset="-128"/>
              </a:defRPr>
            </a:lvl1pPr>
            <a:lvl2pPr marL="742950" indent="-285750" eaLnBrk="0" hangingPunct="0">
              <a:defRPr sz="2400">
                <a:solidFill>
                  <a:schemeClr val="tx1"/>
                </a:solidFill>
                <a:latin typeface="Times New Roman" pitchFamily="18" charset="0"/>
                <a:ea typeface="Osaka" pitchFamily="19" charset="-128"/>
              </a:defRPr>
            </a:lvl2pPr>
            <a:lvl3pPr marL="1143000" indent="-228600" eaLnBrk="0" hangingPunct="0">
              <a:defRPr sz="2400">
                <a:solidFill>
                  <a:schemeClr val="tx1"/>
                </a:solidFill>
                <a:latin typeface="Times New Roman" pitchFamily="18" charset="0"/>
                <a:ea typeface="Osaka" pitchFamily="19" charset="-128"/>
              </a:defRPr>
            </a:lvl3pPr>
            <a:lvl4pPr marL="1600200" indent="-228600" eaLnBrk="0" hangingPunct="0">
              <a:defRPr sz="2400">
                <a:solidFill>
                  <a:schemeClr val="tx1"/>
                </a:solidFill>
                <a:latin typeface="Times New Roman" pitchFamily="18" charset="0"/>
                <a:ea typeface="Osaka" pitchFamily="19" charset="-128"/>
              </a:defRPr>
            </a:lvl4pPr>
            <a:lvl5pPr marL="2057400" indent="-228600" eaLnBrk="0" hangingPunct="0">
              <a:defRPr sz="2400">
                <a:solidFill>
                  <a:schemeClr val="tx1"/>
                </a:solidFill>
                <a:latin typeface="Times New Roman" pitchFamily="18" charset="0"/>
                <a:ea typeface="Osaka" pitchFamily="19" charset="-128"/>
              </a:defRPr>
            </a:lvl5pPr>
            <a:lvl6pPr marL="2514600" indent="-228600" eaLnBrk="0" fontAlgn="base" hangingPunct="0">
              <a:spcBef>
                <a:spcPct val="0"/>
              </a:spcBef>
              <a:spcAft>
                <a:spcPct val="0"/>
              </a:spcAft>
              <a:defRPr sz="2400">
                <a:solidFill>
                  <a:schemeClr val="tx1"/>
                </a:solidFill>
                <a:latin typeface="Times New Roman" pitchFamily="18" charset="0"/>
                <a:ea typeface="Osaka" pitchFamily="19" charset="-128"/>
              </a:defRPr>
            </a:lvl6pPr>
            <a:lvl7pPr marL="2971800" indent="-228600" eaLnBrk="0" fontAlgn="base" hangingPunct="0">
              <a:spcBef>
                <a:spcPct val="0"/>
              </a:spcBef>
              <a:spcAft>
                <a:spcPct val="0"/>
              </a:spcAft>
              <a:defRPr sz="2400">
                <a:solidFill>
                  <a:schemeClr val="tx1"/>
                </a:solidFill>
                <a:latin typeface="Times New Roman" pitchFamily="18" charset="0"/>
                <a:ea typeface="Osaka" pitchFamily="19" charset="-128"/>
              </a:defRPr>
            </a:lvl7pPr>
            <a:lvl8pPr marL="3429000" indent="-228600" eaLnBrk="0" fontAlgn="base" hangingPunct="0">
              <a:spcBef>
                <a:spcPct val="0"/>
              </a:spcBef>
              <a:spcAft>
                <a:spcPct val="0"/>
              </a:spcAft>
              <a:defRPr sz="2400">
                <a:solidFill>
                  <a:schemeClr val="tx1"/>
                </a:solidFill>
                <a:latin typeface="Times New Roman" pitchFamily="18" charset="0"/>
                <a:ea typeface="Osaka" pitchFamily="19" charset="-128"/>
              </a:defRPr>
            </a:lvl8pPr>
            <a:lvl9pPr marL="3886200" indent="-228600" eaLnBrk="0" fontAlgn="base" hangingPunct="0">
              <a:spcBef>
                <a:spcPct val="0"/>
              </a:spcBef>
              <a:spcAft>
                <a:spcPct val="0"/>
              </a:spcAft>
              <a:defRPr sz="2400">
                <a:solidFill>
                  <a:schemeClr val="tx1"/>
                </a:solidFill>
                <a:latin typeface="Times New Roman" pitchFamily="18" charset="0"/>
                <a:ea typeface="Osaka" pitchFamily="19" charset="-128"/>
              </a:defRPr>
            </a:lvl9pPr>
          </a:lstStyle>
          <a:p>
            <a:pPr eaLnBrk="1" hangingPunct="1"/>
            <a:fld id="{C5111C76-D030-409E-AC83-27948814868B}" type="slidenum">
              <a:rPr lang="en-US" sz="1200" smtClean="0"/>
              <a:pPr eaLnBrk="1" hangingPunct="1"/>
              <a:t>21</a:t>
            </a:fld>
            <a:endParaRPr lang="en-US" sz="1200"/>
          </a:p>
        </p:txBody>
      </p:sp>
    </p:spTree>
    <p:extLst>
      <p:ext uri="{BB962C8B-B14F-4D97-AF65-F5344CB8AC3E}">
        <p14:creationId xmlns:p14="http://schemas.microsoft.com/office/powerpoint/2010/main" val="102659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E53C9D-2761-4DD4-BF34-01DB626542CE}" type="slidenum">
              <a:rPr lang="en-US" smtClean="0"/>
              <a:pPr>
                <a:defRPr/>
              </a:pPr>
              <a:t>58</a:t>
            </a:fld>
            <a:endParaRPr lang="en-US" dirty="0"/>
          </a:p>
        </p:txBody>
      </p:sp>
    </p:spTree>
    <p:extLst>
      <p:ext uri="{BB962C8B-B14F-4D97-AF65-F5344CB8AC3E}">
        <p14:creationId xmlns:p14="http://schemas.microsoft.com/office/powerpoint/2010/main" val="3000963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E53C9D-2761-4DD4-BF34-01DB626542CE}" type="slidenum">
              <a:rPr lang="en-US" smtClean="0"/>
              <a:pPr>
                <a:defRPr/>
              </a:pPr>
              <a:t>59</a:t>
            </a:fld>
            <a:endParaRPr lang="en-US" dirty="0"/>
          </a:p>
        </p:txBody>
      </p:sp>
    </p:spTree>
    <p:extLst>
      <p:ext uri="{BB962C8B-B14F-4D97-AF65-F5344CB8AC3E}">
        <p14:creationId xmlns:p14="http://schemas.microsoft.com/office/powerpoint/2010/main" val="2276791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29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8513DD-25D1-43A4-8E9E-43C36C9D293E}" type="slidenum">
              <a:rPr lang="en-US"/>
              <a:pPr>
                <a:defRPr/>
              </a:pPr>
              <a:t>‹#›</a:t>
            </a:fld>
            <a:endParaRPr lang="en-US" dirty="0"/>
          </a:p>
        </p:txBody>
      </p:sp>
    </p:spTree>
    <p:extLst>
      <p:ext uri="{BB962C8B-B14F-4D97-AF65-F5344CB8AC3E}">
        <p14:creationId xmlns:p14="http://schemas.microsoft.com/office/powerpoint/2010/main" val="45666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CCA923-3C98-419D-94E1-68C99F6CE181}" type="slidenum">
              <a:rPr lang="en-US"/>
              <a:pPr>
                <a:defRPr/>
              </a:pPr>
              <a:t>‹#›</a:t>
            </a:fld>
            <a:endParaRPr lang="en-US" dirty="0"/>
          </a:p>
        </p:txBody>
      </p:sp>
    </p:spTree>
    <p:extLst>
      <p:ext uri="{BB962C8B-B14F-4D97-AF65-F5344CB8AC3E}">
        <p14:creationId xmlns:p14="http://schemas.microsoft.com/office/powerpoint/2010/main" val="194881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840D6D-76C5-4A5A-BBC0-D6B19597F720}" type="slidenum">
              <a:rPr lang="en-US"/>
              <a:pPr>
                <a:defRPr/>
              </a:pPr>
              <a:t>‹#›</a:t>
            </a:fld>
            <a:endParaRPr lang="en-US" dirty="0"/>
          </a:p>
        </p:txBody>
      </p:sp>
    </p:spTree>
    <p:extLst>
      <p:ext uri="{BB962C8B-B14F-4D97-AF65-F5344CB8AC3E}">
        <p14:creationId xmlns:p14="http://schemas.microsoft.com/office/powerpoint/2010/main" val="214126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A0FC44-74F3-4F2D-BC34-A6F21CB6796C}" type="slidenum">
              <a:rPr lang="en-US"/>
              <a:pPr>
                <a:defRPr/>
              </a:pPr>
              <a:t>‹#›</a:t>
            </a:fld>
            <a:endParaRPr lang="en-US" dirty="0"/>
          </a:p>
        </p:txBody>
      </p:sp>
    </p:spTree>
    <p:extLst>
      <p:ext uri="{BB962C8B-B14F-4D97-AF65-F5344CB8AC3E}">
        <p14:creationId xmlns:p14="http://schemas.microsoft.com/office/powerpoint/2010/main" val="200340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378835-188A-40B7-B4F3-F42E7795B6B9}" type="slidenum">
              <a:rPr lang="en-US"/>
              <a:pPr>
                <a:defRPr/>
              </a:pPr>
              <a:t>‹#›</a:t>
            </a:fld>
            <a:endParaRPr lang="en-US" dirty="0"/>
          </a:p>
        </p:txBody>
      </p:sp>
    </p:spTree>
    <p:extLst>
      <p:ext uri="{BB962C8B-B14F-4D97-AF65-F5344CB8AC3E}">
        <p14:creationId xmlns:p14="http://schemas.microsoft.com/office/powerpoint/2010/main" val="341672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7C348F-9451-4ABB-A76C-8BC2ECA9D9B4}" type="slidenum">
              <a:rPr lang="en-US"/>
              <a:pPr>
                <a:defRPr/>
              </a:pPr>
              <a:t>‹#›</a:t>
            </a:fld>
            <a:endParaRPr lang="en-US" dirty="0"/>
          </a:p>
        </p:txBody>
      </p:sp>
    </p:spTree>
    <p:extLst>
      <p:ext uri="{BB962C8B-B14F-4D97-AF65-F5344CB8AC3E}">
        <p14:creationId xmlns:p14="http://schemas.microsoft.com/office/powerpoint/2010/main" val="687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B6355C8-A9EA-4A39-8C2C-022D39A478F4}" type="slidenum">
              <a:rPr lang="en-US"/>
              <a:pPr>
                <a:defRPr/>
              </a:pPr>
              <a:t>‹#›</a:t>
            </a:fld>
            <a:endParaRPr lang="en-US" dirty="0"/>
          </a:p>
        </p:txBody>
      </p:sp>
    </p:spTree>
    <p:extLst>
      <p:ext uri="{BB962C8B-B14F-4D97-AF65-F5344CB8AC3E}">
        <p14:creationId xmlns:p14="http://schemas.microsoft.com/office/powerpoint/2010/main" val="114588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57C4B05-9606-4905-8CD6-2E65D8B0DB8E}" type="slidenum">
              <a:rPr lang="en-US"/>
              <a:pPr>
                <a:defRPr/>
              </a:pPr>
              <a:t>‹#›</a:t>
            </a:fld>
            <a:endParaRPr lang="en-US" dirty="0"/>
          </a:p>
        </p:txBody>
      </p:sp>
    </p:spTree>
    <p:extLst>
      <p:ext uri="{BB962C8B-B14F-4D97-AF65-F5344CB8AC3E}">
        <p14:creationId xmlns:p14="http://schemas.microsoft.com/office/powerpoint/2010/main" val="162547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43BB341-7FB6-44B9-BB48-6B0DA7088A47}" type="slidenum">
              <a:rPr lang="en-US"/>
              <a:pPr>
                <a:defRPr/>
              </a:pPr>
              <a:t>‹#›</a:t>
            </a:fld>
            <a:endParaRPr lang="en-US" dirty="0"/>
          </a:p>
        </p:txBody>
      </p:sp>
    </p:spTree>
    <p:extLst>
      <p:ext uri="{BB962C8B-B14F-4D97-AF65-F5344CB8AC3E}">
        <p14:creationId xmlns:p14="http://schemas.microsoft.com/office/powerpoint/2010/main" val="2485591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2FF381-0022-43A6-838D-31C67BD85A84}" type="slidenum">
              <a:rPr lang="en-US"/>
              <a:pPr>
                <a:defRPr/>
              </a:pPr>
              <a:t>‹#›</a:t>
            </a:fld>
            <a:endParaRPr lang="en-US" dirty="0"/>
          </a:p>
        </p:txBody>
      </p:sp>
    </p:spTree>
    <p:extLst>
      <p:ext uri="{BB962C8B-B14F-4D97-AF65-F5344CB8AC3E}">
        <p14:creationId xmlns:p14="http://schemas.microsoft.com/office/powerpoint/2010/main" val="267800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F5DDB6-589A-4384-8A47-F06CB4F8CB55}" type="slidenum">
              <a:rPr lang="en-US"/>
              <a:pPr>
                <a:defRPr/>
              </a:pPr>
              <a:t>‹#›</a:t>
            </a:fld>
            <a:endParaRPr lang="en-US" dirty="0"/>
          </a:p>
        </p:txBody>
      </p:sp>
    </p:spTree>
    <p:extLst>
      <p:ext uri="{BB962C8B-B14F-4D97-AF65-F5344CB8AC3E}">
        <p14:creationId xmlns:p14="http://schemas.microsoft.com/office/powerpoint/2010/main" val="150239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defRPr>
            </a:lvl1pPr>
          </a:lstStyle>
          <a:p>
            <a:pPr>
              <a:defRPr/>
            </a:pPr>
            <a:endParaRPr lang="en-US"/>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defRPr>
            </a:lvl1pPr>
          </a:lstStyle>
          <a:p>
            <a:pPr>
              <a:defRPr/>
            </a:pPr>
            <a:endParaRPr lang="en-US"/>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ea typeface="+mn-ea"/>
              </a:defRPr>
            </a:lvl1pPr>
          </a:lstStyle>
          <a:p>
            <a:pPr>
              <a:defRPr/>
            </a:pPr>
            <a:fld id="{53A6A0A0-224B-41A4-9FA7-83C0CABDE004}"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pitchFamily="19" charset="-128"/>
        </a:defRPr>
      </a:lvl2pPr>
      <a:lvl3pPr algn="ctr" rtl="0" eaLnBrk="0" fontAlgn="base" hangingPunct="0">
        <a:spcBef>
          <a:spcPct val="0"/>
        </a:spcBef>
        <a:spcAft>
          <a:spcPct val="0"/>
        </a:spcAft>
        <a:defRPr sz="4400">
          <a:solidFill>
            <a:schemeClr val="tx2"/>
          </a:solidFill>
          <a:latin typeface="Arial" charset="0"/>
          <a:ea typeface="Osaka" pitchFamily="19" charset="-128"/>
        </a:defRPr>
      </a:lvl3pPr>
      <a:lvl4pPr algn="ctr" rtl="0" eaLnBrk="0" fontAlgn="base" hangingPunct="0">
        <a:spcBef>
          <a:spcPct val="0"/>
        </a:spcBef>
        <a:spcAft>
          <a:spcPct val="0"/>
        </a:spcAft>
        <a:defRPr sz="4400">
          <a:solidFill>
            <a:schemeClr val="tx2"/>
          </a:solidFill>
          <a:latin typeface="Arial" charset="0"/>
          <a:ea typeface="Osaka" pitchFamily="19" charset="-128"/>
        </a:defRPr>
      </a:lvl4pPr>
      <a:lvl5pPr algn="ctr" rtl="0" eaLnBrk="0" fontAlgn="base" hangingPunct="0">
        <a:spcBef>
          <a:spcPct val="0"/>
        </a:spcBef>
        <a:spcAft>
          <a:spcPct val="0"/>
        </a:spcAft>
        <a:defRPr sz="4400">
          <a:solidFill>
            <a:schemeClr val="tx2"/>
          </a:solidFill>
          <a:latin typeface="Arial" charset="0"/>
          <a:ea typeface="Osaka" pitchFamily="19" charset="-128"/>
        </a:defRPr>
      </a:lvl5pPr>
      <a:lvl6pPr marL="457200" algn="ctr" rtl="0" fontAlgn="base">
        <a:spcBef>
          <a:spcPct val="0"/>
        </a:spcBef>
        <a:spcAft>
          <a:spcPct val="0"/>
        </a:spcAft>
        <a:defRPr sz="4400">
          <a:solidFill>
            <a:schemeClr val="tx2"/>
          </a:solidFill>
          <a:latin typeface="Arial" charset="0"/>
          <a:ea typeface="Osaka" pitchFamily="19" charset="-128"/>
        </a:defRPr>
      </a:lvl6pPr>
      <a:lvl7pPr marL="914400" algn="ctr" rtl="0" fontAlgn="base">
        <a:spcBef>
          <a:spcPct val="0"/>
        </a:spcBef>
        <a:spcAft>
          <a:spcPct val="0"/>
        </a:spcAft>
        <a:defRPr sz="4400">
          <a:solidFill>
            <a:schemeClr val="tx2"/>
          </a:solidFill>
          <a:latin typeface="Arial" charset="0"/>
          <a:ea typeface="Osaka" pitchFamily="19" charset="-128"/>
        </a:defRPr>
      </a:lvl7pPr>
      <a:lvl8pPr marL="1371600" algn="ctr" rtl="0" fontAlgn="base">
        <a:spcBef>
          <a:spcPct val="0"/>
        </a:spcBef>
        <a:spcAft>
          <a:spcPct val="0"/>
        </a:spcAft>
        <a:defRPr sz="4400">
          <a:solidFill>
            <a:schemeClr val="tx2"/>
          </a:solidFill>
          <a:latin typeface="Arial" charset="0"/>
          <a:ea typeface="Osaka" pitchFamily="19" charset="-128"/>
        </a:defRPr>
      </a:lvl8pPr>
      <a:lvl9pPr marL="1828800" algn="ctr" rtl="0" fontAlgn="base">
        <a:spcBef>
          <a:spcPct val="0"/>
        </a:spcBef>
        <a:spcAft>
          <a:spcPct val="0"/>
        </a:spcAft>
        <a:defRPr sz="4400">
          <a:solidFill>
            <a:schemeClr val="tx2"/>
          </a:solidFill>
          <a:latin typeface="Arial" charset="0"/>
          <a:ea typeface="Osaka" pitchFamily="1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7.xml"/><Relationship Id="rId4" Type="http://schemas.openxmlformats.org/officeDocument/2006/relationships/image" Target="../media/image32.tiff"/></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4.wdp"/></Relationships>
</file>

<file path=ppt/slides/_rels/slide7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39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0" y="242887"/>
            <a:ext cx="9144000" cy="6629400"/>
          </a:xfrm>
        </p:spPr>
        <p:txBody>
          <a:bodyPr/>
          <a:lstStyle/>
          <a:p>
            <a:pPr marL="0" algn="ctr" eaLnBrk="1" hangingPunct="1">
              <a:lnSpc>
                <a:spcPct val="90000"/>
              </a:lnSpc>
              <a:buFontTx/>
              <a:buNone/>
            </a:pPr>
            <a:r>
              <a:rPr lang="en-US" sz="3600" b="1" dirty="0">
                <a:solidFill>
                  <a:srgbClr val="FFFF00"/>
                </a:solidFill>
                <a:latin typeface="Verdana" pitchFamily="34" charset="0"/>
                <a:cs typeface="Times New Roman" pitchFamily="18" charset="0"/>
              </a:rPr>
              <a:t>Key Principle</a:t>
            </a:r>
          </a:p>
          <a:p>
            <a:pPr marL="0" algn="ctr" eaLnBrk="1" hangingPunct="1">
              <a:lnSpc>
                <a:spcPct val="90000"/>
              </a:lnSpc>
              <a:buFontTx/>
              <a:buNone/>
            </a:pPr>
            <a:r>
              <a:rPr lang="en-US" sz="4000" b="1" i="1" dirty="0">
                <a:solidFill>
                  <a:srgbClr val="FFFF00"/>
                </a:solidFill>
                <a:latin typeface="Verdana" pitchFamily="34" charset="0"/>
                <a:cs typeface="Times New Roman" pitchFamily="18" charset="0"/>
              </a:rPr>
              <a:t>Successful people make right </a:t>
            </a:r>
            <a:r>
              <a:rPr lang="en-US" sz="4000" b="1" i="1" u="sng" dirty="0">
                <a:solidFill>
                  <a:srgbClr val="FFFF00"/>
                </a:solidFill>
                <a:latin typeface="Verdana" pitchFamily="34" charset="0"/>
                <a:cs typeface="Times New Roman" pitchFamily="18" charset="0"/>
              </a:rPr>
              <a:t>DECISIONS</a:t>
            </a:r>
            <a:r>
              <a:rPr lang="en-US" sz="4000" b="1" i="1" dirty="0">
                <a:solidFill>
                  <a:srgbClr val="FFFF00"/>
                </a:solidFill>
                <a:latin typeface="Verdana" pitchFamily="34" charset="0"/>
                <a:cs typeface="Times New Roman" pitchFamily="18" charset="0"/>
              </a:rPr>
              <a:t> early in life and </a:t>
            </a:r>
            <a:r>
              <a:rPr lang="en-US" sz="4000" b="1" i="1" u="sng" dirty="0">
                <a:solidFill>
                  <a:srgbClr val="FFFF00"/>
                </a:solidFill>
                <a:latin typeface="Verdana" pitchFamily="34" charset="0"/>
                <a:cs typeface="Times New Roman" pitchFamily="18" charset="0"/>
              </a:rPr>
              <a:t>MANAGE</a:t>
            </a:r>
            <a:r>
              <a:rPr lang="en-US" sz="4000" b="1" i="1" dirty="0">
                <a:solidFill>
                  <a:srgbClr val="FFFF00"/>
                </a:solidFill>
                <a:latin typeface="Verdana" pitchFamily="34" charset="0"/>
                <a:cs typeface="Times New Roman" pitchFamily="18" charset="0"/>
              </a:rPr>
              <a:t> those decisions daily.</a:t>
            </a:r>
          </a:p>
        </p:txBody>
      </p:sp>
      <p:pic>
        <p:nvPicPr>
          <p:cNvPr id="3" name="Picture 2">
            <a:extLst>
              <a:ext uri="{FF2B5EF4-FFF2-40B4-BE49-F238E27FC236}">
                <a16:creationId xmlns:a16="http://schemas.microsoft.com/office/drawing/2014/main" id="{24B82E64-D26B-F04C-9C8C-E08147D69E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44178" y="2680169"/>
            <a:ext cx="3304222" cy="4101631"/>
          </a:xfrm>
          <a:prstGeom prst="rect">
            <a:avLst/>
          </a:prstGeom>
          <a:solidFill>
            <a:schemeClr val="bg1"/>
          </a:solidFill>
        </p:spPr>
      </p:pic>
    </p:spTree>
    <p:extLst>
      <p:ext uri="{BB962C8B-B14F-4D97-AF65-F5344CB8AC3E}">
        <p14:creationId xmlns:p14="http://schemas.microsoft.com/office/powerpoint/2010/main" val="290251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1000" fill="hold"/>
                                        <p:tgtEl>
                                          <p:spTgt spid="5123"/>
                                        </p:tgtEl>
                                        <p:attrNameLst>
                                          <p:attrName>ppt_w</p:attrName>
                                        </p:attrNameLst>
                                      </p:cBhvr>
                                      <p:tavLst>
                                        <p:tav tm="0">
                                          <p:val>
                                            <p:fltVal val="0"/>
                                          </p:val>
                                        </p:tav>
                                        <p:tav tm="100000">
                                          <p:val>
                                            <p:strVal val="#ppt_w"/>
                                          </p:val>
                                        </p:tav>
                                      </p:tavLst>
                                    </p:anim>
                                    <p:anim calcmode="lin" valueType="num">
                                      <p:cBhvr>
                                        <p:cTn id="8" dur="1000" fill="hold"/>
                                        <p:tgtEl>
                                          <p:spTgt spid="5123"/>
                                        </p:tgtEl>
                                        <p:attrNameLst>
                                          <p:attrName>ppt_h</p:attrName>
                                        </p:attrNameLst>
                                      </p:cBhvr>
                                      <p:tavLst>
                                        <p:tav tm="0">
                                          <p:val>
                                            <p:fltVal val="0"/>
                                          </p:val>
                                        </p:tav>
                                        <p:tav tm="100000">
                                          <p:val>
                                            <p:strVal val="#ppt_h"/>
                                          </p:val>
                                        </p:tav>
                                      </p:tavLst>
                                    </p:anim>
                                    <p:anim calcmode="lin" valueType="num">
                                      <p:cBhvr>
                                        <p:cTn id="9" dur="1000" fill="hold"/>
                                        <p:tgtEl>
                                          <p:spTgt spid="512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123"/>
                                        </p:tgtEl>
                                        <p:attrNameLst>
                                          <p:attrName>ppt_y</p:attrName>
                                        </p:attrNameLst>
                                      </p:cBhvr>
                                      <p:tavLst>
                                        <p:tav tm="0" fmla="#ppt_y+(sin(-2*pi*(1-$))*-#ppt_x+cos(-2*pi*(1-$))*(1-#ppt_y))*(1-$)">
                                          <p:val>
                                            <p:fltVal val="0"/>
                                          </p:val>
                                        </p:tav>
                                        <p:tav tm="100000">
                                          <p:val>
                                            <p:fltVal val="1"/>
                                          </p:val>
                                        </p:tav>
                                      </p:tavLst>
                                    </p:anim>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a:xfrm>
            <a:off x="0" y="152400"/>
            <a:ext cx="9144000" cy="5867400"/>
          </a:xfrm>
        </p:spPr>
        <p:txBody>
          <a:bodyPr/>
          <a:lstStyle/>
          <a:p>
            <a:pPr marL="0" algn="ctr" eaLnBrk="1" hangingPunct="1">
              <a:buFontTx/>
              <a:buNone/>
            </a:pPr>
            <a:r>
              <a:rPr lang="en-US" sz="4000" b="1" i="1" dirty="0">
                <a:solidFill>
                  <a:srgbClr val="FFFF00"/>
                </a:solidFill>
                <a:latin typeface="Verdana" pitchFamily="34" charset="0"/>
                <a:cs typeface="Times New Roman" pitchFamily="18" charset="0"/>
              </a:rPr>
              <a:t>Do you want to</a:t>
            </a:r>
          </a:p>
          <a:p>
            <a:pPr marL="0" algn="ctr" eaLnBrk="1" hangingPunct="1">
              <a:buFontTx/>
              <a:buNone/>
            </a:pPr>
            <a:r>
              <a:rPr lang="en-US" sz="4000" b="1" i="1" dirty="0">
                <a:solidFill>
                  <a:srgbClr val="FFFF00"/>
                </a:solidFill>
                <a:latin typeface="Verdana" pitchFamily="34" charset="0"/>
                <a:cs typeface="Times New Roman" pitchFamily="18" charset="0"/>
              </a:rPr>
              <a:t>invest time </a:t>
            </a:r>
            <a:r>
              <a:rPr lang="en-US" sz="4000" b="1" i="1" u="sng" dirty="0">
                <a:solidFill>
                  <a:srgbClr val="FFFF00"/>
                </a:solidFill>
                <a:latin typeface="Verdana" pitchFamily="34" charset="0"/>
                <a:cs typeface="Times New Roman" pitchFamily="18" charset="0"/>
              </a:rPr>
              <a:t>PREPARING</a:t>
            </a:r>
            <a:r>
              <a:rPr lang="en-US" sz="4000" b="1" i="1" dirty="0">
                <a:solidFill>
                  <a:srgbClr val="FFFF00"/>
                </a:solidFill>
                <a:latin typeface="Verdana" pitchFamily="34" charset="0"/>
                <a:cs typeface="Times New Roman" pitchFamily="18" charset="0"/>
              </a:rPr>
              <a:t>, </a:t>
            </a:r>
          </a:p>
          <a:p>
            <a:pPr marL="0" algn="ctr" eaLnBrk="1" hangingPunct="1">
              <a:buFontTx/>
              <a:buNone/>
            </a:pPr>
            <a:r>
              <a:rPr lang="en-US" sz="4000" b="1" i="1" dirty="0">
                <a:solidFill>
                  <a:srgbClr val="FFFF00"/>
                </a:solidFill>
                <a:latin typeface="Verdana" pitchFamily="34" charset="0"/>
                <a:cs typeface="Times New Roman" pitchFamily="18" charset="0"/>
              </a:rPr>
              <a:t>or spend time </a:t>
            </a:r>
            <a:r>
              <a:rPr lang="en-US" sz="4000" b="1" i="1" u="sng" dirty="0">
                <a:solidFill>
                  <a:srgbClr val="FFFF00"/>
                </a:solidFill>
                <a:latin typeface="Verdana" pitchFamily="34" charset="0"/>
                <a:cs typeface="Times New Roman" pitchFamily="18" charset="0"/>
              </a:rPr>
              <a:t>REPAIRING</a:t>
            </a:r>
            <a:r>
              <a:rPr lang="en-US" sz="4000" b="1" i="1" dirty="0">
                <a:solidFill>
                  <a:srgbClr val="FFFF00"/>
                </a:solidFill>
                <a:latin typeface="Verdana" pitchFamily="34" charset="0"/>
                <a:cs typeface="Times New Roman" pitchFamily="18" charset="0"/>
              </a:rPr>
              <a:t>?</a:t>
            </a:r>
          </a:p>
          <a:p>
            <a:pPr marL="0" algn="ctr" eaLnBrk="1" hangingPunct="1">
              <a:buFontTx/>
              <a:buNone/>
            </a:pPr>
            <a:endParaRPr lang="en-US" sz="4400" b="1" i="1" dirty="0">
              <a:solidFill>
                <a:srgbClr val="FFFF00"/>
              </a:solidFill>
              <a:latin typeface="Verdana" pitchFamily="34" charset="0"/>
              <a:cs typeface="Times New Roman" pitchFamily="18" charset="0"/>
            </a:endParaRPr>
          </a:p>
        </p:txBody>
      </p:sp>
      <p:pic>
        <p:nvPicPr>
          <p:cNvPr id="3" name="Picture 2">
            <a:extLst>
              <a:ext uri="{FF2B5EF4-FFF2-40B4-BE49-F238E27FC236}">
                <a16:creationId xmlns:a16="http://schemas.microsoft.com/office/drawing/2014/main" id="{FD8E10CB-BC1F-134A-8373-09EE5646C6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1000" y="3073400"/>
            <a:ext cx="4191000" cy="3556000"/>
          </a:xfrm>
          <a:prstGeom prst="rect">
            <a:avLst/>
          </a:prstGeom>
        </p:spPr>
      </p:pic>
      <p:pic>
        <p:nvPicPr>
          <p:cNvPr id="4" name="Picture 3">
            <a:extLst>
              <a:ext uri="{FF2B5EF4-FFF2-40B4-BE49-F238E27FC236}">
                <a16:creationId xmlns:a16="http://schemas.microsoft.com/office/drawing/2014/main" id="{0A150FCE-007F-B649-911A-7BBFB4555A6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196243" y="3073398"/>
            <a:ext cx="3391488" cy="35560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026">
                                            <p:txEl>
                                              <p:pRg st="0" end="0"/>
                                            </p:txEl>
                                          </p:spTgt>
                                        </p:tgtEl>
                                        <p:attrNameLst>
                                          <p:attrName>style.visibility</p:attrName>
                                        </p:attrNameLst>
                                      </p:cBhvr>
                                      <p:to>
                                        <p:strVal val="visible"/>
                                      </p:to>
                                    </p:set>
                                    <p:animEffect transition="in" filter="blinds(horizontal)">
                                      <p:cBhvr>
                                        <p:cTn id="7" dur="500"/>
                                        <p:tgtEl>
                                          <p:spTgt spid="102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26">
                                            <p:txEl>
                                              <p:pRg st="1" end="1"/>
                                            </p:txEl>
                                          </p:spTgt>
                                        </p:tgtEl>
                                        <p:attrNameLst>
                                          <p:attrName>style.visibility</p:attrName>
                                        </p:attrNameLst>
                                      </p:cBhvr>
                                      <p:to>
                                        <p:strVal val="visible"/>
                                      </p:to>
                                    </p:set>
                                    <p:animEffect transition="in" filter="blinds(horizontal)">
                                      <p:cBhvr>
                                        <p:cTn id="10" dur="500"/>
                                        <p:tgtEl>
                                          <p:spTgt spid="102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026">
                                            <p:txEl>
                                              <p:pRg st="2" end="2"/>
                                            </p:txEl>
                                          </p:spTgt>
                                        </p:tgtEl>
                                        <p:attrNameLst>
                                          <p:attrName>style.visibility</p:attrName>
                                        </p:attrNameLst>
                                      </p:cBhvr>
                                      <p:to>
                                        <p:strVal val="visible"/>
                                      </p:to>
                                    </p:set>
                                    <p:animEffect transition="in" filter="blinds(horizontal)">
                                      <p:cBhvr>
                                        <p:cTn id="13" dur="500"/>
                                        <p:tgtEl>
                                          <p:spTgt spid="1026">
                                            <p:txEl>
                                              <p:pRg st="2" end="2"/>
                                            </p:txEl>
                                          </p:spTgt>
                                        </p:tgtEl>
                                      </p:cBhvr>
                                    </p:animEffect>
                                  </p:childTnLst>
                                </p:cTn>
                              </p:par>
                            </p:childTnLst>
                          </p:cTn>
                        </p:par>
                        <p:par>
                          <p:cTn id="14" fill="hold">
                            <p:stCondLst>
                              <p:cond delay="500"/>
                            </p:stCondLst>
                            <p:childTnLst>
                              <p:par>
                                <p:cTn id="15" presetID="22" presetClass="entr" presetSubtype="4" fill="hold" nodeType="afterEffect">
                                  <p:stCondLst>
                                    <p:cond delay="100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par>
                          <p:cTn id="18" fill="hold">
                            <p:stCondLst>
                              <p:cond delay="2000"/>
                            </p:stCondLst>
                            <p:childTnLst>
                              <p:par>
                                <p:cTn id="19" presetID="22" presetClass="entr" presetSubtype="4" fill="hold" nodeType="afterEffect">
                                  <p:stCondLst>
                                    <p:cond delay="100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F5E281-06ED-F449-A45B-872F238C1BD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47800" y="151151"/>
            <a:ext cx="6324600" cy="6635646"/>
          </a:xfrm>
          <a:prstGeom prst="rect">
            <a:avLst/>
          </a:prstGeom>
        </p:spPr>
      </p:pic>
    </p:spTree>
    <p:extLst>
      <p:ext uri="{BB962C8B-B14F-4D97-AF65-F5344CB8AC3E}">
        <p14:creationId xmlns:p14="http://schemas.microsoft.com/office/powerpoint/2010/main" val="101095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pPr>
              <a:defRPr/>
            </a:pPr>
            <a:r>
              <a:rPr lang="en-US" sz="3600" b="1" dirty="0">
                <a:solidFill>
                  <a:srgbClr val="FFFF00"/>
                </a:solidFill>
                <a:latin typeface="+mn-lt"/>
              </a:rPr>
              <a:t>Preparing or Repairing</a:t>
            </a:r>
            <a:endParaRPr lang="en-US" sz="3600" b="1" dirty="0">
              <a:solidFill>
                <a:schemeClr val="bg1"/>
              </a:solidFill>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24014802"/>
              </p:ext>
            </p:extLst>
          </p:nvPr>
        </p:nvGraphicFramePr>
        <p:xfrm>
          <a:off x="304800" y="1447800"/>
          <a:ext cx="8610600" cy="5049520"/>
        </p:xfrm>
        <a:graphic>
          <a:graphicData uri="http://schemas.openxmlformats.org/drawingml/2006/table">
            <a:tbl>
              <a:tblPr firstRow="1" bandRow="1" bandCol="1">
                <a:tableStyleId>{17292A2E-F333-43FB-9621-5CBBE7FDCDCB}</a:tableStyleId>
              </a:tblPr>
              <a:tblGrid>
                <a:gridCol w="4347100">
                  <a:extLst>
                    <a:ext uri="{9D8B030D-6E8A-4147-A177-3AD203B41FA5}">
                      <a16:colId xmlns:a16="http://schemas.microsoft.com/office/drawing/2014/main" val="20000"/>
                    </a:ext>
                  </a:extLst>
                </a:gridCol>
                <a:gridCol w="4263500">
                  <a:extLst>
                    <a:ext uri="{9D8B030D-6E8A-4147-A177-3AD203B41FA5}">
                      <a16:colId xmlns:a16="http://schemas.microsoft.com/office/drawing/2014/main" val="20001"/>
                    </a:ext>
                  </a:extLst>
                </a:gridCol>
              </a:tblGrid>
              <a:tr h="457200">
                <a:tc>
                  <a:txBody>
                    <a:bodyPr/>
                    <a:lstStyle/>
                    <a:p>
                      <a:pPr algn="ctr"/>
                      <a:r>
                        <a:rPr lang="en-US" dirty="0">
                          <a:solidFill>
                            <a:srgbClr val="FFFF00"/>
                          </a:solidFill>
                        </a:rPr>
                        <a:t>Preparing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dirty="0">
                          <a:solidFill>
                            <a:srgbClr val="FFFF00"/>
                          </a:solidFill>
                        </a:rPr>
                        <a:t>Repairing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736600">
                <a:tc>
                  <a:txBody>
                    <a:bodyPr/>
                    <a:lstStyle/>
                    <a:p>
                      <a:pPr marL="342900" indent="-342900">
                        <a:buNone/>
                      </a:pPr>
                      <a:r>
                        <a:rPr lang="en-US" sz="2400" baseline="0" dirty="0">
                          <a:solidFill>
                            <a:srgbClr val="FFFF00"/>
                          </a:solidFill>
                        </a:rPr>
                        <a:t>1. Allows you to focus on today and tomorrow</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indent="-342900">
                        <a:buNone/>
                      </a:pPr>
                      <a:r>
                        <a:rPr lang="en-US" sz="2400" dirty="0">
                          <a:solidFill>
                            <a:srgbClr val="FFFF00"/>
                          </a:solidFill>
                        </a:rPr>
                        <a:t>1. Makes</a:t>
                      </a:r>
                      <a:r>
                        <a:rPr lang="en-US" sz="2400" baseline="0" dirty="0">
                          <a:solidFill>
                            <a:srgbClr val="FFFF00"/>
                          </a:solidFill>
                        </a:rPr>
                        <a:t> you focus on yesterday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736600">
                <a:tc>
                  <a:txBody>
                    <a:bodyPr/>
                    <a:lstStyle/>
                    <a:p>
                      <a:r>
                        <a:rPr lang="en-US" sz="2400" kern="1200" baseline="0" dirty="0">
                          <a:solidFill>
                            <a:srgbClr val="FFFF00"/>
                          </a:solidFill>
                          <a:latin typeface="+mn-lt"/>
                          <a:ea typeface="+mn-ea"/>
                          <a:cs typeface="+mn-cs"/>
                        </a:rPr>
                        <a:t>2. Increases efficiency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2400" kern="1200" baseline="0" dirty="0">
                          <a:solidFill>
                            <a:srgbClr val="FFFF00"/>
                          </a:solidFill>
                          <a:latin typeface="+mn-lt"/>
                          <a:ea typeface="+mn-ea"/>
                          <a:cs typeface="+mn-cs"/>
                        </a:rPr>
                        <a:t>2. Consumes time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736600">
                <a:tc>
                  <a:txBody>
                    <a:bodyPr/>
                    <a:lstStyle/>
                    <a:p>
                      <a:r>
                        <a:rPr lang="en-US" sz="2400" kern="1200" baseline="0" dirty="0">
                          <a:solidFill>
                            <a:srgbClr val="FFFF00"/>
                          </a:solidFill>
                          <a:latin typeface="+mn-lt"/>
                          <a:ea typeface="+mn-ea"/>
                          <a:cs typeface="+mn-cs"/>
                        </a:rPr>
                        <a:t>3. Increases confidence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2400" kern="1200" baseline="0" dirty="0">
                          <a:solidFill>
                            <a:srgbClr val="FFFF00"/>
                          </a:solidFill>
                          <a:latin typeface="+mn-lt"/>
                          <a:ea typeface="+mn-ea"/>
                          <a:cs typeface="+mn-cs"/>
                        </a:rPr>
                        <a:t>3. Breeds discouragement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736600">
                <a:tc>
                  <a:txBody>
                    <a:bodyPr/>
                    <a:lstStyle/>
                    <a:p>
                      <a:r>
                        <a:rPr lang="en-US" sz="2400" kern="1200" baseline="0" dirty="0">
                          <a:solidFill>
                            <a:srgbClr val="FFFF00"/>
                          </a:solidFill>
                          <a:latin typeface="+mn-lt"/>
                          <a:ea typeface="+mn-ea"/>
                          <a:cs typeface="+mn-cs"/>
                        </a:rPr>
                        <a:t>4. Saves money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2400" kern="1200" baseline="0" dirty="0">
                          <a:solidFill>
                            <a:srgbClr val="FFFF00"/>
                          </a:solidFill>
                          <a:latin typeface="+mn-lt"/>
                          <a:ea typeface="+mn-ea"/>
                          <a:cs typeface="+mn-cs"/>
                        </a:rPr>
                        <a:t>4. Increases costs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736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kern="1200" baseline="0" dirty="0">
                          <a:solidFill>
                            <a:srgbClr val="FFFF00"/>
                          </a:solidFill>
                          <a:latin typeface="+mn-lt"/>
                          <a:ea typeface="+mn-ea"/>
                          <a:cs typeface="+mn-cs"/>
                        </a:rPr>
                        <a:t>5. Pays now for tomorrow</a:t>
                      </a:r>
                      <a:endParaRPr lang="en-US" sz="2400" dirty="0">
                        <a:solidFill>
                          <a:srgbClr val="FFFF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kern="1200" baseline="0" dirty="0">
                          <a:solidFill>
                            <a:srgbClr val="FFFF00"/>
                          </a:solidFill>
                          <a:latin typeface="+mn-lt"/>
                          <a:ea typeface="+mn-ea"/>
                          <a:cs typeface="+mn-cs"/>
                        </a:rPr>
                        <a:t>5. Pays now for yesterday</a:t>
                      </a:r>
                      <a:endParaRPr lang="en-US" sz="2400" dirty="0">
                        <a:solidFill>
                          <a:srgbClr val="FFFF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r h="736600">
                <a:tc>
                  <a:txBody>
                    <a:bodyPr/>
                    <a:lstStyle/>
                    <a:p>
                      <a:r>
                        <a:rPr lang="en-US" sz="2400" kern="1200" baseline="0" dirty="0">
                          <a:solidFill>
                            <a:srgbClr val="FFFF00"/>
                          </a:solidFill>
                          <a:latin typeface="+mn-lt"/>
                          <a:ea typeface="+mn-ea"/>
                          <a:cs typeface="+mn-cs"/>
                        </a:rPr>
                        <a:t>6. Takes you to a higher growth level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2400" kern="1200" baseline="0" dirty="0">
                          <a:solidFill>
                            <a:srgbClr val="FFFF00"/>
                          </a:solidFill>
                          <a:latin typeface="+mn-lt"/>
                          <a:ea typeface="+mn-ea"/>
                          <a:cs typeface="+mn-cs"/>
                        </a:rPr>
                        <a:t>6. Becomes an obstacle for growth</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 name="Rectangle 2"/>
          <p:cNvSpPr/>
          <p:nvPr/>
        </p:nvSpPr>
        <p:spPr bwMode="auto">
          <a:xfrm>
            <a:off x="304800" y="1905000"/>
            <a:ext cx="4343400" cy="914400"/>
          </a:xfrm>
          <a:prstGeom prst="rect">
            <a:avLst/>
          </a:prstGeom>
          <a:noFill/>
          <a:ln w="635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9" charset="0"/>
            </a:endParaRPr>
          </a:p>
        </p:txBody>
      </p:sp>
      <p:sp>
        <p:nvSpPr>
          <p:cNvPr id="5" name="Rectangle 4"/>
          <p:cNvSpPr/>
          <p:nvPr/>
        </p:nvSpPr>
        <p:spPr bwMode="auto">
          <a:xfrm>
            <a:off x="4648200" y="1905000"/>
            <a:ext cx="4343400" cy="914400"/>
          </a:xfrm>
          <a:prstGeom prst="rect">
            <a:avLst/>
          </a:prstGeom>
          <a:noFill/>
          <a:ln w="635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9" charset="0"/>
            </a:endParaRPr>
          </a:p>
        </p:txBody>
      </p:sp>
      <p:sp>
        <p:nvSpPr>
          <p:cNvPr id="11" name="Rectangle 10"/>
          <p:cNvSpPr/>
          <p:nvPr/>
        </p:nvSpPr>
        <p:spPr bwMode="auto">
          <a:xfrm>
            <a:off x="4648200" y="2667000"/>
            <a:ext cx="4343400" cy="762000"/>
          </a:xfrm>
          <a:prstGeom prst="rect">
            <a:avLst/>
          </a:prstGeom>
          <a:noFill/>
          <a:ln w="635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9" charset="0"/>
            </a:endParaRPr>
          </a:p>
        </p:txBody>
      </p:sp>
      <p:sp>
        <p:nvSpPr>
          <p:cNvPr id="12" name="Rectangle 11"/>
          <p:cNvSpPr/>
          <p:nvPr/>
        </p:nvSpPr>
        <p:spPr bwMode="auto">
          <a:xfrm>
            <a:off x="304800" y="2667000"/>
            <a:ext cx="4343400" cy="762000"/>
          </a:xfrm>
          <a:prstGeom prst="rect">
            <a:avLst/>
          </a:prstGeom>
          <a:noFill/>
          <a:ln w="635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9" charset="0"/>
            </a:endParaRPr>
          </a:p>
        </p:txBody>
      </p:sp>
      <p:sp>
        <p:nvSpPr>
          <p:cNvPr id="13" name="Rectangle 12"/>
          <p:cNvSpPr/>
          <p:nvPr/>
        </p:nvSpPr>
        <p:spPr bwMode="auto">
          <a:xfrm>
            <a:off x="304800" y="3352800"/>
            <a:ext cx="4343400" cy="734122"/>
          </a:xfrm>
          <a:prstGeom prst="rect">
            <a:avLst/>
          </a:prstGeom>
          <a:noFill/>
          <a:ln w="635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9" charset="0"/>
            </a:endParaRPr>
          </a:p>
        </p:txBody>
      </p:sp>
      <p:sp>
        <p:nvSpPr>
          <p:cNvPr id="14" name="Rectangle 13"/>
          <p:cNvSpPr/>
          <p:nvPr/>
        </p:nvSpPr>
        <p:spPr bwMode="auto">
          <a:xfrm>
            <a:off x="4648200" y="3352800"/>
            <a:ext cx="4343400" cy="762000"/>
          </a:xfrm>
          <a:prstGeom prst="rect">
            <a:avLst/>
          </a:prstGeom>
          <a:noFill/>
          <a:ln w="635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9" charset="0"/>
            </a:endParaRPr>
          </a:p>
        </p:txBody>
      </p:sp>
      <p:sp>
        <p:nvSpPr>
          <p:cNvPr id="15" name="Rectangle 14"/>
          <p:cNvSpPr/>
          <p:nvPr/>
        </p:nvSpPr>
        <p:spPr bwMode="auto">
          <a:xfrm>
            <a:off x="304800" y="4086922"/>
            <a:ext cx="4343400" cy="713678"/>
          </a:xfrm>
          <a:prstGeom prst="rect">
            <a:avLst/>
          </a:prstGeom>
          <a:noFill/>
          <a:ln w="635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9" charset="0"/>
            </a:endParaRPr>
          </a:p>
        </p:txBody>
      </p:sp>
      <p:sp>
        <p:nvSpPr>
          <p:cNvPr id="16" name="Rectangle 15"/>
          <p:cNvSpPr/>
          <p:nvPr/>
        </p:nvSpPr>
        <p:spPr bwMode="auto">
          <a:xfrm>
            <a:off x="4648200" y="4086922"/>
            <a:ext cx="4343400" cy="713678"/>
          </a:xfrm>
          <a:prstGeom prst="rect">
            <a:avLst/>
          </a:prstGeom>
          <a:noFill/>
          <a:ln w="635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9" charset="0"/>
            </a:endParaRPr>
          </a:p>
        </p:txBody>
      </p:sp>
      <p:sp>
        <p:nvSpPr>
          <p:cNvPr id="17" name="Rectangle 16"/>
          <p:cNvSpPr/>
          <p:nvPr/>
        </p:nvSpPr>
        <p:spPr bwMode="auto">
          <a:xfrm>
            <a:off x="304800" y="4800600"/>
            <a:ext cx="4343400" cy="762000"/>
          </a:xfrm>
          <a:prstGeom prst="rect">
            <a:avLst/>
          </a:prstGeom>
          <a:noFill/>
          <a:ln w="635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9" charset="0"/>
            </a:endParaRPr>
          </a:p>
        </p:txBody>
      </p:sp>
      <p:sp>
        <p:nvSpPr>
          <p:cNvPr id="18" name="Rectangle 17"/>
          <p:cNvSpPr/>
          <p:nvPr/>
        </p:nvSpPr>
        <p:spPr bwMode="auto">
          <a:xfrm>
            <a:off x="4648200" y="4800600"/>
            <a:ext cx="4343400" cy="762000"/>
          </a:xfrm>
          <a:prstGeom prst="rect">
            <a:avLst/>
          </a:prstGeom>
          <a:noFill/>
          <a:ln w="635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9" charset="0"/>
            </a:endParaRPr>
          </a:p>
        </p:txBody>
      </p:sp>
      <p:sp>
        <p:nvSpPr>
          <p:cNvPr id="19" name="Rectangle 18"/>
          <p:cNvSpPr/>
          <p:nvPr/>
        </p:nvSpPr>
        <p:spPr bwMode="auto">
          <a:xfrm>
            <a:off x="304800" y="5562600"/>
            <a:ext cx="4343400" cy="914400"/>
          </a:xfrm>
          <a:prstGeom prst="rect">
            <a:avLst/>
          </a:prstGeom>
          <a:noFill/>
          <a:ln w="635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9" charset="0"/>
            </a:endParaRPr>
          </a:p>
        </p:txBody>
      </p:sp>
      <p:sp>
        <p:nvSpPr>
          <p:cNvPr id="20" name="Rectangle 19"/>
          <p:cNvSpPr/>
          <p:nvPr/>
        </p:nvSpPr>
        <p:spPr bwMode="auto">
          <a:xfrm>
            <a:off x="4648200" y="5562600"/>
            <a:ext cx="4343400" cy="914400"/>
          </a:xfrm>
          <a:prstGeom prst="rect">
            <a:avLst/>
          </a:prstGeom>
          <a:noFill/>
          <a:ln w="635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9"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0-#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0-#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0-#ppt_w/2"/>
                                          </p:val>
                                        </p:tav>
                                        <p:tav tm="100000">
                                          <p:val>
                                            <p:strVal val="#ppt_x"/>
                                          </p:val>
                                        </p:tav>
                                      </p:tavLst>
                                    </p:anim>
                                    <p:anim calcmode="lin" valueType="num">
                                      <p:cBhvr additive="base">
                                        <p:cTn id="44" dur="500" fill="hold"/>
                                        <p:tgtEl>
                                          <p:spTgt spid="14"/>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0-#ppt_w/2"/>
                                          </p:val>
                                        </p:tav>
                                        <p:tav tm="100000">
                                          <p:val>
                                            <p:strVal val="#ppt_x"/>
                                          </p:val>
                                        </p:tav>
                                      </p:tavLst>
                                    </p:anim>
                                    <p:anim calcmode="lin" valueType="num">
                                      <p:cBhvr additive="base">
                                        <p:cTn id="50" dur="500" fill="hold"/>
                                        <p:tgtEl>
                                          <p:spTgt spid="15"/>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0-#ppt_w/2"/>
                                          </p:val>
                                        </p:tav>
                                        <p:tav tm="100000">
                                          <p:val>
                                            <p:strVal val="#ppt_x"/>
                                          </p:val>
                                        </p:tav>
                                      </p:tavLst>
                                    </p:anim>
                                    <p:anim calcmode="lin" valueType="num">
                                      <p:cBhvr additive="base">
                                        <p:cTn id="56" dur="500" fill="hold"/>
                                        <p:tgtEl>
                                          <p:spTgt spid="16"/>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0-#ppt_w/2"/>
                                          </p:val>
                                        </p:tav>
                                        <p:tav tm="100000">
                                          <p:val>
                                            <p:strVal val="#ppt_x"/>
                                          </p:val>
                                        </p:tav>
                                      </p:tavLst>
                                    </p:anim>
                                    <p:anim calcmode="lin" valueType="num">
                                      <p:cBhvr additive="base">
                                        <p:cTn id="62" dur="500" fill="hold"/>
                                        <p:tgtEl>
                                          <p:spTgt spid="17"/>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0-#ppt_w/2"/>
                                          </p:val>
                                        </p:tav>
                                        <p:tav tm="100000">
                                          <p:val>
                                            <p:strVal val="#ppt_x"/>
                                          </p:val>
                                        </p:tav>
                                      </p:tavLst>
                                    </p:anim>
                                    <p:anim calcmode="lin" valueType="num">
                                      <p:cBhvr additive="base">
                                        <p:cTn id="68" dur="500" fill="hold"/>
                                        <p:tgtEl>
                                          <p:spTgt spid="18"/>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0-#ppt_w/2"/>
                                          </p:val>
                                        </p:tav>
                                        <p:tav tm="100000">
                                          <p:val>
                                            <p:strVal val="#ppt_x"/>
                                          </p:val>
                                        </p:tav>
                                      </p:tavLst>
                                    </p:anim>
                                    <p:anim calcmode="lin" valueType="num">
                                      <p:cBhvr additive="base">
                                        <p:cTn id="74" dur="500" fill="hold"/>
                                        <p:tgtEl>
                                          <p:spTgt spid="19"/>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500" fill="hold"/>
                                        <p:tgtEl>
                                          <p:spTgt spid="20"/>
                                        </p:tgtEl>
                                        <p:attrNameLst>
                                          <p:attrName>ppt_x</p:attrName>
                                        </p:attrNameLst>
                                      </p:cBhvr>
                                      <p:tavLst>
                                        <p:tav tm="0">
                                          <p:val>
                                            <p:strVal val="0-#ppt_w/2"/>
                                          </p:val>
                                        </p:tav>
                                        <p:tav tm="100000">
                                          <p:val>
                                            <p:strVal val="#ppt_x"/>
                                          </p:val>
                                        </p:tav>
                                      </p:tavLst>
                                    </p:anim>
                                    <p:anim calcmode="lin" valueType="num">
                                      <p:cBhvr additive="base">
                                        <p:cTn id="80" dur="500" fill="hold"/>
                                        <p:tgtEl>
                                          <p:spTgt spid="20"/>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a:xfrm>
            <a:off x="0" y="76200"/>
            <a:ext cx="9144000" cy="4648200"/>
          </a:xfrm>
        </p:spPr>
        <p:txBody>
          <a:bodyPr/>
          <a:lstStyle/>
          <a:p>
            <a:pPr marL="0" indent="0" algn="ctr" eaLnBrk="1" hangingPunct="1">
              <a:lnSpc>
                <a:spcPct val="90000"/>
              </a:lnSpc>
              <a:spcBef>
                <a:spcPts val="0"/>
              </a:spcBef>
              <a:buClr>
                <a:srgbClr val="FFFF00"/>
              </a:buClr>
              <a:buFontTx/>
              <a:buNone/>
            </a:pPr>
            <a:r>
              <a:rPr lang="es-ES" b="1" dirty="0" err="1">
                <a:solidFill>
                  <a:schemeClr val="bg1"/>
                </a:solidFill>
                <a:latin typeface="Verdana" panose="020B0604030504040204" pitchFamily="34" charset="0"/>
                <a:ea typeface="Verdana" panose="020B0604030504040204" pitchFamily="34" charset="0"/>
                <a:cs typeface="Verdana" panose="020B0604030504040204" pitchFamily="34" charset="0"/>
              </a:rPr>
              <a:t>Decisions</a:t>
            </a:r>
            <a:r>
              <a:rPr lang="es-ES" b="1" dirty="0">
                <a:solidFill>
                  <a:schemeClr val="bg1"/>
                </a:solidFill>
                <a:latin typeface="Verdana" panose="020B0604030504040204" pitchFamily="34" charset="0"/>
                <a:ea typeface="Verdana" panose="020B0604030504040204" pitchFamily="34" charset="0"/>
                <a:cs typeface="Verdana" panose="020B0604030504040204" pitchFamily="34" charset="0"/>
              </a:rPr>
              <a:t> &amp; Discipline:</a:t>
            </a:r>
            <a:br>
              <a:rPr lang="es-ES" b="1" dirty="0">
                <a:solidFill>
                  <a:schemeClr val="bg1"/>
                </a:solidFill>
              </a:rPr>
            </a:br>
            <a:endParaRPr lang="es-ES" b="1" dirty="0">
              <a:solidFill>
                <a:schemeClr val="bg1"/>
              </a:solidFill>
            </a:endParaRPr>
          </a:p>
          <a:p>
            <a:pPr eaLnBrk="1" hangingPunct="1">
              <a:lnSpc>
                <a:spcPct val="90000"/>
              </a:lnSpc>
              <a:spcAft>
                <a:spcPts val="1200"/>
              </a:spcAft>
              <a:buClr>
                <a:srgbClr val="FFFF00"/>
              </a:buClr>
            </a:pPr>
            <a:r>
              <a:rPr lang="en-US" b="1" dirty="0">
                <a:solidFill>
                  <a:srgbClr val="FFFF00"/>
                </a:solidFill>
                <a:latin typeface="Verdana" pitchFamily="34" charset="0"/>
                <a:cs typeface="Times New Roman" pitchFamily="18" charset="0"/>
              </a:rPr>
              <a:t>Good decisions (plans) without daily discipline equals: </a:t>
            </a:r>
          </a:p>
          <a:p>
            <a:pPr marL="400050" lvl="1" indent="0" algn="ctr" eaLnBrk="1" hangingPunct="1">
              <a:lnSpc>
                <a:spcPct val="90000"/>
              </a:lnSpc>
              <a:buClr>
                <a:srgbClr val="FFFF00"/>
              </a:buClr>
              <a:buNone/>
            </a:pPr>
            <a:r>
              <a:rPr lang="en-US" sz="3200" b="1" u="sng" dirty="0">
                <a:solidFill>
                  <a:srgbClr val="FFFF00"/>
                </a:solidFill>
                <a:latin typeface="Verdana" pitchFamily="34" charset="0"/>
                <a:cs typeface="Times New Roman" pitchFamily="18" charset="0"/>
              </a:rPr>
              <a:t>A PLAN WITHOUT A PAYOFF</a:t>
            </a:r>
            <a:r>
              <a:rPr lang="en-US" sz="3200" b="1" dirty="0">
                <a:solidFill>
                  <a:srgbClr val="FFFF00"/>
                </a:solidFill>
                <a:latin typeface="Verdana" pitchFamily="34" charset="0"/>
                <a:cs typeface="Times New Roman" pitchFamily="18" charset="0"/>
              </a:rPr>
              <a:t>.</a:t>
            </a:r>
            <a:endParaRPr lang="en-US" sz="2400" b="1" u="sng" dirty="0">
              <a:solidFill>
                <a:schemeClr val="bg1"/>
              </a:solidFill>
              <a:latin typeface="Verdana" pitchFamily="34" charset="0"/>
              <a:cs typeface="Times New Roman" pitchFamily="18" charset="0"/>
            </a:endParaRPr>
          </a:p>
        </p:txBody>
      </p:sp>
      <p:pic>
        <p:nvPicPr>
          <p:cNvPr id="1026" name="Picture 2" descr="Fat man dreaming about weight loss Royalty Free Vector Image">
            <a:extLst>
              <a:ext uri="{FF2B5EF4-FFF2-40B4-BE49-F238E27FC236}">
                <a16:creationId xmlns:a16="http://schemas.microsoft.com/office/drawing/2014/main" id="{F9259BA8-9B1B-C74F-882A-D2538CF6A0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913"/>
          <a:stretch/>
        </p:blipFill>
        <p:spPr bwMode="auto">
          <a:xfrm>
            <a:off x="535768" y="2848070"/>
            <a:ext cx="4036232" cy="37526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y you should never hit the snooze button | Daily Mail Online">
            <a:extLst>
              <a:ext uri="{FF2B5EF4-FFF2-40B4-BE49-F238E27FC236}">
                <a16:creationId xmlns:a16="http://schemas.microsoft.com/office/drawing/2014/main" id="{458A036F-88C6-874A-84EC-0805AA99C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438525"/>
            <a:ext cx="4064587" cy="2441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animEffect transition="in" filter="checkerboard(across)">
                                      <p:cBhvr>
                                        <p:cTn id="7" dur="500"/>
                                        <p:tgtEl>
                                          <p:spTgt spid="61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146">
                                            <p:txEl>
                                              <p:pRg st="1" end="1"/>
                                            </p:txEl>
                                          </p:spTgt>
                                        </p:tgtEl>
                                        <p:attrNameLst>
                                          <p:attrName>style.visibility</p:attrName>
                                        </p:attrNameLst>
                                      </p:cBhvr>
                                      <p:to>
                                        <p:strVal val="visible"/>
                                      </p:to>
                                    </p:set>
                                    <p:animEffect transition="in" filter="checkerboard(across)">
                                      <p:cBhvr>
                                        <p:cTn id="12" dur="500"/>
                                        <p:tgtEl>
                                          <p:spTgt spid="61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146">
                                            <p:txEl>
                                              <p:pRg st="2" end="2"/>
                                            </p:txEl>
                                          </p:spTgt>
                                        </p:tgtEl>
                                        <p:attrNameLst>
                                          <p:attrName>style.visibility</p:attrName>
                                        </p:attrNameLst>
                                      </p:cBhvr>
                                      <p:to>
                                        <p:strVal val="visible"/>
                                      </p:to>
                                    </p:set>
                                    <p:animEffect transition="in" filter="checkerboard(across)">
                                      <p:cBhvr>
                                        <p:cTn id="17" dur="500"/>
                                        <p:tgtEl>
                                          <p:spTgt spid="614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checkerboard(across)">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checkerboard(across)">
                                      <p:cBhvr>
                                        <p:cTn id="2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6200" y="-316099"/>
            <a:ext cx="9372600"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20000"/>
              </a:spcBef>
              <a:buClr>
                <a:schemeClr val="accent2"/>
              </a:buClr>
              <a:buFont typeface="Wingdings" pitchFamily="2" charset="2"/>
              <a:buNone/>
            </a:pPr>
            <a:endParaRPr lang="en-US" sz="2000" b="1" u="sng" dirty="0">
              <a:solidFill>
                <a:srgbClr val="FFFF00"/>
              </a:solidFill>
              <a:latin typeface="+mn-lt"/>
              <a:cs typeface="Times New Roman" pitchFamily="18" charset="0"/>
            </a:endParaRPr>
          </a:p>
          <a:p>
            <a:pPr marL="0" indent="0" algn="ctr" eaLnBrk="1" hangingPunct="1">
              <a:lnSpc>
                <a:spcPct val="90000"/>
              </a:lnSpc>
              <a:spcBef>
                <a:spcPts val="0"/>
              </a:spcBef>
              <a:spcAft>
                <a:spcPts val="1200"/>
              </a:spcAft>
              <a:buClr>
                <a:srgbClr val="FFFF00"/>
              </a:buClr>
              <a:buFontTx/>
              <a:buNone/>
            </a:pPr>
            <a:r>
              <a:rPr lang="es-ES" sz="3200" b="1" dirty="0" err="1">
                <a:solidFill>
                  <a:schemeClr val="bg1"/>
                </a:solidFill>
                <a:latin typeface="Verdana" panose="020B0604030504040204" pitchFamily="34" charset="0"/>
                <a:ea typeface="Verdana" panose="020B0604030504040204" pitchFamily="34" charset="0"/>
                <a:cs typeface="Verdana" panose="020B0604030504040204" pitchFamily="34" charset="0"/>
              </a:rPr>
              <a:t>Decisions</a:t>
            </a:r>
            <a:r>
              <a:rPr lang="es-ES" sz="3200" b="1" dirty="0">
                <a:solidFill>
                  <a:schemeClr val="bg1"/>
                </a:solidFill>
                <a:latin typeface="Verdana" panose="020B0604030504040204" pitchFamily="34" charset="0"/>
                <a:ea typeface="Verdana" panose="020B0604030504040204" pitchFamily="34" charset="0"/>
                <a:cs typeface="Verdana" panose="020B0604030504040204" pitchFamily="34" charset="0"/>
              </a:rPr>
              <a:t> &amp; Discipline: </a:t>
            </a:r>
          </a:p>
          <a:p>
            <a:pPr marL="0" indent="0" algn="ctr" eaLnBrk="1" hangingPunct="1">
              <a:lnSpc>
                <a:spcPct val="90000"/>
              </a:lnSpc>
              <a:spcBef>
                <a:spcPts val="0"/>
              </a:spcBef>
              <a:spcAft>
                <a:spcPts val="1800"/>
              </a:spcAft>
              <a:buClr>
                <a:srgbClr val="FFFF00"/>
              </a:buClr>
              <a:buFontTx/>
              <a:buNone/>
            </a:pPr>
            <a:r>
              <a:rPr lang="en-US" sz="3200" b="1" dirty="0">
                <a:solidFill>
                  <a:srgbClr val="FFFF00"/>
                </a:solidFill>
                <a:latin typeface="Verdana" pitchFamily="34" charset="0"/>
                <a:cs typeface="Times New Roman" pitchFamily="18" charset="0"/>
              </a:rPr>
              <a:t>Daily discipline without </a:t>
            </a:r>
            <a:br>
              <a:rPr lang="en-US" sz="3200" b="1" dirty="0">
                <a:solidFill>
                  <a:srgbClr val="FFFF00"/>
                </a:solidFill>
                <a:latin typeface="Verdana" pitchFamily="34" charset="0"/>
                <a:cs typeface="Times New Roman" pitchFamily="18" charset="0"/>
              </a:rPr>
            </a:br>
            <a:r>
              <a:rPr lang="en-US" sz="3200" b="1" dirty="0">
                <a:solidFill>
                  <a:srgbClr val="FFFF00"/>
                </a:solidFill>
                <a:latin typeface="Verdana" pitchFamily="34" charset="0"/>
                <a:cs typeface="Times New Roman" pitchFamily="18" charset="0"/>
              </a:rPr>
              <a:t>good decisions equals:</a:t>
            </a:r>
          </a:p>
          <a:p>
            <a:pPr marL="0" indent="0" algn="ctr" eaLnBrk="1" hangingPunct="1">
              <a:lnSpc>
                <a:spcPct val="90000"/>
              </a:lnSpc>
              <a:spcBef>
                <a:spcPts val="0"/>
              </a:spcBef>
              <a:spcAft>
                <a:spcPts val="1800"/>
              </a:spcAft>
              <a:buClr>
                <a:srgbClr val="FFFF00"/>
              </a:buClr>
              <a:buFontTx/>
              <a:buNone/>
            </a:pPr>
            <a:r>
              <a:rPr lang="en-US" sz="3200" b="1" u="sng" dirty="0">
                <a:solidFill>
                  <a:srgbClr val="FFFF00"/>
                </a:solidFill>
                <a:latin typeface="Verdana" pitchFamily="34" charset="0"/>
                <a:cs typeface="Times New Roman" pitchFamily="18" charset="0"/>
              </a:rPr>
              <a:t>A REGIMENT (WORK) WITHOUT A REWARD.</a:t>
            </a:r>
          </a:p>
        </p:txBody>
      </p:sp>
      <p:pic>
        <p:nvPicPr>
          <p:cNvPr id="4" name="Picture 2" descr="Image result for eating ice cream in front of TV">
            <a:extLst>
              <a:ext uri="{FF2B5EF4-FFF2-40B4-BE49-F238E27FC236}">
                <a16:creationId xmlns:a16="http://schemas.microsoft.com/office/drawing/2014/main" id="{F68D0946-1BAD-0040-B44D-6E1B3D45135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430"/>
          <a:stretch/>
        </p:blipFill>
        <p:spPr bwMode="auto">
          <a:xfrm>
            <a:off x="4888553" y="2719294"/>
            <a:ext cx="3798247" cy="413870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fat woman running">
            <a:extLst>
              <a:ext uri="{FF2B5EF4-FFF2-40B4-BE49-F238E27FC236}">
                <a16:creationId xmlns:a16="http://schemas.microsoft.com/office/drawing/2014/main" id="{751318A7-2498-4145-BB98-93632E4E085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21513" y="2755900"/>
            <a:ext cx="2719239" cy="4102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heckerboard(across)">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checkerboard(across)">
                                      <p:cBhvr>
                                        <p:cTn id="17" dur="500"/>
                                        <p:tgtEl>
                                          <p:spTgt spid="410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76200" y="152400"/>
            <a:ext cx="9220200" cy="2320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indent="0" algn="ctr" eaLnBrk="1" hangingPunct="1">
              <a:lnSpc>
                <a:spcPct val="90000"/>
              </a:lnSpc>
              <a:spcBef>
                <a:spcPts val="0"/>
              </a:spcBef>
              <a:spcAft>
                <a:spcPts val="1200"/>
              </a:spcAft>
              <a:buClr>
                <a:srgbClr val="FFFF00"/>
              </a:buClr>
              <a:buFontTx/>
              <a:buNone/>
            </a:pPr>
            <a:r>
              <a:rPr lang="es-ES" sz="3200" b="1" dirty="0" err="1">
                <a:solidFill>
                  <a:schemeClr val="bg1"/>
                </a:solidFill>
                <a:latin typeface="Verdana" panose="020B0604030504040204" pitchFamily="34" charset="0"/>
                <a:ea typeface="Verdana" panose="020B0604030504040204" pitchFamily="34" charset="0"/>
                <a:cs typeface="Verdana" panose="020B0604030504040204" pitchFamily="34" charset="0"/>
              </a:rPr>
              <a:t>Decisions</a:t>
            </a:r>
            <a:r>
              <a:rPr lang="es-ES" sz="3200" b="1" dirty="0">
                <a:solidFill>
                  <a:schemeClr val="bg1"/>
                </a:solidFill>
                <a:latin typeface="Verdana" panose="020B0604030504040204" pitchFamily="34" charset="0"/>
                <a:ea typeface="Verdana" panose="020B0604030504040204" pitchFamily="34" charset="0"/>
                <a:cs typeface="Verdana" panose="020B0604030504040204" pitchFamily="34" charset="0"/>
              </a:rPr>
              <a:t> &amp; Discipline: </a:t>
            </a:r>
          </a:p>
          <a:p>
            <a:pPr marL="457200" indent="-457200">
              <a:spcAft>
                <a:spcPts val="1200"/>
              </a:spcAft>
              <a:buClr>
                <a:schemeClr val="accent2"/>
              </a:buClr>
              <a:buFont typeface="Arial" panose="020B0604020202020204" pitchFamily="34" charset="0"/>
              <a:buChar char="•"/>
            </a:pPr>
            <a:r>
              <a:rPr lang="en-US" sz="3200" b="1" dirty="0">
                <a:solidFill>
                  <a:srgbClr val="FFFF00"/>
                </a:solidFill>
                <a:latin typeface="Verdana" pitchFamily="34" charset="0"/>
                <a:cs typeface="Times New Roman" pitchFamily="18" charset="0"/>
              </a:rPr>
              <a:t>Good decisions combined with daily discipline equals: </a:t>
            </a:r>
          </a:p>
          <a:p>
            <a:pPr algn="ctr">
              <a:buClr>
                <a:schemeClr val="accent2"/>
              </a:buClr>
            </a:pPr>
            <a:r>
              <a:rPr lang="en-US" sz="3200" b="1" u="sng" dirty="0">
                <a:solidFill>
                  <a:srgbClr val="FFFF00"/>
                </a:solidFill>
                <a:latin typeface="Verdana" pitchFamily="34" charset="0"/>
                <a:cs typeface="Times New Roman" pitchFamily="18" charset="0"/>
              </a:rPr>
              <a:t>A MASTERPIECE OF POTENTIAL.</a:t>
            </a:r>
          </a:p>
        </p:txBody>
      </p:sp>
      <p:pic>
        <p:nvPicPr>
          <p:cNvPr id="4" name="Picture 3">
            <a:extLst>
              <a:ext uri="{FF2B5EF4-FFF2-40B4-BE49-F238E27FC236}">
                <a16:creationId xmlns:a16="http://schemas.microsoft.com/office/drawing/2014/main" id="{B9B6D50F-6446-9B4B-83AE-726994766E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66874" y="3048000"/>
            <a:ext cx="3633926" cy="3657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checkerboard(across)">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checkerboard(across)">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a:xfrm>
            <a:off x="0" y="0"/>
            <a:ext cx="9144000" cy="1143000"/>
          </a:xfrm>
        </p:spPr>
        <p:txBody>
          <a:bodyPr/>
          <a:lstStyle/>
          <a:p>
            <a:pPr algn="ctr" eaLnBrk="1" hangingPunct="1">
              <a:lnSpc>
                <a:spcPct val="90000"/>
              </a:lnSpc>
              <a:buFontTx/>
              <a:buNone/>
              <a:defRPr/>
            </a:pPr>
            <a:r>
              <a:rPr lang="en-US" i="1" dirty="0">
                <a:solidFill>
                  <a:srgbClr val="FFFF00"/>
                </a:solidFill>
                <a:latin typeface="Times New Roman" pitchFamily="18" charset="0"/>
                <a:cs typeface="Times New Roman" pitchFamily="18" charset="0"/>
              </a:rPr>
              <a:t> </a:t>
            </a:r>
            <a:r>
              <a:rPr lang="en-US" sz="2800" b="1" i="1" dirty="0">
                <a:solidFill>
                  <a:srgbClr val="FFFF00"/>
                </a:solidFill>
                <a:latin typeface="Verdana" pitchFamily="34" charset="0"/>
                <a:cs typeface="Times New Roman" pitchFamily="18" charset="0"/>
              </a:rPr>
              <a:t>Twelve Important Decisions to Make and Manage for Personal Growth</a:t>
            </a:r>
          </a:p>
        </p:txBody>
      </p:sp>
      <p:sp>
        <p:nvSpPr>
          <p:cNvPr id="7171" name="Text Box 3"/>
          <p:cNvSpPr txBox="1">
            <a:spLocks noChangeArrowheads="1"/>
          </p:cNvSpPr>
          <p:nvPr/>
        </p:nvSpPr>
        <p:spPr bwMode="auto">
          <a:xfrm>
            <a:off x="0" y="1143000"/>
            <a:ext cx="9296400" cy="2646878"/>
          </a:xfrm>
          <a:prstGeom prst="rect">
            <a:avLst/>
          </a:prstGeom>
          <a:noFill/>
          <a:ln w="9525">
            <a:noFill/>
            <a:miter lim="800000"/>
            <a:headEnd/>
            <a:tailEnd/>
          </a:ln>
        </p:spPr>
        <p:txBody>
          <a:bodyPr>
            <a:spAutoFit/>
          </a:bodyPr>
          <a:lstStyle/>
          <a:p>
            <a:pPr marL="514350" indent="-514350">
              <a:spcBef>
                <a:spcPct val="20000"/>
              </a:spcBef>
              <a:buClr>
                <a:srgbClr val="FFFF00"/>
              </a:buClr>
              <a:defRPr/>
            </a:pPr>
            <a:r>
              <a:rPr lang="en-US" sz="2800" b="1" dirty="0">
                <a:solidFill>
                  <a:srgbClr val="FFFF00"/>
                </a:solidFill>
                <a:latin typeface="+mj-lt"/>
                <a:cs typeface="Times New Roman" pitchFamily="19" charset="0"/>
              </a:rPr>
              <a:t>1.  </a:t>
            </a:r>
            <a:r>
              <a:rPr lang="en-US" sz="2800" b="1" u="sng" dirty="0">
                <a:solidFill>
                  <a:srgbClr val="FFFF00"/>
                </a:solidFill>
                <a:latin typeface="+mj-lt"/>
                <a:cs typeface="Times New Roman" pitchFamily="19" charset="0"/>
              </a:rPr>
              <a:t>ATTITUDE</a:t>
            </a:r>
            <a:r>
              <a:rPr lang="en-US" sz="2800" b="1" dirty="0">
                <a:solidFill>
                  <a:srgbClr val="FFFF00"/>
                </a:solidFill>
                <a:latin typeface="+mj-lt"/>
                <a:cs typeface="Times New Roman" pitchFamily="19" charset="0"/>
              </a:rPr>
              <a:t>: </a:t>
            </a:r>
            <a:r>
              <a:rPr lang="en-US" sz="2800" b="1" dirty="0">
                <a:solidFill>
                  <a:srgbClr val="FFFF00"/>
                </a:solidFill>
                <a:latin typeface="+mj-lt"/>
              </a:rPr>
              <a:t>Choose to display the right attitudes daily.</a:t>
            </a:r>
          </a:p>
          <a:p>
            <a:pPr algn="ctr">
              <a:defRPr/>
            </a:pPr>
            <a:r>
              <a:rPr lang="en-US" sz="2800" b="1" i="1" dirty="0">
                <a:solidFill>
                  <a:srgbClr val="FFFF00"/>
                </a:solidFill>
                <a:latin typeface="+mj-lt"/>
              </a:rPr>
              <a:t>Leadership Truth: Today's attitude gives me possibilities.</a:t>
            </a:r>
          </a:p>
          <a:p>
            <a:pPr>
              <a:defRPr/>
            </a:pPr>
            <a:endParaRPr lang="en-US" sz="2800" b="1" dirty="0">
              <a:solidFill>
                <a:srgbClr val="FFFF00"/>
              </a:solidFill>
              <a:latin typeface="+mj-lt"/>
            </a:endParaRPr>
          </a:p>
          <a:p>
            <a:pPr marL="514350" indent="-514350">
              <a:buFontTx/>
              <a:buAutoNum type="alphaLcPeriod"/>
              <a:defRPr/>
            </a:pPr>
            <a:endParaRPr lang="en-US" sz="2600" b="1" dirty="0">
              <a:solidFill>
                <a:srgbClr val="FFFF00"/>
              </a:solidFill>
              <a:latin typeface="+mn-lt"/>
            </a:endParaRPr>
          </a:p>
        </p:txBody>
      </p:sp>
      <p:pic>
        <p:nvPicPr>
          <p:cNvPr id="4" name="Picture 2" descr="Image result for actitudes">
            <a:extLst>
              <a:ext uri="{FF2B5EF4-FFF2-40B4-BE49-F238E27FC236}">
                <a16:creationId xmlns:a16="http://schemas.microsoft.com/office/drawing/2014/main" id="{A95AF0FE-4455-1249-90C5-73ECA810A22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1200" y="3080085"/>
            <a:ext cx="5562600" cy="37055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animEffect transition="in" filter="wipe(down)">
                                      <p:cBhvr>
                                        <p:cTn id="7" dur="500"/>
                                        <p:tgtEl>
                                          <p:spTgt spid="61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7171">
                                            <p:txEl>
                                              <p:pRg st="0" end="0"/>
                                            </p:txEl>
                                          </p:spTgt>
                                        </p:tgtEl>
                                        <p:attrNameLst>
                                          <p:attrName>style.visibility</p:attrName>
                                        </p:attrNameLst>
                                      </p:cBhvr>
                                      <p:to>
                                        <p:strVal val="visible"/>
                                      </p:to>
                                    </p:set>
                                    <p:animEffect transition="in" filter="barn(inHorizontal)">
                                      <p:cBhvr>
                                        <p:cTn id="12" dur="500"/>
                                        <p:tgtEl>
                                          <p:spTgt spid="7171">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171">
                                            <p:txEl>
                                              <p:pRg st="1" end="1"/>
                                            </p:txEl>
                                          </p:spTgt>
                                        </p:tgtEl>
                                        <p:attrNameLst>
                                          <p:attrName>style.visibility</p:attrName>
                                        </p:attrNameLst>
                                      </p:cBhvr>
                                      <p:to>
                                        <p:strVal val="visible"/>
                                      </p:to>
                                    </p:set>
                                    <p:anim calcmode="lin" valueType="num">
                                      <p:cBhvr additive="base">
                                        <p:cTn id="21" dur="500" fill="hold"/>
                                        <p:tgtEl>
                                          <p:spTgt spid="7171">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17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0" y="28575"/>
            <a:ext cx="9296400" cy="2723823"/>
          </a:xfrm>
          <a:prstGeom prst="rect">
            <a:avLst/>
          </a:prstGeom>
          <a:noFill/>
          <a:ln w="9525">
            <a:noFill/>
            <a:miter lim="800000"/>
            <a:headEnd/>
            <a:tailEnd/>
          </a:ln>
        </p:spPr>
        <p:txBody>
          <a:bodyPr>
            <a:spAutoFit/>
          </a:bodyPr>
          <a:lstStyle/>
          <a:p>
            <a:pPr marL="514350" indent="-514350">
              <a:spcBef>
                <a:spcPct val="20000"/>
              </a:spcBef>
              <a:buClr>
                <a:srgbClr val="FFFF00"/>
              </a:buClr>
              <a:defRPr/>
            </a:pPr>
            <a:r>
              <a:rPr lang="en-US" sz="2800" b="1" dirty="0">
                <a:solidFill>
                  <a:srgbClr val="FFFF00"/>
                </a:solidFill>
                <a:latin typeface="+mj-lt"/>
                <a:cs typeface="Times New Roman" pitchFamily="19" charset="0"/>
              </a:rPr>
              <a:t>1.  </a:t>
            </a:r>
            <a:r>
              <a:rPr lang="en-US" sz="2800" b="1" u="sng" dirty="0">
                <a:solidFill>
                  <a:srgbClr val="FFFF00"/>
                </a:solidFill>
                <a:latin typeface="+mj-lt"/>
                <a:cs typeface="Times New Roman" pitchFamily="19" charset="0"/>
              </a:rPr>
              <a:t>ATTITUDE</a:t>
            </a:r>
            <a:r>
              <a:rPr lang="en-US" sz="2800" b="1" dirty="0">
                <a:solidFill>
                  <a:srgbClr val="FFFF00"/>
                </a:solidFill>
                <a:latin typeface="+mj-lt"/>
                <a:cs typeface="Times New Roman" pitchFamily="19" charset="0"/>
              </a:rPr>
              <a:t>: </a:t>
            </a:r>
            <a:r>
              <a:rPr lang="en-US" sz="2800" b="1" dirty="0">
                <a:solidFill>
                  <a:srgbClr val="FFFF00"/>
                </a:solidFill>
                <a:latin typeface="+mj-lt"/>
              </a:rPr>
              <a:t>Choose to display the right attitudes daily.</a:t>
            </a:r>
          </a:p>
          <a:p>
            <a:pPr>
              <a:defRPr/>
            </a:pPr>
            <a:endParaRPr lang="en-US" sz="2800" b="1" dirty="0">
              <a:solidFill>
                <a:srgbClr val="FFFF00"/>
              </a:solidFill>
              <a:latin typeface="+mj-lt"/>
            </a:endParaRPr>
          </a:p>
          <a:p>
            <a:pPr marL="514350" indent="-514350">
              <a:spcAft>
                <a:spcPts val="600"/>
              </a:spcAft>
              <a:buFont typeface="+mj-lt"/>
              <a:buAutoNum type="alphaLcPeriod"/>
              <a:defRPr/>
            </a:pPr>
            <a:r>
              <a:rPr lang="en-US" sz="2800" b="1" dirty="0">
                <a:solidFill>
                  <a:srgbClr val="FFFF00"/>
                </a:solidFill>
                <a:latin typeface="+mj-lt"/>
              </a:rPr>
              <a:t>My attitude as I begin a task affects its outcome more than anything else.</a:t>
            </a:r>
          </a:p>
          <a:p>
            <a:pPr marL="514350" indent="-514350">
              <a:buFontTx/>
              <a:buAutoNum type="alphaLcPeriod"/>
              <a:defRPr/>
            </a:pPr>
            <a:endParaRPr lang="en-US" sz="2600" b="1" dirty="0">
              <a:solidFill>
                <a:srgbClr val="FFFF00"/>
              </a:solidFill>
              <a:latin typeface="+mn-lt"/>
            </a:endParaRPr>
          </a:p>
        </p:txBody>
      </p:sp>
      <p:pic>
        <p:nvPicPr>
          <p:cNvPr id="5" name="Picture 4">
            <a:extLst>
              <a:ext uri="{FF2B5EF4-FFF2-40B4-BE49-F238E27FC236}">
                <a16:creationId xmlns:a16="http://schemas.microsoft.com/office/drawing/2014/main" id="{2C3C58B8-3DC3-9A46-A8CC-D5718485B6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8600" y="2317046"/>
            <a:ext cx="4724400" cy="1824273"/>
          </a:xfrm>
          <a:prstGeom prst="rect">
            <a:avLst/>
          </a:prstGeom>
        </p:spPr>
      </p:pic>
      <p:pic>
        <p:nvPicPr>
          <p:cNvPr id="6" name="Picture 5">
            <a:extLst>
              <a:ext uri="{FF2B5EF4-FFF2-40B4-BE49-F238E27FC236}">
                <a16:creationId xmlns:a16="http://schemas.microsoft.com/office/drawing/2014/main" id="{A0C9BFDC-9C2C-CA47-BF3D-B14CE9FD4D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81600" y="4343400"/>
            <a:ext cx="3733800" cy="2390715"/>
          </a:xfrm>
          <a:prstGeom prst="rect">
            <a:avLst/>
          </a:prstGeom>
        </p:spPr>
      </p:pic>
    </p:spTree>
    <p:extLst>
      <p:ext uri="{BB962C8B-B14F-4D97-AF65-F5344CB8AC3E}">
        <p14:creationId xmlns:p14="http://schemas.microsoft.com/office/powerpoint/2010/main" val="151101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Effect transition="in" filter="wipe(down)">
                                      <p:cBhvr>
                                        <p:cTn id="7" dur="500"/>
                                        <p:tgtEl>
                                          <p:spTgt spid="7171">
                                            <p:txEl>
                                              <p:pRg st="2" end="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4" fill="hold" nodeType="afterEffect">
                                  <p:stCondLst>
                                    <p:cond delay="50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0" y="28575"/>
            <a:ext cx="9296400" cy="2723823"/>
          </a:xfrm>
          <a:prstGeom prst="rect">
            <a:avLst/>
          </a:prstGeom>
          <a:noFill/>
          <a:ln w="9525">
            <a:noFill/>
            <a:miter lim="800000"/>
            <a:headEnd/>
            <a:tailEnd/>
          </a:ln>
        </p:spPr>
        <p:txBody>
          <a:bodyPr>
            <a:spAutoFit/>
          </a:bodyPr>
          <a:lstStyle/>
          <a:p>
            <a:pPr marL="514350" indent="-514350">
              <a:spcBef>
                <a:spcPct val="20000"/>
              </a:spcBef>
              <a:buClr>
                <a:srgbClr val="FFFF00"/>
              </a:buClr>
              <a:defRPr/>
            </a:pPr>
            <a:r>
              <a:rPr lang="en-US" sz="2800" b="1" dirty="0">
                <a:solidFill>
                  <a:srgbClr val="FFFF00"/>
                </a:solidFill>
                <a:latin typeface="+mj-lt"/>
                <a:cs typeface="Times New Roman" pitchFamily="19" charset="0"/>
              </a:rPr>
              <a:t>1.  </a:t>
            </a:r>
            <a:r>
              <a:rPr lang="en-US" sz="2800" b="1" u="sng" dirty="0">
                <a:solidFill>
                  <a:srgbClr val="FFFF00"/>
                </a:solidFill>
                <a:latin typeface="+mj-lt"/>
                <a:cs typeface="Times New Roman" pitchFamily="19" charset="0"/>
              </a:rPr>
              <a:t>ATTITUDE</a:t>
            </a:r>
            <a:r>
              <a:rPr lang="en-US" sz="2800" b="1" dirty="0">
                <a:solidFill>
                  <a:srgbClr val="FFFF00"/>
                </a:solidFill>
                <a:latin typeface="+mj-lt"/>
                <a:cs typeface="Times New Roman" pitchFamily="19" charset="0"/>
              </a:rPr>
              <a:t>: </a:t>
            </a:r>
            <a:r>
              <a:rPr lang="en-US" sz="2800" b="1" dirty="0">
                <a:solidFill>
                  <a:srgbClr val="FFFF00"/>
                </a:solidFill>
                <a:latin typeface="+mj-lt"/>
              </a:rPr>
              <a:t>Choose to display the right attitudes daily.</a:t>
            </a:r>
          </a:p>
          <a:p>
            <a:pPr>
              <a:defRPr/>
            </a:pPr>
            <a:endParaRPr lang="en-US" sz="2800" b="1" dirty="0">
              <a:solidFill>
                <a:srgbClr val="FFFF00"/>
              </a:solidFill>
              <a:latin typeface="+mj-lt"/>
            </a:endParaRPr>
          </a:p>
          <a:p>
            <a:pPr marL="514350" indent="-514350">
              <a:spcAft>
                <a:spcPts val="600"/>
              </a:spcAft>
              <a:buFont typeface="+mj-lt"/>
              <a:buAutoNum type="alphaLcPeriod" startAt="2"/>
              <a:tabLst>
                <a:tab pos="457200" algn="l"/>
              </a:tabLst>
              <a:defRPr/>
            </a:pPr>
            <a:r>
              <a:rPr lang="en-US" sz="2800" b="1" dirty="0">
                <a:solidFill>
                  <a:srgbClr val="FFFF00"/>
                </a:solidFill>
                <a:latin typeface="+mj-lt"/>
              </a:rPr>
              <a:t>My attitude towards others often determines their attitude towards me.</a:t>
            </a:r>
            <a:r>
              <a:rPr lang="fr-FR" sz="2800" b="1" dirty="0">
                <a:latin typeface="+mj-lt"/>
              </a:rPr>
              <a:t> </a:t>
            </a:r>
          </a:p>
          <a:p>
            <a:pPr marL="514350" indent="-514350">
              <a:buFontTx/>
              <a:buAutoNum type="alphaLcPeriod" startAt="2"/>
              <a:defRPr/>
            </a:pPr>
            <a:endParaRPr lang="en-US" sz="2600" b="1" dirty="0">
              <a:solidFill>
                <a:srgbClr val="FFFF00"/>
              </a:solidFill>
              <a:latin typeface="+mn-lt"/>
            </a:endParaRPr>
          </a:p>
        </p:txBody>
      </p:sp>
      <p:pic>
        <p:nvPicPr>
          <p:cNvPr id="3" name="Picture 2">
            <a:extLst>
              <a:ext uri="{FF2B5EF4-FFF2-40B4-BE49-F238E27FC236}">
                <a16:creationId xmlns:a16="http://schemas.microsoft.com/office/drawing/2014/main" id="{574E4347-D6D8-7849-BF89-898429DF5A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91000" y="2590800"/>
            <a:ext cx="4228094" cy="3844747"/>
          </a:xfrm>
          <a:prstGeom prst="rect">
            <a:avLst/>
          </a:prstGeom>
        </p:spPr>
      </p:pic>
    </p:spTree>
    <p:extLst>
      <p:ext uri="{BB962C8B-B14F-4D97-AF65-F5344CB8AC3E}">
        <p14:creationId xmlns:p14="http://schemas.microsoft.com/office/powerpoint/2010/main" val="217355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Effect transition="in" filter="wipe(down)">
                                      <p:cBhvr>
                                        <p:cTn id="7" dur="500"/>
                                        <p:tgtEl>
                                          <p:spTgt spid="7171">
                                            <p:txEl>
                                              <p:pRg st="2" end="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p:blipFill>
        <p:spPr>
          <a:xfrm>
            <a:off x="0" y="587914"/>
            <a:ext cx="9144000" cy="5347927"/>
          </a:xfrm>
          <a:prstGeom prst="rect">
            <a:avLst/>
          </a:prstGeom>
        </p:spPr>
      </p:pic>
    </p:spTree>
    <p:extLst>
      <p:ext uri="{BB962C8B-B14F-4D97-AF65-F5344CB8AC3E}">
        <p14:creationId xmlns:p14="http://schemas.microsoft.com/office/powerpoint/2010/main" val="71000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0" y="28575"/>
            <a:ext cx="9296400" cy="2723823"/>
          </a:xfrm>
          <a:prstGeom prst="rect">
            <a:avLst/>
          </a:prstGeom>
          <a:noFill/>
          <a:ln w="9525">
            <a:noFill/>
            <a:miter lim="800000"/>
            <a:headEnd/>
            <a:tailEnd/>
          </a:ln>
        </p:spPr>
        <p:txBody>
          <a:bodyPr>
            <a:spAutoFit/>
          </a:bodyPr>
          <a:lstStyle/>
          <a:p>
            <a:pPr marL="514350" indent="-514350">
              <a:spcBef>
                <a:spcPct val="20000"/>
              </a:spcBef>
              <a:buClr>
                <a:srgbClr val="FFFF00"/>
              </a:buClr>
              <a:defRPr/>
            </a:pPr>
            <a:r>
              <a:rPr lang="en-US" sz="2800" b="1" dirty="0">
                <a:solidFill>
                  <a:srgbClr val="FFFF00"/>
                </a:solidFill>
                <a:latin typeface="+mj-lt"/>
                <a:cs typeface="Times New Roman" pitchFamily="19" charset="0"/>
              </a:rPr>
              <a:t>1.  </a:t>
            </a:r>
            <a:r>
              <a:rPr lang="en-US" sz="2800" b="1" u="sng" dirty="0">
                <a:solidFill>
                  <a:srgbClr val="FFFF00"/>
                </a:solidFill>
                <a:latin typeface="+mj-lt"/>
                <a:cs typeface="Times New Roman" pitchFamily="19" charset="0"/>
              </a:rPr>
              <a:t>ATTITUDE</a:t>
            </a:r>
            <a:r>
              <a:rPr lang="en-US" sz="2800" b="1" dirty="0">
                <a:solidFill>
                  <a:srgbClr val="FFFF00"/>
                </a:solidFill>
                <a:latin typeface="+mj-lt"/>
                <a:cs typeface="Times New Roman" pitchFamily="19" charset="0"/>
              </a:rPr>
              <a:t>: </a:t>
            </a:r>
            <a:r>
              <a:rPr lang="en-US" sz="2800" b="1" dirty="0">
                <a:solidFill>
                  <a:srgbClr val="FFFF00"/>
                </a:solidFill>
                <a:latin typeface="+mj-lt"/>
              </a:rPr>
              <a:t>Choose to display the right attitudes daily.</a:t>
            </a:r>
          </a:p>
          <a:p>
            <a:pPr>
              <a:defRPr/>
            </a:pPr>
            <a:endParaRPr lang="en-US" sz="2800" b="1" dirty="0">
              <a:solidFill>
                <a:srgbClr val="FFFF00"/>
              </a:solidFill>
              <a:latin typeface="+mj-lt"/>
            </a:endParaRPr>
          </a:p>
          <a:p>
            <a:pPr marL="514350" indent="-514350">
              <a:spcAft>
                <a:spcPts val="600"/>
              </a:spcAft>
              <a:buFont typeface="+mj-lt"/>
              <a:buAutoNum type="alphaLcPeriod" startAt="3"/>
              <a:tabLst>
                <a:tab pos="457200" algn="l"/>
              </a:tabLst>
              <a:defRPr/>
            </a:pPr>
            <a:r>
              <a:rPr lang="en-US" sz="2800" b="1" dirty="0">
                <a:solidFill>
                  <a:srgbClr val="FFFF00"/>
                </a:solidFill>
                <a:latin typeface="+mj-lt"/>
              </a:rPr>
              <a:t>My attitude, not my achievements, gives me happiness.</a:t>
            </a:r>
          </a:p>
          <a:p>
            <a:pPr marL="514350" indent="-514350">
              <a:buFontTx/>
              <a:buAutoNum type="alphaLcPeriod" startAt="3"/>
              <a:defRPr/>
            </a:pPr>
            <a:endParaRPr lang="en-US" sz="2600" b="1" dirty="0">
              <a:solidFill>
                <a:srgbClr val="FFFF00"/>
              </a:solidFill>
              <a:latin typeface="+mn-lt"/>
            </a:endParaRPr>
          </a:p>
        </p:txBody>
      </p:sp>
      <p:pic>
        <p:nvPicPr>
          <p:cNvPr id="3" name="Picture 2">
            <a:extLst>
              <a:ext uri="{FF2B5EF4-FFF2-40B4-BE49-F238E27FC236}">
                <a16:creationId xmlns:a16="http://schemas.microsoft.com/office/drawing/2014/main" id="{E2B29151-018A-AC46-BAC7-AD6F1C1C20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5033" y="2591587"/>
            <a:ext cx="7533934" cy="4237838"/>
          </a:xfrm>
          <a:prstGeom prst="rect">
            <a:avLst/>
          </a:prstGeom>
        </p:spPr>
      </p:pic>
    </p:spTree>
    <p:extLst>
      <p:ext uri="{BB962C8B-B14F-4D97-AF65-F5344CB8AC3E}">
        <p14:creationId xmlns:p14="http://schemas.microsoft.com/office/powerpoint/2010/main" val="159290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Effect transition="in" filter="wipe(down)">
                                      <p:cBhvr>
                                        <p:cTn id="7" dur="500"/>
                                        <p:tgtEl>
                                          <p:spTgt spid="7171">
                                            <p:txEl>
                                              <p:pRg st="2" end="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0" y="28575"/>
            <a:ext cx="9296400" cy="2292935"/>
          </a:xfrm>
          <a:prstGeom prst="rect">
            <a:avLst/>
          </a:prstGeom>
          <a:noFill/>
          <a:ln w="9525">
            <a:noFill/>
            <a:miter lim="800000"/>
            <a:headEnd/>
            <a:tailEnd/>
          </a:ln>
        </p:spPr>
        <p:txBody>
          <a:bodyPr>
            <a:spAutoFit/>
          </a:bodyPr>
          <a:lstStyle/>
          <a:p>
            <a:pPr marL="514350" indent="-514350">
              <a:spcBef>
                <a:spcPct val="20000"/>
              </a:spcBef>
              <a:buClr>
                <a:srgbClr val="FFFF00"/>
              </a:buClr>
              <a:defRPr/>
            </a:pPr>
            <a:r>
              <a:rPr lang="en-US" sz="2800" b="1" dirty="0">
                <a:solidFill>
                  <a:srgbClr val="FFFF00"/>
                </a:solidFill>
                <a:latin typeface="+mj-lt"/>
                <a:cs typeface="Times New Roman" pitchFamily="19" charset="0"/>
              </a:rPr>
              <a:t>1.  </a:t>
            </a:r>
            <a:r>
              <a:rPr lang="en-US" sz="2800" b="1" u="sng" dirty="0">
                <a:solidFill>
                  <a:srgbClr val="FFFF00"/>
                </a:solidFill>
                <a:latin typeface="+mj-lt"/>
                <a:cs typeface="Times New Roman" pitchFamily="19" charset="0"/>
              </a:rPr>
              <a:t>ATTITUDE</a:t>
            </a:r>
            <a:r>
              <a:rPr lang="en-US" sz="2800" b="1" dirty="0">
                <a:solidFill>
                  <a:srgbClr val="FFFF00"/>
                </a:solidFill>
                <a:latin typeface="+mj-lt"/>
                <a:cs typeface="Times New Roman" pitchFamily="19" charset="0"/>
              </a:rPr>
              <a:t>: </a:t>
            </a:r>
            <a:r>
              <a:rPr lang="en-US" sz="2800" b="1" dirty="0">
                <a:solidFill>
                  <a:srgbClr val="FFFF00"/>
                </a:solidFill>
                <a:latin typeface="+mj-lt"/>
              </a:rPr>
              <a:t>Choose to display the right attitudes daily.</a:t>
            </a:r>
          </a:p>
          <a:p>
            <a:pPr>
              <a:defRPr/>
            </a:pPr>
            <a:endParaRPr lang="en-US" sz="2800" b="1" dirty="0">
              <a:solidFill>
                <a:srgbClr val="FFFF00"/>
              </a:solidFill>
              <a:latin typeface="+mj-lt"/>
            </a:endParaRPr>
          </a:p>
          <a:p>
            <a:pPr marL="514350" indent="-514350">
              <a:spcAft>
                <a:spcPts val="600"/>
              </a:spcAft>
              <a:buFont typeface="+mj-lt"/>
              <a:buAutoNum type="alphaLcPeriod" startAt="4"/>
              <a:tabLst>
                <a:tab pos="457200" algn="l"/>
              </a:tabLst>
              <a:defRPr/>
            </a:pPr>
            <a:r>
              <a:rPr lang="en-US" sz="2800" b="1" dirty="0">
                <a:solidFill>
                  <a:srgbClr val="FFFF00"/>
                </a:solidFill>
                <a:latin typeface="+mj-lt"/>
              </a:rPr>
              <a:t>My attitude – good or bad – is contagious.</a:t>
            </a:r>
          </a:p>
          <a:p>
            <a:pPr marL="514350" indent="-514350">
              <a:buFontTx/>
              <a:buAutoNum type="alphaLcPeriod" startAt="4"/>
              <a:defRPr/>
            </a:pPr>
            <a:endParaRPr lang="en-US" sz="2600" b="1" dirty="0">
              <a:solidFill>
                <a:srgbClr val="FFFF00"/>
              </a:solidFill>
              <a:latin typeface="+mn-lt"/>
            </a:endParaRPr>
          </a:p>
        </p:txBody>
      </p:sp>
      <p:pic>
        <p:nvPicPr>
          <p:cNvPr id="3" name="Picture 2">
            <a:extLst>
              <a:ext uri="{FF2B5EF4-FFF2-40B4-BE49-F238E27FC236}">
                <a16:creationId xmlns:a16="http://schemas.microsoft.com/office/drawing/2014/main" id="{56B0FB60-EFA3-964C-B16F-F7811D094398}"/>
              </a:ext>
            </a:extLst>
          </p:cNvPr>
          <p:cNvPicPr>
            <a:picLocks noChangeAspect="1"/>
          </p:cNvPicPr>
          <p:nvPr/>
        </p:nvPicPr>
        <p:blipFill>
          <a:blip r:embed="rId3"/>
          <a:stretch>
            <a:fillRect/>
          </a:stretch>
        </p:blipFill>
        <p:spPr>
          <a:xfrm>
            <a:off x="685800" y="1972753"/>
            <a:ext cx="3810000" cy="2875472"/>
          </a:xfrm>
          <a:prstGeom prst="rect">
            <a:avLst/>
          </a:prstGeom>
        </p:spPr>
      </p:pic>
      <p:pic>
        <p:nvPicPr>
          <p:cNvPr id="4" name="Picture 3">
            <a:extLst>
              <a:ext uri="{FF2B5EF4-FFF2-40B4-BE49-F238E27FC236}">
                <a16:creationId xmlns:a16="http://schemas.microsoft.com/office/drawing/2014/main" id="{3E708AC1-907E-DF4A-B918-F34AECC06E3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40941" y="3781425"/>
            <a:ext cx="4303059" cy="3048000"/>
          </a:xfrm>
          <a:prstGeom prst="rect">
            <a:avLst/>
          </a:prstGeom>
        </p:spPr>
      </p:pic>
    </p:spTree>
    <p:extLst>
      <p:ext uri="{BB962C8B-B14F-4D97-AF65-F5344CB8AC3E}">
        <p14:creationId xmlns:p14="http://schemas.microsoft.com/office/powerpoint/2010/main" val="78080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Effect transition="in" filter="wipe(down)">
                                      <p:cBhvr>
                                        <p:cTn id="7" dur="500"/>
                                        <p:tgtEl>
                                          <p:spTgt spid="7171">
                                            <p:txEl>
                                              <p:pRg st="2" end="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par>
                          <p:cTn id="11" fill="hold">
                            <p:stCondLst>
                              <p:cond delay="500"/>
                            </p:stCondLst>
                            <p:childTnLst>
                              <p:par>
                                <p:cTn id="12" presetID="22" presetClass="entr" presetSubtype="4" fill="hold" nodeType="afterEffect">
                                  <p:stCondLst>
                                    <p:cond delay="100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Denis Waitley Quote: “Your attitude is a choice you make.”">
            <a:extLst>
              <a:ext uri="{FF2B5EF4-FFF2-40B4-BE49-F238E27FC236}">
                <a16:creationId xmlns:a16="http://schemas.microsoft.com/office/drawing/2014/main" id="{2EB19D3D-EA52-9E4D-85F2-7DA6338779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89" r="12897"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21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D0A5CC-DC7C-B740-AD6A-62EC76E216C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4354"/>
          <a:stretch/>
        </p:blipFill>
        <p:spPr>
          <a:xfrm>
            <a:off x="1236784" y="913948"/>
            <a:ext cx="6670431" cy="5910714"/>
          </a:xfrm>
          <a:prstGeom prst="rect">
            <a:avLst/>
          </a:prstGeom>
        </p:spPr>
      </p:pic>
      <p:sp>
        <p:nvSpPr>
          <p:cNvPr id="3" name="TextBox 2">
            <a:extLst>
              <a:ext uri="{FF2B5EF4-FFF2-40B4-BE49-F238E27FC236}">
                <a16:creationId xmlns:a16="http://schemas.microsoft.com/office/drawing/2014/main" id="{71106620-A277-4F47-BAB6-891B19E5CAAE}"/>
              </a:ext>
            </a:extLst>
          </p:cNvPr>
          <p:cNvSpPr txBox="1"/>
          <p:nvPr/>
        </p:nvSpPr>
        <p:spPr>
          <a:xfrm>
            <a:off x="1254369" y="152400"/>
            <a:ext cx="6670431" cy="646331"/>
          </a:xfrm>
          <a:prstGeom prst="rect">
            <a:avLst/>
          </a:prstGeom>
          <a:noFill/>
        </p:spPr>
        <p:txBody>
          <a:bodyPr wrap="square" rtlCol="0">
            <a:spAutoFit/>
          </a:bodyPr>
          <a:lstStyle/>
          <a:p>
            <a:pPr algn="ctr"/>
            <a:r>
              <a:rPr lang="en-US" sz="3600" b="1" dirty="0">
                <a:solidFill>
                  <a:schemeClr val="bg1"/>
                </a:solidFill>
                <a:latin typeface="Verdana" panose="020B0604030504040204" pitchFamily="34" charset="0"/>
                <a:ea typeface="Verdana" panose="020B0604030504040204" pitchFamily="34" charset="0"/>
                <a:cs typeface="Verdana" panose="020B0604030504040204" pitchFamily="34" charset="0"/>
              </a:rPr>
              <a:t>NEVER GIVE UP</a:t>
            </a:r>
          </a:p>
        </p:txBody>
      </p:sp>
    </p:spTree>
    <p:extLst>
      <p:ext uri="{BB962C8B-B14F-4D97-AF65-F5344CB8AC3E}">
        <p14:creationId xmlns:p14="http://schemas.microsoft.com/office/powerpoint/2010/main" val="328754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57200"/>
            <a:ext cx="9144000" cy="5410712"/>
          </a:xfrm>
          <a:prstGeom prst="rect">
            <a:avLst/>
          </a:prstGeom>
        </p:spPr>
        <p:txBody>
          <a:bodyPr>
            <a:spAutoFit/>
          </a:bodyPr>
          <a:lstStyle/>
          <a:p>
            <a:pPr marL="514350" indent="-514350" algn="ctr">
              <a:spcBef>
                <a:spcPct val="20000"/>
              </a:spcBef>
              <a:buClr>
                <a:srgbClr val="FFFF00"/>
              </a:buClr>
              <a:defRPr/>
            </a:pPr>
            <a:r>
              <a:rPr lang="en-US" sz="3200" b="1" u="sng" dirty="0">
                <a:solidFill>
                  <a:srgbClr val="FFFF00"/>
                </a:solidFill>
                <a:latin typeface="+mn-lt"/>
                <a:cs typeface="Times New Roman" pitchFamily="19" charset="0"/>
              </a:rPr>
              <a:t>ATTITUDE</a:t>
            </a:r>
            <a:endParaRPr lang="en-US" sz="3200" b="1" u="sng" dirty="0">
              <a:solidFill>
                <a:schemeClr val="bg1"/>
              </a:solidFill>
              <a:latin typeface="+mn-lt"/>
            </a:endParaRPr>
          </a:p>
          <a:p>
            <a:pPr marL="514350" indent="-514350" algn="ctr">
              <a:spcBef>
                <a:spcPct val="20000"/>
              </a:spcBef>
              <a:buClr>
                <a:srgbClr val="FFFF00"/>
              </a:buClr>
              <a:defRPr/>
            </a:pPr>
            <a:endParaRPr lang="en-US" sz="2800" b="1" u="sng" dirty="0">
              <a:solidFill>
                <a:schemeClr val="bg1"/>
              </a:solidFill>
              <a:latin typeface="+mn-lt"/>
            </a:endParaRPr>
          </a:p>
          <a:p>
            <a:pPr>
              <a:defRPr/>
            </a:pPr>
            <a:r>
              <a:rPr lang="en-US" sz="3600" b="1" dirty="0">
                <a:solidFill>
                  <a:srgbClr val="FFFF00"/>
                </a:solidFill>
                <a:latin typeface="+mn-lt"/>
              </a:rPr>
              <a:t>Personal assessment</a:t>
            </a:r>
          </a:p>
          <a:p>
            <a:pPr>
              <a:defRPr/>
            </a:pPr>
            <a:endParaRPr lang="fr-FR" sz="3600" b="1" dirty="0">
              <a:solidFill>
                <a:schemeClr val="bg1"/>
              </a:solidFill>
              <a:latin typeface="+mn-lt"/>
            </a:endParaRPr>
          </a:p>
          <a:p>
            <a:pPr marL="571500" indent="-571500">
              <a:buFont typeface="Arial" panose="020B0604020202020204" pitchFamily="34" charset="0"/>
              <a:buChar char="•"/>
              <a:defRPr/>
            </a:pPr>
            <a:r>
              <a:rPr lang="en-US" sz="3600" b="1" dirty="0">
                <a:solidFill>
                  <a:srgbClr val="FFFF00"/>
                </a:solidFill>
                <a:latin typeface="+mn-lt"/>
              </a:rPr>
              <a:t>Where is it most difficult for you to keep a positive attitude? </a:t>
            </a:r>
          </a:p>
          <a:p>
            <a:pPr>
              <a:defRPr/>
            </a:pPr>
            <a:r>
              <a:rPr lang="en-US" sz="3600" b="1" dirty="0">
                <a:solidFill>
                  <a:srgbClr val="FFFF00"/>
                </a:solidFill>
                <a:latin typeface="+mn-lt"/>
              </a:rPr>
              <a:t>	</a:t>
            </a:r>
          </a:p>
          <a:p>
            <a:pPr marL="571500" indent="-571500">
              <a:buFont typeface="Arial" panose="020B0604020202020204" pitchFamily="34" charset="0"/>
              <a:buChar char="•"/>
              <a:defRPr/>
            </a:pPr>
            <a:r>
              <a:rPr lang="en-US" sz="3600" b="1" dirty="0">
                <a:solidFill>
                  <a:srgbClr val="FFFF00"/>
                </a:solidFill>
                <a:latin typeface="+mn-lt"/>
              </a:rPr>
              <a:t>What is one step you could take to improve your attitude?</a:t>
            </a:r>
            <a:r>
              <a:rPr lang="fr-FR" sz="3600" b="1" dirty="0">
                <a:solidFill>
                  <a:schemeClr val="bg1"/>
                </a:solidFill>
                <a:latin typeface="+mn-lt"/>
              </a:rPr>
              <a:t> </a:t>
            </a:r>
          </a:p>
          <a:p>
            <a:pPr>
              <a:defRPr/>
            </a:pPr>
            <a:r>
              <a:rPr lang="fr-FR" sz="2800" b="1" dirty="0">
                <a:solidFill>
                  <a:schemeClr val="bg1"/>
                </a:solidFill>
                <a:latin typeface="+mn-lt"/>
              </a:rPr>
              <a:t>	</a:t>
            </a:r>
            <a:endParaRPr lang="en-US" sz="2800" b="1" dirty="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8" presetClass="entr" presetSubtype="12"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strips(downLeft)">
                                      <p:cBhvr>
                                        <p:cTn id="13" dur="500"/>
                                        <p:tgtEl>
                                          <p:spTgt spid="2">
                                            <p:txEl>
                                              <p:pRg st="4" end="4"/>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8" presetClass="entr" presetSubtype="12" fill="hold" nodeType="clickEffect">
                                  <p:stCondLst>
                                    <p:cond delay="0"/>
                                  </p:stCondLst>
                                  <p:childTnLst>
                                    <p:set>
                                      <p:cBhvr>
                                        <p:cTn id="17" dur="1" fill="hold">
                                          <p:stCondLst>
                                            <p:cond delay="0"/>
                                          </p:stCondLst>
                                        </p:cTn>
                                        <p:tgtEl>
                                          <p:spTgt spid="2">
                                            <p:txEl>
                                              <p:pRg st="6" end="6"/>
                                            </p:txEl>
                                          </p:spTgt>
                                        </p:tgtEl>
                                        <p:attrNameLst>
                                          <p:attrName>style.visibility</p:attrName>
                                        </p:attrNameLst>
                                      </p:cBhvr>
                                      <p:to>
                                        <p:strVal val="visible"/>
                                      </p:to>
                                    </p:set>
                                    <p:animEffect transition="in" filter="strips(downLeft)">
                                      <p:cBhvr>
                                        <p:cTn id="1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0" y="685800"/>
            <a:ext cx="9144000" cy="3416320"/>
          </a:xfrm>
          <a:prstGeom prst="rect">
            <a:avLst/>
          </a:prstGeom>
          <a:noFill/>
          <a:ln w="9525">
            <a:noFill/>
            <a:miter lim="800000"/>
            <a:headEnd/>
            <a:tailEnd/>
          </a:ln>
        </p:spPr>
        <p:txBody>
          <a:bodyPr>
            <a:spAutoFit/>
          </a:bodyPr>
          <a:lstStyle/>
          <a:p>
            <a:pPr>
              <a:spcBef>
                <a:spcPct val="20000"/>
              </a:spcBef>
              <a:buClr>
                <a:schemeClr val="accent2"/>
              </a:buClr>
              <a:tabLst>
                <a:tab pos="457200" algn="l"/>
              </a:tabLst>
              <a:defRPr/>
            </a:pPr>
            <a:r>
              <a:rPr lang="en-US" sz="2800" b="1" dirty="0">
                <a:solidFill>
                  <a:srgbClr val="FFFF00"/>
                </a:solidFill>
                <a:latin typeface="+mn-lt"/>
                <a:cs typeface="Times New Roman" pitchFamily="19" charset="0"/>
              </a:rPr>
              <a:t>2. </a:t>
            </a:r>
            <a:r>
              <a:rPr lang="en-US" sz="2800" b="1" u="sng" dirty="0">
                <a:solidFill>
                  <a:srgbClr val="FFFF00"/>
                </a:solidFill>
                <a:latin typeface="+mn-lt"/>
                <a:cs typeface="Times New Roman" pitchFamily="19" charset="0"/>
              </a:rPr>
              <a:t>PRIORITIES</a:t>
            </a:r>
            <a:r>
              <a:rPr lang="en-US" sz="2800" b="1" dirty="0">
                <a:solidFill>
                  <a:srgbClr val="FFFF00"/>
                </a:solidFill>
                <a:latin typeface="+mn-lt"/>
                <a:cs typeface="Times New Roman" pitchFamily="19" charset="0"/>
              </a:rPr>
              <a:t>: </a:t>
            </a:r>
            <a:r>
              <a:rPr lang="en-US" sz="2800" b="1" dirty="0">
                <a:solidFill>
                  <a:srgbClr val="FFFF00"/>
                </a:solidFill>
                <a:latin typeface="+mn-lt"/>
              </a:rPr>
              <a:t>Determine and act upon important 	priorities daily.</a:t>
            </a:r>
          </a:p>
          <a:p>
            <a:pPr algn="ctr">
              <a:tabLst>
                <a:tab pos="457200" algn="l"/>
              </a:tabLst>
              <a:defRPr/>
            </a:pPr>
            <a:endParaRPr lang="en-US" sz="3200" b="1" i="1" dirty="0">
              <a:solidFill>
                <a:srgbClr val="FFFF00"/>
              </a:solidFill>
            </a:endParaRPr>
          </a:p>
          <a:p>
            <a:pPr algn="ctr">
              <a:tabLst>
                <a:tab pos="457200" algn="l"/>
              </a:tabLst>
              <a:defRPr/>
            </a:pPr>
            <a:r>
              <a:rPr lang="en-US" sz="3200" b="1" i="1" dirty="0">
                <a:solidFill>
                  <a:srgbClr val="FFFF00"/>
                </a:solidFill>
              </a:rPr>
              <a:t>Leadership Truth: Today's priorities give me focus.</a:t>
            </a:r>
          </a:p>
          <a:p>
            <a:pPr algn="ctr">
              <a:tabLst>
                <a:tab pos="457200" algn="l"/>
              </a:tabLst>
              <a:defRPr/>
            </a:pPr>
            <a:endParaRPr lang="en-US" sz="3200" b="1" i="1" dirty="0">
              <a:solidFill>
                <a:srgbClr val="FFFF00"/>
              </a:solidFill>
            </a:endParaRPr>
          </a:p>
          <a:p>
            <a:pPr algn="ctr">
              <a:tabLst>
                <a:tab pos="457200" algn="l"/>
              </a:tabLst>
              <a:defRPr/>
            </a:pPr>
            <a:endParaRPr lang="en-US" sz="3200" b="1" i="1" dirty="0">
              <a:solidFill>
                <a:srgbClr val="FFFF00"/>
              </a:solidFill>
            </a:endParaRPr>
          </a:p>
          <a:p>
            <a:pPr algn="ctr">
              <a:tabLst>
                <a:tab pos="457200" algn="l"/>
              </a:tabLst>
              <a:defRPr/>
            </a:pPr>
            <a:endParaRPr lang="en-US" sz="3200" b="1" i="1" dirty="0">
              <a:solidFill>
                <a:srgbClr val="FFFF00"/>
              </a:solidFill>
            </a:endParaRPr>
          </a:p>
        </p:txBody>
      </p:sp>
      <p:sp>
        <p:nvSpPr>
          <p:cNvPr id="5" name="Rectangle 2"/>
          <p:cNvSpPr txBox="1">
            <a:spLocks noChangeArrowheads="1"/>
          </p:cNvSpPr>
          <p:nvPr/>
        </p:nvSpPr>
        <p:spPr>
          <a:xfrm>
            <a:off x="0" y="0"/>
            <a:ext cx="9144000" cy="685800"/>
          </a:xfrm>
          <a:prstGeom prst="rect">
            <a:avLst/>
          </a:prstGeom>
        </p:spPr>
        <p:txBody>
          <a:bodyPr/>
          <a:lstStyle/>
          <a:p>
            <a:pPr marL="342900" indent="-342900" algn="ctr">
              <a:lnSpc>
                <a:spcPct val="90000"/>
              </a:lnSpc>
              <a:spcBef>
                <a:spcPct val="20000"/>
              </a:spcBef>
              <a:defRPr/>
            </a:pPr>
            <a:r>
              <a:rPr lang="en-US" sz="3200" i="1" kern="0" dirty="0">
                <a:solidFill>
                  <a:srgbClr val="FFFF00"/>
                </a:solidFill>
                <a:ea typeface="+mn-ea"/>
                <a:cs typeface="Times New Roman" pitchFamily="18" charset="0"/>
              </a:rPr>
              <a:t> </a:t>
            </a:r>
            <a:r>
              <a:rPr lang="en-US" sz="2800" b="1" i="1" kern="0" dirty="0">
                <a:solidFill>
                  <a:srgbClr val="FFFF00"/>
                </a:solidFill>
                <a:latin typeface="Verdana" pitchFamily="34" charset="0"/>
                <a:ea typeface="+mn-ea"/>
                <a:cs typeface="Times New Roman" pitchFamily="18" charset="0"/>
              </a:rPr>
              <a:t>Twelve Important Decisions …</a:t>
            </a:r>
          </a:p>
        </p:txBody>
      </p:sp>
      <p:pic>
        <p:nvPicPr>
          <p:cNvPr id="4" name="Picture 3" descr="A picture containing whiteboard&#10;&#10;Description automatically generated">
            <a:extLst>
              <a:ext uri="{FF2B5EF4-FFF2-40B4-BE49-F238E27FC236}">
                <a16:creationId xmlns:a16="http://schemas.microsoft.com/office/drawing/2014/main" id="{E2C6927E-FCAE-8349-BF1C-8824479276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2959120"/>
            <a:ext cx="3657600" cy="3657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additive="base">
                                        <p:cTn id="1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0" y="152400"/>
            <a:ext cx="9144000" cy="6370975"/>
          </a:xfrm>
          <a:prstGeom prst="rect">
            <a:avLst/>
          </a:prstGeom>
          <a:noFill/>
          <a:ln w="9525">
            <a:noFill/>
            <a:miter lim="800000"/>
            <a:headEnd/>
            <a:tailEnd/>
          </a:ln>
        </p:spPr>
        <p:txBody>
          <a:bodyPr>
            <a:spAutoFit/>
          </a:bodyPr>
          <a:lstStyle/>
          <a:p>
            <a:pPr>
              <a:spcBef>
                <a:spcPct val="20000"/>
              </a:spcBef>
              <a:buClr>
                <a:schemeClr val="accent2"/>
              </a:buClr>
              <a:tabLst>
                <a:tab pos="457200" algn="l"/>
              </a:tabLst>
              <a:defRPr/>
            </a:pPr>
            <a:r>
              <a:rPr lang="en-US" sz="2800" b="1" dirty="0">
                <a:solidFill>
                  <a:srgbClr val="FFFF00"/>
                </a:solidFill>
                <a:latin typeface="+mn-lt"/>
                <a:cs typeface="Times New Roman" pitchFamily="19" charset="0"/>
              </a:rPr>
              <a:t>2. </a:t>
            </a:r>
            <a:r>
              <a:rPr lang="en-US" sz="2800" b="1" u="sng" dirty="0">
                <a:solidFill>
                  <a:srgbClr val="FFFF00"/>
                </a:solidFill>
                <a:latin typeface="+mn-lt"/>
                <a:cs typeface="Times New Roman" pitchFamily="19" charset="0"/>
              </a:rPr>
              <a:t>PRIORITIES</a:t>
            </a:r>
            <a:r>
              <a:rPr lang="en-US" sz="2800" b="1" dirty="0">
                <a:solidFill>
                  <a:srgbClr val="FFFF00"/>
                </a:solidFill>
                <a:latin typeface="+mn-lt"/>
                <a:cs typeface="Times New Roman" pitchFamily="19" charset="0"/>
              </a:rPr>
              <a:t>: </a:t>
            </a:r>
            <a:r>
              <a:rPr lang="en-US" sz="2800" b="1" dirty="0">
                <a:solidFill>
                  <a:srgbClr val="FFFF00"/>
                </a:solidFill>
                <a:latin typeface="+mn-lt"/>
              </a:rPr>
              <a:t>Determine and act upon important 	priorities daily.</a:t>
            </a:r>
          </a:p>
          <a:p>
            <a:pPr algn="ctr">
              <a:tabLst>
                <a:tab pos="457200" algn="l"/>
              </a:tabLst>
              <a:defRPr/>
            </a:pPr>
            <a:endParaRPr lang="en-US" sz="3200" b="1" i="1" dirty="0">
              <a:solidFill>
                <a:srgbClr val="FFFF00"/>
              </a:solidFill>
            </a:endParaRPr>
          </a:p>
          <a:p>
            <a:pPr marL="514350" indent="-514350">
              <a:spcAft>
                <a:spcPts val="1200"/>
              </a:spcAft>
              <a:buFont typeface="+mj-lt"/>
              <a:buAutoNum type="alphaLcPeriod"/>
              <a:tabLst>
                <a:tab pos="457200" algn="l"/>
              </a:tabLst>
              <a:defRPr/>
            </a:pPr>
            <a:r>
              <a:rPr lang="en-US" sz="3600" b="1" dirty="0">
                <a:solidFill>
                  <a:srgbClr val="FFFF00"/>
                </a:solidFill>
              </a:rPr>
              <a:t>Time is our most precious commodity.</a:t>
            </a:r>
          </a:p>
          <a:p>
            <a:pPr marL="514350" indent="-514350">
              <a:spcAft>
                <a:spcPts val="1200"/>
              </a:spcAft>
              <a:buFont typeface="+mj-lt"/>
              <a:buAutoNum type="alphaLcPeriod"/>
              <a:tabLst>
                <a:tab pos="457200" algn="l"/>
              </a:tabLst>
              <a:defRPr/>
            </a:pPr>
            <a:r>
              <a:rPr lang="en-US" sz="3600" b="1" dirty="0">
                <a:solidFill>
                  <a:srgbClr val="FFFF00"/>
                </a:solidFill>
              </a:rPr>
              <a:t>We cannot manage time, we </a:t>
            </a:r>
            <a:br>
              <a:rPr lang="en-US" sz="3600" b="1" dirty="0">
                <a:solidFill>
                  <a:srgbClr val="FFFF00"/>
                </a:solidFill>
              </a:rPr>
            </a:br>
            <a:r>
              <a:rPr lang="en-US" sz="3600" b="1" dirty="0">
                <a:solidFill>
                  <a:srgbClr val="FFFF00"/>
                </a:solidFill>
              </a:rPr>
              <a:t>only manage opportunities.</a:t>
            </a:r>
          </a:p>
          <a:p>
            <a:pPr marL="514350" indent="-514350">
              <a:spcAft>
                <a:spcPts val="1200"/>
              </a:spcAft>
              <a:buFont typeface="+mj-lt"/>
              <a:buAutoNum type="alphaLcPeriod"/>
              <a:tabLst>
                <a:tab pos="457200" algn="l"/>
              </a:tabLst>
              <a:defRPr/>
            </a:pPr>
            <a:r>
              <a:rPr lang="en-US" sz="3600" b="1" dirty="0">
                <a:solidFill>
                  <a:srgbClr val="FFFF00"/>
                </a:solidFill>
              </a:rPr>
              <a:t>We cannot change time, only </a:t>
            </a:r>
            <a:br>
              <a:rPr lang="en-US" sz="3600" b="1" dirty="0">
                <a:solidFill>
                  <a:srgbClr val="FFFF00"/>
                </a:solidFill>
              </a:rPr>
            </a:br>
            <a:r>
              <a:rPr lang="en-US" sz="3600" b="1" dirty="0">
                <a:solidFill>
                  <a:srgbClr val="FFFF00"/>
                </a:solidFill>
              </a:rPr>
              <a:t>our priorities.</a:t>
            </a:r>
          </a:p>
          <a:p>
            <a:pPr marL="514350" indent="-514350">
              <a:spcAft>
                <a:spcPts val="1200"/>
              </a:spcAft>
              <a:buFont typeface="+mj-lt"/>
              <a:buAutoNum type="alphaLcPeriod"/>
              <a:tabLst>
                <a:tab pos="457200" algn="l"/>
              </a:tabLst>
              <a:defRPr/>
            </a:pPr>
            <a:r>
              <a:rPr lang="en-US" sz="3600" b="1" dirty="0">
                <a:solidFill>
                  <a:srgbClr val="FFFF00"/>
                </a:solidFill>
              </a:rPr>
              <a:t>Priorities help us choose wisely.</a:t>
            </a:r>
          </a:p>
          <a:p>
            <a:pPr algn="ctr">
              <a:tabLst>
                <a:tab pos="457200" algn="l"/>
              </a:tabLst>
              <a:defRPr/>
            </a:pPr>
            <a:endParaRPr lang="en-US" sz="3200" b="1" i="1" dirty="0">
              <a:solidFill>
                <a:srgbClr val="FFFF00"/>
              </a:solidFill>
            </a:endParaRPr>
          </a:p>
          <a:p>
            <a:pPr algn="ctr">
              <a:tabLst>
                <a:tab pos="457200" algn="l"/>
              </a:tabLst>
              <a:defRPr/>
            </a:pPr>
            <a:endParaRPr lang="en-US" sz="3200" b="1" i="1" dirty="0">
              <a:solidFill>
                <a:srgbClr val="FFFF00"/>
              </a:solidFill>
            </a:endParaRPr>
          </a:p>
        </p:txBody>
      </p:sp>
      <p:pic>
        <p:nvPicPr>
          <p:cNvPr id="4" name="Picture 3">
            <a:extLst>
              <a:ext uri="{FF2B5EF4-FFF2-40B4-BE49-F238E27FC236}">
                <a16:creationId xmlns:a16="http://schemas.microsoft.com/office/drawing/2014/main" id="{AC2B5402-ADDF-8249-B8D5-033C37C2EA8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77981" y="3733800"/>
            <a:ext cx="1989819" cy="3124200"/>
          </a:xfrm>
          <a:prstGeom prst="rect">
            <a:avLst/>
          </a:prstGeom>
        </p:spPr>
      </p:pic>
    </p:spTree>
    <p:extLst>
      <p:ext uri="{BB962C8B-B14F-4D97-AF65-F5344CB8AC3E}">
        <p14:creationId xmlns:p14="http://schemas.microsoft.com/office/powerpoint/2010/main" val="3618588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 calcmode="lin" valueType="num">
                                      <p:cBhvr additive="base">
                                        <p:cTn id="16"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 calcmode="lin" valueType="num">
                                      <p:cBhvr additive="base">
                                        <p:cTn id="22"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 calcmode="lin" valueType="num">
                                      <p:cBhvr additive="base">
                                        <p:cTn id="28"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228600"/>
            <a:ext cx="7696200" cy="3108543"/>
          </a:xfrm>
          <a:prstGeom prst="rect">
            <a:avLst/>
          </a:prstGeom>
        </p:spPr>
        <p:txBody>
          <a:bodyPr wrap="square">
            <a:spAutoFit/>
          </a:bodyPr>
          <a:lstStyle/>
          <a:p>
            <a:pPr algn="ctr">
              <a:tabLst>
                <a:tab pos="457200" algn="l"/>
              </a:tabLst>
              <a:defRPr/>
            </a:pPr>
            <a:r>
              <a:rPr lang="en-US" sz="4000" dirty="0">
                <a:solidFill>
                  <a:srgbClr val="FFFF00"/>
                </a:solidFill>
                <a:latin typeface="Aachen Std Bold" panose="02040906030706050204" pitchFamily="18" charset="0"/>
              </a:rPr>
              <a:t>Every time that you say “Yes” to something, you must say “No” to something else.</a:t>
            </a:r>
            <a:endParaRPr lang="fr-FR" sz="4000" dirty="0">
              <a:solidFill>
                <a:schemeClr val="bg1"/>
              </a:solidFill>
              <a:latin typeface="Aachen Std Bold" panose="02040906030706050204" pitchFamily="18" charset="0"/>
            </a:endParaRPr>
          </a:p>
          <a:p>
            <a:pPr lvl="1">
              <a:defRPr/>
            </a:pPr>
            <a:r>
              <a:rPr lang="en-US" sz="3600" dirty="0">
                <a:solidFill>
                  <a:schemeClr val="bg1"/>
                </a:solidFill>
                <a:latin typeface="+mn-lt"/>
              </a:rPr>
              <a:t>	</a:t>
            </a:r>
            <a:endParaRPr lang="en-US" sz="3600" b="1" u="sng" dirty="0">
              <a:solidFill>
                <a:schemeClr val="bg1"/>
              </a:solidFill>
              <a:latin typeface="+mn-lt"/>
            </a:endParaRPr>
          </a:p>
        </p:txBody>
      </p:sp>
      <p:pic>
        <p:nvPicPr>
          <p:cNvPr id="3" name="Picture 2" descr="A picture containing drawing&#10;&#10;Description automatically generated">
            <a:extLst>
              <a:ext uri="{FF2B5EF4-FFF2-40B4-BE49-F238E27FC236}">
                <a16:creationId xmlns:a16="http://schemas.microsoft.com/office/drawing/2014/main" id="{C5FFE847-5547-DE40-B6D9-C0F4E2A49C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5007" y="2976563"/>
            <a:ext cx="5173986" cy="38814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
            <a:ext cx="9144000" cy="4462760"/>
          </a:xfrm>
          <a:prstGeom prst="rect">
            <a:avLst/>
          </a:prstGeom>
        </p:spPr>
        <p:txBody>
          <a:bodyPr>
            <a:spAutoFit/>
          </a:bodyPr>
          <a:lstStyle/>
          <a:p>
            <a:pPr algn="ctr">
              <a:spcBef>
                <a:spcPct val="20000"/>
              </a:spcBef>
              <a:buClr>
                <a:schemeClr val="accent2"/>
              </a:buClr>
              <a:tabLst>
                <a:tab pos="457200" algn="l"/>
              </a:tabLst>
              <a:defRPr/>
            </a:pPr>
            <a:r>
              <a:rPr lang="en-US" sz="3200" b="1" u="sng" dirty="0">
                <a:solidFill>
                  <a:srgbClr val="FFFF00"/>
                </a:solidFill>
                <a:latin typeface="+mn-lt"/>
                <a:cs typeface="Times New Roman" pitchFamily="19" charset="0"/>
              </a:rPr>
              <a:t>PRIORITIES</a:t>
            </a:r>
            <a:endParaRPr lang="fr-FR" sz="2800" b="1" u="sng" dirty="0">
              <a:solidFill>
                <a:schemeClr val="bg1"/>
              </a:solidFill>
              <a:latin typeface="+mn-lt"/>
            </a:endParaRPr>
          </a:p>
          <a:p>
            <a:pPr>
              <a:tabLst>
                <a:tab pos="457200" algn="l"/>
              </a:tabLst>
              <a:defRPr/>
            </a:pPr>
            <a:r>
              <a:rPr lang="en-US" sz="3600" dirty="0">
                <a:solidFill>
                  <a:srgbClr val="FFFF00"/>
                </a:solidFill>
                <a:latin typeface="+mn-lt"/>
              </a:rPr>
              <a:t>Personal assessment</a:t>
            </a:r>
            <a:endParaRPr lang="fr-FR" sz="3600" dirty="0">
              <a:solidFill>
                <a:schemeClr val="bg1"/>
              </a:solidFill>
              <a:latin typeface="+mn-lt"/>
            </a:endParaRPr>
          </a:p>
          <a:p>
            <a:pPr>
              <a:tabLst>
                <a:tab pos="457200" algn="l"/>
              </a:tabLst>
              <a:defRPr/>
            </a:pPr>
            <a:endParaRPr lang="en-US" sz="3600" dirty="0">
              <a:solidFill>
                <a:srgbClr val="FFFF00"/>
              </a:solidFill>
              <a:latin typeface="+mn-lt"/>
            </a:endParaRPr>
          </a:p>
          <a:p>
            <a:pPr marL="571500" indent="-571500">
              <a:buFont typeface="Arial" panose="020B0604020202020204" pitchFamily="34" charset="0"/>
              <a:buChar char="•"/>
              <a:tabLst>
                <a:tab pos="457200" algn="l"/>
              </a:tabLst>
              <a:defRPr/>
            </a:pPr>
            <a:r>
              <a:rPr lang="en-US" sz="3600" dirty="0">
                <a:solidFill>
                  <a:srgbClr val="FFFF00"/>
                </a:solidFill>
                <a:latin typeface="+mn-lt"/>
              </a:rPr>
              <a:t>What are your top three - five most important priorities?</a:t>
            </a:r>
          </a:p>
          <a:p>
            <a:pPr marL="571500" indent="-571500">
              <a:buFont typeface="Arial" panose="020B0604020202020204" pitchFamily="34" charset="0"/>
              <a:buChar char="•"/>
              <a:tabLst>
                <a:tab pos="457200" algn="l"/>
              </a:tabLst>
              <a:defRPr/>
            </a:pPr>
            <a:endParaRPr lang="fr-FR" sz="3600" dirty="0">
              <a:solidFill>
                <a:schemeClr val="bg1"/>
              </a:solidFill>
              <a:latin typeface="+mn-lt"/>
            </a:endParaRPr>
          </a:p>
          <a:p>
            <a:pPr marL="571500" indent="-571500">
              <a:buFont typeface="Arial" panose="020B0604020202020204" pitchFamily="34" charset="0"/>
              <a:buChar char="•"/>
              <a:tabLst>
                <a:tab pos="457200" algn="l"/>
              </a:tabLst>
              <a:defRPr/>
            </a:pPr>
            <a:r>
              <a:rPr lang="en-US" sz="3600" dirty="0">
                <a:solidFill>
                  <a:srgbClr val="FFFF00"/>
                </a:solidFill>
                <a:latin typeface="+mn-lt"/>
              </a:rPr>
              <a:t>Do you stick to them?</a:t>
            </a:r>
          </a:p>
          <a:p>
            <a:pPr lvl="1">
              <a:defRPr/>
            </a:pPr>
            <a:r>
              <a:rPr lang="en-US" sz="3600" dirty="0">
                <a:solidFill>
                  <a:schemeClr val="bg1"/>
                </a:solidFill>
                <a:latin typeface="+mn-lt"/>
              </a:rPr>
              <a:t>	</a:t>
            </a:r>
            <a:endParaRPr lang="en-US" sz="3600" b="1" u="sng" dirty="0">
              <a:solidFill>
                <a:schemeClr val="bg1"/>
              </a:solidFill>
              <a:latin typeface="+mn-lt"/>
            </a:endParaRPr>
          </a:p>
        </p:txBody>
      </p:sp>
    </p:spTree>
    <p:extLst>
      <p:ext uri="{BB962C8B-B14F-4D97-AF65-F5344CB8AC3E}">
        <p14:creationId xmlns:p14="http://schemas.microsoft.com/office/powerpoint/2010/main" val="368467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8" presetClass="entr" presetSubtype="12"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strips(downLeft)">
                                      <p:cBhvr>
                                        <p:cTn id="13" dur="500"/>
                                        <p:tgtEl>
                                          <p:spTgt spid="2">
                                            <p:txEl>
                                              <p:pRg st="3" end="3"/>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8" presetClass="entr" presetSubtype="12" fill="hold" nodeType="click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strips(downLeft)">
                                      <p:cBhvr>
                                        <p:cTn id="18"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0" y="762000"/>
            <a:ext cx="9144000" cy="2954655"/>
          </a:xfrm>
          <a:prstGeom prst="rect">
            <a:avLst/>
          </a:prstGeom>
          <a:noFill/>
          <a:ln w="9525">
            <a:noFill/>
            <a:miter lim="800000"/>
            <a:headEnd/>
            <a:tailEnd/>
          </a:ln>
        </p:spPr>
        <p:txBody>
          <a:bodyPr>
            <a:spAutoFit/>
          </a:bodyPr>
          <a:lstStyle/>
          <a:p>
            <a:pPr>
              <a:spcBef>
                <a:spcPct val="20000"/>
              </a:spcBef>
              <a:buClr>
                <a:schemeClr val="accent2"/>
              </a:buClr>
              <a:buFont typeface="Wingdings" pitchFamily="19" charset="2"/>
              <a:buNone/>
              <a:defRPr/>
            </a:pPr>
            <a:r>
              <a:rPr lang="en-US" sz="2800" b="1" dirty="0">
                <a:solidFill>
                  <a:srgbClr val="FFFF00"/>
                </a:solidFill>
                <a:latin typeface="+mn-lt"/>
                <a:cs typeface="Times New Roman" pitchFamily="19" charset="0"/>
              </a:rPr>
              <a:t>3. </a:t>
            </a:r>
            <a:r>
              <a:rPr lang="en-US" sz="2800" b="1" u="sng" dirty="0">
                <a:solidFill>
                  <a:srgbClr val="FFFF00"/>
                </a:solidFill>
                <a:latin typeface="+mn-lt"/>
                <a:cs typeface="Times New Roman" pitchFamily="19" charset="0"/>
              </a:rPr>
              <a:t>HEALTH</a:t>
            </a:r>
            <a:r>
              <a:rPr lang="en-US" sz="2800" b="1" dirty="0">
                <a:solidFill>
                  <a:srgbClr val="FFFF00"/>
                </a:solidFill>
                <a:latin typeface="+mn-lt"/>
                <a:cs typeface="Times New Roman" pitchFamily="19" charset="0"/>
              </a:rPr>
              <a:t>: </a:t>
            </a:r>
            <a:r>
              <a:rPr lang="en-US" sz="2800" b="1" dirty="0">
                <a:solidFill>
                  <a:srgbClr val="FFFF00"/>
                </a:solidFill>
                <a:latin typeface="+mn-lt"/>
              </a:rPr>
              <a:t>Know and follow healthy guidelines 	daily.</a:t>
            </a:r>
            <a:endParaRPr lang="en-US" sz="2800" b="1" u="sng" dirty="0">
              <a:solidFill>
                <a:srgbClr val="FFFF00"/>
              </a:solidFill>
              <a:latin typeface="+mn-lt"/>
              <a:cs typeface="Times New Roman" pitchFamily="19" charset="0"/>
            </a:endParaRPr>
          </a:p>
          <a:p>
            <a:pPr algn="ctr">
              <a:defRPr/>
            </a:pPr>
            <a:endParaRPr lang="en-US" sz="3200" b="1" i="1" dirty="0">
              <a:solidFill>
                <a:srgbClr val="FFFF00"/>
              </a:solidFill>
              <a:cs typeface="Times New Roman" pitchFamily="18" charset="0"/>
            </a:endParaRPr>
          </a:p>
          <a:p>
            <a:pPr algn="ctr">
              <a:spcAft>
                <a:spcPts val="1200"/>
              </a:spcAft>
              <a:defRPr/>
            </a:pPr>
            <a:r>
              <a:rPr lang="en-US" sz="3200" b="1" i="1" dirty="0">
                <a:solidFill>
                  <a:srgbClr val="FFFF00"/>
                </a:solidFill>
                <a:cs typeface="Times New Roman" pitchFamily="18" charset="0"/>
              </a:rPr>
              <a:t>Leadership Truth: Today's health gives me strength.</a:t>
            </a:r>
          </a:p>
          <a:p>
            <a:pPr algn="ctr">
              <a:defRPr/>
            </a:pPr>
            <a:endParaRPr lang="en-US" sz="2800" i="1" dirty="0">
              <a:solidFill>
                <a:schemeClr val="bg1"/>
              </a:solidFill>
              <a:cs typeface="Times New Roman" pitchFamily="18" charset="0"/>
            </a:endParaRPr>
          </a:p>
          <a:p>
            <a:pPr algn="ctr">
              <a:defRPr/>
            </a:pPr>
            <a:endParaRPr lang="en-US" sz="2800" i="1" dirty="0">
              <a:solidFill>
                <a:schemeClr val="bg1"/>
              </a:solidFill>
              <a:cs typeface="Times New Roman" pitchFamily="18" charset="0"/>
            </a:endParaRPr>
          </a:p>
        </p:txBody>
      </p:sp>
      <p:sp>
        <p:nvSpPr>
          <p:cNvPr id="3" name="Rectangle 2"/>
          <p:cNvSpPr txBox="1">
            <a:spLocks noChangeArrowheads="1"/>
          </p:cNvSpPr>
          <p:nvPr/>
        </p:nvSpPr>
        <p:spPr>
          <a:xfrm>
            <a:off x="0" y="0"/>
            <a:ext cx="9144000" cy="685800"/>
          </a:xfrm>
          <a:prstGeom prst="rect">
            <a:avLst/>
          </a:prstGeom>
        </p:spPr>
        <p:txBody>
          <a:bodyPr/>
          <a:lstStyle/>
          <a:p>
            <a:pPr marL="342900" indent="-342900" algn="ctr">
              <a:lnSpc>
                <a:spcPct val="90000"/>
              </a:lnSpc>
              <a:spcBef>
                <a:spcPct val="20000"/>
              </a:spcBef>
              <a:defRPr/>
            </a:pPr>
            <a:r>
              <a:rPr lang="en-US" sz="3200" i="1" kern="0" dirty="0">
                <a:solidFill>
                  <a:srgbClr val="FFFF00"/>
                </a:solidFill>
                <a:ea typeface="+mn-ea"/>
                <a:cs typeface="Times New Roman" pitchFamily="18" charset="0"/>
              </a:rPr>
              <a:t> </a:t>
            </a:r>
            <a:r>
              <a:rPr lang="en-US" sz="2800" b="1" i="1" kern="0" dirty="0">
                <a:solidFill>
                  <a:srgbClr val="FFFF00"/>
                </a:solidFill>
                <a:latin typeface="Verdana" pitchFamily="34" charset="0"/>
                <a:ea typeface="+mn-ea"/>
                <a:cs typeface="Times New Roman" pitchFamily="18" charset="0"/>
              </a:rPr>
              <a:t>Twelve Important Decision …</a:t>
            </a:r>
          </a:p>
        </p:txBody>
      </p:sp>
      <p:pic>
        <p:nvPicPr>
          <p:cNvPr id="4" name="Picture 2" descr="Image result for health">
            <a:extLst>
              <a:ext uri="{FF2B5EF4-FFF2-40B4-BE49-F238E27FC236}">
                <a16:creationId xmlns:a16="http://schemas.microsoft.com/office/drawing/2014/main" id="{ED0E5B30-12D0-3149-A28C-B625016B853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81000" y="3429000"/>
            <a:ext cx="8235532" cy="30189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additive="base">
                                        <p:cTn id="1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1262" t="3255" r="5731" b="16954"/>
          <a:stretch/>
        </p:blipFill>
        <p:spPr>
          <a:xfrm>
            <a:off x="1905000" y="98213"/>
            <a:ext cx="5410200" cy="6732695"/>
          </a:xfrm>
          <a:prstGeom prst="rect">
            <a:avLst/>
          </a:prstGeom>
        </p:spPr>
      </p:pic>
    </p:spTree>
    <p:extLst>
      <p:ext uri="{BB962C8B-B14F-4D97-AF65-F5344CB8AC3E}">
        <p14:creationId xmlns:p14="http://schemas.microsoft.com/office/powerpoint/2010/main" val="178854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0" y="228600"/>
            <a:ext cx="9144000" cy="3231654"/>
          </a:xfrm>
          <a:prstGeom prst="rect">
            <a:avLst/>
          </a:prstGeom>
          <a:noFill/>
          <a:ln w="9525">
            <a:noFill/>
            <a:miter lim="800000"/>
            <a:headEnd/>
            <a:tailEnd/>
          </a:ln>
        </p:spPr>
        <p:txBody>
          <a:bodyPr>
            <a:spAutoFit/>
          </a:bodyPr>
          <a:lstStyle/>
          <a:p>
            <a:pPr>
              <a:spcBef>
                <a:spcPct val="20000"/>
              </a:spcBef>
              <a:buClr>
                <a:schemeClr val="accent2"/>
              </a:buClr>
              <a:buFont typeface="Wingdings" pitchFamily="19" charset="2"/>
              <a:buNone/>
              <a:defRPr/>
            </a:pPr>
            <a:r>
              <a:rPr lang="en-US" sz="2800" b="1" dirty="0">
                <a:solidFill>
                  <a:srgbClr val="FFFF00"/>
                </a:solidFill>
                <a:latin typeface="+mn-lt"/>
                <a:cs typeface="Times New Roman" pitchFamily="19" charset="0"/>
              </a:rPr>
              <a:t>3. </a:t>
            </a:r>
            <a:r>
              <a:rPr lang="en-US" sz="2800" b="1" u="sng" dirty="0">
                <a:solidFill>
                  <a:srgbClr val="FFFF00"/>
                </a:solidFill>
                <a:latin typeface="+mn-lt"/>
                <a:cs typeface="Times New Roman" pitchFamily="19" charset="0"/>
              </a:rPr>
              <a:t>HEALTH</a:t>
            </a:r>
            <a:r>
              <a:rPr lang="en-US" sz="2800" b="1" dirty="0">
                <a:solidFill>
                  <a:srgbClr val="FFFF00"/>
                </a:solidFill>
                <a:latin typeface="+mn-lt"/>
                <a:cs typeface="Times New Roman" pitchFamily="19" charset="0"/>
              </a:rPr>
              <a:t>: </a:t>
            </a:r>
            <a:r>
              <a:rPr lang="en-US" sz="2800" b="1" dirty="0">
                <a:solidFill>
                  <a:srgbClr val="FFFF00"/>
                </a:solidFill>
                <a:latin typeface="+mn-lt"/>
              </a:rPr>
              <a:t>Know and follow healthy guidelines 	daily.</a:t>
            </a:r>
            <a:br>
              <a:rPr lang="en-US" sz="2800" b="1" dirty="0">
                <a:solidFill>
                  <a:srgbClr val="FFFF00"/>
                </a:solidFill>
                <a:latin typeface="+mn-lt"/>
              </a:rPr>
            </a:br>
            <a:r>
              <a:rPr lang="en-US" sz="1050" b="1" dirty="0">
                <a:latin typeface="+mn-lt"/>
              </a:rPr>
              <a:t>.</a:t>
            </a:r>
            <a:endParaRPr lang="en-US" sz="1600" b="1" i="1" dirty="0">
              <a:cs typeface="Times New Roman" pitchFamily="18" charset="0"/>
            </a:endParaRPr>
          </a:p>
          <a:p>
            <a:pPr marL="514350" indent="-514350">
              <a:spcAft>
                <a:spcPts val="1200"/>
              </a:spcAft>
              <a:buFont typeface="+mj-lt"/>
              <a:buAutoNum type="alphaLcPeriod"/>
              <a:tabLst>
                <a:tab pos="457200" algn="l"/>
              </a:tabLst>
              <a:defRPr/>
            </a:pPr>
            <a:r>
              <a:rPr lang="en-US" sz="3200" b="1" dirty="0">
                <a:solidFill>
                  <a:srgbClr val="FFFF00"/>
                </a:solidFill>
              </a:rPr>
              <a:t>Lasting leaders recognize their body is a vehicle that carries them to their mission.</a:t>
            </a:r>
            <a:r>
              <a:rPr lang="fr-FR" sz="3200" b="1" dirty="0"/>
              <a:t> </a:t>
            </a:r>
            <a:endParaRPr lang="en-US" sz="3200" b="1" dirty="0">
              <a:solidFill>
                <a:srgbClr val="FFFF00"/>
              </a:solidFill>
            </a:endParaRPr>
          </a:p>
          <a:p>
            <a:pPr algn="ctr">
              <a:defRPr/>
            </a:pPr>
            <a:endParaRPr lang="en-US" sz="2800" i="1" dirty="0">
              <a:solidFill>
                <a:schemeClr val="bg1"/>
              </a:solidFill>
              <a:cs typeface="Times New Roman" pitchFamily="18" charset="0"/>
            </a:endParaRPr>
          </a:p>
          <a:p>
            <a:pPr algn="ctr">
              <a:defRPr/>
            </a:pPr>
            <a:endParaRPr lang="en-US" sz="2800" i="1" dirty="0">
              <a:solidFill>
                <a:schemeClr val="bg1"/>
              </a:solidFill>
              <a:cs typeface="Times New Roman" pitchFamily="18" charset="0"/>
            </a:endParaRPr>
          </a:p>
        </p:txBody>
      </p:sp>
      <p:pic>
        <p:nvPicPr>
          <p:cNvPr id="5" name="Picture 4" descr="Logo, company name&#10;&#10;Description automatically generated">
            <a:extLst>
              <a:ext uri="{FF2B5EF4-FFF2-40B4-BE49-F238E27FC236}">
                <a16:creationId xmlns:a16="http://schemas.microsoft.com/office/drawing/2014/main" id="{FFDA058D-C76E-324F-A52D-311D2760FE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2971800"/>
            <a:ext cx="4762500" cy="3524250"/>
          </a:xfrm>
          <a:prstGeom prst="rect">
            <a:avLst/>
          </a:prstGeom>
        </p:spPr>
      </p:pic>
    </p:spTree>
    <p:extLst>
      <p:ext uri="{BB962C8B-B14F-4D97-AF65-F5344CB8AC3E}">
        <p14:creationId xmlns:p14="http://schemas.microsoft.com/office/powerpoint/2010/main" val="130697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0" y="152400"/>
            <a:ext cx="9144000" cy="3108543"/>
          </a:xfrm>
          <a:prstGeom prst="rect">
            <a:avLst/>
          </a:prstGeom>
          <a:noFill/>
          <a:ln w="9525">
            <a:noFill/>
            <a:miter lim="800000"/>
            <a:headEnd/>
            <a:tailEnd/>
          </a:ln>
        </p:spPr>
        <p:txBody>
          <a:bodyPr>
            <a:spAutoFit/>
          </a:bodyPr>
          <a:lstStyle/>
          <a:p>
            <a:pPr>
              <a:spcBef>
                <a:spcPct val="20000"/>
              </a:spcBef>
              <a:spcAft>
                <a:spcPts val="1200"/>
              </a:spcAft>
              <a:buClr>
                <a:schemeClr val="accent2"/>
              </a:buClr>
              <a:buFont typeface="Wingdings" pitchFamily="19" charset="2"/>
              <a:buNone/>
              <a:defRPr/>
            </a:pPr>
            <a:r>
              <a:rPr lang="en-US" sz="2800" b="1" dirty="0">
                <a:solidFill>
                  <a:srgbClr val="FFFF00"/>
                </a:solidFill>
                <a:latin typeface="+mn-lt"/>
                <a:cs typeface="Times New Roman" pitchFamily="19" charset="0"/>
              </a:rPr>
              <a:t>3. </a:t>
            </a:r>
            <a:r>
              <a:rPr lang="en-US" sz="2800" b="1" u="sng" dirty="0">
                <a:solidFill>
                  <a:srgbClr val="FFFF00"/>
                </a:solidFill>
                <a:latin typeface="+mn-lt"/>
                <a:cs typeface="Times New Roman" pitchFamily="19" charset="0"/>
              </a:rPr>
              <a:t>HEALTH</a:t>
            </a:r>
            <a:r>
              <a:rPr lang="en-US" sz="2800" b="1" dirty="0">
                <a:solidFill>
                  <a:srgbClr val="FFFF00"/>
                </a:solidFill>
                <a:latin typeface="+mn-lt"/>
                <a:cs typeface="Times New Roman" pitchFamily="19" charset="0"/>
              </a:rPr>
              <a:t>: </a:t>
            </a:r>
            <a:r>
              <a:rPr lang="en-US" sz="2800" b="1" dirty="0">
                <a:solidFill>
                  <a:srgbClr val="FFFF00"/>
                </a:solidFill>
                <a:latin typeface="+mn-lt"/>
              </a:rPr>
              <a:t>Know and follow healthy guidelines 	daily.</a:t>
            </a:r>
            <a:endParaRPr lang="en-US" sz="3200" b="1" i="1" dirty="0">
              <a:solidFill>
                <a:srgbClr val="FFFF00"/>
              </a:solidFill>
              <a:cs typeface="Times New Roman" pitchFamily="18" charset="0"/>
            </a:endParaRPr>
          </a:p>
          <a:p>
            <a:pPr marL="514350" indent="-514350">
              <a:spcAft>
                <a:spcPts val="1200"/>
              </a:spcAft>
              <a:buFont typeface="+mj-lt"/>
              <a:buAutoNum type="alphaLcPeriod" startAt="2"/>
              <a:tabLst>
                <a:tab pos="457200" algn="l"/>
              </a:tabLst>
              <a:defRPr/>
            </a:pPr>
            <a:r>
              <a:rPr lang="en-US" sz="3200" b="1" dirty="0">
                <a:solidFill>
                  <a:srgbClr val="FFFF00"/>
                </a:solidFill>
              </a:rPr>
              <a:t>Proper diet and exercise provide the energy to lead well over the long haul.</a:t>
            </a:r>
            <a:r>
              <a:rPr lang="fr-FR" sz="3200" b="1" dirty="0"/>
              <a:t> </a:t>
            </a:r>
            <a:endParaRPr lang="en-US" sz="3200" b="1" dirty="0">
              <a:solidFill>
                <a:srgbClr val="FFFF00"/>
              </a:solidFill>
            </a:endParaRPr>
          </a:p>
          <a:p>
            <a:pPr algn="ctr">
              <a:defRPr/>
            </a:pPr>
            <a:endParaRPr lang="en-US" sz="2800" i="1" dirty="0">
              <a:solidFill>
                <a:schemeClr val="bg1"/>
              </a:solidFill>
              <a:cs typeface="Times New Roman" pitchFamily="18" charset="0"/>
            </a:endParaRPr>
          </a:p>
          <a:p>
            <a:pPr algn="ctr">
              <a:defRPr/>
            </a:pPr>
            <a:endParaRPr lang="en-US" sz="2800" i="1" dirty="0">
              <a:solidFill>
                <a:schemeClr val="bg1"/>
              </a:solidFill>
              <a:cs typeface="Times New Roman" pitchFamily="18" charset="0"/>
            </a:endParaRPr>
          </a:p>
        </p:txBody>
      </p:sp>
      <p:pic>
        <p:nvPicPr>
          <p:cNvPr id="4" name="Picture 3">
            <a:extLst>
              <a:ext uri="{FF2B5EF4-FFF2-40B4-BE49-F238E27FC236}">
                <a16:creationId xmlns:a16="http://schemas.microsoft.com/office/drawing/2014/main" id="{D7E72788-E2BF-2843-9DBA-5785873AD6C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34000" y="2590800"/>
            <a:ext cx="3657600" cy="4137212"/>
          </a:xfrm>
          <a:prstGeom prst="rect">
            <a:avLst/>
          </a:prstGeom>
        </p:spPr>
      </p:pic>
      <p:pic>
        <p:nvPicPr>
          <p:cNvPr id="5" name="Picture 4">
            <a:extLst>
              <a:ext uri="{FF2B5EF4-FFF2-40B4-BE49-F238E27FC236}">
                <a16:creationId xmlns:a16="http://schemas.microsoft.com/office/drawing/2014/main" id="{EBC49448-E484-2142-BC85-BB7899AAFD5C}"/>
              </a:ext>
            </a:extLst>
          </p:cNvPr>
          <p:cNvPicPr>
            <a:picLocks noChangeAspect="1"/>
          </p:cNvPicPr>
          <p:nvPr/>
        </p:nvPicPr>
        <p:blipFill>
          <a:blip r:embed="rId3"/>
          <a:stretch>
            <a:fillRect/>
          </a:stretch>
        </p:blipFill>
        <p:spPr>
          <a:xfrm>
            <a:off x="766482" y="4800600"/>
            <a:ext cx="3810000" cy="1783080"/>
          </a:xfrm>
          <a:prstGeom prst="rect">
            <a:avLst/>
          </a:prstGeom>
        </p:spPr>
      </p:pic>
      <p:pic>
        <p:nvPicPr>
          <p:cNvPr id="6" name="Picture 5">
            <a:extLst>
              <a:ext uri="{FF2B5EF4-FFF2-40B4-BE49-F238E27FC236}">
                <a16:creationId xmlns:a16="http://schemas.microsoft.com/office/drawing/2014/main" id="{56DDABE8-EB29-1045-AB28-569C8680C7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23682" y="2437150"/>
            <a:ext cx="2895600" cy="2171700"/>
          </a:xfrm>
          <a:prstGeom prst="rect">
            <a:avLst/>
          </a:prstGeom>
        </p:spPr>
      </p:pic>
    </p:spTree>
    <p:extLst>
      <p:ext uri="{BB962C8B-B14F-4D97-AF65-F5344CB8AC3E}">
        <p14:creationId xmlns:p14="http://schemas.microsoft.com/office/powerpoint/2010/main" val="40087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500"/>
                            </p:stCondLst>
                            <p:childTnLst>
                              <p:par>
                                <p:cTn id="13" presetID="22" presetClass="entr" presetSubtype="4" fill="hold" nodeType="after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par>
                          <p:cTn id="16" fill="hold">
                            <p:stCondLst>
                              <p:cond delay="1500"/>
                            </p:stCondLst>
                            <p:childTnLst>
                              <p:par>
                                <p:cTn id="17" presetID="22" presetClass="entr" presetSubtype="4" fill="hold" nodeType="after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0" y="152400"/>
            <a:ext cx="9144000" cy="2954655"/>
          </a:xfrm>
          <a:prstGeom prst="rect">
            <a:avLst/>
          </a:prstGeom>
          <a:noFill/>
          <a:ln w="9525">
            <a:noFill/>
            <a:miter lim="800000"/>
            <a:headEnd/>
            <a:tailEnd/>
          </a:ln>
        </p:spPr>
        <p:txBody>
          <a:bodyPr>
            <a:spAutoFit/>
          </a:bodyPr>
          <a:lstStyle/>
          <a:p>
            <a:pPr>
              <a:spcBef>
                <a:spcPct val="20000"/>
              </a:spcBef>
              <a:buClr>
                <a:schemeClr val="accent2"/>
              </a:buClr>
              <a:buFont typeface="Wingdings" pitchFamily="19" charset="2"/>
              <a:buNone/>
              <a:defRPr/>
            </a:pPr>
            <a:r>
              <a:rPr lang="en-US" sz="2800" b="1" dirty="0">
                <a:solidFill>
                  <a:srgbClr val="FFFF00"/>
                </a:solidFill>
                <a:latin typeface="+mn-lt"/>
                <a:cs typeface="Times New Roman" pitchFamily="19" charset="0"/>
              </a:rPr>
              <a:t>3. </a:t>
            </a:r>
            <a:r>
              <a:rPr lang="en-US" sz="2800" b="1" u="sng" dirty="0">
                <a:solidFill>
                  <a:srgbClr val="FFFF00"/>
                </a:solidFill>
                <a:latin typeface="+mn-lt"/>
                <a:cs typeface="Times New Roman" pitchFamily="19" charset="0"/>
              </a:rPr>
              <a:t>HEALTH</a:t>
            </a:r>
            <a:r>
              <a:rPr lang="en-US" sz="2800" b="1" dirty="0">
                <a:solidFill>
                  <a:srgbClr val="FFFF00"/>
                </a:solidFill>
                <a:latin typeface="+mn-lt"/>
                <a:cs typeface="Times New Roman" pitchFamily="19" charset="0"/>
              </a:rPr>
              <a:t>: </a:t>
            </a:r>
            <a:r>
              <a:rPr lang="en-US" sz="2800" b="1" dirty="0">
                <a:solidFill>
                  <a:srgbClr val="FFFF00"/>
                </a:solidFill>
                <a:latin typeface="+mn-lt"/>
              </a:rPr>
              <a:t>Know and follow healthy guidelines 	daily.</a:t>
            </a:r>
            <a:endParaRPr lang="en-US" sz="3200" b="1" i="1" dirty="0">
              <a:solidFill>
                <a:srgbClr val="FFFF00"/>
              </a:solidFill>
              <a:cs typeface="Times New Roman" pitchFamily="18" charset="0"/>
            </a:endParaRPr>
          </a:p>
          <a:p>
            <a:pPr marL="514350" indent="-514350">
              <a:spcAft>
                <a:spcPts val="1200"/>
              </a:spcAft>
              <a:buFont typeface="+mj-lt"/>
              <a:buAutoNum type="alphaLcPeriod" startAt="3"/>
              <a:tabLst>
                <a:tab pos="457200" algn="l"/>
              </a:tabLst>
              <a:defRPr/>
            </a:pPr>
            <a:r>
              <a:rPr lang="en-US" sz="3200" b="1" dirty="0">
                <a:solidFill>
                  <a:srgbClr val="FFFF00"/>
                </a:solidFill>
              </a:rPr>
              <a:t>Your physical health will impact your spiritual stamina and perspective.</a:t>
            </a:r>
            <a:r>
              <a:rPr lang="fr-FR" sz="3200" b="1" dirty="0"/>
              <a:t> </a:t>
            </a:r>
          </a:p>
          <a:p>
            <a:pPr algn="ctr">
              <a:defRPr/>
            </a:pPr>
            <a:endParaRPr lang="en-US" sz="2800" i="1" dirty="0">
              <a:solidFill>
                <a:schemeClr val="bg1"/>
              </a:solidFill>
              <a:cs typeface="Times New Roman" pitchFamily="18" charset="0"/>
            </a:endParaRPr>
          </a:p>
          <a:p>
            <a:pPr algn="ctr">
              <a:defRPr/>
            </a:pPr>
            <a:endParaRPr lang="en-US" sz="2800" i="1" dirty="0">
              <a:solidFill>
                <a:schemeClr val="bg1"/>
              </a:solidFill>
              <a:cs typeface="Times New Roman" pitchFamily="18" charset="0"/>
            </a:endParaRPr>
          </a:p>
        </p:txBody>
      </p:sp>
      <p:pic>
        <p:nvPicPr>
          <p:cNvPr id="3" name="Picture 2" descr="A close up of a toy&#10;&#10;Description automatically generated">
            <a:extLst>
              <a:ext uri="{FF2B5EF4-FFF2-40B4-BE49-F238E27FC236}">
                <a16:creationId xmlns:a16="http://schemas.microsoft.com/office/drawing/2014/main" id="{6C2B63EF-A27C-CA4B-B9FC-5D3C3F1547F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10978" y="2514600"/>
            <a:ext cx="4122044" cy="4122044"/>
          </a:xfrm>
          <a:prstGeom prst="rect">
            <a:avLst/>
          </a:prstGeom>
        </p:spPr>
      </p:pic>
    </p:spTree>
    <p:extLst>
      <p:ext uri="{BB962C8B-B14F-4D97-AF65-F5344CB8AC3E}">
        <p14:creationId xmlns:p14="http://schemas.microsoft.com/office/powerpoint/2010/main" val="77912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0" y="152400"/>
            <a:ext cx="9144000" cy="3262432"/>
          </a:xfrm>
          <a:prstGeom prst="rect">
            <a:avLst/>
          </a:prstGeom>
          <a:noFill/>
          <a:ln w="9525">
            <a:noFill/>
            <a:miter lim="800000"/>
            <a:headEnd/>
            <a:tailEnd/>
          </a:ln>
        </p:spPr>
        <p:txBody>
          <a:bodyPr>
            <a:spAutoFit/>
          </a:bodyPr>
          <a:lstStyle/>
          <a:p>
            <a:pPr>
              <a:spcBef>
                <a:spcPct val="20000"/>
              </a:spcBef>
              <a:spcAft>
                <a:spcPts val="1800"/>
              </a:spcAft>
              <a:buClr>
                <a:schemeClr val="accent2"/>
              </a:buClr>
              <a:buFont typeface="Wingdings" pitchFamily="19" charset="2"/>
              <a:buNone/>
              <a:defRPr/>
            </a:pPr>
            <a:r>
              <a:rPr lang="en-US" sz="2800" b="1" dirty="0">
                <a:solidFill>
                  <a:srgbClr val="FFFF00"/>
                </a:solidFill>
                <a:latin typeface="+mn-lt"/>
                <a:cs typeface="Times New Roman" pitchFamily="19" charset="0"/>
              </a:rPr>
              <a:t>3. </a:t>
            </a:r>
            <a:r>
              <a:rPr lang="en-US" sz="2800" b="1" u="sng" dirty="0">
                <a:solidFill>
                  <a:srgbClr val="FFFF00"/>
                </a:solidFill>
                <a:latin typeface="+mn-lt"/>
                <a:cs typeface="Times New Roman" pitchFamily="19" charset="0"/>
              </a:rPr>
              <a:t>HEALTH</a:t>
            </a:r>
            <a:r>
              <a:rPr lang="en-US" sz="2800" b="1" dirty="0">
                <a:solidFill>
                  <a:srgbClr val="FFFF00"/>
                </a:solidFill>
                <a:latin typeface="+mn-lt"/>
                <a:cs typeface="Times New Roman" pitchFamily="19" charset="0"/>
              </a:rPr>
              <a:t>: </a:t>
            </a:r>
            <a:r>
              <a:rPr lang="en-US" sz="2800" b="1" dirty="0">
                <a:solidFill>
                  <a:srgbClr val="FFFF00"/>
                </a:solidFill>
                <a:latin typeface="+mn-lt"/>
              </a:rPr>
              <a:t>Know and follow healthy guidelines 	daily.</a:t>
            </a:r>
            <a:endParaRPr lang="en-US" sz="3200" b="1" i="1" dirty="0">
              <a:solidFill>
                <a:srgbClr val="FFFF00"/>
              </a:solidFill>
              <a:cs typeface="Times New Roman" pitchFamily="18" charset="0"/>
            </a:endParaRPr>
          </a:p>
          <a:p>
            <a:pPr marL="514350" indent="-514350">
              <a:spcAft>
                <a:spcPts val="1800"/>
              </a:spcAft>
              <a:buFont typeface="+mj-lt"/>
              <a:buAutoNum type="alphaLcPeriod" startAt="4"/>
              <a:tabLst>
                <a:tab pos="457200" algn="l"/>
              </a:tabLst>
              <a:defRPr/>
            </a:pPr>
            <a:r>
              <a:rPr lang="en-US" sz="3200" b="1" dirty="0">
                <a:solidFill>
                  <a:srgbClr val="FFFF00"/>
                </a:solidFill>
              </a:rPr>
              <a:t>Mental health is a crucial but often overlooked component of your overall health.</a:t>
            </a:r>
            <a:endParaRPr lang="fr-FR" sz="3200" b="1" dirty="0"/>
          </a:p>
          <a:p>
            <a:pPr algn="ctr">
              <a:defRPr/>
            </a:pPr>
            <a:endParaRPr lang="en-US" sz="2800" i="1" dirty="0">
              <a:solidFill>
                <a:schemeClr val="bg1"/>
              </a:solidFill>
              <a:cs typeface="Times New Roman" pitchFamily="18" charset="0"/>
            </a:endParaRPr>
          </a:p>
          <a:p>
            <a:pPr algn="ctr">
              <a:defRPr/>
            </a:pPr>
            <a:endParaRPr lang="en-US" sz="2800" i="1" dirty="0">
              <a:solidFill>
                <a:schemeClr val="bg1"/>
              </a:solidFill>
              <a:cs typeface="Times New Roman" pitchFamily="18" charset="0"/>
            </a:endParaRPr>
          </a:p>
        </p:txBody>
      </p:sp>
      <p:pic>
        <p:nvPicPr>
          <p:cNvPr id="1032" name="Picture 8">
            <a:extLst>
              <a:ext uri="{FF2B5EF4-FFF2-40B4-BE49-F238E27FC236}">
                <a16:creationId xmlns:a16="http://schemas.microsoft.com/office/drawing/2014/main" id="{78F4B6AF-57C0-EF43-B98A-B18D02D9B3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136343" y="2422397"/>
            <a:ext cx="4795113" cy="4283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9351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32"/>
                                        </p:tgtEl>
                                        <p:attrNameLst>
                                          <p:attrName>style.visibility</p:attrName>
                                        </p:attrNameLst>
                                      </p:cBhvr>
                                      <p:to>
                                        <p:strVal val="visible"/>
                                      </p:to>
                                    </p:set>
                                    <p:anim calcmode="lin" valueType="num">
                                      <p:cBhvr additive="base">
                                        <p:cTn id="11" dur="500" fill="hold"/>
                                        <p:tgtEl>
                                          <p:spTgt spid="1032"/>
                                        </p:tgtEl>
                                        <p:attrNameLst>
                                          <p:attrName>ppt_x</p:attrName>
                                        </p:attrNameLst>
                                      </p:cBhvr>
                                      <p:tavLst>
                                        <p:tav tm="0">
                                          <p:val>
                                            <p:strVal val="#ppt_x"/>
                                          </p:val>
                                        </p:tav>
                                        <p:tav tm="100000">
                                          <p:val>
                                            <p:strVal val="#ppt_x"/>
                                          </p:val>
                                        </p:tav>
                                      </p:tavLst>
                                    </p:anim>
                                    <p:anim calcmode="lin" valueType="num">
                                      <p:cBhvr additive="base">
                                        <p:cTn id="12"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0"/>
            <a:ext cx="9144000" cy="5533823"/>
          </a:xfrm>
          <a:prstGeom prst="rect">
            <a:avLst/>
          </a:prstGeom>
        </p:spPr>
        <p:txBody>
          <a:bodyPr>
            <a:spAutoFit/>
          </a:bodyPr>
          <a:lstStyle/>
          <a:p>
            <a:pPr algn="ctr">
              <a:spcBef>
                <a:spcPct val="20000"/>
              </a:spcBef>
              <a:buClr>
                <a:schemeClr val="accent2"/>
              </a:buClr>
              <a:buFont typeface="Wingdings" pitchFamily="19" charset="2"/>
              <a:buNone/>
              <a:defRPr/>
            </a:pPr>
            <a:r>
              <a:rPr lang="en-US" sz="3200" b="1" u="sng" dirty="0">
                <a:solidFill>
                  <a:srgbClr val="FFFF00"/>
                </a:solidFill>
                <a:latin typeface="+mn-lt"/>
                <a:cs typeface="Times New Roman" pitchFamily="19" charset="0"/>
              </a:rPr>
              <a:t>HEALTH</a:t>
            </a:r>
            <a:endParaRPr lang="fr-FR" sz="3200" b="1" u="sng" dirty="0">
              <a:solidFill>
                <a:schemeClr val="bg1"/>
              </a:solidFill>
              <a:latin typeface="+mn-lt"/>
            </a:endParaRPr>
          </a:p>
          <a:p>
            <a:pPr algn="ctr">
              <a:spcBef>
                <a:spcPct val="20000"/>
              </a:spcBef>
              <a:buClr>
                <a:schemeClr val="accent2"/>
              </a:buClr>
              <a:buFont typeface="Wingdings" pitchFamily="19" charset="2"/>
              <a:buNone/>
              <a:defRPr/>
            </a:pPr>
            <a:endParaRPr lang="fr-FR" sz="2800" b="1" u="sng" dirty="0">
              <a:solidFill>
                <a:schemeClr val="bg1"/>
              </a:solidFill>
              <a:latin typeface="+mn-lt"/>
            </a:endParaRPr>
          </a:p>
          <a:p>
            <a:pPr>
              <a:defRPr/>
            </a:pPr>
            <a:r>
              <a:rPr lang="en-US" sz="3600" dirty="0">
                <a:solidFill>
                  <a:srgbClr val="FFFF00"/>
                </a:solidFill>
                <a:latin typeface="+mn-lt"/>
              </a:rPr>
              <a:t>Personal assessment</a:t>
            </a:r>
            <a:endParaRPr lang="fr-FR" sz="3600" dirty="0">
              <a:solidFill>
                <a:schemeClr val="bg1"/>
              </a:solidFill>
              <a:latin typeface="+mn-lt"/>
            </a:endParaRPr>
          </a:p>
          <a:p>
            <a:pPr>
              <a:defRPr/>
            </a:pPr>
            <a:endParaRPr lang="fr-FR" sz="3600" dirty="0">
              <a:solidFill>
                <a:schemeClr val="bg1"/>
              </a:solidFill>
              <a:latin typeface="+mn-lt"/>
            </a:endParaRPr>
          </a:p>
          <a:p>
            <a:pPr marL="571500" indent="-571500">
              <a:buFont typeface="Arial" panose="020B0604020202020204" pitchFamily="34" charset="0"/>
              <a:buChar char="•"/>
              <a:defRPr/>
            </a:pPr>
            <a:r>
              <a:rPr lang="en-US" sz="3600" dirty="0">
                <a:solidFill>
                  <a:srgbClr val="FFFF00"/>
                </a:solidFill>
                <a:latin typeface="+mn-lt"/>
              </a:rPr>
              <a:t>Rate your diet, your exercise, and your rest. </a:t>
            </a:r>
            <a:endParaRPr lang="fr-FR" sz="3600" dirty="0">
              <a:solidFill>
                <a:schemeClr val="bg1"/>
              </a:solidFill>
              <a:latin typeface="+mn-lt"/>
            </a:endParaRPr>
          </a:p>
          <a:p>
            <a:pPr marL="571500" indent="-571500">
              <a:buFont typeface="Arial" panose="020B0604020202020204" pitchFamily="34" charset="0"/>
              <a:buChar char="•"/>
              <a:defRPr/>
            </a:pPr>
            <a:endParaRPr lang="fr-FR" sz="3600" dirty="0">
              <a:solidFill>
                <a:schemeClr val="bg1"/>
              </a:solidFill>
              <a:latin typeface="+mn-lt"/>
            </a:endParaRPr>
          </a:p>
          <a:p>
            <a:pPr marL="571500" indent="-571500">
              <a:buFont typeface="Arial" panose="020B0604020202020204" pitchFamily="34" charset="0"/>
              <a:buChar char="•"/>
              <a:defRPr/>
            </a:pPr>
            <a:r>
              <a:rPr lang="en-US" sz="3600" dirty="0">
                <a:solidFill>
                  <a:srgbClr val="FFFF00"/>
                </a:solidFill>
                <a:latin typeface="+mn-lt"/>
              </a:rPr>
              <a:t>Are you healthy? What changes do you need to make?</a:t>
            </a:r>
            <a:endParaRPr lang="fr-FR" sz="3600" dirty="0">
              <a:solidFill>
                <a:schemeClr val="bg1"/>
              </a:solidFill>
              <a:latin typeface="+mn-lt"/>
            </a:endParaRPr>
          </a:p>
          <a:p>
            <a:pPr>
              <a:defRPr/>
            </a:pPr>
            <a:r>
              <a:rPr lang="fr-FR" sz="3600" dirty="0">
                <a:solidFill>
                  <a:schemeClr val="bg1"/>
                </a:solidFill>
                <a:latin typeface="+mn-lt"/>
              </a:rPr>
              <a:t>	</a:t>
            </a:r>
            <a:r>
              <a:rPr lang="en-US" sz="3600" dirty="0">
                <a:solidFill>
                  <a:schemeClr val="bg1"/>
                </a:solidFill>
                <a:latin typeface="+mn-lt"/>
              </a:rPr>
              <a:t> </a:t>
            </a:r>
            <a:endParaRPr lang="en-US" sz="36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8" presetClass="entr" presetSubtype="12"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strips(downLeft)">
                                      <p:cBhvr>
                                        <p:cTn id="13" dur="500"/>
                                        <p:tgtEl>
                                          <p:spTgt spid="2">
                                            <p:txEl>
                                              <p:pRg st="4" end="4"/>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8" presetClass="entr" presetSubtype="12" fill="hold" nodeType="clickEffect">
                                  <p:stCondLst>
                                    <p:cond delay="0"/>
                                  </p:stCondLst>
                                  <p:childTnLst>
                                    <p:set>
                                      <p:cBhvr>
                                        <p:cTn id="17" dur="1" fill="hold">
                                          <p:stCondLst>
                                            <p:cond delay="0"/>
                                          </p:stCondLst>
                                        </p:cTn>
                                        <p:tgtEl>
                                          <p:spTgt spid="2">
                                            <p:txEl>
                                              <p:pRg st="6" end="6"/>
                                            </p:txEl>
                                          </p:spTgt>
                                        </p:tgtEl>
                                        <p:attrNameLst>
                                          <p:attrName>style.visibility</p:attrName>
                                        </p:attrNameLst>
                                      </p:cBhvr>
                                      <p:to>
                                        <p:strVal val="visible"/>
                                      </p:to>
                                    </p:set>
                                    <p:animEffect transition="in" filter="strips(downLeft)">
                                      <p:cBhvr>
                                        <p:cTn id="1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ext Box 5"/>
          <p:cNvSpPr txBox="1">
            <a:spLocks noChangeArrowheads="1"/>
          </p:cNvSpPr>
          <p:nvPr/>
        </p:nvSpPr>
        <p:spPr bwMode="auto">
          <a:xfrm>
            <a:off x="0" y="685800"/>
            <a:ext cx="9144000" cy="1384995"/>
          </a:xfrm>
          <a:prstGeom prst="rect">
            <a:avLst/>
          </a:prstGeom>
          <a:noFill/>
          <a:ln w="9525">
            <a:noFill/>
            <a:miter lim="800000"/>
            <a:headEnd/>
            <a:tailEnd/>
          </a:ln>
        </p:spPr>
        <p:txBody>
          <a:bodyPr>
            <a:spAutoFit/>
          </a:bodyPr>
          <a:lstStyle/>
          <a:p>
            <a:pPr>
              <a:spcBef>
                <a:spcPct val="20000"/>
              </a:spcBef>
              <a:buClr>
                <a:schemeClr val="accent2"/>
              </a:buClr>
              <a:tabLst>
                <a:tab pos="457200" algn="l"/>
              </a:tabLst>
              <a:defRPr/>
            </a:pPr>
            <a:r>
              <a:rPr lang="en-US" sz="2600" b="1" dirty="0">
                <a:solidFill>
                  <a:srgbClr val="FFFF00"/>
                </a:solidFill>
                <a:latin typeface="+mn-lt"/>
                <a:cs typeface="Times New Roman" pitchFamily="18" charset="0"/>
              </a:rPr>
              <a:t>4. </a:t>
            </a:r>
            <a:r>
              <a:rPr lang="en-US" sz="2600" b="1" u="sng" dirty="0">
                <a:solidFill>
                  <a:srgbClr val="FFFF00"/>
                </a:solidFill>
                <a:latin typeface="+mn-lt"/>
                <a:cs typeface="Times New Roman" pitchFamily="18" charset="0"/>
              </a:rPr>
              <a:t>FAMILY</a:t>
            </a:r>
            <a:r>
              <a:rPr lang="en-US" sz="2600" b="1" dirty="0">
                <a:solidFill>
                  <a:srgbClr val="FFFF00"/>
                </a:solidFill>
                <a:latin typeface="+mn-lt"/>
                <a:cs typeface="Times New Roman" pitchFamily="18" charset="0"/>
              </a:rPr>
              <a:t>: </a:t>
            </a:r>
            <a:r>
              <a:rPr lang="en-US" sz="2600" b="1" dirty="0">
                <a:solidFill>
                  <a:srgbClr val="FFFF00"/>
                </a:solidFill>
                <a:latin typeface="+mn-lt"/>
              </a:rPr>
              <a:t>Communicate with and care for my family 	daily.</a:t>
            </a:r>
            <a:endParaRPr lang="en-US" sz="2600" b="1" u="sng" dirty="0">
              <a:solidFill>
                <a:srgbClr val="FFFF00"/>
              </a:solidFill>
              <a:latin typeface="+mn-lt"/>
              <a:cs typeface="Times New Roman" pitchFamily="18" charset="0"/>
            </a:endParaRPr>
          </a:p>
          <a:p>
            <a:pPr algn="ctr">
              <a:defRPr/>
            </a:pPr>
            <a:r>
              <a:rPr lang="en-US" sz="3200" b="1" i="1" dirty="0">
                <a:solidFill>
                  <a:srgbClr val="FFFF00"/>
                </a:solidFill>
                <a:cs typeface="Times New Roman" pitchFamily="18" charset="0"/>
              </a:rPr>
              <a:t>Leadership Truth: Today's family gives me stability</a:t>
            </a:r>
            <a:r>
              <a:rPr lang="en-US" sz="2800" b="1" i="1" dirty="0">
                <a:solidFill>
                  <a:srgbClr val="FFFF00"/>
                </a:solidFill>
                <a:cs typeface="Times New Roman" pitchFamily="18" charset="0"/>
              </a:rPr>
              <a:t>.</a:t>
            </a:r>
          </a:p>
        </p:txBody>
      </p:sp>
      <p:sp>
        <p:nvSpPr>
          <p:cNvPr id="4" name="Rectangle 2"/>
          <p:cNvSpPr txBox="1">
            <a:spLocks noChangeArrowheads="1"/>
          </p:cNvSpPr>
          <p:nvPr/>
        </p:nvSpPr>
        <p:spPr>
          <a:xfrm>
            <a:off x="0" y="0"/>
            <a:ext cx="9144000" cy="1066800"/>
          </a:xfrm>
          <a:prstGeom prst="rect">
            <a:avLst/>
          </a:prstGeom>
        </p:spPr>
        <p:txBody>
          <a:bodyPr/>
          <a:lstStyle/>
          <a:p>
            <a:pPr marL="342900" indent="-342900" algn="ctr">
              <a:lnSpc>
                <a:spcPct val="90000"/>
              </a:lnSpc>
              <a:spcBef>
                <a:spcPct val="20000"/>
              </a:spcBef>
              <a:defRPr/>
            </a:pPr>
            <a:r>
              <a:rPr lang="en-US" sz="3200" i="1" kern="0" dirty="0">
                <a:solidFill>
                  <a:srgbClr val="FFFF00"/>
                </a:solidFill>
                <a:ea typeface="+mn-ea"/>
                <a:cs typeface="Times New Roman" pitchFamily="18" charset="0"/>
              </a:rPr>
              <a:t> </a:t>
            </a:r>
            <a:r>
              <a:rPr lang="en-US" sz="2800" b="1" i="1" kern="0" dirty="0">
                <a:solidFill>
                  <a:srgbClr val="FFFF00"/>
                </a:solidFill>
                <a:latin typeface="Verdana" pitchFamily="34" charset="0"/>
                <a:ea typeface="+mn-ea"/>
                <a:cs typeface="Times New Roman" pitchFamily="18" charset="0"/>
              </a:rPr>
              <a:t>Twelve Important Decisions …</a:t>
            </a:r>
          </a:p>
        </p:txBody>
      </p:sp>
      <p:pic>
        <p:nvPicPr>
          <p:cNvPr id="2050" name="Picture 2" descr="228,550 Black Family Stock Photos, Pictures &amp;amp; Royalty-Free Images - iStock">
            <a:extLst>
              <a:ext uri="{FF2B5EF4-FFF2-40B4-BE49-F238E27FC236}">
                <a16:creationId xmlns:a16="http://schemas.microsoft.com/office/drawing/2014/main" id="{C8E2853B-CBA5-7A47-AC7C-2493484CDF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235200"/>
            <a:ext cx="6934200" cy="4622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8197">
                                            <p:txEl>
                                              <p:pRg st="0" end="0"/>
                                            </p:txEl>
                                          </p:spTgt>
                                        </p:tgtEl>
                                        <p:attrNameLst>
                                          <p:attrName>style.visibility</p:attrName>
                                        </p:attrNameLst>
                                      </p:cBhvr>
                                      <p:to>
                                        <p:strVal val="visible"/>
                                      </p:to>
                                    </p:set>
                                    <p:animEffect transition="in" filter="barn(inHorizontal)">
                                      <p:cBhvr>
                                        <p:cTn id="7" dur="500"/>
                                        <p:tgtEl>
                                          <p:spTgt spid="81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197">
                                            <p:txEl>
                                              <p:pRg st="1" end="1"/>
                                            </p:txEl>
                                          </p:spTgt>
                                        </p:tgtEl>
                                        <p:attrNameLst>
                                          <p:attrName>style.visibility</p:attrName>
                                        </p:attrNameLst>
                                      </p:cBhvr>
                                      <p:to>
                                        <p:strVal val="visible"/>
                                      </p:to>
                                    </p:set>
                                    <p:anim calcmode="lin" valueType="num">
                                      <p:cBhvr additive="base">
                                        <p:cTn id="12" dur="500" fill="hold"/>
                                        <p:tgtEl>
                                          <p:spTgt spid="8197">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197">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additive="base">
                                        <p:cTn id="16" dur="500" fill="hold"/>
                                        <p:tgtEl>
                                          <p:spTgt spid="2050"/>
                                        </p:tgtEl>
                                        <p:attrNameLst>
                                          <p:attrName>ppt_x</p:attrName>
                                        </p:attrNameLst>
                                      </p:cBhvr>
                                      <p:tavLst>
                                        <p:tav tm="0">
                                          <p:val>
                                            <p:strVal val="#ppt_x"/>
                                          </p:val>
                                        </p:tav>
                                        <p:tav tm="100000">
                                          <p:val>
                                            <p:strVal val="#ppt_x"/>
                                          </p:val>
                                        </p:tav>
                                      </p:tavLst>
                                    </p:anim>
                                    <p:anim calcmode="lin" valueType="num">
                                      <p:cBhvr additive="base">
                                        <p:cTn id="1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uiExpand="1"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ext Box 5"/>
          <p:cNvSpPr txBox="1">
            <a:spLocks noChangeArrowheads="1"/>
          </p:cNvSpPr>
          <p:nvPr/>
        </p:nvSpPr>
        <p:spPr bwMode="auto">
          <a:xfrm>
            <a:off x="0" y="28575"/>
            <a:ext cx="9144000" cy="892552"/>
          </a:xfrm>
          <a:prstGeom prst="rect">
            <a:avLst/>
          </a:prstGeom>
          <a:noFill/>
          <a:ln w="9525">
            <a:noFill/>
            <a:miter lim="800000"/>
            <a:headEnd/>
            <a:tailEnd/>
          </a:ln>
        </p:spPr>
        <p:txBody>
          <a:bodyPr>
            <a:spAutoFit/>
          </a:bodyPr>
          <a:lstStyle/>
          <a:p>
            <a:pPr>
              <a:spcBef>
                <a:spcPct val="20000"/>
              </a:spcBef>
              <a:buClr>
                <a:schemeClr val="accent2"/>
              </a:buClr>
              <a:tabLst>
                <a:tab pos="457200" algn="l"/>
              </a:tabLst>
              <a:defRPr/>
            </a:pPr>
            <a:r>
              <a:rPr lang="en-US" sz="2600" b="1" dirty="0">
                <a:solidFill>
                  <a:srgbClr val="FFFF00"/>
                </a:solidFill>
                <a:latin typeface="+mn-lt"/>
                <a:cs typeface="Times New Roman" pitchFamily="18" charset="0"/>
              </a:rPr>
              <a:t>4. </a:t>
            </a:r>
            <a:r>
              <a:rPr lang="en-US" sz="2600" b="1" u="sng" dirty="0">
                <a:solidFill>
                  <a:srgbClr val="FFFF00"/>
                </a:solidFill>
                <a:latin typeface="+mn-lt"/>
                <a:cs typeface="Times New Roman" pitchFamily="18" charset="0"/>
              </a:rPr>
              <a:t>FAMILY</a:t>
            </a:r>
            <a:r>
              <a:rPr lang="en-US" sz="2600" b="1" dirty="0">
                <a:solidFill>
                  <a:srgbClr val="FFFF00"/>
                </a:solidFill>
                <a:latin typeface="+mn-lt"/>
                <a:cs typeface="Times New Roman" pitchFamily="18" charset="0"/>
              </a:rPr>
              <a:t>: </a:t>
            </a:r>
            <a:r>
              <a:rPr lang="en-US" sz="2600" b="1" dirty="0">
                <a:solidFill>
                  <a:srgbClr val="FFFF00"/>
                </a:solidFill>
                <a:latin typeface="+mn-lt"/>
              </a:rPr>
              <a:t>Communicate with and care for my family 	daily.</a:t>
            </a:r>
            <a:endParaRPr lang="en-US" sz="2600" b="1" u="sng" dirty="0">
              <a:solidFill>
                <a:srgbClr val="FFFF00"/>
              </a:solidFill>
              <a:latin typeface="+mn-lt"/>
              <a:cs typeface="Times New Roman" pitchFamily="18" charset="0"/>
            </a:endParaRPr>
          </a:p>
        </p:txBody>
      </p:sp>
      <p:sp>
        <p:nvSpPr>
          <p:cNvPr id="5" name="Rectangle 4"/>
          <p:cNvSpPr/>
          <p:nvPr/>
        </p:nvSpPr>
        <p:spPr>
          <a:xfrm>
            <a:off x="0" y="1066800"/>
            <a:ext cx="9144000" cy="2769989"/>
          </a:xfrm>
          <a:prstGeom prst="rect">
            <a:avLst/>
          </a:prstGeom>
        </p:spPr>
        <p:txBody>
          <a:bodyPr>
            <a:spAutoFit/>
          </a:bodyPr>
          <a:lstStyle/>
          <a:p>
            <a:pPr marL="514350" indent="-514350">
              <a:spcAft>
                <a:spcPts val="1200"/>
              </a:spcAft>
              <a:buFont typeface="+mj-lt"/>
              <a:buAutoNum type="alphaLcPeriod"/>
              <a:tabLst>
                <a:tab pos="457200" algn="l"/>
              </a:tabLst>
              <a:defRPr/>
            </a:pPr>
            <a:r>
              <a:rPr lang="en-US" sz="3200" b="1" dirty="0">
                <a:solidFill>
                  <a:srgbClr val="FFFF00"/>
                </a:solidFill>
                <a:latin typeface="+mj-lt"/>
              </a:rPr>
              <a:t>Families are often lost – spent as the price for successful ministries.</a:t>
            </a:r>
          </a:p>
          <a:p>
            <a:pPr marL="514350" indent="-514350">
              <a:spcAft>
                <a:spcPts val="1200"/>
              </a:spcAft>
              <a:buFont typeface="+mj-lt"/>
              <a:buAutoNum type="alphaLcPeriod"/>
              <a:tabLst>
                <a:tab pos="457200" algn="l"/>
              </a:tabLst>
              <a:defRPr/>
            </a:pPr>
            <a:r>
              <a:rPr lang="en-US" sz="3200" b="1" dirty="0">
                <a:solidFill>
                  <a:srgbClr val="FFFF00"/>
                </a:solidFill>
                <a:latin typeface="+mj-lt"/>
              </a:rPr>
              <a:t>If we cannot lead our homes, we cannot expect to lead the Church. (1 Tim. 3:4-5)</a:t>
            </a:r>
            <a:endParaRPr lang="en-US" sz="3200" dirty="0">
              <a:solidFill>
                <a:srgbClr val="FFFF00"/>
              </a:solidFill>
              <a:latin typeface="+mj-lt"/>
            </a:endParaRPr>
          </a:p>
          <a:p>
            <a:pPr marL="457200" indent="-457200">
              <a:tabLst>
                <a:tab pos="457200" algn="l"/>
              </a:tabLst>
              <a:defRPr/>
            </a:pPr>
            <a:endParaRPr lang="en-US" sz="2600" b="1" dirty="0">
              <a:solidFill>
                <a:schemeClr val="bg1"/>
              </a:solidFill>
              <a:latin typeface="+mn-lt"/>
            </a:endParaRPr>
          </a:p>
        </p:txBody>
      </p:sp>
      <p:pic>
        <p:nvPicPr>
          <p:cNvPr id="3076" name="Picture 4" descr="Group portrait of multi generation black family at home - Stock Photo -  Dissolve">
            <a:extLst>
              <a:ext uri="{FF2B5EF4-FFF2-40B4-BE49-F238E27FC236}">
                <a16:creationId xmlns:a16="http://schemas.microsoft.com/office/drawing/2014/main" id="{94A9A169-5196-8F41-8769-F185C5E337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438525"/>
            <a:ext cx="4572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90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ext Box 5"/>
          <p:cNvSpPr txBox="1">
            <a:spLocks noChangeArrowheads="1"/>
          </p:cNvSpPr>
          <p:nvPr/>
        </p:nvSpPr>
        <p:spPr bwMode="auto">
          <a:xfrm>
            <a:off x="0" y="28575"/>
            <a:ext cx="9144000" cy="892552"/>
          </a:xfrm>
          <a:prstGeom prst="rect">
            <a:avLst/>
          </a:prstGeom>
          <a:noFill/>
          <a:ln w="9525">
            <a:noFill/>
            <a:miter lim="800000"/>
            <a:headEnd/>
            <a:tailEnd/>
          </a:ln>
        </p:spPr>
        <p:txBody>
          <a:bodyPr>
            <a:spAutoFit/>
          </a:bodyPr>
          <a:lstStyle/>
          <a:p>
            <a:pPr>
              <a:spcBef>
                <a:spcPct val="20000"/>
              </a:spcBef>
              <a:buClr>
                <a:schemeClr val="accent2"/>
              </a:buClr>
              <a:tabLst>
                <a:tab pos="457200" algn="l"/>
              </a:tabLst>
              <a:defRPr/>
            </a:pPr>
            <a:r>
              <a:rPr lang="en-US" sz="2600" b="1" dirty="0">
                <a:solidFill>
                  <a:srgbClr val="FFFF00"/>
                </a:solidFill>
                <a:latin typeface="+mn-lt"/>
                <a:cs typeface="Times New Roman" pitchFamily="18" charset="0"/>
              </a:rPr>
              <a:t>4. </a:t>
            </a:r>
            <a:r>
              <a:rPr lang="en-US" sz="2600" b="1" u="sng" dirty="0">
                <a:solidFill>
                  <a:srgbClr val="FFFF00"/>
                </a:solidFill>
                <a:latin typeface="+mn-lt"/>
                <a:cs typeface="Times New Roman" pitchFamily="18" charset="0"/>
              </a:rPr>
              <a:t>FAMILY</a:t>
            </a:r>
            <a:r>
              <a:rPr lang="en-US" sz="2600" b="1" dirty="0">
                <a:solidFill>
                  <a:srgbClr val="FFFF00"/>
                </a:solidFill>
                <a:latin typeface="+mn-lt"/>
                <a:cs typeface="Times New Roman" pitchFamily="18" charset="0"/>
              </a:rPr>
              <a:t>: </a:t>
            </a:r>
            <a:r>
              <a:rPr lang="en-US" sz="2600" b="1" dirty="0">
                <a:solidFill>
                  <a:srgbClr val="FFFF00"/>
                </a:solidFill>
                <a:latin typeface="+mn-lt"/>
              </a:rPr>
              <a:t>Communicate with and care for my family 	daily.</a:t>
            </a:r>
            <a:endParaRPr lang="en-US" sz="2600" b="1" u="sng" dirty="0">
              <a:solidFill>
                <a:srgbClr val="FFFF00"/>
              </a:solidFill>
              <a:latin typeface="+mn-lt"/>
              <a:cs typeface="Times New Roman" pitchFamily="18" charset="0"/>
            </a:endParaRPr>
          </a:p>
        </p:txBody>
      </p:sp>
      <p:sp>
        <p:nvSpPr>
          <p:cNvPr id="5" name="Rectangle 4"/>
          <p:cNvSpPr/>
          <p:nvPr/>
        </p:nvSpPr>
        <p:spPr>
          <a:xfrm>
            <a:off x="0" y="1066800"/>
            <a:ext cx="9144000" cy="2769989"/>
          </a:xfrm>
          <a:prstGeom prst="rect">
            <a:avLst/>
          </a:prstGeom>
        </p:spPr>
        <p:txBody>
          <a:bodyPr>
            <a:spAutoFit/>
          </a:bodyPr>
          <a:lstStyle/>
          <a:p>
            <a:pPr marL="514350" indent="-514350">
              <a:spcAft>
                <a:spcPts val="1200"/>
              </a:spcAft>
              <a:buFont typeface="+mj-lt"/>
              <a:buAutoNum type="alphaLcPeriod" startAt="3"/>
              <a:tabLst>
                <a:tab pos="457200" algn="l"/>
              </a:tabLst>
              <a:defRPr/>
            </a:pPr>
            <a:r>
              <a:rPr lang="en-US" sz="3200" b="1" dirty="0">
                <a:solidFill>
                  <a:srgbClr val="FFFF00"/>
                </a:solidFill>
                <a:latin typeface="+mj-lt"/>
              </a:rPr>
              <a:t>Success is having those closest to me, love and respect me the most.</a:t>
            </a:r>
            <a:endParaRPr lang="fr-FR" sz="3200" dirty="0">
              <a:solidFill>
                <a:srgbClr val="FFFF00"/>
              </a:solidFill>
              <a:latin typeface="+mj-lt"/>
            </a:endParaRPr>
          </a:p>
          <a:p>
            <a:pPr marL="514350" indent="-514350">
              <a:spcAft>
                <a:spcPts val="1200"/>
              </a:spcAft>
              <a:buFont typeface="+mj-lt"/>
              <a:buAutoNum type="alphaLcPeriod" startAt="3"/>
              <a:tabLst>
                <a:tab pos="457200" algn="l"/>
              </a:tabLst>
              <a:defRPr/>
            </a:pPr>
            <a:r>
              <a:rPr lang="en-US" sz="3200" b="1" dirty="0">
                <a:solidFill>
                  <a:srgbClr val="FFFF00"/>
                </a:solidFill>
                <a:latin typeface="+mj-lt"/>
              </a:rPr>
              <a:t>Families are like gardens; they must be cultivated and watered regularly.</a:t>
            </a:r>
            <a:r>
              <a:rPr lang="fr-FR" sz="3200" b="1" dirty="0">
                <a:solidFill>
                  <a:srgbClr val="FFFF00"/>
                </a:solidFill>
                <a:latin typeface="+mj-lt"/>
              </a:rPr>
              <a:t> </a:t>
            </a:r>
          </a:p>
          <a:p>
            <a:pPr marL="457200" indent="-457200">
              <a:tabLst>
                <a:tab pos="457200" algn="l"/>
              </a:tabLst>
              <a:defRPr/>
            </a:pPr>
            <a:endParaRPr lang="en-US" sz="2600" b="1" dirty="0">
              <a:solidFill>
                <a:schemeClr val="bg1"/>
              </a:solidFill>
              <a:latin typeface="+mn-lt"/>
            </a:endParaRPr>
          </a:p>
        </p:txBody>
      </p:sp>
      <p:pic>
        <p:nvPicPr>
          <p:cNvPr id="4" name="Picture 3" descr="A drawing of a cartoon character&#10;&#10;Description automatically generated">
            <a:extLst>
              <a:ext uri="{FF2B5EF4-FFF2-40B4-BE49-F238E27FC236}">
                <a16:creationId xmlns:a16="http://schemas.microsoft.com/office/drawing/2014/main" id="{AFDBC9A0-844C-8A4A-B8F0-0599B163124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6399" y="3657600"/>
            <a:ext cx="5805459" cy="3092450"/>
          </a:xfrm>
          <a:prstGeom prst="rect">
            <a:avLst/>
          </a:prstGeom>
        </p:spPr>
      </p:pic>
    </p:spTree>
    <p:extLst>
      <p:ext uri="{BB962C8B-B14F-4D97-AF65-F5344CB8AC3E}">
        <p14:creationId xmlns:p14="http://schemas.microsoft.com/office/powerpoint/2010/main" val="111171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90513"/>
            <a:ext cx="9144000" cy="5878532"/>
          </a:xfrm>
          <a:prstGeom prst="rect">
            <a:avLst/>
          </a:prstGeom>
        </p:spPr>
        <p:txBody>
          <a:bodyPr>
            <a:spAutoFit/>
          </a:bodyPr>
          <a:lstStyle/>
          <a:p>
            <a:pPr>
              <a:defRPr/>
            </a:pPr>
            <a:r>
              <a:rPr lang="en-US" sz="3200" b="1" i="1" dirty="0">
                <a:solidFill>
                  <a:srgbClr val="FFFF00"/>
                </a:solidFill>
                <a:latin typeface="+mn-lt"/>
              </a:rPr>
              <a:t>Values that foster healthy family relationships include: </a:t>
            </a:r>
          </a:p>
          <a:p>
            <a:pPr>
              <a:tabLst>
                <a:tab pos="457200" algn="l"/>
                <a:tab pos="914400" algn="l"/>
              </a:tabLst>
              <a:defRPr/>
            </a:pPr>
            <a:endParaRPr lang="fr-FR" dirty="0">
              <a:solidFill>
                <a:schemeClr val="bg1"/>
              </a:solidFill>
              <a:latin typeface="+mn-lt"/>
            </a:endParaRPr>
          </a:p>
          <a:p>
            <a:pPr marL="457200" indent="-457200">
              <a:tabLst>
                <a:tab pos="457200" algn="l"/>
                <a:tab pos="914400" algn="l"/>
                <a:tab pos="1371600" algn="l"/>
                <a:tab pos="1828800" algn="l"/>
                <a:tab pos="2286000" algn="l"/>
              </a:tabLst>
              <a:defRPr/>
            </a:pPr>
            <a:r>
              <a:rPr lang="en-US" sz="3200" b="1" dirty="0">
                <a:solidFill>
                  <a:srgbClr val="FFFF00"/>
                </a:solidFill>
                <a:latin typeface="+mn-lt"/>
              </a:rPr>
              <a:t>	1) commitment to God</a:t>
            </a:r>
            <a:r>
              <a:rPr lang="fr-FR" sz="3200" b="1" dirty="0">
                <a:solidFill>
                  <a:schemeClr val="bg1"/>
                </a:solidFill>
                <a:latin typeface="+mn-lt"/>
              </a:rPr>
              <a:t> </a:t>
            </a:r>
          </a:p>
          <a:p>
            <a:pPr marL="457200" indent="-457200">
              <a:tabLst>
                <a:tab pos="457200" algn="l"/>
                <a:tab pos="914400" algn="l"/>
                <a:tab pos="1371600" algn="l"/>
                <a:tab pos="1828800" algn="l"/>
                <a:tab pos="2286000" algn="l"/>
              </a:tabLst>
              <a:defRPr/>
            </a:pPr>
            <a:endParaRPr lang="en-US" sz="1600" b="1" dirty="0">
              <a:solidFill>
                <a:srgbClr val="FFFF00"/>
              </a:solidFill>
              <a:latin typeface="+mn-lt"/>
            </a:endParaRPr>
          </a:p>
          <a:p>
            <a:pPr marL="457200" indent="-457200">
              <a:tabLst>
                <a:tab pos="457200" algn="l"/>
                <a:tab pos="914400" algn="l"/>
                <a:tab pos="1371600" algn="l"/>
                <a:tab pos="1828800" algn="l"/>
                <a:tab pos="2286000" algn="l"/>
              </a:tabLst>
              <a:defRPr/>
            </a:pPr>
            <a:r>
              <a:rPr lang="en-US" sz="3200" b="1" dirty="0">
                <a:solidFill>
                  <a:srgbClr val="FFFF00"/>
                </a:solidFill>
                <a:latin typeface="+mn-lt"/>
              </a:rPr>
              <a:t>		2) continual growth </a:t>
            </a:r>
          </a:p>
          <a:p>
            <a:pPr marL="457200" indent="-457200">
              <a:tabLst>
                <a:tab pos="457200" algn="l"/>
                <a:tab pos="914400" algn="l"/>
                <a:tab pos="1371600" algn="l"/>
                <a:tab pos="1828800" algn="l"/>
                <a:tab pos="2286000" algn="l"/>
              </a:tabLst>
              <a:defRPr/>
            </a:pPr>
            <a:endParaRPr lang="en-US" sz="1600" b="1" dirty="0">
              <a:solidFill>
                <a:srgbClr val="FFFF00"/>
              </a:solidFill>
              <a:latin typeface="+mn-lt"/>
            </a:endParaRPr>
          </a:p>
          <a:p>
            <a:pPr>
              <a:tabLst>
                <a:tab pos="457200" algn="l"/>
                <a:tab pos="914400" algn="l"/>
                <a:tab pos="1371600" algn="l"/>
                <a:tab pos="1828800" algn="l"/>
                <a:tab pos="2286000" algn="l"/>
              </a:tabLst>
              <a:defRPr/>
            </a:pPr>
            <a:r>
              <a:rPr lang="en-US" sz="3200" b="1" dirty="0">
                <a:solidFill>
                  <a:srgbClr val="FFFF00"/>
                </a:solidFill>
                <a:latin typeface="+mn-lt"/>
              </a:rPr>
              <a:t>			3) common experiences</a:t>
            </a:r>
            <a:r>
              <a:rPr lang="fr-FR" sz="3200" b="1" dirty="0">
                <a:solidFill>
                  <a:schemeClr val="bg1"/>
                </a:solidFill>
                <a:latin typeface="+mn-lt"/>
              </a:rPr>
              <a:t> </a:t>
            </a:r>
          </a:p>
          <a:p>
            <a:pPr>
              <a:tabLst>
                <a:tab pos="457200" algn="l"/>
                <a:tab pos="914400" algn="l"/>
                <a:tab pos="1371600" algn="l"/>
                <a:tab pos="1828800" algn="l"/>
                <a:tab pos="2286000" algn="l"/>
              </a:tabLst>
              <a:defRPr/>
            </a:pPr>
            <a:endParaRPr lang="en-US" sz="1600" b="1" dirty="0">
              <a:solidFill>
                <a:srgbClr val="FFFF00"/>
              </a:solidFill>
              <a:latin typeface="+mn-lt"/>
            </a:endParaRPr>
          </a:p>
          <a:p>
            <a:pPr marL="457200" indent="-457200">
              <a:tabLst>
                <a:tab pos="457200" algn="l"/>
                <a:tab pos="914400" algn="l"/>
                <a:tab pos="1371600" algn="l"/>
                <a:tab pos="1828800" algn="l"/>
                <a:tab pos="2286000" algn="l"/>
              </a:tabLst>
              <a:defRPr/>
            </a:pPr>
            <a:r>
              <a:rPr lang="en-US" sz="3200" b="1" dirty="0">
                <a:solidFill>
                  <a:srgbClr val="FFFF00"/>
                </a:solidFill>
                <a:latin typeface="+mn-lt"/>
              </a:rPr>
              <a:t>				4) confidence in each other and the 				Lord</a:t>
            </a:r>
          </a:p>
          <a:p>
            <a:pPr marL="457200" indent="-457200">
              <a:tabLst>
                <a:tab pos="457200" algn="l"/>
                <a:tab pos="914400" algn="l"/>
                <a:tab pos="1371600" algn="l"/>
                <a:tab pos="1828800" algn="l"/>
                <a:tab pos="2286000" algn="l"/>
              </a:tabLst>
              <a:defRPr/>
            </a:pPr>
            <a:r>
              <a:rPr lang="fr-FR" sz="1600" b="1" dirty="0">
                <a:solidFill>
                  <a:schemeClr val="bg1"/>
                </a:solidFill>
                <a:latin typeface="+mn-lt"/>
              </a:rPr>
              <a:t>	</a:t>
            </a:r>
            <a:endParaRPr lang="en-US" sz="1600" b="1" dirty="0">
              <a:solidFill>
                <a:srgbClr val="FFFF00"/>
              </a:solidFill>
              <a:latin typeface="+mn-lt"/>
            </a:endParaRPr>
          </a:p>
          <a:p>
            <a:pPr>
              <a:tabLst>
                <a:tab pos="457200" algn="l"/>
                <a:tab pos="914400" algn="l"/>
                <a:tab pos="1371600" algn="l"/>
                <a:tab pos="1828800" algn="l"/>
                <a:tab pos="2286000" algn="l"/>
              </a:tabLst>
              <a:defRPr/>
            </a:pPr>
            <a:r>
              <a:rPr lang="en-US" sz="3200" b="1" dirty="0">
                <a:solidFill>
                  <a:srgbClr val="FFFF00"/>
                </a:solidFill>
                <a:latin typeface="+mn-lt"/>
              </a:rPr>
              <a:t>					5) making a contribution to life 						together. </a:t>
            </a:r>
          </a:p>
        </p:txBody>
      </p:sp>
      <p:pic>
        <p:nvPicPr>
          <p:cNvPr id="3" name="Picture 2">
            <a:extLst>
              <a:ext uri="{FF2B5EF4-FFF2-40B4-BE49-F238E27FC236}">
                <a16:creationId xmlns:a16="http://schemas.microsoft.com/office/drawing/2014/main" id="{8D76F62F-898A-5F4E-A0D0-466D15997DDC}"/>
              </a:ext>
            </a:extLst>
          </p:cNvPr>
          <p:cNvPicPr>
            <a:picLocks noChangeAspect="1"/>
          </p:cNvPicPr>
          <p:nvPr/>
        </p:nvPicPr>
        <p:blipFill>
          <a:blip r:embed="rId2"/>
          <a:stretch>
            <a:fillRect/>
          </a:stretch>
        </p:blipFill>
        <p:spPr>
          <a:xfrm>
            <a:off x="6172200" y="1143000"/>
            <a:ext cx="2719247" cy="20239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edge">
                                      <p:cBhvr>
                                        <p:cTn id="15" dur="10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animEffect transition="in" filter="wedge">
                                      <p:cBhvr>
                                        <p:cTn id="20" dur="1000"/>
                                        <p:tgtEl>
                                          <p:spTgt spid="6">
                                            <p:txEl>
                                              <p:pRg st="4" end="4"/>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0"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wedge">
                                      <p:cBhvr>
                                        <p:cTn id="25" dur="1000"/>
                                        <p:tgtEl>
                                          <p:spTgt spid="6">
                                            <p:txEl>
                                              <p:pRg st="6" end="6"/>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0" presetClass="entr" presetSubtype="0" fill="hold" nodeType="clickEffect">
                                  <p:stCondLst>
                                    <p:cond delay="0"/>
                                  </p:stCondLst>
                                  <p:childTnLst>
                                    <p:set>
                                      <p:cBhvr>
                                        <p:cTn id="29" dur="1" fill="hold">
                                          <p:stCondLst>
                                            <p:cond delay="0"/>
                                          </p:stCondLst>
                                        </p:cTn>
                                        <p:tgtEl>
                                          <p:spTgt spid="6">
                                            <p:txEl>
                                              <p:pRg st="8" end="8"/>
                                            </p:txEl>
                                          </p:spTgt>
                                        </p:tgtEl>
                                        <p:attrNameLst>
                                          <p:attrName>style.visibility</p:attrName>
                                        </p:attrNameLst>
                                      </p:cBhvr>
                                      <p:to>
                                        <p:strVal val="visible"/>
                                      </p:to>
                                    </p:set>
                                    <p:animEffect transition="in" filter="wedge">
                                      <p:cBhvr>
                                        <p:cTn id="30" dur="1000"/>
                                        <p:tgtEl>
                                          <p:spTgt spid="6">
                                            <p:txEl>
                                              <p:pRg st="8" end="8"/>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0" presetClass="entr" presetSubtype="0" fill="hold"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animEffect transition="in" filter="wedge">
                                      <p:cBhvr>
                                        <p:cTn id="35" dur="10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6200"/>
            <a:ext cx="9144000" cy="6832640"/>
          </a:xfrm>
          <a:prstGeom prst="rect">
            <a:avLst/>
          </a:prstGeom>
        </p:spPr>
        <p:txBody>
          <a:bodyPr>
            <a:spAutoFit/>
          </a:bodyPr>
          <a:lstStyle/>
          <a:p>
            <a:pPr algn="ctr">
              <a:defRPr/>
            </a:pPr>
            <a:r>
              <a:rPr lang="en-US" sz="3200" i="1" dirty="0">
                <a:solidFill>
                  <a:srgbClr val="FFFF00"/>
                </a:solidFill>
                <a:latin typeface="+mn-lt"/>
              </a:rPr>
              <a:t>Even with these in place, balancing work and family life is a challenge!</a:t>
            </a:r>
            <a:r>
              <a:rPr lang="fr-FR" sz="3200" i="1" dirty="0">
                <a:solidFill>
                  <a:schemeClr val="bg1"/>
                </a:solidFill>
                <a:latin typeface="+mn-lt"/>
              </a:rPr>
              <a:t> </a:t>
            </a:r>
          </a:p>
          <a:p>
            <a:pPr marL="457200" indent="-457200">
              <a:defRPr/>
            </a:pPr>
            <a:endParaRPr lang="en-US" sz="2800" dirty="0">
              <a:solidFill>
                <a:srgbClr val="FFFF00"/>
              </a:solidFill>
              <a:latin typeface="+mn-lt"/>
            </a:endParaRPr>
          </a:p>
          <a:p>
            <a:pPr>
              <a:defRPr/>
            </a:pPr>
            <a:r>
              <a:rPr lang="en-US" sz="3200" b="1" dirty="0">
                <a:solidFill>
                  <a:srgbClr val="FFFF00"/>
                </a:solidFill>
                <a:latin typeface="+mn-lt"/>
              </a:rPr>
              <a:t>As leaders, we must…</a:t>
            </a:r>
          </a:p>
          <a:p>
            <a:pPr>
              <a:defRPr/>
            </a:pPr>
            <a:endParaRPr lang="fr-FR" sz="1600" b="1" dirty="0">
              <a:solidFill>
                <a:schemeClr val="bg1"/>
              </a:solidFill>
              <a:latin typeface="+mn-lt"/>
            </a:endParaRPr>
          </a:p>
          <a:p>
            <a:pPr>
              <a:buFont typeface="Wingdings" pitchFamily="2" charset="2"/>
              <a:buChar char="v"/>
              <a:defRPr/>
            </a:pPr>
            <a:r>
              <a:rPr lang="en-US" sz="3200" b="1" dirty="0">
                <a:solidFill>
                  <a:srgbClr val="FFFF00"/>
                </a:solidFill>
                <a:latin typeface="+mn-lt"/>
              </a:rPr>
              <a:t>Put our family on the calendar first.</a:t>
            </a:r>
            <a:r>
              <a:rPr lang="fr-FR" sz="3200" b="1" dirty="0">
                <a:solidFill>
                  <a:schemeClr val="bg1"/>
                </a:solidFill>
                <a:latin typeface="+mn-lt"/>
              </a:rPr>
              <a:t> </a:t>
            </a:r>
          </a:p>
          <a:p>
            <a:pPr>
              <a:buFont typeface="Wingdings" pitchFamily="2" charset="2"/>
              <a:buChar char="v"/>
              <a:defRPr/>
            </a:pPr>
            <a:endParaRPr lang="en-US" sz="1600" b="1" dirty="0">
              <a:solidFill>
                <a:srgbClr val="FFFF00"/>
              </a:solidFill>
              <a:latin typeface="+mn-lt"/>
            </a:endParaRPr>
          </a:p>
          <a:p>
            <a:pPr>
              <a:buFont typeface="Wingdings" pitchFamily="2" charset="2"/>
              <a:buChar char="v"/>
              <a:defRPr/>
            </a:pPr>
            <a:r>
              <a:rPr lang="en-US" sz="3200" b="1" dirty="0">
                <a:solidFill>
                  <a:srgbClr val="FFFF00"/>
                </a:solidFill>
                <a:latin typeface="+mn-lt"/>
              </a:rPr>
              <a:t>Find ways to spend time together.</a:t>
            </a:r>
            <a:r>
              <a:rPr lang="fr-FR" sz="3200" b="1" dirty="0">
                <a:solidFill>
                  <a:schemeClr val="bg1"/>
                </a:solidFill>
                <a:latin typeface="+mn-lt"/>
              </a:rPr>
              <a:t> </a:t>
            </a:r>
          </a:p>
          <a:p>
            <a:pPr>
              <a:buFont typeface="Wingdings" pitchFamily="2" charset="2"/>
              <a:buChar char="v"/>
              <a:defRPr/>
            </a:pPr>
            <a:endParaRPr lang="en-US" sz="1600" b="1" dirty="0">
              <a:solidFill>
                <a:srgbClr val="FFFF00"/>
              </a:solidFill>
              <a:latin typeface="+mn-lt"/>
            </a:endParaRPr>
          </a:p>
          <a:p>
            <a:pPr>
              <a:buFont typeface="Wingdings" pitchFamily="2" charset="2"/>
              <a:buChar char="v"/>
              <a:defRPr/>
            </a:pPr>
            <a:r>
              <a:rPr lang="en-US" sz="3200" b="1" dirty="0">
                <a:solidFill>
                  <a:srgbClr val="FFFF00"/>
                </a:solidFill>
                <a:latin typeface="+mn-lt"/>
              </a:rPr>
              <a:t>Express appreciation </a:t>
            </a:r>
            <a:br>
              <a:rPr lang="en-US" sz="3200" b="1" dirty="0">
                <a:solidFill>
                  <a:srgbClr val="FFFF00"/>
                </a:solidFill>
                <a:latin typeface="+mn-lt"/>
              </a:rPr>
            </a:br>
            <a:r>
              <a:rPr lang="en-US" sz="3200" b="1" dirty="0">
                <a:solidFill>
                  <a:srgbClr val="FFFF00"/>
                </a:solidFill>
                <a:latin typeface="+mn-lt"/>
              </a:rPr>
              <a:t>   for each other.</a:t>
            </a:r>
            <a:r>
              <a:rPr lang="fr-FR" sz="3200" b="1" dirty="0">
                <a:solidFill>
                  <a:schemeClr val="bg1"/>
                </a:solidFill>
                <a:latin typeface="+mn-lt"/>
              </a:rPr>
              <a:t> </a:t>
            </a:r>
          </a:p>
          <a:p>
            <a:pPr>
              <a:buFont typeface="Wingdings" pitchFamily="2" charset="2"/>
              <a:buChar char="v"/>
              <a:defRPr/>
            </a:pPr>
            <a:endParaRPr lang="en-US" sz="1600" b="1" dirty="0">
              <a:solidFill>
                <a:srgbClr val="FFFF00"/>
              </a:solidFill>
              <a:latin typeface="+mn-lt"/>
            </a:endParaRPr>
          </a:p>
          <a:p>
            <a:pPr>
              <a:buFont typeface="Wingdings" pitchFamily="2" charset="2"/>
              <a:buChar char="v"/>
              <a:defRPr/>
            </a:pPr>
            <a:r>
              <a:rPr lang="en-US" sz="3200" b="1" dirty="0">
                <a:solidFill>
                  <a:srgbClr val="FFFF00"/>
                </a:solidFill>
                <a:latin typeface="+mn-lt"/>
              </a:rPr>
              <a:t>Be honest and resolve </a:t>
            </a:r>
            <a:br>
              <a:rPr lang="en-US" sz="3200" b="1" dirty="0">
                <a:solidFill>
                  <a:srgbClr val="FFFF00"/>
                </a:solidFill>
                <a:latin typeface="+mn-lt"/>
              </a:rPr>
            </a:br>
            <a:r>
              <a:rPr lang="en-US" sz="3200" b="1" dirty="0">
                <a:solidFill>
                  <a:srgbClr val="FFFF00"/>
                </a:solidFill>
                <a:latin typeface="+mn-lt"/>
              </a:rPr>
              <a:t>   conflict as quickly as </a:t>
            </a:r>
            <a:br>
              <a:rPr lang="en-US" sz="3200" b="1" dirty="0">
                <a:solidFill>
                  <a:srgbClr val="FFFF00"/>
                </a:solidFill>
                <a:latin typeface="+mn-lt"/>
              </a:rPr>
            </a:br>
            <a:r>
              <a:rPr lang="en-US" sz="3200" b="1" dirty="0">
                <a:solidFill>
                  <a:srgbClr val="FFFF00"/>
                </a:solidFill>
                <a:latin typeface="+mn-lt"/>
              </a:rPr>
              <a:t>   possible.</a:t>
            </a:r>
            <a:endParaRPr lang="fr-FR" sz="3200" b="1" dirty="0">
              <a:solidFill>
                <a:schemeClr val="bg1"/>
              </a:solidFill>
              <a:latin typeface="+mn-lt"/>
            </a:endParaRPr>
          </a:p>
          <a:p>
            <a:pPr>
              <a:defRPr/>
            </a:pPr>
            <a:endParaRPr lang="en-US" sz="2600" b="1" dirty="0">
              <a:solidFill>
                <a:srgbClr val="FFFF00"/>
              </a:solidFill>
              <a:latin typeface="+mn-lt"/>
            </a:endParaRPr>
          </a:p>
        </p:txBody>
      </p:sp>
      <p:grpSp>
        <p:nvGrpSpPr>
          <p:cNvPr id="3" name="Group 2">
            <a:extLst>
              <a:ext uri="{FF2B5EF4-FFF2-40B4-BE49-F238E27FC236}">
                <a16:creationId xmlns:a16="http://schemas.microsoft.com/office/drawing/2014/main" id="{7F5F45FA-0184-2849-B5F4-BA671F4DFEA2}"/>
              </a:ext>
            </a:extLst>
          </p:cNvPr>
          <p:cNvGrpSpPr/>
          <p:nvPr/>
        </p:nvGrpSpPr>
        <p:grpSpPr>
          <a:xfrm>
            <a:off x="5386387" y="3520662"/>
            <a:ext cx="3733800" cy="3361150"/>
            <a:chOff x="2133600" y="2887250"/>
            <a:chExt cx="4315946" cy="3742150"/>
          </a:xfrm>
        </p:grpSpPr>
        <p:pic>
          <p:nvPicPr>
            <p:cNvPr id="5" name="Picture 4">
              <a:extLst>
                <a:ext uri="{FF2B5EF4-FFF2-40B4-BE49-F238E27FC236}">
                  <a16:creationId xmlns:a16="http://schemas.microsoft.com/office/drawing/2014/main" id="{4C7CB2D5-8F5F-914A-98B8-D7540AF307D1}"/>
                </a:ext>
              </a:extLst>
            </p:cNvPr>
            <p:cNvPicPr>
              <a:picLocks noChangeAspect="1"/>
            </p:cNvPicPr>
            <p:nvPr/>
          </p:nvPicPr>
          <p:blipFill>
            <a:blip r:embed="rId2"/>
            <a:stretch>
              <a:fillRect/>
            </a:stretch>
          </p:blipFill>
          <p:spPr>
            <a:xfrm>
              <a:off x="2133600" y="2887250"/>
              <a:ext cx="4315946" cy="3742150"/>
            </a:xfrm>
            <a:prstGeom prst="rect">
              <a:avLst/>
            </a:prstGeom>
          </p:spPr>
        </p:pic>
        <p:sp>
          <p:nvSpPr>
            <p:cNvPr id="6" name="Rectangle 5">
              <a:extLst>
                <a:ext uri="{FF2B5EF4-FFF2-40B4-BE49-F238E27FC236}">
                  <a16:creationId xmlns:a16="http://schemas.microsoft.com/office/drawing/2014/main" id="{3345C105-D077-BA4F-83B5-D753AE124353}"/>
                </a:ext>
              </a:extLst>
            </p:cNvPr>
            <p:cNvSpPr/>
            <p:nvPr/>
          </p:nvSpPr>
          <p:spPr bwMode="auto">
            <a:xfrm>
              <a:off x="5410200" y="3657600"/>
              <a:ext cx="381000" cy="228600"/>
            </a:xfrm>
            <a:prstGeom prst="rect">
              <a:avLst/>
            </a:prstGeom>
            <a:solidFill>
              <a:srgbClr val="CA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T" sz="2400" b="0" i="0" u="none" strike="noStrike" cap="none" normalizeH="0" baseline="0">
                <a:ln>
                  <a:noFill/>
                </a:ln>
                <a:solidFill>
                  <a:schemeClr val="tx1"/>
                </a:solidFill>
                <a:effectLst/>
                <a:latin typeface="Times New Roman" pitchFamily="19" charset="0"/>
              </a:endParaRPr>
            </a:p>
          </p:txBody>
        </p:sp>
        <p:sp>
          <p:nvSpPr>
            <p:cNvPr id="7" name="Rectangle 6">
              <a:extLst>
                <a:ext uri="{FF2B5EF4-FFF2-40B4-BE49-F238E27FC236}">
                  <a16:creationId xmlns:a16="http://schemas.microsoft.com/office/drawing/2014/main" id="{6EC74C4E-2373-694E-BA49-F2C258D95C31}"/>
                </a:ext>
              </a:extLst>
            </p:cNvPr>
            <p:cNvSpPr/>
            <p:nvPr/>
          </p:nvSpPr>
          <p:spPr bwMode="auto">
            <a:xfrm>
              <a:off x="2819400" y="3581400"/>
              <a:ext cx="457200" cy="462677"/>
            </a:xfrm>
            <a:prstGeom prst="rect">
              <a:avLst/>
            </a:prstGeom>
            <a:solidFill>
              <a:srgbClr val="03B404"/>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T" sz="2400" b="0" i="0" u="none" strike="noStrike" cap="none" normalizeH="0" baseline="0">
                <a:ln>
                  <a:noFill/>
                </a:ln>
                <a:solidFill>
                  <a:schemeClr val="tx1"/>
                </a:solidFill>
                <a:effectLst/>
                <a:latin typeface="Times New Roman" pitchFamily="19"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3"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strips(upRight)">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strips(downRight)">
                                      <p:cBhvr>
                                        <p:cTn id="20" dur="500"/>
                                        <p:tgtEl>
                                          <p:spTgt spid="4">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strips(downRight)">
                                      <p:cBhvr>
                                        <p:cTn id="25" dur="500"/>
                                        <p:tgtEl>
                                          <p:spTgt spid="4">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6" fill="hold" nodeType="clickEffect">
                                  <p:stCondLst>
                                    <p:cond delay="0"/>
                                  </p:stCondLst>
                                  <p:childTnLst>
                                    <p:set>
                                      <p:cBhvr>
                                        <p:cTn id="29" dur="1" fill="hold">
                                          <p:stCondLst>
                                            <p:cond delay="0"/>
                                          </p:stCondLst>
                                        </p:cTn>
                                        <p:tgtEl>
                                          <p:spTgt spid="4">
                                            <p:txEl>
                                              <p:pRg st="8" end="8"/>
                                            </p:txEl>
                                          </p:spTgt>
                                        </p:tgtEl>
                                        <p:attrNameLst>
                                          <p:attrName>style.visibility</p:attrName>
                                        </p:attrNameLst>
                                      </p:cBhvr>
                                      <p:to>
                                        <p:strVal val="visible"/>
                                      </p:to>
                                    </p:set>
                                    <p:animEffect transition="in" filter="strips(downRight)">
                                      <p:cBhvr>
                                        <p:cTn id="30" dur="500"/>
                                        <p:tgtEl>
                                          <p:spTgt spid="4">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6" fill="hold" nodeType="clickEffect">
                                  <p:stCondLst>
                                    <p:cond delay="0"/>
                                  </p:stCondLst>
                                  <p:childTnLst>
                                    <p:set>
                                      <p:cBhvr>
                                        <p:cTn id="34" dur="1" fill="hold">
                                          <p:stCondLst>
                                            <p:cond delay="0"/>
                                          </p:stCondLst>
                                        </p:cTn>
                                        <p:tgtEl>
                                          <p:spTgt spid="4">
                                            <p:txEl>
                                              <p:pRg st="10" end="10"/>
                                            </p:txEl>
                                          </p:spTgt>
                                        </p:tgtEl>
                                        <p:attrNameLst>
                                          <p:attrName>style.visibility</p:attrName>
                                        </p:attrNameLst>
                                      </p:cBhvr>
                                      <p:to>
                                        <p:strVal val="visible"/>
                                      </p:to>
                                    </p:set>
                                    <p:animEffect transition="in" filter="strips(downRight)">
                                      <p:cBhvr>
                                        <p:cTn id="35"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body" idx="1"/>
          </p:nvPr>
        </p:nvSpPr>
        <p:spPr>
          <a:xfrm>
            <a:off x="0" y="3200400"/>
            <a:ext cx="9144000" cy="3657600"/>
          </a:xfrm>
        </p:spPr>
        <p:txBody>
          <a:bodyPr/>
          <a:lstStyle/>
          <a:p>
            <a:pPr marL="0" algn="ctr" eaLnBrk="1" hangingPunct="1">
              <a:lnSpc>
                <a:spcPct val="90000"/>
              </a:lnSpc>
              <a:buFontTx/>
              <a:buNone/>
              <a:defRPr/>
            </a:pPr>
            <a:r>
              <a:rPr lang="en-US" sz="6000" b="1" i="1" dirty="0">
                <a:solidFill>
                  <a:srgbClr val="FFFF00"/>
                </a:solidFill>
                <a:latin typeface="Times New Roman" pitchFamily="18" charset="0"/>
                <a:cs typeface="Times New Roman" pitchFamily="18" charset="0"/>
              </a:rPr>
              <a:t>Today Matters: </a:t>
            </a:r>
          </a:p>
          <a:p>
            <a:pPr marL="0" algn="ctr" eaLnBrk="1" hangingPunct="1">
              <a:lnSpc>
                <a:spcPct val="90000"/>
              </a:lnSpc>
              <a:buFontTx/>
              <a:buNone/>
              <a:defRPr/>
            </a:pPr>
            <a:r>
              <a:rPr lang="en-US" sz="6000" b="1" i="1" dirty="0">
                <a:solidFill>
                  <a:srgbClr val="FFFF00"/>
                </a:solidFill>
                <a:latin typeface="Times New Roman" pitchFamily="18" charset="0"/>
                <a:cs typeface="Times New Roman" pitchFamily="18" charset="0"/>
              </a:rPr>
              <a:t>Leadership and Personal Growth</a:t>
            </a:r>
          </a:p>
          <a:p>
            <a:pPr marL="0" algn="ctr" eaLnBrk="1" hangingPunct="1">
              <a:lnSpc>
                <a:spcPct val="90000"/>
              </a:lnSpc>
              <a:buFontTx/>
              <a:buNone/>
              <a:defRPr/>
            </a:pPr>
            <a:r>
              <a:rPr lang="en-US" sz="4800" b="1" i="1" dirty="0">
                <a:solidFill>
                  <a:srgbClr val="FFFF00"/>
                </a:solidFill>
                <a:latin typeface="Times New Roman" pitchFamily="18" charset="0"/>
                <a:cs typeface="Times New Roman" pitchFamily="18" charset="0"/>
              </a:rPr>
              <a:t>(Lesson 1)</a:t>
            </a:r>
          </a:p>
          <a:p>
            <a:pPr algn="ctr" eaLnBrk="1" hangingPunct="1">
              <a:lnSpc>
                <a:spcPct val="90000"/>
              </a:lnSpc>
              <a:buFontTx/>
              <a:buNone/>
              <a:defRPr/>
            </a:pPr>
            <a:endParaRPr lang="en-US" b="1" i="1" dirty="0">
              <a:solidFill>
                <a:schemeClr val="tx2"/>
              </a:solidFill>
              <a:latin typeface="Times New Roman" pitchFamily="18" charset="0"/>
              <a:cs typeface="Times New Roman" pitchFamily="18" charset="0"/>
            </a:endParaRPr>
          </a:p>
        </p:txBody>
      </p:sp>
      <p:sp>
        <p:nvSpPr>
          <p:cNvPr id="2053" name="Rectangle 5"/>
          <p:cNvSpPr>
            <a:spLocks noGrp="1" noChangeArrowheads="1"/>
          </p:cNvSpPr>
          <p:nvPr>
            <p:ph type="title"/>
          </p:nvPr>
        </p:nvSpPr>
        <p:spPr>
          <a:xfrm>
            <a:off x="0" y="76200"/>
            <a:ext cx="9144000" cy="2971800"/>
          </a:xfrm>
        </p:spPr>
        <p:txBody>
          <a:bodyPr/>
          <a:lstStyle/>
          <a:p>
            <a:pPr marL="342900" indent="-342900"/>
            <a:r>
              <a:rPr lang="en-US" sz="5200" b="1" i="1" dirty="0">
                <a:solidFill>
                  <a:srgbClr val="FFFF00"/>
                </a:solidFill>
                <a:latin typeface="Times New Roman" pitchFamily="18" charset="0"/>
              </a:rPr>
              <a:t>Million Leaders Mandate</a:t>
            </a:r>
            <a:br>
              <a:rPr lang="en-US" sz="5200" b="1" i="1" dirty="0">
                <a:solidFill>
                  <a:srgbClr val="FFFF00"/>
                </a:solidFill>
                <a:latin typeface="Times New Roman" pitchFamily="18" charset="0"/>
              </a:rPr>
            </a:br>
            <a:br>
              <a:rPr lang="en-US" sz="5400" b="1" i="1" dirty="0">
                <a:solidFill>
                  <a:schemeClr val="bg1"/>
                </a:solidFill>
                <a:latin typeface="Times New Roman" pitchFamily="18" charset="0"/>
                <a:cs typeface="Times New Roman" pitchFamily="18" charset="0"/>
              </a:rPr>
            </a:br>
            <a:r>
              <a:rPr lang="en-US" b="1" dirty="0">
                <a:solidFill>
                  <a:srgbClr val="FFFF00"/>
                </a:solidFill>
                <a:latin typeface="Times New Roman" pitchFamily="18" charset="0"/>
              </a:rPr>
              <a:t>Notebook 6</a:t>
            </a:r>
            <a:br>
              <a:rPr lang="en-US" sz="2800" b="1" dirty="0">
                <a:solidFill>
                  <a:srgbClr val="FFFF00"/>
                </a:solidFill>
                <a:latin typeface="Times New Roman" pitchFamily="18" charset="0"/>
              </a:rPr>
            </a:br>
            <a:endParaRPr lang="en-US" sz="2800" b="1" dirty="0">
              <a:solidFill>
                <a:srgbClr val="006600"/>
              </a:solidFill>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5" fill="hold" grpId="0" nodeType="with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checkerboard(down)">
                                      <p:cBhvr>
                                        <p:cTn id="7" dur="500"/>
                                        <p:tgtEl>
                                          <p:spTgt spid="205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1">
                                            <p:txEl>
                                              <p:pRg st="0" end="0"/>
                                            </p:txEl>
                                          </p:spTgt>
                                        </p:tgtEl>
                                        <p:attrNameLst>
                                          <p:attrName>style.visibility</p:attrName>
                                        </p:attrNameLst>
                                      </p:cBhvr>
                                      <p:to>
                                        <p:strVal val="visible"/>
                                      </p:to>
                                    </p:set>
                                    <p:anim calcmode="lin" valueType="num">
                                      <p:cBhvr additive="base">
                                        <p:cTn id="12" dur="500" fill="hold"/>
                                        <p:tgtEl>
                                          <p:spTgt spid="205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051">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51">
                                            <p:txEl>
                                              <p:pRg st="1" end="1"/>
                                            </p:txEl>
                                          </p:spTgt>
                                        </p:tgtEl>
                                        <p:attrNameLst>
                                          <p:attrName>style.visibility</p:attrName>
                                        </p:attrNameLst>
                                      </p:cBhvr>
                                      <p:to>
                                        <p:strVal val="visible"/>
                                      </p:to>
                                    </p:set>
                                    <p:anim calcmode="lin" valueType="num">
                                      <p:cBhvr additive="base">
                                        <p:cTn id="16" dur="500" fill="hold"/>
                                        <p:tgtEl>
                                          <p:spTgt spid="2051">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051">
                                            <p:txEl>
                                              <p:pRg st="1" end="1"/>
                                            </p:txEl>
                                          </p:spTgt>
                                        </p:tgtEl>
                                        <p:attrNameLst>
                                          <p:attrName>ppt_y</p:attrName>
                                        </p:attrNameLst>
                                      </p:cBhvr>
                                      <p:tavLst>
                                        <p:tav tm="0">
                                          <p:val>
                                            <p:strVal val="1+#ppt_h/2"/>
                                          </p:val>
                                        </p:tav>
                                        <p:tav tm="100000">
                                          <p:val>
                                            <p:strVal val="#ppt_y"/>
                                          </p:val>
                                        </p:tav>
                                      </p:tavLst>
                                    </p:anim>
                                  </p:childTnLst>
                                </p:cTn>
                              </p:par>
                              <p:par>
                                <p:cTn id="18" presetID="1" presetClass="entr" presetSubtype="0" fill="hold" nodeType="withEffect">
                                  <p:stCondLst>
                                    <p:cond delay="0"/>
                                  </p:stCondLst>
                                  <p:childTnLst>
                                    <p:set>
                                      <p:cBhvr>
                                        <p:cTn id="19" dur="1" fill="hold">
                                          <p:stCondLst>
                                            <p:cond delay="0"/>
                                          </p:stCondLst>
                                        </p:cTn>
                                        <p:tgtEl>
                                          <p:spTgt spid="20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14400"/>
            <a:ext cx="9144000" cy="4007251"/>
          </a:xfrm>
          <a:prstGeom prst="rect">
            <a:avLst/>
          </a:prstGeom>
        </p:spPr>
        <p:txBody>
          <a:bodyPr>
            <a:spAutoFit/>
          </a:bodyPr>
          <a:lstStyle/>
          <a:p>
            <a:pPr algn="ctr">
              <a:spcBef>
                <a:spcPct val="20000"/>
              </a:spcBef>
              <a:buClr>
                <a:schemeClr val="accent2"/>
              </a:buClr>
              <a:tabLst>
                <a:tab pos="457200" algn="l"/>
              </a:tabLst>
              <a:defRPr/>
            </a:pPr>
            <a:r>
              <a:rPr lang="en-US" sz="3200" b="1" u="sng" dirty="0">
                <a:solidFill>
                  <a:srgbClr val="FFFF00"/>
                </a:solidFill>
                <a:latin typeface="+mn-lt"/>
                <a:cs typeface="Times New Roman" pitchFamily="18" charset="0"/>
              </a:rPr>
              <a:t>FAMILY</a:t>
            </a:r>
            <a:endParaRPr lang="fr-FR" sz="3200" b="1" dirty="0">
              <a:solidFill>
                <a:schemeClr val="bg1"/>
              </a:solidFill>
              <a:latin typeface="+mn-lt"/>
            </a:endParaRPr>
          </a:p>
          <a:p>
            <a:pPr>
              <a:spcBef>
                <a:spcPct val="20000"/>
              </a:spcBef>
              <a:buClr>
                <a:schemeClr val="accent2"/>
              </a:buClr>
              <a:tabLst>
                <a:tab pos="457200" algn="l"/>
              </a:tabLst>
              <a:defRPr/>
            </a:pPr>
            <a:endParaRPr lang="fr-FR" b="1" dirty="0">
              <a:solidFill>
                <a:schemeClr val="bg1"/>
              </a:solidFill>
              <a:latin typeface="+mn-lt"/>
            </a:endParaRPr>
          </a:p>
          <a:p>
            <a:pPr>
              <a:spcBef>
                <a:spcPct val="20000"/>
              </a:spcBef>
              <a:buClr>
                <a:schemeClr val="accent2"/>
              </a:buClr>
              <a:tabLst>
                <a:tab pos="457200" algn="l"/>
              </a:tabLst>
              <a:defRPr/>
            </a:pPr>
            <a:endParaRPr lang="fr-FR" sz="2800" b="1" dirty="0">
              <a:solidFill>
                <a:schemeClr val="bg1"/>
              </a:solidFill>
              <a:latin typeface="+mn-lt"/>
            </a:endParaRPr>
          </a:p>
          <a:p>
            <a:pPr>
              <a:defRPr/>
            </a:pPr>
            <a:r>
              <a:rPr lang="en-US" sz="3200" b="1" dirty="0">
                <a:solidFill>
                  <a:srgbClr val="FFFF00"/>
                </a:solidFill>
                <a:latin typeface="+mn-lt"/>
              </a:rPr>
              <a:t>Personal assessment</a:t>
            </a:r>
            <a:endParaRPr lang="fr-FR" sz="3200" b="1" dirty="0">
              <a:solidFill>
                <a:schemeClr val="bg1"/>
              </a:solidFill>
              <a:latin typeface="+mn-lt"/>
            </a:endParaRPr>
          </a:p>
          <a:p>
            <a:pPr>
              <a:defRPr/>
            </a:pPr>
            <a:endParaRPr lang="fr-FR" sz="3200" b="1" dirty="0">
              <a:solidFill>
                <a:schemeClr val="bg1"/>
              </a:solidFill>
              <a:latin typeface="+mn-lt"/>
            </a:endParaRPr>
          </a:p>
          <a:p>
            <a:pPr>
              <a:defRPr/>
            </a:pPr>
            <a:endParaRPr lang="fr-FR" sz="3200" b="1" dirty="0">
              <a:solidFill>
                <a:schemeClr val="bg1"/>
              </a:solidFill>
              <a:latin typeface="+mn-lt"/>
            </a:endParaRPr>
          </a:p>
          <a:p>
            <a:pPr marL="457200" indent="-457200">
              <a:buFont typeface="Arial" panose="020B0604020202020204" pitchFamily="34" charset="0"/>
              <a:buChar char="•"/>
              <a:defRPr/>
            </a:pPr>
            <a:r>
              <a:rPr lang="en-US" sz="3200" b="1" dirty="0">
                <a:solidFill>
                  <a:srgbClr val="FFFF00"/>
                </a:solidFill>
                <a:latin typeface="+mn-lt"/>
              </a:rPr>
              <a:t>How do you demonstrate that your family is a top priority?</a:t>
            </a:r>
            <a:endParaRPr lang="en-US" sz="3200" b="1" dirty="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8" presetClass="entr" presetSubtype="12"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Effect transition="in" filter="strips(downLeft)">
                                      <p:cBhvr>
                                        <p:cTn id="13"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0"/>
            <a:ext cx="9144000" cy="685800"/>
          </a:xfrm>
          <a:prstGeom prst="rect">
            <a:avLst/>
          </a:prstGeom>
        </p:spPr>
        <p:txBody>
          <a:bodyPr/>
          <a:lstStyle/>
          <a:p>
            <a:pPr marL="342900" indent="-342900" algn="ctr">
              <a:lnSpc>
                <a:spcPct val="90000"/>
              </a:lnSpc>
              <a:spcBef>
                <a:spcPct val="20000"/>
              </a:spcBef>
              <a:defRPr/>
            </a:pPr>
            <a:r>
              <a:rPr lang="en-US" sz="3200" i="1" kern="0" dirty="0">
                <a:solidFill>
                  <a:srgbClr val="FFFF00"/>
                </a:solidFill>
                <a:ea typeface="+mn-ea"/>
                <a:cs typeface="Times New Roman" pitchFamily="18" charset="0"/>
              </a:rPr>
              <a:t> </a:t>
            </a:r>
            <a:r>
              <a:rPr lang="en-US" sz="2800" b="1" i="1" kern="0" dirty="0">
                <a:solidFill>
                  <a:srgbClr val="FFFF00"/>
                </a:solidFill>
                <a:latin typeface="Verdana" pitchFamily="34" charset="0"/>
                <a:ea typeface="+mn-ea"/>
                <a:cs typeface="Times New Roman" pitchFamily="18" charset="0"/>
              </a:rPr>
              <a:t>Twelve Important Decisions …</a:t>
            </a:r>
          </a:p>
        </p:txBody>
      </p:sp>
      <p:sp>
        <p:nvSpPr>
          <p:cNvPr id="3" name="Text Box 5"/>
          <p:cNvSpPr txBox="1">
            <a:spLocks noChangeArrowheads="1"/>
          </p:cNvSpPr>
          <p:nvPr/>
        </p:nvSpPr>
        <p:spPr bwMode="auto">
          <a:xfrm>
            <a:off x="0" y="685800"/>
            <a:ext cx="9144000" cy="2973122"/>
          </a:xfrm>
          <a:prstGeom prst="rect">
            <a:avLst/>
          </a:prstGeom>
          <a:noFill/>
          <a:ln w="9525">
            <a:noFill/>
            <a:miter lim="800000"/>
            <a:headEnd/>
            <a:tailEnd/>
          </a:ln>
        </p:spPr>
        <p:txBody>
          <a:bodyPr>
            <a:spAutoFit/>
          </a:bodyPr>
          <a:lstStyle/>
          <a:p>
            <a:pPr>
              <a:spcBef>
                <a:spcPct val="20000"/>
              </a:spcBef>
              <a:buClr>
                <a:schemeClr val="accent2"/>
              </a:buClr>
              <a:buFont typeface="Wingdings" pitchFamily="2" charset="2"/>
              <a:buNone/>
              <a:defRPr/>
            </a:pPr>
            <a:r>
              <a:rPr lang="en-US" sz="2800" b="1" dirty="0">
                <a:solidFill>
                  <a:srgbClr val="FFFF00"/>
                </a:solidFill>
                <a:latin typeface="+mn-lt"/>
                <a:cs typeface="Times New Roman" pitchFamily="18" charset="0"/>
              </a:rPr>
              <a:t>5. </a:t>
            </a:r>
            <a:r>
              <a:rPr lang="en-US" sz="2800" b="1" u="sng" dirty="0">
                <a:solidFill>
                  <a:srgbClr val="FFFF00"/>
                </a:solidFill>
                <a:latin typeface="+mn-lt"/>
                <a:cs typeface="Times New Roman" pitchFamily="18" charset="0"/>
              </a:rPr>
              <a:t>THINKING</a:t>
            </a:r>
            <a:r>
              <a:rPr lang="en-US" sz="2800" b="1" dirty="0">
                <a:solidFill>
                  <a:srgbClr val="FFFF00"/>
                </a:solidFill>
                <a:latin typeface="+mn-lt"/>
                <a:cs typeface="Times New Roman" pitchFamily="18" charset="0"/>
              </a:rPr>
              <a:t>:</a:t>
            </a:r>
            <a:r>
              <a:rPr lang="en-US" sz="2800" b="1" dirty="0">
                <a:solidFill>
                  <a:srgbClr val="FFFF00"/>
                </a:solidFill>
                <a:latin typeface="+mn-lt"/>
              </a:rPr>
              <a:t> Practice and develop good thinking 	daily.</a:t>
            </a:r>
          </a:p>
          <a:p>
            <a:pPr>
              <a:spcBef>
                <a:spcPct val="20000"/>
              </a:spcBef>
              <a:buClr>
                <a:schemeClr val="accent2"/>
              </a:buClr>
              <a:buFont typeface="Wingdings" pitchFamily="2" charset="2"/>
              <a:buNone/>
              <a:defRPr/>
            </a:pPr>
            <a:endParaRPr lang="en-US" sz="1600" b="1" u="sng" dirty="0">
              <a:solidFill>
                <a:srgbClr val="FFFF00"/>
              </a:solidFill>
              <a:latin typeface="+mn-lt"/>
              <a:cs typeface="Times New Roman" pitchFamily="18" charset="0"/>
            </a:endParaRPr>
          </a:p>
          <a:p>
            <a:pPr algn="ctr">
              <a:defRPr/>
            </a:pPr>
            <a:r>
              <a:rPr lang="en-US" sz="3200" b="1" i="1" dirty="0">
                <a:solidFill>
                  <a:srgbClr val="FFFF00"/>
                </a:solidFill>
                <a:cs typeface="Times New Roman" pitchFamily="18" charset="0"/>
              </a:rPr>
              <a:t>Leadership Truth: Today's thinking gives me an advantage.</a:t>
            </a:r>
            <a:r>
              <a:rPr lang="fr-FR" sz="3200" b="1" i="1" dirty="0">
                <a:cs typeface="Times New Roman" pitchFamily="18" charset="0"/>
              </a:rPr>
              <a:t> </a:t>
            </a:r>
          </a:p>
          <a:p>
            <a:pPr algn="ctr">
              <a:defRPr/>
            </a:pPr>
            <a:endParaRPr lang="fr-FR" sz="1600" b="1" i="1" dirty="0">
              <a:cs typeface="Times New Roman" pitchFamily="18" charset="0"/>
            </a:endParaRPr>
          </a:p>
          <a:p>
            <a:pPr algn="ctr">
              <a:defRPr/>
            </a:pPr>
            <a:endParaRPr lang="en-US" sz="3200" b="1" i="1" u="sng" dirty="0">
              <a:solidFill>
                <a:schemeClr val="bg1"/>
              </a:solidFill>
              <a:cs typeface="Times New Roman" pitchFamily="18" charset="0"/>
            </a:endParaRPr>
          </a:p>
        </p:txBody>
      </p:sp>
      <p:pic>
        <p:nvPicPr>
          <p:cNvPr id="4" name="Picture 2" descr="Image result for thinking">
            <a:extLst>
              <a:ext uri="{FF2B5EF4-FFF2-40B4-BE49-F238E27FC236}">
                <a16:creationId xmlns:a16="http://schemas.microsoft.com/office/drawing/2014/main" id="{0B128252-0C1B-AB42-B672-F9C15DA56BD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67000" y="3187700"/>
            <a:ext cx="3645218" cy="3670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0" y="152400"/>
            <a:ext cx="9144000" cy="5601533"/>
          </a:xfrm>
          <a:prstGeom prst="rect">
            <a:avLst/>
          </a:prstGeom>
          <a:noFill/>
          <a:ln w="9525">
            <a:noFill/>
            <a:miter lim="800000"/>
            <a:headEnd/>
            <a:tailEnd/>
          </a:ln>
        </p:spPr>
        <p:txBody>
          <a:bodyPr>
            <a:spAutoFit/>
          </a:bodyPr>
          <a:lstStyle/>
          <a:p>
            <a:pPr>
              <a:spcBef>
                <a:spcPct val="20000"/>
              </a:spcBef>
              <a:buClr>
                <a:schemeClr val="accent2"/>
              </a:buClr>
              <a:buFont typeface="Wingdings" pitchFamily="2" charset="2"/>
              <a:buNone/>
              <a:defRPr/>
            </a:pPr>
            <a:r>
              <a:rPr lang="en-US" sz="2800" b="1" dirty="0">
                <a:solidFill>
                  <a:srgbClr val="FFFF00"/>
                </a:solidFill>
                <a:latin typeface="+mn-lt"/>
                <a:cs typeface="Times New Roman" pitchFamily="18" charset="0"/>
              </a:rPr>
              <a:t>5. </a:t>
            </a:r>
            <a:r>
              <a:rPr lang="en-US" sz="2800" b="1" u="sng" dirty="0">
                <a:solidFill>
                  <a:srgbClr val="FFFF00"/>
                </a:solidFill>
                <a:latin typeface="+mn-lt"/>
                <a:cs typeface="Times New Roman" pitchFamily="18" charset="0"/>
              </a:rPr>
              <a:t>THINKING</a:t>
            </a:r>
            <a:r>
              <a:rPr lang="en-US" sz="2800" b="1" dirty="0">
                <a:solidFill>
                  <a:srgbClr val="FFFF00"/>
                </a:solidFill>
                <a:latin typeface="+mn-lt"/>
                <a:cs typeface="Times New Roman" pitchFamily="18" charset="0"/>
              </a:rPr>
              <a:t>:</a:t>
            </a:r>
            <a:r>
              <a:rPr lang="en-US" sz="2800" b="1" dirty="0">
                <a:solidFill>
                  <a:srgbClr val="FFFF00"/>
                </a:solidFill>
                <a:latin typeface="+mn-lt"/>
              </a:rPr>
              <a:t> Practice and develop good thinking 	daily.</a:t>
            </a:r>
          </a:p>
          <a:p>
            <a:pPr algn="ctr">
              <a:defRPr/>
            </a:pPr>
            <a:endParaRPr lang="fr-FR" sz="1600" b="1" i="1" dirty="0">
              <a:cs typeface="Times New Roman" pitchFamily="18" charset="0"/>
            </a:endParaRPr>
          </a:p>
          <a:p>
            <a:pPr marL="57150" indent="-514350">
              <a:spcAft>
                <a:spcPts val="1200"/>
              </a:spcAft>
              <a:buFont typeface="+mj-lt"/>
              <a:buAutoNum type="alphaLcPeriod"/>
              <a:tabLst>
                <a:tab pos="457200" algn="l"/>
              </a:tabLst>
              <a:defRPr/>
            </a:pPr>
            <a:r>
              <a:rPr lang="en-US" sz="3200" b="1" dirty="0">
                <a:solidFill>
                  <a:srgbClr val="FFFF00"/>
                </a:solidFill>
              </a:rPr>
              <a:t>A major difference between successful and 	unsuccessful people is how they think.</a:t>
            </a:r>
            <a:r>
              <a:rPr lang="fr-FR" sz="3200" b="1" dirty="0"/>
              <a:t> </a:t>
            </a:r>
            <a:endParaRPr lang="fr-FR" sz="1400" b="1" dirty="0">
              <a:solidFill>
                <a:schemeClr val="bg1"/>
              </a:solidFill>
            </a:endParaRPr>
          </a:p>
          <a:p>
            <a:pPr marL="514350" indent="-514350">
              <a:spcAft>
                <a:spcPts val="1200"/>
              </a:spcAft>
              <a:buFont typeface="+mj-lt"/>
              <a:buAutoNum type="alphaLcPeriod"/>
              <a:tabLst>
                <a:tab pos="457200" algn="l"/>
              </a:tabLst>
              <a:defRPr/>
            </a:pPr>
            <a:r>
              <a:rPr lang="en-US" sz="3200" b="1" dirty="0">
                <a:solidFill>
                  <a:srgbClr val="FFFF00"/>
                </a:solidFill>
              </a:rPr>
              <a:t>God is the original Source of creative ideas, and He has made us in His image.</a:t>
            </a:r>
            <a:r>
              <a:rPr lang="fr-FR" sz="3200" b="1" dirty="0">
                <a:solidFill>
                  <a:schemeClr val="bg1"/>
                </a:solidFill>
              </a:rPr>
              <a:t> </a:t>
            </a:r>
          </a:p>
          <a:p>
            <a:pPr marL="514350" indent="-514350">
              <a:spcAft>
                <a:spcPts val="1200"/>
              </a:spcAft>
              <a:buFont typeface="+mj-lt"/>
              <a:buAutoNum type="alphaLcPeriod"/>
              <a:tabLst>
                <a:tab pos="457200" algn="l"/>
              </a:tabLst>
              <a:defRPr/>
            </a:pPr>
            <a:r>
              <a:rPr lang="en-US" sz="3200" b="1" dirty="0">
                <a:solidFill>
                  <a:srgbClr val="FFFF00"/>
                </a:solidFill>
              </a:rPr>
              <a:t>All that a person achieves or </a:t>
            </a:r>
            <a:br>
              <a:rPr lang="en-US" sz="3200" b="1" dirty="0">
                <a:solidFill>
                  <a:srgbClr val="FFFF00"/>
                </a:solidFill>
              </a:rPr>
            </a:br>
            <a:r>
              <a:rPr lang="en-US" sz="3200" b="1" dirty="0">
                <a:solidFill>
                  <a:srgbClr val="FFFF00"/>
                </a:solidFill>
              </a:rPr>
              <a:t>fails to achieve is the direct </a:t>
            </a:r>
            <a:br>
              <a:rPr lang="en-US" sz="3200" b="1" dirty="0">
                <a:solidFill>
                  <a:srgbClr val="FFFF00"/>
                </a:solidFill>
              </a:rPr>
            </a:br>
            <a:r>
              <a:rPr lang="en-US" sz="3200" b="1" dirty="0">
                <a:solidFill>
                  <a:srgbClr val="FFFF00"/>
                </a:solidFill>
              </a:rPr>
              <a:t>result of their thoughts.</a:t>
            </a:r>
            <a:r>
              <a:rPr lang="fr-FR" sz="3200" b="1" dirty="0">
                <a:solidFill>
                  <a:schemeClr val="bg1"/>
                </a:solidFill>
              </a:rPr>
              <a:t> </a:t>
            </a:r>
          </a:p>
          <a:p>
            <a:pPr algn="ctr">
              <a:defRPr/>
            </a:pPr>
            <a:endParaRPr lang="en-US" sz="3200" b="1" i="1" u="sng" dirty="0">
              <a:solidFill>
                <a:schemeClr val="bg1"/>
              </a:solidFill>
              <a:cs typeface="Times New Roman" pitchFamily="18" charset="0"/>
            </a:endParaRPr>
          </a:p>
        </p:txBody>
      </p:sp>
      <p:pic>
        <p:nvPicPr>
          <p:cNvPr id="4" name="Picture 3">
            <a:extLst>
              <a:ext uri="{FF2B5EF4-FFF2-40B4-BE49-F238E27FC236}">
                <a16:creationId xmlns:a16="http://schemas.microsoft.com/office/drawing/2014/main" id="{E6320C57-951A-504D-95ED-8FF53EF2920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03710" y="3581400"/>
            <a:ext cx="3035808" cy="3162300"/>
          </a:xfrm>
          <a:prstGeom prst="rect">
            <a:avLst/>
          </a:prstGeom>
        </p:spPr>
      </p:pic>
    </p:spTree>
    <p:extLst>
      <p:ext uri="{BB962C8B-B14F-4D97-AF65-F5344CB8AC3E}">
        <p14:creationId xmlns:p14="http://schemas.microsoft.com/office/powerpoint/2010/main" val="231704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 calcmode="lin" valueType="num">
                                      <p:cBhvr additive="base">
                                        <p:cTn id="1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additive="base">
                                        <p:cTn id="2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8032968"/>
          </a:xfrm>
          <a:prstGeom prst="rect">
            <a:avLst/>
          </a:prstGeom>
        </p:spPr>
        <p:txBody>
          <a:bodyPr>
            <a:spAutoFit/>
          </a:bodyPr>
          <a:lstStyle/>
          <a:p>
            <a:pPr algn="ctr">
              <a:tabLst>
                <a:tab pos="457200" algn="l"/>
              </a:tabLst>
              <a:defRPr/>
            </a:pPr>
            <a:r>
              <a:rPr lang="en-US" sz="2600" b="1" dirty="0">
                <a:solidFill>
                  <a:srgbClr val="FFFF00"/>
                </a:solidFill>
                <a:latin typeface="+mn-lt"/>
              </a:rPr>
              <a:t>Thinking Skills Of Effective People:</a:t>
            </a:r>
          </a:p>
          <a:p>
            <a:pPr>
              <a:tabLst>
                <a:tab pos="457200" algn="l"/>
              </a:tabLst>
              <a:defRPr/>
            </a:pPr>
            <a:endParaRPr lang="en-US" sz="2600" b="1" dirty="0">
              <a:solidFill>
                <a:srgbClr val="FFFF00"/>
              </a:solidFill>
              <a:latin typeface="+mn-lt"/>
            </a:endParaRPr>
          </a:p>
          <a:p>
            <a:pPr marL="457200" indent="-457200">
              <a:spcAft>
                <a:spcPts val="1800"/>
              </a:spcAft>
              <a:buFont typeface="Arial" pitchFamily="34" charset="0"/>
              <a:buChar char="•"/>
              <a:tabLst>
                <a:tab pos="457200" algn="l"/>
              </a:tabLst>
              <a:defRPr/>
            </a:pPr>
            <a:r>
              <a:rPr lang="en-US" sz="2600" b="1" dirty="0">
                <a:solidFill>
                  <a:srgbClr val="FFFF00"/>
                </a:solidFill>
                <a:latin typeface="+mj-lt"/>
              </a:rPr>
              <a:t>Big Picture Thinking: ability to think beyond yourself and your world</a:t>
            </a:r>
            <a:endParaRPr lang="en-US" sz="2600" b="1" dirty="0">
              <a:solidFill>
                <a:schemeClr val="bg1"/>
              </a:solidFill>
              <a:latin typeface="+mj-lt"/>
            </a:endParaRPr>
          </a:p>
          <a:p>
            <a:pPr marL="457200" indent="-457200">
              <a:spcAft>
                <a:spcPts val="1800"/>
              </a:spcAft>
              <a:buFont typeface="Arial" pitchFamily="34" charset="0"/>
              <a:buChar char="•"/>
              <a:tabLst>
                <a:tab pos="457200" algn="l"/>
              </a:tabLst>
              <a:defRPr/>
            </a:pPr>
            <a:r>
              <a:rPr lang="en-US" sz="2600" b="1" dirty="0">
                <a:solidFill>
                  <a:srgbClr val="FFFF00"/>
                </a:solidFill>
                <a:latin typeface="+mj-lt"/>
              </a:rPr>
              <a:t>Focused Thinking: ability to think with clarity by removing distractions / clutter</a:t>
            </a:r>
            <a:endParaRPr lang="en-US" sz="2600" b="1" dirty="0">
              <a:solidFill>
                <a:schemeClr val="bg1"/>
              </a:solidFill>
              <a:latin typeface="+mj-lt"/>
            </a:endParaRPr>
          </a:p>
          <a:p>
            <a:pPr marL="457200" indent="-457200">
              <a:spcAft>
                <a:spcPts val="1800"/>
              </a:spcAft>
              <a:buFont typeface="Arial" pitchFamily="34" charset="0"/>
              <a:buChar char="•"/>
              <a:tabLst>
                <a:tab pos="457200" algn="l"/>
              </a:tabLst>
              <a:defRPr/>
            </a:pPr>
            <a:r>
              <a:rPr lang="en-US" sz="2600" b="1" dirty="0">
                <a:solidFill>
                  <a:srgbClr val="FFFF00"/>
                </a:solidFill>
                <a:latin typeface="+mj-lt"/>
              </a:rPr>
              <a:t>Creative Thinking: ability to break out of your "box" and explore new ideas</a:t>
            </a:r>
          </a:p>
          <a:p>
            <a:pPr marL="457200" indent="-457200">
              <a:spcAft>
                <a:spcPts val="1800"/>
              </a:spcAft>
              <a:buFont typeface="Arial" pitchFamily="34" charset="0"/>
              <a:buChar char="•"/>
              <a:tabLst>
                <a:tab pos="457200" algn="l"/>
              </a:tabLst>
              <a:defRPr/>
            </a:pPr>
            <a:r>
              <a:rPr lang="en-US" sz="2600" b="1" dirty="0">
                <a:solidFill>
                  <a:srgbClr val="FFFF00"/>
                </a:solidFill>
                <a:latin typeface="+mj-lt"/>
                <a:ea typeface="Salmon" pitchFamily="2" charset="0"/>
              </a:rPr>
              <a:t>Realistic Thinking: ability to </a:t>
            </a:r>
            <a:br>
              <a:rPr lang="en-US" sz="2600" b="1" dirty="0">
                <a:solidFill>
                  <a:srgbClr val="FFFF00"/>
                </a:solidFill>
                <a:latin typeface="+mj-lt"/>
                <a:ea typeface="Salmon" pitchFamily="2" charset="0"/>
              </a:rPr>
            </a:br>
            <a:r>
              <a:rPr lang="en-US" sz="2600" b="1" dirty="0">
                <a:solidFill>
                  <a:srgbClr val="FFFF00"/>
                </a:solidFill>
                <a:latin typeface="+mj-lt"/>
                <a:ea typeface="Salmon" pitchFamily="2" charset="0"/>
              </a:rPr>
              <a:t>build a solid foundation on </a:t>
            </a:r>
            <a:br>
              <a:rPr lang="en-US" sz="2600" b="1" dirty="0">
                <a:solidFill>
                  <a:srgbClr val="FFFF00"/>
                </a:solidFill>
                <a:latin typeface="+mj-lt"/>
                <a:ea typeface="Salmon" pitchFamily="2" charset="0"/>
              </a:rPr>
            </a:br>
            <a:r>
              <a:rPr lang="en-US" sz="2600" b="1" dirty="0">
                <a:solidFill>
                  <a:srgbClr val="FFFF00"/>
                </a:solidFill>
                <a:latin typeface="+mj-lt"/>
                <a:ea typeface="Salmon" pitchFamily="2" charset="0"/>
              </a:rPr>
              <a:t>facts and reality</a:t>
            </a:r>
            <a:endParaRPr lang="en-US" sz="2600" b="1" dirty="0">
              <a:solidFill>
                <a:schemeClr val="bg1"/>
              </a:solidFill>
              <a:latin typeface="+mj-lt"/>
              <a:ea typeface="Salmon" pitchFamily="2" charset="0"/>
            </a:endParaRPr>
          </a:p>
          <a:p>
            <a:pPr marL="457200" indent="-457200">
              <a:spcAft>
                <a:spcPts val="1200"/>
              </a:spcAft>
              <a:buFont typeface="Arial" pitchFamily="34" charset="0"/>
              <a:buChar char="•"/>
              <a:tabLst>
                <a:tab pos="457200" algn="l"/>
              </a:tabLst>
              <a:defRPr/>
            </a:pPr>
            <a:r>
              <a:rPr lang="en-US" sz="2600" b="1" dirty="0">
                <a:solidFill>
                  <a:srgbClr val="FFFF00"/>
                </a:solidFill>
                <a:latin typeface="+mj-lt"/>
                <a:ea typeface="Salmon" pitchFamily="2" charset="0"/>
              </a:rPr>
              <a:t>Strategic Thinking: ability to</a:t>
            </a:r>
            <a:br>
              <a:rPr lang="en-US" sz="2600" b="1" dirty="0">
                <a:solidFill>
                  <a:srgbClr val="FFFF00"/>
                </a:solidFill>
                <a:latin typeface="+mj-lt"/>
                <a:ea typeface="Salmon" pitchFamily="2" charset="0"/>
              </a:rPr>
            </a:br>
            <a:r>
              <a:rPr lang="en-US" sz="2600" b="1" dirty="0">
                <a:solidFill>
                  <a:srgbClr val="FFFF00"/>
                </a:solidFill>
                <a:latin typeface="+mj-lt"/>
                <a:ea typeface="Salmon" pitchFamily="2" charset="0"/>
              </a:rPr>
              <a:t>implement plans that increase </a:t>
            </a:r>
            <a:br>
              <a:rPr lang="en-US" sz="2600" b="1" dirty="0">
                <a:solidFill>
                  <a:srgbClr val="FFFF00"/>
                </a:solidFill>
                <a:latin typeface="+mj-lt"/>
                <a:ea typeface="Salmon" pitchFamily="2" charset="0"/>
              </a:rPr>
            </a:br>
            <a:r>
              <a:rPr lang="en-US" sz="2600" b="1" dirty="0">
                <a:solidFill>
                  <a:srgbClr val="FFFF00"/>
                </a:solidFill>
                <a:latin typeface="+mj-lt"/>
                <a:ea typeface="Salmon" pitchFamily="2" charset="0"/>
              </a:rPr>
              <a:t>potential tomorrow</a:t>
            </a:r>
            <a:endParaRPr lang="en-US" sz="2600" b="1" dirty="0">
              <a:solidFill>
                <a:schemeClr val="bg1"/>
              </a:solidFill>
              <a:latin typeface="+mj-lt"/>
              <a:ea typeface="Salmon" pitchFamily="2" charset="0"/>
            </a:endParaRPr>
          </a:p>
          <a:p>
            <a:pPr marL="457200" indent="-457200">
              <a:spcAft>
                <a:spcPts val="3600"/>
              </a:spcAft>
              <a:buFont typeface="Arial" pitchFamily="34" charset="0"/>
              <a:buChar char="•"/>
              <a:tabLst>
                <a:tab pos="457200" algn="l"/>
              </a:tabLst>
              <a:defRPr/>
            </a:pPr>
            <a:endParaRPr lang="en-US" sz="2600" b="1" dirty="0">
              <a:solidFill>
                <a:srgbClr val="FFFF00"/>
              </a:solidFill>
              <a:latin typeface="+mn-lt"/>
            </a:endParaRPr>
          </a:p>
          <a:p>
            <a:pPr>
              <a:buFont typeface="Arial" pitchFamily="34" charset="0"/>
              <a:buChar char="•"/>
              <a:tabLst>
                <a:tab pos="457200" algn="l"/>
              </a:tabLst>
              <a:defRPr/>
            </a:pPr>
            <a:endParaRPr lang="en-US" sz="2600" b="1" dirty="0">
              <a:solidFill>
                <a:srgbClr val="FFFF00"/>
              </a:solidFill>
              <a:latin typeface="+mn-lt"/>
            </a:endParaRPr>
          </a:p>
        </p:txBody>
      </p:sp>
      <p:pic>
        <p:nvPicPr>
          <p:cNvPr id="3" name="Picture 2">
            <a:extLst>
              <a:ext uri="{FF2B5EF4-FFF2-40B4-BE49-F238E27FC236}">
                <a16:creationId xmlns:a16="http://schemas.microsoft.com/office/drawing/2014/main" id="{EB65384F-A767-DE4D-8208-BD7696AD83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43600" y="3657600"/>
            <a:ext cx="3039534" cy="2628900"/>
          </a:xfrm>
          <a:prstGeom prst="rect">
            <a:avLst/>
          </a:prstGeom>
          <a:ln>
            <a:solidFill>
              <a:schemeClr val="bg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1"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slide(fromTop)">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1"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slide(fromTop)">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slide(fromTop)">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1" fill="hold"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slide(fromTop)">
                                      <p:cBhvr>
                                        <p:cTn id="30" dur="5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1"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slide(fromTop)">
                                      <p:cBhvr>
                                        <p:cTn id="3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647974"/>
          </a:xfrm>
          <a:prstGeom prst="rect">
            <a:avLst/>
          </a:prstGeom>
        </p:spPr>
        <p:txBody>
          <a:bodyPr>
            <a:spAutoFit/>
          </a:bodyPr>
          <a:lstStyle/>
          <a:p>
            <a:pPr algn="ctr">
              <a:tabLst>
                <a:tab pos="457200" algn="l"/>
              </a:tabLst>
              <a:defRPr/>
            </a:pPr>
            <a:r>
              <a:rPr lang="en-US" sz="2600" b="1" dirty="0">
                <a:solidFill>
                  <a:srgbClr val="FFFF00"/>
                </a:solidFill>
                <a:latin typeface="+mn-lt"/>
              </a:rPr>
              <a:t>Thinking Skills Of Effective People:</a:t>
            </a:r>
          </a:p>
          <a:p>
            <a:pPr>
              <a:tabLst>
                <a:tab pos="457200" algn="l"/>
              </a:tabLst>
              <a:defRPr/>
            </a:pPr>
            <a:endParaRPr lang="en-US" sz="1400" dirty="0">
              <a:solidFill>
                <a:srgbClr val="FFFF00"/>
              </a:solidFill>
              <a:latin typeface="Arial" panose="020B0604020202020204" pitchFamily="34" charset="0"/>
              <a:cs typeface="Arial" panose="020B0604020202020204" pitchFamily="34" charset="0"/>
            </a:endParaRPr>
          </a:p>
          <a:p>
            <a:pPr marL="457200" indent="-457200">
              <a:spcAft>
                <a:spcPts val="1200"/>
              </a:spcAft>
              <a:buFont typeface="Arial" pitchFamily="34" charset="0"/>
              <a:buChar char="•"/>
              <a:tabLst>
                <a:tab pos="457200" algn="l"/>
              </a:tabLst>
              <a:defRPr/>
            </a:pPr>
            <a:r>
              <a:rPr lang="en-US" b="1" dirty="0">
                <a:solidFill>
                  <a:srgbClr val="FFFF00"/>
                </a:solidFill>
                <a:latin typeface="Arial" panose="020B0604020202020204" pitchFamily="34" charset="0"/>
                <a:cs typeface="Arial" panose="020B0604020202020204" pitchFamily="34" charset="0"/>
              </a:rPr>
              <a:t>Possibility Thinking: ability to unleash enthusiasm / hope to solve the impossible</a:t>
            </a:r>
          </a:p>
          <a:p>
            <a:pPr marL="457200" indent="-457200">
              <a:spcAft>
                <a:spcPts val="1200"/>
              </a:spcAft>
              <a:buFont typeface="Arial" pitchFamily="34" charset="0"/>
              <a:buChar char="•"/>
              <a:tabLst>
                <a:tab pos="457200" algn="l"/>
              </a:tabLst>
              <a:defRPr/>
            </a:pPr>
            <a:r>
              <a:rPr lang="en-US" b="1" dirty="0">
                <a:solidFill>
                  <a:srgbClr val="FFFF00"/>
                </a:solidFill>
                <a:latin typeface="Arial" panose="020B0604020202020204" pitchFamily="34" charset="0"/>
                <a:cs typeface="Arial" panose="020B0604020202020204" pitchFamily="34" charset="0"/>
              </a:rPr>
              <a:t>Reflective Thinking: ability to revisit the past and gain perspective</a:t>
            </a:r>
            <a:endParaRPr lang="en-US" b="1" dirty="0">
              <a:solidFill>
                <a:schemeClr val="bg1"/>
              </a:solidFill>
              <a:latin typeface="Arial" panose="020B0604020202020204" pitchFamily="34" charset="0"/>
              <a:cs typeface="Arial" panose="020B0604020202020204" pitchFamily="34" charset="0"/>
            </a:endParaRPr>
          </a:p>
          <a:p>
            <a:pPr marL="457200" indent="-457200">
              <a:spcAft>
                <a:spcPts val="1200"/>
              </a:spcAft>
              <a:buFont typeface="Arial" pitchFamily="34" charset="0"/>
              <a:buChar char="•"/>
              <a:tabLst>
                <a:tab pos="457200" algn="l"/>
              </a:tabLst>
              <a:defRPr/>
            </a:pPr>
            <a:r>
              <a:rPr lang="en-US" b="1" dirty="0">
                <a:solidFill>
                  <a:srgbClr val="FFFF00"/>
                </a:solidFill>
                <a:latin typeface="Arial" panose="020B0604020202020204" pitchFamily="34" charset="0"/>
                <a:cs typeface="Arial" panose="020B0604020202020204" pitchFamily="34" charset="0"/>
              </a:rPr>
              <a:t>Questioning Popular Thinking: ability to reject common thinking; gain new ideas</a:t>
            </a:r>
            <a:r>
              <a:rPr lang="fr-FR" b="1" dirty="0">
                <a:solidFill>
                  <a:schemeClr val="bg1"/>
                </a:solidFill>
                <a:latin typeface="Arial" panose="020B0604020202020204" pitchFamily="34" charset="0"/>
                <a:cs typeface="Arial" panose="020B0604020202020204" pitchFamily="34" charset="0"/>
              </a:rPr>
              <a:t> </a:t>
            </a:r>
            <a:endParaRPr lang="en-US" b="1" dirty="0">
              <a:solidFill>
                <a:srgbClr val="FFFF00"/>
              </a:solidFill>
              <a:latin typeface="Arial" panose="020B0604020202020204" pitchFamily="34" charset="0"/>
              <a:cs typeface="Arial" panose="020B0604020202020204" pitchFamily="34" charset="0"/>
            </a:endParaRPr>
          </a:p>
          <a:p>
            <a:pPr marL="457200" indent="-457200">
              <a:spcAft>
                <a:spcPts val="1200"/>
              </a:spcAft>
              <a:buFont typeface="Arial" pitchFamily="34" charset="0"/>
              <a:buChar char="•"/>
              <a:tabLst>
                <a:tab pos="457200" algn="l"/>
              </a:tabLst>
              <a:defRPr/>
            </a:pPr>
            <a:r>
              <a:rPr lang="en-US" b="1" dirty="0">
                <a:solidFill>
                  <a:srgbClr val="FFFF00"/>
                </a:solidFill>
                <a:latin typeface="Arial" panose="020B0604020202020204" pitchFamily="34" charset="0"/>
                <a:cs typeface="Arial" panose="020B0604020202020204" pitchFamily="34" charset="0"/>
              </a:rPr>
              <a:t>Shared Thinking: ability to include others to go beyond your own thoughts</a:t>
            </a:r>
            <a:r>
              <a:rPr lang="fr-FR" b="1" dirty="0">
                <a:solidFill>
                  <a:schemeClr val="bg1"/>
                </a:solidFill>
                <a:latin typeface="Arial" panose="020B0604020202020204" pitchFamily="34" charset="0"/>
                <a:cs typeface="Arial" panose="020B0604020202020204" pitchFamily="34" charset="0"/>
              </a:rPr>
              <a:t> </a:t>
            </a:r>
            <a:endParaRPr lang="en-US" b="1" dirty="0">
              <a:solidFill>
                <a:srgbClr val="FFFF00"/>
              </a:solidFill>
              <a:latin typeface="Arial" panose="020B0604020202020204" pitchFamily="34" charset="0"/>
              <a:cs typeface="Arial" panose="020B0604020202020204" pitchFamily="34" charset="0"/>
            </a:endParaRPr>
          </a:p>
          <a:p>
            <a:pPr marL="457200" indent="-457200">
              <a:spcAft>
                <a:spcPts val="1200"/>
              </a:spcAft>
              <a:buFont typeface="Arial" pitchFamily="34" charset="0"/>
              <a:buChar char="•"/>
              <a:tabLst>
                <a:tab pos="457200" algn="l"/>
              </a:tabLst>
              <a:defRPr/>
            </a:pPr>
            <a:r>
              <a:rPr lang="en-US" b="1" dirty="0">
                <a:solidFill>
                  <a:srgbClr val="FFFF00"/>
                </a:solidFill>
                <a:latin typeface="Arial" panose="020B0604020202020204" pitchFamily="34" charset="0"/>
                <a:cs typeface="Arial" panose="020B0604020202020204" pitchFamily="34" charset="0"/>
              </a:rPr>
              <a:t>Unselfish Thinking: ability to </a:t>
            </a:r>
            <a:br>
              <a:rPr lang="en-US" b="1" dirty="0">
                <a:solidFill>
                  <a:srgbClr val="FFFF00"/>
                </a:solidFill>
                <a:latin typeface="Arial" panose="020B0604020202020204" pitchFamily="34" charset="0"/>
                <a:cs typeface="Arial" panose="020B0604020202020204" pitchFamily="34" charset="0"/>
              </a:rPr>
            </a:br>
            <a:r>
              <a:rPr lang="en-US" b="1" dirty="0">
                <a:solidFill>
                  <a:srgbClr val="FFFF00"/>
                </a:solidFill>
                <a:latin typeface="Arial" panose="020B0604020202020204" pitchFamily="34" charset="0"/>
                <a:cs typeface="Arial" panose="020B0604020202020204" pitchFamily="34" charset="0"/>
              </a:rPr>
              <a:t>consider others, and to think </a:t>
            </a:r>
            <a:br>
              <a:rPr lang="en-US" b="1" dirty="0">
                <a:solidFill>
                  <a:srgbClr val="FFFF00"/>
                </a:solidFill>
                <a:latin typeface="Arial" panose="020B0604020202020204" pitchFamily="34" charset="0"/>
                <a:cs typeface="Arial" panose="020B0604020202020204" pitchFamily="34" charset="0"/>
              </a:rPr>
            </a:br>
            <a:r>
              <a:rPr lang="en-US" b="1" dirty="0">
                <a:solidFill>
                  <a:srgbClr val="FFFF00"/>
                </a:solidFill>
                <a:latin typeface="Arial" panose="020B0604020202020204" pitchFamily="34" charset="0"/>
                <a:cs typeface="Arial" panose="020B0604020202020204" pitchFamily="34" charset="0"/>
              </a:rPr>
              <a:t>with collaboration </a:t>
            </a:r>
          </a:p>
          <a:p>
            <a:pPr marL="457200" indent="-457200">
              <a:spcAft>
                <a:spcPts val="1200"/>
              </a:spcAft>
              <a:buFont typeface="Arial" pitchFamily="34" charset="0"/>
              <a:buChar char="•"/>
              <a:tabLst>
                <a:tab pos="457200" algn="l"/>
              </a:tabLst>
              <a:defRPr/>
            </a:pPr>
            <a:r>
              <a:rPr lang="en-US" b="1" dirty="0">
                <a:solidFill>
                  <a:srgbClr val="FFFF00"/>
                </a:solidFill>
                <a:latin typeface="Arial" panose="020B0604020202020204" pitchFamily="34" charset="0"/>
                <a:cs typeface="Arial" panose="020B0604020202020204" pitchFamily="34" charset="0"/>
              </a:rPr>
              <a:t>Bottom-line Thinking: ability to </a:t>
            </a:r>
            <a:br>
              <a:rPr lang="en-US" b="1" dirty="0">
                <a:solidFill>
                  <a:srgbClr val="FFFF00"/>
                </a:solidFill>
                <a:latin typeface="Arial" panose="020B0604020202020204" pitchFamily="34" charset="0"/>
                <a:cs typeface="Arial" panose="020B0604020202020204" pitchFamily="34" charset="0"/>
              </a:rPr>
            </a:br>
            <a:r>
              <a:rPr lang="en-US" b="1" dirty="0">
                <a:solidFill>
                  <a:srgbClr val="FFFF00"/>
                </a:solidFill>
                <a:latin typeface="Arial" panose="020B0604020202020204" pitchFamily="34" charset="0"/>
                <a:cs typeface="Arial" panose="020B0604020202020204" pitchFamily="34" charset="0"/>
              </a:rPr>
              <a:t>focus on results and reap the </a:t>
            </a:r>
            <a:br>
              <a:rPr lang="en-US" b="1" dirty="0">
                <a:solidFill>
                  <a:srgbClr val="FFFF00"/>
                </a:solidFill>
                <a:latin typeface="Arial" panose="020B0604020202020204" pitchFamily="34" charset="0"/>
                <a:cs typeface="Arial" panose="020B0604020202020204" pitchFamily="34" charset="0"/>
              </a:rPr>
            </a:br>
            <a:r>
              <a:rPr lang="en-US" b="1" dirty="0">
                <a:solidFill>
                  <a:srgbClr val="FFFF00"/>
                </a:solidFill>
                <a:latin typeface="Arial" panose="020B0604020202020204" pitchFamily="34" charset="0"/>
                <a:cs typeface="Arial" panose="020B0604020202020204" pitchFamily="34" charset="0"/>
              </a:rPr>
              <a:t>best rewards</a:t>
            </a:r>
          </a:p>
        </p:txBody>
      </p:sp>
      <p:grpSp>
        <p:nvGrpSpPr>
          <p:cNvPr id="3" name="Group 2">
            <a:extLst>
              <a:ext uri="{FF2B5EF4-FFF2-40B4-BE49-F238E27FC236}">
                <a16:creationId xmlns:a16="http://schemas.microsoft.com/office/drawing/2014/main" id="{4DF7302A-F5A2-854B-B800-9542EE3E08FE}"/>
              </a:ext>
            </a:extLst>
          </p:cNvPr>
          <p:cNvGrpSpPr/>
          <p:nvPr/>
        </p:nvGrpSpPr>
        <p:grpSpPr>
          <a:xfrm>
            <a:off x="5943600" y="3733800"/>
            <a:ext cx="3079750" cy="2944951"/>
            <a:chOff x="3625850" y="762000"/>
            <a:chExt cx="3460750" cy="3200400"/>
          </a:xfrm>
        </p:grpSpPr>
        <p:pic>
          <p:nvPicPr>
            <p:cNvPr id="4" name="Picture 3">
              <a:extLst>
                <a:ext uri="{FF2B5EF4-FFF2-40B4-BE49-F238E27FC236}">
                  <a16:creationId xmlns:a16="http://schemas.microsoft.com/office/drawing/2014/main" id="{29ADA76D-16E4-2A46-8D16-9558B3CFD86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25850" y="762000"/>
              <a:ext cx="3460750" cy="3200400"/>
            </a:xfrm>
            <a:prstGeom prst="rect">
              <a:avLst/>
            </a:prstGeom>
          </p:spPr>
        </p:pic>
        <p:sp>
          <p:nvSpPr>
            <p:cNvPr id="5" name="Rectangle 4">
              <a:extLst>
                <a:ext uri="{FF2B5EF4-FFF2-40B4-BE49-F238E27FC236}">
                  <a16:creationId xmlns:a16="http://schemas.microsoft.com/office/drawing/2014/main" id="{7304C02F-93AE-1D47-ABB2-FE5ED1E5508D}"/>
                </a:ext>
              </a:extLst>
            </p:cNvPr>
            <p:cNvSpPr/>
            <p:nvPr/>
          </p:nvSpPr>
          <p:spPr bwMode="auto">
            <a:xfrm>
              <a:off x="6705600" y="2133600"/>
              <a:ext cx="381000" cy="838200"/>
            </a:xfrm>
            <a:prstGeom prst="rect">
              <a:avLst/>
            </a:prstGeom>
            <a:solidFill>
              <a:srgbClr val="E2E2E2"/>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T" sz="2400" b="0" i="0" u="none" strike="noStrike" cap="none" normalizeH="0" baseline="0">
                <a:ln>
                  <a:noFill/>
                </a:ln>
                <a:solidFill>
                  <a:schemeClr val="tx1"/>
                </a:solidFill>
                <a:effectLst/>
                <a:latin typeface="Times New Roman" pitchFamily="19"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checkerboard(across)">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checkerboard(across)">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checkerboard(across)">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checkerboard(across)">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checkerboard(across)">
                                      <p:cBhvr>
                                        <p:cTn id="27" dur="5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checkerboard(across)">
                                      <p:cBhvr>
                                        <p:cTn id="3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4462760"/>
          </a:xfrm>
          <a:prstGeom prst="rect">
            <a:avLst/>
          </a:prstGeom>
        </p:spPr>
        <p:txBody>
          <a:bodyPr>
            <a:spAutoFit/>
          </a:bodyPr>
          <a:lstStyle/>
          <a:p>
            <a:pPr algn="ctr">
              <a:spcBef>
                <a:spcPct val="20000"/>
              </a:spcBef>
              <a:buClr>
                <a:schemeClr val="accent2"/>
              </a:buClr>
              <a:buFont typeface="Wingdings" pitchFamily="2" charset="2"/>
              <a:buNone/>
              <a:defRPr/>
            </a:pPr>
            <a:r>
              <a:rPr lang="en-US" sz="3200" b="1" u="sng" dirty="0">
                <a:solidFill>
                  <a:srgbClr val="FFFF00"/>
                </a:solidFill>
                <a:latin typeface="+mn-lt"/>
                <a:cs typeface="Times New Roman" pitchFamily="18" charset="0"/>
              </a:rPr>
              <a:t>THINKING</a:t>
            </a:r>
            <a:endParaRPr lang="en-US" sz="2600" dirty="0">
              <a:solidFill>
                <a:srgbClr val="FFFF00"/>
              </a:solidFill>
              <a:latin typeface="+mn-lt"/>
            </a:endParaRPr>
          </a:p>
          <a:p>
            <a:pPr>
              <a:tabLst>
                <a:tab pos="457200" algn="l"/>
              </a:tabLst>
              <a:defRPr/>
            </a:pPr>
            <a:endParaRPr lang="en-US" sz="2800" dirty="0">
              <a:solidFill>
                <a:srgbClr val="FFFF00"/>
              </a:solidFill>
              <a:latin typeface="+mn-lt"/>
            </a:endParaRPr>
          </a:p>
          <a:p>
            <a:pPr>
              <a:tabLst>
                <a:tab pos="457200" algn="l"/>
              </a:tabLst>
              <a:defRPr/>
            </a:pPr>
            <a:r>
              <a:rPr lang="en-US" sz="3200" b="1" dirty="0">
                <a:solidFill>
                  <a:srgbClr val="FFFF00"/>
                </a:solidFill>
                <a:latin typeface="+mn-lt"/>
              </a:rPr>
              <a:t>Personal assessment</a:t>
            </a:r>
            <a:br>
              <a:rPr lang="en-US" sz="3200" b="1" dirty="0">
                <a:solidFill>
                  <a:srgbClr val="FFFF00"/>
                </a:solidFill>
                <a:latin typeface="+mn-lt"/>
              </a:rPr>
            </a:br>
            <a:endParaRPr lang="fr-FR" sz="3200" b="1" dirty="0">
              <a:solidFill>
                <a:schemeClr val="bg1"/>
              </a:solidFill>
              <a:latin typeface="+mn-lt"/>
            </a:endParaRPr>
          </a:p>
          <a:p>
            <a:pPr marL="457200" indent="-457200">
              <a:buFont typeface="Arial" panose="020B0604020202020204" pitchFamily="34" charset="0"/>
              <a:buChar char="•"/>
              <a:tabLst>
                <a:tab pos="457200" algn="l"/>
              </a:tabLst>
              <a:defRPr/>
            </a:pPr>
            <a:r>
              <a:rPr lang="en-US" sz="3200" b="1" dirty="0">
                <a:solidFill>
                  <a:srgbClr val="FFFF00"/>
                </a:solidFill>
                <a:latin typeface="+mn-lt"/>
              </a:rPr>
              <a:t>Do you have a place and time to simply sit and think?</a:t>
            </a:r>
          </a:p>
          <a:p>
            <a:pPr marL="457200" indent="-457200">
              <a:buFont typeface="Arial" panose="020B0604020202020204" pitchFamily="34" charset="0"/>
              <a:buChar char="•"/>
              <a:tabLst>
                <a:tab pos="457200" algn="l"/>
              </a:tabLst>
              <a:defRPr/>
            </a:pPr>
            <a:endParaRPr lang="en-US" sz="3200" b="1" dirty="0">
              <a:solidFill>
                <a:srgbClr val="FFFF00"/>
              </a:solidFill>
              <a:latin typeface="+mn-lt"/>
            </a:endParaRPr>
          </a:p>
          <a:p>
            <a:pPr marL="457200" indent="-457200">
              <a:buFont typeface="Arial" panose="020B0604020202020204" pitchFamily="34" charset="0"/>
              <a:buChar char="•"/>
              <a:tabLst>
                <a:tab pos="457200" algn="l"/>
              </a:tabLst>
              <a:defRPr/>
            </a:pPr>
            <a:r>
              <a:rPr lang="en-US" sz="3200" b="1" dirty="0">
                <a:solidFill>
                  <a:srgbClr val="FFFF00"/>
                </a:solidFill>
                <a:latin typeface="+mn-lt"/>
              </a:rPr>
              <a:t>Where and when do you do your best thinking?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8" presetClass="entr" presetSubtype="12"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strips(downLeft)">
                                      <p:cBhvr>
                                        <p:cTn id="13" dur="500"/>
                                        <p:tgtEl>
                                          <p:spTgt spid="2">
                                            <p:txEl>
                                              <p:pRg st="3" end="3"/>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8" presetClass="entr" presetSubtype="12" fill="hold" nodeType="click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strips(downLeft)">
                                      <p:cBhvr>
                                        <p:cTn id="18"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0"/>
            <a:ext cx="9144000" cy="533400"/>
          </a:xfrm>
          <a:prstGeom prst="rect">
            <a:avLst/>
          </a:prstGeom>
        </p:spPr>
        <p:txBody>
          <a:bodyPr/>
          <a:lstStyle/>
          <a:p>
            <a:pPr marL="342900" indent="-342900" algn="ctr">
              <a:lnSpc>
                <a:spcPct val="90000"/>
              </a:lnSpc>
              <a:spcBef>
                <a:spcPct val="20000"/>
              </a:spcBef>
              <a:defRPr/>
            </a:pPr>
            <a:r>
              <a:rPr lang="en-US" sz="3200" i="1" kern="0">
                <a:solidFill>
                  <a:srgbClr val="FFFF00"/>
                </a:solidFill>
                <a:ea typeface="+mn-ea"/>
                <a:cs typeface="Times New Roman" pitchFamily="18" charset="0"/>
              </a:rPr>
              <a:t> </a:t>
            </a:r>
            <a:r>
              <a:rPr lang="en-US" sz="2800" b="1" i="1" kern="0">
                <a:solidFill>
                  <a:srgbClr val="FFFF00"/>
                </a:solidFill>
                <a:latin typeface="Verdana" pitchFamily="34" charset="0"/>
                <a:ea typeface="+mn-ea"/>
                <a:cs typeface="Times New Roman" pitchFamily="18" charset="0"/>
              </a:rPr>
              <a:t>Twelve Important Decisions …</a:t>
            </a:r>
            <a:endParaRPr lang="en-US" sz="2800" b="1" i="1" kern="0" dirty="0">
              <a:solidFill>
                <a:srgbClr val="FFFF00"/>
              </a:solidFill>
              <a:latin typeface="Verdana" pitchFamily="34" charset="0"/>
              <a:ea typeface="+mn-ea"/>
              <a:cs typeface="Times New Roman" pitchFamily="18" charset="0"/>
            </a:endParaRPr>
          </a:p>
        </p:txBody>
      </p:sp>
      <p:sp>
        <p:nvSpPr>
          <p:cNvPr id="3" name="Text Box 5"/>
          <p:cNvSpPr txBox="1">
            <a:spLocks noChangeArrowheads="1"/>
          </p:cNvSpPr>
          <p:nvPr/>
        </p:nvSpPr>
        <p:spPr bwMode="auto">
          <a:xfrm>
            <a:off x="0" y="558998"/>
            <a:ext cx="9144000" cy="2905411"/>
          </a:xfrm>
          <a:prstGeom prst="rect">
            <a:avLst/>
          </a:prstGeom>
          <a:noFill/>
          <a:ln w="9525">
            <a:noFill/>
            <a:miter lim="800000"/>
            <a:headEnd/>
            <a:tailEnd/>
          </a:ln>
        </p:spPr>
        <p:txBody>
          <a:bodyPr>
            <a:spAutoFit/>
          </a:bodyPr>
          <a:lstStyle/>
          <a:p>
            <a:pPr>
              <a:spcBef>
                <a:spcPct val="20000"/>
              </a:spcBef>
              <a:buClr>
                <a:schemeClr val="accent2"/>
              </a:buClr>
              <a:defRPr/>
            </a:pPr>
            <a:r>
              <a:rPr lang="en-US" sz="2800" b="1" dirty="0">
                <a:solidFill>
                  <a:srgbClr val="FFFF00"/>
                </a:solidFill>
                <a:latin typeface="+mn-lt"/>
                <a:cs typeface="Times New Roman" pitchFamily="18" charset="0"/>
              </a:rPr>
              <a:t>6. </a:t>
            </a:r>
            <a:r>
              <a:rPr lang="en-US" sz="2800" b="1" u="sng" dirty="0">
                <a:solidFill>
                  <a:srgbClr val="FFFF00"/>
                </a:solidFill>
                <a:latin typeface="+mn-lt"/>
                <a:cs typeface="Times New Roman" pitchFamily="18" charset="0"/>
              </a:rPr>
              <a:t>COMMITMENT</a:t>
            </a:r>
            <a:r>
              <a:rPr lang="en-US" sz="2800" b="1" dirty="0">
                <a:solidFill>
                  <a:srgbClr val="FFFF00"/>
                </a:solidFill>
                <a:latin typeface="+mn-lt"/>
                <a:cs typeface="Times New Roman" pitchFamily="18" charset="0"/>
              </a:rPr>
              <a:t>: </a:t>
            </a:r>
            <a:r>
              <a:rPr lang="en-US" sz="2800" b="1" dirty="0">
                <a:solidFill>
                  <a:srgbClr val="FFFF00"/>
                </a:solidFill>
                <a:latin typeface="+mn-lt"/>
              </a:rPr>
              <a:t>Make and keep proper 	commitments daily.</a:t>
            </a:r>
            <a:endParaRPr lang="en-US" sz="2800" b="1" u="sng" dirty="0">
              <a:solidFill>
                <a:srgbClr val="FFFF00"/>
              </a:solidFill>
              <a:latin typeface="+mn-lt"/>
              <a:cs typeface="Times New Roman" pitchFamily="18" charset="0"/>
            </a:endParaRPr>
          </a:p>
          <a:p>
            <a:pPr>
              <a:spcBef>
                <a:spcPct val="20000"/>
              </a:spcBef>
              <a:buClr>
                <a:schemeClr val="accent2"/>
              </a:buClr>
              <a:defRPr/>
            </a:pPr>
            <a:endParaRPr lang="en-US" u="sng" dirty="0">
              <a:solidFill>
                <a:srgbClr val="FFFF00"/>
              </a:solidFill>
              <a:latin typeface="+mn-lt"/>
            </a:endParaRPr>
          </a:p>
          <a:p>
            <a:pPr algn="ctr">
              <a:defRPr/>
            </a:pPr>
            <a:r>
              <a:rPr lang="en-US" sz="3600" i="1" dirty="0">
                <a:solidFill>
                  <a:srgbClr val="FFFF00"/>
                </a:solidFill>
                <a:cs typeface="Times New Roman" pitchFamily="18" charset="0"/>
              </a:rPr>
              <a:t>Leadership Truth: Today's commitment gives me </a:t>
            </a:r>
            <a:r>
              <a:rPr lang="en-US" sz="3600" b="1" i="1" dirty="0">
                <a:solidFill>
                  <a:srgbClr val="FFFF00"/>
                </a:solidFill>
                <a:cs typeface="Times New Roman" pitchFamily="18" charset="0"/>
              </a:rPr>
              <a:t>tenacity</a:t>
            </a:r>
            <a:r>
              <a:rPr lang="en-US" sz="3600" i="1" dirty="0">
                <a:solidFill>
                  <a:srgbClr val="FFFF00"/>
                </a:solidFill>
                <a:cs typeface="Times New Roman" pitchFamily="18" charset="0"/>
              </a:rPr>
              <a:t>.</a:t>
            </a:r>
          </a:p>
          <a:p>
            <a:pPr>
              <a:defRPr/>
            </a:pPr>
            <a:endParaRPr lang="en-US" sz="2600" dirty="0">
              <a:solidFill>
                <a:srgbClr val="FFFF00"/>
              </a:solidFill>
              <a:latin typeface="+mn-lt"/>
            </a:endParaRPr>
          </a:p>
        </p:txBody>
      </p:sp>
      <p:pic>
        <p:nvPicPr>
          <p:cNvPr id="4" name="Picture 2" descr="Image result for tenacity clipart">
            <a:extLst>
              <a:ext uri="{FF2B5EF4-FFF2-40B4-BE49-F238E27FC236}">
                <a16:creationId xmlns:a16="http://schemas.microsoft.com/office/drawing/2014/main" id="{F68F667C-5648-3348-AC06-82351728866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52600" y="3200400"/>
            <a:ext cx="5257800" cy="360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17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0" y="76200"/>
            <a:ext cx="9144000" cy="6352508"/>
          </a:xfrm>
          <a:prstGeom prst="rect">
            <a:avLst/>
          </a:prstGeom>
          <a:noFill/>
          <a:ln w="9525">
            <a:noFill/>
            <a:miter lim="800000"/>
            <a:headEnd/>
            <a:tailEnd/>
          </a:ln>
        </p:spPr>
        <p:txBody>
          <a:bodyPr>
            <a:spAutoFit/>
          </a:bodyPr>
          <a:lstStyle/>
          <a:p>
            <a:pPr>
              <a:spcBef>
                <a:spcPct val="20000"/>
              </a:spcBef>
              <a:buClr>
                <a:schemeClr val="accent2"/>
              </a:buClr>
              <a:defRPr/>
            </a:pPr>
            <a:r>
              <a:rPr lang="en-US" sz="2800" b="1" dirty="0">
                <a:solidFill>
                  <a:srgbClr val="FFFF00"/>
                </a:solidFill>
                <a:latin typeface="+mn-lt"/>
                <a:cs typeface="Times New Roman" pitchFamily="18" charset="0"/>
              </a:rPr>
              <a:t>6. </a:t>
            </a:r>
            <a:r>
              <a:rPr lang="en-US" sz="2800" b="1" u="sng" dirty="0">
                <a:solidFill>
                  <a:srgbClr val="FFFF00"/>
                </a:solidFill>
                <a:latin typeface="+mn-lt"/>
                <a:cs typeface="Times New Roman" pitchFamily="18" charset="0"/>
              </a:rPr>
              <a:t>COMMITMENT</a:t>
            </a:r>
            <a:r>
              <a:rPr lang="en-US" sz="2800" b="1" dirty="0">
                <a:solidFill>
                  <a:srgbClr val="FFFF00"/>
                </a:solidFill>
                <a:latin typeface="+mn-lt"/>
                <a:cs typeface="Times New Roman" pitchFamily="18" charset="0"/>
              </a:rPr>
              <a:t>: </a:t>
            </a:r>
            <a:r>
              <a:rPr lang="en-US" sz="2800" b="1" dirty="0">
                <a:solidFill>
                  <a:srgbClr val="FFFF00"/>
                </a:solidFill>
                <a:latin typeface="+mn-lt"/>
              </a:rPr>
              <a:t>Make and keep proper 	commitments daily.</a:t>
            </a:r>
            <a:endParaRPr lang="en-US" sz="2800" b="1" u="sng" dirty="0">
              <a:solidFill>
                <a:srgbClr val="FFFF00"/>
              </a:solidFill>
              <a:latin typeface="+mn-lt"/>
              <a:cs typeface="Times New Roman" pitchFamily="18" charset="0"/>
            </a:endParaRPr>
          </a:p>
          <a:p>
            <a:pPr>
              <a:spcBef>
                <a:spcPct val="20000"/>
              </a:spcBef>
              <a:buClr>
                <a:schemeClr val="accent2"/>
              </a:buClr>
              <a:defRPr/>
            </a:pPr>
            <a:endParaRPr lang="en-US" u="sng" dirty="0">
              <a:solidFill>
                <a:srgbClr val="FFFF00"/>
              </a:solidFill>
              <a:latin typeface="+mn-lt"/>
            </a:endParaRPr>
          </a:p>
          <a:p>
            <a:pPr>
              <a:spcAft>
                <a:spcPts val="1200"/>
              </a:spcAft>
              <a:defRPr/>
            </a:pPr>
            <a:r>
              <a:rPr lang="en-US" sz="3200" b="1" dirty="0">
                <a:solidFill>
                  <a:srgbClr val="FFFF00"/>
                </a:solidFill>
              </a:rPr>
              <a:t>Why Commitment Matters Today:</a:t>
            </a:r>
          </a:p>
          <a:p>
            <a:pPr marL="514350" indent="-514350">
              <a:spcAft>
                <a:spcPts val="1200"/>
              </a:spcAft>
              <a:buFont typeface="+mj-lt"/>
              <a:buAutoNum type="alphaLcPeriod"/>
              <a:defRPr/>
            </a:pPr>
            <a:r>
              <a:rPr lang="en-US" sz="3200" b="1" dirty="0">
                <a:solidFill>
                  <a:srgbClr val="FFFF00"/>
                </a:solidFill>
              </a:rPr>
              <a:t>Commitment can change your life. (Most life changes are connected to decisions.)</a:t>
            </a:r>
          </a:p>
          <a:p>
            <a:pPr marL="514350" indent="-514350">
              <a:spcAft>
                <a:spcPts val="1200"/>
              </a:spcAft>
              <a:buFont typeface="+mj-lt"/>
              <a:buAutoNum type="alphaLcPeriod"/>
              <a:defRPr/>
            </a:pPr>
            <a:r>
              <a:rPr lang="en-US" sz="3200" b="1" dirty="0">
                <a:solidFill>
                  <a:srgbClr val="FFFF00"/>
                </a:solidFill>
              </a:rPr>
              <a:t>Commitment helps you </a:t>
            </a:r>
            <a:br>
              <a:rPr lang="en-US" sz="3200" b="1" dirty="0">
                <a:solidFill>
                  <a:srgbClr val="FFFF00"/>
                </a:solidFill>
              </a:rPr>
            </a:br>
            <a:r>
              <a:rPr lang="en-US" sz="3200" b="1" dirty="0">
                <a:solidFill>
                  <a:srgbClr val="FFFF00"/>
                </a:solidFill>
              </a:rPr>
              <a:t>overcome many of life’s </a:t>
            </a:r>
            <a:br>
              <a:rPr lang="en-US" sz="3200" b="1" dirty="0">
                <a:solidFill>
                  <a:srgbClr val="FFFF00"/>
                </a:solidFill>
              </a:rPr>
            </a:br>
            <a:r>
              <a:rPr lang="en-US" sz="3200" b="1" dirty="0">
                <a:solidFill>
                  <a:srgbClr val="FFFF00"/>
                </a:solidFill>
              </a:rPr>
              <a:t>obstacles.</a:t>
            </a:r>
            <a:r>
              <a:rPr lang="fr-FR" sz="3200" b="1" dirty="0">
                <a:solidFill>
                  <a:schemeClr val="bg1"/>
                </a:solidFill>
              </a:rPr>
              <a:t> </a:t>
            </a:r>
          </a:p>
          <a:p>
            <a:pPr marL="514350" indent="-514350">
              <a:spcAft>
                <a:spcPts val="1200"/>
              </a:spcAft>
              <a:buFont typeface="+mj-lt"/>
              <a:buAutoNum type="alphaLcPeriod"/>
              <a:defRPr/>
            </a:pPr>
            <a:r>
              <a:rPr lang="en-US" sz="3200" b="1" dirty="0">
                <a:solidFill>
                  <a:srgbClr val="FFFF00"/>
                </a:solidFill>
              </a:rPr>
              <a:t>Every day your commitment </a:t>
            </a:r>
            <a:br>
              <a:rPr lang="en-US" sz="3200" b="1" dirty="0">
                <a:solidFill>
                  <a:srgbClr val="FFFF00"/>
                </a:solidFill>
              </a:rPr>
            </a:br>
            <a:r>
              <a:rPr lang="en-US" sz="3200" b="1" dirty="0">
                <a:solidFill>
                  <a:srgbClr val="FFFF00"/>
                </a:solidFill>
              </a:rPr>
              <a:t>will be tested.</a:t>
            </a:r>
            <a:r>
              <a:rPr lang="fr-FR" sz="3200" b="1" dirty="0">
                <a:solidFill>
                  <a:schemeClr val="bg1"/>
                </a:solidFill>
              </a:rPr>
              <a:t> </a:t>
            </a:r>
          </a:p>
          <a:p>
            <a:pPr>
              <a:defRPr/>
            </a:pPr>
            <a:endParaRPr lang="en-US" sz="2600" dirty="0">
              <a:solidFill>
                <a:srgbClr val="FFFF00"/>
              </a:solidFill>
              <a:latin typeface="+mn-lt"/>
            </a:endParaRPr>
          </a:p>
        </p:txBody>
      </p:sp>
      <p:pic>
        <p:nvPicPr>
          <p:cNvPr id="4" name="Picture 3">
            <a:extLst>
              <a:ext uri="{FF2B5EF4-FFF2-40B4-BE49-F238E27FC236}">
                <a16:creationId xmlns:a16="http://schemas.microsoft.com/office/drawing/2014/main" id="{32C9359C-FDE2-BB41-8A1D-8AA3A51ECF65}"/>
              </a:ext>
            </a:extLst>
          </p:cNvPr>
          <p:cNvPicPr>
            <a:picLocks noChangeAspect="1"/>
          </p:cNvPicPr>
          <p:nvPr/>
        </p:nvPicPr>
        <p:blipFill>
          <a:blip r:embed="rId2"/>
          <a:stretch>
            <a:fillRect/>
          </a:stretch>
        </p:blipFill>
        <p:spPr>
          <a:xfrm>
            <a:off x="6139180" y="3276600"/>
            <a:ext cx="3004820" cy="3467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0"/>
            <a:ext cx="9144000" cy="5262979"/>
          </a:xfrm>
          <a:prstGeom prst="rect">
            <a:avLst/>
          </a:prstGeom>
        </p:spPr>
        <p:txBody>
          <a:bodyPr>
            <a:spAutoFit/>
          </a:bodyPr>
          <a:lstStyle/>
          <a:p>
            <a:pPr algn="ctr">
              <a:defRPr/>
            </a:pPr>
            <a:r>
              <a:rPr lang="en-US" sz="4800" b="1" i="1" dirty="0">
                <a:solidFill>
                  <a:srgbClr val="FFFF00"/>
                </a:solidFill>
                <a:latin typeface="+mn-lt"/>
              </a:rPr>
              <a:t>"When you're interested in something, you do it only when it's convenient. When you're committed to something, you accept no excuses, only results.”</a:t>
            </a:r>
          </a:p>
          <a:p>
            <a:pPr algn="r">
              <a:defRPr/>
            </a:pPr>
            <a:r>
              <a:rPr lang="en-US" sz="3600" b="1" i="1" dirty="0">
                <a:solidFill>
                  <a:srgbClr val="FFFF00"/>
                </a:solidFill>
                <a:latin typeface="+mn-lt"/>
              </a:rPr>
              <a:t>Ken Blanchard</a:t>
            </a:r>
          </a:p>
        </p:txBody>
      </p:sp>
      <p:sp>
        <p:nvSpPr>
          <p:cNvPr id="3" name="Rectangle 2"/>
          <p:cNvSpPr txBox="1">
            <a:spLocks noChangeArrowheads="1"/>
          </p:cNvSpPr>
          <p:nvPr/>
        </p:nvSpPr>
        <p:spPr>
          <a:xfrm>
            <a:off x="0" y="0"/>
            <a:ext cx="9144000" cy="1066800"/>
          </a:xfrm>
          <a:prstGeom prst="rect">
            <a:avLst/>
          </a:prstGeom>
        </p:spPr>
        <p:txBody>
          <a:bodyPr/>
          <a:lstStyle/>
          <a:p>
            <a:pPr marL="342900" indent="-342900" algn="ctr">
              <a:lnSpc>
                <a:spcPct val="90000"/>
              </a:lnSpc>
              <a:spcBef>
                <a:spcPct val="20000"/>
              </a:spcBef>
              <a:defRPr/>
            </a:pPr>
            <a:r>
              <a:rPr lang="en-US" sz="3200" i="1" kern="0" dirty="0">
                <a:solidFill>
                  <a:srgbClr val="FFFF00"/>
                </a:solidFill>
                <a:ea typeface="+mn-ea"/>
                <a:cs typeface="Times New Roman" pitchFamily="18" charset="0"/>
              </a:rPr>
              <a:t> </a:t>
            </a:r>
            <a:r>
              <a:rPr lang="en-US" sz="2800" b="1" i="1" kern="0" dirty="0">
                <a:solidFill>
                  <a:srgbClr val="FFFF00"/>
                </a:solidFill>
                <a:latin typeface="Verdana" pitchFamily="34" charset="0"/>
                <a:ea typeface="+mn-ea"/>
                <a:cs typeface="Times New Roman" pitchFamily="18" charset="0"/>
              </a:rPr>
              <a:t>Twelve Important Decisions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28600"/>
            <a:ext cx="9144000" cy="4512004"/>
          </a:xfrm>
          <a:prstGeom prst="rect">
            <a:avLst/>
          </a:prstGeom>
        </p:spPr>
        <p:txBody>
          <a:bodyPr>
            <a:spAutoFit/>
          </a:bodyPr>
          <a:lstStyle/>
          <a:p>
            <a:pPr algn="ctr">
              <a:spcBef>
                <a:spcPct val="20000"/>
              </a:spcBef>
              <a:buClr>
                <a:schemeClr val="accent2"/>
              </a:buClr>
              <a:defRPr/>
            </a:pPr>
            <a:r>
              <a:rPr lang="en-US" sz="3200" b="1" u="sng" dirty="0">
                <a:solidFill>
                  <a:srgbClr val="FFFF00"/>
                </a:solidFill>
                <a:latin typeface="+mn-lt"/>
                <a:cs typeface="Times New Roman" pitchFamily="18" charset="0"/>
              </a:rPr>
              <a:t>COMMITMENT</a:t>
            </a:r>
            <a:r>
              <a:rPr lang="fr-FR" sz="3200" b="1" u="sng" dirty="0">
                <a:solidFill>
                  <a:schemeClr val="bg1"/>
                </a:solidFill>
                <a:latin typeface="+mn-lt"/>
              </a:rPr>
              <a:t> </a:t>
            </a:r>
          </a:p>
          <a:p>
            <a:pPr>
              <a:spcBef>
                <a:spcPct val="20000"/>
              </a:spcBef>
              <a:buClr>
                <a:schemeClr val="accent2"/>
              </a:buClr>
              <a:defRPr/>
            </a:pPr>
            <a:endParaRPr lang="fr-FR" sz="2600" b="1" u="sng" dirty="0">
              <a:solidFill>
                <a:schemeClr val="bg1"/>
              </a:solidFill>
              <a:latin typeface="+mn-lt"/>
            </a:endParaRPr>
          </a:p>
          <a:p>
            <a:pPr>
              <a:defRPr/>
            </a:pPr>
            <a:r>
              <a:rPr lang="en-US" sz="3200" b="1" dirty="0">
                <a:solidFill>
                  <a:srgbClr val="FFFF00"/>
                </a:solidFill>
                <a:latin typeface="+mn-lt"/>
              </a:rPr>
              <a:t>Personal assessment</a:t>
            </a:r>
            <a:endParaRPr lang="fr-FR" sz="3200" b="1" dirty="0">
              <a:solidFill>
                <a:schemeClr val="bg1"/>
              </a:solidFill>
              <a:latin typeface="+mn-lt"/>
            </a:endParaRPr>
          </a:p>
          <a:p>
            <a:pPr>
              <a:defRPr/>
            </a:pPr>
            <a:endParaRPr lang="fr-FR" sz="3200" b="1" dirty="0">
              <a:solidFill>
                <a:schemeClr val="bg1"/>
              </a:solidFill>
              <a:latin typeface="+mn-lt"/>
            </a:endParaRPr>
          </a:p>
          <a:p>
            <a:pPr marL="457200" indent="-457200">
              <a:buFont typeface="Arial" panose="020B0604020202020204" pitchFamily="34" charset="0"/>
              <a:buChar char="•"/>
              <a:defRPr/>
            </a:pPr>
            <a:r>
              <a:rPr lang="en-US" sz="3200" b="1" dirty="0">
                <a:solidFill>
                  <a:srgbClr val="FFFF00"/>
                </a:solidFill>
                <a:latin typeface="+mn-lt"/>
              </a:rPr>
              <a:t>What are the top three commitments of your life?</a:t>
            </a:r>
            <a:r>
              <a:rPr lang="fr-FR" sz="3200" b="1" dirty="0">
                <a:solidFill>
                  <a:schemeClr val="bg1"/>
                </a:solidFill>
                <a:latin typeface="+mn-lt"/>
              </a:rPr>
              <a:t> </a:t>
            </a:r>
          </a:p>
          <a:p>
            <a:pPr marL="457200" indent="-457200">
              <a:buFont typeface="Arial" panose="020B0604020202020204" pitchFamily="34" charset="0"/>
              <a:buChar char="•"/>
              <a:defRPr/>
            </a:pPr>
            <a:endParaRPr lang="en-US" sz="3200" b="1" dirty="0">
              <a:solidFill>
                <a:srgbClr val="FFFF00"/>
              </a:solidFill>
              <a:latin typeface="+mn-lt"/>
            </a:endParaRPr>
          </a:p>
          <a:p>
            <a:pPr marL="457200" indent="-457200">
              <a:buFont typeface="Arial" panose="020B0604020202020204" pitchFamily="34" charset="0"/>
              <a:buChar char="•"/>
              <a:defRPr/>
            </a:pPr>
            <a:r>
              <a:rPr lang="en-US" sz="3200" b="1" dirty="0">
                <a:solidFill>
                  <a:srgbClr val="FFFF00"/>
                </a:solidFill>
                <a:latin typeface="+mn-lt"/>
              </a:rPr>
              <a:t>How could you deepen your commitment in those areas?</a:t>
            </a:r>
            <a:r>
              <a:rPr lang="fr-FR" sz="3200" b="1" dirty="0">
                <a:solidFill>
                  <a:schemeClr val="bg1"/>
                </a:solidFill>
                <a:latin typeface="+mn-lt"/>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8" presetClass="entr" presetSubtype="12"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strips(downLeft)">
                                      <p:cBhvr>
                                        <p:cTn id="13" dur="500"/>
                                        <p:tgtEl>
                                          <p:spTgt spid="3">
                                            <p:txEl>
                                              <p:pRg st="4" end="4"/>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8" presetClass="entr" presetSubtype="12"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strips(downLeft)">
                                      <p:cBhvr>
                                        <p:cTn id="1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61A08A-18C6-7047-89C6-E140439D6BA4}"/>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45000"/>
                    </a14:imgEffect>
                  </a14:imgLayer>
                </a14:imgProps>
              </a:ext>
              <a:ext uri="{28A0092B-C50C-407E-A947-70E740481C1C}">
                <a14:useLocalDpi xmlns:a14="http://schemas.microsoft.com/office/drawing/2010/main"/>
              </a:ext>
            </a:extLst>
          </a:blip>
          <a:stretch>
            <a:fillRect/>
          </a:stretch>
        </p:blipFill>
        <p:spPr>
          <a:xfrm>
            <a:off x="1219200" y="67103"/>
            <a:ext cx="7050576" cy="6723794"/>
          </a:xfrm>
          <a:prstGeom prst="rect">
            <a:avLst/>
          </a:prstGeom>
        </p:spPr>
      </p:pic>
    </p:spTree>
    <p:extLst>
      <p:ext uri="{BB962C8B-B14F-4D97-AF65-F5344CB8AC3E}">
        <p14:creationId xmlns:p14="http://schemas.microsoft.com/office/powerpoint/2010/main" val="3906268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0"/>
            <a:ext cx="9144000" cy="685800"/>
          </a:xfrm>
          <a:prstGeom prst="rect">
            <a:avLst/>
          </a:prstGeom>
        </p:spPr>
        <p:txBody>
          <a:bodyPr/>
          <a:lstStyle/>
          <a:p>
            <a:pPr marL="342900" indent="-342900" algn="ctr">
              <a:lnSpc>
                <a:spcPct val="90000"/>
              </a:lnSpc>
              <a:spcBef>
                <a:spcPct val="20000"/>
              </a:spcBef>
              <a:defRPr/>
            </a:pPr>
            <a:r>
              <a:rPr lang="en-US" sz="3200" i="1" kern="0" dirty="0">
                <a:solidFill>
                  <a:srgbClr val="FFFF00"/>
                </a:solidFill>
                <a:ea typeface="+mn-ea"/>
                <a:cs typeface="Times New Roman" pitchFamily="18" charset="0"/>
              </a:rPr>
              <a:t> </a:t>
            </a:r>
            <a:r>
              <a:rPr lang="en-US" sz="2800" b="1" i="1" kern="0" dirty="0">
                <a:solidFill>
                  <a:srgbClr val="FFFF00"/>
                </a:solidFill>
                <a:latin typeface="Verdana" pitchFamily="34" charset="0"/>
                <a:ea typeface="+mn-ea"/>
                <a:cs typeface="Times New Roman" pitchFamily="18" charset="0"/>
              </a:rPr>
              <a:t>Twelve Important Decisions …</a:t>
            </a:r>
          </a:p>
        </p:txBody>
      </p:sp>
      <p:sp>
        <p:nvSpPr>
          <p:cNvPr id="3" name="Text Box 3"/>
          <p:cNvSpPr txBox="1">
            <a:spLocks noChangeArrowheads="1"/>
          </p:cNvSpPr>
          <p:nvPr/>
        </p:nvSpPr>
        <p:spPr bwMode="auto">
          <a:xfrm>
            <a:off x="0" y="609600"/>
            <a:ext cx="9144000" cy="2769989"/>
          </a:xfrm>
          <a:prstGeom prst="rect">
            <a:avLst/>
          </a:prstGeom>
          <a:noFill/>
          <a:ln w="9525">
            <a:noFill/>
            <a:miter lim="800000"/>
            <a:headEnd/>
            <a:tailEnd/>
          </a:ln>
        </p:spPr>
        <p:txBody>
          <a:bodyPr>
            <a:spAutoFit/>
          </a:bodyPr>
          <a:lstStyle/>
          <a:p>
            <a:pPr>
              <a:spcBef>
                <a:spcPct val="20000"/>
              </a:spcBef>
              <a:buClr>
                <a:schemeClr val="accent2"/>
              </a:buClr>
              <a:defRPr/>
            </a:pPr>
            <a:r>
              <a:rPr lang="en-US" sz="3200" b="1" dirty="0">
                <a:solidFill>
                  <a:srgbClr val="FFFF00"/>
                </a:solidFill>
                <a:latin typeface="+mn-lt"/>
                <a:cs typeface="Times New Roman" pitchFamily="18" charset="0"/>
              </a:rPr>
              <a:t>7. </a:t>
            </a:r>
            <a:r>
              <a:rPr lang="en-US" sz="3200" b="1" u="sng" dirty="0">
                <a:solidFill>
                  <a:srgbClr val="FFFF00"/>
                </a:solidFill>
                <a:latin typeface="+mn-lt"/>
                <a:cs typeface="Times New Roman" pitchFamily="18" charset="0"/>
              </a:rPr>
              <a:t>FINANCES</a:t>
            </a:r>
            <a:r>
              <a:rPr lang="en-US" sz="3200" b="1" dirty="0">
                <a:solidFill>
                  <a:srgbClr val="FFFF00"/>
                </a:solidFill>
                <a:latin typeface="+mn-lt"/>
                <a:cs typeface="Times New Roman" pitchFamily="18" charset="0"/>
              </a:rPr>
              <a:t>: </a:t>
            </a:r>
            <a:r>
              <a:rPr lang="en-US" sz="3200" b="1" dirty="0">
                <a:solidFill>
                  <a:srgbClr val="FFFF00"/>
                </a:solidFill>
                <a:latin typeface="+mn-lt"/>
              </a:rPr>
              <a:t>Make and properly manage 	money daily.</a:t>
            </a:r>
            <a:endParaRPr lang="en-US" sz="3200" b="1" u="sng" dirty="0">
              <a:solidFill>
                <a:srgbClr val="FFFF00"/>
              </a:solidFill>
              <a:latin typeface="+mn-lt"/>
              <a:cs typeface="Times New Roman" pitchFamily="18" charset="0"/>
            </a:endParaRPr>
          </a:p>
          <a:p>
            <a:pPr algn="ctr">
              <a:spcAft>
                <a:spcPts val="1200"/>
              </a:spcAft>
              <a:defRPr/>
            </a:pPr>
            <a:r>
              <a:rPr lang="en-US" sz="3600" b="1" i="1" dirty="0">
                <a:solidFill>
                  <a:srgbClr val="FFFF00"/>
                </a:solidFill>
                <a:cs typeface="Times New Roman" pitchFamily="18" charset="0"/>
              </a:rPr>
              <a:t>Leadership Truth: Today's finances </a:t>
            </a:r>
            <a:br>
              <a:rPr lang="en-US" sz="3600" b="1" i="1" dirty="0">
                <a:solidFill>
                  <a:srgbClr val="FFFF00"/>
                </a:solidFill>
                <a:cs typeface="Times New Roman" pitchFamily="18" charset="0"/>
              </a:rPr>
            </a:br>
            <a:r>
              <a:rPr lang="en-US" sz="3600" b="1" i="1" dirty="0">
                <a:solidFill>
                  <a:srgbClr val="FFFF00"/>
                </a:solidFill>
                <a:cs typeface="Times New Roman" pitchFamily="18" charset="0"/>
              </a:rPr>
              <a:t>give me options.</a:t>
            </a:r>
          </a:p>
          <a:p>
            <a:pPr>
              <a:defRPr/>
            </a:pPr>
            <a:endParaRPr lang="en-US" sz="2800" dirty="0">
              <a:solidFill>
                <a:srgbClr val="FFFF00"/>
              </a:solidFill>
              <a:latin typeface="+mn-lt"/>
            </a:endParaRPr>
          </a:p>
        </p:txBody>
      </p:sp>
      <p:pic>
        <p:nvPicPr>
          <p:cNvPr id="4" name="Picture 2" descr="Image result for finances">
            <a:extLst>
              <a:ext uri="{FF2B5EF4-FFF2-40B4-BE49-F238E27FC236}">
                <a16:creationId xmlns:a16="http://schemas.microsoft.com/office/drawing/2014/main" id="{05005D9A-7967-9046-A805-45954C68EF6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76400" y="3124200"/>
            <a:ext cx="5416550" cy="35919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0" y="9525"/>
            <a:ext cx="9144000" cy="4493538"/>
          </a:xfrm>
          <a:prstGeom prst="rect">
            <a:avLst/>
          </a:prstGeom>
          <a:noFill/>
          <a:ln w="9525">
            <a:noFill/>
            <a:miter lim="800000"/>
            <a:headEnd/>
            <a:tailEnd/>
          </a:ln>
        </p:spPr>
        <p:txBody>
          <a:bodyPr>
            <a:spAutoFit/>
          </a:bodyPr>
          <a:lstStyle/>
          <a:p>
            <a:pPr>
              <a:spcBef>
                <a:spcPct val="20000"/>
              </a:spcBef>
              <a:spcAft>
                <a:spcPts val="1200"/>
              </a:spcAft>
              <a:buClr>
                <a:schemeClr val="accent2"/>
              </a:buClr>
              <a:defRPr/>
            </a:pPr>
            <a:r>
              <a:rPr lang="en-US" sz="3200" b="1" dirty="0">
                <a:solidFill>
                  <a:srgbClr val="FFFF00"/>
                </a:solidFill>
                <a:latin typeface="+mn-lt"/>
                <a:cs typeface="Times New Roman" pitchFamily="18" charset="0"/>
              </a:rPr>
              <a:t>7. </a:t>
            </a:r>
            <a:r>
              <a:rPr lang="en-US" sz="3200" b="1" u="sng" dirty="0">
                <a:solidFill>
                  <a:srgbClr val="FFFF00"/>
                </a:solidFill>
                <a:latin typeface="+mn-lt"/>
                <a:cs typeface="Times New Roman" pitchFamily="18" charset="0"/>
              </a:rPr>
              <a:t>FINANCES</a:t>
            </a:r>
            <a:r>
              <a:rPr lang="en-US" sz="3200" b="1" dirty="0">
                <a:solidFill>
                  <a:srgbClr val="FFFF00"/>
                </a:solidFill>
                <a:latin typeface="+mn-lt"/>
                <a:cs typeface="Times New Roman" pitchFamily="18" charset="0"/>
              </a:rPr>
              <a:t>: </a:t>
            </a:r>
            <a:r>
              <a:rPr lang="en-US" sz="3200" b="1" dirty="0">
                <a:solidFill>
                  <a:srgbClr val="FFFF00"/>
                </a:solidFill>
                <a:latin typeface="+mn-lt"/>
              </a:rPr>
              <a:t>Make and properly manage 	money daily.</a:t>
            </a:r>
            <a:endParaRPr lang="en-US" sz="3200" b="1" u="sng" dirty="0">
              <a:solidFill>
                <a:srgbClr val="FFFF00"/>
              </a:solidFill>
              <a:latin typeface="+mn-lt"/>
              <a:cs typeface="Times New Roman" pitchFamily="18" charset="0"/>
            </a:endParaRPr>
          </a:p>
          <a:p>
            <a:pPr>
              <a:spcAft>
                <a:spcPts val="1200"/>
              </a:spcAft>
              <a:defRPr/>
            </a:pPr>
            <a:r>
              <a:rPr lang="en-US" sz="3600" b="1" dirty="0">
                <a:solidFill>
                  <a:srgbClr val="FFFF00"/>
                </a:solidFill>
              </a:rPr>
              <a:t>Three simple truths about finances:</a:t>
            </a:r>
          </a:p>
          <a:p>
            <a:pPr marL="457200" indent="-457200">
              <a:spcAft>
                <a:spcPts val="1200"/>
              </a:spcAft>
              <a:defRPr/>
            </a:pPr>
            <a:r>
              <a:rPr lang="en-US" sz="3600" b="1" dirty="0">
                <a:solidFill>
                  <a:srgbClr val="FFFF00"/>
                </a:solidFill>
              </a:rPr>
              <a:t>a. Money won't make you happy.</a:t>
            </a:r>
          </a:p>
          <a:p>
            <a:pPr>
              <a:spcAft>
                <a:spcPts val="1200"/>
              </a:spcAft>
              <a:defRPr/>
            </a:pPr>
            <a:r>
              <a:rPr lang="en-US" sz="3600" b="1" dirty="0">
                <a:solidFill>
                  <a:srgbClr val="FFFF00"/>
                </a:solidFill>
              </a:rPr>
              <a:t>b. Debt will make you unhappy.</a:t>
            </a:r>
          </a:p>
          <a:p>
            <a:pPr>
              <a:spcAft>
                <a:spcPts val="1200"/>
              </a:spcAft>
              <a:defRPr/>
            </a:pPr>
            <a:r>
              <a:rPr lang="en-US" sz="3600" b="1" dirty="0">
                <a:solidFill>
                  <a:srgbClr val="FFFF00"/>
                </a:solidFill>
              </a:rPr>
              <a:t>c. Having financial margins give you options.</a:t>
            </a:r>
          </a:p>
          <a:p>
            <a:pPr>
              <a:defRPr/>
            </a:pPr>
            <a:endParaRPr lang="en-US" sz="2800" dirty="0">
              <a:solidFill>
                <a:srgbClr val="FFFF00"/>
              </a:solidFill>
              <a:latin typeface="+mn-lt"/>
            </a:endParaRPr>
          </a:p>
        </p:txBody>
      </p:sp>
      <p:pic>
        <p:nvPicPr>
          <p:cNvPr id="4" name="Picture 3">
            <a:extLst>
              <a:ext uri="{FF2B5EF4-FFF2-40B4-BE49-F238E27FC236}">
                <a16:creationId xmlns:a16="http://schemas.microsoft.com/office/drawing/2014/main" id="{D0BFD632-D4E9-6F4B-BC62-2091D9268F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3500" y="3994467"/>
            <a:ext cx="3937000" cy="2844483"/>
          </a:xfrm>
          <a:prstGeom prst="rect">
            <a:avLst/>
          </a:prstGeom>
        </p:spPr>
      </p:pic>
    </p:spTree>
    <p:extLst>
      <p:ext uri="{BB962C8B-B14F-4D97-AF65-F5344CB8AC3E}">
        <p14:creationId xmlns:p14="http://schemas.microsoft.com/office/powerpoint/2010/main" val="353229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43000"/>
            <a:ext cx="9144000" cy="3785652"/>
          </a:xfrm>
          <a:prstGeom prst="rect">
            <a:avLst/>
          </a:prstGeom>
        </p:spPr>
        <p:txBody>
          <a:bodyPr>
            <a:spAutoFit/>
          </a:bodyPr>
          <a:lstStyle/>
          <a:p>
            <a:pPr>
              <a:defRPr/>
            </a:pPr>
            <a:endParaRPr lang="en-US" sz="3600" b="1" dirty="0">
              <a:solidFill>
                <a:srgbClr val="FFFF00"/>
              </a:solidFill>
              <a:latin typeface="+mn-lt"/>
            </a:endParaRPr>
          </a:p>
          <a:p>
            <a:pPr algn="ctr">
              <a:spcAft>
                <a:spcPts val="2400"/>
              </a:spcAft>
              <a:defRPr/>
            </a:pPr>
            <a:r>
              <a:rPr lang="en-US" sz="3600" b="1" i="1" dirty="0">
                <a:solidFill>
                  <a:srgbClr val="FFFF00"/>
                </a:solidFill>
                <a:latin typeface="+mn-lt"/>
              </a:rPr>
              <a:t>John Wesley's Rule for Money: </a:t>
            </a:r>
          </a:p>
          <a:p>
            <a:pPr algn="ctr">
              <a:spcAft>
                <a:spcPts val="2400"/>
              </a:spcAft>
              <a:defRPr/>
            </a:pPr>
            <a:r>
              <a:rPr lang="en-US" sz="3600" b="1" i="1" dirty="0">
                <a:solidFill>
                  <a:srgbClr val="FFFF00"/>
                </a:solidFill>
                <a:latin typeface="+mn-lt"/>
              </a:rPr>
              <a:t>Earn all you can, </a:t>
            </a:r>
          </a:p>
          <a:p>
            <a:pPr algn="ctr">
              <a:spcAft>
                <a:spcPts val="2400"/>
              </a:spcAft>
              <a:defRPr/>
            </a:pPr>
            <a:r>
              <a:rPr lang="en-US" sz="3600" b="1" i="1" dirty="0">
                <a:solidFill>
                  <a:srgbClr val="FFFF00"/>
                </a:solidFill>
                <a:latin typeface="+mn-lt"/>
              </a:rPr>
              <a:t>Save all you can</a:t>
            </a:r>
          </a:p>
          <a:p>
            <a:pPr algn="ctr">
              <a:spcAft>
                <a:spcPts val="2400"/>
              </a:spcAft>
              <a:defRPr/>
            </a:pPr>
            <a:r>
              <a:rPr lang="en-US" sz="3600" b="1" i="1" dirty="0">
                <a:solidFill>
                  <a:srgbClr val="FFFF00"/>
                </a:solidFill>
                <a:latin typeface="+mn-lt"/>
              </a:rPr>
              <a:t>Give all you can</a:t>
            </a:r>
            <a:r>
              <a:rPr lang="en-US" sz="2600" b="1" i="1" dirty="0">
                <a:solidFill>
                  <a:srgbClr val="FFFF00"/>
                </a:solidFill>
                <a:latin typeface="+mn-lt"/>
              </a:rPr>
              <a:t>.</a:t>
            </a:r>
          </a:p>
        </p:txBody>
      </p:sp>
      <p:sp>
        <p:nvSpPr>
          <p:cNvPr id="3" name="Rectangle 2"/>
          <p:cNvSpPr txBox="1">
            <a:spLocks noChangeArrowheads="1"/>
          </p:cNvSpPr>
          <p:nvPr/>
        </p:nvSpPr>
        <p:spPr>
          <a:xfrm>
            <a:off x="0" y="0"/>
            <a:ext cx="9144000" cy="1066800"/>
          </a:xfrm>
          <a:prstGeom prst="rect">
            <a:avLst/>
          </a:prstGeom>
        </p:spPr>
        <p:txBody>
          <a:bodyPr/>
          <a:lstStyle/>
          <a:p>
            <a:pPr marL="342900" indent="-342900" algn="ctr">
              <a:lnSpc>
                <a:spcPct val="90000"/>
              </a:lnSpc>
              <a:spcBef>
                <a:spcPct val="20000"/>
              </a:spcBef>
              <a:defRPr/>
            </a:pPr>
            <a:r>
              <a:rPr lang="en-US" sz="3200" i="1" kern="0" dirty="0">
                <a:solidFill>
                  <a:srgbClr val="FFFF00"/>
                </a:solidFill>
                <a:ea typeface="+mn-ea"/>
                <a:cs typeface="Times New Roman" pitchFamily="18" charset="0"/>
              </a:rPr>
              <a:t> </a:t>
            </a:r>
            <a:r>
              <a:rPr lang="en-US" sz="2800" b="1" i="1" kern="0" dirty="0">
                <a:solidFill>
                  <a:srgbClr val="FFFF00"/>
                </a:solidFill>
                <a:latin typeface="Verdana" pitchFamily="34" charset="0"/>
                <a:ea typeface="+mn-ea"/>
                <a:cs typeface="Times New Roman" pitchFamily="18" charset="0"/>
              </a:rPr>
              <a:t>Twelve Important Decisions …</a:t>
            </a:r>
          </a:p>
        </p:txBody>
      </p:sp>
    </p:spTree>
    <p:extLst>
      <p:ext uri="{BB962C8B-B14F-4D97-AF65-F5344CB8AC3E}">
        <p14:creationId xmlns:p14="http://schemas.microsoft.com/office/powerpoint/2010/main" val="6422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vertic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vertic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vertic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vertical)">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83001"/>
            <a:ext cx="9372600" cy="5410712"/>
          </a:xfrm>
          <a:prstGeom prst="rect">
            <a:avLst/>
          </a:prstGeom>
        </p:spPr>
        <p:txBody>
          <a:bodyPr wrap="square">
            <a:spAutoFit/>
          </a:bodyPr>
          <a:lstStyle/>
          <a:p>
            <a:pPr algn="ctr">
              <a:spcBef>
                <a:spcPct val="20000"/>
              </a:spcBef>
              <a:buClr>
                <a:schemeClr val="accent2"/>
              </a:buClr>
              <a:defRPr/>
            </a:pPr>
            <a:r>
              <a:rPr lang="en-US" sz="3200" b="1" u="sng" dirty="0">
                <a:solidFill>
                  <a:srgbClr val="FFFF00"/>
                </a:solidFill>
                <a:latin typeface="+mn-lt"/>
                <a:cs typeface="Times New Roman" pitchFamily="18" charset="0"/>
              </a:rPr>
              <a:t>FINANCES</a:t>
            </a:r>
            <a:endParaRPr lang="fr-FR" sz="3200" b="1" u="sng" dirty="0">
              <a:solidFill>
                <a:schemeClr val="bg1"/>
              </a:solidFill>
              <a:latin typeface="+mn-lt"/>
            </a:endParaRPr>
          </a:p>
          <a:p>
            <a:pPr>
              <a:spcBef>
                <a:spcPct val="20000"/>
              </a:spcBef>
              <a:buClr>
                <a:schemeClr val="accent2"/>
              </a:buClr>
              <a:defRPr/>
            </a:pPr>
            <a:endParaRPr lang="en-US" sz="2800" dirty="0">
              <a:solidFill>
                <a:srgbClr val="FFFF00"/>
              </a:solidFill>
              <a:latin typeface="+mn-lt"/>
            </a:endParaRPr>
          </a:p>
          <a:p>
            <a:pPr>
              <a:defRPr/>
            </a:pPr>
            <a:r>
              <a:rPr lang="en-US" sz="3600" b="1" dirty="0">
                <a:solidFill>
                  <a:srgbClr val="FFFF00"/>
                </a:solidFill>
                <a:latin typeface="+mn-lt"/>
              </a:rPr>
              <a:t>Personal assessment</a:t>
            </a:r>
            <a:endParaRPr lang="fr-FR" sz="3600" b="1" dirty="0">
              <a:solidFill>
                <a:schemeClr val="bg1"/>
              </a:solidFill>
              <a:latin typeface="+mn-lt"/>
            </a:endParaRPr>
          </a:p>
          <a:p>
            <a:pPr>
              <a:defRPr/>
            </a:pPr>
            <a:endParaRPr lang="fr-FR" sz="3600" b="1" dirty="0">
              <a:solidFill>
                <a:schemeClr val="bg1"/>
              </a:solidFill>
              <a:latin typeface="+mn-lt"/>
            </a:endParaRPr>
          </a:p>
          <a:p>
            <a:pPr marL="571500" indent="-571500">
              <a:buFont typeface="Arial" panose="020B0604020202020204" pitchFamily="34" charset="0"/>
              <a:buChar char="•"/>
              <a:defRPr/>
            </a:pPr>
            <a:r>
              <a:rPr lang="en-US" sz="3600" b="1" dirty="0">
                <a:solidFill>
                  <a:srgbClr val="FFFF00"/>
                </a:solidFill>
                <a:latin typeface="+mn-lt"/>
              </a:rPr>
              <a:t>How does your spending reveal what's in your heart?</a:t>
            </a:r>
          </a:p>
          <a:p>
            <a:pPr marL="571500" indent="-571500">
              <a:buFont typeface="Arial" panose="020B0604020202020204" pitchFamily="34" charset="0"/>
              <a:buChar char="•"/>
              <a:defRPr/>
            </a:pPr>
            <a:endParaRPr lang="en-US" sz="3600" b="1" dirty="0">
              <a:solidFill>
                <a:srgbClr val="FFFF00"/>
              </a:solidFill>
              <a:latin typeface="+mn-lt"/>
            </a:endParaRPr>
          </a:p>
          <a:p>
            <a:pPr marL="571500" indent="-571500">
              <a:buFont typeface="Arial" panose="020B0604020202020204" pitchFamily="34" charset="0"/>
              <a:buChar char="•"/>
              <a:defRPr/>
            </a:pPr>
            <a:r>
              <a:rPr lang="en-US" sz="3600" b="1" dirty="0">
                <a:solidFill>
                  <a:srgbClr val="FFFF00"/>
                </a:solidFill>
                <a:latin typeface="+mn-lt"/>
              </a:rPr>
              <a:t>What changes should you make in where your money goes?</a:t>
            </a:r>
          </a:p>
          <a:p>
            <a:pPr>
              <a:defRPr/>
            </a:pPr>
            <a:r>
              <a:rPr lang="fr-FR" sz="2800" b="1" dirty="0">
                <a:solidFill>
                  <a:schemeClr val="bg1"/>
                </a:solidFill>
                <a:latin typeface="+mn-lt"/>
              </a:rPr>
              <a:t>	</a:t>
            </a:r>
            <a:endParaRPr lang="en-US" sz="2800" b="1"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8" presetClass="entr" presetSubtype="12"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strips(downLeft)">
                                      <p:cBhvr>
                                        <p:cTn id="13" dur="500"/>
                                        <p:tgtEl>
                                          <p:spTgt spid="2">
                                            <p:txEl>
                                              <p:pRg st="4" end="4"/>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8" presetClass="entr" presetSubtype="12" fill="hold" nodeType="clickEffect">
                                  <p:stCondLst>
                                    <p:cond delay="0"/>
                                  </p:stCondLst>
                                  <p:childTnLst>
                                    <p:set>
                                      <p:cBhvr>
                                        <p:cTn id="17" dur="1" fill="hold">
                                          <p:stCondLst>
                                            <p:cond delay="0"/>
                                          </p:stCondLst>
                                        </p:cTn>
                                        <p:tgtEl>
                                          <p:spTgt spid="2">
                                            <p:txEl>
                                              <p:pRg st="6" end="6"/>
                                            </p:txEl>
                                          </p:spTgt>
                                        </p:tgtEl>
                                        <p:attrNameLst>
                                          <p:attrName>style.visibility</p:attrName>
                                        </p:attrNameLst>
                                      </p:cBhvr>
                                      <p:to>
                                        <p:strVal val="visible"/>
                                      </p:to>
                                    </p:set>
                                    <p:animEffect transition="in" filter="strips(downLeft)">
                                      <p:cBhvr>
                                        <p:cTn id="1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0"/>
            <a:ext cx="9144000" cy="838200"/>
          </a:xfrm>
          <a:prstGeom prst="rect">
            <a:avLst/>
          </a:prstGeom>
        </p:spPr>
        <p:txBody>
          <a:bodyPr/>
          <a:lstStyle/>
          <a:p>
            <a:pPr marL="342900" indent="-342900" algn="ctr">
              <a:lnSpc>
                <a:spcPct val="90000"/>
              </a:lnSpc>
              <a:spcBef>
                <a:spcPct val="20000"/>
              </a:spcBef>
              <a:defRPr/>
            </a:pPr>
            <a:r>
              <a:rPr lang="en-US" sz="3200" i="1" kern="0" dirty="0">
                <a:solidFill>
                  <a:srgbClr val="FFFF00"/>
                </a:solidFill>
                <a:ea typeface="+mn-ea"/>
                <a:cs typeface="Times New Roman" pitchFamily="18" charset="0"/>
              </a:rPr>
              <a:t> </a:t>
            </a:r>
            <a:r>
              <a:rPr lang="en-US" sz="2800" b="1" i="1" kern="0" dirty="0">
                <a:solidFill>
                  <a:srgbClr val="FFFF00"/>
                </a:solidFill>
                <a:latin typeface="Verdana" pitchFamily="34" charset="0"/>
                <a:ea typeface="+mn-ea"/>
                <a:cs typeface="Times New Roman" pitchFamily="18" charset="0"/>
              </a:rPr>
              <a:t>Twelve Important Decisions …</a:t>
            </a:r>
          </a:p>
        </p:txBody>
      </p:sp>
      <p:sp>
        <p:nvSpPr>
          <p:cNvPr id="3" name="Text Box 3"/>
          <p:cNvSpPr txBox="1">
            <a:spLocks noChangeArrowheads="1"/>
          </p:cNvSpPr>
          <p:nvPr/>
        </p:nvSpPr>
        <p:spPr bwMode="auto">
          <a:xfrm>
            <a:off x="0" y="762000"/>
            <a:ext cx="9144000" cy="2708434"/>
          </a:xfrm>
          <a:prstGeom prst="rect">
            <a:avLst/>
          </a:prstGeom>
          <a:noFill/>
          <a:ln w="9525">
            <a:noFill/>
            <a:miter lim="800000"/>
            <a:headEnd/>
            <a:tailEnd/>
          </a:ln>
        </p:spPr>
        <p:txBody>
          <a:bodyPr>
            <a:spAutoFit/>
          </a:bodyPr>
          <a:lstStyle/>
          <a:p>
            <a:pPr>
              <a:spcBef>
                <a:spcPct val="20000"/>
              </a:spcBef>
              <a:buClr>
                <a:schemeClr val="accent2"/>
              </a:buClr>
              <a:defRPr/>
            </a:pPr>
            <a:r>
              <a:rPr lang="en-US" sz="3200" b="1" dirty="0">
                <a:solidFill>
                  <a:srgbClr val="FFFF00"/>
                </a:solidFill>
                <a:latin typeface="+mn-lt"/>
                <a:cs typeface="Times New Roman" pitchFamily="18" charset="0"/>
              </a:rPr>
              <a:t>8. </a:t>
            </a:r>
            <a:r>
              <a:rPr lang="en-US" sz="3200" b="1" u="sng" dirty="0">
                <a:solidFill>
                  <a:srgbClr val="FFFF00"/>
                </a:solidFill>
                <a:latin typeface="+mn-lt"/>
                <a:cs typeface="Times New Roman" pitchFamily="18" charset="0"/>
              </a:rPr>
              <a:t>FAITH</a:t>
            </a:r>
            <a:r>
              <a:rPr lang="en-US" sz="3200" b="1" dirty="0">
                <a:solidFill>
                  <a:srgbClr val="FFFF00"/>
                </a:solidFill>
                <a:latin typeface="+mn-lt"/>
                <a:cs typeface="Times New Roman" pitchFamily="18" charset="0"/>
              </a:rPr>
              <a:t>: </a:t>
            </a:r>
            <a:r>
              <a:rPr lang="en-US" sz="3200" b="1" dirty="0">
                <a:solidFill>
                  <a:srgbClr val="FFFF00"/>
                </a:solidFill>
                <a:latin typeface="+mn-lt"/>
              </a:rPr>
              <a:t>Deepen and live out my faith daily.</a:t>
            </a:r>
            <a:endParaRPr lang="en-US" sz="3200" b="1" u="sng" dirty="0">
              <a:solidFill>
                <a:srgbClr val="FFFF00"/>
              </a:solidFill>
              <a:latin typeface="+mn-lt"/>
              <a:cs typeface="Times New Roman" pitchFamily="18" charset="0"/>
            </a:endParaRPr>
          </a:p>
          <a:p>
            <a:pPr>
              <a:spcBef>
                <a:spcPct val="20000"/>
              </a:spcBef>
              <a:buClr>
                <a:schemeClr val="accent2"/>
              </a:buClr>
              <a:defRPr/>
            </a:pPr>
            <a:endParaRPr lang="en-US" sz="1800" b="1" u="sng" dirty="0">
              <a:solidFill>
                <a:srgbClr val="FFFF00"/>
              </a:solidFill>
              <a:latin typeface="+mn-lt"/>
            </a:endParaRPr>
          </a:p>
          <a:p>
            <a:pPr algn="ctr">
              <a:spcAft>
                <a:spcPts val="1200"/>
              </a:spcAft>
              <a:defRPr/>
            </a:pPr>
            <a:r>
              <a:rPr lang="en-US" sz="3600" b="1" i="1" dirty="0">
                <a:solidFill>
                  <a:srgbClr val="FFFF00"/>
                </a:solidFill>
                <a:cs typeface="Times New Roman" pitchFamily="18" charset="0"/>
              </a:rPr>
              <a:t>Leadership Truth: Today's faith gives me peace.</a:t>
            </a:r>
          </a:p>
          <a:p>
            <a:pPr algn="ctr">
              <a:defRPr/>
            </a:pPr>
            <a:endParaRPr lang="en-US" sz="3200" b="1" i="1" u="sng" dirty="0">
              <a:solidFill>
                <a:schemeClr val="bg1"/>
              </a:solidFill>
              <a:cs typeface="Times New Roman" pitchFamily="18" charset="0"/>
            </a:endParaRPr>
          </a:p>
        </p:txBody>
      </p:sp>
      <p:pic>
        <p:nvPicPr>
          <p:cNvPr id="4" name="Picture 2" descr="Image result for fe">
            <a:extLst>
              <a:ext uri="{FF2B5EF4-FFF2-40B4-BE49-F238E27FC236}">
                <a16:creationId xmlns:a16="http://schemas.microsoft.com/office/drawing/2014/main" id="{98E2A3DE-C8C4-434E-9603-E5C8887E902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52600" y="3048000"/>
            <a:ext cx="5359400" cy="381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1"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autoUpdateAnimBg="0"/>
      <p:bldP spid="3" grpId="1" uiExpand="1" build="allAtOnce"/>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0" y="76200"/>
            <a:ext cx="9144000" cy="4241161"/>
          </a:xfrm>
          <a:prstGeom prst="rect">
            <a:avLst/>
          </a:prstGeom>
          <a:noFill/>
          <a:ln w="9525">
            <a:noFill/>
            <a:miter lim="800000"/>
            <a:headEnd/>
            <a:tailEnd/>
          </a:ln>
        </p:spPr>
        <p:txBody>
          <a:bodyPr>
            <a:spAutoFit/>
          </a:bodyPr>
          <a:lstStyle/>
          <a:p>
            <a:pPr>
              <a:spcBef>
                <a:spcPct val="20000"/>
              </a:spcBef>
              <a:buClr>
                <a:schemeClr val="accent2"/>
              </a:buClr>
              <a:defRPr/>
            </a:pPr>
            <a:r>
              <a:rPr lang="en-US" sz="3200" b="1" dirty="0">
                <a:solidFill>
                  <a:srgbClr val="FFFF00"/>
                </a:solidFill>
                <a:latin typeface="+mn-lt"/>
                <a:cs typeface="Times New Roman" pitchFamily="18" charset="0"/>
              </a:rPr>
              <a:t>8. </a:t>
            </a:r>
            <a:r>
              <a:rPr lang="en-US" sz="3200" b="1" u="sng" dirty="0">
                <a:solidFill>
                  <a:srgbClr val="FFFF00"/>
                </a:solidFill>
                <a:latin typeface="+mn-lt"/>
                <a:cs typeface="Times New Roman" pitchFamily="18" charset="0"/>
              </a:rPr>
              <a:t>FAITH</a:t>
            </a:r>
            <a:r>
              <a:rPr lang="en-US" sz="3200" b="1" dirty="0">
                <a:solidFill>
                  <a:srgbClr val="FFFF00"/>
                </a:solidFill>
                <a:latin typeface="+mn-lt"/>
                <a:cs typeface="Times New Roman" pitchFamily="18" charset="0"/>
              </a:rPr>
              <a:t>: </a:t>
            </a:r>
            <a:r>
              <a:rPr lang="en-US" sz="3200" b="1" dirty="0">
                <a:solidFill>
                  <a:srgbClr val="FFFF00"/>
                </a:solidFill>
                <a:latin typeface="+mn-lt"/>
              </a:rPr>
              <a:t>Deepen and live out my faith daily.</a:t>
            </a:r>
            <a:endParaRPr lang="en-US" sz="3200" b="1" u="sng" dirty="0">
              <a:solidFill>
                <a:srgbClr val="FFFF00"/>
              </a:solidFill>
              <a:latin typeface="+mn-lt"/>
              <a:cs typeface="Times New Roman" pitchFamily="18" charset="0"/>
            </a:endParaRPr>
          </a:p>
          <a:p>
            <a:pPr>
              <a:spcBef>
                <a:spcPct val="20000"/>
              </a:spcBef>
              <a:buClr>
                <a:schemeClr val="accent2"/>
              </a:buClr>
              <a:defRPr/>
            </a:pPr>
            <a:endParaRPr lang="en-US" sz="2800" b="1" u="sng" dirty="0">
              <a:solidFill>
                <a:srgbClr val="FFFF00"/>
              </a:solidFill>
              <a:latin typeface="+mn-lt"/>
            </a:endParaRPr>
          </a:p>
          <a:p>
            <a:pPr marL="457200" indent="-457200">
              <a:spcAft>
                <a:spcPts val="1200"/>
              </a:spcAft>
              <a:defRPr/>
            </a:pPr>
            <a:r>
              <a:rPr lang="en-US" sz="3600" b="1" dirty="0">
                <a:solidFill>
                  <a:srgbClr val="FFFF00"/>
                </a:solidFill>
              </a:rPr>
              <a:t>a. Faith gives me divine perspective today.</a:t>
            </a:r>
            <a:r>
              <a:rPr lang="fr-FR" sz="3600" b="1" dirty="0"/>
              <a:t> </a:t>
            </a:r>
          </a:p>
          <a:p>
            <a:pPr>
              <a:spcAft>
                <a:spcPts val="1200"/>
              </a:spcAft>
              <a:defRPr/>
            </a:pPr>
            <a:r>
              <a:rPr lang="en-US" sz="3600" b="1" dirty="0">
                <a:solidFill>
                  <a:srgbClr val="FFFF00"/>
                </a:solidFill>
              </a:rPr>
              <a:t>b. Faith gives me strength for today.</a:t>
            </a:r>
          </a:p>
          <a:p>
            <a:pPr>
              <a:spcAft>
                <a:spcPts val="1200"/>
              </a:spcAft>
              <a:defRPr/>
            </a:pPr>
            <a:r>
              <a:rPr lang="en-US" sz="3600" b="1" dirty="0">
                <a:solidFill>
                  <a:srgbClr val="FFFF00"/>
                </a:solidFill>
              </a:rPr>
              <a:t>c. Faith gives me resilience today.</a:t>
            </a:r>
          </a:p>
          <a:p>
            <a:pPr>
              <a:spcAft>
                <a:spcPts val="1200"/>
              </a:spcAft>
              <a:defRPr/>
            </a:pPr>
            <a:endParaRPr lang="en-US" sz="2000" b="1" dirty="0">
              <a:solidFill>
                <a:srgbClr val="FFFF00"/>
              </a:solidFill>
            </a:endParaRPr>
          </a:p>
          <a:p>
            <a:pPr algn="r">
              <a:spcAft>
                <a:spcPts val="1200"/>
              </a:spcAft>
              <a:defRPr/>
            </a:pPr>
            <a:r>
              <a:rPr lang="en-US" sz="3600" b="1" i="1" dirty="0">
                <a:solidFill>
                  <a:srgbClr val="FFFF00"/>
                </a:solidFill>
              </a:rPr>
              <a:t>					</a:t>
            </a:r>
            <a:endParaRPr lang="en-US" sz="3200" b="1" i="1" u="sng" dirty="0">
              <a:solidFill>
                <a:schemeClr val="bg1"/>
              </a:solidFill>
              <a:cs typeface="Times New Roman" pitchFamily="18" charset="0"/>
            </a:endParaRPr>
          </a:p>
        </p:txBody>
      </p:sp>
      <p:pic>
        <p:nvPicPr>
          <p:cNvPr id="4" name="Picture 3">
            <a:extLst>
              <a:ext uri="{FF2B5EF4-FFF2-40B4-BE49-F238E27FC236}">
                <a16:creationId xmlns:a16="http://schemas.microsoft.com/office/drawing/2014/main" id="{639A84AF-A57F-DB42-8FDF-04C85D8DE84B}"/>
              </a:ext>
            </a:extLst>
          </p:cNvPr>
          <p:cNvPicPr>
            <a:picLocks noChangeAspect="1"/>
          </p:cNvPicPr>
          <p:nvPr/>
        </p:nvPicPr>
        <p:blipFill>
          <a:blip r:embed="rId2"/>
          <a:stretch>
            <a:fillRect/>
          </a:stretch>
        </p:blipFill>
        <p:spPr>
          <a:xfrm>
            <a:off x="152400" y="3409950"/>
            <a:ext cx="4419600" cy="3292602"/>
          </a:xfrm>
          <a:prstGeom prst="rect">
            <a:avLst/>
          </a:prstGeom>
          <a:ln>
            <a:solidFill>
              <a:schemeClr val="bg1"/>
            </a:solidFill>
          </a:ln>
        </p:spPr>
      </p:pic>
    </p:spTree>
    <p:extLst>
      <p:ext uri="{BB962C8B-B14F-4D97-AF65-F5344CB8AC3E}">
        <p14:creationId xmlns:p14="http://schemas.microsoft.com/office/powerpoint/2010/main" val="24478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1"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 calcmode="lin" valueType="num">
                                      <p:cBhvr additive="base">
                                        <p:cTn id="1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1"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additive="base">
                                        <p:cTn id="2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uiExpand="1" build="allAtOnce"/>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447800" y="751344"/>
            <a:ext cx="6096000" cy="4431983"/>
          </a:xfrm>
          <a:prstGeom prst="rect">
            <a:avLst/>
          </a:prstGeom>
          <a:noFill/>
          <a:ln w="9525">
            <a:noFill/>
            <a:miter lim="800000"/>
            <a:headEnd/>
            <a:tailEnd/>
          </a:ln>
        </p:spPr>
        <p:txBody>
          <a:bodyPr wrap="square">
            <a:spAutoFit/>
          </a:bodyPr>
          <a:lstStyle/>
          <a:p>
            <a:pPr algn="ctr">
              <a:spcAft>
                <a:spcPts val="1200"/>
              </a:spcAft>
              <a:defRPr/>
            </a:pPr>
            <a:r>
              <a:rPr lang="en-US" sz="6000" b="1" i="1" dirty="0">
                <a:solidFill>
                  <a:srgbClr val="FFFF00"/>
                </a:solidFill>
              </a:rPr>
              <a:t>Where there is no faith in the future, there is no power in the present.</a:t>
            </a:r>
          </a:p>
          <a:p>
            <a:pPr algn="ctr">
              <a:defRPr/>
            </a:pPr>
            <a:endParaRPr lang="en-US" sz="3200" b="1" i="1" u="sng" dirty="0">
              <a:solidFill>
                <a:schemeClr val="bg1"/>
              </a:solidFill>
              <a:cs typeface="Times New Roman" pitchFamily="18" charset="0"/>
            </a:endParaRPr>
          </a:p>
        </p:txBody>
      </p:sp>
    </p:spTree>
    <p:extLst>
      <p:ext uri="{BB962C8B-B14F-4D97-AF65-F5344CB8AC3E}">
        <p14:creationId xmlns:p14="http://schemas.microsoft.com/office/powerpoint/2010/main" val="34212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9600"/>
            <a:ext cx="9144000" cy="4819781"/>
          </a:xfrm>
          <a:prstGeom prst="rect">
            <a:avLst/>
          </a:prstGeom>
        </p:spPr>
        <p:txBody>
          <a:bodyPr>
            <a:spAutoFit/>
          </a:bodyPr>
          <a:lstStyle/>
          <a:p>
            <a:pPr algn="ctr">
              <a:spcBef>
                <a:spcPct val="20000"/>
              </a:spcBef>
              <a:buClr>
                <a:schemeClr val="accent2"/>
              </a:buClr>
              <a:defRPr/>
            </a:pPr>
            <a:r>
              <a:rPr lang="en-US" sz="3200" b="1" u="sng" dirty="0">
                <a:solidFill>
                  <a:srgbClr val="FFFF00"/>
                </a:solidFill>
                <a:latin typeface="+mn-lt"/>
                <a:cs typeface="Times New Roman" pitchFamily="18" charset="0"/>
              </a:rPr>
              <a:t>FAITH</a:t>
            </a:r>
            <a:endParaRPr lang="en-US" sz="3200" u="sng" dirty="0">
              <a:latin typeface="+mn-lt"/>
            </a:endParaRPr>
          </a:p>
          <a:p>
            <a:pPr>
              <a:spcBef>
                <a:spcPct val="20000"/>
              </a:spcBef>
              <a:buClr>
                <a:schemeClr val="accent2"/>
              </a:buClr>
              <a:defRPr/>
            </a:pPr>
            <a:endParaRPr lang="en-US" sz="2600" b="1" u="sng" dirty="0">
              <a:solidFill>
                <a:srgbClr val="FFFF00"/>
              </a:solidFill>
              <a:latin typeface="+mn-lt"/>
              <a:cs typeface="Times New Roman" pitchFamily="18" charset="0"/>
            </a:endParaRPr>
          </a:p>
          <a:p>
            <a:pPr>
              <a:defRPr/>
            </a:pPr>
            <a:endParaRPr lang="en-US" sz="3200" b="1" dirty="0">
              <a:solidFill>
                <a:srgbClr val="FFFF00"/>
              </a:solidFill>
              <a:latin typeface="+mn-lt"/>
            </a:endParaRPr>
          </a:p>
          <a:p>
            <a:pPr>
              <a:defRPr/>
            </a:pPr>
            <a:r>
              <a:rPr lang="en-US" sz="3600" b="1" dirty="0">
                <a:solidFill>
                  <a:srgbClr val="FFFF00"/>
                </a:solidFill>
                <a:latin typeface="+mn-lt"/>
              </a:rPr>
              <a:t>Personal assessment</a:t>
            </a:r>
            <a:endParaRPr lang="fr-FR" sz="3600" b="1" dirty="0">
              <a:solidFill>
                <a:schemeClr val="bg1"/>
              </a:solidFill>
              <a:latin typeface="+mn-lt"/>
            </a:endParaRPr>
          </a:p>
          <a:p>
            <a:pPr>
              <a:defRPr/>
            </a:pPr>
            <a:endParaRPr lang="fr-FR" sz="3600" b="1" dirty="0">
              <a:solidFill>
                <a:schemeClr val="bg1"/>
              </a:solidFill>
              <a:latin typeface="+mn-lt"/>
            </a:endParaRPr>
          </a:p>
          <a:p>
            <a:pPr marL="571500" indent="-571500">
              <a:buFont typeface="Arial" panose="020B0604020202020204" pitchFamily="34" charset="0"/>
              <a:buChar char="•"/>
              <a:defRPr/>
            </a:pPr>
            <a:r>
              <a:rPr lang="en-US" sz="3600" b="1" dirty="0">
                <a:solidFill>
                  <a:srgbClr val="FFFF00"/>
                </a:solidFill>
                <a:latin typeface="+mn-lt"/>
              </a:rPr>
              <a:t>	As a leader, do I model strong faith?</a:t>
            </a:r>
            <a:r>
              <a:rPr lang="fr-FR" sz="3600" b="1" dirty="0">
                <a:solidFill>
                  <a:schemeClr val="bg1"/>
                </a:solidFill>
                <a:latin typeface="+mn-lt"/>
              </a:rPr>
              <a:t> </a:t>
            </a:r>
          </a:p>
          <a:p>
            <a:pPr marL="571500" indent="-571500">
              <a:buFont typeface="Arial" panose="020B0604020202020204" pitchFamily="34" charset="0"/>
              <a:buChar char="•"/>
              <a:defRPr/>
            </a:pPr>
            <a:endParaRPr lang="en-US" sz="3600" b="1" dirty="0">
              <a:solidFill>
                <a:srgbClr val="FFFF00"/>
              </a:solidFill>
              <a:latin typeface="+mn-lt"/>
            </a:endParaRPr>
          </a:p>
          <a:p>
            <a:pPr marL="571500" indent="-571500">
              <a:buFont typeface="Arial" panose="020B0604020202020204" pitchFamily="34" charset="0"/>
              <a:buChar char="•"/>
              <a:defRPr/>
            </a:pPr>
            <a:r>
              <a:rPr lang="en-US" sz="3600" b="1" dirty="0">
                <a:solidFill>
                  <a:srgbClr val="FFFF00"/>
                </a:solidFill>
                <a:latin typeface="+mn-lt"/>
              </a:rPr>
              <a:t>	How can I grow in my faith?</a:t>
            </a:r>
            <a:r>
              <a:rPr lang="fr-FR" sz="3600" b="1" dirty="0">
                <a:latin typeface="+mn-lt"/>
              </a:rPr>
              <a:t> </a:t>
            </a:r>
          </a:p>
          <a:p>
            <a:pPr>
              <a:defRPr/>
            </a:pPr>
            <a:r>
              <a:rPr lang="fr-FR" sz="3200" b="1" dirty="0">
                <a:solidFill>
                  <a:schemeClr val="bg1"/>
                </a:solidFill>
                <a:latin typeface="+mn-lt"/>
              </a:rPr>
              <a:t>	</a:t>
            </a:r>
            <a:endParaRPr lang="en-US" sz="3200" b="1" u="sng" dirty="0">
              <a:solidFill>
                <a:srgbClr val="FFFF00"/>
              </a:solidFill>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8" presetClass="entr" presetSubtype="12"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strips(downLeft)">
                                      <p:cBhvr>
                                        <p:cTn id="13" dur="500"/>
                                        <p:tgtEl>
                                          <p:spTgt spid="2">
                                            <p:txEl>
                                              <p:pRg st="5" end="5"/>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8" presetClass="entr" presetSubtype="12" fill="hold" nodeType="clickEffect">
                                  <p:stCondLst>
                                    <p:cond delay="0"/>
                                  </p:stCondLst>
                                  <p:childTnLst>
                                    <p:set>
                                      <p:cBhvr>
                                        <p:cTn id="17" dur="1" fill="hold">
                                          <p:stCondLst>
                                            <p:cond delay="0"/>
                                          </p:stCondLst>
                                        </p:cTn>
                                        <p:tgtEl>
                                          <p:spTgt spid="2">
                                            <p:txEl>
                                              <p:pRg st="7" end="7"/>
                                            </p:txEl>
                                          </p:spTgt>
                                        </p:tgtEl>
                                        <p:attrNameLst>
                                          <p:attrName>style.visibility</p:attrName>
                                        </p:attrNameLst>
                                      </p:cBhvr>
                                      <p:to>
                                        <p:strVal val="visible"/>
                                      </p:to>
                                    </p:set>
                                    <p:animEffect transition="in" filter="strips(downLeft)">
                                      <p:cBhvr>
                                        <p:cTn id="1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0"/>
            <a:ext cx="9144000" cy="762000"/>
          </a:xfrm>
          <a:prstGeom prst="rect">
            <a:avLst/>
          </a:prstGeom>
        </p:spPr>
        <p:txBody>
          <a:bodyPr/>
          <a:lstStyle/>
          <a:p>
            <a:pPr marL="342900" indent="-342900" algn="ctr">
              <a:lnSpc>
                <a:spcPct val="90000"/>
              </a:lnSpc>
              <a:spcBef>
                <a:spcPct val="20000"/>
              </a:spcBef>
              <a:defRPr/>
            </a:pPr>
            <a:r>
              <a:rPr lang="en-US" sz="3200" i="1" kern="0" dirty="0">
                <a:solidFill>
                  <a:srgbClr val="FFFF00"/>
                </a:solidFill>
                <a:ea typeface="+mn-ea"/>
                <a:cs typeface="Times New Roman" pitchFamily="18" charset="0"/>
              </a:rPr>
              <a:t> </a:t>
            </a:r>
            <a:r>
              <a:rPr lang="en-US" sz="2800" b="1" i="1" kern="0" dirty="0">
                <a:solidFill>
                  <a:srgbClr val="FFFF00"/>
                </a:solidFill>
                <a:latin typeface="Verdana" pitchFamily="34" charset="0"/>
                <a:ea typeface="+mn-ea"/>
                <a:cs typeface="Times New Roman" pitchFamily="18" charset="0"/>
              </a:rPr>
              <a:t>Twelve Important Decisions …</a:t>
            </a:r>
          </a:p>
        </p:txBody>
      </p:sp>
      <p:sp>
        <p:nvSpPr>
          <p:cNvPr id="3" name="Text Box 3"/>
          <p:cNvSpPr txBox="1">
            <a:spLocks noChangeArrowheads="1"/>
          </p:cNvSpPr>
          <p:nvPr/>
        </p:nvSpPr>
        <p:spPr bwMode="auto">
          <a:xfrm>
            <a:off x="0" y="762000"/>
            <a:ext cx="9144000" cy="2862322"/>
          </a:xfrm>
          <a:prstGeom prst="rect">
            <a:avLst/>
          </a:prstGeom>
          <a:noFill/>
          <a:ln w="9525">
            <a:noFill/>
            <a:miter lim="800000"/>
            <a:headEnd/>
            <a:tailEnd/>
          </a:ln>
        </p:spPr>
        <p:txBody>
          <a:bodyPr>
            <a:spAutoFit/>
          </a:bodyPr>
          <a:lstStyle/>
          <a:p>
            <a:pPr>
              <a:spcBef>
                <a:spcPct val="20000"/>
              </a:spcBef>
              <a:spcAft>
                <a:spcPts val="1200"/>
              </a:spcAft>
              <a:buClr>
                <a:schemeClr val="accent2"/>
              </a:buClr>
              <a:buFont typeface="Wingdings" pitchFamily="2" charset="2"/>
              <a:buNone/>
              <a:defRPr/>
            </a:pPr>
            <a:r>
              <a:rPr lang="en-US" sz="3200" b="1" dirty="0">
                <a:solidFill>
                  <a:srgbClr val="FFFF00"/>
                </a:solidFill>
                <a:latin typeface="+mn-lt"/>
                <a:cs typeface="Times New Roman" pitchFamily="18" charset="0"/>
              </a:rPr>
              <a:t>9. </a:t>
            </a:r>
            <a:r>
              <a:rPr lang="en-US" sz="3200" b="1" u="sng" dirty="0">
                <a:solidFill>
                  <a:srgbClr val="FFFF00"/>
                </a:solidFill>
                <a:latin typeface="+mn-lt"/>
                <a:cs typeface="Times New Roman" pitchFamily="18" charset="0"/>
              </a:rPr>
              <a:t>RELATIONSHIPS</a:t>
            </a:r>
            <a:r>
              <a:rPr lang="en-US" sz="3200" b="1" dirty="0">
                <a:solidFill>
                  <a:srgbClr val="FFFF00"/>
                </a:solidFill>
                <a:latin typeface="+mn-lt"/>
                <a:cs typeface="Times New Roman" pitchFamily="18" charset="0"/>
              </a:rPr>
              <a:t>: </a:t>
            </a:r>
            <a:r>
              <a:rPr lang="en-US" sz="3200" b="1" dirty="0">
                <a:solidFill>
                  <a:srgbClr val="FFFF00"/>
                </a:solidFill>
                <a:latin typeface="+mn-lt"/>
              </a:rPr>
              <a:t>Initiate and invest in solid 	relationships daily.</a:t>
            </a:r>
            <a:endParaRPr lang="en-US" sz="3200" b="1" u="sng" dirty="0">
              <a:solidFill>
                <a:srgbClr val="FFFF00"/>
              </a:solidFill>
              <a:latin typeface="+mn-lt"/>
              <a:cs typeface="Times New Roman" pitchFamily="18" charset="0"/>
            </a:endParaRPr>
          </a:p>
          <a:p>
            <a:pPr algn="ctr">
              <a:spcAft>
                <a:spcPts val="1200"/>
              </a:spcAft>
              <a:defRPr/>
            </a:pPr>
            <a:r>
              <a:rPr lang="en-US" sz="3200" b="1" i="1" dirty="0">
                <a:solidFill>
                  <a:srgbClr val="FFFF00"/>
                </a:solidFill>
                <a:cs typeface="Times New Roman" pitchFamily="18" charset="0"/>
              </a:rPr>
              <a:t>Leadership Truth: Today's relationships give me fulfillment.</a:t>
            </a:r>
          </a:p>
          <a:p>
            <a:pPr algn="ctr">
              <a:defRPr/>
            </a:pPr>
            <a:endParaRPr lang="en-US" sz="3200" b="1" i="1" dirty="0">
              <a:solidFill>
                <a:srgbClr val="FFFF00"/>
              </a:solidFill>
              <a:cs typeface="Times New Roman" pitchFamily="18" charset="0"/>
            </a:endParaRPr>
          </a:p>
        </p:txBody>
      </p:sp>
      <p:pic>
        <p:nvPicPr>
          <p:cNvPr id="4" name="Picture 2" descr="Image result for relaciones">
            <a:extLst>
              <a:ext uri="{FF2B5EF4-FFF2-40B4-BE49-F238E27FC236}">
                <a16:creationId xmlns:a16="http://schemas.microsoft.com/office/drawing/2014/main" id="{DE294875-586A-FD4E-92A6-D0D2421C32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7800" y="3596244"/>
            <a:ext cx="5943600" cy="32617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0" y="152400"/>
            <a:ext cx="9144000" cy="4154984"/>
          </a:xfrm>
          <a:prstGeom prst="rect">
            <a:avLst/>
          </a:prstGeom>
          <a:noFill/>
          <a:ln w="9525">
            <a:noFill/>
            <a:miter lim="800000"/>
            <a:headEnd/>
            <a:tailEnd/>
          </a:ln>
        </p:spPr>
        <p:txBody>
          <a:bodyPr>
            <a:spAutoFit/>
          </a:bodyPr>
          <a:lstStyle/>
          <a:p>
            <a:pPr>
              <a:spcBef>
                <a:spcPct val="20000"/>
              </a:spcBef>
              <a:spcAft>
                <a:spcPts val="1200"/>
              </a:spcAft>
              <a:buClr>
                <a:schemeClr val="accent2"/>
              </a:buClr>
              <a:buFont typeface="Wingdings" pitchFamily="2" charset="2"/>
              <a:buNone/>
              <a:defRPr/>
            </a:pPr>
            <a:r>
              <a:rPr lang="en-US" sz="3200" b="1" dirty="0">
                <a:solidFill>
                  <a:srgbClr val="FFFF00"/>
                </a:solidFill>
                <a:latin typeface="+mn-lt"/>
                <a:cs typeface="Times New Roman" pitchFamily="18" charset="0"/>
              </a:rPr>
              <a:t>9. </a:t>
            </a:r>
            <a:r>
              <a:rPr lang="en-US" sz="3200" b="1" u="sng" dirty="0">
                <a:solidFill>
                  <a:srgbClr val="FFFF00"/>
                </a:solidFill>
                <a:latin typeface="+mn-lt"/>
                <a:cs typeface="Times New Roman" pitchFamily="18" charset="0"/>
              </a:rPr>
              <a:t>RELATIONSHIPS</a:t>
            </a:r>
            <a:r>
              <a:rPr lang="en-US" sz="3200" b="1" dirty="0">
                <a:solidFill>
                  <a:srgbClr val="FFFF00"/>
                </a:solidFill>
                <a:latin typeface="+mn-lt"/>
                <a:cs typeface="Times New Roman" pitchFamily="18" charset="0"/>
              </a:rPr>
              <a:t>: </a:t>
            </a:r>
            <a:r>
              <a:rPr lang="en-US" sz="3200" b="1" dirty="0">
                <a:solidFill>
                  <a:srgbClr val="FFFF00"/>
                </a:solidFill>
                <a:latin typeface="+mn-lt"/>
              </a:rPr>
              <a:t>Initiate and invest in solid 	relationships daily.</a:t>
            </a:r>
            <a:endParaRPr lang="en-US" sz="3200" b="1" u="sng" dirty="0">
              <a:solidFill>
                <a:srgbClr val="FFFF00"/>
              </a:solidFill>
              <a:latin typeface="+mn-lt"/>
              <a:cs typeface="Times New Roman" pitchFamily="18" charset="0"/>
            </a:endParaRPr>
          </a:p>
          <a:p>
            <a:pPr marL="742950" indent="-742950">
              <a:spcAft>
                <a:spcPts val="1200"/>
              </a:spcAft>
              <a:buFont typeface="+mj-lt"/>
              <a:buAutoNum type="alphaLcPeriod"/>
              <a:tabLst>
                <a:tab pos="457200" algn="l"/>
              </a:tabLst>
              <a:defRPr/>
            </a:pPr>
            <a:r>
              <a:rPr lang="en-US" sz="3200" b="1" dirty="0">
                <a:solidFill>
                  <a:srgbClr val="FFFF00"/>
                </a:solidFill>
              </a:rPr>
              <a:t>You'll enjoy life more if you enjoy people.</a:t>
            </a:r>
          </a:p>
          <a:p>
            <a:pPr marL="742950" indent="-742950">
              <a:spcAft>
                <a:spcPts val="1200"/>
              </a:spcAft>
              <a:buFont typeface="+mj-lt"/>
              <a:buAutoNum type="alphaLcPeriod"/>
              <a:tabLst>
                <a:tab pos="457200" algn="l"/>
              </a:tabLst>
              <a:defRPr/>
            </a:pPr>
            <a:r>
              <a:rPr lang="en-US" sz="3200" b="1" dirty="0">
                <a:solidFill>
                  <a:srgbClr val="FFFF00"/>
                </a:solidFill>
              </a:rPr>
              <a:t>You'll get further in life if people enjoy you.</a:t>
            </a:r>
          </a:p>
          <a:p>
            <a:pPr marL="742950" indent="-742950">
              <a:spcAft>
                <a:spcPts val="1200"/>
              </a:spcAft>
              <a:buFont typeface="+mj-lt"/>
              <a:buAutoNum type="alphaLcPeriod"/>
              <a:tabLst>
                <a:tab pos="457200" algn="l"/>
              </a:tabLst>
              <a:defRPr/>
            </a:pPr>
            <a:r>
              <a:rPr lang="en-US" sz="3200" b="1" dirty="0">
                <a:solidFill>
                  <a:srgbClr val="FFFF00"/>
                </a:solidFill>
              </a:rPr>
              <a:t>Most people can trace their successes and failures to the relationships in their life.</a:t>
            </a:r>
          </a:p>
          <a:p>
            <a:pPr algn="ctr">
              <a:defRPr/>
            </a:pPr>
            <a:endParaRPr lang="en-US" sz="3200" b="1" i="1" dirty="0">
              <a:solidFill>
                <a:srgbClr val="FFFF00"/>
              </a:solidFill>
              <a:cs typeface="Times New Roman" pitchFamily="18" charset="0"/>
            </a:endParaRPr>
          </a:p>
        </p:txBody>
      </p:sp>
      <p:pic>
        <p:nvPicPr>
          <p:cNvPr id="4" name="Picture 3">
            <a:extLst>
              <a:ext uri="{FF2B5EF4-FFF2-40B4-BE49-F238E27FC236}">
                <a16:creationId xmlns:a16="http://schemas.microsoft.com/office/drawing/2014/main" id="{5387C394-B09F-0140-A401-6DBD5C65F9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894" y="3886200"/>
            <a:ext cx="9144000" cy="2971800"/>
          </a:xfrm>
          <a:prstGeom prst="rect">
            <a:avLst/>
          </a:prstGeom>
        </p:spPr>
      </p:pic>
    </p:spTree>
    <p:extLst>
      <p:ext uri="{BB962C8B-B14F-4D97-AF65-F5344CB8AC3E}">
        <p14:creationId xmlns:p14="http://schemas.microsoft.com/office/powerpoint/2010/main" val="97279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2520B7-B7FA-C942-A697-098E53E03E45}"/>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36000"/>
                    </a14:imgEffect>
                  </a14:imgLayer>
                </a14:imgProps>
              </a:ext>
              <a:ext uri="{28A0092B-C50C-407E-A947-70E740481C1C}">
                <a14:useLocalDpi xmlns:a14="http://schemas.microsoft.com/office/drawing/2010/main"/>
              </a:ext>
            </a:extLst>
          </a:blip>
          <a:srcRect/>
          <a:stretch/>
        </p:blipFill>
        <p:spPr>
          <a:xfrm>
            <a:off x="121990" y="878174"/>
            <a:ext cx="2743200" cy="5101652"/>
          </a:xfrm>
          <a:prstGeom prst="rect">
            <a:avLst/>
          </a:prstGeom>
        </p:spPr>
      </p:pic>
      <p:pic>
        <p:nvPicPr>
          <p:cNvPr id="4" name="Picture 3">
            <a:extLst>
              <a:ext uri="{FF2B5EF4-FFF2-40B4-BE49-F238E27FC236}">
                <a16:creationId xmlns:a16="http://schemas.microsoft.com/office/drawing/2014/main" id="{684D92FB-B571-CB44-AD3E-A5C3530A2095}"/>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7000"/>
                    </a14:imgEffect>
                  </a14:imgLayer>
                </a14:imgProps>
              </a:ext>
              <a:ext uri="{28A0092B-C50C-407E-A947-70E740481C1C}">
                <a14:useLocalDpi xmlns:a14="http://schemas.microsoft.com/office/drawing/2010/main"/>
              </a:ext>
            </a:extLst>
          </a:blip>
          <a:srcRect/>
          <a:stretch/>
        </p:blipFill>
        <p:spPr>
          <a:xfrm>
            <a:off x="3124200" y="156860"/>
            <a:ext cx="5910302" cy="6396340"/>
          </a:xfrm>
          <a:prstGeom prst="rect">
            <a:avLst/>
          </a:prstGeom>
        </p:spPr>
      </p:pic>
    </p:spTree>
    <p:extLst>
      <p:ext uri="{BB962C8B-B14F-4D97-AF65-F5344CB8AC3E}">
        <p14:creationId xmlns:p14="http://schemas.microsoft.com/office/powerpoint/2010/main" val="4198495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3400"/>
            <a:ext cx="9144000" cy="4462760"/>
          </a:xfrm>
          <a:prstGeom prst="rect">
            <a:avLst/>
          </a:prstGeom>
        </p:spPr>
        <p:txBody>
          <a:bodyPr>
            <a:spAutoFit/>
          </a:bodyPr>
          <a:lstStyle/>
          <a:p>
            <a:pPr algn="ctr">
              <a:spcBef>
                <a:spcPct val="20000"/>
              </a:spcBef>
              <a:buClr>
                <a:schemeClr val="accent2"/>
              </a:buClr>
              <a:buFont typeface="Wingdings" pitchFamily="2" charset="2"/>
              <a:buNone/>
              <a:defRPr/>
            </a:pPr>
            <a:r>
              <a:rPr lang="en-US" sz="3200" b="1" u="sng" dirty="0">
                <a:solidFill>
                  <a:srgbClr val="FFFF00"/>
                </a:solidFill>
                <a:latin typeface="+mn-lt"/>
                <a:cs typeface="Times New Roman" pitchFamily="18" charset="0"/>
              </a:rPr>
              <a:t>RELATIONSHIPS</a:t>
            </a:r>
            <a:endParaRPr lang="en-US" sz="3200" dirty="0">
              <a:solidFill>
                <a:srgbClr val="FFFF00"/>
              </a:solidFill>
              <a:latin typeface="+mn-lt"/>
            </a:endParaRPr>
          </a:p>
          <a:p>
            <a:pPr>
              <a:defRPr/>
            </a:pPr>
            <a:endParaRPr lang="en-US" sz="2800" dirty="0">
              <a:solidFill>
                <a:srgbClr val="FFFF00"/>
              </a:solidFill>
              <a:latin typeface="+mn-lt"/>
            </a:endParaRPr>
          </a:p>
          <a:p>
            <a:pPr>
              <a:defRPr/>
            </a:pPr>
            <a:r>
              <a:rPr lang="en-US" sz="3200" b="1" dirty="0">
                <a:solidFill>
                  <a:srgbClr val="FFFF00"/>
                </a:solidFill>
                <a:latin typeface="+mn-lt"/>
              </a:rPr>
              <a:t>Personal assessment</a:t>
            </a:r>
            <a:endParaRPr lang="fr-FR" sz="3200" b="1" dirty="0">
              <a:solidFill>
                <a:schemeClr val="bg1"/>
              </a:solidFill>
              <a:latin typeface="+mn-lt"/>
            </a:endParaRPr>
          </a:p>
          <a:p>
            <a:pPr>
              <a:defRPr/>
            </a:pPr>
            <a:endParaRPr lang="fr-FR" sz="3200" b="1" dirty="0">
              <a:solidFill>
                <a:schemeClr val="bg1"/>
              </a:solidFill>
              <a:latin typeface="+mn-lt"/>
            </a:endParaRPr>
          </a:p>
          <a:p>
            <a:pPr marL="457200" indent="-457200">
              <a:buFont typeface="Arial" panose="020B0604020202020204" pitchFamily="34" charset="0"/>
              <a:buChar char="•"/>
              <a:defRPr/>
            </a:pPr>
            <a:r>
              <a:rPr lang="en-US" sz="3200" b="1" dirty="0">
                <a:solidFill>
                  <a:srgbClr val="FFFF00"/>
                </a:solidFill>
                <a:latin typeface="+mn-lt"/>
              </a:rPr>
              <a:t>Do I experience healthy, close relationships?</a:t>
            </a:r>
            <a:endParaRPr lang="fr-FR" sz="3200" b="1" dirty="0">
              <a:solidFill>
                <a:schemeClr val="bg1"/>
              </a:solidFill>
              <a:latin typeface="+mn-lt"/>
            </a:endParaRPr>
          </a:p>
          <a:p>
            <a:pPr marL="457200" indent="-457200">
              <a:buFont typeface="Arial" panose="020B0604020202020204" pitchFamily="34" charset="0"/>
              <a:buChar char="•"/>
              <a:defRPr/>
            </a:pPr>
            <a:endParaRPr lang="en-US" sz="3200" b="1" dirty="0">
              <a:solidFill>
                <a:schemeClr val="bg1"/>
              </a:solidFill>
              <a:latin typeface="+mn-lt"/>
            </a:endParaRPr>
          </a:p>
          <a:p>
            <a:pPr marL="457200" indent="-457200">
              <a:buFont typeface="Arial" panose="020B0604020202020204" pitchFamily="34" charset="0"/>
              <a:buChar char="•"/>
              <a:defRPr/>
            </a:pPr>
            <a:r>
              <a:rPr lang="en-US" sz="3200" b="1" dirty="0">
                <a:solidFill>
                  <a:srgbClr val="FFFF00"/>
                </a:solidFill>
                <a:latin typeface="+mn-lt"/>
              </a:rPr>
              <a:t>Or do I isolate myself and withdraw from them as a leader?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8" presetClass="entr" presetSubtype="12"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strips(downLeft)">
                                      <p:cBhvr>
                                        <p:cTn id="13" dur="500"/>
                                        <p:tgtEl>
                                          <p:spTgt spid="2">
                                            <p:txEl>
                                              <p:pRg st="4" end="4"/>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8" presetClass="entr" presetSubtype="12" fill="hold" nodeType="clickEffect">
                                  <p:stCondLst>
                                    <p:cond delay="0"/>
                                  </p:stCondLst>
                                  <p:childTnLst>
                                    <p:set>
                                      <p:cBhvr>
                                        <p:cTn id="17" dur="1" fill="hold">
                                          <p:stCondLst>
                                            <p:cond delay="0"/>
                                          </p:stCondLst>
                                        </p:cTn>
                                        <p:tgtEl>
                                          <p:spTgt spid="2">
                                            <p:txEl>
                                              <p:pRg st="6" end="6"/>
                                            </p:txEl>
                                          </p:spTgt>
                                        </p:tgtEl>
                                        <p:attrNameLst>
                                          <p:attrName>style.visibility</p:attrName>
                                        </p:attrNameLst>
                                      </p:cBhvr>
                                      <p:to>
                                        <p:strVal val="visible"/>
                                      </p:to>
                                    </p:set>
                                    <p:animEffect transition="in" filter="strips(downLeft)">
                                      <p:cBhvr>
                                        <p:cTn id="1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0"/>
            <a:ext cx="9144000" cy="1066800"/>
          </a:xfrm>
          <a:prstGeom prst="rect">
            <a:avLst/>
          </a:prstGeom>
        </p:spPr>
        <p:txBody>
          <a:bodyPr/>
          <a:lstStyle/>
          <a:p>
            <a:pPr marL="342900" indent="-342900" algn="ctr">
              <a:lnSpc>
                <a:spcPct val="90000"/>
              </a:lnSpc>
              <a:spcBef>
                <a:spcPct val="20000"/>
              </a:spcBef>
              <a:defRPr/>
            </a:pPr>
            <a:r>
              <a:rPr lang="en-US" sz="3200" i="1" kern="0" dirty="0">
                <a:solidFill>
                  <a:srgbClr val="FFFF00"/>
                </a:solidFill>
                <a:ea typeface="+mn-ea"/>
                <a:cs typeface="Times New Roman" pitchFamily="18" charset="0"/>
              </a:rPr>
              <a:t> </a:t>
            </a:r>
            <a:r>
              <a:rPr lang="en-US" sz="2800" b="1" i="1" kern="0" dirty="0">
                <a:solidFill>
                  <a:srgbClr val="FFFF00"/>
                </a:solidFill>
                <a:latin typeface="Verdana" pitchFamily="34" charset="0"/>
                <a:ea typeface="+mn-ea"/>
                <a:cs typeface="Times New Roman" pitchFamily="18" charset="0"/>
              </a:rPr>
              <a:t>Twelve Important Decisions …</a:t>
            </a:r>
          </a:p>
        </p:txBody>
      </p:sp>
      <p:sp>
        <p:nvSpPr>
          <p:cNvPr id="5" name="Text Box 4"/>
          <p:cNvSpPr txBox="1">
            <a:spLocks noChangeArrowheads="1"/>
          </p:cNvSpPr>
          <p:nvPr/>
        </p:nvSpPr>
        <p:spPr bwMode="auto">
          <a:xfrm>
            <a:off x="0" y="740688"/>
            <a:ext cx="9144000" cy="3231654"/>
          </a:xfrm>
          <a:prstGeom prst="rect">
            <a:avLst/>
          </a:prstGeom>
          <a:noFill/>
          <a:ln w="9525">
            <a:noFill/>
            <a:miter lim="800000"/>
            <a:headEnd/>
            <a:tailEnd/>
          </a:ln>
        </p:spPr>
        <p:txBody>
          <a:bodyPr>
            <a:spAutoFit/>
          </a:bodyPr>
          <a:lstStyle/>
          <a:p>
            <a:pPr>
              <a:spcAft>
                <a:spcPts val="1200"/>
              </a:spcAft>
              <a:defRPr/>
            </a:pPr>
            <a:r>
              <a:rPr lang="en-US" sz="3200" b="1" dirty="0">
                <a:solidFill>
                  <a:srgbClr val="FFFF00"/>
                </a:solidFill>
                <a:latin typeface="+mn-lt"/>
                <a:cs typeface="Times New Roman" pitchFamily="18" charset="0"/>
              </a:rPr>
              <a:t>10. </a:t>
            </a:r>
            <a:r>
              <a:rPr lang="en-US" sz="3200" b="1" u="sng" dirty="0">
                <a:solidFill>
                  <a:srgbClr val="FFFF00"/>
                </a:solidFill>
                <a:latin typeface="+mn-lt"/>
                <a:cs typeface="Times New Roman" pitchFamily="18" charset="0"/>
              </a:rPr>
              <a:t>GENEROSITY</a:t>
            </a:r>
            <a:r>
              <a:rPr lang="en-US" sz="3200" b="1" dirty="0">
                <a:solidFill>
                  <a:srgbClr val="FFFF00"/>
                </a:solidFill>
                <a:latin typeface="+mn-lt"/>
                <a:cs typeface="Times New Roman" pitchFamily="18" charset="0"/>
              </a:rPr>
              <a:t>:  </a:t>
            </a:r>
            <a:r>
              <a:rPr lang="en-US" sz="3200" b="1" dirty="0">
                <a:solidFill>
                  <a:srgbClr val="FFFF00"/>
                </a:solidFill>
                <a:latin typeface="+mn-lt"/>
              </a:rPr>
              <a:t>Plan for and model 	generosity daily.</a:t>
            </a:r>
          </a:p>
          <a:p>
            <a:pPr algn="ctr">
              <a:spcAft>
                <a:spcPts val="1200"/>
              </a:spcAft>
              <a:defRPr/>
            </a:pPr>
            <a:r>
              <a:rPr lang="en-US" sz="3200" b="1" i="1" dirty="0">
                <a:solidFill>
                  <a:srgbClr val="FFFF00"/>
                </a:solidFill>
                <a:cs typeface="Times New Roman" pitchFamily="18" charset="0"/>
              </a:rPr>
              <a:t>Leadership Truth: Today's generosity gives me significance.</a:t>
            </a:r>
          </a:p>
          <a:p>
            <a:pPr>
              <a:defRPr/>
            </a:pPr>
            <a:endParaRPr lang="en-US" sz="2800" dirty="0">
              <a:solidFill>
                <a:srgbClr val="FFFF00"/>
              </a:solidFill>
              <a:latin typeface="+mn-lt"/>
            </a:endParaRPr>
          </a:p>
          <a:p>
            <a:pPr>
              <a:defRPr/>
            </a:pPr>
            <a:endParaRPr lang="en-US" sz="2800" dirty="0">
              <a:solidFill>
                <a:srgbClr val="FFFF00"/>
              </a:solidFill>
              <a:latin typeface="+mn-lt"/>
            </a:endParaRPr>
          </a:p>
        </p:txBody>
      </p:sp>
      <p:pic>
        <p:nvPicPr>
          <p:cNvPr id="6" name="Picture 2" descr="Image result for generosidad">
            <a:extLst>
              <a:ext uri="{FF2B5EF4-FFF2-40B4-BE49-F238E27FC236}">
                <a16:creationId xmlns:a16="http://schemas.microsoft.com/office/drawing/2014/main" id="{16FB302A-812F-EF4E-8EA9-5B3B6598208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8800" y="3352800"/>
            <a:ext cx="5440766" cy="3390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Horizontal)">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additive="base">
                                        <p:cTn id="1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0" y="152400"/>
            <a:ext cx="9144000" cy="4216539"/>
          </a:xfrm>
          <a:prstGeom prst="rect">
            <a:avLst/>
          </a:prstGeom>
          <a:noFill/>
          <a:ln w="9525">
            <a:noFill/>
            <a:miter lim="800000"/>
            <a:headEnd/>
            <a:tailEnd/>
          </a:ln>
        </p:spPr>
        <p:txBody>
          <a:bodyPr>
            <a:spAutoFit/>
          </a:bodyPr>
          <a:lstStyle/>
          <a:p>
            <a:pPr>
              <a:spcAft>
                <a:spcPts val="1200"/>
              </a:spcAft>
              <a:defRPr/>
            </a:pPr>
            <a:r>
              <a:rPr lang="en-US" sz="3200" b="1" dirty="0">
                <a:solidFill>
                  <a:srgbClr val="FFFF00"/>
                </a:solidFill>
                <a:latin typeface="+mn-lt"/>
                <a:cs typeface="Times New Roman" pitchFamily="18" charset="0"/>
              </a:rPr>
              <a:t>10. </a:t>
            </a:r>
            <a:r>
              <a:rPr lang="en-US" sz="3200" b="1" u="sng" dirty="0">
                <a:solidFill>
                  <a:srgbClr val="FFFF00"/>
                </a:solidFill>
                <a:latin typeface="+mn-lt"/>
                <a:cs typeface="Times New Roman" pitchFamily="18" charset="0"/>
              </a:rPr>
              <a:t>GENEROSITY</a:t>
            </a:r>
            <a:r>
              <a:rPr lang="en-US" sz="3200" b="1" dirty="0">
                <a:solidFill>
                  <a:srgbClr val="FFFF00"/>
                </a:solidFill>
                <a:latin typeface="+mn-lt"/>
                <a:cs typeface="Times New Roman" pitchFamily="18" charset="0"/>
              </a:rPr>
              <a:t>:  </a:t>
            </a:r>
            <a:r>
              <a:rPr lang="en-US" sz="3200" b="1" dirty="0">
                <a:solidFill>
                  <a:srgbClr val="FFFF00"/>
                </a:solidFill>
                <a:latin typeface="+mn-lt"/>
              </a:rPr>
              <a:t>Plan for and model 	generosity daily.</a:t>
            </a:r>
          </a:p>
          <a:p>
            <a:pPr marL="457200" indent="-457200">
              <a:spcAft>
                <a:spcPts val="1200"/>
              </a:spcAft>
              <a:defRPr/>
            </a:pPr>
            <a:r>
              <a:rPr lang="en-US" sz="3600" b="1" dirty="0">
                <a:solidFill>
                  <a:srgbClr val="FFFF00"/>
                </a:solidFill>
              </a:rPr>
              <a:t>a. Giving turns your focus outward.</a:t>
            </a:r>
            <a:r>
              <a:rPr lang="fr-FR" sz="3600" b="1" dirty="0"/>
              <a:t> </a:t>
            </a:r>
          </a:p>
          <a:p>
            <a:pPr>
              <a:spcAft>
                <a:spcPts val="1200"/>
              </a:spcAft>
              <a:defRPr/>
            </a:pPr>
            <a:r>
              <a:rPr lang="en-US" sz="3600" b="1" dirty="0">
                <a:solidFill>
                  <a:srgbClr val="FFFF00"/>
                </a:solidFill>
              </a:rPr>
              <a:t>b. Giving adds value to others.</a:t>
            </a:r>
          </a:p>
          <a:p>
            <a:pPr>
              <a:spcAft>
                <a:spcPts val="1200"/>
              </a:spcAft>
              <a:defRPr/>
            </a:pPr>
            <a:r>
              <a:rPr lang="en-US" sz="3600" b="1" dirty="0">
                <a:solidFill>
                  <a:srgbClr val="FFFF00"/>
                </a:solidFill>
              </a:rPr>
              <a:t>c. Giving helps the giver.</a:t>
            </a:r>
          </a:p>
          <a:p>
            <a:pPr>
              <a:defRPr/>
            </a:pPr>
            <a:endParaRPr lang="en-US" sz="2800" dirty="0">
              <a:solidFill>
                <a:srgbClr val="FFFF00"/>
              </a:solidFill>
              <a:latin typeface="+mn-lt"/>
            </a:endParaRPr>
          </a:p>
          <a:p>
            <a:pPr>
              <a:defRPr/>
            </a:pPr>
            <a:endParaRPr lang="en-US" sz="2800" dirty="0">
              <a:solidFill>
                <a:srgbClr val="FFFF00"/>
              </a:solidFill>
              <a:latin typeface="+mn-lt"/>
            </a:endParaRPr>
          </a:p>
        </p:txBody>
      </p:sp>
      <p:pic>
        <p:nvPicPr>
          <p:cNvPr id="6" name="Picture 5">
            <a:extLst>
              <a:ext uri="{FF2B5EF4-FFF2-40B4-BE49-F238E27FC236}">
                <a16:creationId xmlns:a16="http://schemas.microsoft.com/office/drawing/2014/main" id="{CF7CF422-D9D8-D048-BE2E-9C70B31B0F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0" y="4118312"/>
            <a:ext cx="4495800" cy="2697480"/>
          </a:xfrm>
          <a:prstGeom prst="rect">
            <a:avLst/>
          </a:prstGeom>
        </p:spPr>
      </p:pic>
    </p:spTree>
    <p:extLst>
      <p:ext uri="{BB962C8B-B14F-4D97-AF65-F5344CB8AC3E}">
        <p14:creationId xmlns:p14="http://schemas.microsoft.com/office/powerpoint/2010/main" val="364350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11508"/>
            <a:ext cx="9144000" cy="4832092"/>
          </a:xfrm>
          <a:prstGeom prst="rect">
            <a:avLst/>
          </a:prstGeom>
        </p:spPr>
        <p:txBody>
          <a:bodyPr>
            <a:spAutoFit/>
          </a:bodyPr>
          <a:lstStyle/>
          <a:p>
            <a:pPr algn="ctr">
              <a:defRPr/>
            </a:pPr>
            <a:r>
              <a:rPr lang="en-US" sz="4400" b="1" i="1" dirty="0">
                <a:solidFill>
                  <a:srgbClr val="FFFF00"/>
                </a:solidFill>
                <a:latin typeface="+mn-lt"/>
              </a:rPr>
              <a:t>King Solomon said: “The world of the generous gets larger and larger; the world of the stingy gets smaller and smaller. The one who blesses others is abundantly blessed; those who help others are helped.”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57200"/>
            <a:ext cx="9144000" cy="4401205"/>
          </a:xfrm>
          <a:prstGeom prst="rect">
            <a:avLst/>
          </a:prstGeom>
        </p:spPr>
        <p:txBody>
          <a:bodyPr>
            <a:spAutoFit/>
          </a:bodyPr>
          <a:lstStyle/>
          <a:p>
            <a:pPr algn="ctr">
              <a:defRPr/>
            </a:pPr>
            <a:r>
              <a:rPr lang="en-US" sz="3200" b="1" u="sng" dirty="0">
                <a:solidFill>
                  <a:srgbClr val="FFFF00"/>
                </a:solidFill>
                <a:latin typeface="+mn-lt"/>
                <a:cs typeface="Times New Roman" pitchFamily="18" charset="0"/>
              </a:rPr>
              <a:t>GENEROSITY</a:t>
            </a:r>
            <a:endParaRPr lang="en-US" sz="2800" dirty="0">
              <a:solidFill>
                <a:srgbClr val="FFFF00"/>
              </a:solidFill>
              <a:latin typeface="+mn-lt"/>
            </a:endParaRPr>
          </a:p>
          <a:p>
            <a:pPr algn="ctr">
              <a:defRPr/>
            </a:pPr>
            <a:endParaRPr lang="en-US" sz="3200" dirty="0">
              <a:solidFill>
                <a:srgbClr val="FFFF00"/>
              </a:solidFill>
              <a:latin typeface="+mn-lt"/>
            </a:endParaRPr>
          </a:p>
          <a:p>
            <a:pPr>
              <a:defRPr/>
            </a:pPr>
            <a:r>
              <a:rPr lang="en-US" sz="3600" b="1" dirty="0">
                <a:solidFill>
                  <a:srgbClr val="FFFF00"/>
                </a:solidFill>
                <a:latin typeface="+mn-lt"/>
              </a:rPr>
              <a:t>Personal assessment</a:t>
            </a:r>
            <a:br>
              <a:rPr lang="en-US" sz="3600" b="1" dirty="0">
                <a:solidFill>
                  <a:srgbClr val="FFFF00"/>
                </a:solidFill>
                <a:latin typeface="+mn-lt"/>
              </a:rPr>
            </a:br>
            <a:endParaRPr lang="fr-FR" sz="3600" b="1" dirty="0">
              <a:solidFill>
                <a:schemeClr val="bg1"/>
              </a:solidFill>
              <a:latin typeface="+mn-lt"/>
            </a:endParaRPr>
          </a:p>
          <a:p>
            <a:pPr marL="571500" indent="-571500">
              <a:buFont typeface="Arial" panose="020B0604020202020204" pitchFamily="34" charset="0"/>
              <a:buChar char="•"/>
              <a:defRPr/>
            </a:pPr>
            <a:r>
              <a:rPr lang="en-US" sz="3600" b="1" dirty="0">
                <a:solidFill>
                  <a:srgbClr val="FFFF00"/>
                </a:solidFill>
                <a:latin typeface="+mn-lt"/>
              </a:rPr>
              <a:t>Do others see me as a generous person?</a:t>
            </a:r>
          </a:p>
          <a:p>
            <a:pPr marL="571500" indent="-571500">
              <a:buFont typeface="Arial" panose="020B0604020202020204" pitchFamily="34" charset="0"/>
              <a:buChar char="•"/>
              <a:defRPr/>
            </a:pPr>
            <a:endParaRPr lang="en-US" sz="3600" b="1" dirty="0">
              <a:solidFill>
                <a:srgbClr val="FFFF00"/>
              </a:solidFill>
              <a:latin typeface="+mn-lt"/>
            </a:endParaRPr>
          </a:p>
          <a:p>
            <a:pPr marL="571500" indent="-571500">
              <a:buFont typeface="Arial" panose="020B0604020202020204" pitchFamily="34" charset="0"/>
              <a:buChar char="•"/>
              <a:defRPr/>
            </a:pPr>
            <a:r>
              <a:rPr lang="en-US" sz="3600" b="1" dirty="0">
                <a:solidFill>
                  <a:srgbClr val="FFFF00"/>
                </a:solidFill>
                <a:latin typeface="+mn-lt"/>
              </a:rPr>
              <a:t>How can I increase my generosity?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8" presetClass="entr" presetSubtype="12"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strips(downLeft)">
                                      <p:cBhvr>
                                        <p:cTn id="13" dur="500"/>
                                        <p:tgtEl>
                                          <p:spTgt spid="4">
                                            <p:txEl>
                                              <p:pRg st="3" end="3"/>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8" presetClass="entr" presetSubtype="12" fill="hold" nodeType="clickEffect">
                                  <p:stCondLst>
                                    <p:cond delay="0"/>
                                  </p:stCondLst>
                                  <p:childTnLst>
                                    <p:set>
                                      <p:cBhvr>
                                        <p:cTn id="17" dur="1" fill="hold">
                                          <p:stCondLst>
                                            <p:cond delay="0"/>
                                          </p:stCondLst>
                                        </p:cTn>
                                        <p:tgtEl>
                                          <p:spTgt spid="4">
                                            <p:txEl>
                                              <p:pRg st="5" end="5"/>
                                            </p:txEl>
                                          </p:spTgt>
                                        </p:tgtEl>
                                        <p:attrNameLst>
                                          <p:attrName>style.visibility</p:attrName>
                                        </p:attrNameLst>
                                      </p:cBhvr>
                                      <p:to>
                                        <p:strVal val="visible"/>
                                      </p:to>
                                    </p:set>
                                    <p:animEffect transition="in" filter="strips(downLeft)">
                                      <p:cBhvr>
                                        <p:cTn id="18"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0" y="685799"/>
            <a:ext cx="9144000" cy="2369880"/>
          </a:xfrm>
          <a:prstGeom prst="rect">
            <a:avLst/>
          </a:prstGeom>
          <a:noFill/>
          <a:ln w="9525">
            <a:noFill/>
            <a:miter lim="800000"/>
            <a:headEnd/>
            <a:tailEnd/>
          </a:ln>
        </p:spPr>
        <p:txBody>
          <a:bodyPr>
            <a:spAutoFit/>
          </a:bodyPr>
          <a:lstStyle/>
          <a:p>
            <a:pPr>
              <a:spcBef>
                <a:spcPct val="20000"/>
              </a:spcBef>
              <a:spcAft>
                <a:spcPts val="1200"/>
              </a:spcAft>
              <a:buClr>
                <a:schemeClr val="accent2"/>
              </a:buClr>
              <a:defRPr/>
            </a:pPr>
            <a:r>
              <a:rPr lang="en-US" sz="3200" b="1" dirty="0">
                <a:solidFill>
                  <a:srgbClr val="FFFF00"/>
                </a:solidFill>
                <a:latin typeface="+mn-lt"/>
                <a:cs typeface="Times New Roman" pitchFamily="18" charset="0"/>
              </a:rPr>
              <a:t>11. </a:t>
            </a:r>
            <a:r>
              <a:rPr lang="en-US" sz="3200" b="1" u="sng" dirty="0">
                <a:solidFill>
                  <a:srgbClr val="FFFF00"/>
                </a:solidFill>
                <a:latin typeface="+mn-lt"/>
                <a:cs typeface="Times New Roman" pitchFamily="18" charset="0"/>
              </a:rPr>
              <a:t>VALUES</a:t>
            </a:r>
            <a:r>
              <a:rPr lang="en-US" sz="3200" b="1" dirty="0">
                <a:solidFill>
                  <a:srgbClr val="FFFF00"/>
                </a:solidFill>
                <a:latin typeface="+mn-lt"/>
                <a:cs typeface="Times New Roman" pitchFamily="18" charset="0"/>
              </a:rPr>
              <a:t>: </a:t>
            </a:r>
            <a:r>
              <a:rPr lang="en-US" sz="3200" b="1" dirty="0">
                <a:solidFill>
                  <a:srgbClr val="FFFF00"/>
                </a:solidFill>
                <a:latin typeface="+mn-lt"/>
              </a:rPr>
              <a:t>Embrace and practice good 	values daily.</a:t>
            </a:r>
            <a:endParaRPr lang="en-US" sz="3200" b="1" u="sng" dirty="0">
              <a:solidFill>
                <a:srgbClr val="FFFF00"/>
              </a:solidFill>
              <a:latin typeface="+mn-lt"/>
              <a:cs typeface="Times New Roman" pitchFamily="18" charset="0"/>
            </a:endParaRPr>
          </a:p>
          <a:p>
            <a:pPr algn="ctr">
              <a:spcAft>
                <a:spcPts val="1200"/>
              </a:spcAft>
              <a:defRPr/>
            </a:pPr>
            <a:r>
              <a:rPr lang="en-US" sz="3200" b="1" i="1" dirty="0">
                <a:solidFill>
                  <a:srgbClr val="FFFF00"/>
                </a:solidFill>
                <a:cs typeface="Times New Roman" pitchFamily="18" charset="0"/>
              </a:rPr>
              <a:t>Leadership Truth: Today's values give me direction.</a:t>
            </a:r>
          </a:p>
          <a:p>
            <a:pPr algn="ctr">
              <a:defRPr/>
            </a:pPr>
            <a:endParaRPr lang="en-US" sz="3200" b="1" i="1" dirty="0">
              <a:solidFill>
                <a:srgbClr val="FFFF00"/>
              </a:solidFill>
              <a:cs typeface="Times New Roman" pitchFamily="18" charset="0"/>
            </a:endParaRPr>
          </a:p>
        </p:txBody>
      </p:sp>
      <p:sp>
        <p:nvSpPr>
          <p:cNvPr id="6" name="Rectangle 2"/>
          <p:cNvSpPr txBox="1">
            <a:spLocks noChangeArrowheads="1"/>
          </p:cNvSpPr>
          <p:nvPr/>
        </p:nvSpPr>
        <p:spPr>
          <a:xfrm>
            <a:off x="0" y="0"/>
            <a:ext cx="9144000" cy="1066800"/>
          </a:xfrm>
          <a:prstGeom prst="rect">
            <a:avLst/>
          </a:prstGeom>
        </p:spPr>
        <p:txBody>
          <a:bodyPr/>
          <a:lstStyle/>
          <a:p>
            <a:pPr marL="342900" indent="-342900" algn="ctr">
              <a:lnSpc>
                <a:spcPct val="90000"/>
              </a:lnSpc>
              <a:spcBef>
                <a:spcPct val="20000"/>
              </a:spcBef>
              <a:defRPr/>
            </a:pPr>
            <a:r>
              <a:rPr lang="en-US" sz="3200" i="1" kern="0" dirty="0">
                <a:solidFill>
                  <a:srgbClr val="FFFF00"/>
                </a:solidFill>
                <a:ea typeface="+mn-ea"/>
                <a:cs typeface="Times New Roman" pitchFamily="18" charset="0"/>
              </a:rPr>
              <a:t> </a:t>
            </a:r>
            <a:r>
              <a:rPr lang="en-US" sz="2800" b="1" i="1" kern="0" dirty="0">
                <a:solidFill>
                  <a:srgbClr val="FFFF00"/>
                </a:solidFill>
                <a:latin typeface="Verdana" pitchFamily="34" charset="0"/>
                <a:ea typeface="+mn-ea"/>
                <a:cs typeface="Times New Roman" pitchFamily="18" charset="0"/>
              </a:rPr>
              <a:t>Twelve Important Decisions …</a:t>
            </a:r>
          </a:p>
        </p:txBody>
      </p:sp>
      <p:pic>
        <p:nvPicPr>
          <p:cNvPr id="4100" name="Picture 4" descr="What are professional values? Why are professional values important? - The  Black Sheep Community">
            <a:extLst>
              <a:ext uri="{FF2B5EF4-FFF2-40B4-BE49-F238E27FC236}">
                <a16:creationId xmlns:a16="http://schemas.microsoft.com/office/drawing/2014/main" id="{1F062DA2-A01C-D24D-ABD6-9F6434B5B5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50" y="2743200"/>
            <a:ext cx="8293100" cy="3924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Horizontal)">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additive="base">
                                        <p:cTn id="1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100"/>
                                        </p:tgtEl>
                                        <p:attrNameLst>
                                          <p:attrName>style.visibility</p:attrName>
                                        </p:attrNameLst>
                                      </p:cBhvr>
                                      <p:to>
                                        <p:strVal val="visible"/>
                                      </p:to>
                                    </p:set>
                                    <p:anim calcmode="lin" valueType="num">
                                      <p:cBhvr additive="base">
                                        <p:cTn id="16" dur="500" fill="hold"/>
                                        <p:tgtEl>
                                          <p:spTgt spid="4100"/>
                                        </p:tgtEl>
                                        <p:attrNameLst>
                                          <p:attrName>ppt_x</p:attrName>
                                        </p:attrNameLst>
                                      </p:cBhvr>
                                      <p:tavLst>
                                        <p:tav tm="0">
                                          <p:val>
                                            <p:strVal val="#ppt_x"/>
                                          </p:val>
                                        </p:tav>
                                        <p:tav tm="100000">
                                          <p:val>
                                            <p:strVal val="#ppt_x"/>
                                          </p:val>
                                        </p:tav>
                                      </p:tavLst>
                                    </p:anim>
                                    <p:anim calcmode="lin" valueType="num">
                                      <p:cBhvr additive="base">
                                        <p:cTn id="17"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52400" y="152400"/>
            <a:ext cx="9144000" cy="4001095"/>
          </a:xfrm>
          <a:prstGeom prst="rect">
            <a:avLst/>
          </a:prstGeom>
          <a:noFill/>
          <a:ln w="9525">
            <a:noFill/>
            <a:miter lim="800000"/>
            <a:headEnd/>
            <a:tailEnd/>
          </a:ln>
        </p:spPr>
        <p:txBody>
          <a:bodyPr>
            <a:spAutoFit/>
          </a:bodyPr>
          <a:lstStyle/>
          <a:p>
            <a:pPr>
              <a:spcBef>
                <a:spcPct val="20000"/>
              </a:spcBef>
              <a:spcAft>
                <a:spcPts val="1200"/>
              </a:spcAft>
              <a:buClr>
                <a:schemeClr val="accent2"/>
              </a:buClr>
              <a:defRPr/>
            </a:pPr>
            <a:r>
              <a:rPr lang="en-US" sz="3200" b="1" dirty="0">
                <a:solidFill>
                  <a:srgbClr val="FFFF00"/>
                </a:solidFill>
                <a:latin typeface="+mn-lt"/>
                <a:cs typeface="Times New Roman" pitchFamily="18" charset="0"/>
              </a:rPr>
              <a:t>11. </a:t>
            </a:r>
            <a:r>
              <a:rPr lang="en-US" sz="3200" b="1" u="sng" dirty="0">
                <a:solidFill>
                  <a:srgbClr val="FFFF00"/>
                </a:solidFill>
                <a:latin typeface="+mn-lt"/>
                <a:cs typeface="Times New Roman" pitchFamily="18" charset="0"/>
              </a:rPr>
              <a:t>VALUES</a:t>
            </a:r>
            <a:r>
              <a:rPr lang="en-US" sz="3200" b="1" dirty="0">
                <a:solidFill>
                  <a:srgbClr val="FFFF00"/>
                </a:solidFill>
                <a:latin typeface="+mn-lt"/>
                <a:cs typeface="Times New Roman" pitchFamily="18" charset="0"/>
              </a:rPr>
              <a:t>: </a:t>
            </a:r>
            <a:r>
              <a:rPr lang="en-US" sz="3200" b="1" dirty="0">
                <a:solidFill>
                  <a:srgbClr val="FFFF00"/>
                </a:solidFill>
                <a:latin typeface="+mn-lt"/>
              </a:rPr>
              <a:t>Embrace and practice good 	values daily.</a:t>
            </a:r>
            <a:endParaRPr lang="en-US" sz="3200" b="1" u="sng" dirty="0">
              <a:solidFill>
                <a:srgbClr val="FFFF00"/>
              </a:solidFill>
              <a:latin typeface="+mn-lt"/>
              <a:cs typeface="Times New Roman" pitchFamily="18" charset="0"/>
            </a:endParaRPr>
          </a:p>
          <a:p>
            <a:pPr>
              <a:spcAft>
                <a:spcPts val="1200"/>
              </a:spcAft>
              <a:tabLst>
                <a:tab pos="457200" algn="l"/>
              </a:tabLst>
              <a:defRPr/>
            </a:pPr>
            <a:r>
              <a:rPr lang="en-US" sz="3200" b="1" dirty="0">
                <a:solidFill>
                  <a:srgbClr val="FFFF00"/>
                </a:solidFill>
              </a:rPr>
              <a:t>My values function as:</a:t>
            </a:r>
            <a:endParaRPr lang="en-US" sz="1800" b="1" dirty="0">
              <a:solidFill>
                <a:schemeClr val="bg1"/>
              </a:solidFill>
            </a:endParaRPr>
          </a:p>
          <a:p>
            <a:pPr marL="3714750" lvl="7" indent="-514350">
              <a:spcAft>
                <a:spcPts val="1200"/>
              </a:spcAft>
              <a:buFont typeface="+mj-lt"/>
              <a:buAutoNum type="alphaLcPeriod"/>
              <a:tabLst>
                <a:tab pos="457200" algn="l"/>
              </a:tabLst>
              <a:defRPr/>
            </a:pPr>
            <a:r>
              <a:rPr lang="en-US" sz="3200" b="1" dirty="0">
                <a:solidFill>
                  <a:srgbClr val="FFFF00"/>
                </a:solidFill>
              </a:rPr>
              <a:t>An anchor-holding me fast to what I believe in and know to be true.</a:t>
            </a:r>
          </a:p>
          <a:p>
            <a:pPr algn="ctr">
              <a:defRPr/>
            </a:pPr>
            <a:endParaRPr lang="en-US" sz="3200" b="1" i="1" dirty="0">
              <a:solidFill>
                <a:srgbClr val="FFFF00"/>
              </a:solidFill>
              <a:cs typeface="Times New Roman" pitchFamily="18" charset="0"/>
            </a:endParaRPr>
          </a:p>
        </p:txBody>
      </p:sp>
      <p:pic>
        <p:nvPicPr>
          <p:cNvPr id="4" name="Picture 3">
            <a:extLst>
              <a:ext uri="{FF2B5EF4-FFF2-40B4-BE49-F238E27FC236}">
                <a16:creationId xmlns:a16="http://schemas.microsoft.com/office/drawing/2014/main" id="{649D652E-D9BD-074D-8FF2-7F99E657ED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1925" y="2386965"/>
            <a:ext cx="2971800" cy="4309110"/>
          </a:xfrm>
          <a:prstGeom prst="rect">
            <a:avLst/>
          </a:prstGeom>
        </p:spPr>
      </p:pic>
    </p:spTree>
    <p:extLst>
      <p:ext uri="{BB962C8B-B14F-4D97-AF65-F5344CB8AC3E}">
        <p14:creationId xmlns:p14="http://schemas.microsoft.com/office/powerpoint/2010/main" val="103046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52400" y="152400"/>
            <a:ext cx="9144000" cy="3508653"/>
          </a:xfrm>
          <a:prstGeom prst="rect">
            <a:avLst/>
          </a:prstGeom>
          <a:noFill/>
          <a:ln w="9525">
            <a:noFill/>
            <a:miter lim="800000"/>
            <a:headEnd/>
            <a:tailEnd/>
          </a:ln>
        </p:spPr>
        <p:txBody>
          <a:bodyPr>
            <a:spAutoFit/>
          </a:bodyPr>
          <a:lstStyle/>
          <a:p>
            <a:pPr>
              <a:spcBef>
                <a:spcPct val="20000"/>
              </a:spcBef>
              <a:spcAft>
                <a:spcPts val="1200"/>
              </a:spcAft>
              <a:buClr>
                <a:schemeClr val="accent2"/>
              </a:buClr>
              <a:defRPr/>
            </a:pPr>
            <a:r>
              <a:rPr lang="en-US" sz="3200" b="1" dirty="0">
                <a:solidFill>
                  <a:srgbClr val="FFFF00"/>
                </a:solidFill>
                <a:latin typeface="+mn-lt"/>
                <a:cs typeface="Times New Roman" pitchFamily="18" charset="0"/>
              </a:rPr>
              <a:t>11. </a:t>
            </a:r>
            <a:r>
              <a:rPr lang="en-US" sz="3200" b="1" u="sng" dirty="0">
                <a:solidFill>
                  <a:srgbClr val="FFFF00"/>
                </a:solidFill>
                <a:latin typeface="+mn-lt"/>
                <a:cs typeface="Times New Roman" pitchFamily="18" charset="0"/>
              </a:rPr>
              <a:t>VALUES</a:t>
            </a:r>
            <a:r>
              <a:rPr lang="en-US" sz="3200" b="1" dirty="0">
                <a:solidFill>
                  <a:srgbClr val="FFFF00"/>
                </a:solidFill>
                <a:latin typeface="+mn-lt"/>
                <a:cs typeface="Times New Roman" pitchFamily="18" charset="0"/>
              </a:rPr>
              <a:t>: </a:t>
            </a:r>
            <a:r>
              <a:rPr lang="en-US" sz="3200" b="1" dirty="0">
                <a:solidFill>
                  <a:srgbClr val="FFFF00"/>
                </a:solidFill>
                <a:latin typeface="+mn-lt"/>
              </a:rPr>
              <a:t>Embrace and practice good 	values daily.</a:t>
            </a:r>
            <a:endParaRPr lang="en-US" sz="3200" b="1" u="sng" dirty="0">
              <a:solidFill>
                <a:srgbClr val="FFFF00"/>
              </a:solidFill>
              <a:latin typeface="+mn-lt"/>
              <a:cs typeface="Times New Roman" pitchFamily="18" charset="0"/>
            </a:endParaRPr>
          </a:p>
          <a:p>
            <a:pPr>
              <a:spcAft>
                <a:spcPts val="1200"/>
              </a:spcAft>
              <a:tabLst>
                <a:tab pos="457200" algn="l"/>
              </a:tabLst>
              <a:defRPr/>
            </a:pPr>
            <a:r>
              <a:rPr lang="en-US" sz="3200" b="1" dirty="0">
                <a:solidFill>
                  <a:srgbClr val="FFFF00"/>
                </a:solidFill>
              </a:rPr>
              <a:t>My values function as:</a:t>
            </a:r>
            <a:endParaRPr lang="en-US" sz="1800" b="1" dirty="0">
              <a:solidFill>
                <a:schemeClr val="bg1"/>
              </a:solidFill>
            </a:endParaRPr>
          </a:p>
          <a:p>
            <a:pPr marL="514350" indent="-514350">
              <a:spcAft>
                <a:spcPts val="1200"/>
              </a:spcAft>
              <a:buFont typeface="+mj-lt"/>
              <a:buAutoNum type="alphaLcPeriod" startAt="2"/>
              <a:tabLst>
                <a:tab pos="457200" algn="l"/>
              </a:tabLst>
              <a:defRPr/>
            </a:pPr>
            <a:r>
              <a:rPr lang="en-US" sz="3200" b="1" dirty="0">
                <a:solidFill>
                  <a:srgbClr val="FFFF00"/>
                </a:solidFill>
              </a:rPr>
              <a:t>A faithful friend-keeping me true to myself and to my God.</a:t>
            </a:r>
          </a:p>
          <a:p>
            <a:pPr algn="ctr">
              <a:defRPr/>
            </a:pPr>
            <a:endParaRPr lang="en-US" sz="3200" b="1" i="1" dirty="0">
              <a:solidFill>
                <a:srgbClr val="FFFF00"/>
              </a:solidFill>
              <a:cs typeface="Times New Roman" pitchFamily="18" charset="0"/>
            </a:endParaRPr>
          </a:p>
        </p:txBody>
      </p:sp>
      <p:pic>
        <p:nvPicPr>
          <p:cNvPr id="3" name="Picture 2" descr="A close up of a toy&#10;&#10;Description automatically generated">
            <a:extLst>
              <a:ext uri="{FF2B5EF4-FFF2-40B4-BE49-F238E27FC236}">
                <a16:creationId xmlns:a16="http://schemas.microsoft.com/office/drawing/2014/main" id="{4AEBCEE2-2755-6047-9E20-4D2384883FD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34000" y="3048000"/>
            <a:ext cx="3352800" cy="3679902"/>
          </a:xfrm>
          <a:prstGeom prst="rect">
            <a:avLst/>
          </a:prstGeom>
        </p:spPr>
      </p:pic>
    </p:spTree>
    <p:extLst>
      <p:ext uri="{BB962C8B-B14F-4D97-AF65-F5344CB8AC3E}">
        <p14:creationId xmlns:p14="http://schemas.microsoft.com/office/powerpoint/2010/main" val="237081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52400" y="152400"/>
            <a:ext cx="9144000" cy="3508653"/>
          </a:xfrm>
          <a:prstGeom prst="rect">
            <a:avLst/>
          </a:prstGeom>
          <a:noFill/>
          <a:ln w="9525">
            <a:noFill/>
            <a:miter lim="800000"/>
            <a:headEnd/>
            <a:tailEnd/>
          </a:ln>
        </p:spPr>
        <p:txBody>
          <a:bodyPr>
            <a:spAutoFit/>
          </a:bodyPr>
          <a:lstStyle/>
          <a:p>
            <a:pPr>
              <a:spcBef>
                <a:spcPct val="20000"/>
              </a:spcBef>
              <a:spcAft>
                <a:spcPts val="1200"/>
              </a:spcAft>
              <a:buClr>
                <a:schemeClr val="accent2"/>
              </a:buClr>
              <a:defRPr/>
            </a:pPr>
            <a:r>
              <a:rPr lang="en-US" sz="3200" b="1" dirty="0">
                <a:solidFill>
                  <a:srgbClr val="FFFF00"/>
                </a:solidFill>
                <a:latin typeface="+mn-lt"/>
                <a:cs typeface="Times New Roman" pitchFamily="18" charset="0"/>
              </a:rPr>
              <a:t>11. </a:t>
            </a:r>
            <a:r>
              <a:rPr lang="en-US" sz="3200" b="1" u="sng" dirty="0">
                <a:solidFill>
                  <a:srgbClr val="FFFF00"/>
                </a:solidFill>
                <a:latin typeface="+mn-lt"/>
                <a:cs typeface="Times New Roman" pitchFamily="18" charset="0"/>
              </a:rPr>
              <a:t>VALUES</a:t>
            </a:r>
            <a:r>
              <a:rPr lang="en-US" sz="3200" b="1" dirty="0">
                <a:solidFill>
                  <a:srgbClr val="FFFF00"/>
                </a:solidFill>
                <a:latin typeface="+mn-lt"/>
                <a:cs typeface="Times New Roman" pitchFamily="18" charset="0"/>
              </a:rPr>
              <a:t>: </a:t>
            </a:r>
            <a:r>
              <a:rPr lang="en-US" sz="3200" b="1" dirty="0">
                <a:solidFill>
                  <a:srgbClr val="FFFF00"/>
                </a:solidFill>
                <a:latin typeface="+mn-lt"/>
              </a:rPr>
              <a:t>Embrace and practice good 	values daily.</a:t>
            </a:r>
            <a:endParaRPr lang="en-US" sz="3200" b="1" u="sng" dirty="0">
              <a:solidFill>
                <a:srgbClr val="FFFF00"/>
              </a:solidFill>
              <a:latin typeface="+mn-lt"/>
              <a:cs typeface="Times New Roman" pitchFamily="18" charset="0"/>
            </a:endParaRPr>
          </a:p>
          <a:p>
            <a:pPr>
              <a:spcAft>
                <a:spcPts val="1200"/>
              </a:spcAft>
              <a:tabLst>
                <a:tab pos="457200" algn="l"/>
              </a:tabLst>
              <a:defRPr/>
            </a:pPr>
            <a:r>
              <a:rPr lang="en-US" sz="3200" b="1" dirty="0">
                <a:solidFill>
                  <a:srgbClr val="FFFF00"/>
                </a:solidFill>
              </a:rPr>
              <a:t>My values function as:</a:t>
            </a:r>
            <a:endParaRPr lang="en-US" sz="1800" b="1" dirty="0">
              <a:solidFill>
                <a:schemeClr val="bg1"/>
              </a:solidFill>
            </a:endParaRPr>
          </a:p>
          <a:p>
            <a:pPr marL="514350" indent="-514350">
              <a:spcAft>
                <a:spcPts val="1200"/>
              </a:spcAft>
              <a:buFont typeface="+mj-lt"/>
              <a:buAutoNum type="alphaLcPeriod" startAt="3"/>
              <a:tabLst>
                <a:tab pos="457200" algn="l"/>
              </a:tabLst>
              <a:defRPr/>
            </a:pPr>
            <a:r>
              <a:rPr lang="en-US" sz="3200" b="1" dirty="0">
                <a:solidFill>
                  <a:srgbClr val="FFFF00"/>
                </a:solidFill>
              </a:rPr>
              <a:t>A north star-guiding the decisions of my life and keeping me on mission.</a:t>
            </a:r>
            <a:r>
              <a:rPr lang="fr-FR" sz="3200" b="1" dirty="0">
                <a:solidFill>
                  <a:schemeClr val="bg1"/>
                </a:solidFill>
              </a:rPr>
              <a:t> </a:t>
            </a:r>
          </a:p>
          <a:p>
            <a:pPr algn="ctr">
              <a:defRPr/>
            </a:pPr>
            <a:endParaRPr lang="en-US" sz="3200" b="1" i="1" dirty="0">
              <a:solidFill>
                <a:srgbClr val="FFFF00"/>
              </a:solidFill>
              <a:cs typeface="Times New Roman" pitchFamily="18" charset="0"/>
            </a:endParaRPr>
          </a:p>
        </p:txBody>
      </p:sp>
      <p:pic>
        <p:nvPicPr>
          <p:cNvPr id="3" name="Picture 2">
            <a:extLst>
              <a:ext uri="{FF2B5EF4-FFF2-40B4-BE49-F238E27FC236}">
                <a16:creationId xmlns:a16="http://schemas.microsoft.com/office/drawing/2014/main" id="{AA13F121-6AC0-D340-8262-B204546E03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63026" y="3505200"/>
            <a:ext cx="4013974" cy="3087672"/>
          </a:xfrm>
          <a:prstGeom prst="rect">
            <a:avLst/>
          </a:prstGeom>
          <a:ln w="15875">
            <a:solidFill>
              <a:schemeClr val="bg1"/>
            </a:solidFill>
          </a:ln>
        </p:spPr>
      </p:pic>
    </p:spTree>
    <p:extLst>
      <p:ext uri="{BB962C8B-B14F-4D97-AF65-F5344CB8AC3E}">
        <p14:creationId xmlns:p14="http://schemas.microsoft.com/office/powerpoint/2010/main" val="169058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28600"/>
            <a:ext cx="9144000" cy="4893647"/>
          </a:xfrm>
          <a:prstGeom prst="rect">
            <a:avLst/>
          </a:prstGeom>
        </p:spPr>
        <p:txBody>
          <a:bodyPr>
            <a:spAutoFit/>
          </a:bodyPr>
          <a:lstStyle/>
          <a:p>
            <a:pPr algn="ctr">
              <a:spcBef>
                <a:spcPct val="20000"/>
              </a:spcBef>
              <a:buClr>
                <a:schemeClr val="accent2"/>
              </a:buClr>
              <a:defRPr/>
            </a:pPr>
            <a:r>
              <a:rPr lang="en-US" sz="3200" b="1" u="sng" dirty="0">
                <a:solidFill>
                  <a:srgbClr val="FFFF00"/>
                </a:solidFill>
                <a:latin typeface="+mn-lt"/>
                <a:cs typeface="Times New Roman" pitchFamily="18" charset="0"/>
              </a:rPr>
              <a:t>VALUES</a:t>
            </a:r>
            <a:endParaRPr lang="fr-FR" sz="3200" b="1" u="sng" dirty="0">
              <a:solidFill>
                <a:schemeClr val="bg1"/>
              </a:solidFill>
              <a:latin typeface="+mn-lt"/>
            </a:endParaRPr>
          </a:p>
          <a:p>
            <a:pPr>
              <a:defRPr/>
            </a:pPr>
            <a:endParaRPr lang="fr-FR" sz="2800" b="1" u="sng" dirty="0">
              <a:solidFill>
                <a:schemeClr val="bg1"/>
              </a:solidFill>
              <a:latin typeface="+mn-lt"/>
            </a:endParaRPr>
          </a:p>
          <a:p>
            <a:pPr>
              <a:defRPr/>
            </a:pPr>
            <a:endParaRPr lang="fr-FR" sz="2800" b="1" u="sng" dirty="0">
              <a:solidFill>
                <a:schemeClr val="bg1"/>
              </a:solidFill>
              <a:latin typeface="+mn-lt"/>
            </a:endParaRPr>
          </a:p>
          <a:p>
            <a:pPr>
              <a:defRPr/>
            </a:pPr>
            <a:r>
              <a:rPr lang="en-US" sz="3200" b="1" dirty="0">
                <a:solidFill>
                  <a:srgbClr val="FFFF00"/>
                </a:solidFill>
                <a:latin typeface="+mn-lt"/>
              </a:rPr>
              <a:t>Personal assessment</a:t>
            </a:r>
            <a:endParaRPr lang="fr-FR" sz="3200" b="1" dirty="0">
              <a:solidFill>
                <a:schemeClr val="bg1"/>
              </a:solidFill>
              <a:latin typeface="+mn-lt"/>
            </a:endParaRPr>
          </a:p>
          <a:p>
            <a:pPr>
              <a:defRPr/>
            </a:pPr>
            <a:endParaRPr lang="fr-FR" sz="3200" b="1" dirty="0">
              <a:solidFill>
                <a:schemeClr val="bg1"/>
              </a:solidFill>
              <a:latin typeface="+mn-lt"/>
            </a:endParaRPr>
          </a:p>
          <a:p>
            <a:pPr marL="457200" indent="-457200">
              <a:buFont typeface="Arial" panose="020B0604020202020204" pitchFamily="34" charset="0"/>
              <a:buChar char="•"/>
              <a:defRPr/>
            </a:pPr>
            <a:r>
              <a:rPr lang="fr-FR" sz="3200" b="1" dirty="0">
                <a:solidFill>
                  <a:schemeClr val="bg1"/>
                </a:solidFill>
                <a:latin typeface="+mn-lt"/>
              </a:rPr>
              <a:t>	</a:t>
            </a:r>
            <a:r>
              <a:rPr lang="en-US" sz="3200" b="1" dirty="0">
                <a:solidFill>
                  <a:srgbClr val="FFFF00"/>
                </a:solidFill>
                <a:latin typeface="+mn-lt"/>
              </a:rPr>
              <a:t>What are your personal core values? </a:t>
            </a:r>
          </a:p>
          <a:p>
            <a:pPr marL="457200" indent="-457200">
              <a:buFont typeface="Arial" panose="020B0604020202020204" pitchFamily="34" charset="0"/>
              <a:buChar char="•"/>
              <a:defRPr/>
            </a:pPr>
            <a:endParaRPr lang="fr-FR" sz="3200" b="1" dirty="0">
              <a:solidFill>
                <a:schemeClr val="bg1"/>
              </a:solidFill>
              <a:latin typeface="+mn-lt"/>
            </a:endParaRPr>
          </a:p>
          <a:p>
            <a:pPr marL="457200" indent="-457200">
              <a:buFont typeface="Arial" panose="020B0604020202020204" pitchFamily="34" charset="0"/>
              <a:buChar char="•"/>
              <a:defRPr/>
            </a:pPr>
            <a:r>
              <a:rPr lang="en-US" sz="3200" b="1" dirty="0">
                <a:solidFill>
                  <a:srgbClr val="FFFF00"/>
                </a:solidFill>
                <a:latin typeface="+mn-lt"/>
              </a:rPr>
              <a:t>	Your family's? </a:t>
            </a:r>
          </a:p>
          <a:p>
            <a:pPr marL="457200" indent="-457200">
              <a:buFont typeface="Arial" panose="020B0604020202020204" pitchFamily="34" charset="0"/>
              <a:buChar char="•"/>
              <a:defRPr/>
            </a:pPr>
            <a:endParaRPr lang="fr-FR" sz="3200" b="1" dirty="0">
              <a:solidFill>
                <a:schemeClr val="bg1"/>
              </a:solidFill>
              <a:latin typeface="+mn-lt"/>
            </a:endParaRPr>
          </a:p>
          <a:p>
            <a:pPr marL="457200" indent="-457200">
              <a:buFont typeface="Arial" panose="020B0604020202020204" pitchFamily="34" charset="0"/>
              <a:buChar char="•"/>
              <a:defRPr/>
            </a:pPr>
            <a:r>
              <a:rPr lang="en-US" sz="3200" b="1" dirty="0">
                <a:solidFill>
                  <a:srgbClr val="FFFF00"/>
                </a:solidFill>
                <a:latin typeface="+mn-lt"/>
              </a:rPr>
              <a:t>	Your church's?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anim calcmode="lin" valueType="num">
                                      <p:cBhvr additive="base">
                                        <p:cTn id="13"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8" presetClass="entr" presetSubtype="12" fill="hold"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animEffect transition="in" filter="strips(downLeft)">
                                      <p:cBhvr>
                                        <p:cTn id="19" dur="500"/>
                                        <p:tgtEl>
                                          <p:spTgt spid="4">
                                            <p:txEl>
                                              <p:pRg st="7" end="7"/>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12" fill="hold" nodeType="clickEffect">
                                  <p:stCondLst>
                                    <p:cond delay="0"/>
                                  </p:stCondLst>
                                  <p:childTnLst>
                                    <p:set>
                                      <p:cBhvr>
                                        <p:cTn id="23" dur="1" fill="hold">
                                          <p:stCondLst>
                                            <p:cond delay="0"/>
                                          </p:stCondLst>
                                        </p:cTn>
                                        <p:tgtEl>
                                          <p:spTgt spid="4">
                                            <p:txEl>
                                              <p:pRg st="9" end="9"/>
                                            </p:txEl>
                                          </p:spTgt>
                                        </p:tgtEl>
                                        <p:attrNameLst>
                                          <p:attrName>style.visibility</p:attrName>
                                        </p:attrNameLst>
                                      </p:cBhvr>
                                      <p:to>
                                        <p:strVal val="visible"/>
                                      </p:to>
                                    </p:set>
                                    <p:animEffect transition="in" filter="strips(downLeft)">
                                      <p:cBhvr>
                                        <p:cTn id="24"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433DFD-4AF4-7649-949E-A727127730F6}"/>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4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0" y="609600"/>
            <a:ext cx="9144000" cy="2369880"/>
          </a:xfrm>
          <a:prstGeom prst="rect">
            <a:avLst/>
          </a:prstGeom>
          <a:noFill/>
          <a:ln w="9525">
            <a:noFill/>
            <a:miter lim="800000"/>
            <a:headEnd/>
            <a:tailEnd/>
          </a:ln>
        </p:spPr>
        <p:txBody>
          <a:bodyPr>
            <a:spAutoFit/>
          </a:bodyPr>
          <a:lstStyle/>
          <a:p>
            <a:pPr>
              <a:spcBef>
                <a:spcPct val="20000"/>
              </a:spcBef>
              <a:spcAft>
                <a:spcPts val="1200"/>
              </a:spcAft>
              <a:buClr>
                <a:schemeClr val="accent2"/>
              </a:buClr>
              <a:defRPr/>
            </a:pPr>
            <a:r>
              <a:rPr lang="en-US" sz="3200" b="1" dirty="0">
                <a:solidFill>
                  <a:srgbClr val="FFFF00"/>
                </a:solidFill>
                <a:latin typeface="+mn-lt"/>
                <a:cs typeface="Times New Roman" pitchFamily="18" charset="0"/>
              </a:rPr>
              <a:t>12. </a:t>
            </a:r>
            <a:r>
              <a:rPr lang="en-US" sz="3200" b="1" u="sng" dirty="0">
                <a:solidFill>
                  <a:srgbClr val="FFFF00"/>
                </a:solidFill>
                <a:latin typeface="+mn-lt"/>
                <a:cs typeface="Times New Roman" pitchFamily="18" charset="0"/>
              </a:rPr>
              <a:t>GROWTH</a:t>
            </a:r>
            <a:r>
              <a:rPr lang="en-US" sz="3200" b="1" dirty="0">
                <a:solidFill>
                  <a:srgbClr val="FFFF00"/>
                </a:solidFill>
                <a:latin typeface="+mn-lt"/>
                <a:cs typeface="Times New Roman" pitchFamily="18" charset="0"/>
              </a:rPr>
              <a:t>: </a:t>
            </a:r>
            <a:r>
              <a:rPr lang="en-US" sz="3200" b="1" dirty="0">
                <a:solidFill>
                  <a:srgbClr val="FFFF00"/>
                </a:solidFill>
                <a:latin typeface="+mn-lt"/>
              </a:rPr>
              <a:t>Seek and experience 	improvements daily.</a:t>
            </a:r>
            <a:endParaRPr lang="en-US" sz="3200" b="1" u="sng" dirty="0">
              <a:solidFill>
                <a:srgbClr val="FFFF00"/>
              </a:solidFill>
              <a:latin typeface="+mn-lt"/>
              <a:cs typeface="Times New Roman" pitchFamily="18" charset="0"/>
            </a:endParaRPr>
          </a:p>
          <a:p>
            <a:pPr algn="ctr">
              <a:spcAft>
                <a:spcPts val="1200"/>
              </a:spcAft>
              <a:defRPr/>
            </a:pPr>
            <a:r>
              <a:rPr lang="en-US" sz="3200" b="1" i="1" dirty="0">
                <a:solidFill>
                  <a:srgbClr val="FFFF00"/>
                </a:solidFill>
                <a:cs typeface="Times New Roman" pitchFamily="18" charset="0"/>
              </a:rPr>
              <a:t>Leadership Truth: Today's growth gives me potential.</a:t>
            </a:r>
          </a:p>
          <a:p>
            <a:pPr algn="ctr">
              <a:defRPr/>
            </a:pPr>
            <a:endParaRPr lang="en-US" sz="3200" b="1" i="1" dirty="0">
              <a:solidFill>
                <a:schemeClr val="bg1"/>
              </a:solidFill>
              <a:cs typeface="Times New Roman" pitchFamily="18" charset="0"/>
            </a:endParaRPr>
          </a:p>
        </p:txBody>
      </p:sp>
      <p:sp>
        <p:nvSpPr>
          <p:cNvPr id="7" name="Rectangle 2"/>
          <p:cNvSpPr txBox="1">
            <a:spLocks noChangeArrowheads="1"/>
          </p:cNvSpPr>
          <p:nvPr/>
        </p:nvSpPr>
        <p:spPr>
          <a:xfrm>
            <a:off x="0" y="0"/>
            <a:ext cx="9144000" cy="1066800"/>
          </a:xfrm>
          <a:prstGeom prst="rect">
            <a:avLst/>
          </a:prstGeom>
        </p:spPr>
        <p:txBody>
          <a:bodyPr/>
          <a:lstStyle/>
          <a:p>
            <a:pPr marL="342900" indent="-342900" algn="ctr">
              <a:lnSpc>
                <a:spcPct val="90000"/>
              </a:lnSpc>
              <a:spcBef>
                <a:spcPct val="20000"/>
              </a:spcBef>
              <a:defRPr/>
            </a:pPr>
            <a:r>
              <a:rPr lang="en-US" sz="3200" i="1" kern="0" dirty="0">
                <a:solidFill>
                  <a:srgbClr val="FFFF00"/>
                </a:solidFill>
                <a:ea typeface="+mn-ea"/>
                <a:cs typeface="Times New Roman" pitchFamily="18" charset="0"/>
              </a:rPr>
              <a:t> </a:t>
            </a:r>
            <a:r>
              <a:rPr lang="en-US" sz="2800" b="1" i="1" kern="0" dirty="0">
                <a:solidFill>
                  <a:srgbClr val="FFFF00"/>
                </a:solidFill>
                <a:latin typeface="Verdana" pitchFamily="34" charset="0"/>
                <a:ea typeface="+mn-ea"/>
                <a:cs typeface="Times New Roman" pitchFamily="18" charset="0"/>
              </a:rPr>
              <a:t>Twelve Important Decisions …</a:t>
            </a:r>
          </a:p>
        </p:txBody>
      </p:sp>
      <p:pic>
        <p:nvPicPr>
          <p:cNvPr id="4" name="Picture 2" descr="Image result for crecimiento personal">
            <a:extLst>
              <a:ext uri="{FF2B5EF4-FFF2-40B4-BE49-F238E27FC236}">
                <a16:creationId xmlns:a16="http://schemas.microsoft.com/office/drawing/2014/main" id="{8126E426-B5CB-C345-9F55-0D3669B39B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8400" y="2819400"/>
            <a:ext cx="3771900" cy="3771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Horizontal)">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additive="base">
                                        <p:cTn id="1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 y="41493"/>
            <a:ext cx="9128760" cy="5478423"/>
          </a:xfrm>
          <a:prstGeom prst="rect">
            <a:avLst/>
          </a:prstGeom>
        </p:spPr>
        <p:txBody>
          <a:bodyPr wrap="square">
            <a:spAutoFit/>
          </a:bodyPr>
          <a:lstStyle/>
          <a:p>
            <a:pPr algn="ctr">
              <a:spcBef>
                <a:spcPct val="20000"/>
              </a:spcBef>
              <a:buClr>
                <a:schemeClr val="accent2"/>
              </a:buClr>
              <a:defRPr/>
            </a:pPr>
            <a:r>
              <a:rPr lang="en-US" sz="3200" b="1" u="sng" dirty="0">
                <a:solidFill>
                  <a:srgbClr val="FFFF00"/>
                </a:solidFill>
                <a:latin typeface="+mn-lt"/>
                <a:cs typeface="Times New Roman" pitchFamily="18" charset="0"/>
              </a:rPr>
              <a:t>GROWTH</a:t>
            </a:r>
            <a:endParaRPr lang="fr-FR" sz="3200" b="1" u="sng" dirty="0">
              <a:solidFill>
                <a:schemeClr val="bg1"/>
              </a:solidFill>
              <a:latin typeface="+mn-lt"/>
            </a:endParaRPr>
          </a:p>
          <a:p>
            <a:pPr>
              <a:defRPr/>
            </a:pPr>
            <a:endParaRPr lang="en-US" sz="2800" b="1" u="sng" dirty="0">
              <a:solidFill>
                <a:schemeClr val="bg1"/>
              </a:solidFill>
              <a:latin typeface="+mn-lt"/>
            </a:endParaRPr>
          </a:p>
          <a:p>
            <a:pPr algn="ctr">
              <a:spcAft>
                <a:spcPts val="1200"/>
              </a:spcAft>
              <a:defRPr/>
            </a:pPr>
            <a:r>
              <a:rPr lang="en-US" sz="4800" b="1" i="1" dirty="0">
                <a:solidFill>
                  <a:srgbClr val="FFFF00"/>
                </a:solidFill>
              </a:rPr>
              <a:t>"Hell begins on that day when God reveals all that we might have achieved, all the gifts we wasted and all that we might have done that we did not do." </a:t>
            </a:r>
          </a:p>
          <a:p>
            <a:pPr algn="r"/>
            <a:r>
              <a:rPr lang="es-ES" sz="4000" b="1" i="1" dirty="0" err="1">
                <a:solidFill>
                  <a:schemeClr val="bg1"/>
                </a:solidFill>
              </a:rPr>
              <a:t>Gian</a:t>
            </a:r>
            <a:r>
              <a:rPr lang="es-ES" sz="4000" b="1" i="1" dirty="0">
                <a:solidFill>
                  <a:schemeClr val="bg1"/>
                </a:solidFill>
              </a:rPr>
              <a:t> </a:t>
            </a:r>
            <a:r>
              <a:rPr lang="es-ES" sz="4000" b="1" i="1" dirty="0" err="1">
                <a:solidFill>
                  <a:schemeClr val="bg1"/>
                </a:solidFill>
              </a:rPr>
              <a:t>Menotti</a:t>
            </a:r>
            <a:endParaRPr lang="en-US" sz="4000" b="1" i="1" dirty="0">
              <a:solidFill>
                <a:schemeClr val="bg1"/>
              </a:solidFill>
            </a:endParaRPr>
          </a:p>
        </p:txBody>
      </p:sp>
    </p:spTree>
    <p:extLst>
      <p:ext uri="{BB962C8B-B14F-4D97-AF65-F5344CB8AC3E}">
        <p14:creationId xmlns:p14="http://schemas.microsoft.com/office/powerpoint/2010/main" val="91785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0" y="76200"/>
            <a:ext cx="9144000" cy="6063198"/>
          </a:xfrm>
          <a:prstGeom prst="rect">
            <a:avLst/>
          </a:prstGeom>
          <a:noFill/>
          <a:ln w="9525">
            <a:noFill/>
            <a:miter lim="800000"/>
            <a:headEnd/>
            <a:tailEnd/>
          </a:ln>
        </p:spPr>
        <p:txBody>
          <a:bodyPr>
            <a:spAutoFit/>
          </a:bodyPr>
          <a:lstStyle/>
          <a:p>
            <a:pPr>
              <a:spcBef>
                <a:spcPct val="20000"/>
              </a:spcBef>
              <a:spcAft>
                <a:spcPts val="2400"/>
              </a:spcAft>
              <a:buClr>
                <a:schemeClr val="accent2"/>
              </a:buClr>
              <a:defRPr/>
            </a:pPr>
            <a:r>
              <a:rPr lang="en-US" sz="3200" b="1" dirty="0">
                <a:solidFill>
                  <a:srgbClr val="FFFF00"/>
                </a:solidFill>
                <a:latin typeface="+mn-lt"/>
                <a:cs typeface="Times New Roman" pitchFamily="18" charset="0"/>
              </a:rPr>
              <a:t>12. </a:t>
            </a:r>
            <a:r>
              <a:rPr lang="en-US" sz="3200" b="1" u="sng" dirty="0">
                <a:solidFill>
                  <a:srgbClr val="FFFF00"/>
                </a:solidFill>
                <a:latin typeface="+mn-lt"/>
                <a:cs typeface="Times New Roman" pitchFamily="18" charset="0"/>
              </a:rPr>
              <a:t>GROWTH</a:t>
            </a:r>
            <a:r>
              <a:rPr lang="en-US" sz="3200" b="1" dirty="0">
                <a:solidFill>
                  <a:srgbClr val="FFFF00"/>
                </a:solidFill>
                <a:latin typeface="+mn-lt"/>
                <a:cs typeface="Times New Roman" pitchFamily="18" charset="0"/>
              </a:rPr>
              <a:t>: </a:t>
            </a:r>
            <a:r>
              <a:rPr lang="en-US" sz="3200" b="1" dirty="0">
                <a:solidFill>
                  <a:srgbClr val="FFFF00"/>
                </a:solidFill>
                <a:latin typeface="+mn-lt"/>
              </a:rPr>
              <a:t>Seek and experience 	improvements daily.</a:t>
            </a:r>
            <a:r>
              <a:rPr lang="en-US" sz="3200" b="1" i="1" dirty="0">
                <a:solidFill>
                  <a:srgbClr val="FFFF00"/>
                </a:solidFill>
                <a:cs typeface="Times New Roman" pitchFamily="18" charset="0"/>
              </a:rPr>
              <a:t>.</a:t>
            </a:r>
          </a:p>
          <a:p>
            <a:pPr>
              <a:spcAft>
                <a:spcPts val="2400"/>
              </a:spcAft>
              <a:defRPr/>
            </a:pPr>
            <a:r>
              <a:rPr lang="en-US" sz="3200" b="1" dirty="0">
                <a:solidFill>
                  <a:srgbClr val="FFFF00"/>
                </a:solidFill>
              </a:rPr>
              <a:t>MISCONCEPTIONS about Personal Growth:</a:t>
            </a:r>
            <a:endParaRPr lang="fr-FR" sz="3200" b="1" dirty="0">
              <a:solidFill>
                <a:schemeClr val="bg1"/>
              </a:solidFill>
            </a:endParaRPr>
          </a:p>
          <a:p>
            <a:pPr marL="514350" indent="-514350">
              <a:spcAft>
                <a:spcPts val="2400"/>
              </a:spcAft>
              <a:buFont typeface="+mj-lt"/>
              <a:buAutoNum type="alphaLcPeriod"/>
              <a:defRPr/>
            </a:pPr>
            <a:r>
              <a:rPr lang="en-US" sz="3200" b="1" dirty="0">
                <a:solidFill>
                  <a:srgbClr val="FFFF00"/>
                </a:solidFill>
              </a:rPr>
              <a:t>Growth is automatic. </a:t>
            </a:r>
          </a:p>
          <a:p>
            <a:pPr marL="514350" indent="-514350">
              <a:spcAft>
                <a:spcPts val="2400"/>
              </a:spcAft>
              <a:buFont typeface="+mj-lt"/>
              <a:buAutoNum type="alphaLcPeriod"/>
              <a:defRPr/>
            </a:pPr>
            <a:r>
              <a:rPr lang="en-US" sz="3200" b="1" dirty="0">
                <a:solidFill>
                  <a:srgbClr val="FFFF00"/>
                </a:solidFill>
              </a:rPr>
              <a:t>Growth comes with </a:t>
            </a:r>
            <a:br>
              <a:rPr lang="en-US" sz="3200" b="1" dirty="0">
                <a:solidFill>
                  <a:srgbClr val="FFFF00"/>
                </a:solidFill>
              </a:rPr>
            </a:br>
            <a:r>
              <a:rPr lang="en-US" sz="3200" b="1" dirty="0">
                <a:solidFill>
                  <a:srgbClr val="FFFF00"/>
                </a:solidFill>
              </a:rPr>
              <a:t>experience. </a:t>
            </a:r>
          </a:p>
          <a:p>
            <a:pPr marL="514350" indent="-514350">
              <a:spcAft>
                <a:spcPts val="2400"/>
              </a:spcAft>
              <a:buFont typeface="+mj-lt"/>
              <a:buAutoNum type="alphaLcPeriod"/>
              <a:defRPr/>
            </a:pPr>
            <a:r>
              <a:rPr lang="en-US" sz="3200" b="1" dirty="0">
                <a:solidFill>
                  <a:srgbClr val="FFFF00"/>
                </a:solidFill>
              </a:rPr>
              <a:t>Growth comes from </a:t>
            </a:r>
            <a:br>
              <a:rPr lang="en-US" sz="3200" b="1" dirty="0">
                <a:solidFill>
                  <a:srgbClr val="FFFF00"/>
                </a:solidFill>
              </a:rPr>
            </a:br>
            <a:r>
              <a:rPr lang="en-US" sz="3200" b="1" dirty="0">
                <a:solidFill>
                  <a:srgbClr val="FFFF00"/>
                </a:solidFill>
              </a:rPr>
              <a:t>information.</a:t>
            </a:r>
            <a:r>
              <a:rPr lang="fr-FR" sz="3200" b="1" dirty="0">
                <a:solidFill>
                  <a:schemeClr val="bg1"/>
                </a:solidFill>
              </a:rPr>
              <a:t> </a:t>
            </a:r>
            <a:endParaRPr lang="en-US" sz="3200" b="1" i="1" dirty="0">
              <a:solidFill>
                <a:srgbClr val="FFFF00"/>
              </a:solidFill>
            </a:endParaRPr>
          </a:p>
          <a:p>
            <a:pPr algn="ctr">
              <a:defRPr/>
            </a:pPr>
            <a:endParaRPr lang="en-US" sz="3200" b="1" i="1" dirty="0">
              <a:solidFill>
                <a:schemeClr val="bg1"/>
              </a:solidFill>
              <a:cs typeface="Times New Roman" pitchFamily="18" charset="0"/>
            </a:endParaRPr>
          </a:p>
        </p:txBody>
      </p:sp>
      <p:pic>
        <p:nvPicPr>
          <p:cNvPr id="4" name="Picture 3">
            <a:extLst>
              <a:ext uri="{FF2B5EF4-FFF2-40B4-BE49-F238E27FC236}">
                <a16:creationId xmlns:a16="http://schemas.microsoft.com/office/drawing/2014/main" id="{EDBBC2C0-54BA-AB4E-AE5E-729E89D1ABE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62600" y="2138822"/>
            <a:ext cx="3505200" cy="4607119"/>
          </a:xfrm>
          <a:prstGeom prst="rect">
            <a:avLst/>
          </a:prstGeom>
        </p:spPr>
      </p:pic>
      <p:grpSp>
        <p:nvGrpSpPr>
          <p:cNvPr id="5" name="Group 4">
            <a:extLst>
              <a:ext uri="{FF2B5EF4-FFF2-40B4-BE49-F238E27FC236}">
                <a16:creationId xmlns:a16="http://schemas.microsoft.com/office/drawing/2014/main" id="{2C175711-D16F-714E-983B-16AAF3F5EE9A}"/>
              </a:ext>
            </a:extLst>
          </p:cNvPr>
          <p:cNvGrpSpPr/>
          <p:nvPr/>
        </p:nvGrpSpPr>
        <p:grpSpPr>
          <a:xfrm>
            <a:off x="90487" y="2138822"/>
            <a:ext cx="4786313" cy="700483"/>
            <a:chOff x="381000" y="2590800"/>
            <a:chExt cx="5410200" cy="700483"/>
          </a:xfrm>
        </p:grpSpPr>
        <p:cxnSp>
          <p:nvCxnSpPr>
            <p:cNvPr id="8" name="Straight Connector 7">
              <a:extLst>
                <a:ext uri="{FF2B5EF4-FFF2-40B4-BE49-F238E27FC236}">
                  <a16:creationId xmlns:a16="http://schemas.microsoft.com/office/drawing/2014/main" id="{605E3E9D-6AC4-EF4F-9439-0EA859B1E1E1}"/>
                </a:ext>
              </a:extLst>
            </p:cNvPr>
            <p:cNvCxnSpPr/>
            <p:nvPr/>
          </p:nvCxnSpPr>
          <p:spPr bwMode="auto">
            <a:xfrm>
              <a:off x="381000" y="2590800"/>
              <a:ext cx="5410200" cy="68580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8A52170D-73E4-DA45-90BD-E5BBFA84D911}"/>
                </a:ext>
              </a:extLst>
            </p:cNvPr>
            <p:cNvCxnSpPr>
              <a:cxnSpLocks/>
            </p:cNvCxnSpPr>
            <p:nvPr/>
          </p:nvCxnSpPr>
          <p:spPr bwMode="auto">
            <a:xfrm flipV="1">
              <a:off x="381000" y="2590800"/>
              <a:ext cx="5410200" cy="700483"/>
            </a:xfrm>
            <a:prstGeom prst="line">
              <a:avLst/>
            </a:prstGeom>
            <a:solidFill>
              <a:schemeClr val="accent1"/>
            </a:solidFill>
            <a:ln w="76200" cap="flat" cmpd="sng" algn="ctr">
              <a:solidFill>
                <a:srgbClr val="FF0000"/>
              </a:solidFill>
              <a:prstDash val="solid"/>
              <a:round/>
              <a:headEnd type="none" w="med" len="med"/>
              <a:tailEnd type="none" w="med" len="med"/>
            </a:ln>
            <a:effectLst/>
          </p:spPr>
        </p:cxnSp>
      </p:grpSp>
      <p:grpSp>
        <p:nvGrpSpPr>
          <p:cNvPr id="10" name="Group 9">
            <a:extLst>
              <a:ext uri="{FF2B5EF4-FFF2-40B4-BE49-F238E27FC236}">
                <a16:creationId xmlns:a16="http://schemas.microsoft.com/office/drawing/2014/main" id="{999A94B3-BBF8-0E46-98B6-53DB945927F4}"/>
              </a:ext>
            </a:extLst>
          </p:cNvPr>
          <p:cNvGrpSpPr/>
          <p:nvPr/>
        </p:nvGrpSpPr>
        <p:grpSpPr>
          <a:xfrm>
            <a:off x="90487" y="3141136"/>
            <a:ext cx="4786313" cy="700483"/>
            <a:chOff x="381000" y="2590800"/>
            <a:chExt cx="5410200" cy="700483"/>
          </a:xfrm>
        </p:grpSpPr>
        <p:cxnSp>
          <p:nvCxnSpPr>
            <p:cNvPr id="11" name="Straight Connector 10">
              <a:extLst>
                <a:ext uri="{FF2B5EF4-FFF2-40B4-BE49-F238E27FC236}">
                  <a16:creationId xmlns:a16="http://schemas.microsoft.com/office/drawing/2014/main" id="{211A3D69-488F-384C-84BE-D22E2F1FC55D}"/>
                </a:ext>
              </a:extLst>
            </p:cNvPr>
            <p:cNvCxnSpPr/>
            <p:nvPr/>
          </p:nvCxnSpPr>
          <p:spPr bwMode="auto">
            <a:xfrm>
              <a:off x="381000" y="2590800"/>
              <a:ext cx="5410200" cy="68580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374989A0-B065-3345-83A4-639B6084CE6E}"/>
                </a:ext>
              </a:extLst>
            </p:cNvPr>
            <p:cNvCxnSpPr>
              <a:cxnSpLocks/>
            </p:cNvCxnSpPr>
            <p:nvPr/>
          </p:nvCxnSpPr>
          <p:spPr bwMode="auto">
            <a:xfrm flipV="1">
              <a:off x="381000" y="2590800"/>
              <a:ext cx="5410200" cy="700483"/>
            </a:xfrm>
            <a:prstGeom prst="line">
              <a:avLst/>
            </a:prstGeom>
            <a:solidFill>
              <a:schemeClr val="accent1"/>
            </a:solidFill>
            <a:ln w="76200" cap="flat" cmpd="sng" algn="ctr">
              <a:solidFill>
                <a:srgbClr val="FF0000"/>
              </a:solidFill>
              <a:prstDash val="solid"/>
              <a:round/>
              <a:headEnd type="none" w="med" len="med"/>
              <a:tailEnd type="none" w="med" len="med"/>
            </a:ln>
            <a:effectLst/>
          </p:spPr>
        </p:cxnSp>
      </p:grpSp>
      <p:grpSp>
        <p:nvGrpSpPr>
          <p:cNvPr id="13" name="Group 12">
            <a:extLst>
              <a:ext uri="{FF2B5EF4-FFF2-40B4-BE49-F238E27FC236}">
                <a16:creationId xmlns:a16="http://schemas.microsoft.com/office/drawing/2014/main" id="{7664EDB9-48FB-8045-BB55-B24E303368B7}"/>
              </a:ext>
            </a:extLst>
          </p:cNvPr>
          <p:cNvGrpSpPr/>
          <p:nvPr/>
        </p:nvGrpSpPr>
        <p:grpSpPr>
          <a:xfrm>
            <a:off x="228600" y="4442381"/>
            <a:ext cx="4786313" cy="700483"/>
            <a:chOff x="381000" y="2590800"/>
            <a:chExt cx="5410200" cy="700483"/>
          </a:xfrm>
        </p:grpSpPr>
        <p:cxnSp>
          <p:nvCxnSpPr>
            <p:cNvPr id="14" name="Straight Connector 13">
              <a:extLst>
                <a:ext uri="{FF2B5EF4-FFF2-40B4-BE49-F238E27FC236}">
                  <a16:creationId xmlns:a16="http://schemas.microsoft.com/office/drawing/2014/main" id="{7F6931D1-6519-4D4F-8662-9B56AD44312D}"/>
                </a:ext>
              </a:extLst>
            </p:cNvPr>
            <p:cNvCxnSpPr/>
            <p:nvPr/>
          </p:nvCxnSpPr>
          <p:spPr bwMode="auto">
            <a:xfrm>
              <a:off x="381000" y="2590800"/>
              <a:ext cx="5410200" cy="68580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90AAD36B-04D7-F048-BFE9-57BAFA538E08}"/>
                </a:ext>
              </a:extLst>
            </p:cNvPr>
            <p:cNvCxnSpPr>
              <a:cxnSpLocks/>
            </p:cNvCxnSpPr>
            <p:nvPr/>
          </p:nvCxnSpPr>
          <p:spPr bwMode="auto">
            <a:xfrm flipV="1">
              <a:off x="381000" y="2590800"/>
              <a:ext cx="5410200" cy="700483"/>
            </a:xfrm>
            <a:prstGeom prst="line">
              <a:avLst/>
            </a:prstGeom>
            <a:solidFill>
              <a:schemeClr val="accent1"/>
            </a:solidFill>
            <a:ln w="76200" cap="flat" cmpd="sng" algn="ctr">
              <a:solidFill>
                <a:srgbClr val="FF0000"/>
              </a:solidFill>
              <a:prstDash val="solid"/>
              <a:round/>
              <a:headEnd type="none" w="med" len="med"/>
              <a:tailEnd type="none" w="med" len="med"/>
            </a:ln>
            <a:effectLst/>
          </p:spPr>
        </p:cxnSp>
      </p:grpSp>
    </p:spTree>
    <p:extLst>
      <p:ext uri="{BB962C8B-B14F-4D97-AF65-F5344CB8AC3E}">
        <p14:creationId xmlns:p14="http://schemas.microsoft.com/office/powerpoint/2010/main" val="267322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 calcmode="lin" valueType="num">
                                      <p:cBhvr additive="base">
                                        <p:cTn id="24"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par>
                                <p:cTn id="31" presetID="22" presetClass="entr" presetSubtype="4"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6">
                                            <p:txEl>
                                              <p:pRg st="4" end="4"/>
                                            </p:txEl>
                                          </p:spTgt>
                                        </p:tgtEl>
                                        <p:attrNameLst>
                                          <p:attrName>style.visibility</p:attrName>
                                        </p:attrNameLst>
                                      </p:cBhvr>
                                      <p:to>
                                        <p:strVal val="visible"/>
                                      </p:to>
                                    </p:set>
                                    <p:anim calcmode="lin" valueType="num">
                                      <p:cBhvr additive="base">
                                        <p:cTn id="38"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 y="41493"/>
            <a:ext cx="9128760" cy="5816977"/>
          </a:xfrm>
          <a:prstGeom prst="rect">
            <a:avLst/>
          </a:prstGeom>
        </p:spPr>
        <p:txBody>
          <a:bodyPr wrap="square">
            <a:spAutoFit/>
          </a:bodyPr>
          <a:lstStyle/>
          <a:p>
            <a:pPr algn="ctr">
              <a:spcBef>
                <a:spcPct val="20000"/>
              </a:spcBef>
              <a:buClr>
                <a:schemeClr val="accent2"/>
              </a:buClr>
              <a:defRPr/>
            </a:pPr>
            <a:r>
              <a:rPr lang="en-US" sz="3200" b="1" u="sng" dirty="0">
                <a:solidFill>
                  <a:srgbClr val="FFFF00"/>
                </a:solidFill>
                <a:latin typeface="+mn-lt"/>
                <a:cs typeface="Times New Roman" pitchFamily="18" charset="0"/>
              </a:rPr>
              <a:t>GROWTH</a:t>
            </a:r>
            <a:endParaRPr lang="fr-FR" sz="3200" b="1" u="sng" dirty="0">
              <a:solidFill>
                <a:schemeClr val="bg1"/>
              </a:solidFill>
              <a:latin typeface="+mn-lt"/>
            </a:endParaRPr>
          </a:p>
          <a:p>
            <a:pPr>
              <a:defRPr/>
            </a:pPr>
            <a:endParaRPr lang="en-US" sz="2800" b="1" u="sng" dirty="0">
              <a:solidFill>
                <a:schemeClr val="bg1"/>
              </a:solidFill>
              <a:latin typeface="+mn-lt"/>
            </a:endParaRPr>
          </a:p>
          <a:p>
            <a:pPr algn="ctr">
              <a:defRPr/>
            </a:pPr>
            <a:r>
              <a:rPr lang="en-US" sz="6600" b="1" dirty="0">
                <a:solidFill>
                  <a:srgbClr val="FFFF00"/>
                </a:solidFill>
                <a:latin typeface="+mn-lt"/>
              </a:rPr>
              <a:t>“The greatest gap</a:t>
            </a:r>
            <a:br>
              <a:rPr lang="en-US" sz="6600" b="1" dirty="0">
                <a:solidFill>
                  <a:srgbClr val="FFFF00"/>
                </a:solidFill>
                <a:latin typeface="+mn-lt"/>
              </a:rPr>
            </a:br>
            <a:r>
              <a:rPr lang="en-US" sz="6600" b="1" dirty="0">
                <a:solidFill>
                  <a:srgbClr val="FFFF00"/>
                </a:solidFill>
                <a:latin typeface="+mn-lt"/>
              </a:rPr>
              <a:t>in life is the one between knowing</a:t>
            </a:r>
            <a:br>
              <a:rPr lang="en-US" sz="6600" b="1" dirty="0">
                <a:solidFill>
                  <a:srgbClr val="FFFF00"/>
                </a:solidFill>
                <a:latin typeface="+mn-lt"/>
              </a:rPr>
            </a:br>
            <a:r>
              <a:rPr lang="en-US" sz="6600" b="1" dirty="0">
                <a:solidFill>
                  <a:srgbClr val="FFFF00"/>
                </a:solidFill>
                <a:latin typeface="+mn-lt"/>
              </a:rPr>
              <a:t>and doing.”</a:t>
            </a:r>
          </a:p>
          <a:p>
            <a:pPr algn="r">
              <a:defRPr/>
            </a:pPr>
            <a:r>
              <a:rPr lang="en-US" sz="4000" b="1" dirty="0">
                <a:solidFill>
                  <a:srgbClr val="FFFF00"/>
                </a:solidFill>
                <a:latin typeface="+mn-lt"/>
              </a:rPr>
              <a:t>Dick Biggs</a:t>
            </a:r>
          </a:p>
        </p:txBody>
      </p:sp>
    </p:spTree>
    <p:extLst>
      <p:ext uri="{BB962C8B-B14F-4D97-AF65-F5344CB8AC3E}">
        <p14:creationId xmlns:p14="http://schemas.microsoft.com/office/powerpoint/2010/main" val="25538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0" y="242887"/>
            <a:ext cx="9144000" cy="6629400"/>
          </a:xfrm>
        </p:spPr>
        <p:txBody>
          <a:bodyPr/>
          <a:lstStyle/>
          <a:p>
            <a:pPr marL="0" algn="ctr" eaLnBrk="1" hangingPunct="1">
              <a:lnSpc>
                <a:spcPct val="90000"/>
              </a:lnSpc>
              <a:buFontTx/>
              <a:buNone/>
            </a:pPr>
            <a:r>
              <a:rPr lang="en-US" sz="3600" b="1" dirty="0">
                <a:solidFill>
                  <a:srgbClr val="FFFF00"/>
                </a:solidFill>
                <a:latin typeface="Verdana" pitchFamily="34" charset="0"/>
                <a:cs typeface="Times New Roman" pitchFamily="18" charset="0"/>
              </a:rPr>
              <a:t>Key Principle</a:t>
            </a:r>
          </a:p>
          <a:p>
            <a:pPr marL="0" algn="ctr" eaLnBrk="1" hangingPunct="1">
              <a:lnSpc>
                <a:spcPct val="90000"/>
              </a:lnSpc>
              <a:buFontTx/>
              <a:buNone/>
            </a:pPr>
            <a:r>
              <a:rPr lang="en-US" sz="4000" b="1" i="1" dirty="0">
                <a:solidFill>
                  <a:srgbClr val="FFFF00"/>
                </a:solidFill>
                <a:latin typeface="Verdana" pitchFamily="34" charset="0"/>
                <a:cs typeface="Times New Roman" pitchFamily="18" charset="0"/>
              </a:rPr>
              <a:t>Successful people make right </a:t>
            </a:r>
            <a:r>
              <a:rPr lang="en-US" sz="4000" b="1" i="1" u="sng" dirty="0">
                <a:solidFill>
                  <a:srgbClr val="FFFF00"/>
                </a:solidFill>
                <a:latin typeface="Verdana" pitchFamily="34" charset="0"/>
                <a:cs typeface="Times New Roman" pitchFamily="18" charset="0"/>
              </a:rPr>
              <a:t>DECISIONS</a:t>
            </a:r>
            <a:r>
              <a:rPr lang="en-US" sz="4000" b="1" i="1" dirty="0">
                <a:solidFill>
                  <a:srgbClr val="FFFF00"/>
                </a:solidFill>
                <a:latin typeface="Verdana" pitchFamily="34" charset="0"/>
                <a:cs typeface="Times New Roman" pitchFamily="18" charset="0"/>
              </a:rPr>
              <a:t> and </a:t>
            </a:r>
            <a:r>
              <a:rPr lang="en-US" sz="4000" b="1" i="1" u="sng" dirty="0">
                <a:solidFill>
                  <a:srgbClr val="FFFF00"/>
                </a:solidFill>
                <a:latin typeface="Verdana" pitchFamily="34" charset="0"/>
                <a:cs typeface="Times New Roman" pitchFamily="18" charset="0"/>
              </a:rPr>
              <a:t>MANAGE</a:t>
            </a:r>
            <a:r>
              <a:rPr lang="en-US" sz="4000" b="1" i="1" dirty="0">
                <a:solidFill>
                  <a:srgbClr val="FFFF00"/>
                </a:solidFill>
                <a:latin typeface="Verdana" pitchFamily="34" charset="0"/>
                <a:cs typeface="Times New Roman" pitchFamily="18" charset="0"/>
              </a:rPr>
              <a:t> those decisions daily.</a:t>
            </a:r>
          </a:p>
        </p:txBody>
      </p:sp>
      <p:pic>
        <p:nvPicPr>
          <p:cNvPr id="3" name="Picture 2">
            <a:extLst>
              <a:ext uri="{FF2B5EF4-FFF2-40B4-BE49-F238E27FC236}">
                <a16:creationId xmlns:a16="http://schemas.microsoft.com/office/drawing/2014/main" id="{24B82E64-D26B-F04C-9C8C-E08147D69E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44178" y="2680169"/>
            <a:ext cx="3304222" cy="4101631"/>
          </a:xfrm>
          <a:prstGeom prst="rect">
            <a:avLst/>
          </a:prstGeom>
          <a:solidFill>
            <a:schemeClr val="bg1"/>
          </a:solidFill>
        </p:spPr>
      </p:pic>
    </p:spTree>
    <p:extLst>
      <p:ext uri="{BB962C8B-B14F-4D97-AF65-F5344CB8AC3E}">
        <p14:creationId xmlns:p14="http://schemas.microsoft.com/office/powerpoint/2010/main" val="335018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p:cTn id="7" dur="1000" fill="hold"/>
                                        <p:tgtEl>
                                          <p:spTgt spid="512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12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12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12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5123">
                                            <p:txEl>
                                              <p:pRg st="1" end="1"/>
                                            </p:txEl>
                                          </p:spTgt>
                                        </p:tgtEl>
                                        <p:attrNameLst>
                                          <p:attrName>style.visibility</p:attrName>
                                        </p:attrNameLst>
                                      </p:cBhvr>
                                      <p:to>
                                        <p:strVal val="visible"/>
                                      </p:to>
                                    </p:set>
                                    <p:anim calcmode="lin" valueType="num">
                                      <p:cBhvr>
                                        <p:cTn id="15" dur="1000" fill="hold"/>
                                        <p:tgtEl>
                                          <p:spTgt spid="512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512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512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123">
                                            <p:txEl>
                                              <p:pRg st="1" end="1"/>
                                            </p:txEl>
                                          </p:spTgt>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uiExpand="1"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a:xfrm>
            <a:off x="0" y="0"/>
            <a:ext cx="9144000" cy="1143000"/>
          </a:xfrm>
        </p:spPr>
        <p:txBody>
          <a:bodyPr/>
          <a:lstStyle/>
          <a:p>
            <a:pPr algn="ctr" eaLnBrk="1" hangingPunct="1">
              <a:lnSpc>
                <a:spcPct val="90000"/>
              </a:lnSpc>
              <a:buFontTx/>
              <a:buNone/>
              <a:defRPr/>
            </a:pPr>
            <a:r>
              <a:rPr lang="en-US" i="1" dirty="0">
                <a:solidFill>
                  <a:srgbClr val="FFFF00"/>
                </a:solidFill>
                <a:latin typeface="Times New Roman" pitchFamily="18" charset="0"/>
                <a:cs typeface="Times New Roman" pitchFamily="18" charset="0"/>
              </a:rPr>
              <a:t> </a:t>
            </a:r>
            <a:r>
              <a:rPr lang="en-US" sz="2800" b="1" i="1" dirty="0">
                <a:solidFill>
                  <a:srgbClr val="FFFF00"/>
                </a:solidFill>
                <a:latin typeface="Verdana" pitchFamily="34" charset="0"/>
                <a:cs typeface="Times New Roman" pitchFamily="18" charset="0"/>
              </a:rPr>
              <a:t> Twelve Important Decisions to Manage for Personal Growth</a:t>
            </a:r>
            <a:endParaRPr lang="en-US" sz="2800" b="1" i="1" dirty="0">
              <a:solidFill>
                <a:schemeClr val="bg1"/>
              </a:solidFill>
              <a:latin typeface="Verdana" pitchFamily="34" charset="0"/>
              <a:ea typeface="Verdana" pitchFamily="34" charset="0"/>
              <a:cs typeface="Verdana" pitchFamily="34" charset="0"/>
            </a:endParaRPr>
          </a:p>
        </p:txBody>
      </p:sp>
      <p:sp>
        <p:nvSpPr>
          <p:cNvPr id="7171" name="Text Box 3"/>
          <p:cNvSpPr txBox="1">
            <a:spLocks noChangeArrowheads="1"/>
          </p:cNvSpPr>
          <p:nvPr/>
        </p:nvSpPr>
        <p:spPr bwMode="auto">
          <a:xfrm>
            <a:off x="0" y="914400"/>
            <a:ext cx="9144000" cy="9611862"/>
          </a:xfrm>
          <a:prstGeom prst="rect">
            <a:avLst/>
          </a:prstGeom>
          <a:noFill/>
          <a:ln w="9525">
            <a:noFill/>
            <a:miter lim="800000"/>
            <a:headEnd/>
            <a:tailEnd/>
          </a:ln>
        </p:spPr>
        <p:txBody>
          <a:bodyPr wrap="square">
            <a:spAutoFit/>
          </a:bodyPr>
          <a:lstStyle/>
          <a:p>
            <a:pPr marL="514350" indent="-514350">
              <a:spcBef>
                <a:spcPct val="20000"/>
              </a:spcBef>
              <a:buClr>
                <a:schemeClr val="bg1"/>
              </a:buClr>
              <a:buAutoNum type="arabicPeriod"/>
              <a:defRPr/>
            </a:pPr>
            <a:r>
              <a:rPr lang="es-ES" sz="2700" b="1" u="sng" dirty="0">
                <a:solidFill>
                  <a:schemeClr val="bg1"/>
                </a:solidFill>
                <a:latin typeface="+mn-lt"/>
              </a:rPr>
              <a:t>ATTITUDE</a:t>
            </a:r>
          </a:p>
          <a:p>
            <a:pPr marL="514350" indent="-514350">
              <a:spcBef>
                <a:spcPct val="20000"/>
              </a:spcBef>
              <a:buClr>
                <a:schemeClr val="bg1"/>
              </a:buClr>
              <a:buAutoNum type="arabicPeriod"/>
              <a:defRPr/>
            </a:pPr>
            <a:r>
              <a:rPr lang="es-ES" sz="2700" b="1" u="sng" dirty="0">
                <a:solidFill>
                  <a:schemeClr val="bg1"/>
                </a:solidFill>
                <a:latin typeface="+mn-lt"/>
              </a:rPr>
              <a:t>PRIORITIES</a:t>
            </a:r>
          </a:p>
          <a:p>
            <a:pPr marL="514350" indent="-514350">
              <a:spcBef>
                <a:spcPct val="20000"/>
              </a:spcBef>
              <a:buClr>
                <a:schemeClr val="bg1"/>
              </a:buClr>
              <a:buAutoNum type="arabicPeriod"/>
              <a:defRPr/>
            </a:pPr>
            <a:r>
              <a:rPr lang="es-ES" sz="2700" b="1" u="sng" dirty="0">
                <a:solidFill>
                  <a:schemeClr val="bg1"/>
                </a:solidFill>
                <a:latin typeface="+mn-lt"/>
              </a:rPr>
              <a:t>HEALTH</a:t>
            </a:r>
          </a:p>
          <a:p>
            <a:pPr marL="514350" indent="-514350">
              <a:spcBef>
                <a:spcPct val="20000"/>
              </a:spcBef>
              <a:buClr>
                <a:schemeClr val="bg1"/>
              </a:buClr>
              <a:buAutoNum type="arabicPeriod"/>
              <a:defRPr/>
            </a:pPr>
            <a:r>
              <a:rPr lang="es-ES" sz="2700" b="1" u="sng" dirty="0">
                <a:solidFill>
                  <a:schemeClr val="bg1"/>
                </a:solidFill>
                <a:latin typeface="+mn-lt"/>
              </a:rPr>
              <a:t>FAMILY</a:t>
            </a:r>
          </a:p>
          <a:p>
            <a:pPr marL="514350" indent="-514350">
              <a:spcBef>
                <a:spcPct val="20000"/>
              </a:spcBef>
              <a:buClr>
                <a:schemeClr val="bg1"/>
              </a:buClr>
              <a:buAutoNum type="arabicPeriod"/>
              <a:defRPr/>
            </a:pPr>
            <a:r>
              <a:rPr lang="es-ES" sz="2700" b="1" u="sng" dirty="0">
                <a:solidFill>
                  <a:schemeClr val="bg1"/>
                </a:solidFill>
                <a:latin typeface="+mn-lt"/>
              </a:rPr>
              <a:t>THOUGHTS</a:t>
            </a:r>
          </a:p>
          <a:p>
            <a:pPr marL="514350" indent="-514350">
              <a:spcBef>
                <a:spcPct val="20000"/>
              </a:spcBef>
              <a:buClr>
                <a:schemeClr val="bg1"/>
              </a:buClr>
              <a:buAutoNum type="arabicPeriod"/>
              <a:defRPr/>
            </a:pPr>
            <a:r>
              <a:rPr lang="es-ES" sz="2700" b="1" u="sng" dirty="0">
                <a:solidFill>
                  <a:schemeClr val="bg1"/>
                </a:solidFill>
                <a:latin typeface="+mn-lt"/>
              </a:rPr>
              <a:t>COMMITTMENT</a:t>
            </a:r>
          </a:p>
          <a:p>
            <a:pPr marL="514350" indent="-514350">
              <a:spcBef>
                <a:spcPct val="20000"/>
              </a:spcBef>
              <a:buClr>
                <a:schemeClr val="bg1"/>
              </a:buClr>
              <a:buAutoNum type="arabicPeriod"/>
              <a:defRPr/>
            </a:pPr>
            <a:r>
              <a:rPr lang="es-ES" sz="2700" b="1" u="sng" dirty="0">
                <a:solidFill>
                  <a:schemeClr val="bg1"/>
                </a:solidFill>
                <a:latin typeface="+mn-lt"/>
              </a:rPr>
              <a:t>FINANCES</a:t>
            </a:r>
          </a:p>
          <a:p>
            <a:pPr marL="514350" indent="-514350">
              <a:spcBef>
                <a:spcPct val="20000"/>
              </a:spcBef>
              <a:buClr>
                <a:schemeClr val="bg1"/>
              </a:buClr>
              <a:buAutoNum type="arabicPeriod"/>
              <a:defRPr/>
            </a:pPr>
            <a:r>
              <a:rPr lang="es-ES" sz="2700" b="1" u="sng" dirty="0">
                <a:solidFill>
                  <a:schemeClr val="bg1"/>
                </a:solidFill>
                <a:latin typeface="+mn-lt"/>
              </a:rPr>
              <a:t>FAITH</a:t>
            </a:r>
          </a:p>
          <a:p>
            <a:pPr marL="514350" indent="-514350">
              <a:spcBef>
                <a:spcPct val="20000"/>
              </a:spcBef>
              <a:buClr>
                <a:schemeClr val="bg1"/>
              </a:buClr>
              <a:buAutoNum type="arabicPeriod"/>
              <a:defRPr/>
            </a:pPr>
            <a:r>
              <a:rPr lang="es-ES" sz="2700" b="1" u="sng" dirty="0">
                <a:solidFill>
                  <a:schemeClr val="bg1"/>
                </a:solidFill>
                <a:latin typeface="+mn-lt"/>
              </a:rPr>
              <a:t>RELATIONSHIPS</a:t>
            </a:r>
          </a:p>
          <a:p>
            <a:pPr marL="514350" indent="-514350">
              <a:spcBef>
                <a:spcPct val="20000"/>
              </a:spcBef>
              <a:buClr>
                <a:schemeClr val="bg1"/>
              </a:buClr>
              <a:buAutoNum type="arabicPeriod"/>
              <a:defRPr/>
            </a:pPr>
            <a:r>
              <a:rPr lang="es-ES" sz="2700" b="1" u="sng" dirty="0">
                <a:solidFill>
                  <a:schemeClr val="bg1"/>
                </a:solidFill>
                <a:latin typeface="+mn-lt"/>
              </a:rPr>
              <a:t>GENEROSITY</a:t>
            </a:r>
          </a:p>
          <a:p>
            <a:pPr marL="514350" indent="-514350">
              <a:spcBef>
                <a:spcPct val="20000"/>
              </a:spcBef>
              <a:buClr>
                <a:schemeClr val="bg1"/>
              </a:buClr>
              <a:buAutoNum type="arabicPeriod"/>
              <a:defRPr/>
            </a:pPr>
            <a:r>
              <a:rPr lang="es-ES" sz="2700" b="1" u="sng" dirty="0">
                <a:solidFill>
                  <a:schemeClr val="bg1"/>
                </a:solidFill>
                <a:latin typeface="+mn-lt"/>
              </a:rPr>
              <a:t>VALUES</a:t>
            </a:r>
          </a:p>
          <a:p>
            <a:pPr marL="514350" indent="-514350">
              <a:spcBef>
                <a:spcPct val="20000"/>
              </a:spcBef>
              <a:buClr>
                <a:schemeClr val="bg1"/>
              </a:buClr>
              <a:buAutoNum type="arabicPeriod"/>
              <a:defRPr/>
            </a:pPr>
            <a:r>
              <a:rPr lang="es-ES" sz="2700" b="1" u="sng" dirty="0">
                <a:solidFill>
                  <a:schemeClr val="bg1"/>
                </a:solidFill>
                <a:latin typeface="+mn-lt"/>
              </a:rPr>
              <a:t>GROWTH</a:t>
            </a:r>
          </a:p>
          <a:p>
            <a:pPr marL="514350" indent="-514350">
              <a:spcBef>
                <a:spcPct val="20000"/>
              </a:spcBef>
              <a:buClr>
                <a:schemeClr val="bg1"/>
              </a:buClr>
              <a:buAutoNum type="arabicPeriod"/>
              <a:defRPr/>
            </a:pPr>
            <a:endParaRPr lang="es-ES" sz="2800" b="1" u="sng" dirty="0">
              <a:solidFill>
                <a:schemeClr val="bg1"/>
              </a:solidFill>
            </a:endParaRPr>
          </a:p>
          <a:p>
            <a:pPr marL="514350" indent="-514350">
              <a:spcBef>
                <a:spcPct val="20000"/>
              </a:spcBef>
              <a:buClr>
                <a:schemeClr val="bg1"/>
              </a:buClr>
              <a:buAutoNum type="arabicPeriod"/>
              <a:defRPr/>
            </a:pPr>
            <a:endParaRPr lang="es-ES" sz="2800" b="1" u="sng" dirty="0">
              <a:solidFill>
                <a:schemeClr val="bg1"/>
              </a:solidFill>
            </a:endParaRPr>
          </a:p>
          <a:p>
            <a:pPr marL="514350" indent="-514350">
              <a:spcBef>
                <a:spcPct val="20000"/>
              </a:spcBef>
              <a:buClr>
                <a:schemeClr val="bg1"/>
              </a:buClr>
              <a:buAutoNum type="arabicPeriod"/>
              <a:defRPr/>
            </a:pPr>
            <a:endParaRPr lang="es-ES" sz="2800" b="1" u="sng" dirty="0">
              <a:solidFill>
                <a:schemeClr val="bg1"/>
              </a:solidFill>
            </a:endParaRPr>
          </a:p>
          <a:p>
            <a:pPr marL="514350" indent="-514350">
              <a:spcBef>
                <a:spcPct val="20000"/>
              </a:spcBef>
              <a:buClr>
                <a:schemeClr val="bg1"/>
              </a:buClr>
              <a:buAutoNum type="arabicPeriod"/>
              <a:defRPr/>
            </a:pPr>
            <a:endParaRPr lang="es-ES" sz="2800" b="1" u="sng" dirty="0">
              <a:solidFill>
                <a:schemeClr val="bg1"/>
              </a:solidFill>
            </a:endParaRPr>
          </a:p>
          <a:p>
            <a:pPr marL="514350" indent="-514350">
              <a:spcBef>
                <a:spcPct val="20000"/>
              </a:spcBef>
              <a:buClr>
                <a:schemeClr val="bg1"/>
              </a:buClr>
              <a:buAutoNum type="arabicPeriod"/>
              <a:defRPr/>
            </a:pPr>
            <a:endParaRPr lang="es-ES" sz="2800" b="1" dirty="0">
              <a:solidFill>
                <a:schemeClr val="bg1"/>
              </a:solidFill>
            </a:endParaRPr>
          </a:p>
          <a:p>
            <a:pPr marL="514350" indent="-514350">
              <a:spcBef>
                <a:spcPct val="20000"/>
              </a:spcBef>
              <a:buClr>
                <a:schemeClr val="bg1"/>
              </a:buClr>
              <a:buAutoNum type="arabicPeriod"/>
              <a:defRPr/>
            </a:pPr>
            <a:endParaRPr lang="es-ES" sz="2800" b="1" u="sng" dirty="0">
              <a:solidFill>
                <a:schemeClr val="bg1"/>
              </a:solidFill>
              <a:latin typeface="+mn-lt"/>
            </a:endParaRPr>
          </a:p>
          <a:p>
            <a:pPr marL="514350" indent="-514350">
              <a:spcBef>
                <a:spcPct val="20000"/>
              </a:spcBef>
              <a:buClr>
                <a:schemeClr val="bg1"/>
              </a:buClr>
              <a:buAutoNum type="arabicPeriod"/>
              <a:defRPr/>
            </a:pPr>
            <a:endParaRPr lang="es-ES" sz="2800" i="1" dirty="0">
              <a:solidFill>
                <a:schemeClr val="bg1"/>
              </a:solidFill>
            </a:endParaRPr>
          </a:p>
        </p:txBody>
      </p:sp>
      <p:pic>
        <p:nvPicPr>
          <p:cNvPr id="3" name="Picture 2">
            <a:extLst>
              <a:ext uri="{FF2B5EF4-FFF2-40B4-BE49-F238E27FC236}">
                <a16:creationId xmlns:a16="http://schemas.microsoft.com/office/drawing/2014/main" id="{FE584611-2E89-8245-BA02-A6832783EA8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8096" y="1905000"/>
            <a:ext cx="4064000" cy="3251200"/>
          </a:xfrm>
          <a:prstGeom prst="rect">
            <a:avLst/>
          </a:prstGeom>
        </p:spPr>
      </p:pic>
    </p:spTree>
    <p:extLst>
      <p:ext uri="{BB962C8B-B14F-4D97-AF65-F5344CB8AC3E}">
        <p14:creationId xmlns:p14="http://schemas.microsoft.com/office/powerpoint/2010/main" val="86207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anim calcmode="lin" valueType="num">
                                      <p:cBhvr additive="base">
                                        <p:cTn id="7" dur="500" fill="hold"/>
                                        <p:tgtEl>
                                          <p:spTgt spid="614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146">
                                            <p:txEl>
                                              <p:pRg st="0" end="0"/>
                                            </p:txEl>
                                          </p:spTgt>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6" fill="hold" nodeType="clickEffect">
                                  <p:stCondLst>
                                    <p:cond delay="0"/>
                                  </p:stCondLst>
                                  <p:childTnLst>
                                    <p:set>
                                      <p:cBhvr>
                                        <p:cTn id="15" dur="1" fill="hold">
                                          <p:stCondLst>
                                            <p:cond delay="0"/>
                                          </p:stCondLst>
                                        </p:cTn>
                                        <p:tgtEl>
                                          <p:spTgt spid="7171">
                                            <p:txEl>
                                              <p:pRg st="0" end="0"/>
                                            </p:txEl>
                                          </p:spTgt>
                                        </p:tgtEl>
                                        <p:attrNameLst>
                                          <p:attrName>style.visibility</p:attrName>
                                        </p:attrNameLst>
                                      </p:cBhvr>
                                      <p:to>
                                        <p:strVal val="visible"/>
                                      </p:to>
                                    </p:set>
                                    <p:animEffect transition="in" filter="barn(inHorizontal)">
                                      <p:cBhvr>
                                        <p:cTn id="16" dur="500"/>
                                        <p:tgtEl>
                                          <p:spTgt spid="717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6" fill="hold" nodeType="clickEffect">
                                  <p:stCondLst>
                                    <p:cond delay="0"/>
                                  </p:stCondLst>
                                  <p:childTnLst>
                                    <p:set>
                                      <p:cBhvr>
                                        <p:cTn id="20" dur="1" fill="hold">
                                          <p:stCondLst>
                                            <p:cond delay="0"/>
                                          </p:stCondLst>
                                        </p:cTn>
                                        <p:tgtEl>
                                          <p:spTgt spid="7171">
                                            <p:txEl>
                                              <p:pRg st="1" end="1"/>
                                            </p:txEl>
                                          </p:spTgt>
                                        </p:tgtEl>
                                        <p:attrNameLst>
                                          <p:attrName>style.visibility</p:attrName>
                                        </p:attrNameLst>
                                      </p:cBhvr>
                                      <p:to>
                                        <p:strVal val="visible"/>
                                      </p:to>
                                    </p:set>
                                    <p:animEffect transition="in" filter="barn(inHorizontal)">
                                      <p:cBhvr>
                                        <p:cTn id="21" dur="500"/>
                                        <p:tgtEl>
                                          <p:spTgt spid="7171">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6" fill="hold" nodeType="clickEffect">
                                  <p:stCondLst>
                                    <p:cond delay="0"/>
                                  </p:stCondLst>
                                  <p:childTnLst>
                                    <p:set>
                                      <p:cBhvr>
                                        <p:cTn id="25" dur="1" fill="hold">
                                          <p:stCondLst>
                                            <p:cond delay="0"/>
                                          </p:stCondLst>
                                        </p:cTn>
                                        <p:tgtEl>
                                          <p:spTgt spid="7171">
                                            <p:txEl>
                                              <p:pRg st="2" end="2"/>
                                            </p:txEl>
                                          </p:spTgt>
                                        </p:tgtEl>
                                        <p:attrNameLst>
                                          <p:attrName>style.visibility</p:attrName>
                                        </p:attrNameLst>
                                      </p:cBhvr>
                                      <p:to>
                                        <p:strVal val="visible"/>
                                      </p:to>
                                    </p:set>
                                    <p:animEffect transition="in" filter="barn(inHorizontal)">
                                      <p:cBhvr>
                                        <p:cTn id="26" dur="500"/>
                                        <p:tgtEl>
                                          <p:spTgt spid="7171">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6" fill="hold" nodeType="clickEffect">
                                  <p:stCondLst>
                                    <p:cond delay="0"/>
                                  </p:stCondLst>
                                  <p:childTnLst>
                                    <p:set>
                                      <p:cBhvr>
                                        <p:cTn id="30" dur="1" fill="hold">
                                          <p:stCondLst>
                                            <p:cond delay="0"/>
                                          </p:stCondLst>
                                        </p:cTn>
                                        <p:tgtEl>
                                          <p:spTgt spid="7171">
                                            <p:txEl>
                                              <p:pRg st="3" end="3"/>
                                            </p:txEl>
                                          </p:spTgt>
                                        </p:tgtEl>
                                        <p:attrNameLst>
                                          <p:attrName>style.visibility</p:attrName>
                                        </p:attrNameLst>
                                      </p:cBhvr>
                                      <p:to>
                                        <p:strVal val="visible"/>
                                      </p:to>
                                    </p:set>
                                    <p:animEffect transition="in" filter="barn(inHorizontal)">
                                      <p:cBhvr>
                                        <p:cTn id="31" dur="500"/>
                                        <p:tgtEl>
                                          <p:spTgt spid="7171">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nodeType="clickEffect">
                                  <p:stCondLst>
                                    <p:cond delay="0"/>
                                  </p:stCondLst>
                                  <p:childTnLst>
                                    <p:set>
                                      <p:cBhvr>
                                        <p:cTn id="35" dur="1" fill="hold">
                                          <p:stCondLst>
                                            <p:cond delay="0"/>
                                          </p:stCondLst>
                                        </p:cTn>
                                        <p:tgtEl>
                                          <p:spTgt spid="7171">
                                            <p:txEl>
                                              <p:pRg st="4" end="4"/>
                                            </p:txEl>
                                          </p:spTgt>
                                        </p:tgtEl>
                                        <p:attrNameLst>
                                          <p:attrName>style.visibility</p:attrName>
                                        </p:attrNameLst>
                                      </p:cBhvr>
                                      <p:to>
                                        <p:strVal val="visible"/>
                                      </p:to>
                                    </p:set>
                                    <p:animEffect transition="in" filter="barn(inHorizontal)">
                                      <p:cBhvr>
                                        <p:cTn id="36" dur="500"/>
                                        <p:tgtEl>
                                          <p:spTgt spid="7171">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6" fill="hold" nodeType="clickEffect">
                                  <p:stCondLst>
                                    <p:cond delay="0"/>
                                  </p:stCondLst>
                                  <p:childTnLst>
                                    <p:set>
                                      <p:cBhvr>
                                        <p:cTn id="40" dur="1" fill="hold">
                                          <p:stCondLst>
                                            <p:cond delay="0"/>
                                          </p:stCondLst>
                                        </p:cTn>
                                        <p:tgtEl>
                                          <p:spTgt spid="7171">
                                            <p:txEl>
                                              <p:pRg st="5" end="5"/>
                                            </p:txEl>
                                          </p:spTgt>
                                        </p:tgtEl>
                                        <p:attrNameLst>
                                          <p:attrName>style.visibility</p:attrName>
                                        </p:attrNameLst>
                                      </p:cBhvr>
                                      <p:to>
                                        <p:strVal val="visible"/>
                                      </p:to>
                                    </p:set>
                                    <p:animEffect transition="in" filter="barn(inHorizontal)">
                                      <p:cBhvr>
                                        <p:cTn id="41" dur="500"/>
                                        <p:tgtEl>
                                          <p:spTgt spid="7171">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6" fill="hold" nodeType="clickEffect">
                                  <p:stCondLst>
                                    <p:cond delay="0"/>
                                  </p:stCondLst>
                                  <p:childTnLst>
                                    <p:set>
                                      <p:cBhvr>
                                        <p:cTn id="45" dur="1" fill="hold">
                                          <p:stCondLst>
                                            <p:cond delay="0"/>
                                          </p:stCondLst>
                                        </p:cTn>
                                        <p:tgtEl>
                                          <p:spTgt spid="7171">
                                            <p:txEl>
                                              <p:pRg st="6" end="6"/>
                                            </p:txEl>
                                          </p:spTgt>
                                        </p:tgtEl>
                                        <p:attrNameLst>
                                          <p:attrName>style.visibility</p:attrName>
                                        </p:attrNameLst>
                                      </p:cBhvr>
                                      <p:to>
                                        <p:strVal val="visible"/>
                                      </p:to>
                                    </p:set>
                                    <p:animEffect transition="in" filter="barn(inHorizontal)">
                                      <p:cBhvr>
                                        <p:cTn id="46" dur="500"/>
                                        <p:tgtEl>
                                          <p:spTgt spid="7171">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6" fill="hold" nodeType="clickEffect">
                                  <p:stCondLst>
                                    <p:cond delay="0"/>
                                  </p:stCondLst>
                                  <p:childTnLst>
                                    <p:set>
                                      <p:cBhvr>
                                        <p:cTn id="50" dur="1" fill="hold">
                                          <p:stCondLst>
                                            <p:cond delay="0"/>
                                          </p:stCondLst>
                                        </p:cTn>
                                        <p:tgtEl>
                                          <p:spTgt spid="7171">
                                            <p:txEl>
                                              <p:pRg st="7" end="7"/>
                                            </p:txEl>
                                          </p:spTgt>
                                        </p:tgtEl>
                                        <p:attrNameLst>
                                          <p:attrName>style.visibility</p:attrName>
                                        </p:attrNameLst>
                                      </p:cBhvr>
                                      <p:to>
                                        <p:strVal val="visible"/>
                                      </p:to>
                                    </p:set>
                                    <p:animEffect transition="in" filter="barn(inHorizontal)">
                                      <p:cBhvr>
                                        <p:cTn id="51" dur="500"/>
                                        <p:tgtEl>
                                          <p:spTgt spid="7171">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6" fill="hold" nodeType="clickEffect">
                                  <p:stCondLst>
                                    <p:cond delay="0"/>
                                  </p:stCondLst>
                                  <p:childTnLst>
                                    <p:set>
                                      <p:cBhvr>
                                        <p:cTn id="55" dur="1" fill="hold">
                                          <p:stCondLst>
                                            <p:cond delay="0"/>
                                          </p:stCondLst>
                                        </p:cTn>
                                        <p:tgtEl>
                                          <p:spTgt spid="7171">
                                            <p:txEl>
                                              <p:pRg st="8" end="8"/>
                                            </p:txEl>
                                          </p:spTgt>
                                        </p:tgtEl>
                                        <p:attrNameLst>
                                          <p:attrName>style.visibility</p:attrName>
                                        </p:attrNameLst>
                                      </p:cBhvr>
                                      <p:to>
                                        <p:strVal val="visible"/>
                                      </p:to>
                                    </p:set>
                                    <p:animEffect transition="in" filter="barn(inHorizontal)">
                                      <p:cBhvr>
                                        <p:cTn id="56" dur="500"/>
                                        <p:tgtEl>
                                          <p:spTgt spid="7171">
                                            <p:txEl>
                                              <p:pRg st="8" end="8"/>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6" fill="hold" nodeType="clickEffect">
                                  <p:stCondLst>
                                    <p:cond delay="0"/>
                                  </p:stCondLst>
                                  <p:childTnLst>
                                    <p:set>
                                      <p:cBhvr>
                                        <p:cTn id="60" dur="1" fill="hold">
                                          <p:stCondLst>
                                            <p:cond delay="0"/>
                                          </p:stCondLst>
                                        </p:cTn>
                                        <p:tgtEl>
                                          <p:spTgt spid="7171">
                                            <p:txEl>
                                              <p:pRg st="9" end="9"/>
                                            </p:txEl>
                                          </p:spTgt>
                                        </p:tgtEl>
                                        <p:attrNameLst>
                                          <p:attrName>style.visibility</p:attrName>
                                        </p:attrNameLst>
                                      </p:cBhvr>
                                      <p:to>
                                        <p:strVal val="visible"/>
                                      </p:to>
                                    </p:set>
                                    <p:animEffect transition="in" filter="barn(inHorizontal)">
                                      <p:cBhvr>
                                        <p:cTn id="61" dur="500"/>
                                        <p:tgtEl>
                                          <p:spTgt spid="7171">
                                            <p:txEl>
                                              <p:pRg st="9" end="9"/>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6" fill="hold" nodeType="clickEffect">
                                  <p:stCondLst>
                                    <p:cond delay="0"/>
                                  </p:stCondLst>
                                  <p:childTnLst>
                                    <p:set>
                                      <p:cBhvr>
                                        <p:cTn id="65" dur="1" fill="hold">
                                          <p:stCondLst>
                                            <p:cond delay="0"/>
                                          </p:stCondLst>
                                        </p:cTn>
                                        <p:tgtEl>
                                          <p:spTgt spid="7171">
                                            <p:txEl>
                                              <p:pRg st="10" end="10"/>
                                            </p:txEl>
                                          </p:spTgt>
                                        </p:tgtEl>
                                        <p:attrNameLst>
                                          <p:attrName>style.visibility</p:attrName>
                                        </p:attrNameLst>
                                      </p:cBhvr>
                                      <p:to>
                                        <p:strVal val="visible"/>
                                      </p:to>
                                    </p:set>
                                    <p:animEffect transition="in" filter="barn(inHorizontal)">
                                      <p:cBhvr>
                                        <p:cTn id="66" dur="500"/>
                                        <p:tgtEl>
                                          <p:spTgt spid="7171">
                                            <p:txEl>
                                              <p:pRg st="10" end="1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6" fill="hold" nodeType="clickEffect">
                                  <p:stCondLst>
                                    <p:cond delay="0"/>
                                  </p:stCondLst>
                                  <p:childTnLst>
                                    <p:set>
                                      <p:cBhvr>
                                        <p:cTn id="70" dur="1" fill="hold">
                                          <p:stCondLst>
                                            <p:cond delay="0"/>
                                          </p:stCondLst>
                                        </p:cTn>
                                        <p:tgtEl>
                                          <p:spTgt spid="7171">
                                            <p:txEl>
                                              <p:pRg st="11" end="11"/>
                                            </p:txEl>
                                          </p:spTgt>
                                        </p:tgtEl>
                                        <p:attrNameLst>
                                          <p:attrName>style.visibility</p:attrName>
                                        </p:attrNameLst>
                                      </p:cBhvr>
                                      <p:to>
                                        <p:strVal val="visible"/>
                                      </p:to>
                                    </p:set>
                                    <p:animEffect transition="in" filter="barn(inHorizontal)">
                                      <p:cBhvr>
                                        <p:cTn id="71" dur="500"/>
                                        <p:tgtEl>
                                          <p:spTgt spid="717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 y="41493"/>
            <a:ext cx="9296400" cy="4462760"/>
          </a:xfrm>
          <a:prstGeom prst="rect">
            <a:avLst/>
          </a:prstGeom>
        </p:spPr>
        <p:txBody>
          <a:bodyPr wrap="square">
            <a:spAutoFit/>
          </a:bodyPr>
          <a:lstStyle/>
          <a:p>
            <a:pPr algn="ctr">
              <a:spcBef>
                <a:spcPct val="20000"/>
              </a:spcBef>
              <a:buClr>
                <a:schemeClr val="accent2"/>
              </a:buClr>
              <a:defRPr/>
            </a:pPr>
            <a:r>
              <a:rPr lang="en-US" sz="3200" b="1" u="sng" dirty="0">
                <a:solidFill>
                  <a:srgbClr val="FFFF00"/>
                </a:solidFill>
                <a:latin typeface="+mn-lt"/>
                <a:cs typeface="Times New Roman" pitchFamily="18" charset="0"/>
              </a:rPr>
              <a:t>GROWTH</a:t>
            </a:r>
            <a:endParaRPr lang="fr-FR" sz="3200" b="1" u="sng" dirty="0">
              <a:solidFill>
                <a:schemeClr val="bg1"/>
              </a:solidFill>
              <a:latin typeface="+mn-lt"/>
            </a:endParaRPr>
          </a:p>
          <a:p>
            <a:pPr>
              <a:defRPr/>
            </a:pPr>
            <a:endParaRPr lang="fr-FR" sz="2800" b="1" u="sng" dirty="0">
              <a:solidFill>
                <a:schemeClr val="bg1"/>
              </a:solidFill>
              <a:latin typeface="+mn-lt"/>
            </a:endParaRPr>
          </a:p>
          <a:p>
            <a:pPr>
              <a:defRPr/>
            </a:pPr>
            <a:r>
              <a:rPr lang="en-US" sz="2800" b="1" dirty="0">
                <a:solidFill>
                  <a:srgbClr val="FFFF00"/>
                </a:solidFill>
                <a:latin typeface="+mn-lt"/>
              </a:rPr>
              <a:t>Personal assessment</a:t>
            </a:r>
            <a:br>
              <a:rPr lang="en-US" sz="2800" b="1" dirty="0">
                <a:solidFill>
                  <a:srgbClr val="FFFF00"/>
                </a:solidFill>
                <a:latin typeface="+mn-lt"/>
              </a:rPr>
            </a:br>
            <a:endParaRPr lang="fr-FR" sz="2800" b="1" dirty="0">
              <a:solidFill>
                <a:schemeClr val="bg1"/>
              </a:solidFill>
              <a:latin typeface="+mn-lt"/>
            </a:endParaRPr>
          </a:p>
          <a:p>
            <a:pPr marL="457200" indent="-457200">
              <a:buFont typeface="Arial" panose="020B0604020202020204" pitchFamily="34" charset="0"/>
              <a:buChar char="•"/>
              <a:defRPr/>
            </a:pPr>
            <a:r>
              <a:rPr lang="en-US" sz="2800" b="1" dirty="0">
                <a:solidFill>
                  <a:srgbClr val="FFFF00"/>
                </a:solidFill>
                <a:latin typeface="+mn-lt"/>
              </a:rPr>
              <a:t>	In which of these twelve areas are you growing? </a:t>
            </a:r>
            <a:endParaRPr lang="fr-FR" sz="1800" b="1" dirty="0">
              <a:solidFill>
                <a:schemeClr val="bg1"/>
              </a:solidFill>
              <a:latin typeface="+mn-lt"/>
            </a:endParaRPr>
          </a:p>
          <a:p>
            <a:pPr>
              <a:defRPr/>
            </a:pPr>
            <a:r>
              <a:rPr lang="en-US" sz="2800" b="1" dirty="0">
                <a:solidFill>
                  <a:srgbClr val="FFFF00"/>
                </a:solidFill>
                <a:latin typeface="+mn-lt"/>
              </a:rPr>
              <a:t>	</a:t>
            </a:r>
          </a:p>
          <a:p>
            <a:pPr marL="457200" indent="-457200">
              <a:buFont typeface="Arial" panose="020B0604020202020204" pitchFamily="34" charset="0"/>
              <a:buChar char="•"/>
              <a:defRPr/>
            </a:pPr>
            <a:r>
              <a:rPr lang="en-US" sz="2800" b="1" dirty="0">
                <a:solidFill>
                  <a:srgbClr val="FFFF00"/>
                </a:solidFill>
                <a:latin typeface="+mn-lt"/>
              </a:rPr>
              <a:t>	Which ones are weak?</a:t>
            </a:r>
          </a:p>
          <a:p>
            <a:pPr>
              <a:defRPr/>
            </a:pPr>
            <a:r>
              <a:rPr lang="fr-FR" sz="2800" b="1" dirty="0">
                <a:solidFill>
                  <a:schemeClr val="bg1"/>
                </a:solidFill>
                <a:latin typeface="+mn-lt"/>
              </a:rPr>
              <a:t>	</a:t>
            </a:r>
            <a:endParaRPr lang="en-US" sz="1800" b="1" dirty="0">
              <a:solidFill>
                <a:srgbClr val="FFFF00"/>
              </a:solidFill>
              <a:latin typeface="+mn-lt"/>
            </a:endParaRPr>
          </a:p>
          <a:p>
            <a:pPr marL="457200" indent="-457200">
              <a:buFont typeface="Arial" panose="020B0604020202020204" pitchFamily="34" charset="0"/>
              <a:buChar char="•"/>
              <a:defRPr/>
            </a:pPr>
            <a:r>
              <a:rPr lang="en-US" sz="2800" b="1" dirty="0">
                <a:solidFill>
                  <a:srgbClr val="FFFF00"/>
                </a:solidFill>
                <a:latin typeface="+mn-lt"/>
              </a:rPr>
              <a:t>	What is one step you could take to grow in each 	of these twelve important areas?</a:t>
            </a:r>
          </a:p>
        </p:txBody>
      </p:sp>
    </p:spTree>
    <p:extLst>
      <p:ext uri="{BB962C8B-B14F-4D97-AF65-F5344CB8AC3E}">
        <p14:creationId xmlns:p14="http://schemas.microsoft.com/office/powerpoint/2010/main" val="390421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strips(downLeft)">
                                      <p:cBhvr>
                                        <p:cTn id="13" dur="500"/>
                                        <p:tgtEl>
                                          <p:spTgt spid="4">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4">
                                            <p:txEl>
                                              <p:pRg st="5" end="5"/>
                                            </p:txEl>
                                          </p:spTgt>
                                        </p:tgtEl>
                                        <p:attrNameLst>
                                          <p:attrName>style.visibility</p:attrName>
                                        </p:attrNameLst>
                                      </p:cBhvr>
                                      <p:to>
                                        <p:strVal val="visible"/>
                                      </p:to>
                                    </p:set>
                                    <p:animEffect transition="in" filter="strips(downLeft)">
                                      <p:cBhvr>
                                        <p:cTn id="18" dur="500"/>
                                        <p:tgtEl>
                                          <p:spTgt spid="4">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Effect transition="in" filter="strips(downLeft)">
                                      <p:cBhvr>
                                        <p:cTn id="23"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6F94A3-2C3C-714C-ADCD-7B9FC577936A}"/>
              </a:ext>
            </a:extLst>
          </p:cNvPr>
          <p:cNvSpPr txBox="1"/>
          <p:nvPr/>
        </p:nvSpPr>
        <p:spPr>
          <a:xfrm>
            <a:off x="304800" y="377825"/>
            <a:ext cx="8534400" cy="6102350"/>
          </a:xfrm>
          <a:prstGeom prst="rect">
            <a:avLst/>
          </a:prstGeom>
          <a:noFill/>
        </p:spPr>
        <p:txBody>
          <a:bodyPr>
            <a:spAutoFit/>
          </a:bodyPr>
          <a:lstStyle/>
          <a:p>
            <a:pPr algn="ctr" eaLnBrk="1" hangingPunct="1">
              <a:spcBef>
                <a:spcPct val="20000"/>
              </a:spcBef>
              <a:spcAft>
                <a:spcPts val="1800"/>
              </a:spcAft>
              <a:buClr>
                <a:schemeClr val="accent2"/>
              </a:buClr>
              <a:defRPr/>
            </a:pPr>
            <a:r>
              <a:rPr lang="es-ES" sz="6000" b="1" dirty="0">
                <a:solidFill>
                  <a:schemeClr val="bg1"/>
                </a:solidFill>
                <a:latin typeface="+mn-lt"/>
              </a:rPr>
              <a:t>QUESTIONS </a:t>
            </a:r>
          </a:p>
          <a:p>
            <a:pPr algn="ctr" eaLnBrk="1" hangingPunct="1">
              <a:spcBef>
                <a:spcPct val="20000"/>
              </a:spcBef>
              <a:spcAft>
                <a:spcPts val="1800"/>
              </a:spcAft>
              <a:buClr>
                <a:schemeClr val="accent2"/>
              </a:buClr>
              <a:defRPr/>
            </a:pPr>
            <a:r>
              <a:rPr lang="es-ES" sz="6000" b="1" dirty="0">
                <a:solidFill>
                  <a:schemeClr val="bg1"/>
                </a:solidFill>
                <a:latin typeface="+mn-lt"/>
              </a:rPr>
              <a:t>OR</a:t>
            </a:r>
          </a:p>
          <a:p>
            <a:pPr algn="ctr" eaLnBrk="1" hangingPunct="1">
              <a:spcBef>
                <a:spcPct val="20000"/>
              </a:spcBef>
              <a:spcAft>
                <a:spcPts val="1800"/>
              </a:spcAft>
              <a:buClr>
                <a:schemeClr val="accent2"/>
              </a:buClr>
              <a:defRPr/>
            </a:pPr>
            <a:r>
              <a:rPr lang="es-ES" sz="6000" b="1" dirty="0">
                <a:solidFill>
                  <a:schemeClr val="bg1"/>
                </a:solidFill>
                <a:latin typeface="+mn-lt"/>
              </a:rPr>
              <a:t>COMMENTS?</a:t>
            </a:r>
          </a:p>
          <a:p>
            <a:pPr algn="ctr" eaLnBrk="1" hangingPunct="1">
              <a:spcBef>
                <a:spcPct val="20000"/>
              </a:spcBef>
              <a:buClr>
                <a:schemeClr val="accent2"/>
              </a:buClr>
              <a:defRPr/>
            </a:pPr>
            <a:endParaRPr lang="es-ES" sz="6000" b="1" dirty="0">
              <a:solidFill>
                <a:schemeClr val="bg1"/>
              </a:solidFill>
              <a:latin typeface="+mn-lt"/>
            </a:endParaRPr>
          </a:p>
          <a:p>
            <a:pPr algn="ctr" eaLnBrk="1" hangingPunct="1">
              <a:spcBef>
                <a:spcPct val="20000"/>
              </a:spcBef>
              <a:buClr>
                <a:schemeClr val="accent2"/>
              </a:buClr>
              <a:defRPr/>
            </a:pPr>
            <a:endParaRPr lang="es-ES" sz="1400" b="1" dirty="0">
              <a:solidFill>
                <a:schemeClr val="bg1"/>
              </a:solidFill>
              <a:latin typeface="+mn-lt"/>
            </a:endParaRPr>
          </a:p>
          <a:p>
            <a:pPr algn="ctr" eaLnBrk="1" hangingPunct="1">
              <a:spcBef>
                <a:spcPct val="20000"/>
              </a:spcBef>
              <a:buClr>
                <a:schemeClr val="accent2"/>
              </a:buClr>
              <a:defRPr/>
            </a:pPr>
            <a:r>
              <a:rPr lang="en-US" sz="4400" b="1" dirty="0">
                <a:solidFill>
                  <a:schemeClr val="bg1"/>
                </a:solidFill>
                <a:latin typeface="+mn-lt"/>
              </a:rPr>
              <a:t>Answers on </a:t>
            </a:r>
            <a:r>
              <a:rPr lang="es-ES" sz="4400" b="1">
                <a:solidFill>
                  <a:schemeClr val="bg1"/>
                </a:solidFill>
                <a:latin typeface="+mn-lt"/>
              </a:rPr>
              <a:t>page 8</a:t>
            </a:r>
            <a:endParaRPr lang="fr-FR" sz="4400" b="1" dirty="0">
              <a:solidFill>
                <a:schemeClr val="bg1"/>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838200" y="152400"/>
            <a:ext cx="7162800" cy="6492240"/>
          </a:xfrm>
          <a:noFill/>
        </p:spPr>
        <p:txBody>
          <a:bodyPr anchor="ctr"/>
          <a:lstStyle/>
          <a:p>
            <a:pPr algn="ctr">
              <a:spcBef>
                <a:spcPts val="0"/>
              </a:spcBef>
              <a:buNone/>
            </a:pPr>
            <a:endParaRPr lang="en-US" sz="1800" b="1" dirty="0">
              <a:solidFill>
                <a:schemeClr val="bg1"/>
              </a:solidFill>
            </a:endParaRPr>
          </a:p>
          <a:p>
            <a:pPr marL="0" indent="0" algn="ctr">
              <a:buNone/>
            </a:pPr>
            <a:r>
              <a:rPr lang="es-ES" sz="4800" b="1" dirty="0">
                <a:solidFill>
                  <a:schemeClr val="bg1"/>
                </a:solidFill>
              </a:rPr>
              <a:t>“</a:t>
            </a:r>
            <a:r>
              <a:rPr lang="en-US" sz="4800" b="1" dirty="0">
                <a:solidFill>
                  <a:schemeClr val="bg1"/>
                </a:solidFill>
              </a:rPr>
              <a:t>One today is worth two tomorrows; what I am to be, I am now becoming.”</a:t>
            </a:r>
          </a:p>
          <a:p>
            <a:pPr marL="0" indent="0" algn="ctr">
              <a:buNone/>
            </a:pPr>
            <a:endParaRPr lang="en-US" sz="1100" b="1" dirty="0">
              <a:solidFill>
                <a:schemeClr val="bg1"/>
              </a:solidFill>
            </a:endParaRPr>
          </a:p>
          <a:p>
            <a:pPr marL="0" indent="0" algn="ctr">
              <a:buNone/>
            </a:pPr>
            <a:r>
              <a:rPr lang="en-US" sz="4800" b="1" dirty="0">
                <a:solidFill>
                  <a:schemeClr val="bg1"/>
                </a:solidFill>
              </a:rPr>
              <a:t> Benjamín Franklin</a:t>
            </a:r>
          </a:p>
        </p:txBody>
      </p:sp>
    </p:spTree>
    <p:extLst>
      <p:ext uri="{BB962C8B-B14F-4D97-AF65-F5344CB8AC3E}">
        <p14:creationId xmlns:p14="http://schemas.microsoft.com/office/powerpoint/2010/main" val="297139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blinds(horizontal)">
                                      <p:cBhvr>
                                        <p:cTn id="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914400" y="952500"/>
            <a:ext cx="7696200" cy="4953000"/>
          </a:xfrm>
        </p:spPr>
        <p:txBody>
          <a:bodyPr/>
          <a:lstStyle/>
          <a:p>
            <a:pPr marL="0" indent="0" algn="ctr">
              <a:buNone/>
            </a:pPr>
            <a:r>
              <a:rPr lang="en-US" sz="5400" b="1" dirty="0">
                <a:solidFill>
                  <a:srgbClr val="FFFF00"/>
                </a:solidFill>
              </a:rPr>
              <a:t>"I forgot that every little action of the common day makes or breaks my character …”</a:t>
            </a:r>
            <a:endParaRPr lang="en-US" sz="2400" b="1" dirty="0">
              <a:solidFill>
                <a:srgbClr val="FFFF00"/>
              </a:solidFill>
            </a:endParaRPr>
          </a:p>
          <a:p>
            <a:pPr marL="0" indent="0" algn="r">
              <a:buNone/>
            </a:pPr>
            <a:r>
              <a:rPr lang="en-US" b="1" dirty="0">
                <a:solidFill>
                  <a:schemeClr val="bg1"/>
                </a:solidFill>
              </a:rPr>
              <a:t>-  Oscar Wilde </a:t>
            </a:r>
            <a:endParaRPr lang="en-US" b="1" i="1" dirty="0">
              <a:solidFill>
                <a:schemeClr val="bg1"/>
              </a:solidFill>
              <a:latin typeface="Verdan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1000" fill="hold"/>
                                        <p:tgtEl>
                                          <p:spTgt spid="5123"/>
                                        </p:tgtEl>
                                        <p:attrNameLst>
                                          <p:attrName>ppt_w</p:attrName>
                                        </p:attrNameLst>
                                      </p:cBhvr>
                                      <p:tavLst>
                                        <p:tav tm="0">
                                          <p:val>
                                            <p:fltVal val="0"/>
                                          </p:val>
                                        </p:tav>
                                        <p:tav tm="100000">
                                          <p:val>
                                            <p:strVal val="#ppt_w"/>
                                          </p:val>
                                        </p:tav>
                                      </p:tavLst>
                                    </p:anim>
                                    <p:anim calcmode="lin" valueType="num">
                                      <p:cBhvr>
                                        <p:cTn id="8" dur="1000" fill="hold"/>
                                        <p:tgtEl>
                                          <p:spTgt spid="5123"/>
                                        </p:tgtEl>
                                        <p:attrNameLst>
                                          <p:attrName>ppt_h</p:attrName>
                                        </p:attrNameLst>
                                      </p:cBhvr>
                                      <p:tavLst>
                                        <p:tav tm="0">
                                          <p:val>
                                            <p:fltVal val="0"/>
                                          </p:val>
                                        </p:tav>
                                        <p:tav tm="100000">
                                          <p:val>
                                            <p:strVal val="#ppt_h"/>
                                          </p:val>
                                        </p:tav>
                                      </p:tavLst>
                                    </p:anim>
                                    <p:anim calcmode="lin" valueType="num">
                                      <p:cBhvr>
                                        <p:cTn id="9" dur="1000" fill="hold"/>
                                        <p:tgtEl>
                                          <p:spTgt spid="512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12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utoUpdateAnimBg="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2004:Templates:Presentations:Designs:Blank Presentation</Template>
  <TotalTime>5223</TotalTime>
  <Words>2124</Words>
  <Application>Microsoft Macintosh PowerPoint</Application>
  <PresentationFormat>On-screen Show (4:3)</PresentationFormat>
  <Paragraphs>345</Paragraphs>
  <Slides>77</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77</vt:i4>
      </vt:variant>
    </vt:vector>
  </HeadingPairs>
  <TitlesOfParts>
    <vt:vector size="84" baseType="lpstr">
      <vt:lpstr>Aachen Std Bold</vt:lpstr>
      <vt:lpstr>Arial</vt:lpstr>
      <vt:lpstr>Calibri</vt:lpstr>
      <vt:lpstr>Times New Roman</vt:lpstr>
      <vt:lpstr>Verdana</vt:lpstr>
      <vt:lpstr>Wingdings</vt:lpstr>
      <vt:lpstr>Blank Presentation</vt:lpstr>
      <vt:lpstr>PowerPoint Presentation</vt:lpstr>
      <vt:lpstr>PowerPoint Presentation</vt:lpstr>
      <vt:lpstr>PowerPoint Presentation</vt:lpstr>
      <vt:lpstr>Million Leaders Mandate  Notebook 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Preparing or Repairing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Million Leaders Mandate Notebook Six</dc:title>
  <dc:creator>INJOY</dc:creator>
  <cp:lastModifiedBy>Monte Cyr</cp:lastModifiedBy>
  <cp:revision>157</cp:revision>
  <dcterms:created xsi:type="dcterms:W3CDTF">2005-04-07T20:12:50Z</dcterms:created>
  <dcterms:modified xsi:type="dcterms:W3CDTF">2022-02-21T21:02:54Z</dcterms:modified>
</cp:coreProperties>
</file>