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62" r:id="rId4"/>
    <p:sldId id="263" r:id="rId5"/>
    <p:sldId id="264" r:id="rId6"/>
    <p:sldId id="261" r:id="rId7"/>
    <p:sldId id="258" r:id="rId8"/>
    <p:sldId id="259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029"/>
  </p:normalViewPr>
  <p:slideViewPr>
    <p:cSldViewPr snapToGrid="0" snapToObjects="1">
      <p:cViewPr varScale="1">
        <p:scale>
          <a:sx n="118" d="100"/>
          <a:sy n="118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12B030-8548-E844-9972-3317F4317CAC}" type="doc">
      <dgm:prSet loTypeId="urn:microsoft.com/office/officeart/2005/8/layout/radial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3786BB-875E-144C-A948-5421067C177C}">
      <dgm:prSet/>
      <dgm:spPr/>
      <dgm:t>
        <a:bodyPr/>
        <a:lstStyle/>
        <a:p>
          <a:r>
            <a:rPr lang="en-US"/>
            <a:t>Preaching</a:t>
          </a:r>
        </a:p>
      </dgm:t>
    </dgm:pt>
    <dgm:pt modelId="{B3656C09-1FE4-6D4A-AA97-CE3CAD038DC4}" type="parTrans" cxnId="{05E87812-7A95-0448-ACA0-99E72B213EAB}">
      <dgm:prSet/>
      <dgm:spPr/>
      <dgm:t>
        <a:bodyPr/>
        <a:lstStyle/>
        <a:p>
          <a:endParaRPr lang="en-US"/>
        </a:p>
      </dgm:t>
    </dgm:pt>
    <dgm:pt modelId="{24A38C93-644B-A04F-A3CA-7068666F6A6C}" type="sibTrans" cxnId="{05E87812-7A95-0448-ACA0-99E72B213EAB}">
      <dgm:prSet/>
      <dgm:spPr/>
      <dgm:t>
        <a:bodyPr/>
        <a:lstStyle/>
        <a:p>
          <a:endParaRPr lang="en-US"/>
        </a:p>
      </dgm:t>
    </dgm:pt>
    <dgm:pt modelId="{83B74E3E-0A51-3B4B-AF11-30C0FEC3D897}">
      <dgm:prSet/>
      <dgm:spPr/>
      <dgm:t>
        <a:bodyPr/>
        <a:lstStyle/>
        <a:p>
          <a:r>
            <a:rPr lang="en-US"/>
            <a:t>Teaching</a:t>
          </a:r>
        </a:p>
      </dgm:t>
    </dgm:pt>
    <dgm:pt modelId="{CF4A122A-9DA1-8045-81FB-F20D41132101}" type="parTrans" cxnId="{02AC9DE4-7CBC-614A-A1BB-397EE85FD3E3}">
      <dgm:prSet/>
      <dgm:spPr/>
      <dgm:t>
        <a:bodyPr/>
        <a:lstStyle/>
        <a:p>
          <a:endParaRPr lang="en-US"/>
        </a:p>
      </dgm:t>
    </dgm:pt>
    <dgm:pt modelId="{23514F91-0336-E942-93E3-774A252782FA}" type="sibTrans" cxnId="{02AC9DE4-7CBC-614A-A1BB-397EE85FD3E3}">
      <dgm:prSet/>
      <dgm:spPr/>
      <dgm:t>
        <a:bodyPr/>
        <a:lstStyle/>
        <a:p>
          <a:endParaRPr lang="en-US"/>
        </a:p>
      </dgm:t>
    </dgm:pt>
    <dgm:pt modelId="{0BE8BE27-8F3B-894C-A883-08FEA6FB44A1}">
      <dgm:prSet/>
      <dgm:spPr/>
      <dgm:t>
        <a:bodyPr/>
        <a:lstStyle/>
        <a:p>
          <a:r>
            <a:rPr lang="en-US"/>
            <a:t>Healing</a:t>
          </a:r>
        </a:p>
      </dgm:t>
    </dgm:pt>
    <dgm:pt modelId="{78A45303-E61C-5C42-BF99-F2A7ADC6A4FB}" type="parTrans" cxnId="{4D7B9FFA-3144-F543-87DA-9965E9317034}">
      <dgm:prSet/>
      <dgm:spPr/>
      <dgm:t>
        <a:bodyPr/>
        <a:lstStyle/>
        <a:p>
          <a:endParaRPr lang="en-US"/>
        </a:p>
      </dgm:t>
    </dgm:pt>
    <dgm:pt modelId="{083FDB2A-D4CC-FD44-BBB3-A5D82710AB1A}" type="sibTrans" cxnId="{4D7B9FFA-3144-F543-87DA-9965E9317034}">
      <dgm:prSet/>
      <dgm:spPr/>
      <dgm:t>
        <a:bodyPr/>
        <a:lstStyle/>
        <a:p>
          <a:endParaRPr lang="en-US"/>
        </a:p>
      </dgm:t>
    </dgm:pt>
    <dgm:pt modelId="{FC28DE0D-618D-E745-A904-403255C6D011}" type="pres">
      <dgm:prSet presAssocID="{E512B030-8548-E844-9972-3317F4317CA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6516998-2532-CA43-82DD-07FECB8E3B78}" type="pres">
      <dgm:prSet presAssocID="{E512B030-8548-E844-9972-3317F4317CAC}" presName="cycle" presStyleCnt="0"/>
      <dgm:spPr/>
    </dgm:pt>
    <dgm:pt modelId="{E6D9A564-488F-2947-B86F-BDF65E3FE9E3}" type="pres">
      <dgm:prSet presAssocID="{E512B030-8548-E844-9972-3317F4317CAC}" presName="centerShape" presStyleCnt="0"/>
      <dgm:spPr/>
    </dgm:pt>
    <dgm:pt modelId="{6A8849D9-C7B7-3B4D-9675-0F6BBFFF634A}" type="pres">
      <dgm:prSet presAssocID="{E512B030-8548-E844-9972-3317F4317CAC}" presName="connSite" presStyleLbl="node1" presStyleIdx="0" presStyleCnt="4"/>
      <dgm:spPr/>
    </dgm:pt>
    <dgm:pt modelId="{0CDA3EB8-150D-FC41-835A-F717647554C5}" type="pres">
      <dgm:prSet presAssocID="{E512B030-8548-E844-9972-3317F4317CAC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EB76A0C-DA45-564F-8737-668DD3B793C1}" type="pres">
      <dgm:prSet presAssocID="{B3656C09-1FE4-6D4A-AA97-CE3CAD038DC4}" presName="Name25" presStyleLbl="parChTrans1D1" presStyleIdx="0" presStyleCnt="3"/>
      <dgm:spPr/>
    </dgm:pt>
    <dgm:pt modelId="{9ECD66AD-A7F7-BC47-88B4-2637D71D12C7}" type="pres">
      <dgm:prSet presAssocID="{C73786BB-875E-144C-A948-5421067C177C}" presName="node" presStyleCnt="0"/>
      <dgm:spPr/>
    </dgm:pt>
    <dgm:pt modelId="{76E4E0C9-B3F2-634D-ACEC-AD28F7C35732}" type="pres">
      <dgm:prSet presAssocID="{C73786BB-875E-144C-A948-5421067C177C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D94E318B-EE70-C34D-B5B9-DCE56B11C37D}" type="pres">
      <dgm:prSet presAssocID="{C73786BB-875E-144C-A948-5421067C177C}" presName="childNode" presStyleLbl="revTx" presStyleIdx="0" presStyleCnt="0">
        <dgm:presLayoutVars>
          <dgm:bulletEnabled val="1"/>
        </dgm:presLayoutVars>
      </dgm:prSet>
      <dgm:spPr/>
    </dgm:pt>
    <dgm:pt modelId="{678B80BC-4F24-7D45-B199-E9211401E0B4}" type="pres">
      <dgm:prSet presAssocID="{CF4A122A-9DA1-8045-81FB-F20D41132101}" presName="Name25" presStyleLbl="parChTrans1D1" presStyleIdx="1" presStyleCnt="3"/>
      <dgm:spPr/>
    </dgm:pt>
    <dgm:pt modelId="{2B046A77-288D-4542-9989-93EDE51ECF47}" type="pres">
      <dgm:prSet presAssocID="{83B74E3E-0A51-3B4B-AF11-30C0FEC3D897}" presName="node" presStyleCnt="0"/>
      <dgm:spPr/>
    </dgm:pt>
    <dgm:pt modelId="{9E81554D-979F-CC49-92D5-5C3DC2FE3B7C}" type="pres">
      <dgm:prSet presAssocID="{83B74E3E-0A51-3B4B-AF11-30C0FEC3D897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101BC4F5-0A80-B040-BA2A-FB34AFCA5BC2}" type="pres">
      <dgm:prSet presAssocID="{83B74E3E-0A51-3B4B-AF11-30C0FEC3D897}" presName="childNode" presStyleLbl="revTx" presStyleIdx="0" presStyleCnt="0">
        <dgm:presLayoutVars>
          <dgm:bulletEnabled val="1"/>
        </dgm:presLayoutVars>
      </dgm:prSet>
      <dgm:spPr/>
    </dgm:pt>
    <dgm:pt modelId="{1E297F4F-BE10-6240-8EB0-BA53A30312B5}" type="pres">
      <dgm:prSet presAssocID="{78A45303-E61C-5C42-BF99-F2A7ADC6A4FB}" presName="Name25" presStyleLbl="parChTrans1D1" presStyleIdx="2" presStyleCnt="3"/>
      <dgm:spPr/>
    </dgm:pt>
    <dgm:pt modelId="{BE3E2E1D-FBF7-A34F-836C-89B23A55B882}" type="pres">
      <dgm:prSet presAssocID="{0BE8BE27-8F3B-894C-A883-08FEA6FB44A1}" presName="node" presStyleCnt="0"/>
      <dgm:spPr/>
    </dgm:pt>
    <dgm:pt modelId="{C9B8FC4E-DC57-5440-9FE2-3C2E6EB721AC}" type="pres">
      <dgm:prSet presAssocID="{0BE8BE27-8F3B-894C-A883-08FEA6FB44A1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BAFC680-56F0-A644-BB01-187132020284}" type="pres">
      <dgm:prSet presAssocID="{0BE8BE27-8F3B-894C-A883-08FEA6FB44A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5E87812-7A95-0448-ACA0-99E72B213EAB}" srcId="{E512B030-8548-E844-9972-3317F4317CAC}" destId="{C73786BB-875E-144C-A948-5421067C177C}" srcOrd="0" destOrd="0" parTransId="{B3656C09-1FE4-6D4A-AA97-CE3CAD038DC4}" sibTransId="{24A38C93-644B-A04F-A3CA-7068666F6A6C}"/>
    <dgm:cxn modelId="{585C474B-9870-FE4D-86BB-783AB6EA0952}" type="presOf" srcId="{E512B030-8548-E844-9972-3317F4317CAC}" destId="{FC28DE0D-618D-E745-A904-403255C6D011}" srcOrd="0" destOrd="0" presId="urn:microsoft.com/office/officeart/2005/8/layout/radial2"/>
    <dgm:cxn modelId="{44F1D056-7D8C-124A-BD10-1E1DEABAF727}" type="presOf" srcId="{B3656C09-1FE4-6D4A-AA97-CE3CAD038DC4}" destId="{5EB76A0C-DA45-564F-8737-668DD3B793C1}" srcOrd="0" destOrd="0" presId="urn:microsoft.com/office/officeart/2005/8/layout/radial2"/>
    <dgm:cxn modelId="{5414355E-50E2-1044-A6BA-99570210AB23}" type="presOf" srcId="{0BE8BE27-8F3B-894C-A883-08FEA6FB44A1}" destId="{C9B8FC4E-DC57-5440-9FE2-3C2E6EB721AC}" srcOrd="0" destOrd="0" presId="urn:microsoft.com/office/officeart/2005/8/layout/radial2"/>
    <dgm:cxn modelId="{503BCD74-AA6B-7E4B-B0D8-4D99107879EE}" type="presOf" srcId="{CF4A122A-9DA1-8045-81FB-F20D41132101}" destId="{678B80BC-4F24-7D45-B199-E9211401E0B4}" srcOrd="0" destOrd="0" presId="urn:microsoft.com/office/officeart/2005/8/layout/radial2"/>
    <dgm:cxn modelId="{74511B95-7C3F-2648-8108-198C32058900}" type="presOf" srcId="{C73786BB-875E-144C-A948-5421067C177C}" destId="{76E4E0C9-B3F2-634D-ACEC-AD28F7C35732}" srcOrd="0" destOrd="0" presId="urn:microsoft.com/office/officeart/2005/8/layout/radial2"/>
    <dgm:cxn modelId="{FB5601C3-0000-3741-98C5-A2DA57F823A2}" type="presOf" srcId="{78A45303-E61C-5C42-BF99-F2A7ADC6A4FB}" destId="{1E297F4F-BE10-6240-8EB0-BA53A30312B5}" srcOrd="0" destOrd="0" presId="urn:microsoft.com/office/officeart/2005/8/layout/radial2"/>
    <dgm:cxn modelId="{FBECC3E1-16D7-BA4E-9C83-7BED8A398535}" type="presOf" srcId="{83B74E3E-0A51-3B4B-AF11-30C0FEC3D897}" destId="{9E81554D-979F-CC49-92D5-5C3DC2FE3B7C}" srcOrd="0" destOrd="0" presId="urn:microsoft.com/office/officeart/2005/8/layout/radial2"/>
    <dgm:cxn modelId="{02AC9DE4-7CBC-614A-A1BB-397EE85FD3E3}" srcId="{E512B030-8548-E844-9972-3317F4317CAC}" destId="{83B74E3E-0A51-3B4B-AF11-30C0FEC3D897}" srcOrd="1" destOrd="0" parTransId="{CF4A122A-9DA1-8045-81FB-F20D41132101}" sibTransId="{23514F91-0336-E942-93E3-774A252782FA}"/>
    <dgm:cxn modelId="{4D7B9FFA-3144-F543-87DA-9965E9317034}" srcId="{E512B030-8548-E844-9972-3317F4317CAC}" destId="{0BE8BE27-8F3B-894C-A883-08FEA6FB44A1}" srcOrd="2" destOrd="0" parTransId="{78A45303-E61C-5C42-BF99-F2A7ADC6A4FB}" sibTransId="{083FDB2A-D4CC-FD44-BBB3-A5D82710AB1A}"/>
    <dgm:cxn modelId="{713FB831-329E-5B4C-B21A-D17CCA4228C4}" type="presParOf" srcId="{FC28DE0D-618D-E745-A904-403255C6D011}" destId="{86516998-2532-CA43-82DD-07FECB8E3B78}" srcOrd="0" destOrd="0" presId="urn:microsoft.com/office/officeart/2005/8/layout/radial2"/>
    <dgm:cxn modelId="{1696789B-E8B0-B848-B528-B936E5050803}" type="presParOf" srcId="{86516998-2532-CA43-82DD-07FECB8E3B78}" destId="{E6D9A564-488F-2947-B86F-BDF65E3FE9E3}" srcOrd="0" destOrd="0" presId="urn:microsoft.com/office/officeart/2005/8/layout/radial2"/>
    <dgm:cxn modelId="{074128CC-0B08-3F44-8E2B-8305B5D4621B}" type="presParOf" srcId="{E6D9A564-488F-2947-B86F-BDF65E3FE9E3}" destId="{6A8849D9-C7B7-3B4D-9675-0F6BBFFF634A}" srcOrd="0" destOrd="0" presId="urn:microsoft.com/office/officeart/2005/8/layout/radial2"/>
    <dgm:cxn modelId="{536475B1-6D75-244D-8A14-B51EB7253A9F}" type="presParOf" srcId="{E6D9A564-488F-2947-B86F-BDF65E3FE9E3}" destId="{0CDA3EB8-150D-FC41-835A-F717647554C5}" srcOrd="1" destOrd="0" presId="urn:microsoft.com/office/officeart/2005/8/layout/radial2"/>
    <dgm:cxn modelId="{49BAC193-8DCE-F24E-9DFF-81BE89BDACC4}" type="presParOf" srcId="{86516998-2532-CA43-82DD-07FECB8E3B78}" destId="{5EB76A0C-DA45-564F-8737-668DD3B793C1}" srcOrd="1" destOrd="0" presId="urn:microsoft.com/office/officeart/2005/8/layout/radial2"/>
    <dgm:cxn modelId="{6CB65239-0AAF-4F40-BC6E-99221EB8F640}" type="presParOf" srcId="{86516998-2532-CA43-82DD-07FECB8E3B78}" destId="{9ECD66AD-A7F7-BC47-88B4-2637D71D12C7}" srcOrd="2" destOrd="0" presId="urn:microsoft.com/office/officeart/2005/8/layout/radial2"/>
    <dgm:cxn modelId="{63F6A71D-D745-8C47-A5CA-E83DF8791876}" type="presParOf" srcId="{9ECD66AD-A7F7-BC47-88B4-2637D71D12C7}" destId="{76E4E0C9-B3F2-634D-ACEC-AD28F7C35732}" srcOrd="0" destOrd="0" presId="urn:microsoft.com/office/officeart/2005/8/layout/radial2"/>
    <dgm:cxn modelId="{EDFDB735-508C-2847-8D50-06E869C43D40}" type="presParOf" srcId="{9ECD66AD-A7F7-BC47-88B4-2637D71D12C7}" destId="{D94E318B-EE70-C34D-B5B9-DCE56B11C37D}" srcOrd="1" destOrd="0" presId="urn:microsoft.com/office/officeart/2005/8/layout/radial2"/>
    <dgm:cxn modelId="{0AF38617-5C26-FC4C-9C24-291FC8EFC95A}" type="presParOf" srcId="{86516998-2532-CA43-82DD-07FECB8E3B78}" destId="{678B80BC-4F24-7D45-B199-E9211401E0B4}" srcOrd="3" destOrd="0" presId="urn:microsoft.com/office/officeart/2005/8/layout/radial2"/>
    <dgm:cxn modelId="{B17D1A4A-BD00-C641-AA0A-94EC86BB6A01}" type="presParOf" srcId="{86516998-2532-CA43-82DD-07FECB8E3B78}" destId="{2B046A77-288D-4542-9989-93EDE51ECF47}" srcOrd="4" destOrd="0" presId="urn:microsoft.com/office/officeart/2005/8/layout/radial2"/>
    <dgm:cxn modelId="{767EEA8B-07D2-954A-B165-C622543E2AE1}" type="presParOf" srcId="{2B046A77-288D-4542-9989-93EDE51ECF47}" destId="{9E81554D-979F-CC49-92D5-5C3DC2FE3B7C}" srcOrd="0" destOrd="0" presId="urn:microsoft.com/office/officeart/2005/8/layout/radial2"/>
    <dgm:cxn modelId="{7C1F14E5-34DB-B846-A425-3F65D7B7E962}" type="presParOf" srcId="{2B046A77-288D-4542-9989-93EDE51ECF47}" destId="{101BC4F5-0A80-B040-BA2A-FB34AFCA5BC2}" srcOrd="1" destOrd="0" presId="urn:microsoft.com/office/officeart/2005/8/layout/radial2"/>
    <dgm:cxn modelId="{32C063AB-FC5A-B44B-A72A-27FACCE8A758}" type="presParOf" srcId="{86516998-2532-CA43-82DD-07FECB8E3B78}" destId="{1E297F4F-BE10-6240-8EB0-BA53A30312B5}" srcOrd="5" destOrd="0" presId="urn:microsoft.com/office/officeart/2005/8/layout/radial2"/>
    <dgm:cxn modelId="{FD77CC73-792D-2644-87FA-DB49E908BC97}" type="presParOf" srcId="{86516998-2532-CA43-82DD-07FECB8E3B78}" destId="{BE3E2E1D-FBF7-A34F-836C-89B23A55B882}" srcOrd="6" destOrd="0" presId="urn:microsoft.com/office/officeart/2005/8/layout/radial2"/>
    <dgm:cxn modelId="{F71E8410-7531-7F42-A503-BCDEB7A619FC}" type="presParOf" srcId="{BE3E2E1D-FBF7-A34F-836C-89B23A55B882}" destId="{C9B8FC4E-DC57-5440-9FE2-3C2E6EB721AC}" srcOrd="0" destOrd="0" presId="urn:microsoft.com/office/officeart/2005/8/layout/radial2"/>
    <dgm:cxn modelId="{F205C17A-13B8-2F4E-A506-AA32221A653C}" type="presParOf" srcId="{BE3E2E1D-FBF7-A34F-836C-89B23A55B882}" destId="{ABAFC680-56F0-A644-BB01-18713202028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12B030-8548-E844-9972-3317F4317CAC}" type="doc">
      <dgm:prSet loTypeId="urn:microsoft.com/office/officeart/2005/8/layout/radial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3786BB-875E-144C-A948-5421067C177C}">
      <dgm:prSet/>
      <dgm:spPr/>
      <dgm:t>
        <a:bodyPr/>
        <a:lstStyle/>
        <a:p>
          <a:r>
            <a:rPr lang="en-US"/>
            <a:t>Preaching</a:t>
          </a:r>
        </a:p>
      </dgm:t>
    </dgm:pt>
    <dgm:pt modelId="{B3656C09-1FE4-6D4A-AA97-CE3CAD038DC4}" type="parTrans" cxnId="{05E87812-7A95-0448-ACA0-99E72B213EAB}">
      <dgm:prSet/>
      <dgm:spPr/>
      <dgm:t>
        <a:bodyPr/>
        <a:lstStyle/>
        <a:p>
          <a:endParaRPr lang="en-US"/>
        </a:p>
      </dgm:t>
    </dgm:pt>
    <dgm:pt modelId="{24A38C93-644B-A04F-A3CA-7068666F6A6C}" type="sibTrans" cxnId="{05E87812-7A95-0448-ACA0-99E72B213EAB}">
      <dgm:prSet/>
      <dgm:spPr/>
      <dgm:t>
        <a:bodyPr/>
        <a:lstStyle/>
        <a:p>
          <a:endParaRPr lang="en-US"/>
        </a:p>
      </dgm:t>
    </dgm:pt>
    <dgm:pt modelId="{83B74E3E-0A51-3B4B-AF11-30C0FEC3D897}">
      <dgm:prSet/>
      <dgm:spPr/>
      <dgm:t>
        <a:bodyPr/>
        <a:lstStyle/>
        <a:p>
          <a:r>
            <a:rPr lang="en-US"/>
            <a:t>Teaching</a:t>
          </a:r>
        </a:p>
      </dgm:t>
    </dgm:pt>
    <dgm:pt modelId="{CF4A122A-9DA1-8045-81FB-F20D41132101}" type="parTrans" cxnId="{02AC9DE4-7CBC-614A-A1BB-397EE85FD3E3}">
      <dgm:prSet/>
      <dgm:spPr/>
      <dgm:t>
        <a:bodyPr/>
        <a:lstStyle/>
        <a:p>
          <a:endParaRPr lang="en-US"/>
        </a:p>
      </dgm:t>
    </dgm:pt>
    <dgm:pt modelId="{23514F91-0336-E942-93E3-774A252782FA}" type="sibTrans" cxnId="{02AC9DE4-7CBC-614A-A1BB-397EE85FD3E3}">
      <dgm:prSet/>
      <dgm:spPr/>
      <dgm:t>
        <a:bodyPr/>
        <a:lstStyle/>
        <a:p>
          <a:endParaRPr lang="en-US"/>
        </a:p>
      </dgm:t>
    </dgm:pt>
    <dgm:pt modelId="{0BE8BE27-8F3B-894C-A883-08FEA6FB44A1}">
      <dgm:prSet/>
      <dgm:spPr/>
      <dgm:t>
        <a:bodyPr/>
        <a:lstStyle/>
        <a:p>
          <a:r>
            <a:rPr lang="en-US"/>
            <a:t>Healing</a:t>
          </a:r>
        </a:p>
      </dgm:t>
    </dgm:pt>
    <dgm:pt modelId="{78A45303-E61C-5C42-BF99-F2A7ADC6A4FB}" type="parTrans" cxnId="{4D7B9FFA-3144-F543-87DA-9965E9317034}">
      <dgm:prSet/>
      <dgm:spPr/>
      <dgm:t>
        <a:bodyPr/>
        <a:lstStyle/>
        <a:p>
          <a:endParaRPr lang="en-US"/>
        </a:p>
      </dgm:t>
    </dgm:pt>
    <dgm:pt modelId="{083FDB2A-D4CC-FD44-BBB3-A5D82710AB1A}" type="sibTrans" cxnId="{4D7B9FFA-3144-F543-87DA-9965E9317034}">
      <dgm:prSet/>
      <dgm:spPr/>
      <dgm:t>
        <a:bodyPr/>
        <a:lstStyle/>
        <a:p>
          <a:endParaRPr lang="en-US"/>
        </a:p>
      </dgm:t>
    </dgm:pt>
    <dgm:pt modelId="{FC28DE0D-618D-E745-A904-403255C6D011}" type="pres">
      <dgm:prSet presAssocID="{E512B030-8548-E844-9972-3317F4317CA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6516998-2532-CA43-82DD-07FECB8E3B78}" type="pres">
      <dgm:prSet presAssocID="{E512B030-8548-E844-9972-3317F4317CAC}" presName="cycle" presStyleCnt="0"/>
      <dgm:spPr/>
    </dgm:pt>
    <dgm:pt modelId="{E6D9A564-488F-2947-B86F-BDF65E3FE9E3}" type="pres">
      <dgm:prSet presAssocID="{E512B030-8548-E844-9972-3317F4317CAC}" presName="centerShape" presStyleCnt="0"/>
      <dgm:spPr/>
    </dgm:pt>
    <dgm:pt modelId="{6A8849D9-C7B7-3B4D-9675-0F6BBFFF634A}" type="pres">
      <dgm:prSet presAssocID="{E512B030-8548-E844-9972-3317F4317CAC}" presName="connSite" presStyleLbl="node1" presStyleIdx="0" presStyleCnt="4"/>
      <dgm:spPr/>
    </dgm:pt>
    <dgm:pt modelId="{0CDA3EB8-150D-FC41-835A-F717647554C5}" type="pres">
      <dgm:prSet presAssocID="{E512B030-8548-E844-9972-3317F4317CAC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EB76A0C-DA45-564F-8737-668DD3B793C1}" type="pres">
      <dgm:prSet presAssocID="{B3656C09-1FE4-6D4A-AA97-CE3CAD038DC4}" presName="Name25" presStyleLbl="parChTrans1D1" presStyleIdx="0" presStyleCnt="3"/>
      <dgm:spPr/>
    </dgm:pt>
    <dgm:pt modelId="{9ECD66AD-A7F7-BC47-88B4-2637D71D12C7}" type="pres">
      <dgm:prSet presAssocID="{C73786BB-875E-144C-A948-5421067C177C}" presName="node" presStyleCnt="0"/>
      <dgm:spPr/>
    </dgm:pt>
    <dgm:pt modelId="{76E4E0C9-B3F2-634D-ACEC-AD28F7C35732}" type="pres">
      <dgm:prSet presAssocID="{C73786BB-875E-144C-A948-5421067C177C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D94E318B-EE70-C34D-B5B9-DCE56B11C37D}" type="pres">
      <dgm:prSet presAssocID="{C73786BB-875E-144C-A948-5421067C177C}" presName="childNode" presStyleLbl="revTx" presStyleIdx="0" presStyleCnt="0">
        <dgm:presLayoutVars>
          <dgm:bulletEnabled val="1"/>
        </dgm:presLayoutVars>
      </dgm:prSet>
      <dgm:spPr/>
    </dgm:pt>
    <dgm:pt modelId="{678B80BC-4F24-7D45-B199-E9211401E0B4}" type="pres">
      <dgm:prSet presAssocID="{CF4A122A-9DA1-8045-81FB-F20D41132101}" presName="Name25" presStyleLbl="parChTrans1D1" presStyleIdx="1" presStyleCnt="3"/>
      <dgm:spPr/>
    </dgm:pt>
    <dgm:pt modelId="{2B046A77-288D-4542-9989-93EDE51ECF47}" type="pres">
      <dgm:prSet presAssocID="{83B74E3E-0A51-3B4B-AF11-30C0FEC3D897}" presName="node" presStyleCnt="0"/>
      <dgm:spPr/>
    </dgm:pt>
    <dgm:pt modelId="{9E81554D-979F-CC49-92D5-5C3DC2FE3B7C}" type="pres">
      <dgm:prSet presAssocID="{83B74E3E-0A51-3B4B-AF11-30C0FEC3D897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101BC4F5-0A80-B040-BA2A-FB34AFCA5BC2}" type="pres">
      <dgm:prSet presAssocID="{83B74E3E-0A51-3B4B-AF11-30C0FEC3D897}" presName="childNode" presStyleLbl="revTx" presStyleIdx="0" presStyleCnt="0">
        <dgm:presLayoutVars>
          <dgm:bulletEnabled val="1"/>
        </dgm:presLayoutVars>
      </dgm:prSet>
      <dgm:spPr/>
    </dgm:pt>
    <dgm:pt modelId="{1E297F4F-BE10-6240-8EB0-BA53A30312B5}" type="pres">
      <dgm:prSet presAssocID="{78A45303-E61C-5C42-BF99-F2A7ADC6A4FB}" presName="Name25" presStyleLbl="parChTrans1D1" presStyleIdx="2" presStyleCnt="3"/>
      <dgm:spPr/>
    </dgm:pt>
    <dgm:pt modelId="{BE3E2E1D-FBF7-A34F-836C-89B23A55B882}" type="pres">
      <dgm:prSet presAssocID="{0BE8BE27-8F3B-894C-A883-08FEA6FB44A1}" presName="node" presStyleCnt="0"/>
      <dgm:spPr/>
    </dgm:pt>
    <dgm:pt modelId="{C9B8FC4E-DC57-5440-9FE2-3C2E6EB721AC}" type="pres">
      <dgm:prSet presAssocID="{0BE8BE27-8F3B-894C-A883-08FEA6FB44A1}" presName="parentNode" presStyleLbl="node1" presStyleIdx="3" presStyleCnt="4" custScaleX="166085" custScaleY="148910">
        <dgm:presLayoutVars>
          <dgm:chMax val="1"/>
          <dgm:bulletEnabled val="1"/>
        </dgm:presLayoutVars>
      </dgm:prSet>
      <dgm:spPr/>
    </dgm:pt>
    <dgm:pt modelId="{ABAFC680-56F0-A644-BB01-187132020284}" type="pres">
      <dgm:prSet presAssocID="{0BE8BE27-8F3B-894C-A883-08FEA6FB44A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5E87812-7A95-0448-ACA0-99E72B213EAB}" srcId="{E512B030-8548-E844-9972-3317F4317CAC}" destId="{C73786BB-875E-144C-A948-5421067C177C}" srcOrd="0" destOrd="0" parTransId="{B3656C09-1FE4-6D4A-AA97-CE3CAD038DC4}" sibTransId="{24A38C93-644B-A04F-A3CA-7068666F6A6C}"/>
    <dgm:cxn modelId="{585C474B-9870-FE4D-86BB-783AB6EA0952}" type="presOf" srcId="{E512B030-8548-E844-9972-3317F4317CAC}" destId="{FC28DE0D-618D-E745-A904-403255C6D011}" srcOrd="0" destOrd="0" presId="urn:microsoft.com/office/officeart/2005/8/layout/radial2"/>
    <dgm:cxn modelId="{44F1D056-7D8C-124A-BD10-1E1DEABAF727}" type="presOf" srcId="{B3656C09-1FE4-6D4A-AA97-CE3CAD038DC4}" destId="{5EB76A0C-DA45-564F-8737-668DD3B793C1}" srcOrd="0" destOrd="0" presId="urn:microsoft.com/office/officeart/2005/8/layout/radial2"/>
    <dgm:cxn modelId="{5414355E-50E2-1044-A6BA-99570210AB23}" type="presOf" srcId="{0BE8BE27-8F3B-894C-A883-08FEA6FB44A1}" destId="{C9B8FC4E-DC57-5440-9FE2-3C2E6EB721AC}" srcOrd="0" destOrd="0" presId="urn:microsoft.com/office/officeart/2005/8/layout/radial2"/>
    <dgm:cxn modelId="{503BCD74-AA6B-7E4B-B0D8-4D99107879EE}" type="presOf" srcId="{CF4A122A-9DA1-8045-81FB-F20D41132101}" destId="{678B80BC-4F24-7D45-B199-E9211401E0B4}" srcOrd="0" destOrd="0" presId="urn:microsoft.com/office/officeart/2005/8/layout/radial2"/>
    <dgm:cxn modelId="{74511B95-7C3F-2648-8108-198C32058900}" type="presOf" srcId="{C73786BB-875E-144C-A948-5421067C177C}" destId="{76E4E0C9-B3F2-634D-ACEC-AD28F7C35732}" srcOrd="0" destOrd="0" presId="urn:microsoft.com/office/officeart/2005/8/layout/radial2"/>
    <dgm:cxn modelId="{FB5601C3-0000-3741-98C5-A2DA57F823A2}" type="presOf" srcId="{78A45303-E61C-5C42-BF99-F2A7ADC6A4FB}" destId="{1E297F4F-BE10-6240-8EB0-BA53A30312B5}" srcOrd="0" destOrd="0" presId="urn:microsoft.com/office/officeart/2005/8/layout/radial2"/>
    <dgm:cxn modelId="{FBECC3E1-16D7-BA4E-9C83-7BED8A398535}" type="presOf" srcId="{83B74E3E-0A51-3B4B-AF11-30C0FEC3D897}" destId="{9E81554D-979F-CC49-92D5-5C3DC2FE3B7C}" srcOrd="0" destOrd="0" presId="urn:microsoft.com/office/officeart/2005/8/layout/radial2"/>
    <dgm:cxn modelId="{02AC9DE4-7CBC-614A-A1BB-397EE85FD3E3}" srcId="{E512B030-8548-E844-9972-3317F4317CAC}" destId="{83B74E3E-0A51-3B4B-AF11-30C0FEC3D897}" srcOrd="1" destOrd="0" parTransId="{CF4A122A-9DA1-8045-81FB-F20D41132101}" sibTransId="{23514F91-0336-E942-93E3-774A252782FA}"/>
    <dgm:cxn modelId="{4D7B9FFA-3144-F543-87DA-9965E9317034}" srcId="{E512B030-8548-E844-9972-3317F4317CAC}" destId="{0BE8BE27-8F3B-894C-A883-08FEA6FB44A1}" srcOrd="2" destOrd="0" parTransId="{78A45303-E61C-5C42-BF99-F2A7ADC6A4FB}" sibTransId="{083FDB2A-D4CC-FD44-BBB3-A5D82710AB1A}"/>
    <dgm:cxn modelId="{713FB831-329E-5B4C-B21A-D17CCA4228C4}" type="presParOf" srcId="{FC28DE0D-618D-E745-A904-403255C6D011}" destId="{86516998-2532-CA43-82DD-07FECB8E3B78}" srcOrd="0" destOrd="0" presId="urn:microsoft.com/office/officeart/2005/8/layout/radial2"/>
    <dgm:cxn modelId="{1696789B-E8B0-B848-B528-B936E5050803}" type="presParOf" srcId="{86516998-2532-CA43-82DD-07FECB8E3B78}" destId="{E6D9A564-488F-2947-B86F-BDF65E3FE9E3}" srcOrd="0" destOrd="0" presId="urn:microsoft.com/office/officeart/2005/8/layout/radial2"/>
    <dgm:cxn modelId="{074128CC-0B08-3F44-8E2B-8305B5D4621B}" type="presParOf" srcId="{E6D9A564-488F-2947-B86F-BDF65E3FE9E3}" destId="{6A8849D9-C7B7-3B4D-9675-0F6BBFFF634A}" srcOrd="0" destOrd="0" presId="urn:microsoft.com/office/officeart/2005/8/layout/radial2"/>
    <dgm:cxn modelId="{536475B1-6D75-244D-8A14-B51EB7253A9F}" type="presParOf" srcId="{E6D9A564-488F-2947-B86F-BDF65E3FE9E3}" destId="{0CDA3EB8-150D-FC41-835A-F717647554C5}" srcOrd="1" destOrd="0" presId="urn:microsoft.com/office/officeart/2005/8/layout/radial2"/>
    <dgm:cxn modelId="{49BAC193-8DCE-F24E-9DFF-81BE89BDACC4}" type="presParOf" srcId="{86516998-2532-CA43-82DD-07FECB8E3B78}" destId="{5EB76A0C-DA45-564F-8737-668DD3B793C1}" srcOrd="1" destOrd="0" presId="urn:microsoft.com/office/officeart/2005/8/layout/radial2"/>
    <dgm:cxn modelId="{6CB65239-0AAF-4F40-BC6E-99221EB8F640}" type="presParOf" srcId="{86516998-2532-CA43-82DD-07FECB8E3B78}" destId="{9ECD66AD-A7F7-BC47-88B4-2637D71D12C7}" srcOrd="2" destOrd="0" presId="urn:microsoft.com/office/officeart/2005/8/layout/radial2"/>
    <dgm:cxn modelId="{63F6A71D-D745-8C47-A5CA-E83DF8791876}" type="presParOf" srcId="{9ECD66AD-A7F7-BC47-88B4-2637D71D12C7}" destId="{76E4E0C9-B3F2-634D-ACEC-AD28F7C35732}" srcOrd="0" destOrd="0" presId="urn:microsoft.com/office/officeart/2005/8/layout/radial2"/>
    <dgm:cxn modelId="{EDFDB735-508C-2847-8D50-06E869C43D40}" type="presParOf" srcId="{9ECD66AD-A7F7-BC47-88B4-2637D71D12C7}" destId="{D94E318B-EE70-C34D-B5B9-DCE56B11C37D}" srcOrd="1" destOrd="0" presId="urn:microsoft.com/office/officeart/2005/8/layout/radial2"/>
    <dgm:cxn modelId="{0AF38617-5C26-FC4C-9C24-291FC8EFC95A}" type="presParOf" srcId="{86516998-2532-CA43-82DD-07FECB8E3B78}" destId="{678B80BC-4F24-7D45-B199-E9211401E0B4}" srcOrd="3" destOrd="0" presId="urn:microsoft.com/office/officeart/2005/8/layout/radial2"/>
    <dgm:cxn modelId="{B17D1A4A-BD00-C641-AA0A-94EC86BB6A01}" type="presParOf" srcId="{86516998-2532-CA43-82DD-07FECB8E3B78}" destId="{2B046A77-288D-4542-9989-93EDE51ECF47}" srcOrd="4" destOrd="0" presId="urn:microsoft.com/office/officeart/2005/8/layout/radial2"/>
    <dgm:cxn modelId="{767EEA8B-07D2-954A-B165-C622543E2AE1}" type="presParOf" srcId="{2B046A77-288D-4542-9989-93EDE51ECF47}" destId="{9E81554D-979F-CC49-92D5-5C3DC2FE3B7C}" srcOrd="0" destOrd="0" presId="urn:microsoft.com/office/officeart/2005/8/layout/radial2"/>
    <dgm:cxn modelId="{7C1F14E5-34DB-B846-A425-3F65D7B7E962}" type="presParOf" srcId="{2B046A77-288D-4542-9989-93EDE51ECF47}" destId="{101BC4F5-0A80-B040-BA2A-FB34AFCA5BC2}" srcOrd="1" destOrd="0" presId="urn:microsoft.com/office/officeart/2005/8/layout/radial2"/>
    <dgm:cxn modelId="{32C063AB-FC5A-B44B-A72A-27FACCE8A758}" type="presParOf" srcId="{86516998-2532-CA43-82DD-07FECB8E3B78}" destId="{1E297F4F-BE10-6240-8EB0-BA53A30312B5}" srcOrd="5" destOrd="0" presId="urn:microsoft.com/office/officeart/2005/8/layout/radial2"/>
    <dgm:cxn modelId="{FD77CC73-792D-2644-87FA-DB49E908BC97}" type="presParOf" srcId="{86516998-2532-CA43-82DD-07FECB8E3B78}" destId="{BE3E2E1D-FBF7-A34F-836C-89B23A55B882}" srcOrd="6" destOrd="0" presId="urn:microsoft.com/office/officeart/2005/8/layout/radial2"/>
    <dgm:cxn modelId="{F71E8410-7531-7F42-A503-BCDEB7A619FC}" type="presParOf" srcId="{BE3E2E1D-FBF7-A34F-836C-89B23A55B882}" destId="{C9B8FC4E-DC57-5440-9FE2-3C2E6EB721AC}" srcOrd="0" destOrd="0" presId="urn:microsoft.com/office/officeart/2005/8/layout/radial2"/>
    <dgm:cxn modelId="{F205C17A-13B8-2F4E-A506-AA32221A653C}" type="presParOf" srcId="{BE3E2E1D-FBF7-A34F-836C-89B23A55B882}" destId="{ABAFC680-56F0-A644-BB01-18713202028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F71DC1-D027-B34E-A8D7-3B1BB60B59F8}" type="doc">
      <dgm:prSet loTypeId="urn:microsoft.com/office/officeart/2005/8/layout/cycle2" loCatId="cycle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5C8463D-12B3-ED4F-8141-43C35B7ECD89}">
      <dgm:prSet/>
      <dgm:spPr/>
      <dgm:t>
        <a:bodyPr/>
        <a:lstStyle/>
        <a:p>
          <a:r>
            <a:rPr lang="en-US" dirty="0"/>
            <a:t>Demographics</a:t>
          </a:r>
        </a:p>
      </dgm:t>
    </dgm:pt>
    <dgm:pt modelId="{AD5175B1-30CB-B24A-83FE-BA301C278674}" type="parTrans" cxnId="{9625291C-4EE7-8242-97AB-6631B4E37CCF}">
      <dgm:prSet/>
      <dgm:spPr/>
      <dgm:t>
        <a:bodyPr/>
        <a:lstStyle/>
        <a:p>
          <a:endParaRPr lang="en-US"/>
        </a:p>
      </dgm:t>
    </dgm:pt>
    <dgm:pt modelId="{37F84EC5-B4C2-1A4B-8B50-146B2642CC32}" type="sibTrans" cxnId="{9625291C-4EE7-8242-97AB-6631B4E37CCF}">
      <dgm:prSet/>
      <dgm:spPr/>
      <dgm:t>
        <a:bodyPr/>
        <a:lstStyle/>
        <a:p>
          <a:endParaRPr lang="en-US"/>
        </a:p>
      </dgm:t>
    </dgm:pt>
    <dgm:pt modelId="{D016B6D5-20AB-4D45-B977-F298EFD5195F}">
      <dgm:prSet/>
      <dgm:spPr/>
      <dgm:t>
        <a:bodyPr/>
        <a:lstStyle/>
        <a:p>
          <a:r>
            <a:rPr lang="en-US" dirty="0"/>
            <a:t>Socioeconomic</a:t>
          </a:r>
        </a:p>
      </dgm:t>
    </dgm:pt>
    <dgm:pt modelId="{D8A0B0B2-6AB5-0847-B13F-EEA868A39357}" type="parTrans" cxnId="{03864534-CF4F-D94E-8BF0-F14EC4CA3E9D}">
      <dgm:prSet/>
      <dgm:spPr/>
      <dgm:t>
        <a:bodyPr/>
        <a:lstStyle/>
        <a:p>
          <a:endParaRPr lang="en-US"/>
        </a:p>
      </dgm:t>
    </dgm:pt>
    <dgm:pt modelId="{5F5AE37A-DB19-3747-BC05-54FB5CFDC32D}" type="sibTrans" cxnId="{03864534-CF4F-D94E-8BF0-F14EC4CA3E9D}">
      <dgm:prSet/>
      <dgm:spPr/>
      <dgm:t>
        <a:bodyPr/>
        <a:lstStyle/>
        <a:p>
          <a:endParaRPr lang="en-US"/>
        </a:p>
      </dgm:t>
    </dgm:pt>
    <dgm:pt modelId="{2F7E27FB-298C-0449-AF7A-6F13FEAA98B1}">
      <dgm:prSet/>
      <dgm:spPr/>
      <dgm:t>
        <a:bodyPr/>
        <a:lstStyle/>
        <a:p>
          <a:r>
            <a:rPr lang="en-US" dirty="0"/>
            <a:t>Resourcing</a:t>
          </a:r>
        </a:p>
      </dgm:t>
    </dgm:pt>
    <dgm:pt modelId="{3B8E55E6-9E02-6945-81A1-4C5E16F1E41A}" type="parTrans" cxnId="{E6A8017E-5AA0-5245-876C-12D4524B80DA}">
      <dgm:prSet/>
      <dgm:spPr/>
      <dgm:t>
        <a:bodyPr/>
        <a:lstStyle/>
        <a:p>
          <a:endParaRPr lang="en-US"/>
        </a:p>
      </dgm:t>
    </dgm:pt>
    <dgm:pt modelId="{24664D67-2DB4-054B-A6CF-893B38CE2DC2}" type="sibTrans" cxnId="{E6A8017E-5AA0-5245-876C-12D4524B80DA}">
      <dgm:prSet/>
      <dgm:spPr/>
      <dgm:t>
        <a:bodyPr/>
        <a:lstStyle/>
        <a:p>
          <a:endParaRPr lang="en-US"/>
        </a:p>
      </dgm:t>
    </dgm:pt>
    <dgm:pt modelId="{DE89F63E-5D72-6A4E-962A-DA5A1F079E5C}">
      <dgm:prSet/>
      <dgm:spPr/>
      <dgm:t>
        <a:bodyPr/>
        <a:lstStyle/>
        <a:p>
          <a:r>
            <a:rPr lang="en-US"/>
            <a:t>Differential Immunity</a:t>
          </a:r>
        </a:p>
      </dgm:t>
    </dgm:pt>
    <dgm:pt modelId="{660588E8-00E8-4F40-9030-452928007D34}" type="parTrans" cxnId="{0BB7D7B3-5E90-5E41-A2C9-7814A1A226A8}">
      <dgm:prSet/>
      <dgm:spPr/>
      <dgm:t>
        <a:bodyPr/>
        <a:lstStyle/>
        <a:p>
          <a:endParaRPr lang="en-US"/>
        </a:p>
      </dgm:t>
    </dgm:pt>
    <dgm:pt modelId="{712EC7CA-5186-4F4D-B69A-536E41CB8ADD}" type="sibTrans" cxnId="{0BB7D7B3-5E90-5E41-A2C9-7814A1A226A8}">
      <dgm:prSet/>
      <dgm:spPr/>
      <dgm:t>
        <a:bodyPr/>
        <a:lstStyle/>
        <a:p>
          <a:endParaRPr lang="en-US"/>
        </a:p>
      </dgm:t>
    </dgm:pt>
    <dgm:pt modelId="{1C1A2585-48FB-594B-9254-03AAADA53DC1}">
      <dgm:prSet/>
      <dgm:spPr/>
      <dgm:t>
        <a:bodyPr/>
        <a:lstStyle/>
        <a:p>
          <a:r>
            <a:rPr lang="en-US" dirty="0"/>
            <a:t>Social Distancing</a:t>
          </a:r>
        </a:p>
      </dgm:t>
    </dgm:pt>
    <dgm:pt modelId="{EBC4D737-8F76-4C4E-A45D-F0FC76C52D4F}" type="parTrans" cxnId="{18AD18DB-792A-D943-9CE5-A51925F09806}">
      <dgm:prSet/>
      <dgm:spPr/>
      <dgm:t>
        <a:bodyPr/>
        <a:lstStyle/>
        <a:p>
          <a:endParaRPr lang="en-US"/>
        </a:p>
      </dgm:t>
    </dgm:pt>
    <dgm:pt modelId="{427566A9-7EEA-314D-AF1E-42C9824A78B7}" type="sibTrans" cxnId="{18AD18DB-792A-D943-9CE5-A51925F09806}">
      <dgm:prSet/>
      <dgm:spPr/>
      <dgm:t>
        <a:bodyPr/>
        <a:lstStyle/>
        <a:p>
          <a:endParaRPr lang="en-US"/>
        </a:p>
      </dgm:t>
    </dgm:pt>
    <dgm:pt modelId="{B6BF00AD-304D-EA46-AB93-0A191A3F3841}">
      <dgm:prSet/>
      <dgm:spPr/>
      <dgm:t>
        <a:bodyPr/>
        <a:lstStyle/>
        <a:p>
          <a:r>
            <a:rPr lang="en-US" dirty="0"/>
            <a:t>Communication and Community Organization</a:t>
          </a:r>
        </a:p>
      </dgm:t>
    </dgm:pt>
    <dgm:pt modelId="{6C07E35D-B1A7-1549-B951-3AA8C610582C}" type="parTrans" cxnId="{74ADD2EE-422E-1A4A-8B86-7D2C3E2D7E91}">
      <dgm:prSet/>
      <dgm:spPr/>
      <dgm:t>
        <a:bodyPr/>
        <a:lstStyle/>
        <a:p>
          <a:endParaRPr lang="en-US"/>
        </a:p>
      </dgm:t>
    </dgm:pt>
    <dgm:pt modelId="{BCD4D3C9-08AB-C741-AF4D-00B2827B046D}" type="sibTrans" cxnId="{74ADD2EE-422E-1A4A-8B86-7D2C3E2D7E91}">
      <dgm:prSet/>
      <dgm:spPr/>
      <dgm:t>
        <a:bodyPr/>
        <a:lstStyle/>
        <a:p>
          <a:endParaRPr lang="en-US"/>
        </a:p>
      </dgm:t>
    </dgm:pt>
    <dgm:pt modelId="{AFB0A812-034B-0D4B-B48F-1ABCE16AD627}" type="pres">
      <dgm:prSet presAssocID="{85F71DC1-D027-B34E-A8D7-3B1BB60B59F8}" presName="cycle" presStyleCnt="0">
        <dgm:presLayoutVars>
          <dgm:dir/>
          <dgm:resizeHandles val="exact"/>
        </dgm:presLayoutVars>
      </dgm:prSet>
      <dgm:spPr/>
    </dgm:pt>
    <dgm:pt modelId="{BC028992-FFC7-D54D-87D1-BC6E653AE4C5}" type="pres">
      <dgm:prSet presAssocID="{75C8463D-12B3-ED4F-8141-43C35B7ECD89}" presName="node" presStyleLbl="node1" presStyleIdx="0" presStyleCnt="6">
        <dgm:presLayoutVars>
          <dgm:bulletEnabled val="1"/>
        </dgm:presLayoutVars>
      </dgm:prSet>
      <dgm:spPr/>
    </dgm:pt>
    <dgm:pt modelId="{E6446E6A-E495-4146-AB1E-F7A1FF21AF8F}" type="pres">
      <dgm:prSet presAssocID="{37F84EC5-B4C2-1A4B-8B50-146B2642CC32}" presName="sibTrans" presStyleLbl="sibTrans2D1" presStyleIdx="0" presStyleCnt="6"/>
      <dgm:spPr/>
    </dgm:pt>
    <dgm:pt modelId="{AE8418B6-96CF-A344-BEA6-AFE35680679A}" type="pres">
      <dgm:prSet presAssocID="{37F84EC5-B4C2-1A4B-8B50-146B2642CC32}" presName="connectorText" presStyleLbl="sibTrans2D1" presStyleIdx="0" presStyleCnt="6"/>
      <dgm:spPr/>
    </dgm:pt>
    <dgm:pt modelId="{2B674F46-9B77-D44C-8DFE-6D6D5297B667}" type="pres">
      <dgm:prSet presAssocID="{D016B6D5-20AB-4D45-B977-F298EFD5195F}" presName="node" presStyleLbl="node1" presStyleIdx="1" presStyleCnt="6">
        <dgm:presLayoutVars>
          <dgm:bulletEnabled val="1"/>
        </dgm:presLayoutVars>
      </dgm:prSet>
      <dgm:spPr/>
    </dgm:pt>
    <dgm:pt modelId="{40FB2842-ADE9-9D4E-9353-BF67CC2DAA0D}" type="pres">
      <dgm:prSet presAssocID="{5F5AE37A-DB19-3747-BC05-54FB5CFDC32D}" presName="sibTrans" presStyleLbl="sibTrans2D1" presStyleIdx="1" presStyleCnt="6"/>
      <dgm:spPr/>
    </dgm:pt>
    <dgm:pt modelId="{27BC3515-6DA0-2C47-A580-F86F79CCB640}" type="pres">
      <dgm:prSet presAssocID="{5F5AE37A-DB19-3747-BC05-54FB5CFDC32D}" presName="connectorText" presStyleLbl="sibTrans2D1" presStyleIdx="1" presStyleCnt="6"/>
      <dgm:spPr/>
    </dgm:pt>
    <dgm:pt modelId="{EFF294BE-A01D-7B43-8F19-BB48A642094B}" type="pres">
      <dgm:prSet presAssocID="{2F7E27FB-298C-0449-AF7A-6F13FEAA98B1}" presName="node" presStyleLbl="node1" presStyleIdx="2" presStyleCnt="6">
        <dgm:presLayoutVars>
          <dgm:bulletEnabled val="1"/>
        </dgm:presLayoutVars>
      </dgm:prSet>
      <dgm:spPr/>
    </dgm:pt>
    <dgm:pt modelId="{C2B6A77F-DEA9-5548-B3B8-51C92A8A014E}" type="pres">
      <dgm:prSet presAssocID="{24664D67-2DB4-054B-A6CF-893B38CE2DC2}" presName="sibTrans" presStyleLbl="sibTrans2D1" presStyleIdx="2" presStyleCnt="6"/>
      <dgm:spPr/>
    </dgm:pt>
    <dgm:pt modelId="{BA8E08C4-CC62-DD47-A8E7-73DC138230D3}" type="pres">
      <dgm:prSet presAssocID="{24664D67-2DB4-054B-A6CF-893B38CE2DC2}" presName="connectorText" presStyleLbl="sibTrans2D1" presStyleIdx="2" presStyleCnt="6"/>
      <dgm:spPr/>
    </dgm:pt>
    <dgm:pt modelId="{E937865E-5897-9944-97C9-83271E5788F3}" type="pres">
      <dgm:prSet presAssocID="{DE89F63E-5D72-6A4E-962A-DA5A1F079E5C}" presName="node" presStyleLbl="node1" presStyleIdx="3" presStyleCnt="6">
        <dgm:presLayoutVars>
          <dgm:bulletEnabled val="1"/>
        </dgm:presLayoutVars>
      </dgm:prSet>
      <dgm:spPr/>
    </dgm:pt>
    <dgm:pt modelId="{0DED10BE-D892-014A-B39A-21FBBEE87C42}" type="pres">
      <dgm:prSet presAssocID="{712EC7CA-5186-4F4D-B69A-536E41CB8ADD}" presName="sibTrans" presStyleLbl="sibTrans2D1" presStyleIdx="3" presStyleCnt="6"/>
      <dgm:spPr/>
    </dgm:pt>
    <dgm:pt modelId="{4916BE9D-523F-A64A-8E84-FDCEECB08F66}" type="pres">
      <dgm:prSet presAssocID="{712EC7CA-5186-4F4D-B69A-536E41CB8ADD}" presName="connectorText" presStyleLbl="sibTrans2D1" presStyleIdx="3" presStyleCnt="6"/>
      <dgm:spPr/>
    </dgm:pt>
    <dgm:pt modelId="{EEA11C1E-F0FC-A141-A187-D4CBDF5E7BB0}" type="pres">
      <dgm:prSet presAssocID="{1C1A2585-48FB-594B-9254-03AAADA53DC1}" presName="node" presStyleLbl="node1" presStyleIdx="4" presStyleCnt="6">
        <dgm:presLayoutVars>
          <dgm:bulletEnabled val="1"/>
        </dgm:presLayoutVars>
      </dgm:prSet>
      <dgm:spPr/>
    </dgm:pt>
    <dgm:pt modelId="{63B9E422-9AE5-7349-A8AB-A4446E48E888}" type="pres">
      <dgm:prSet presAssocID="{427566A9-7EEA-314D-AF1E-42C9824A78B7}" presName="sibTrans" presStyleLbl="sibTrans2D1" presStyleIdx="4" presStyleCnt="6"/>
      <dgm:spPr/>
    </dgm:pt>
    <dgm:pt modelId="{9F907FA4-5252-8442-ADC5-1DEAAEC35A4A}" type="pres">
      <dgm:prSet presAssocID="{427566A9-7EEA-314D-AF1E-42C9824A78B7}" presName="connectorText" presStyleLbl="sibTrans2D1" presStyleIdx="4" presStyleCnt="6"/>
      <dgm:spPr/>
    </dgm:pt>
    <dgm:pt modelId="{1723D996-0BE1-8444-B92F-910474A630DB}" type="pres">
      <dgm:prSet presAssocID="{B6BF00AD-304D-EA46-AB93-0A191A3F3841}" presName="node" presStyleLbl="node1" presStyleIdx="5" presStyleCnt="6">
        <dgm:presLayoutVars>
          <dgm:bulletEnabled val="1"/>
        </dgm:presLayoutVars>
      </dgm:prSet>
      <dgm:spPr/>
    </dgm:pt>
    <dgm:pt modelId="{8E96F9F2-9CD4-AD4E-B584-89F93A846E04}" type="pres">
      <dgm:prSet presAssocID="{BCD4D3C9-08AB-C741-AF4D-00B2827B046D}" presName="sibTrans" presStyleLbl="sibTrans2D1" presStyleIdx="5" presStyleCnt="6"/>
      <dgm:spPr/>
    </dgm:pt>
    <dgm:pt modelId="{AA98F2A1-3A18-3B4B-BE4A-985DB7ACF343}" type="pres">
      <dgm:prSet presAssocID="{BCD4D3C9-08AB-C741-AF4D-00B2827B046D}" presName="connectorText" presStyleLbl="sibTrans2D1" presStyleIdx="5" presStyleCnt="6"/>
      <dgm:spPr/>
    </dgm:pt>
  </dgm:ptLst>
  <dgm:cxnLst>
    <dgm:cxn modelId="{D7522C04-3691-0745-8161-70456F72428B}" type="presOf" srcId="{5F5AE37A-DB19-3747-BC05-54FB5CFDC32D}" destId="{27BC3515-6DA0-2C47-A580-F86F79CCB640}" srcOrd="1" destOrd="0" presId="urn:microsoft.com/office/officeart/2005/8/layout/cycle2"/>
    <dgm:cxn modelId="{FE07AE07-A3A8-9543-8153-5086ADB01D43}" type="presOf" srcId="{B6BF00AD-304D-EA46-AB93-0A191A3F3841}" destId="{1723D996-0BE1-8444-B92F-910474A630DB}" srcOrd="0" destOrd="0" presId="urn:microsoft.com/office/officeart/2005/8/layout/cycle2"/>
    <dgm:cxn modelId="{D2F8E50B-469B-C242-84F1-0E283AB3F730}" type="presOf" srcId="{DE89F63E-5D72-6A4E-962A-DA5A1F079E5C}" destId="{E937865E-5897-9944-97C9-83271E5788F3}" srcOrd="0" destOrd="0" presId="urn:microsoft.com/office/officeart/2005/8/layout/cycle2"/>
    <dgm:cxn modelId="{B0669F15-1D0E-3647-9390-EC46C2935247}" type="presOf" srcId="{BCD4D3C9-08AB-C741-AF4D-00B2827B046D}" destId="{AA98F2A1-3A18-3B4B-BE4A-985DB7ACF343}" srcOrd="1" destOrd="0" presId="urn:microsoft.com/office/officeart/2005/8/layout/cycle2"/>
    <dgm:cxn modelId="{9625291C-4EE7-8242-97AB-6631B4E37CCF}" srcId="{85F71DC1-D027-B34E-A8D7-3B1BB60B59F8}" destId="{75C8463D-12B3-ED4F-8141-43C35B7ECD89}" srcOrd="0" destOrd="0" parTransId="{AD5175B1-30CB-B24A-83FE-BA301C278674}" sibTransId="{37F84EC5-B4C2-1A4B-8B50-146B2642CC32}"/>
    <dgm:cxn modelId="{3503F82A-6AD1-DE4D-A605-1FEB86A456ED}" type="presOf" srcId="{2F7E27FB-298C-0449-AF7A-6F13FEAA98B1}" destId="{EFF294BE-A01D-7B43-8F19-BB48A642094B}" srcOrd="0" destOrd="0" presId="urn:microsoft.com/office/officeart/2005/8/layout/cycle2"/>
    <dgm:cxn modelId="{03864534-CF4F-D94E-8BF0-F14EC4CA3E9D}" srcId="{85F71DC1-D027-B34E-A8D7-3B1BB60B59F8}" destId="{D016B6D5-20AB-4D45-B977-F298EFD5195F}" srcOrd="1" destOrd="0" parTransId="{D8A0B0B2-6AB5-0847-B13F-EEA868A39357}" sibTransId="{5F5AE37A-DB19-3747-BC05-54FB5CFDC32D}"/>
    <dgm:cxn modelId="{DCC35D35-B4BB-7C48-8183-8FAC4ADB7154}" type="presOf" srcId="{85F71DC1-D027-B34E-A8D7-3B1BB60B59F8}" destId="{AFB0A812-034B-0D4B-B48F-1ABCE16AD627}" srcOrd="0" destOrd="0" presId="urn:microsoft.com/office/officeart/2005/8/layout/cycle2"/>
    <dgm:cxn modelId="{1FF91C38-621F-0F4A-A9C4-614EE867BAE4}" type="presOf" srcId="{37F84EC5-B4C2-1A4B-8B50-146B2642CC32}" destId="{AE8418B6-96CF-A344-BEA6-AFE35680679A}" srcOrd="1" destOrd="0" presId="urn:microsoft.com/office/officeart/2005/8/layout/cycle2"/>
    <dgm:cxn modelId="{18D3DE4C-80AC-9648-87AD-43E03FE740E3}" type="presOf" srcId="{75C8463D-12B3-ED4F-8141-43C35B7ECD89}" destId="{BC028992-FFC7-D54D-87D1-BC6E653AE4C5}" srcOrd="0" destOrd="0" presId="urn:microsoft.com/office/officeart/2005/8/layout/cycle2"/>
    <dgm:cxn modelId="{1696CB62-1B1C-DC41-B579-41EFA6F40C38}" type="presOf" srcId="{24664D67-2DB4-054B-A6CF-893B38CE2DC2}" destId="{BA8E08C4-CC62-DD47-A8E7-73DC138230D3}" srcOrd="1" destOrd="0" presId="urn:microsoft.com/office/officeart/2005/8/layout/cycle2"/>
    <dgm:cxn modelId="{10A2D57A-6BBB-1B48-93AE-CA49BC376148}" type="presOf" srcId="{1C1A2585-48FB-594B-9254-03AAADA53DC1}" destId="{EEA11C1E-F0FC-A141-A187-D4CBDF5E7BB0}" srcOrd="0" destOrd="0" presId="urn:microsoft.com/office/officeart/2005/8/layout/cycle2"/>
    <dgm:cxn modelId="{E6A8017E-5AA0-5245-876C-12D4524B80DA}" srcId="{85F71DC1-D027-B34E-A8D7-3B1BB60B59F8}" destId="{2F7E27FB-298C-0449-AF7A-6F13FEAA98B1}" srcOrd="2" destOrd="0" parTransId="{3B8E55E6-9E02-6945-81A1-4C5E16F1E41A}" sibTransId="{24664D67-2DB4-054B-A6CF-893B38CE2DC2}"/>
    <dgm:cxn modelId="{A9291A91-AF1B-0343-8BDD-B51776323145}" type="presOf" srcId="{37F84EC5-B4C2-1A4B-8B50-146B2642CC32}" destId="{E6446E6A-E495-4146-AB1E-F7A1FF21AF8F}" srcOrd="0" destOrd="0" presId="urn:microsoft.com/office/officeart/2005/8/layout/cycle2"/>
    <dgm:cxn modelId="{C02117A8-D14B-F848-8A51-65BC7524CDD8}" type="presOf" srcId="{427566A9-7EEA-314D-AF1E-42C9824A78B7}" destId="{9F907FA4-5252-8442-ADC5-1DEAAEC35A4A}" srcOrd="1" destOrd="0" presId="urn:microsoft.com/office/officeart/2005/8/layout/cycle2"/>
    <dgm:cxn modelId="{18F3B2AA-4356-EC4A-B233-509980D891B0}" type="presOf" srcId="{712EC7CA-5186-4F4D-B69A-536E41CB8ADD}" destId="{4916BE9D-523F-A64A-8E84-FDCEECB08F66}" srcOrd="1" destOrd="0" presId="urn:microsoft.com/office/officeart/2005/8/layout/cycle2"/>
    <dgm:cxn modelId="{0BB7D7B3-5E90-5E41-A2C9-7814A1A226A8}" srcId="{85F71DC1-D027-B34E-A8D7-3B1BB60B59F8}" destId="{DE89F63E-5D72-6A4E-962A-DA5A1F079E5C}" srcOrd="3" destOrd="0" parTransId="{660588E8-00E8-4F40-9030-452928007D34}" sibTransId="{712EC7CA-5186-4F4D-B69A-536E41CB8ADD}"/>
    <dgm:cxn modelId="{EFCE6BBA-85F6-8D4D-B90C-D5BECEF3FD9B}" type="presOf" srcId="{712EC7CA-5186-4F4D-B69A-536E41CB8ADD}" destId="{0DED10BE-D892-014A-B39A-21FBBEE87C42}" srcOrd="0" destOrd="0" presId="urn:microsoft.com/office/officeart/2005/8/layout/cycle2"/>
    <dgm:cxn modelId="{65D7C0C0-FEF1-7F44-8898-98AA2C50417E}" type="presOf" srcId="{427566A9-7EEA-314D-AF1E-42C9824A78B7}" destId="{63B9E422-9AE5-7349-A8AB-A4446E48E888}" srcOrd="0" destOrd="0" presId="urn:microsoft.com/office/officeart/2005/8/layout/cycle2"/>
    <dgm:cxn modelId="{18AD18DB-792A-D943-9CE5-A51925F09806}" srcId="{85F71DC1-D027-B34E-A8D7-3B1BB60B59F8}" destId="{1C1A2585-48FB-594B-9254-03AAADA53DC1}" srcOrd="4" destOrd="0" parTransId="{EBC4D737-8F76-4C4E-A45D-F0FC76C52D4F}" sibTransId="{427566A9-7EEA-314D-AF1E-42C9824A78B7}"/>
    <dgm:cxn modelId="{DBE34BDD-FBA0-5346-897D-6C876E71BA68}" type="presOf" srcId="{BCD4D3C9-08AB-C741-AF4D-00B2827B046D}" destId="{8E96F9F2-9CD4-AD4E-B584-89F93A846E04}" srcOrd="0" destOrd="0" presId="urn:microsoft.com/office/officeart/2005/8/layout/cycle2"/>
    <dgm:cxn modelId="{348576E1-60B3-1C49-B928-1B5743E3115F}" type="presOf" srcId="{5F5AE37A-DB19-3747-BC05-54FB5CFDC32D}" destId="{40FB2842-ADE9-9D4E-9353-BF67CC2DAA0D}" srcOrd="0" destOrd="0" presId="urn:microsoft.com/office/officeart/2005/8/layout/cycle2"/>
    <dgm:cxn modelId="{CF2517E8-7E3A-4840-B476-3F74524A50D9}" type="presOf" srcId="{D016B6D5-20AB-4D45-B977-F298EFD5195F}" destId="{2B674F46-9B77-D44C-8DFE-6D6D5297B667}" srcOrd="0" destOrd="0" presId="urn:microsoft.com/office/officeart/2005/8/layout/cycle2"/>
    <dgm:cxn modelId="{74ADD2EE-422E-1A4A-8B86-7D2C3E2D7E91}" srcId="{85F71DC1-D027-B34E-A8D7-3B1BB60B59F8}" destId="{B6BF00AD-304D-EA46-AB93-0A191A3F3841}" srcOrd="5" destOrd="0" parTransId="{6C07E35D-B1A7-1549-B951-3AA8C610582C}" sibTransId="{BCD4D3C9-08AB-C741-AF4D-00B2827B046D}"/>
    <dgm:cxn modelId="{6A2A08F5-A78D-D34E-9534-074BAD0880DC}" type="presOf" srcId="{24664D67-2DB4-054B-A6CF-893B38CE2DC2}" destId="{C2B6A77F-DEA9-5548-B3B8-51C92A8A014E}" srcOrd="0" destOrd="0" presId="urn:microsoft.com/office/officeart/2005/8/layout/cycle2"/>
    <dgm:cxn modelId="{6710151F-B0CF-7C47-AF80-9BE33939632B}" type="presParOf" srcId="{AFB0A812-034B-0D4B-B48F-1ABCE16AD627}" destId="{BC028992-FFC7-D54D-87D1-BC6E653AE4C5}" srcOrd="0" destOrd="0" presId="urn:microsoft.com/office/officeart/2005/8/layout/cycle2"/>
    <dgm:cxn modelId="{37445D3A-1C8D-D943-A8D2-156768D27958}" type="presParOf" srcId="{AFB0A812-034B-0D4B-B48F-1ABCE16AD627}" destId="{E6446E6A-E495-4146-AB1E-F7A1FF21AF8F}" srcOrd="1" destOrd="0" presId="urn:microsoft.com/office/officeart/2005/8/layout/cycle2"/>
    <dgm:cxn modelId="{A0F0EEE4-2A8A-0E4E-965E-7F9A902E2D6B}" type="presParOf" srcId="{E6446E6A-E495-4146-AB1E-F7A1FF21AF8F}" destId="{AE8418B6-96CF-A344-BEA6-AFE35680679A}" srcOrd="0" destOrd="0" presId="urn:microsoft.com/office/officeart/2005/8/layout/cycle2"/>
    <dgm:cxn modelId="{CDA69D55-3D5F-234A-B57B-5A55D92757D9}" type="presParOf" srcId="{AFB0A812-034B-0D4B-B48F-1ABCE16AD627}" destId="{2B674F46-9B77-D44C-8DFE-6D6D5297B667}" srcOrd="2" destOrd="0" presId="urn:microsoft.com/office/officeart/2005/8/layout/cycle2"/>
    <dgm:cxn modelId="{26CF4183-3DD4-D34C-808F-DFC3792E27C3}" type="presParOf" srcId="{AFB0A812-034B-0D4B-B48F-1ABCE16AD627}" destId="{40FB2842-ADE9-9D4E-9353-BF67CC2DAA0D}" srcOrd="3" destOrd="0" presId="urn:microsoft.com/office/officeart/2005/8/layout/cycle2"/>
    <dgm:cxn modelId="{CDCFC54A-5417-924B-9F73-5B7D30674195}" type="presParOf" srcId="{40FB2842-ADE9-9D4E-9353-BF67CC2DAA0D}" destId="{27BC3515-6DA0-2C47-A580-F86F79CCB640}" srcOrd="0" destOrd="0" presId="urn:microsoft.com/office/officeart/2005/8/layout/cycle2"/>
    <dgm:cxn modelId="{0A65FABF-A64D-D84F-A3FF-3FD46F33B433}" type="presParOf" srcId="{AFB0A812-034B-0D4B-B48F-1ABCE16AD627}" destId="{EFF294BE-A01D-7B43-8F19-BB48A642094B}" srcOrd="4" destOrd="0" presId="urn:microsoft.com/office/officeart/2005/8/layout/cycle2"/>
    <dgm:cxn modelId="{D392A48E-21F7-8743-AFFC-7DE2D8F9321D}" type="presParOf" srcId="{AFB0A812-034B-0D4B-B48F-1ABCE16AD627}" destId="{C2B6A77F-DEA9-5548-B3B8-51C92A8A014E}" srcOrd="5" destOrd="0" presId="urn:microsoft.com/office/officeart/2005/8/layout/cycle2"/>
    <dgm:cxn modelId="{1DEFDE23-C104-B34F-AD31-5AB401651805}" type="presParOf" srcId="{C2B6A77F-DEA9-5548-B3B8-51C92A8A014E}" destId="{BA8E08C4-CC62-DD47-A8E7-73DC138230D3}" srcOrd="0" destOrd="0" presId="urn:microsoft.com/office/officeart/2005/8/layout/cycle2"/>
    <dgm:cxn modelId="{E02FB1EA-24FA-624B-B04B-D5A2855BCA37}" type="presParOf" srcId="{AFB0A812-034B-0D4B-B48F-1ABCE16AD627}" destId="{E937865E-5897-9944-97C9-83271E5788F3}" srcOrd="6" destOrd="0" presId="urn:microsoft.com/office/officeart/2005/8/layout/cycle2"/>
    <dgm:cxn modelId="{D31A18BB-DA4E-A143-92FF-C4B0E28CF36F}" type="presParOf" srcId="{AFB0A812-034B-0D4B-B48F-1ABCE16AD627}" destId="{0DED10BE-D892-014A-B39A-21FBBEE87C42}" srcOrd="7" destOrd="0" presId="urn:microsoft.com/office/officeart/2005/8/layout/cycle2"/>
    <dgm:cxn modelId="{9E20459D-0D33-DD4C-B04A-5939982F98D8}" type="presParOf" srcId="{0DED10BE-D892-014A-B39A-21FBBEE87C42}" destId="{4916BE9D-523F-A64A-8E84-FDCEECB08F66}" srcOrd="0" destOrd="0" presId="urn:microsoft.com/office/officeart/2005/8/layout/cycle2"/>
    <dgm:cxn modelId="{B11DA1D2-A4E2-C143-83B2-7B9CAA576655}" type="presParOf" srcId="{AFB0A812-034B-0D4B-B48F-1ABCE16AD627}" destId="{EEA11C1E-F0FC-A141-A187-D4CBDF5E7BB0}" srcOrd="8" destOrd="0" presId="urn:microsoft.com/office/officeart/2005/8/layout/cycle2"/>
    <dgm:cxn modelId="{2D4F5845-D7FC-E94A-8656-9EEC13AC8074}" type="presParOf" srcId="{AFB0A812-034B-0D4B-B48F-1ABCE16AD627}" destId="{63B9E422-9AE5-7349-A8AB-A4446E48E888}" srcOrd="9" destOrd="0" presId="urn:microsoft.com/office/officeart/2005/8/layout/cycle2"/>
    <dgm:cxn modelId="{4F23C89A-9570-674E-A534-4FE93B42B0E8}" type="presParOf" srcId="{63B9E422-9AE5-7349-A8AB-A4446E48E888}" destId="{9F907FA4-5252-8442-ADC5-1DEAAEC35A4A}" srcOrd="0" destOrd="0" presId="urn:microsoft.com/office/officeart/2005/8/layout/cycle2"/>
    <dgm:cxn modelId="{5A0D85DC-489A-554F-AC32-1EC8E608B51E}" type="presParOf" srcId="{AFB0A812-034B-0D4B-B48F-1ABCE16AD627}" destId="{1723D996-0BE1-8444-B92F-910474A630DB}" srcOrd="10" destOrd="0" presId="urn:microsoft.com/office/officeart/2005/8/layout/cycle2"/>
    <dgm:cxn modelId="{C3AD9996-2CB8-A640-A3FB-AB842D99A9E8}" type="presParOf" srcId="{AFB0A812-034B-0D4B-B48F-1ABCE16AD627}" destId="{8E96F9F2-9CD4-AD4E-B584-89F93A846E04}" srcOrd="11" destOrd="0" presId="urn:microsoft.com/office/officeart/2005/8/layout/cycle2"/>
    <dgm:cxn modelId="{832706E1-6416-444D-8D41-E6AA81D5A5CD}" type="presParOf" srcId="{8E96F9F2-9CD4-AD4E-B584-89F93A846E04}" destId="{AA98F2A1-3A18-3B4B-BE4A-985DB7ACF34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12155F-F766-FA40-8BCB-699CD4FFC17D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0"/>
      <dgm:spPr/>
    </dgm:pt>
    <dgm:pt modelId="{5B6604A4-20A7-3F4D-B36B-FEC4A0C5632F}" type="pres">
      <dgm:prSet presAssocID="{4712155F-F766-FA40-8BCB-699CD4FFC17D}" presName="Name0" presStyleCnt="0">
        <dgm:presLayoutVars>
          <dgm:dir/>
          <dgm:animLvl val="lvl"/>
          <dgm:resizeHandles val="exact"/>
        </dgm:presLayoutVars>
      </dgm:prSet>
      <dgm:spPr/>
    </dgm:pt>
    <dgm:pt modelId="{5AADA30A-1481-5741-8FBA-B89D1ED1F4A3}" type="pres">
      <dgm:prSet presAssocID="{4712155F-F766-FA40-8BCB-699CD4FFC17D}" presName="dummy" presStyleCnt="0"/>
      <dgm:spPr/>
    </dgm:pt>
    <dgm:pt modelId="{E1463E1C-D373-CE4F-ACC9-E12537AC5325}" type="pres">
      <dgm:prSet presAssocID="{4712155F-F766-FA40-8BCB-699CD4FFC17D}" presName="linH" presStyleCnt="0"/>
      <dgm:spPr/>
    </dgm:pt>
    <dgm:pt modelId="{0B55AC19-BF66-F44B-8702-72EA3568BEAF}" type="pres">
      <dgm:prSet presAssocID="{4712155F-F766-FA40-8BCB-699CD4FFC17D}" presName="padding1" presStyleCnt="0"/>
      <dgm:spPr/>
    </dgm:pt>
    <dgm:pt modelId="{E1BD7FFF-CB65-8143-8696-5FC5DDA74C02}" type="pres">
      <dgm:prSet presAssocID="{4712155F-F766-FA40-8BCB-699CD4FFC17D}" presName="padding2" presStyleCnt="0"/>
      <dgm:spPr/>
    </dgm:pt>
    <dgm:pt modelId="{3E3FDDA8-5E50-F943-BC68-E5FBBFD327B4}" type="pres">
      <dgm:prSet presAssocID="{4712155F-F766-FA40-8BCB-699CD4FFC17D}" presName="negArrow" presStyleCnt="0"/>
      <dgm:spPr/>
    </dgm:pt>
    <dgm:pt modelId="{335E2492-A4C4-8E42-8433-5F0B301D70EC}" type="pres">
      <dgm:prSet presAssocID="{4712155F-F766-FA40-8BCB-699CD4FFC17D}" presName="backgroundArrow" presStyleLbl="node1" presStyleIdx="0" presStyleCnt="1"/>
      <dgm:spPr/>
    </dgm:pt>
  </dgm:ptLst>
  <dgm:cxnLst>
    <dgm:cxn modelId="{DC99D9CA-FF83-3947-BB42-BB23C19C2253}" type="presOf" srcId="{4712155F-F766-FA40-8BCB-699CD4FFC17D}" destId="{5B6604A4-20A7-3F4D-B36B-FEC4A0C5632F}" srcOrd="0" destOrd="0" presId="urn:microsoft.com/office/officeart/2005/8/layout/hProcess3"/>
    <dgm:cxn modelId="{66C580F4-6177-A34A-932B-4C64DD7F0420}" type="presParOf" srcId="{5B6604A4-20A7-3F4D-B36B-FEC4A0C5632F}" destId="{5AADA30A-1481-5741-8FBA-B89D1ED1F4A3}" srcOrd="0" destOrd="0" presId="urn:microsoft.com/office/officeart/2005/8/layout/hProcess3"/>
    <dgm:cxn modelId="{BF850E6B-1AD8-8C4B-B5E8-BAECAC81AF06}" type="presParOf" srcId="{5B6604A4-20A7-3F4D-B36B-FEC4A0C5632F}" destId="{E1463E1C-D373-CE4F-ACC9-E12537AC5325}" srcOrd="1" destOrd="0" presId="urn:microsoft.com/office/officeart/2005/8/layout/hProcess3"/>
    <dgm:cxn modelId="{C801D12B-39DB-3348-AE0C-0DBD875F751F}" type="presParOf" srcId="{E1463E1C-D373-CE4F-ACC9-E12537AC5325}" destId="{0B55AC19-BF66-F44B-8702-72EA3568BEAF}" srcOrd="0" destOrd="0" presId="urn:microsoft.com/office/officeart/2005/8/layout/hProcess3"/>
    <dgm:cxn modelId="{36F6E36C-6B49-D948-AAEA-3609675B1E2F}" type="presParOf" srcId="{E1463E1C-D373-CE4F-ACC9-E12537AC5325}" destId="{E1BD7FFF-CB65-8143-8696-5FC5DDA74C02}" srcOrd="1" destOrd="0" presId="urn:microsoft.com/office/officeart/2005/8/layout/hProcess3"/>
    <dgm:cxn modelId="{76B50518-EB57-EF47-924F-1229877AD154}" type="presParOf" srcId="{E1463E1C-D373-CE4F-ACC9-E12537AC5325}" destId="{3E3FDDA8-5E50-F943-BC68-E5FBBFD327B4}" srcOrd="2" destOrd="0" presId="urn:microsoft.com/office/officeart/2005/8/layout/hProcess3"/>
    <dgm:cxn modelId="{D74742E2-59C3-7845-B3D2-A6A418FFD462}" type="presParOf" srcId="{E1463E1C-D373-CE4F-ACC9-E12537AC5325}" destId="{335E2492-A4C4-8E42-8433-5F0B301D70EC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97F4F-BE10-6240-8EB0-BA53A30312B5}">
      <dsp:nvSpPr>
        <dsp:cNvPr id="0" name=""/>
        <dsp:cNvSpPr/>
      </dsp:nvSpPr>
      <dsp:spPr>
        <a:xfrm rot="2561964">
          <a:off x="3814628" y="3195774"/>
          <a:ext cx="689822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689822" y="1942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B80BC-4F24-7D45-B199-E9211401E0B4}">
      <dsp:nvSpPr>
        <dsp:cNvPr id="0" name=""/>
        <dsp:cNvSpPr/>
      </dsp:nvSpPr>
      <dsp:spPr>
        <a:xfrm>
          <a:off x="3906057" y="2255690"/>
          <a:ext cx="766847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766847" y="1942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76A0C-DA45-564F-8737-668DD3B793C1}">
      <dsp:nvSpPr>
        <dsp:cNvPr id="0" name=""/>
        <dsp:cNvSpPr/>
      </dsp:nvSpPr>
      <dsp:spPr>
        <a:xfrm rot="19038036">
          <a:off x="3814628" y="1315605"/>
          <a:ext cx="689822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689822" y="1942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A3EB8-150D-FC41-835A-F717647554C5}">
      <dsp:nvSpPr>
        <dsp:cNvPr id="0" name=""/>
        <dsp:cNvSpPr/>
      </dsp:nvSpPr>
      <dsp:spPr>
        <a:xfrm>
          <a:off x="2047475" y="1181830"/>
          <a:ext cx="2186567" cy="21865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6E4E0C9-B3F2-634D-ACEC-AD28F7C35732}">
      <dsp:nvSpPr>
        <dsp:cNvPr id="0" name=""/>
        <dsp:cNvSpPr/>
      </dsp:nvSpPr>
      <dsp:spPr>
        <a:xfrm>
          <a:off x="4239139" y="309"/>
          <a:ext cx="1311940" cy="13119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Preaching</a:t>
          </a:r>
        </a:p>
      </dsp:txBody>
      <dsp:txXfrm>
        <a:off x="4431268" y="192438"/>
        <a:ext cx="927682" cy="927682"/>
      </dsp:txXfrm>
    </dsp:sp>
    <dsp:sp modelId="{9E81554D-979F-CC49-92D5-5C3DC2FE3B7C}">
      <dsp:nvSpPr>
        <dsp:cNvPr id="0" name=""/>
        <dsp:cNvSpPr/>
      </dsp:nvSpPr>
      <dsp:spPr>
        <a:xfrm>
          <a:off x="4672904" y="1619143"/>
          <a:ext cx="1311940" cy="13119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Teaching</a:t>
          </a:r>
        </a:p>
      </dsp:txBody>
      <dsp:txXfrm>
        <a:off x="4865033" y="1811272"/>
        <a:ext cx="927682" cy="927682"/>
      </dsp:txXfrm>
    </dsp:sp>
    <dsp:sp modelId="{C9B8FC4E-DC57-5440-9FE2-3C2E6EB721AC}">
      <dsp:nvSpPr>
        <dsp:cNvPr id="0" name=""/>
        <dsp:cNvSpPr/>
      </dsp:nvSpPr>
      <dsp:spPr>
        <a:xfrm>
          <a:off x="4239139" y="3237978"/>
          <a:ext cx="1311940" cy="13119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Healing</a:t>
          </a:r>
        </a:p>
      </dsp:txBody>
      <dsp:txXfrm>
        <a:off x="4431268" y="3430107"/>
        <a:ext cx="927682" cy="9276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97F4F-BE10-6240-8EB0-BA53A30312B5}">
      <dsp:nvSpPr>
        <dsp:cNvPr id="0" name=""/>
        <dsp:cNvSpPr/>
      </dsp:nvSpPr>
      <dsp:spPr>
        <a:xfrm rot="2671421">
          <a:off x="3822471" y="2920095"/>
          <a:ext cx="205772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205772" y="1942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B80BC-4F24-7D45-B199-E9211401E0B4}">
      <dsp:nvSpPr>
        <dsp:cNvPr id="0" name=""/>
        <dsp:cNvSpPr/>
      </dsp:nvSpPr>
      <dsp:spPr>
        <a:xfrm>
          <a:off x="3852003" y="2095272"/>
          <a:ext cx="766847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766847" y="1942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76A0C-DA45-564F-8737-668DD3B793C1}">
      <dsp:nvSpPr>
        <dsp:cNvPr id="0" name=""/>
        <dsp:cNvSpPr/>
      </dsp:nvSpPr>
      <dsp:spPr>
        <a:xfrm rot="19038036">
          <a:off x="3760575" y="1155188"/>
          <a:ext cx="689822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689822" y="1942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A3EB8-150D-FC41-835A-F717647554C5}">
      <dsp:nvSpPr>
        <dsp:cNvPr id="0" name=""/>
        <dsp:cNvSpPr/>
      </dsp:nvSpPr>
      <dsp:spPr>
        <a:xfrm>
          <a:off x="1993421" y="1021412"/>
          <a:ext cx="2186567" cy="21865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6E4E0C9-B3F2-634D-ACEC-AD28F7C35732}">
      <dsp:nvSpPr>
        <dsp:cNvPr id="0" name=""/>
        <dsp:cNvSpPr/>
      </dsp:nvSpPr>
      <dsp:spPr>
        <a:xfrm>
          <a:off x="4185086" y="-160108"/>
          <a:ext cx="1311940" cy="13119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Preaching</a:t>
          </a:r>
        </a:p>
      </dsp:txBody>
      <dsp:txXfrm>
        <a:off x="4377215" y="32021"/>
        <a:ext cx="927682" cy="927682"/>
      </dsp:txXfrm>
    </dsp:sp>
    <dsp:sp modelId="{9E81554D-979F-CC49-92D5-5C3DC2FE3B7C}">
      <dsp:nvSpPr>
        <dsp:cNvPr id="0" name=""/>
        <dsp:cNvSpPr/>
      </dsp:nvSpPr>
      <dsp:spPr>
        <a:xfrm>
          <a:off x="4618851" y="1458726"/>
          <a:ext cx="1311940" cy="13119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Teaching</a:t>
          </a:r>
        </a:p>
      </dsp:txBody>
      <dsp:txXfrm>
        <a:off x="4810980" y="1650855"/>
        <a:ext cx="927682" cy="927682"/>
      </dsp:txXfrm>
    </dsp:sp>
    <dsp:sp modelId="{C9B8FC4E-DC57-5440-9FE2-3C2E6EB721AC}">
      <dsp:nvSpPr>
        <dsp:cNvPr id="0" name=""/>
        <dsp:cNvSpPr/>
      </dsp:nvSpPr>
      <dsp:spPr>
        <a:xfrm>
          <a:off x="3643213" y="2756725"/>
          <a:ext cx="2178936" cy="19536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Healing</a:t>
          </a:r>
        </a:p>
      </dsp:txBody>
      <dsp:txXfrm>
        <a:off x="3962311" y="3042825"/>
        <a:ext cx="1540740" cy="1381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28992-FFC7-D54D-87D1-BC6E653AE4C5}">
      <dsp:nvSpPr>
        <dsp:cNvPr id="0" name=""/>
        <dsp:cNvSpPr/>
      </dsp:nvSpPr>
      <dsp:spPr>
        <a:xfrm>
          <a:off x="5060227" y="1616"/>
          <a:ext cx="1228862" cy="12288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Demographics</a:t>
          </a:r>
        </a:p>
      </dsp:txBody>
      <dsp:txXfrm>
        <a:off x="5240190" y="181579"/>
        <a:ext cx="868936" cy="868936"/>
      </dsp:txXfrm>
    </dsp:sp>
    <dsp:sp modelId="{E6446E6A-E495-4146-AB1E-F7A1FF21AF8F}">
      <dsp:nvSpPr>
        <dsp:cNvPr id="0" name=""/>
        <dsp:cNvSpPr/>
      </dsp:nvSpPr>
      <dsp:spPr>
        <a:xfrm rot="1800000">
          <a:off x="6302250" y="865248"/>
          <a:ext cx="326427" cy="4147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308810" y="923714"/>
        <a:ext cx="228499" cy="248845"/>
      </dsp:txXfrm>
    </dsp:sp>
    <dsp:sp modelId="{2B674F46-9B77-D44C-8DFE-6D6D5297B667}">
      <dsp:nvSpPr>
        <dsp:cNvPr id="0" name=""/>
        <dsp:cNvSpPr/>
      </dsp:nvSpPr>
      <dsp:spPr>
        <a:xfrm>
          <a:off x="6657839" y="923998"/>
          <a:ext cx="1228862" cy="12288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Socioeconomic</a:t>
          </a:r>
        </a:p>
      </dsp:txBody>
      <dsp:txXfrm>
        <a:off x="6837802" y="1103961"/>
        <a:ext cx="868936" cy="868936"/>
      </dsp:txXfrm>
    </dsp:sp>
    <dsp:sp modelId="{40FB2842-ADE9-9D4E-9353-BF67CC2DAA0D}">
      <dsp:nvSpPr>
        <dsp:cNvPr id="0" name=""/>
        <dsp:cNvSpPr/>
      </dsp:nvSpPr>
      <dsp:spPr>
        <a:xfrm rot="5400000">
          <a:off x="7109057" y="2244202"/>
          <a:ext cx="326427" cy="4147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7158021" y="2278186"/>
        <a:ext cx="228499" cy="248845"/>
      </dsp:txXfrm>
    </dsp:sp>
    <dsp:sp modelId="{EFF294BE-A01D-7B43-8F19-BB48A642094B}">
      <dsp:nvSpPr>
        <dsp:cNvPr id="0" name=""/>
        <dsp:cNvSpPr/>
      </dsp:nvSpPr>
      <dsp:spPr>
        <a:xfrm>
          <a:off x="6657839" y="2768762"/>
          <a:ext cx="1228862" cy="12288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Resourcing</a:t>
          </a:r>
        </a:p>
      </dsp:txBody>
      <dsp:txXfrm>
        <a:off x="6837802" y="2948725"/>
        <a:ext cx="868936" cy="868936"/>
      </dsp:txXfrm>
    </dsp:sp>
    <dsp:sp modelId="{C2B6A77F-DEA9-5548-B3B8-51C92A8A014E}">
      <dsp:nvSpPr>
        <dsp:cNvPr id="0" name=""/>
        <dsp:cNvSpPr/>
      </dsp:nvSpPr>
      <dsp:spPr>
        <a:xfrm rot="9000000">
          <a:off x="6318251" y="3632394"/>
          <a:ext cx="326427" cy="4147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6409619" y="3690860"/>
        <a:ext cx="228499" cy="248845"/>
      </dsp:txXfrm>
    </dsp:sp>
    <dsp:sp modelId="{E937865E-5897-9944-97C9-83271E5788F3}">
      <dsp:nvSpPr>
        <dsp:cNvPr id="0" name=""/>
        <dsp:cNvSpPr/>
      </dsp:nvSpPr>
      <dsp:spPr>
        <a:xfrm>
          <a:off x="5060227" y="3691144"/>
          <a:ext cx="1228862" cy="12288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Differential Immunity</a:t>
          </a:r>
        </a:p>
      </dsp:txBody>
      <dsp:txXfrm>
        <a:off x="5240190" y="3871107"/>
        <a:ext cx="868936" cy="868936"/>
      </dsp:txXfrm>
    </dsp:sp>
    <dsp:sp modelId="{0DED10BE-D892-014A-B39A-21FBBEE87C42}">
      <dsp:nvSpPr>
        <dsp:cNvPr id="0" name=""/>
        <dsp:cNvSpPr/>
      </dsp:nvSpPr>
      <dsp:spPr>
        <a:xfrm rot="12600000">
          <a:off x="4720639" y="3641633"/>
          <a:ext cx="326427" cy="4147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4812007" y="3749063"/>
        <a:ext cx="228499" cy="248845"/>
      </dsp:txXfrm>
    </dsp:sp>
    <dsp:sp modelId="{EEA11C1E-F0FC-A141-A187-D4CBDF5E7BB0}">
      <dsp:nvSpPr>
        <dsp:cNvPr id="0" name=""/>
        <dsp:cNvSpPr/>
      </dsp:nvSpPr>
      <dsp:spPr>
        <a:xfrm>
          <a:off x="3462614" y="2768762"/>
          <a:ext cx="1228862" cy="12288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Social Distancing</a:t>
          </a:r>
        </a:p>
      </dsp:txBody>
      <dsp:txXfrm>
        <a:off x="3642577" y="2948725"/>
        <a:ext cx="868936" cy="868936"/>
      </dsp:txXfrm>
    </dsp:sp>
    <dsp:sp modelId="{63B9E422-9AE5-7349-A8AB-A4446E48E888}">
      <dsp:nvSpPr>
        <dsp:cNvPr id="0" name=""/>
        <dsp:cNvSpPr/>
      </dsp:nvSpPr>
      <dsp:spPr>
        <a:xfrm rot="16200000">
          <a:off x="3913832" y="2262679"/>
          <a:ext cx="326427" cy="4147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962796" y="2394591"/>
        <a:ext cx="228499" cy="248845"/>
      </dsp:txXfrm>
    </dsp:sp>
    <dsp:sp modelId="{1723D996-0BE1-8444-B92F-910474A630DB}">
      <dsp:nvSpPr>
        <dsp:cNvPr id="0" name=""/>
        <dsp:cNvSpPr/>
      </dsp:nvSpPr>
      <dsp:spPr>
        <a:xfrm>
          <a:off x="3462614" y="923998"/>
          <a:ext cx="1228862" cy="12288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Communication and Community Organization</a:t>
          </a:r>
        </a:p>
      </dsp:txBody>
      <dsp:txXfrm>
        <a:off x="3642577" y="1103961"/>
        <a:ext cx="868936" cy="868936"/>
      </dsp:txXfrm>
    </dsp:sp>
    <dsp:sp modelId="{8E96F9F2-9CD4-AD4E-B584-89F93A846E04}">
      <dsp:nvSpPr>
        <dsp:cNvPr id="0" name=""/>
        <dsp:cNvSpPr/>
      </dsp:nvSpPr>
      <dsp:spPr>
        <a:xfrm rot="19800000">
          <a:off x="4704637" y="874487"/>
          <a:ext cx="326427" cy="4147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711197" y="981917"/>
        <a:ext cx="228499" cy="2488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E2492-A4C4-8E42-8433-5F0B301D70EC}">
      <dsp:nvSpPr>
        <dsp:cNvPr id="0" name=""/>
        <dsp:cNvSpPr/>
      </dsp:nvSpPr>
      <dsp:spPr>
        <a:xfrm>
          <a:off x="0" y="24830"/>
          <a:ext cx="10131425" cy="360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0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18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7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41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09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6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86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1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8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5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3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8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5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618F1A3-212C-C54E-B3F0-7EB19FF6148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FCF4C0-B627-3749-96C3-BE3DE3456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74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DBAA-B20D-C749-A56E-81A62E9884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Missions in a Crisis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7DB14-D4AE-CF46-9C95-778CEA846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Mesoamerica region </a:t>
            </a:r>
          </a:p>
          <a:p>
            <a:r>
              <a:rPr lang="en-US" dirty="0"/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1612461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9F9B-02E3-E045-AB65-863BFDEE2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study: Navajo nation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147A25-19CB-8E4D-A031-B12741CE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0759" y="2065867"/>
            <a:ext cx="5289153" cy="3526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0B57A8-7764-924A-8533-558EDA1082AA}"/>
              </a:ext>
            </a:extLst>
          </p:cNvPr>
          <p:cNvSpPr/>
          <p:nvPr/>
        </p:nvSpPr>
        <p:spPr>
          <a:xfrm>
            <a:off x="2900759" y="5591969"/>
            <a:ext cx="274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Credit </a:t>
            </a:r>
            <a:r>
              <a:rPr lang="en-US" b="0" i="1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editions.lib.unm.gov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6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66E9-AE91-9A4F-9135-7F46EF0E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9" y="264957"/>
            <a:ext cx="10131425" cy="1456267"/>
          </a:xfrm>
        </p:spPr>
        <p:txBody>
          <a:bodyPr/>
          <a:lstStyle/>
          <a:p>
            <a:r>
              <a:rPr lang="en-US" dirty="0"/>
              <a:t>Death rate twice the national average I 1918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530337-375B-124D-8F2D-79626FA87B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799851"/>
              </p:ext>
            </p:extLst>
          </p:nvPr>
        </p:nvGraphicFramePr>
        <p:xfrm>
          <a:off x="188259" y="1721224"/>
          <a:ext cx="11349317" cy="4921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0163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4C36-0485-B849-B9B5-99BB6B08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 rate twice the national average in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10B21-A0E3-9B45-BC4D-38BF770A4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Could Missions Have Engaged?</a:t>
            </a:r>
          </a:p>
        </p:txBody>
      </p:sp>
    </p:spTree>
    <p:extLst>
      <p:ext uri="{BB962C8B-B14F-4D97-AF65-F5344CB8AC3E}">
        <p14:creationId xmlns:p14="http://schemas.microsoft.com/office/powerpoint/2010/main" val="1677183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F1B6-9DAE-134A-8E56-14C918848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8" y="284984"/>
            <a:ext cx="10131425" cy="1456267"/>
          </a:xfrm>
        </p:spPr>
        <p:txBody>
          <a:bodyPr>
            <a:normAutofit/>
          </a:bodyPr>
          <a:lstStyle/>
          <a:p>
            <a:r>
              <a:rPr lang="en-US" sz="4800" dirty="0"/>
              <a:t>1941 WWII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089C22-0616-A647-B199-2E9432E19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3204" y="1741251"/>
            <a:ext cx="5682877" cy="3198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25FA81-5284-5149-9302-B04AF46A61D2}"/>
              </a:ext>
            </a:extLst>
          </p:cNvPr>
          <p:cNvSpPr/>
          <p:nvPr/>
        </p:nvSpPr>
        <p:spPr>
          <a:xfrm>
            <a:off x="3205628" y="5140974"/>
            <a:ext cx="394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cap="all" dirty="0">
                <a:solidFill>
                  <a:srgbClr val="999999"/>
                </a:solidFill>
                <a:effectLst/>
                <a:latin typeface="-apple-system"/>
              </a:rPr>
              <a:t>LAWRENCE THORNTON/GETTY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4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69DE1-7093-BC41-8CFB-C6554814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2F9CD2-480E-9F4D-BBED-6C95CB9A32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31725"/>
              </p:ext>
            </p:extLst>
          </p:nvPr>
        </p:nvGraphicFramePr>
        <p:xfrm>
          <a:off x="685800" y="2141538"/>
          <a:ext cx="10131425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78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FC3D-F774-E843-8CBA-7BC43C47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 and worship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29E7C6-4FD9-0740-A5ED-EE82FE387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8404" y="2141538"/>
            <a:ext cx="4866216" cy="3649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633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4FB5-C271-AD42-82AB-20ED49825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Encourage one another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AFCBC4-0418-784F-996C-2F1D933EF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6336" y="1791914"/>
            <a:ext cx="3443299" cy="4591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6670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720D-B1AA-744D-B465-7383F02A9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generously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7EB2B3-CF7E-E240-ABAC-4EB2C4288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8404" y="2141538"/>
            <a:ext cx="4866216" cy="3649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02465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C050-8704-144C-A542-3D50CE57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for opportunities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5994FD-E811-BB42-8181-E7E8068C8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0394" y="1953278"/>
            <a:ext cx="4521971" cy="452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123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55DD-197A-484A-8A6F-8CA98B22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4" y="2545976"/>
            <a:ext cx="10131425" cy="1456267"/>
          </a:xfrm>
        </p:spPr>
        <p:txBody>
          <a:bodyPr>
            <a:noAutofit/>
          </a:bodyPr>
          <a:lstStyle/>
          <a:p>
            <a:r>
              <a:rPr lang="en-US" sz="4800" dirty="0"/>
              <a:t>Missions is  not in a crisis</a:t>
            </a:r>
            <a:br>
              <a:rPr lang="en-US" sz="4800" dirty="0"/>
            </a:br>
            <a:r>
              <a:rPr lang="en-US" sz="4800" dirty="0"/>
              <a:t>the crisis is a mission</a:t>
            </a:r>
          </a:p>
        </p:txBody>
      </p:sp>
    </p:spTree>
    <p:extLst>
      <p:ext uri="{BB962C8B-B14F-4D97-AF65-F5344CB8AC3E}">
        <p14:creationId xmlns:p14="http://schemas.microsoft.com/office/powerpoint/2010/main" val="327735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040C-4549-A443-918C-414C2F94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areas vital to missions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1CBC78-97A6-1548-86C0-5F13CDD34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1217201"/>
              </p:ext>
            </p:extLst>
          </p:nvPr>
        </p:nvGraphicFramePr>
        <p:xfrm>
          <a:off x="1443038" y="1868942"/>
          <a:ext cx="10131425" cy="455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801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04BF-3D87-0745-8B6B-2612139B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preaching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7A82CD-4F02-A04C-9E7E-8ED46473C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9867" y="1812926"/>
            <a:ext cx="5450416" cy="4087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22634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81D9-7973-0846-83F7-7B72E59B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8BC111-0D79-6B41-A01F-B83B0DA27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263" y="2268754"/>
            <a:ext cx="10131425" cy="3366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939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D11C-CCB7-C74C-A6A6-E26B3EA4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F9BC9-7E84-AA4C-8EA6-C74D92639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607" y="2271713"/>
            <a:ext cx="9418017" cy="3583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23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040C-4549-A443-918C-414C2F94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these change in a crisis?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1CBC78-97A6-1548-86C0-5F13CDD34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499436"/>
              </p:ext>
            </p:extLst>
          </p:nvPr>
        </p:nvGraphicFramePr>
        <p:xfrm>
          <a:off x="1443038" y="1868942"/>
          <a:ext cx="10131425" cy="455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6907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04BF-3D87-0745-8B6B-2612139B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preaching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6942910-03C3-1E4C-A3FE-3D6442D56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5593" y="1479176"/>
            <a:ext cx="5026359" cy="4796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448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81D9-7973-0846-83F7-7B72E59B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138A78-E404-894B-BA47-4D42363E2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9988" y="1492888"/>
            <a:ext cx="4639235" cy="4426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848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D11C-CCB7-C74C-A6A6-E26B3EA4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FBD032-C3B9-8F4A-8F5F-3ACE27FCC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449" y="2065867"/>
            <a:ext cx="8036633" cy="4221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6955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{208E6DAE-ABB4-A140-B4B1-92096251C127}tf10001058</Template>
  <TotalTime>226</TotalTime>
  <Words>112</Words>
  <Application>Microsoft Macintosh PowerPoint</Application>
  <PresentationFormat>Widescreen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-apple-system</vt:lpstr>
      <vt:lpstr>Arial</vt:lpstr>
      <vt:lpstr>Calibri</vt:lpstr>
      <vt:lpstr>Calibri Light</vt:lpstr>
      <vt:lpstr>Lato</vt:lpstr>
      <vt:lpstr>Celestial</vt:lpstr>
      <vt:lpstr>Missions in a Crisis </vt:lpstr>
      <vt:lpstr>Three areas vital to missions</vt:lpstr>
      <vt:lpstr>preaching</vt:lpstr>
      <vt:lpstr>teaching</vt:lpstr>
      <vt:lpstr>healing</vt:lpstr>
      <vt:lpstr>How do these change in a crisis?</vt:lpstr>
      <vt:lpstr>preaching</vt:lpstr>
      <vt:lpstr>teaching</vt:lpstr>
      <vt:lpstr>healing</vt:lpstr>
      <vt:lpstr>A study: Navajo nation</vt:lpstr>
      <vt:lpstr>Death rate twice the national average I 1918</vt:lpstr>
      <vt:lpstr>Death rate twice the national average in 2020</vt:lpstr>
      <vt:lpstr>1941 WWII</vt:lpstr>
      <vt:lpstr>Moving forward</vt:lpstr>
      <vt:lpstr>Pray and worship</vt:lpstr>
      <vt:lpstr>Encourage one another</vt:lpstr>
      <vt:lpstr>Live generously</vt:lpstr>
      <vt:lpstr>Look for opportunities</vt:lpstr>
      <vt:lpstr>Missions is  not in a crisis the crisis is a mission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Missions in a Crisis </dc:title>
  <dc:creator>Sunberg, Carla</dc:creator>
  <cp:lastModifiedBy>Sunberg, Carla</cp:lastModifiedBy>
  <cp:revision>10</cp:revision>
  <dcterms:created xsi:type="dcterms:W3CDTF">2020-08-19T21:49:41Z</dcterms:created>
  <dcterms:modified xsi:type="dcterms:W3CDTF">2020-10-28T18:40:46Z</dcterms:modified>
</cp:coreProperties>
</file>