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278" r:id="rId3"/>
    <p:sldId id="611" r:id="rId4"/>
    <p:sldId id="260" r:id="rId5"/>
    <p:sldId id="591" r:id="rId6"/>
    <p:sldId id="594" r:id="rId7"/>
    <p:sldId id="615" r:id="rId8"/>
    <p:sldId id="620" r:id="rId9"/>
    <p:sldId id="601" r:id="rId10"/>
    <p:sldId id="602" r:id="rId11"/>
    <p:sldId id="603" r:id="rId12"/>
    <p:sldId id="604" r:id="rId13"/>
    <p:sldId id="605" r:id="rId14"/>
    <p:sldId id="261" r:id="rId15"/>
    <p:sldId id="606" r:id="rId16"/>
    <p:sldId id="329" r:id="rId17"/>
    <p:sldId id="607" r:id="rId18"/>
    <p:sldId id="617" r:id="rId19"/>
    <p:sldId id="616" r:id="rId20"/>
    <p:sldId id="619" r:id="rId21"/>
    <p:sldId id="289" r:id="rId22"/>
    <p:sldId id="331" r:id="rId23"/>
    <p:sldId id="393" r:id="rId24"/>
    <p:sldId id="426" r:id="rId25"/>
    <p:sldId id="401" r:id="rId26"/>
    <p:sldId id="402" r:id="rId27"/>
    <p:sldId id="403" r:id="rId28"/>
    <p:sldId id="404" r:id="rId29"/>
    <p:sldId id="339" r:id="rId30"/>
    <p:sldId id="407" r:id="rId31"/>
    <p:sldId id="443" r:id="rId32"/>
    <p:sldId id="444" r:id="rId33"/>
    <p:sldId id="452" r:id="rId34"/>
    <p:sldId id="473" r:id="rId35"/>
    <p:sldId id="488" r:id="rId36"/>
    <p:sldId id="621" r:id="rId37"/>
    <p:sldId id="622" r:id="rId38"/>
    <p:sldId id="626" r:id="rId39"/>
    <p:sldId id="623" r:id="rId40"/>
    <p:sldId id="624" r:id="rId41"/>
    <p:sldId id="625" r:id="rId42"/>
    <p:sldId id="618" r:id="rId43"/>
    <p:sldId id="319"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2"/>
    <p:restoredTop sz="95921"/>
  </p:normalViewPr>
  <p:slideViewPr>
    <p:cSldViewPr snapToGrid="0" snapToObjects="1">
      <p:cViewPr varScale="1">
        <p:scale>
          <a:sx n="45" d="100"/>
          <a:sy n="45" d="100"/>
        </p:scale>
        <p:origin x="688"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Framework for Discipleship</a:t>
            </a:r>
          </a:p>
        </p:txBody>
      </p:sp>
    </p:spTree>
    <p:extLst>
      <p:ext uri="{BB962C8B-B14F-4D97-AF65-F5344CB8AC3E}">
        <p14:creationId xmlns:p14="http://schemas.microsoft.com/office/powerpoint/2010/main" val="260014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T" dirty="0"/>
          </a:p>
        </p:txBody>
      </p:sp>
    </p:spTree>
    <p:extLst>
      <p:ext uri="{BB962C8B-B14F-4D97-AF65-F5344CB8AC3E}">
        <p14:creationId xmlns:p14="http://schemas.microsoft.com/office/powerpoint/2010/main" val="1457727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FFFF00"/>
                </a:solidFill>
              </a:rPr>
              <a:t>Discipleship Training Materials</a:t>
            </a:r>
            <a:r>
              <a:rPr lang="en-US" sz="1200" baseline="0" dirty="0">
                <a:solidFill>
                  <a:srgbClr val="FFFF00"/>
                </a:solidFill>
              </a:rPr>
              <a:t> : </a:t>
            </a:r>
            <a:r>
              <a:rPr lang="en-US" dirty="0"/>
              <a:t>Basic Discipleship Training Manual, Beyond Sunday, Each One Disciple One</a:t>
            </a: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22</a:t>
            </a:fld>
            <a:endParaRPr lang="en-US"/>
          </a:p>
        </p:txBody>
      </p:sp>
    </p:spTree>
    <p:extLst>
      <p:ext uri="{BB962C8B-B14F-4D97-AF65-F5344CB8AC3E}">
        <p14:creationId xmlns:p14="http://schemas.microsoft.com/office/powerpoint/2010/main" val="3820834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24</a:t>
            </a:fld>
            <a:endParaRPr lang="en-US"/>
          </a:p>
        </p:txBody>
      </p:sp>
    </p:spTree>
    <p:extLst>
      <p:ext uri="{BB962C8B-B14F-4D97-AF65-F5344CB8AC3E}">
        <p14:creationId xmlns:p14="http://schemas.microsoft.com/office/powerpoint/2010/main" val="186571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25</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endParaRPr lang="es-GT" dirty="0"/>
          </a:p>
        </p:txBody>
      </p:sp>
    </p:spTree>
    <p:extLst>
      <p:ext uri="{BB962C8B-B14F-4D97-AF65-F5344CB8AC3E}">
        <p14:creationId xmlns:p14="http://schemas.microsoft.com/office/powerpoint/2010/main" val="399556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26</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31605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27</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r>
              <a:rPr lang="en-US" dirty="0"/>
              <a:t>So You Want to Be Baptized? So You Want to Take Communion? So What Are My Spiritual Gifts?</a:t>
            </a:r>
          </a:p>
          <a:p>
            <a:r>
              <a:rPr lang="en-US" dirty="0"/>
              <a:t>So Who is a Disciple-maker? So You Want to Talk with God? So You Want to Give to God?</a:t>
            </a:r>
          </a:p>
        </p:txBody>
      </p:sp>
    </p:spTree>
    <p:extLst>
      <p:ext uri="{BB962C8B-B14F-4D97-AF65-F5344CB8AC3E}">
        <p14:creationId xmlns:p14="http://schemas.microsoft.com/office/powerpoint/2010/main" val="1695395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28</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Knowing</a:t>
            </a:r>
            <a:r>
              <a:rPr lang="en-US" b="1" baseline="0" dirty="0"/>
              <a:t> Holy God, Growth in Holiness, and Committed to the Mission</a:t>
            </a:r>
            <a:endParaRPr lang="en-US" b="1" dirty="0"/>
          </a:p>
          <a:p>
            <a:r>
              <a:rPr lang="es-GT" dirty="0" err="1"/>
              <a:t>Recibireis</a:t>
            </a:r>
            <a:r>
              <a:rPr lang="es-GT" baseline="0" dirty="0"/>
              <a:t> Poder, </a:t>
            </a:r>
            <a:r>
              <a:rPr lang="en-US" dirty="0">
                <a:effectLst/>
              </a:rPr>
              <a:t>4 Steps to be a</a:t>
            </a:r>
            <a:r>
              <a:rPr lang="en-US" baseline="0" dirty="0">
                <a:effectLst/>
              </a:rPr>
              <a:t> </a:t>
            </a:r>
            <a:r>
              <a:rPr lang="en-US" dirty="0">
                <a:effectLst/>
              </a:rPr>
              <a:t>happy tither - These booklets are intended to contribute to the continued development of the disciple of Jesus to introduce the powerful cleansing work of the Holy Spirit in your life and a greater commitment to the work of the church through their finances.</a:t>
            </a:r>
            <a:endParaRPr lang="es-GT" dirty="0"/>
          </a:p>
        </p:txBody>
      </p:sp>
    </p:spTree>
    <p:extLst>
      <p:ext uri="{BB962C8B-B14F-4D97-AF65-F5344CB8AC3E}">
        <p14:creationId xmlns:p14="http://schemas.microsoft.com/office/powerpoint/2010/main" val="31243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Discovering your</a:t>
            </a:r>
            <a:r>
              <a:rPr lang="en-US" baseline="0" dirty="0"/>
              <a:t> vocation in Christ, Nazarene DNA, The Bible and Your Message, Worship as a lifestyle, Principles for the Christian Life</a:t>
            </a:r>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29</a:t>
            </a:fld>
            <a:endParaRPr lang="en-US"/>
          </a:p>
        </p:txBody>
      </p:sp>
    </p:spTree>
    <p:extLst>
      <p:ext uri="{BB962C8B-B14F-4D97-AF65-F5344CB8AC3E}">
        <p14:creationId xmlns:p14="http://schemas.microsoft.com/office/powerpoint/2010/main" val="2564989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Professional</a:t>
            </a:r>
            <a:r>
              <a:rPr lang="en-US" baseline="0" dirty="0"/>
              <a:t> Ministry Preparation</a:t>
            </a:r>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30</a:t>
            </a:fld>
            <a:endParaRPr lang="en-US"/>
          </a:p>
        </p:txBody>
      </p:sp>
    </p:spTree>
    <p:extLst>
      <p:ext uri="{BB962C8B-B14F-4D97-AF65-F5344CB8AC3E}">
        <p14:creationId xmlns:p14="http://schemas.microsoft.com/office/powerpoint/2010/main" val="1768454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Professional</a:t>
            </a:r>
            <a:r>
              <a:rPr lang="en-US" baseline="0" dirty="0"/>
              <a:t> Ministry Preparation</a:t>
            </a:r>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31</a:t>
            </a:fld>
            <a:endParaRPr lang="en-US"/>
          </a:p>
        </p:txBody>
      </p:sp>
    </p:spTree>
    <p:extLst>
      <p:ext uri="{BB962C8B-B14F-4D97-AF65-F5344CB8AC3E}">
        <p14:creationId xmlns:p14="http://schemas.microsoft.com/office/powerpoint/2010/main" val="161822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T" dirty="0"/>
          </a:p>
        </p:txBody>
      </p:sp>
    </p:spTree>
    <p:extLst>
      <p:ext uri="{BB962C8B-B14F-4D97-AF65-F5344CB8AC3E}">
        <p14:creationId xmlns:p14="http://schemas.microsoft.com/office/powerpoint/2010/main" val="1635035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32</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Knowing</a:t>
            </a:r>
            <a:r>
              <a:rPr lang="en-US" b="1" baseline="0" dirty="0"/>
              <a:t> Holy God, Growth in Holiness, and Committed to the Mission</a:t>
            </a:r>
            <a:endParaRPr lang="en-US" b="1" dirty="0"/>
          </a:p>
          <a:p>
            <a:r>
              <a:rPr lang="es-GT" dirty="0" err="1"/>
              <a:t>Recibireis</a:t>
            </a:r>
            <a:r>
              <a:rPr lang="es-GT" baseline="0" dirty="0"/>
              <a:t> Poder, </a:t>
            </a:r>
            <a:r>
              <a:rPr lang="en-US" dirty="0">
                <a:effectLst/>
              </a:rPr>
              <a:t>4 Steps to be a</a:t>
            </a:r>
            <a:r>
              <a:rPr lang="en-US" baseline="0" dirty="0">
                <a:effectLst/>
              </a:rPr>
              <a:t> </a:t>
            </a:r>
            <a:r>
              <a:rPr lang="en-US" dirty="0">
                <a:effectLst/>
              </a:rPr>
              <a:t>happy tither - These booklets are intended to contribute to the continued development of the disciple of Jesus to introduce the powerful cleansing work of the Holy Spirit in your life and a greater commitment to the work of the church through their finances.</a:t>
            </a:r>
            <a:endParaRPr lang="es-GT" dirty="0"/>
          </a:p>
        </p:txBody>
      </p:sp>
    </p:spTree>
    <p:extLst>
      <p:ext uri="{BB962C8B-B14F-4D97-AF65-F5344CB8AC3E}">
        <p14:creationId xmlns:p14="http://schemas.microsoft.com/office/powerpoint/2010/main" val="1019914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33</a:t>
            </a:fld>
            <a:endParaRPr lang="en-US"/>
          </a:p>
        </p:txBody>
      </p:sp>
    </p:spTree>
    <p:extLst>
      <p:ext uri="{BB962C8B-B14F-4D97-AF65-F5344CB8AC3E}">
        <p14:creationId xmlns:p14="http://schemas.microsoft.com/office/powerpoint/2010/main" val="806356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34</a:t>
            </a:fld>
            <a:endParaRPr lang="en-US"/>
          </a:p>
        </p:txBody>
      </p:sp>
    </p:spTree>
    <p:extLst>
      <p:ext uri="{BB962C8B-B14F-4D97-AF65-F5344CB8AC3E}">
        <p14:creationId xmlns:p14="http://schemas.microsoft.com/office/powerpoint/2010/main" val="1592168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35</a:t>
            </a:fld>
            <a:endParaRPr lang="en-US"/>
          </a:p>
        </p:txBody>
      </p:sp>
    </p:spTree>
    <p:extLst>
      <p:ext uri="{BB962C8B-B14F-4D97-AF65-F5344CB8AC3E}">
        <p14:creationId xmlns:p14="http://schemas.microsoft.com/office/powerpoint/2010/main" val="3825737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36</a:t>
            </a:fld>
            <a:endParaRPr lang="en-US"/>
          </a:p>
        </p:txBody>
      </p:sp>
    </p:spTree>
    <p:extLst>
      <p:ext uri="{BB962C8B-B14F-4D97-AF65-F5344CB8AC3E}">
        <p14:creationId xmlns:p14="http://schemas.microsoft.com/office/powerpoint/2010/main" val="1556454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The journey is before us. It’s not enough to simply know about the journey … we need to travel upon it. The adventure awaits!</a:t>
            </a:r>
          </a:p>
        </p:txBody>
      </p:sp>
    </p:spTree>
    <p:extLst>
      <p:ext uri="{BB962C8B-B14F-4D97-AF65-F5344CB8AC3E}">
        <p14:creationId xmlns:p14="http://schemas.microsoft.com/office/powerpoint/2010/main" val="249074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T" dirty="0"/>
          </a:p>
        </p:txBody>
      </p:sp>
    </p:spTree>
    <p:extLst>
      <p:ext uri="{BB962C8B-B14F-4D97-AF65-F5344CB8AC3E}">
        <p14:creationId xmlns:p14="http://schemas.microsoft.com/office/powerpoint/2010/main" val="37534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T" dirty="0"/>
          </a:p>
        </p:txBody>
      </p:sp>
    </p:spTree>
    <p:extLst>
      <p:ext uri="{BB962C8B-B14F-4D97-AF65-F5344CB8AC3E}">
        <p14:creationId xmlns:p14="http://schemas.microsoft.com/office/powerpoint/2010/main" val="13514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Framework for Discipleship</a:t>
            </a:r>
          </a:p>
        </p:txBody>
      </p:sp>
    </p:spTree>
    <p:extLst>
      <p:ext uri="{BB962C8B-B14F-4D97-AF65-F5344CB8AC3E}">
        <p14:creationId xmlns:p14="http://schemas.microsoft.com/office/powerpoint/2010/main" val="228595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As you can see, discipleship isn’t just completing some Bible studies or readying a book or doing some lessons. It’s a lifelong journey of learning, growing, and deepening our relationship with Jesus. And i</a:t>
            </a:r>
            <a:r>
              <a:rPr lang="en-GT" sz="2200" dirty="0">
                <a:effectLst/>
                <a:latin typeface="Helvetica Neue"/>
                <a:ea typeface="Helvetica Neue"/>
                <a:cs typeface="Helvetica Neue"/>
                <a:sym typeface="Helvetica Neue"/>
              </a:rPr>
              <a:t>t’s vital we understand that Christ not only draws us along this journey, but we are called to journey with others, joining them, helping them along the journey from grace to grace to grace. </a:t>
            </a:r>
            <a:r>
              <a:rPr lang="en-US" sz="2200" dirty="0">
                <a:effectLst/>
                <a:latin typeface="Helvetica Neue"/>
                <a:ea typeface="Helvetica Neue"/>
                <a:cs typeface="Helvetica Neue"/>
                <a:sym typeface="Helvetica Neue"/>
              </a:rPr>
              <a:t>D</a:t>
            </a:r>
            <a:r>
              <a:rPr lang="en-GT" sz="2200" dirty="0">
                <a:effectLst/>
                <a:latin typeface="Helvetica Neue"/>
                <a:ea typeface="Helvetica Neue"/>
                <a:cs typeface="Helvetica Neue"/>
                <a:sym typeface="Helvetica Neue"/>
              </a:rPr>
              <a:t>isciples and disciple-makers are able to share this journey of grace first by witnessing: Every disciple of Jesus Is called to share the story of God’s Grace in his or her own life with others. As we make disciples, we must tell </a:t>
            </a:r>
            <a:r>
              <a:rPr lang="en-US" sz="2200" dirty="0">
                <a:effectLst/>
                <a:latin typeface="Helvetica Neue"/>
                <a:ea typeface="Helvetica Neue"/>
                <a:cs typeface="Helvetica Neue"/>
                <a:sym typeface="Helvetica Neue"/>
              </a:rPr>
              <a:t>a</a:t>
            </a:r>
            <a:r>
              <a:rPr lang="en-GT" sz="2200" dirty="0">
                <a:effectLst/>
                <a:latin typeface="Helvetica Neue"/>
                <a:ea typeface="Helvetica Neue"/>
                <a:cs typeface="Helvetica Neue"/>
                <a:sym typeface="Helvetica Neue"/>
              </a:rPr>
              <a:t>nd retell the story of God’s grace in </a:t>
            </a:r>
            <a:r>
              <a:rPr lang="en-US" sz="2200" dirty="0">
                <a:effectLst/>
                <a:latin typeface="Helvetica Neue"/>
                <a:ea typeface="Helvetica Neue"/>
                <a:cs typeface="Helvetica Neue"/>
                <a:sym typeface="Helvetica Neue"/>
              </a:rPr>
              <a:t>o</a:t>
            </a:r>
            <a:r>
              <a:rPr lang="en-GT" sz="2200" dirty="0">
                <a:effectLst/>
                <a:latin typeface="Helvetica Neue"/>
                <a:ea typeface="Helvetica Neue"/>
                <a:cs typeface="Helvetica Neue"/>
                <a:sym typeface="Helvetica Neue"/>
              </a:rPr>
              <a:t>ur lives and the lives of others. </a:t>
            </a:r>
            <a:r>
              <a:rPr lang="en-US" sz="2200" dirty="0">
                <a:effectLst/>
                <a:latin typeface="Helvetica Neue"/>
                <a:ea typeface="Helvetica Neue"/>
                <a:cs typeface="Helvetica Neue"/>
                <a:sym typeface="Helvetica Neue"/>
              </a:rPr>
              <a:t>And we </a:t>
            </a:r>
            <a:r>
              <a:rPr lang="en-GT" sz="2200" dirty="0">
                <a:effectLst/>
                <a:latin typeface="Helvetica Neue"/>
                <a:ea typeface="Helvetica Neue"/>
                <a:cs typeface="Helvetica Neue"/>
                <a:sym typeface="Helvetica Neue"/>
              </a:rPr>
              <a:t>are able to share this journey of grace by </a:t>
            </a:r>
            <a:r>
              <a:rPr lang="en-US" sz="2200" dirty="0">
                <a:effectLst/>
                <a:latin typeface="Helvetica Neue"/>
                <a:ea typeface="Helvetica Neue"/>
                <a:cs typeface="Helvetica Neue"/>
                <a:sym typeface="Helvetica Neue"/>
              </a:rPr>
              <a:t>walking with others along the journey.</a:t>
            </a:r>
            <a:r>
              <a:rPr lang="en-GT" sz="2200" dirty="0">
                <a:effectLst/>
                <a:latin typeface="Helvetica Neue"/>
                <a:ea typeface="Helvetica Neue"/>
                <a:cs typeface="Helvetica Neue"/>
                <a:sym typeface="Helvetica Neue"/>
              </a:rPr>
              <a:t> God does not make Christlike disciples in a moment. The Journey of grace spans a lifetime. When believers join others along the journey of grace, we carry out the Great Commission: making disciples of all nations, baptizing them, and teaching them to obey everything Jesus commanded us. Christ calls us in His Great Commission to walk with others intentionally along their life’s journey from no faith to new faith</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o mature faith. The journey with</a:t>
            </a:r>
            <a:r>
              <a:rPr lang="en-US" sz="2200" dirty="0">
                <a:effectLst/>
                <a:latin typeface="Helvetica Neue"/>
                <a:ea typeface="Helvetica Neue"/>
                <a:cs typeface="Helvetica Neue"/>
                <a:sym typeface="Helvetica Neue"/>
              </a:rPr>
              <a:t> o</a:t>
            </a:r>
            <a:r>
              <a:rPr lang="en-GT" sz="2200" dirty="0">
                <a:effectLst/>
                <a:latin typeface="Helvetica Neue"/>
                <a:ea typeface="Helvetica Neue"/>
                <a:cs typeface="Helvetica Neue"/>
                <a:sym typeface="Helvetica Neue"/>
              </a:rPr>
              <a:t>thers takes patience. It takes love. It</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akes grace!</a:t>
            </a:r>
          </a:p>
        </p:txBody>
      </p:sp>
    </p:spTree>
    <p:extLst>
      <p:ext uri="{BB962C8B-B14F-4D97-AF65-F5344CB8AC3E}">
        <p14:creationId xmlns:p14="http://schemas.microsoft.com/office/powerpoint/2010/main" val="289548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T" dirty="0"/>
          </a:p>
        </p:txBody>
      </p:sp>
    </p:spTree>
    <p:extLst>
      <p:ext uri="{BB962C8B-B14F-4D97-AF65-F5344CB8AC3E}">
        <p14:creationId xmlns:p14="http://schemas.microsoft.com/office/powerpoint/2010/main" val="1546442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T" dirty="0"/>
          </a:p>
        </p:txBody>
      </p:sp>
    </p:spTree>
    <p:extLst>
      <p:ext uri="{BB962C8B-B14F-4D97-AF65-F5344CB8AC3E}">
        <p14:creationId xmlns:p14="http://schemas.microsoft.com/office/powerpoint/2010/main" val="2900510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T" dirty="0"/>
          </a:p>
        </p:txBody>
      </p:sp>
    </p:spTree>
    <p:extLst>
      <p:ext uri="{BB962C8B-B14F-4D97-AF65-F5344CB8AC3E}">
        <p14:creationId xmlns:p14="http://schemas.microsoft.com/office/powerpoint/2010/main" val="973316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a:xfrm>
            <a:off x="11968443" y="13081000"/>
            <a:ext cx="434413" cy="471924"/>
          </a:xfrm>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extLst>
      <p:ext uri="{BB962C8B-B14F-4D97-AF65-F5344CB8AC3E}">
        <p14:creationId xmlns:p14="http://schemas.microsoft.com/office/powerpoint/2010/main" val="1545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E9F06E-43D5-FC46-BAD6-54D123E21AA9}" type="datetimeFigureOut">
              <a:rPr lang="en-US" smtClean="0"/>
              <a:pPr/>
              <a:t>6/22/21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968443" y="13081000"/>
            <a:ext cx="434413" cy="471924"/>
          </a:xfrm>
        </p:spPr>
        <p:txBody>
          <a:bodyPr/>
          <a:lstStyle/>
          <a:p>
            <a:fld id="{536CDF57-1A1E-2E45-B51F-98335EBFDBC0}" type="slidenum">
              <a:rPr lang="en-US" smtClean="0"/>
              <a:pPr/>
              <a:t>‹#›</a:t>
            </a:fld>
            <a:endParaRPr lang="en-US"/>
          </a:p>
        </p:txBody>
      </p:sp>
    </p:spTree>
    <p:extLst>
      <p:ext uri="{BB962C8B-B14F-4D97-AF65-F5344CB8AC3E}">
        <p14:creationId xmlns:p14="http://schemas.microsoft.com/office/powerpoint/2010/main" val="424413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371600"/>
            <a:ext cx="21336000" cy="1828800"/>
          </a:xfrm>
        </p:spPr>
        <p:txBody>
          <a:bodyPr/>
          <a:lstStyle/>
          <a:p>
            <a:r>
              <a:rPr lang="es-ES"/>
              <a:t>Haga clic para modificar el estilo de título del patrón</a:t>
            </a:r>
          </a:p>
        </p:txBody>
      </p:sp>
      <p:sp>
        <p:nvSpPr>
          <p:cNvPr id="3" name="2 Marcador de SmartArt"/>
          <p:cNvSpPr>
            <a:spLocks noGrp="1"/>
          </p:cNvSpPr>
          <p:nvPr>
            <p:ph type="dgm" idx="1"/>
          </p:nvPr>
        </p:nvSpPr>
        <p:spPr>
          <a:xfrm>
            <a:off x="1524000" y="3962400"/>
            <a:ext cx="21336000" cy="7620000"/>
          </a:xfrm>
        </p:spPr>
        <p:txBody>
          <a:bodyPr/>
          <a:lstStyle/>
          <a:p>
            <a:pPr lvl="0"/>
            <a:endParaRPr lang="es-E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xfrm>
            <a:off x="11968443" y="13081000"/>
            <a:ext cx="434413" cy="471924"/>
          </a:xfrm>
          <a:ln/>
        </p:spPr>
        <p:txBody>
          <a:bodyPr/>
          <a:lstStyle>
            <a:lvl1pPr>
              <a:defRPr/>
            </a:lvl1pPr>
          </a:lstStyle>
          <a:p>
            <a:pPr>
              <a:defRPr/>
            </a:pPr>
            <a:fld id="{47448128-662C-4E72-BAF3-B4A8F402FF7A}" type="slidenum">
              <a:rPr lang="en-US" altLang="ja-JP"/>
              <a:pPr>
                <a:defRPr/>
              </a:pPr>
              <a:t>‹#›</a:t>
            </a:fld>
            <a:endParaRPr lang="en-US" altLang="ja-JP">
              <a:latin typeface="Helvetica" pitchFamily="48" charset="0"/>
            </a:endParaRPr>
          </a:p>
        </p:txBody>
      </p:sp>
    </p:spTree>
    <p:extLst>
      <p:ext uri="{BB962C8B-B14F-4D97-AF65-F5344CB8AC3E}">
        <p14:creationId xmlns:p14="http://schemas.microsoft.com/office/powerpoint/2010/main" val="418292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5" Type="http://schemas.openxmlformats.org/officeDocument/2006/relationships/image" Target="../media/image6.emf"/><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oleObject" Target="../embeddings/oleObject1.bin"/><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emf"/><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1.jpeg"/><Relationship Id="rId7"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8.jpeg"/><Relationship Id="rId11" Type="http://schemas.openxmlformats.org/officeDocument/2006/relationships/image" Target="../media/image72.png"/><Relationship Id="rId5" Type="http://schemas.openxmlformats.org/officeDocument/2006/relationships/image" Target="../media/image67.jpeg"/><Relationship Id="rId10" Type="http://schemas.openxmlformats.org/officeDocument/2006/relationships/image" Target="../media/image71.jpeg"/><Relationship Id="rId4" Type="http://schemas.openxmlformats.org/officeDocument/2006/relationships/image" Target="../media/image62.jpeg"/><Relationship Id="rId9" Type="http://schemas.openxmlformats.org/officeDocument/2006/relationships/image" Target="../media/image70.jpeg"/></Relationships>
</file>

<file path=ppt/slides/_rels/slide2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75.jpe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71.jpeg"/><Relationship Id="rId4" Type="http://schemas.openxmlformats.org/officeDocument/2006/relationships/image" Target="../media/image79.jpeg"/><Relationship Id="rId9" Type="http://schemas.openxmlformats.org/officeDocument/2006/relationships/image" Target="../media/image83.jpeg"/></Relationships>
</file>

<file path=ppt/slides/_rels/slide2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3.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 Id="rId14" Type="http://schemas.openxmlformats.org/officeDocument/2006/relationships/image" Target="../media/image11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17.jpeg"/><Relationship Id="rId11" Type="http://schemas.openxmlformats.org/officeDocument/2006/relationships/image" Target="../media/image121.jpeg"/><Relationship Id="rId5" Type="http://schemas.openxmlformats.org/officeDocument/2006/relationships/image" Target="../media/image116.jpeg"/><Relationship Id="rId10" Type="http://schemas.openxmlformats.org/officeDocument/2006/relationships/image" Target="../media/image120.jpeg"/><Relationship Id="rId4" Type="http://schemas.openxmlformats.org/officeDocument/2006/relationships/image" Target="../media/image115.jpeg"/><Relationship Id="rId9" Type="http://schemas.openxmlformats.org/officeDocument/2006/relationships/image" Target="../media/image119.jpe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6"/>
          <a:stretch>
            <a:fillRect/>
          </a:stretch>
        </p:blipFill>
        <p:spPr>
          <a:xfrm>
            <a:off x="9836938" y="9102483"/>
            <a:ext cx="5217670" cy="1203685"/>
          </a:xfrm>
          <a:prstGeom prst="rect">
            <a:avLst/>
          </a:prstGeom>
          <a:ln w="12700">
            <a:miter lim="400000"/>
          </a:ln>
        </p:spPr>
      </p:pic>
      <p:sp>
        <p:nvSpPr>
          <p:cNvPr id="137" name="A…"/>
          <p:cNvSpPr txBox="1"/>
          <p:nvPr/>
        </p:nvSpPr>
        <p:spPr>
          <a:xfrm>
            <a:off x="4553691" y="298249"/>
            <a:ext cx="7638309"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
        <p:nvSpPr>
          <p:cNvPr id="12" name="A…">
            <a:extLst>
              <a:ext uri="{FF2B5EF4-FFF2-40B4-BE49-F238E27FC236}">
                <a16:creationId xmlns:a16="http://schemas.microsoft.com/office/drawing/2014/main" id="{BC6B703C-0923-754D-89A1-C1D88C2CEA14}"/>
              </a:ext>
            </a:extLst>
          </p:cNvPr>
          <p:cNvSpPr txBox="1"/>
          <p:nvPr/>
        </p:nvSpPr>
        <p:spPr>
          <a:xfrm>
            <a:off x="13576616" y="298249"/>
            <a:ext cx="10366620"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938" y="10379734"/>
            <a:ext cx="5217670" cy="1149466"/>
          </a:xfrm>
          <a:prstGeom prst="rect">
            <a:avLst/>
          </a:prstGeom>
        </p:spPr>
      </p:pic>
      <p:sp>
        <p:nvSpPr>
          <p:cNvPr id="14" name="A…">
            <a:extLst>
              <a:ext uri="{FF2B5EF4-FFF2-40B4-BE49-F238E27FC236}">
                <a16:creationId xmlns:a16="http://schemas.microsoft.com/office/drawing/2014/main" id="{A77B6144-F035-E04F-BCB5-6D60C8C14639}"/>
              </a:ext>
            </a:extLst>
          </p:cNvPr>
          <p:cNvSpPr txBox="1"/>
          <p:nvPr/>
        </p:nvSpPr>
        <p:spPr>
          <a:xfrm>
            <a:off x="8474865" y="4335108"/>
            <a:ext cx="8351645"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UN</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PARCOURS</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DE GRÂCE</a:t>
            </a:r>
            <a:endParaRPr dirty="0">
              <a:solidFill>
                <a:schemeClr val="tx1">
                  <a:lumMod val="75000"/>
                  <a:lumOff val="25000"/>
                </a:schemeClr>
              </a:solidFill>
            </a:endParaRPr>
          </a:p>
        </p:txBody>
      </p:sp>
      <p:pic>
        <p:nvPicPr>
          <p:cNvPr id="15" name="Picture 14">
            <a:extLst>
              <a:ext uri="{FF2B5EF4-FFF2-40B4-BE49-F238E27FC236}">
                <a16:creationId xmlns:a16="http://schemas.microsoft.com/office/drawing/2014/main" id="{E88459F0-E343-1344-99AC-BB6FA7A3E3F3}"/>
              </a:ext>
            </a:extLst>
          </p:cNvPr>
          <p:cNvPicPr>
            <a:picLocks noChangeAspect="1"/>
          </p:cNvPicPr>
          <p:nvPr/>
        </p:nvPicPr>
        <p:blipFill>
          <a:blip r:embed="rId8"/>
          <a:stretch>
            <a:fillRect/>
          </a:stretch>
        </p:blipFill>
        <p:spPr>
          <a:xfrm>
            <a:off x="9759388" y="11602824"/>
            <a:ext cx="5295220" cy="114935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Why are some people better at map reading than others?">
            <a:extLst>
              <a:ext uri="{FF2B5EF4-FFF2-40B4-BE49-F238E27FC236}">
                <a16:creationId xmlns:a16="http://schemas.microsoft.com/office/drawing/2014/main" id="{DB93B041-A648-5B49-9AB4-0C3EF0583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373"/>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25876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4" name="Picture 8" descr="Walking with Jesus - Sunrise Chapel">
            <a:extLst>
              <a:ext uri="{FF2B5EF4-FFF2-40B4-BE49-F238E27FC236}">
                <a16:creationId xmlns:a16="http://schemas.microsoft.com/office/drawing/2014/main" id="{31035499-1863-3E43-9585-CE9C3B42D62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b="7787"/>
          <a:stretch/>
        </p:blipFill>
        <p:spPr bwMode="auto">
          <a:xfrm>
            <a:off x="20" y="10"/>
            <a:ext cx="24383980" cy="13715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 y="9784080"/>
            <a:ext cx="24383998" cy="393192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AC4204-29AB-4D46-B744-B7245AA5DDFF}"/>
              </a:ext>
            </a:extLst>
          </p:cNvPr>
          <p:cNvSpPr/>
          <p:nvPr/>
        </p:nvSpPr>
        <p:spPr>
          <a:xfrm>
            <a:off x="371496" y="10488168"/>
            <a:ext cx="24012504" cy="2523744"/>
          </a:xfrm>
          <a:prstGeom prst="rect">
            <a:avLst/>
          </a:prstGeom>
        </p:spPr>
        <p:txBody>
          <a:bodyPr vert="horz" lIns="91440" tIns="45720" rIns="91440" bIns="45720" rtlCol="0" anchor="ctr">
            <a:normAutofit/>
          </a:bodyPr>
          <a:lstStyle/>
          <a:p>
            <a:pPr algn="l" defTabSz="914400" hangingPunct="1">
              <a:lnSpc>
                <a:spcPct val="90000"/>
              </a:lnSpc>
              <a:spcBef>
                <a:spcPct val="0"/>
              </a:spcBef>
              <a:spcAft>
                <a:spcPts val="600"/>
              </a:spcAft>
            </a:pPr>
            <a:r>
              <a:rPr lang="en-US" sz="4800" kern="1200" dirty="0">
                <a:solidFill>
                  <a:srgbClr val="FFFF00"/>
                </a:solidFill>
                <a:latin typeface="+mj-lt"/>
                <a:ea typeface="+mj-ea"/>
                <a:cs typeface="+mj-cs"/>
              </a:rPr>
              <a:t>Jesus actually goes with us and shows us the way personally.</a:t>
            </a:r>
          </a:p>
          <a:p>
            <a:pPr algn="l" defTabSz="914400" hangingPunct="1">
              <a:lnSpc>
                <a:spcPct val="90000"/>
              </a:lnSpc>
              <a:spcBef>
                <a:spcPct val="0"/>
              </a:spcBef>
              <a:spcAft>
                <a:spcPts val="600"/>
              </a:spcAft>
            </a:pPr>
            <a:r>
              <a:rPr lang="en-US" sz="4800" kern="1200" dirty="0">
                <a:solidFill>
                  <a:schemeClr val="tx1">
                    <a:lumMod val="85000"/>
                    <a:lumOff val="15000"/>
                  </a:schemeClr>
                </a:solidFill>
                <a:latin typeface="+mj-lt"/>
                <a:ea typeface="+mj-ea"/>
                <a:cs typeface="+mj-cs"/>
              </a:rPr>
              <a:t>Jesús </a:t>
            </a:r>
            <a:r>
              <a:rPr lang="en-US" sz="4800" kern="1200" dirty="0" err="1">
                <a:solidFill>
                  <a:schemeClr val="tx1">
                    <a:lumMod val="85000"/>
                    <a:lumOff val="15000"/>
                  </a:schemeClr>
                </a:solidFill>
                <a:latin typeface="+mj-lt"/>
                <a:ea typeface="+mj-ea"/>
                <a:cs typeface="+mj-cs"/>
              </a:rPr>
              <a:t>en</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realidad</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va</a:t>
            </a:r>
            <a:r>
              <a:rPr lang="en-US" sz="4800" kern="1200" dirty="0">
                <a:solidFill>
                  <a:schemeClr val="tx1">
                    <a:lumMod val="85000"/>
                    <a:lumOff val="15000"/>
                  </a:schemeClr>
                </a:solidFill>
                <a:latin typeface="+mj-lt"/>
                <a:ea typeface="+mj-ea"/>
                <a:cs typeface="+mj-cs"/>
              </a:rPr>
              <a:t> con </a:t>
            </a:r>
            <a:r>
              <a:rPr lang="en-US" sz="4800" kern="1200" dirty="0" err="1">
                <a:solidFill>
                  <a:schemeClr val="tx1">
                    <a:lumMod val="85000"/>
                    <a:lumOff val="15000"/>
                  </a:schemeClr>
                </a:solidFill>
                <a:latin typeface="+mj-lt"/>
                <a:ea typeface="+mj-ea"/>
                <a:cs typeface="+mj-cs"/>
              </a:rPr>
              <a:t>nosotros</a:t>
            </a:r>
            <a:r>
              <a:rPr lang="en-US" sz="4800" kern="1200" dirty="0">
                <a:solidFill>
                  <a:schemeClr val="tx1">
                    <a:lumMod val="85000"/>
                    <a:lumOff val="15000"/>
                  </a:schemeClr>
                </a:solidFill>
                <a:latin typeface="+mj-lt"/>
                <a:ea typeface="+mj-ea"/>
                <a:cs typeface="+mj-cs"/>
              </a:rPr>
              <a:t> y </a:t>
            </a:r>
            <a:r>
              <a:rPr lang="en-US" sz="4800" kern="1200" dirty="0" err="1">
                <a:solidFill>
                  <a:schemeClr val="tx1">
                    <a:lumMod val="85000"/>
                    <a:lumOff val="15000"/>
                  </a:schemeClr>
                </a:solidFill>
                <a:latin typeface="+mj-lt"/>
                <a:ea typeface="+mj-ea"/>
                <a:cs typeface="+mj-cs"/>
              </a:rPr>
              <a:t>nos</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muestra</a:t>
            </a:r>
            <a:r>
              <a:rPr lang="en-US" sz="4800" kern="1200" dirty="0">
                <a:solidFill>
                  <a:schemeClr val="tx1">
                    <a:lumMod val="85000"/>
                    <a:lumOff val="15000"/>
                  </a:schemeClr>
                </a:solidFill>
                <a:latin typeface="+mj-lt"/>
                <a:ea typeface="+mj-ea"/>
                <a:cs typeface="+mj-cs"/>
              </a:rPr>
              <a:t> el </a:t>
            </a:r>
            <a:r>
              <a:rPr lang="en-US" sz="4800" kern="1200" dirty="0" err="1">
                <a:solidFill>
                  <a:schemeClr val="tx1">
                    <a:lumMod val="85000"/>
                    <a:lumOff val="15000"/>
                  </a:schemeClr>
                </a:solidFill>
                <a:latin typeface="+mj-lt"/>
                <a:ea typeface="+mj-ea"/>
                <a:cs typeface="+mj-cs"/>
              </a:rPr>
              <a:t>camino</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personalmente</a:t>
            </a:r>
            <a:r>
              <a:rPr lang="en-US" sz="4800" kern="1200" dirty="0">
                <a:solidFill>
                  <a:schemeClr val="tx1">
                    <a:lumMod val="85000"/>
                    <a:lumOff val="15000"/>
                  </a:schemeClr>
                </a:solidFill>
                <a:latin typeface="+mj-lt"/>
                <a:ea typeface="+mj-ea"/>
                <a:cs typeface="+mj-cs"/>
              </a:rPr>
              <a:t>.</a:t>
            </a:r>
          </a:p>
          <a:p>
            <a:pPr algn="l" defTabSz="914400" hangingPunct="1">
              <a:lnSpc>
                <a:spcPct val="90000"/>
              </a:lnSpc>
              <a:spcBef>
                <a:spcPct val="0"/>
              </a:spcBef>
              <a:spcAft>
                <a:spcPts val="600"/>
              </a:spcAft>
            </a:pPr>
            <a:r>
              <a:rPr lang="en-US" sz="4800" kern="1200" dirty="0" err="1">
                <a:solidFill>
                  <a:srgbClr val="00B0F0"/>
                </a:solidFill>
                <a:latin typeface="+mj-lt"/>
                <a:ea typeface="+mj-ea"/>
                <a:cs typeface="+mj-cs"/>
              </a:rPr>
              <a:t>Jésus</a:t>
            </a:r>
            <a:r>
              <a:rPr lang="en-US" sz="4800" kern="1200" dirty="0">
                <a:solidFill>
                  <a:srgbClr val="00B0F0"/>
                </a:solidFill>
                <a:latin typeface="+mj-lt"/>
                <a:ea typeface="+mj-ea"/>
                <a:cs typeface="+mj-cs"/>
              </a:rPr>
              <a:t> nous </a:t>
            </a:r>
            <a:r>
              <a:rPr lang="en-US" sz="4800" kern="1200" dirty="0" err="1">
                <a:solidFill>
                  <a:srgbClr val="00B0F0"/>
                </a:solidFill>
                <a:latin typeface="+mj-lt"/>
                <a:ea typeface="+mj-ea"/>
                <a:cs typeface="+mj-cs"/>
              </a:rPr>
              <a:t>accompagne</a:t>
            </a:r>
            <a:r>
              <a:rPr lang="en-US" sz="4800" kern="1200" dirty="0">
                <a:solidFill>
                  <a:srgbClr val="00B0F0"/>
                </a:solidFill>
                <a:latin typeface="+mj-lt"/>
                <a:ea typeface="+mj-ea"/>
                <a:cs typeface="+mj-cs"/>
              </a:rPr>
              <a:t> et nous </a:t>
            </a:r>
            <a:r>
              <a:rPr lang="en-US" sz="4800" kern="1200" dirty="0" err="1">
                <a:solidFill>
                  <a:srgbClr val="00B0F0"/>
                </a:solidFill>
                <a:latin typeface="+mj-lt"/>
                <a:ea typeface="+mj-ea"/>
                <a:cs typeface="+mj-cs"/>
              </a:rPr>
              <a:t>montre</a:t>
            </a:r>
            <a:r>
              <a:rPr lang="en-US" sz="4800" kern="1200" dirty="0">
                <a:solidFill>
                  <a:srgbClr val="00B0F0"/>
                </a:solidFill>
                <a:latin typeface="+mj-lt"/>
                <a:ea typeface="+mj-ea"/>
                <a:cs typeface="+mj-cs"/>
              </a:rPr>
              <a:t> </a:t>
            </a:r>
            <a:r>
              <a:rPr lang="en-US" sz="4800" kern="1200" dirty="0" err="1">
                <a:solidFill>
                  <a:srgbClr val="00B0F0"/>
                </a:solidFill>
                <a:latin typeface="+mj-lt"/>
                <a:ea typeface="+mj-ea"/>
                <a:cs typeface="+mj-cs"/>
              </a:rPr>
              <a:t>personnellement</a:t>
            </a:r>
            <a:r>
              <a:rPr lang="en-US" sz="4800" kern="1200" dirty="0">
                <a:solidFill>
                  <a:srgbClr val="00B0F0"/>
                </a:solidFill>
                <a:latin typeface="+mj-lt"/>
                <a:ea typeface="+mj-ea"/>
                <a:cs typeface="+mj-cs"/>
              </a:rPr>
              <a:t> le chemin.</a:t>
            </a:r>
          </a:p>
        </p:txBody>
      </p:sp>
      <p:cxnSp>
        <p:nvCxnSpPr>
          <p:cNvPr id="80" name="Straight Connector 79">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6276320" y="10650132"/>
            <a:ext cx="0" cy="18288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202483"/>
      </p:ext>
    </p:extLst>
  </p:cSld>
  <p:clrMapOvr>
    <a:overrideClrMapping bg1="dk1" tx1="lt1" bg2="dk2" tx2="lt2" accent1="accent1" accent2="accent2" accent3="accent3" accent4="accent4" accent5="accent5" accent6="accent6" hlink="hlink" folHlink="folHlink"/>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2489199" y="5225692"/>
            <a:ext cx="20211917" cy="3002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400" dirty="0">
                <a:sym typeface="Gotham Light"/>
              </a:rPr>
              <a:t>Este </a:t>
            </a:r>
            <a:r>
              <a:rPr lang="en-US" sz="4400" dirty="0" err="1">
                <a:sym typeface="Gotham Light"/>
              </a:rPr>
              <a:t>viaje</a:t>
            </a:r>
            <a:r>
              <a:rPr lang="en-US" sz="4400" dirty="0">
                <a:sym typeface="Gotham Light"/>
              </a:rPr>
              <a:t>, </a:t>
            </a:r>
            <a:r>
              <a:rPr lang="en-US" sz="4400" dirty="0" err="1">
                <a:sym typeface="Gotham Light"/>
              </a:rPr>
              <a:t>este</a:t>
            </a:r>
            <a:r>
              <a:rPr lang="en-US" sz="4400" dirty="0">
                <a:sym typeface="Gotham Light"/>
              </a:rPr>
              <a:t> </a:t>
            </a:r>
            <a:r>
              <a:rPr lang="en-US" sz="4400" dirty="0" err="1">
                <a:sym typeface="Gotham Light"/>
              </a:rPr>
              <a:t>sendero</a:t>
            </a:r>
            <a:r>
              <a:rPr lang="en-US" sz="4400" dirty="0">
                <a:sym typeface="Gotham Light"/>
              </a:rPr>
              <a:t>, es “un </a:t>
            </a:r>
            <a:r>
              <a:rPr lang="en-US" sz="4400" dirty="0" err="1">
                <a:sym typeface="Gotham Light"/>
              </a:rPr>
              <a:t>sendero</a:t>
            </a:r>
            <a:r>
              <a:rPr lang="en-US" sz="4400" dirty="0">
                <a:sym typeface="Gotham Light"/>
              </a:rPr>
              <a:t> de </a:t>
            </a:r>
            <a:r>
              <a:rPr lang="en-US" sz="4400" dirty="0" err="1">
                <a:sym typeface="Gotham Light"/>
              </a:rPr>
              <a:t>inmigración</a:t>
            </a:r>
            <a:r>
              <a:rPr lang="en-US" sz="4400" dirty="0">
                <a:sym typeface="Gotham Light"/>
              </a:rPr>
              <a:t>, </a:t>
            </a:r>
            <a:r>
              <a:rPr lang="en-US" sz="4400" dirty="0" err="1">
                <a:sym typeface="Gotham Light"/>
              </a:rPr>
              <a:t>desde</a:t>
            </a:r>
            <a:r>
              <a:rPr lang="en-US" sz="4400" dirty="0">
                <a:sym typeface="Gotham Light"/>
              </a:rPr>
              <a:t> el </a:t>
            </a:r>
            <a:r>
              <a:rPr lang="en-US" sz="4400" dirty="0" err="1">
                <a:sym typeface="Gotham Light"/>
              </a:rPr>
              <a:t>reino</a:t>
            </a:r>
            <a:r>
              <a:rPr lang="en-US" sz="4400" dirty="0">
                <a:sym typeface="Gotham Light"/>
              </a:rPr>
              <a:t> de las </a:t>
            </a:r>
            <a:r>
              <a:rPr lang="en-US" sz="4400" dirty="0" err="1">
                <a:sym typeface="Gotham Light"/>
              </a:rPr>
              <a:t>tinieblas</a:t>
            </a:r>
            <a:r>
              <a:rPr lang="en-US" sz="4400" dirty="0">
                <a:sym typeface="Gotham Light"/>
              </a:rPr>
              <a:t> y </a:t>
            </a:r>
            <a:r>
              <a:rPr lang="en-US" sz="4400" dirty="0" err="1">
                <a:sym typeface="Gotham Light"/>
              </a:rPr>
              <a:t>pecado</a:t>
            </a:r>
            <a:r>
              <a:rPr lang="en-US" sz="4400" dirty="0">
                <a:sym typeface="Gotham Light"/>
              </a:rPr>
              <a:t> hasta el </a:t>
            </a:r>
            <a:r>
              <a:rPr lang="en-US" sz="4400" dirty="0" err="1">
                <a:sym typeface="Gotham Light"/>
              </a:rPr>
              <a:t>reino</a:t>
            </a:r>
            <a:r>
              <a:rPr lang="en-US" sz="4400" dirty="0">
                <a:sym typeface="Gotham Light"/>
              </a:rPr>
              <a:t> del </a:t>
            </a:r>
            <a:r>
              <a:rPr lang="en-US" sz="4400" dirty="0" err="1">
                <a:sym typeface="Gotham Light"/>
              </a:rPr>
              <a:t>amado</a:t>
            </a:r>
            <a:r>
              <a:rPr lang="en-US" sz="4400" dirty="0">
                <a:sym typeface="Gotham Light"/>
              </a:rPr>
              <a:t> </a:t>
            </a:r>
            <a:r>
              <a:rPr lang="en-US" sz="4400" dirty="0" err="1">
                <a:sym typeface="Gotham Light"/>
              </a:rPr>
              <a:t>Hijo</a:t>
            </a:r>
            <a:r>
              <a:rPr lang="en-US" sz="4400" dirty="0">
                <a:sym typeface="Gotham Light"/>
              </a:rPr>
              <a:t> de Dios,” el </a:t>
            </a:r>
            <a:r>
              <a:rPr lang="en-US" sz="4400" dirty="0" err="1">
                <a:sym typeface="Gotham Light"/>
              </a:rPr>
              <a:t>reino</a:t>
            </a:r>
            <a:r>
              <a:rPr lang="en-US" sz="4400" dirty="0">
                <a:sym typeface="Gotham Light"/>
              </a:rPr>
              <a:t> de amor y luz. Se </a:t>
            </a:r>
            <a:r>
              <a:rPr lang="en-US" sz="4400" dirty="0" err="1">
                <a:sym typeface="Gotham Light"/>
              </a:rPr>
              <a:t>trata</a:t>
            </a:r>
            <a:r>
              <a:rPr lang="en-US" sz="4400" dirty="0">
                <a:sym typeface="Gotham Light"/>
              </a:rPr>
              <a:t> de </a:t>
            </a:r>
            <a:r>
              <a:rPr lang="en-US" sz="4400" dirty="0" err="1">
                <a:sym typeface="Gotham Light"/>
              </a:rPr>
              <a:t>cambiar</a:t>
            </a:r>
            <a:r>
              <a:rPr lang="en-US" sz="4400" dirty="0">
                <a:sym typeface="Gotham Light"/>
              </a:rPr>
              <a:t> la </a:t>
            </a:r>
            <a:r>
              <a:rPr lang="en-US" sz="4400" dirty="0" err="1">
                <a:sym typeface="Gotham Light"/>
              </a:rPr>
              <a:t>ciudadanía</a:t>
            </a:r>
            <a:r>
              <a:rPr lang="en-US" sz="4400" dirty="0">
                <a:sym typeface="Gotham Light"/>
              </a:rPr>
              <a:t> y las </a:t>
            </a:r>
            <a:r>
              <a:rPr lang="en-US" sz="4400" dirty="0" err="1">
                <a:sym typeface="Gotham Light"/>
              </a:rPr>
              <a:t>lealtades</a:t>
            </a:r>
            <a:r>
              <a:rPr lang="en-US" sz="4400" dirty="0">
                <a:sym typeface="Gotham Light"/>
              </a:rPr>
              <a:t>.</a:t>
            </a:r>
          </a:p>
        </p:txBody>
      </p:sp>
      <p:pic>
        <p:nvPicPr>
          <p:cNvPr id="15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2489201" y="1155050"/>
            <a:ext cx="20211917" cy="3002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400" dirty="0">
                <a:solidFill>
                  <a:srgbClr val="FFFF00"/>
                </a:solidFill>
                <a:sym typeface="Gotham Light"/>
              </a:rPr>
              <a:t>This journey, this path, is “a path of immigration, from the kingdom of darkness and sin to the kingdom of the beloved Son of God,” the kingdom of love and light. It's about changing citizenship and loyalties.</a:t>
            </a:r>
          </a:p>
        </p:txBody>
      </p:sp>
      <p:sp>
        <p:nvSpPr>
          <p:cNvPr id="9" name="I am the way…">
            <a:extLst>
              <a:ext uri="{FF2B5EF4-FFF2-40B4-BE49-F238E27FC236}">
                <a16:creationId xmlns:a16="http://schemas.microsoft.com/office/drawing/2014/main" id="{E9C4D477-46DB-C845-9103-277A697BA2A0}"/>
              </a:ext>
            </a:extLst>
          </p:cNvPr>
          <p:cNvSpPr txBox="1"/>
          <p:nvPr/>
        </p:nvSpPr>
        <p:spPr>
          <a:xfrm>
            <a:off x="2298516" y="8505561"/>
            <a:ext cx="20211917" cy="4018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400" dirty="0">
                <a:solidFill>
                  <a:schemeClr val="accent1">
                    <a:lumMod val="40000"/>
                    <a:lumOff val="60000"/>
                  </a:schemeClr>
                </a:solidFill>
                <a:latin typeface="Gotham" panose="02000604030000020004" pitchFamily="2" charset="0"/>
                <a:sym typeface="Gotham Light"/>
              </a:rPr>
              <a:t>Ce </a:t>
            </a:r>
            <a:r>
              <a:rPr lang="en-US" sz="4400" dirty="0" err="1">
                <a:solidFill>
                  <a:schemeClr val="accent1">
                    <a:lumMod val="40000"/>
                    <a:lumOff val="60000"/>
                  </a:schemeClr>
                </a:solidFill>
                <a:latin typeface="Gotham" panose="02000604030000020004" pitchFamily="2" charset="0"/>
                <a:sym typeface="Gotham Light"/>
              </a:rPr>
              <a:t>parcours</a:t>
            </a:r>
            <a:r>
              <a:rPr lang="en-US" sz="4400" dirty="0">
                <a:solidFill>
                  <a:schemeClr val="accent1">
                    <a:lumMod val="40000"/>
                    <a:lumOff val="60000"/>
                  </a:schemeClr>
                </a:solidFill>
                <a:latin typeface="Gotham" panose="02000604030000020004" pitchFamily="2" charset="0"/>
                <a:sym typeface="Gotham Light"/>
              </a:rPr>
              <a:t>, </a:t>
            </a:r>
            <a:r>
              <a:rPr lang="en-US" sz="4400" dirty="0" err="1">
                <a:solidFill>
                  <a:schemeClr val="accent1">
                    <a:lumMod val="40000"/>
                    <a:lumOff val="60000"/>
                  </a:schemeClr>
                </a:solidFill>
                <a:latin typeface="Gotham" panose="02000604030000020004" pitchFamily="2" charset="0"/>
                <a:sym typeface="Gotham Light"/>
              </a:rPr>
              <a:t>ce</a:t>
            </a:r>
            <a:r>
              <a:rPr lang="en-US" sz="4400" dirty="0">
                <a:solidFill>
                  <a:schemeClr val="accent1">
                    <a:lumMod val="40000"/>
                    <a:lumOff val="60000"/>
                  </a:schemeClr>
                </a:solidFill>
                <a:latin typeface="Gotham" panose="02000604030000020004" pitchFamily="2" charset="0"/>
                <a:sym typeface="Gotham Light"/>
              </a:rPr>
              <a:t> chemin, </a:t>
            </a:r>
            <a:r>
              <a:rPr lang="en-US" sz="4400" dirty="0" err="1">
                <a:solidFill>
                  <a:schemeClr val="accent1">
                    <a:lumMod val="40000"/>
                    <a:lumOff val="60000"/>
                  </a:schemeClr>
                </a:solidFill>
                <a:latin typeface="Gotham" panose="02000604030000020004" pitchFamily="2" charset="0"/>
                <a:sym typeface="Gotham Light"/>
              </a:rPr>
              <a:t>est</a:t>
            </a:r>
            <a:r>
              <a:rPr lang="en-US" sz="4400" dirty="0">
                <a:solidFill>
                  <a:schemeClr val="accent1">
                    <a:lumMod val="40000"/>
                    <a:lumOff val="60000"/>
                  </a:schemeClr>
                </a:solidFill>
                <a:latin typeface="Gotham" panose="02000604030000020004" pitchFamily="2" charset="0"/>
                <a:sym typeface="Gotham Light"/>
              </a:rPr>
              <a:t> "un chemin </a:t>
            </a:r>
            <a:r>
              <a:rPr lang="en-US" sz="4400" dirty="0" err="1">
                <a:solidFill>
                  <a:schemeClr val="accent1">
                    <a:lumMod val="40000"/>
                    <a:lumOff val="60000"/>
                  </a:schemeClr>
                </a:solidFill>
                <a:latin typeface="Gotham" panose="02000604030000020004" pitchFamily="2" charset="0"/>
                <a:sym typeface="Gotham Light"/>
              </a:rPr>
              <a:t>d'immigration</a:t>
            </a:r>
            <a:r>
              <a:rPr lang="en-US" sz="4400" dirty="0">
                <a:solidFill>
                  <a:schemeClr val="accent1">
                    <a:lumMod val="40000"/>
                    <a:lumOff val="60000"/>
                  </a:schemeClr>
                </a:solidFill>
                <a:latin typeface="Gotham" panose="02000604030000020004" pitchFamily="2" charset="0"/>
                <a:sym typeface="Gotham Light"/>
              </a:rPr>
              <a:t>, du </a:t>
            </a:r>
            <a:r>
              <a:rPr lang="en-US" sz="4400" dirty="0" err="1">
                <a:solidFill>
                  <a:schemeClr val="accent1">
                    <a:lumMod val="40000"/>
                    <a:lumOff val="60000"/>
                  </a:schemeClr>
                </a:solidFill>
                <a:latin typeface="Gotham" panose="02000604030000020004" pitchFamily="2" charset="0"/>
                <a:sym typeface="Gotham Light"/>
              </a:rPr>
              <a:t>royaume</a:t>
            </a:r>
            <a:r>
              <a:rPr lang="en-US" sz="4400" dirty="0">
                <a:solidFill>
                  <a:schemeClr val="accent1">
                    <a:lumMod val="40000"/>
                    <a:lumOff val="60000"/>
                  </a:schemeClr>
                </a:solidFill>
                <a:latin typeface="Gotham" panose="02000604030000020004" pitchFamily="2" charset="0"/>
                <a:sym typeface="Gotham Light"/>
              </a:rPr>
              <a:t> des </a:t>
            </a:r>
            <a:r>
              <a:rPr lang="en-US" sz="4400" dirty="0" err="1">
                <a:solidFill>
                  <a:schemeClr val="accent1">
                    <a:lumMod val="40000"/>
                    <a:lumOff val="60000"/>
                  </a:schemeClr>
                </a:solidFill>
                <a:latin typeface="Gotham" panose="02000604030000020004" pitchFamily="2" charset="0"/>
                <a:sym typeface="Gotham Light"/>
              </a:rPr>
              <a:t>ténèbres</a:t>
            </a:r>
            <a:r>
              <a:rPr lang="en-US" sz="4400" dirty="0">
                <a:solidFill>
                  <a:schemeClr val="accent1">
                    <a:lumMod val="40000"/>
                    <a:lumOff val="60000"/>
                  </a:schemeClr>
                </a:solidFill>
                <a:latin typeface="Gotham" panose="02000604030000020004" pitchFamily="2" charset="0"/>
                <a:sym typeface="Gotham Light"/>
              </a:rPr>
              <a:t> et du </a:t>
            </a:r>
            <a:r>
              <a:rPr lang="en-US" sz="4400" dirty="0" err="1">
                <a:solidFill>
                  <a:schemeClr val="accent1">
                    <a:lumMod val="40000"/>
                    <a:lumOff val="60000"/>
                  </a:schemeClr>
                </a:solidFill>
                <a:latin typeface="Gotham" panose="02000604030000020004" pitchFamily="2" charset="0"/>
                <a:sym typeface="Gotham Light"/>
              </a:rPr>
              <a:t>péché</a:t>
            </a:r>
            <a:r>
              <a:rPr lang="en-US" sz="4400" dirty="0">
                <a:solidFill>
                  <a:schemeClr val="accent1">
                    <a:lumMod val="40000"/>
                    <a:lumOff val="60000"/>
                  </a:schemeClr>
                </a:solidFill>
                <a:latin typeface="Gotham" panose="02000604030000020004" pitchFamily="2" charset="0"/>
                <a:sym typeface="Gotham Light"/>
              </a:rPr>
              <a:t> au </a:t>
            </a:r>
            <a:r>
              <a:rPr lang="en-US" sz="4400" dirty="0" err="1">
                <a:solidFill>
                  <a:schemeClr val="accent1">
                    <a:lumMod val="40000"/>
                    <a:lumOff val="60000"/>
                  </a:schemeClr>
                </a:solidFill>
                <a:latin typeface="Gotham" panose="02000604030000020004" pitchFamily="2" charset="0"/>
                <a:sym typeface="Gotham Light"/>
              </a:rPr>
              <a:t>royaume</a:t>
            </a:r>
            <a:r>
              <a:rPr lang="en-US" sz="4400" dirty="0">
                <a:solidFill>
                  <a:schemeClr val="accent1">
                    <a:lumMod val="40000"/>
                    <a:lumOff val="60000"/>
                  </a:schemeClr>
                </a:solidFill>
                <a:latin typeface="Gotham" panose="02000604030000020004" pitchFamily="2" charset="0"/>
                <a:sym typeface="Gotham Light"/>
              </a:rPr>
              <a:t> du </a:t>
            </a:r>
            <a:r>
              <a:rPr lang="en-US" sz="4400" dirty="0" err="1">
                <a:solidFill>
                  <a:schemeClr val="accent1">
                    <a:lumMod val="40000"/>
                    <a:lumOff val="60000"/>
                  </a:schemeClr>
                </a:solidFill>
                <a:latin typeface="Gotham" panose="02000604030000020004" pitchFamily="2" charset="0"/>
                <a:sym typeface="Gotham Light"/>
              </a:rPr>
              <a:t>Fils</a:t>
            </a:r>
            <a:r>
              <a:rPr lang="en-US" sz="4400" dirty="0">
                <a:solidFill>
                  <a:schemeClr val="accent1">
                    <a:lumMod val="40000"/>
                    <a:lumOff val="60000"/>
                  </a:schemeClr>
                </a:solidFill>
                <a:latin typeface="Gotham" panose="02000604030000020004" pitchFamily="2" charset="0"/>
                <a:sym typeface="Gotham Light"/>
              </a:rPr>
              <a:t> bien-</a:t>
            </a:r>
            <a:r>
              <a:rPr lang="en-US" sz="4400" dirty="0" err="1">
                <a:solidFill>
                  <a:schemeClr val="accent1">
                    <a:lumMod val="40000"/>
                    <a:lumOff val="60000"/>
                  </a:schemeClr>
                </a:solidFill>
                <a:latin typeface="Gotham" panose="02000604030000020004" pitchFamily="2" charset="0"/>
                <a:sym typeface="Gotham Light"/>
              </a:rPr>
              <a:t>aimé</a:t>
            </a:r>
            <a:r>
              <a:rPr lang="en-US" sz="4400" dirty="0">
                <a:solidFill>
                  <a:schemeClr val="accent1">
                    <a:lumMod val="40000"/>
                    <a:lumOff val="60000"/>
                  </a:schemeClr>
                </a:solidFill>
                <a:latin typeface="Gotham" panose="02000604030000020004" pitchFamily="2" charset="0"/>
                <a:sym typeface="Gotham Light"/>
              </a:rPr>
              <a:t> de Dieu", le </a:t>
            </a:r>
            <a:r>
              <a:rPr lang="en-US" sz="4400" dirty="0" err="1">
                <a:solidFill>
                  <a:schemeClr val="accent1">
                    <a:lumMod val="40000"/>
                    <a:lumOff val="60000"/>
                  </a:schemeClr>
                </a:solidFill>
                <a:latin typeface="Gotham" panose="02000604030000020004" pitchFamily="2" charset="0"/>
                <a:sym typeface="Gotham Light"/>
              </a:rPr>
              <a:t>royaume</a:t>
            </a:r>
            <a:r>
              <a:rPr lang="en-US" sz="4400" dirty="0">
                <a:solidFill>
                  <a:schemeClr val="accent1">
                    <a:lumMod val="40000"/>
                    <a:lumOff val="60000"/>
                  </a:schemeClr>
                </a:solidFill>
                <a:latin typeface="Gotham" panose="02000604030000020004" pitchFamily="2" charset="0"/>
                <a:sym typeface="Gotham Light"/>
              </a:rPr>
              <a:t> de </a:t>
            </a:r>
            <a:r>
              <a:rPr lang="en-US" sz="4400" dirty="0" err="1">
                <a:solidFill>
                  <a:schemeClr val="accent1">
                    <a:lumMod val="40000"/>
                    <a:lumOff val="60000"/>
                  </a:schemeClr>
                </a:solidFill>
                <a:latin typeface="Gotham" panose="02000604030000020004" pitchFamily="2" charset="0"/>
                <a:sym typeface="Gotham Light"/>
              </a:rPr>
              <a:t>l'amour</a:t>
            </a:r>
            <a:r>
              <a:rPr lang="en-US" sz="4400" dirty="0">
                <a:solidFill>
                  <a:schemeClr val="accent1">
                    <a:lumMod val="40000"/>
                    <a:lumOff val="60000"/>
                  </a:schemeClr>
                </a:solidFill>
                <a:latin typeface="Gotham" panose="02000604030000020004" pitchFamily="2" charset="0"/>
                <a:sym typeface="Gotham Light"/>
              </a:rPr>
              <a:t> et de la lumière. Il </a:t>
            </a:r>
            <a:r>
              <a:rPr lang="en-US" sz="4400" dirty="0" err="1">
                <a:solidFill>
                  <a:schemeClr val="accent1">
                    <a:lumMod val="40000"/>
                    <a:lumOff val="60000"/>
                  </a:schemeClr>
                </a:solidFill>
                <a:latin typeface="Gotham" panose="02000604030000020004" pitchFamily="2" charset="0"/>
                <a:sym typeface="Gotham Light"/>
              </a:rPr>
              <a:t>s'agit</a:t>
            </a:r>
            <a:r>
              <a:rPr lang="en-US" sz="4400" dirty="0">
                <a:solidFill>
                  <a:schemeClr val="accent1">
                    <a:lumMod val="40000"/>
                    <a:lumOff val="60000"/>
                  </a:schemeClr>
                </a:solidFill>
                <a:latin typeface="Gotham" panose="02000604030000020004" pitchFamily="2" charset="0"/>
                <a:sym typeface="Gotham Light"/>
              </a:rPr>
              <a:t> de changer la </a:t>
            </a:r>
            <a:r>
              <a:rPr lang="en-US" sz="4400" dirty="0" err="1">
                <a:solidFill>
                  <a:schemeClr val="accent1">
                    <a:lumMod val="40000"/>
                    <a:lumOff val="60000"/>
                  </a:schemeClr>
                </a:solidFill>
                <a:latin typeface="Gotham" panose="02000604030000020004" pitchFamily="2" charset="0"/>
                <a:sym typeface="Gotham Light"/>
              </a:rPr>
              <a:t>citoyenneté</a:t>
            </a:r>
            <a:r>
              <a:rPr lang="en-US" sz="4400" dirty="0">
                <a:solidFill>
                  <a:schemeClr val="accent1">
                    <a:lumMod val="40000"/>
                    <a:lumOff val="60000"/>
                  </a:schemeClr>
                </a:solidFill>
                <a:latin typeface="Gotham" panose="02000604030000020004" pitchFamily="2" charset="0"/>
                <a:sym typeface="Gotham Light"/>
              </a:rPr>
              <a:t> et les </a:t>
            </a:r>
            <a:r>
              <a:rPr lang="en-US" sz="4400" dirty="0" err="1">
                <a:solidFill>
                  <a:schemeClr val="accent1">
                    <a:lumMod val="40000"/>
                    <a:lumOff val="60000"/>
                  </a:schemeClr>
                </a:solidFill>
                <a:latin typeface="Gotham" panose="02000604030000020004" pitchFamily="2" charset="0"/>
                <a:sym typeface="Gotham Light"/>
              </a:rPr>
              <a:t>loyautés</a:t>
            </a:r>
            <a:r>
              <a:rPr lang="en-US" sz="4400" dirty="0">
                <a:solidFill>
                  <a:schemeClr val="accent1">
                    <a:lumMod val="40000"/>
                    <a:lumOff val="60000"/>
                  </a:schemeClr>
                </a:solidFill>
                <a:latin typeface="Gotham" panose="02000604030000020004" pitchFamily="2" charset="0"/>
                <a:sym typeface="Gotham Light"/>
              </a:rPr>
              <a:t>. </a:t>
            </a: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06486511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fill="hold" grpId="0" nodeType="withEffect">
                                  <p:stCondLst>
                                    <p:cond delay="0"/>
                                  </p:stCondLst>
                                  <p:iterate>
                                    <p:tmAbs val="0"/>
                                  </p:iterate>
                                  <p:childTnLst>
                                    <p:set>
                                      <p:cBhvr>
                                        <p:cTn id="21" fill="hold"/>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9" grpId="0" animBg="1" advAuto="0"/>
      <p:bldP spid="15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6338406" y="8928200"/>
            <a:ext cx="10265631" cy="44268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spcAft>
                <a:spcPts val="1200"/>
              </a:spcAft>
              <a:defRPr sz="12000" b="0">
                <a:latin typeface="Brandon Grotesque Bold"/>
                <a:ea typeface="Brandon Grotesque Bold"/>
                <a:cs typeface="Brandon Grotesque Bold"/>
                <a:sym typeface="Brandon Grotesque Bold"/>
              </a:defRPr>
            </a:pPr>
            <a:r>
              <a:rPr lang="en-US" dirty="0">
                <a:solidFill>
                  <a:srgbClr val="FFFF00"/>
                </a:solidFill>
              </a:rPr>
              <a:t>DISCIPLESHIP</a:t>
            </a:r>
          </a:p>
          <a:p>
            <a:pPr>
              <a:lnSpc>
                <a:spcPct val="70000"/>
              </a:lnSpc>
              <a:spcAft>
                <a:spcPts val="1200"/>
              </a:spcAft>
              <a:defRPr sz="12000" b="0">
                <a:latin typeface="Brandon Grotesque Bold"/>
                <a:ea typeface="Brandon Grotesque Bold"/>
                <a:cs typeface="Brandon Grotesque Bold"/>
                <a:sym typeface="Brandon Grotesque Bold"/>
              </a:defRPr>
            </a:pPr>
            <a:r>
              <a:rPr lang="en-US" dirty="0">
                <a:solidFill>
                  <a:schemeClr val="bg1"/>
                </a:solidFill>
              </a:rPr>
              <a:t>DISCIPULADO</a:t>
            </a:r>
          </a:p>
          <a:p>
            <a:pPr>
              <a:lnSpc>
                <a:spcPct val="70000"/>
              </a:lnSpc>
              <a:spcAft>
                <a:spcPts val="1200"/>
              </a:spcAft>
              <a:defRPr sz="12000" b="0">
                <a:latin typeface="Brandon Grotesque Bold"/>
                <a:ea typeface="Brandon Grotesque Bold"/>
                <a:cs typeface="Brandon Grotesque Bold"/>
                <a:sym typeface="Brandon Grotesque Bold"/>
              </a:defRPr>
            </a:pPr>
            <a:r>
              <a:rPr lang="en-US" sz="12000" b="0" dirty="0">
                <a:solidFill>
                  <a:srgbClr val="00B0F0"/>
                </a:solidFill>
                <a:sym typeface="Brandon Grotesque Bold"/>
              </a:rPr>
              <a:t>DISCIPULAT</a:t>
            </a:r>
            <a:endParaRPr lang="en-US" dirty="0">
              <a:solidFill>
                <a:srgbClr val="00B0F0"/>
              </a:solidFill>
            </a:endParaRPr>
          </a:p>
        </p:txBody>
      </p:sp>
    </p:spTree>
    <p:extLst>
      <p:ext uri="{BB962C8B-B14F-4D97-AF65-F5344CB8AC3E}">
        <p14:creationId xmlns:p14="http://schemas.microsoft.com/office/powerpoint/2010/main" val="195318230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609795" y="5333157"/>
            <a:ext cx="13827002" cy="4537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Aft>
                <a:spcPts val="1200"/>
              </a:spcAft>
              <a:defRPr sz="8000" b="0">
                <a:solidFill>
                  <a:srgbClr val="FFFFFF"/>
                </a:solidFill>
                <a:latin typeface="Brandon Grotesque Bold"/>
                <a:ea typeface="Brandon Grotesque Bold"/>
                <a:cs typeface="Brandon Grotesque Bold"/>
                <a:sym typeface="Brandon Grotesque Bold"/>
              </a:defRPr>
            </a:pPr>
            <a:r>
              <a:rPr sz="6600" dirty="0">
                <a:solidFill>
                  <a:srgbClr val="FFFF00"/>
                </a:solidFill>
                <a:latin typeface="Brandon Grotesque Light"/>
                <a:ea typeface="Brandon Grotesque Light"/>
                <a:cs typeface="Brandon Grotesque Light"/>
                <a:sym typeface="Brandon Grotesque Light"/>
              </a:rPr>
              <a:t>A JOURNEY </a:t>
            </a:r>
            <a:r>
              <a:rPr sz="6600" dirty="0">
                <a:solidFill>
                  <a:srgbClr val="FFFF00"/>
                </a:solidFill>
              </a:rPr>
              <a:t>OF GRACE</a:t>
            </a:r>
            <a:endParaRPr lang="en-US" sz="6600" dirty="0">
              <a:solidFill>
                <a:srgbClr val="FFFF00"/>
              </a:solidFill>
            </a:endParaRPr>
          </a:p>
          <a:p>
            <a:pPr>
              <a:lnSpc>
                <a:spcPct val="70000"/>
              </a:lnSpc>
              <a:spcAft>
                <a:spcPts val="1200"/>
              </a:spcAft>
              <a:defRPr sz="12000" b="0">
                <a:latin typeface="Brandon Grotesque Light"/>
                <a:ea typeface="Brandon Grotesque Light"/>
                <a:cs typeface="Brandon Grotesque Light"/>
                <a:sym typeface="Brandon Grotesque Light"/>
              </a:defRPr>
            </a:pPr>
            <a:r>
              <a:rPr lang="en-US" sz="6600" dirty="0">
                <a:solidFill>
                  <a:schemeClr val="bg1"/>
                </a:solidFill>
                <a:latin typeface="Brandon Grotesque Light"/>
                <a:ea typeface="Brandon Grotesque Light"/>
                <a:cs typeface="Brandon Grotesque Light"/>
                <a:sym typeface="Brandon Grotesque Light"/>
              </a:rPr>
              <a:t>EL SENDERO </a:t>
            </a:r>
            <a:r>
              <a:rPr lang="en-US" sz="6600" dirty="0">
                <a:solidFill>
                  <a:schemeClr val="bg1"/>
                </a:solidFill>
                <a:latin typeface="Brandon Grotesque Bold" panose="020B0503020203060202" pitchFamily="34" charset="77"/>
              </a:rPr>
              <a:t>EN LA GRACIA</a:t>
            </a:r>
          </a:p>
          <a:p>
            <a:pPr>
              <a:spcAft>
                <a:spcPts val="1200"/>
              </a:spcAft>
              <a:defRPr sz="8000" b="0">
                <a:solidFill>
                  <a:srgbClr val="FFFFFF"/>
                </a:solidFill>
                <a:latin typeface="Brandon Grotesque Bold"/>
                <a:ea typeface="Brandon Grotesque Bold"/>
                <a:cs typeface="Brandon Grotesque Bold"/>
                <a:sym typeface="Brandon Grotesque Bold"/>
              </a:defRPr>
            </a:pPr>
            <a:r>
              <a:rPr lang="en-US" sz="6600" dirty="0">
                <a:solidFill>
                  <a:schemeClr val="tx1"/>
                </a:solidFill>
                <a:latin typeface="Brandon Grotesque Light"/>
                <a:ea typeface="Brandon Grotesque Light"/>
                <a:cs typeface="Brandon Grotesque Light"/>
                <a:sym typeface="Brandon Grotesque Light"/>
              </a:rPr>
              <a:t>UN PARCOURS </a:t>
            </a:r>
            <a:r>
              <a:rPr lang="en-US" sz="6600" dirty="0">
                <a:solidFill>
                  <a:schemeClr val="tx1"/>
                </a:solidFill>
              </a:rPr>
              <a:t>DE GRÂCE</a:t>
            </a:r>
          </a:p>
          <a:p>
            <a:pPr>
              <a:spcAft>
                <a:spcPts val="1200"/>
              </a:spcAft>
              <a:defRPr sz="8000" b="0">
                <a:solidFill>
                  <a:srgbClr val="FFFFFF"/>
                </a:solidFill>
                <a:latin typeface="Brandon Grotesque Bold"/>
                <a:ea typeface="Brandon Grotesque Bold"/>
                <a:cs typeface="Brandon Grotesque Bold"/>
                <a:sym typeface="Brandon Grotesque Bold"/>
              </a:defRPr>
            </a:pPr>
            <a:endParaRPr dirty="0"/>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8"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2"/>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grpSp>
        <p:nvGrpSpPr>
          <p:cNvPr id="2" name="Group 1">
            <a:extLst>
              <a:ext uri="{FF2B5EF4-FFF2-40B4-BE49-F238E27FC236}">
                <a16:creationId xmlns:a16="http://schemas.microsoft.com/office/drawing/2014/main" id="{1CCAE9CC-027F-5E4F-8CD4-15074A925E90}"/>
              </a:ext>
            </a:extLst>
          </p:cNvPr>
          <p:cNvGrpSpPr/>
          <p:nvPr/>
        </p:nvGrpSpPr>
        <p:grpSpPr>
          <a:xfrm>
            <a:off x="8118191" y="9996522"/>
            <a:ext cx="5022271" cy="3624866"/>
            <a:chOff x="8118191" y="9996522"/>
            <a:chExt cx="5022271" cy="3624866"/>
          </a:xfrm>
        </p:grpSpPr>
        <p:pic>
          <p:nvPicPr>
            <p:cNvPr id="187" name="Image" descr="Image"/>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18191" y="9996522"/>
              <a:ext cx="4878892" cy="1024782"/>
            </a:xfrm>
            <a:prstGeom prst="rect">
              <a:avLst/>
            </a:prstGeom>
            <a:ln w="12700">
              <a:miter lim="400000"/>
            </a:ln>
          </p:spPr>
        </p:pic>
        <p:pic>
          <p:nvPicPr>
            <p:cNvPr id="18" name="Picture 17">
              <a:extLst>
                <a:ext uri="{FF2B5EF4-FFF2-40B4-BE49-F238E27FC236}">
                  <a16:creationId xmlns:a16="http://schemas.microsoft.com/office/drawing/2014/main" id="{913B6166-A4BC-5E47-83BF-85090BAC1FE8}"/>
                </a:ext>
              </a:extLst>
            </p:cNvPr>
            <p:cNvPicPr>
              <a:picLocks noChangeAspect="1"/>
            </p:cNvPicPr>
            <p:nvPr/>
          </p:nvPicPr>
          <p:blipFill>
            <a:blip r:embed="rId15"/>
            <a:stretch>
              <a:fillRect/>
            </a:stretch>
          </p:blipFill>
          <p:spPr>
            <a:xfrm>
              <a:off x="8193367" y="12547600"/>
              <a:ext cx="4947095" cy="1073788"/>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FFF25E81-8246-4545-8E8C-1E332DC703F5}"/>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170349" y="11319652"/>
              <a:ext cx="4878892" cy="1073789"/>
            </a:xfrm>
            <a:prstGeom prst="rect">
              <a:avLst/>
            </a:prstGeom>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86"/>
                                        </p:tgtEl>
                                        <p:attrNameLst>
                                          <p:attrName>style.visibility</p:attrName>
                                        </p:attrNameLst>
                                      </p:cBhvr>
                                      <p:to>
                                        <p:strVal val="visible"/>
                                      </p:to>
                                    </p:set>
                                    <p:animEffect transition="in" filter="dissolve">
                                      <p:cBhvr>
                                        <p:cTn id="7" dur="2000"/>
                                        <p:tgtEl>
                                          <p:spTgt spid="186"/>
                                        </p:tgtEl>
                                      </p:cBhvr>
                                    </p:animEffect>
                                  </p:childTnLst>
                                </p:cTn>
                              </p:par>
                            </p:childTnLst>
                          </p:cTn>
                        </p:par>
                        <p:par>
                          <p:cTn id="8" fill="hold">
                            <p:stCondLst>
                              <p:cond delay="2000"/>
                            </p:stCondLst>
                            <p:childTnLst>
                              <p:par>
                                <p:cTn id="9" presetID="19" presetClass="entr" presetSubtype="10" fill="hold" grpId="0" nodeType="afterEffect">
                                  <p:stCondLst>
                                    <p:cond delay="500"/>
                                  </p:stCondLst>
                                  <p:iterate>
                                    <p:tmAbs val="0"/>
                                  </p:iterate>
                                  <p:childTnLst>
                                    <p:set>
                                      <p:cBhvr>
                                        <p:cTn id="10" fill="hold"/>
                                        <p:tgtEl>
                                          <p:spTgt spid="188"/>
                                        </p:tgtEl>
                                        <p:attrNameLst>
                                          <p:attrName>style.visibility</p:attrName>
                                        </p:attrNameLst>
                                      </p:cBhvr>
                                      <p:to>
                                        <p:strVal val="visible"/>
                                      </p:to>
                                    </p:set>
                                    <p:anim calcmode="lin" valueType="num">
                                      <p:cBhvr>
                                        <p:cTn id="11" dur="1000" fill="hold"/>
                                        <p:tgtEl>
                                          <p:spTgt spid="188"/>
                                        </p:tgtEl>
                                        <p:attrNameLst>
                                          <p:attrName>ppt_w</p:attrName>
                                        </p:attrNameLst>
                                      </p:cBhvr>
                                      <p:tavLst>
                                        <p:tav tm="0" fmla="#ppt_w*sin(2.5*pi*$)">
                                          <p:val>
                                            <p:fltVal val="0"/>
                                          </p:val>
                                        </p:tav>
                                        <p:tav tm="100000">
                                          <p:val>
                                            <p:fltVal val="1"/>
                                          </p:val>
                                        </p:tav>
                                      </p:tavLst>
                                    </p:anim>
                                    <p:anim calcmode="lin" valueType="num">
                                      <p:cBhvr>
                                        <p:cTn id="12" dur="1000" fill="hold"/>
                                        <p:tgtEl>
                                          <p:spTgt spid="188"/>
                                        </p:tgtEl>
                                        <p:attrNameLst>
                                          <p:attrName>ppt_h</p:attrName>
                                        </p:attrNameLst>
                                      </p:cBhvr>
                                      <p:tavLst>
                                        <p:tav tm="0">
                                          <p:val>
                                            <p:strVal val="#ppt_h"/>
                                          </p:val>
                                        </p:tav>
                                        <p:tav tm="100000">
                                          <p:val>
                                            <p:strVal val="#ppt_h"/>
                                          </p:val>
                                        </p:tav>
                                      </p:tavLst>
                                    </p:anim>
                                  </p:childTnLst>
                                </p:cTn>
                              </p:par>
                            </p:childTnLst>
                          </p:cTn>
                        </p:par>
                        <p:par>
                          <p:cTn id="13" fill="hold">
                            <p:stCondLst>
                              <p:cond delay="3500"/>
                            </p:stCondLst>
                            <p:childTnLst>
                              <p:par>
                                <p:cTn id="14" presetID="19" presetClass="entr" presetSubtype="10" fill="hold" grpId="0" nodeType="afterEffect">
                                  <p:stCondLst>
                                    <p:cond delay="400"/>
                                  </p:stCondLst>
                                  <p:iterate>
                                    <p:tmAbs val="0"/>
                                  </p:iterate>
                                  <p:childTnLst>
                                    <p:set>
                                      <p:cBhvr>
                                        <p:cTn id="15" fill="hold"/>
                                        <p:tgtEl>
                                          <p:spTgt spid="189"/>
                                        </p:tgtEl>
                                        <p:attrNameLst>
                                          <p:attrName>style.visibility</p:attrName>
                                        </p:attrNameLst>
                                      </p:cBhvr>
                                      <p:to>
                                        <p:strVal val="visible"/>
                                      </p:to>
                                    </p:set>
                                    <p:anim calcmode="lin" valueType="num">
                                      <p:cBhvr>
                                        <p:cTn id="16" dur="1000" fill="hold"/>
                                        <p:tgtEl>
                                          <p:spTgt spid="189"/>
                                        </p:tgtEl>
                                        <p:attrNameLst>
                                          <p:attrName>ppt_w</p:attrName>
                                        </p:attrNameLst>
                                      </p:cBhvr>
                                      <p:tavLst>
                                        <p:tav tm="0" fmla="#ppt_w*sin(2.5*pi*$)">
                                          <p:val>
                                            <p:fltVal val="0"/>
                                          </p:val>
                                        </p:tav>
                                        <p:tav tm="100000">
                                          <p:val>
                                            <p:fltVal val="1"/>
                                          </p:val>
                                        </p:tav>
                                      </p:tavLst>
                                    </p:anim>
                                    <p:anim calcmode="lin" valueType="num">
                                      <p:cBhvr>
                                        <p:cTn id="17" dur="1000" fill="hold"/>
                                        <p:tgtEl>
                                          <p:spTgt spid="189"/>
                                        </p:tgtEl>
                                        <p:attrNameLst>
                                          <p:attrName>ppt_h</p:attrName>
                                        </p:attrNameLst>
                                      </p:cBhvr>
                                      <p:tavLst>
                                        <p:tav tm="0">
                                          <p:val>
                                            <p:strVal val="#ppt_h"/>
                                          </p:val>
                                        </p:tav>
                                        <p:tav tm="100000">
                                          <p:val>
                                            <p:strVal val="#ppt_h"/>
                                          </p:val>
                                        </p:tav>
                                      </p:tavLst>
                                    </p:anim>
                                  </p:childTnLst>
                                </p:cTn>
                              </p:par>
                            </p:childTnLst>
                          </p:cTn>
                        </p:par>
                        <p:par>
                          <p:cTn id="18" fill="hold">
                            <p:stCondLst>
                              <p:cond delay="4900"/>
                            </p:stCondLst>
                            <p:childTnLst>
                              <p:par>
                                <p:cTn id="19" presetID="19" presetClass="entr" presetSubtype="10" fill="hold" grpId="0" nodeType="afterEffect">
                                  <p:stCondLst>
                                    <p:cond delay="600"/>
                                  </p:stCondLst>
                                  <p:iterate>
                                    <p:tmAbs val="0"/>
                                  </p:iterate>
                                  <p:childTnLst>
                                    <p:set>
                                      <p:cBhvr>
                                        <p:cTn id="20" fill="hold"/>
                                        <p:tgtEl>
                                          <p:spTgt spid="190"/>
                                        </p:tgtEl>
                                        <p:attrNameLst>
                                          <p:attrName>style.visibility</p:attrName>
                                        </p:attrNameLst>
                                      </p:cBhvr>
                                      <p:to>
                                        <p:strVal val="visible"/>
                                      </p:to>
                                    </p:set>
                                    <p:anim calcmode="lin" valueType="num">
                                      <p:cBhvr>
                                        <p:cTn id="21" dur="1000" fill="hold"/>
                                        <p:tgtEl>
                                          <p:spTgt spid="190"/>
                                        </p:tgtEl>
                                        <p:attrNameLst>
                                          <p:attrName>ppt_w</p:attrName>
                                        </p:attrNameLst>
                                      </p:cBhvr>
                                      <p:tavLst>
                                        <p:tav tm="0" fmla="#ppt_w*sin(2.5*pi*$)">
                                          <p:val>
                                            <p:fltVal val="0"/>
                                          </p:val>
                                        </p:tav>
                                        <p:tav tm="100000">
                                          <p:val>
                                            <p:fltVal val="1"/>
                                          </p:val>
                                        </p:tav>
                                      </p:tavLst>
                                    </p:anim>
                                    <p:anim calcmode="lin" valueType="num">
                                      <p:cBhvr>
                                        <p:cTn id="22" dur="1000" fill="hold"/>
                                        <p:tgtEl>
                                          <p:spTgt spid="190"/>
                                        </p:tgtEl>
                                        <p:attrNameLst>
                                          <p:attrName>ppt_h</p:attrName>
                                        </p:attrNameLst>
                                      </p:cBhvr>
                                      <p:tavLst>
                                        <p:tav tm="0">
                                          <p:val>
                                            <p:strVal val="#ppt_h"/>
                                          </p:val>
                                        </p:tav>
                                        <p:tav tm="100000">
                                          <p:val>
                                            <p:strVal val="#ppt_h"/>
                                          </p:val>
                                        </p:tav>
                                      </p:tavLst>
                                    </p:anim>
                                  </p:childTnLst>
                                </p:cTn>
                              </p:par>
                            </p:childTnLst>
                          </p:cTn>
                        </p:par>
                        <p:par>
                          <p:cTn id="23" fill="hold">
                            <p:stCondLst>
                              <p:cond delay="6500"/>
                            </p:stCondLst>
                            <p:childTnLst>
                              <p:par>
                                <p:cTn id="24" presetID="4" presetClass="entr" presetSubtype="32" fill="hold" grpId="0" nodeType="afterEffect">
                                  <p:stCondLst>
                                    <p:cond delay="0"/>
                                  </p:stCondLst>
                                  <p:iterate>
                                    <p:tmAbs val="0"/>
                                  </p:iterate>
                                  <p:childTnLst>
                                    <p:set>
                                      <p:cBhvr>
                                        <p:cTn id="25" fill="hold"/>
                                        <p:tgtEl>
                                          <p:spTgt spid="191"/>
                                        </p:tgtEl>
                                        <p:attrNameLst>
                                          <p:attrName>style.visibility</p:attrName>
                                        </p:attrNameLst>
                                      </p:cBhvr>
                                      <p:to>
                                        <p:strVal val="visible"/>
                                      </p:to>
                                    </p:set>
                                    <p:animEffect transition="in" filter="box(out)">
                                      <p:cBhvr>
                                        <p:cTn id="26"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8" grpId="0" animBg="1" advAuto="0"/>
      <p:bldP spid="189" grpId="0" animBg="1" advAuto="0"/>
      <p:bldP spid="190" grpId="0" animBg="1" advAuto="0"/>
      <p:bldP spid="191"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wo People Walking On Path HD Stock Images | Shutterstock">
            <a:extLst>
              <a:ext uri="{FF2B5EF4-FFF2-40B4-BE49-F238E27FC236}">
                <a16:creationId xmlns:a16="http://schemas.microsoft.com/office/drawing/2014/main" id="{222229FD-208A-284A-889F-BC7F29DFF4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83" t="26602" r="8547" b="7529"/>
          <a:stretch/>
        </p:blipFill>
        <p:spPr bwMode="auto">
          <a:xfrm>
            <a:off x="0" y="25400"/>
            <a:ext cx="24384000" cy="13665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0D57B6-F5D5-EC4F-A62D-06950E52FADB}"/>
              </a:ext>
            </a:extLst>
          </p:cNvPr>
          <p:cNvSpPr/>
          <p:nvPr/>
        </p:nvSpPr>
        <p:spPr>
          <a:xfrm>
            <a:off x="0" y="8872478"/>
            <a:ext cx="24384000" cy="4524315"/>
          </a:xfrm>
          <a:prstGeom prst="rect">
            <a:avLst/>
          </a:prstGeom>
        </p:spPr>
        <p:txBody>
          <a:bodyPr wrap="square">
            <a:spAutoFit/>
          </a:bodyPr>
          <a:lstStyle/>
          <a:p>
            <a:r>
              <a:rPr lang="en-US" sz="4800" dirty="0">
                <a:solidFill>
                  <a:srgbClr val="FFFF00"/>
                </a:solidFill>
                <a:latin typeface="Brandon Grotesque Black" panose="020B0503020203060202" pitchFamily="34" charset="77"/>
              </a:rPr>
              <a:t>Christ calls us in His Great Commission to intentionally walk with others, helping them along the Path in the grace of their lives, from no faith to new faith, to mature faith.</a:t>
            </a:r>
            <a:endParaRPr lang="en-GT" sz="4800" dirty="0">
              <a:solidFill>
                <a:srgbClr val="FFFF00"/>
              </a:solidFill>
              <a:latin typeface="Brandon Grotesque Black" panose="020B0503020203060202" pitchFamily="34" charset="77"/>
            </a:endParaRPr>
          </a:p>
          <a:p>
            <a:r>
              <a:rPr lang="en-GT" sz="4800" dirty="0">
                <a:solidFill>
                  <a:schemeClr val="bg1"/>
                </a:solidFill>
                <a:latin typeface="Brandon Grotesque Black" panose="020B0503020203060202" pitchFamily="34" charset="77"/>
              </a:rPr>
              <a:t>Cristo nos llama en Su Gran Comisión a caminar intencionalmente con los demás, ayudándolos a lo largo del Sendero en la gracia de su vida, desde no fe hasta fe nueva, y a fe madura.</a:t>
            </a:r>
          </a:p>
          <a:p>
            <a:r>
              <a:rPr lang="en-US" sz="4800" spc="-150" dirty="0">
                <a:solidFill>
                  <a:schemeClr val="accent1">
                    <a:lumMod val="40000"/>
                    <a:lumOff val="60000"/>
                  </a:schemeClr>
                </a:solidFill>
                <a:latin typeface="Brandon Grotesque Black" panose="020B0503020203060202" pitchFamily="34" charset="77"/>
              </a:rPr>
              <a:t>Le Christ nous </a:t>
            </a:r>
            <a:r>
              <a:rPr lang="en-US" sz="4800" spc="-150" dirty="0" err="1">
                <a:solidFill>
                  <a:schemeClr val="accent1">
                    <a:lumMod val="40000"/>
                    <a:lumOff val="60000"/>
                  </a:schemeClr>
                </a:solidFill>
                <a:latin typeface="Brandon Grotesque Black" panose="020B0503020203060202" pitchFamily="34" charset="77"/>
              </a:rPr>
              <a:t>appelle</a:t>
            </a:r>
            <a:r>
              <a:rPr lang="en-US" sz="4800" spc="-150" dirty="0">
                <a:solidFill>
                  <a:schemeClr val="accent1">
                    <a:lumMod val="40000"/>
                    <a:lumOff val="60000"/>
                  </a:schemeClr>
                </a:solidFill>
                <a:latin typeface="Brandon Grotesque Black" panose="020B0503020203060202" pitchFamily="34" charset="77"/>
              </a:rPr>
              <a:t> dans Sa Grande Commission </a:t>
            </a:r>
            <a:r>
              <a:rPr lang="en-US" sz="4800" spc="-150" dirty="0" err="1">
                <a:solidFill>
                  <a:schemeClr val="accent1">
                    <a:lumMod val="40000"/>
                    <a:lumOff val="60000"/>
                  </a:schemeClr>
                </a:solidFill>
                <a:latin typeface="Brandon Grotesque Black" panose="020B0503020203060202" pitchFamily="34" charset="77"/>
              </a:rPr>
              <a:t>à</a:t>
            </a:r>
            <a:r>
              <a:rPr lang="en-US" sz="4800" spc="-150" dirty="0">
                <a:solidFill>
                  <a:schemeClr val="accent1">
                    <a:lumMod val="40000"/>
                    <a:lumOff val="60000"/>
                  </a:schemeClr>
                </a:solidFill>
                <a:latin typeface="Brandon Grotesque Black" panose="020B0503020203060202" pitchFamily="34" charset="77"/>
              </a:rPr>
              <a:t> marcher </a:t>
            </a:r>
            <a:r>
              <a:rPr lang="en-US" sz="4800" spc="-150" dirty="0" err="1">
                <a:solidFill>
                  <a:schemeClr val="accent1">
                    <a:lumMod val="40000"/>
                    <a:lumOff val="60000"/>
                  </a:schemeClr>
                </a:solidFill>
                <a:latin typeface="Brandon Grotesque Black" panose="020B0503020203060202" pitchFamily="34" charset="77"/>
              </a:rPr>
              <a:t>intentionnellement</a:t>
            </a:r>
            <a:r>
              <a:rPr lang="en-US" sz="4800" spc="-150" dirty="0">
                <a:solidFill>
                  <a:schemeClr val="accent1">
                    <a:lumMod val="40000"/>
                    <a:lumOff val="60000"/>
                  </a:schemeClr>
                </a:solidFill>
                <a:latin typeface="Brandon Grotesque Black" panose="020B0503020203060202" pitchFamily="34" charset="77"/>
              </a:rPr>
              <a:t> avec les </a:t>
            </a:r>
            <a:r>
              <a:rPr lang="en-US" sz="4800" spc="-150" dirty="0" err="1">
                <a:solidFill>
                  <a:schemeClr val="accent1">
                    <a:lumMod val="40000"/>
                    <a:lumOff val="60000"/>
                  </a:schemeClr>
                </a:solidFill>
                <a:latin typeface="Brandon Grotesque Black" panose="020B0503020203060202" pitchFamily="34" charset="77"/>
              </a:rPr>
              <a:t>autres</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en</a:t>
            </a:r>
            <a:r>
              <a:rPr lang="en-US" sz="4800" spc="-150" dirty="0">
                <a:solidFill>
                  <a:schemeClr val="accent1">
                    <a:lumMod val="40000"/>
                    <a:lumOff val="60000"/>
                  </a:schemeClr>
                </a:solidFill>
                <a:latin typeface="Brandon Grotesque Black" panose="020B0503020203060202" pitchFamily="34" charset="77"/>
              </a:rPr>
              <a:t> les aidant le long du </a:t>
            </a:r>
            <a:r>
              <a:rPr lang="en-US" sz="4800" spc="-150" dirty="0" err="1">
                <a:solidFill>
                  <a:schemeClr val="accent1">
                    <a:lumMod val="40000"/>
                    <a:lumOff val="60000"/>
                  </a:schemeClr>
                </a:solidFill>
                <a:latin typeface="Brandon Grotesque Black" panose="020B0503020203060202" pitchFamily="34" charset="77"/>
              </a:rPr>
              <a:t>Parcours</a:t>
            </a:r>
            <a:r>
              <a:rPr lang="en-US" sz="4800" spc="-150" dirty="0">
                <a:solidFill>
                  <a:schemeClr val="accent1">
                    <a:lumMod val="40000"/>
                    <a:lumOff val="60000"/>
                  </a:schemeClr>
                </a:solidFill>
                <a:latin typeface="Brandon Grotesque Black" panose="020B0503020203060202" pitchFamily="34" charset="77"/>
              </a:rPr>
              <a:t> de grâce de </a:t>
            </a:r>
            <a:r>
              <a:rPr lang="en-US" sz="4800" spc="-150" dirty="0" err="1">
                <a:solidFill>
                  <a:schemeClr val="accent1">
                    <a:lumMod val="40000"/>
                    <a:lumOff val="60000"/>
                  </a:schemeClr>
                </a:solidFill>
                <a:latin typeface="Brandon Grotesque Black" panose="020B0503020203060202" pitchFamily="34" charset="77"/>
              </a:rPr>
              <a:t>leur</a:t>
            </a:r>
            <a:r>
              <a:rPr lang="en-US" sz="4800" spc="-150" dirty="0">
                <a:solidFill>
                  <a:schemeClr val="accent1">
                    <a:lumMod val="40000"/>
                    <a:lumOff val="60000"/>
                  </a:schemeClr>
                </a:solidFill>
                <a:latin typeface="Brandon Grotesque Black" panose="020B0503020203060202" pitchFamily="34" charset="77"/>
              </a:rPr>
              <a:t> vie, de </a:t>
            </a:r>
            <a:r>
              <a:rPr lang="en-US" sz="4800" spc="-150" dirty="0" err="1">
                <a:solidFill>
                  <a:schemeClr val="accent1">
                    <a:lumMod val="40000"/>
                    <a:lumOff val="60000"/>
                  </a:schemeClr>
                </a:solidFill>
                <a:latin typeface="Brandon Grotesque Black" panose="020B0503020203060202" pitchFamily="34" charset="77"/>
              </a:rPr>
              <a:t>l'absence</a:t>
            </a:r>
            <a:r>
              <a:rPr lang="en-US" sz="4800" spc="-150" dirty="0">
                <a:solidFill>
                  <a:schemeClr val="accent1">
                    <a:lumMod val="40000"/>
                    <a:lumOff val="60000"/>
                  </a:schemeClr>
                </a:solidFill>
                <a:latin typeface="Brandon Grotesque Black" panose="020B0503020203060202" pitchFamily="34" charset="77"/>
              </a:rPr>
              <a:t> de </a:t>
            </a:r>
            <a:r>
              <a:rPr lang="en-US" sz="4800" spc="-150" dirty="0" err="1">
                <a:solidFill>
                  <a:schemeClr val="accent1">
                    <a:lumMod val="40000"/>
                    <a:lumOff val="60000"/>
                  </a:schemeClr>
                </a:solidFill>
                <a:latin typeface="Brandon Grotesque Black" panose="020B0503020203060202" pitchFamily="34" charset="77"/>
              </a:rPr>
              <a:t>foi</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à</a:t>
            </a:r>
            <a:r>
              <a:rPr lang="en-US" sz="4800" spc="-150" dirty="0">
                <a:solidFill>
                  <a:schemeClr val="accent1">
                    <a:lumMod val="40000"/>
                    <a:lumOff val="60000"/>
                  </a:schemeClr>
                </a:solidFill>
                <a:latin typeface="Brandon Grotesque Black" panose="020B0503020203060202" pitchFamily="34" charset="77"/>
              </a:rPr>
              <a:t> la nouvelle </a:t>
            </a:r>
            <a:r>
              <a:rPr lang="en-US" sz="4800" spc="-150" dirty="0" err="1">
                <a:solidFill>
                  <a:schemeClr val="accent1">
                    <a:lumMod val="40000"/>
                    <a:lumOff val="60000"/>
                  </a:schemeClr>
                </a:solidFill>
                <a:latin typeface="Brandon Grotesque Black" panose="020B0503020203060202" pitchFamily="34" charset="77"/>
              </a:rPr>
              <a:t>foi</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à</a:t>
            </a:r>
            <a:r>
              <a:rPr lang="en-US" sz="4800" spc="-150" dirty="0">
                <a:solidFill>
                  <a:schemeClr val="accent1">
                    <a:lumMod val="40000"/>
                    <a:lumOff val="60000"/>
                  </a:schemeClr>
                </a:solidFill>
                <a:latin typeface="Brandon Grotesque Black" panose="020B0503020203060202" pitchFamily="34" charset="77"/>
              </a:rPr>
              <a:t> la </a:t>
            </a:r>
            <a:r>
              <a:rPr lang="en-US" sz="4800" spc="-150" dirty="0" err="1">
                <a:solidFill>
                  <a:schemeClr val="accent1">
                    <a:lumMod val="40000"/>
                    <a:lumOff val="60000"/>
                  </a:schemeClr>
                </a:solidFill>
                <a:latin typeface="Brandon Grotesque Black" panose="020B0503020203060202" pitchFamily="34" charset="77"/>
              </a:rPr>
              <a:t>foi</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pleine</a:t>
            </a:r>
            <a:r>
              <a:rPr lang="en-US" sz="4800" spc="-150" dirty="0">
                <a:solidFill>
                  <a:schemeClr val="accent1">
                    <a:lumMod val="40000"/>
                    <a:lumOff val="60000"/>
                  </a:schemeClr>
                </a:solidFill>
                <a:latin typeface="Brandon Grotesque Black" panose="020B0503020203060202" pitchFamily="34" charset="77"/>
              </a:rPr>
              <a:t> de </a:t>
            </a:r>
            <a:r>
              <a:rPr lang="en-US" sz="4800" spc="-150" dirty="0" err="1">
                <a:solidFill>
                  <a:schemeClr val="accent1">
                    <a:lumMod val="40000"/>
                    <a:lumOff val="60000"/>
                  </a:schemeClr>
                </a:solidFill>
                <a:latin typeface="Brandon Grotesque Black" panose="020B0503020203060202" pitchFamily="34" charset="77"/>
              </a:rPr>
              <a:t>maturité</a:t>
            </a:r>
            <a:r>
              <a:rPr lang="en-US" sz="4800" spc="-150" dirty="0">
                <a:solidFill>
                  <a:schemeClr val="accent1">
                    <a:lumMod val="40000"/>
                    <a:lumOff val="60000"/>
                  </a:schemeClr>
                </a:solidFill>
                <a:latin typeface="Brandon Grotesque Black" panose="020B0503020203060202" pitchFamily="34" charset="77"/>
              </a:rPr>
              <a:t>. </a:t>
            </a:r>
            <a:endParaRPr lang="en-GT" sz="4800" spc="-150" dirty="0">
              <a:solidFill>
                <a:schemeClr val="accent1">
                  <a:lumMod val="40000"/>
                  <a:lumOff val="60000"/>
                </a:schemeClr>
              </a:solidFill>
              <a:latin typeface="Brandon Grotesque Black" panose="020B0503020203060202" pitchFamily="34" charset="77"/>
            </a:endParaRPr>
          </a:p>
        </p:txBody>
      </p:sp>
    </p:spTree>
    <p:extLst>
      <p:ext uri="{BB962C8B-B14F-4D97-AF65-F5344CB8AC3E}">
        <p14:creationId xmlns:p14="http://schemas.microsoft.com/office/powerpoint/2010/main" val="42940798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512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4180" y="95295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21437" y="68164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87402" y="2839171"/>
            <a:ext cx="718972" cy="718972"/>
          </a:xfrm>
          <a:prstGeom prst="rect">
            <a:avLst/>
          </a:prstGeom>
          <a:ln w="12700">
            <a:miter lim="400000"/>
          </a:ln>
        </p:spPr>
      </p:pic>
      <p:sp>
        <p:nvSpPr>
          <p:cNvPr id="10" name="FROM GRACE">
            <a:extLst>
              <a:ext uri="{FF2B5EF4-FFF2-40B4-BE49-F238E27FC236}">
                <a16:creationId xmlns:a16="http://schemas.microsoft.com/office/drawing/2014/main" id="{9830F85D-3F44-1A4C-8955-6538CBC90713}"/>
              </a:ext>
            </a:extLst>
          </p:cNvPr>
          <p:cNvSpPr txBox="1"/>
          <p:nvPr/>
        </p:nvSpPr>
        <p:spPr>
          <a:xfrm>
            <a:off x="3888412" y="9143080"/>
            <a:ext cx="4039568" cy="1689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solidFill>
                  <a:srgbClr val="FFFF00"/>
                </a:solidFill>
              </a:rPr>
              <a:t>FROM GRACE</a:t>
            </a:r>
          </a:p>
          <a:p>
            <a:pPr>
              <a:lnSpc>
                <a:spcPct val="80000"/>
              </a:lnSpc>
              <a:defRPr sz="5800">
                <a:solidFill>
                  <a:srgbClr val="5E5E5E"/>
                </a:solidFill>
                <a:latin typeface="Gotham Book"/>
                <a:ea typeface="Gotham Book"/>
                <a:cs typeface="Gotham Book"/>
                <a:sym typeface="Gotham Book"/>
              </a:defRPr>
            </a:pPr>
            <a:r>
              <a:rPr lang="en-US" sz="4350" dirty="0"/>
              <a:t>DE </a:t>
            </a:r>
            <a:r>
              <a:rPr sz="4350" dirty="0"/>
              <a:t>GRAC</a:t>
            </a:r>
            <a:r>
              <a:rPr lang="en-US" sz="4350" dirty="0"/>
              <a:t>IA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DE GRÂCE</a:t>
            </a:r>
          </a:p>
        </p:txBody>
      </p:sp>
      <p:sp>
        <p:nvSpPr>
          <p:cNvPr id="11" name="TO GRACE">
            <a:extLst>
              <a:ext uri="{FF2B5EF4-FFF2-40B4-BE49-F238E27FC236}">
                <a16:creationId xmlns:a16="http://schemas.microsoft.com/office/drawing/2014/main" id="{2A713EA6-772D-954D-B669-DE2BB7919A01}"/>
              </a:ext>
            </a:extLst>
          </p:cNvPr>
          <p:cNvSpPr txBox="1"/>
          <p:nvPr/>
        </p:nvSpPr>
        <p:spPr>
          <a:xfrm>
            <a:off x="7448322" y="6306710"/>
            <a:ext cx="6578725" cy="1702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THROUGH GRACE</a:t>
            </a:r>
          </a:p>
          <a:p>
            <a:pPr>
              <a:lnSpc>
                <a:spcPct val="80000"/>
              </a:lnSpc>
              <a:defRPr sz="5800">
                <a:solidFill>
                  <a:srgbClr val="5E5E5E"/>
                </a:solidFill>
                <a:latin typeface="Gotham Book"/>
                <a:ea typeface="Gotham Book"/>
                <a:cs typeface="Gotham Book"/>
                <a:sym typeface="Gotham Book"/>
              </a:defRPr>
            </a:pPr>
            <a:r>
              <a:rPr lang="en-US" sz="4400" dirty="0"/>
              <a:t>A TRAVÉS DE </a:t>
            </a:r>
            <a:r>
              <a:rPr sz="4400" dirty="0"/>
              <a:t>GRAC</a:t>
            </a:r>
            <a:r>
              <a:rPr lang="en-US" sz="4400" dirty="0"/>
              <a:t>IA</a:t>
            </a:r>
          </a:p>
          <a:p>
            <a:pPr>
              <a:lnSpc>
                <a:spcPct val="80000"/>
              </a:lnSpc>
              <a:defRPr sz="5800">
                <a:solidFill>
                  <a:srgbClr val="5E5E5E"/>
                </a:solidFill>
                <a:latin typeface="Gotham Book"/>
                <a:ea typeface="Gotham Book"/>
                <a:cs typeface="Gotham Book"/>
                <a:sym typeface="Gotham Book"/>
              </a:defRPr>
            </a:pPr>
            <a:r>
              <a:rPr lang="en-US" sz="4400" dirty="0" err="1">
                <a:solidFill>
                  <a:srgbClr val="00B0F0"/>
                </a:solidFill>
              </a:rPr>
              <a:t>À</a:t>
            </a:r>
            <a:r>
              <a:rPr lang="en-US" sz="4400" dirty="0">
                <a:solidFill>
                  <a:srgbClr val="00B0F0"/>
                </a:solidFill>
              </a:rPr>
              <a:t> GRÂCE</a:t>
            </a:r>
          </a:p>
        </p:txBody>
      </p:sp>
      <p:sp>
        <p:nvSpPr>
          <p:cNvPr id="12" name="THROUGH GRACE">
            <a:extLst>
              <a:ext uri="{FF2B5EF4-FFF2-40B4-BE49-F238E27FC236}">
                <a16:creationId xmlns:a16="http://schemas.microsoft.com/office/drawing/2014/main" id="{6B37584E-BB68-8246-BFBD-D0DFF13DAA2C}"/>
              </a:ext>
            </a:extLst>
          </p:cNvPr>
          <p:cNvSpPr txBox="1"/>
          <p:nvPr/>
        </p:nvSpPr>
        <p:spPr>
          <a:xfrm>
            <a:off x="10620661" y="2368249"/>
            <a:ext cx="5987216" cy="1554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000" dirty="0">
                <a:solidFill>
                  <a:srgbClr val="FFFF00"/>
                </a:solidFill>
              </a:rPr>
              <a:t>THROUGH GRACE</a:t>
            </a:r>
          </a:p>
          <a:p>
            <a:pPr>
              <a:lnSpc>
                <a:spcPct val="80000"/>
              </a:lnSpc>
              <a:defRPr sz="5800">
                <a:solidFill>
                  <a:srgbClr val="5E5E5E"/>
                </a:solidFill>
                <a:latin typeface="Gotham Book"/>
                <a:ea typeface="Gotham Book"/>
                <a:cs typeface="Gotham Book"/>
                <a:sym typeface="Gotham Book"/>
              </a:defRPr>
            </a:pPr>
            <a:r>
              <a:rPr lang="en-US" sz="4000" dirty="0"/>
              <a:t>A TRAVÉS DE GRACIA</a:t>
            </a:r>
          </a:p>
          <a:p>
            <a:pPr>
              <a:lnSpc>
                <a:spcPct val="80000"/>
              </a:lnSpc>
              <a:defRPr sz="5800">
                <a:solidFill>
                  <a:srgbClr val="5E5E5E"/>
                </a:solidFill>
                <a:latin typeface="Gotham Book"/>
                <a:ea typeface="Gotham Book"/>
                <a:cs typeface="Gotham Book"/>
                <a:sym typeface="Gotham Book"/>
              </a:defRPr>
            </a:pPr>
            <a:r>
              <a:rPr lang="en-US" sz="4000" dirty="0" err="1">
                <a:solidFill>
                  <a:srgbClr val="00B0F0"/>
                </a:solidFill>
              </a:rPr>
              <a:t>À</a:t>
            </a:r>
            <a:r>
              <a:rPr lang="en-US" sz="4000" dirty="0">
                <a:solidFill>
                  <a:srgbClr val="00B0F0"/>
                </a:solidFill>
              </a:rPr>
              <a:t> GRÂCE</a:t>
            </a:r>
          </a:p>
        </p:txBody>
      </p:sp>
    </p:spTree>
    <p:extLst>
      <p:ext uri="{BB962C8B-B14F-4D97-AF65-F5344CB8AC3E}">
        <p14:creationId xmlns:p14="http://schemas.microsoft.com/office/powerpoint/2010/main" val="187555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2" presetClass="entr" presetSubtype="2" fill="hold" grpId="0" nodeType="withEffect">
                                  <p:stCondLst>
                                    <p:cond delay="0"/>
                                  </p:stCondLst>
                                  <p:iterate>
                                    <p:tmAbs val="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0" nodeType="clickEffect">
                                  <p:stCondLst>
                                    <p:cond delay="0"/>
                                  </p:stCondLst>
                                  <p:iterate>
                                    <p:tmAbs val="0"/>
                                  </p:iterate>
                                  <p:childTnLst>
                                    <p:set>
                                      <p:cBhvr>
                                        <p:cTn id="16" fill="hold"/>
                                        <p:tgtEl>
                                          <p:spTgt spid="134"/>
                                        </p:tgtEl>
                                        <p:attrNameLst>
                                          <p:attrName>style.visibility</p:attrName>
                                        </p:attrNameLst>
                                      </p:cBhvr>
                                      <p:to>
                                        <p:strVal val="visible"/>
                                      </p:to>
                                    </p:set>
                                    <p:anim calcmode="lin" valueType="num">
                                      <p:cBhvr>
                                        <p:cTn id="17" dur="1000" fill="hold"/>
                                        <p:tgtEl>
                                          <p:spTgt spid="134"/>
                                        </p:tgtEl>
                                        <p:attrNameLst>
                                          <p:attrName>ppt_w</p:attrName>
                                        </p:attrNameLst>
                                      </p:cBhvr>
                                      <p:tavLst>
                                        <p:tav tm="0" fmla="#ppt_w*sin(2.5*pi*$)">
                                          <p:val>
                                            <p:fltVal val="0"/>
                                          </p:val>
                                        </p:tav>
                                        <p:tav tm="100000">
                                          <p:val>
                                            <p:fltVal val="1"/>
                                          </p:val>
                                        </p:tav>
                                      </p:tavLst>
                                    </p:anim>
                                    <p:anim calcmode="lin" valueType="num">
                                      <p:cBhvr>
                                        <p:cTn id="18" dur="1000" fill="hold"/>
                                        <p:tgtEl>
                                          <p:spTgt spid="134"/>
                                        </p:tgtEl>
                                        <p:attrNameLst>
                                          <p:attrName>ppt_h</p:attrName>
                                        </p:attrNameLst>
                                      </p:cBhvr>
                                      <p:tavLst>
                                        <p:tav tm="0">
                                          <p:val>
                                            <p:strVal val="#ppt_h"/>
                                          </p:val>
                                        </p:tav>
                                        <p:tav tm="100000">
                                          <p:val>
                                            <p:strVal val="#ppt_h"/>
                                          </p:val>
                                        </p:tav>
                                      </p:tavLst>
                                    </p:anim>
                                  </p:childTnLst>
                                </p:cTn>
                              </p:par>
                              <p:par>
                                <p:cTn id="19" presetID="2" presetClass="entr" presetSubtype="2" fill="hold" grpId="0" nodeType="withEffect">
                                  <p:stCondLst>
                                    <p:cond delay="0"/>
                                  </p:stCondLst>
                                  <p:iterate>
                                    <p:tmAbs val="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1+#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grpId="0" nodeType="clickEffect">
                                  <p:stCondLst>
                                    <p:cond delay="0"/>
                                  </p:stCondLst>
                                  <p:iterate>
                                    <p:tmAbs val="0"/>
                                  </p:iterate>
                                  <p:childTnLst>
                                    <p:set>
                                      <p:cBhvr>
                                        <p:cTn id="26" fill="hold"/>
                                        <p:tgtEl>
                                          <p:spTgt spid="135"/>
                                        </p:tgtEl>
                                        <p:attrNameLst>
                                          <p:attrName>style.visibility</p:attrName>
                                        </p:attrNameLst>
                                      </p:cBhvr>
                                      <p:to>
                                        <p:strVal val="visible"/>
                                      </p:to>
                                    </p:set>
                                    <p:anim calcmode="lin" valueType="num">
                                      <p:cBhvr>
                                        <p:cTn id="27" dur="1000" fill="hold"/>
                                        <p:tgtEl>
                                          <p:spTgt spid="135"/>
                                        </p:tgtEl>
                                        <p:attrNameLst>
                                          <p:attrName>ppt_w</p:attrName>
                                        </p:attrNameLst>
                                      </p:cBhvr>
                                      <p:tavLst>
                                        <p:tav tm="0" fmla="#ppt_w*sin(2.5*pi*$)">
                                          <p:val>
                                            <p:fltVal val="0"/>
                                          </p:val>
                                        </p:tav>
                                        <p:tav tm="100000">
                                          <p:val>
                                            <p:fltVal val="1"/>
                                          </p:val>
                                        </p:tav>
                                      </p:tavLst>
                                    </p:anim>
                                    <p:anim calcmode="lin" valueType="num">
                                      <p:cBhvr>
                                        <p:cTn id="28" dur="1000" fill="hold"/>
                                        <p:tgtEl>
                                          <p:spTgt spid="135"/>
                                        </p:tgtEl>
                                        <p:attrNameLst>
                                          <p:attrName>ppt_h</p:attrName>
                                        </p:attrNameLst>
                                      </p:cBhvr>
                                      <p:tavLst>
                                        <p:tav tm="0">
                                          <p:val>
                                            <p:strVal val="#ppt_h"/>
                                          </p:val>
                                        </p:tav>
                                        <p:tav tm="100000">
                                          <p:val>
                                            <p:strVal val="#ppt_h"/>
                                          </p:val>
                                        </p:tav>
                                      </p:tavLst>
                                    </p:anim>
                                  </p:childTnLst>
                                </p:cTn>
                              </p:par>
                              <p:par>
                                <p:cTn id="29" presetID="2" presetClass="entr" presetSubtype="2" fill="hold" grpId="0" nodeType="withEffect">
                                  <p:stCondLst>
                                    <p:cond delay="0"/>
                                  </p:stCondLst>
                                  <p:iterate>
                                    <p:tmAbs val="0"/>
                                  </p:iterate>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0" grpId="0" animBg="1" advAuto="0"/>
      <p:bldP spid="11" grpId="0" animBg="1" advAuto="0"/>
      <p:bldP spid="12"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Walking with Jesus | Thoughts From The Porch">
            <a:extLst>
              <a:ext uri="{FF2B5EF4-FFF2-40B4-BE49-F238E27FC236}">
                <a16:creationId xmlns:a16="http://schemas.microsoft.com/office/drawing/2014/main" id="{F782CE40-CE04-FE4D-9D23-A01FAA6390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44575" y="38100"/>
            <a:ext cx="10258425" cy="13677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75ECB7-32AC-4240-9EC6-EC36180DF803}"/>
              </a:ext>
            </a:extLst>
          </p:cNvPr>
          <p:cNvSpPr/>
          <p:nvPr/>
        </p:nvSpPr>
        <p:spPr>
          <a:xfrm>
            <a:off x="952500" y="4916200"/>
            <a:ext cx="12192000" cy="3139321"/>
          </a:xfrm>
          <a:prstGeom prst="rect">
            <a:avLst/>
          </a:prstGeom>
        </p:spPr>
        <p:txBody>
          <a:bodyPr>
            <a:spAutoFit/>
          </a:bodyPr>
          <a:lstStyle/>
          <a:p>
            <a:r>
              <a:rPr lang="en-GT" sz="6600" b="0" dirty="0">
                <a:solidFill>
                  <a:schemeClr val="bg1"/>
                </a:solidFill>
                <a:latin typeface="Brandon Grotesque Regular" panose="020B0503020203060202" pitchFamily="34" charset="77"/>
              </a:rPr>
              <a:t>Y esta gracia de Jesús nos encuentra donde estamos, donde empezamos y precisamente como somos.</a:t>
            </a:r>
          </a:p>
        </p:txBody>
      </p:sp>
      <p:sp>
        <p:nvSpPr>
          <p:cNvPr id="4" name="Rectangle 3">
            <a:extLst>
              <a:ext uri="{FF2B5EF4-FFF2-40B4-BE49-F238E27FC236}">
                <a16:creationId xmlns:a16="http://schemas.microsoft.com/office/drawing/2014/main" id="{06797D2A-44EF-974F-8436-317D1E03EFA2}"/>
              </a:ext>
            </a:extLst>
          </p:cNvPr>
          <p:cNvSpPr/>
          <p:nvPr/>
        </p:nvSpPr>
        <p:spPr>
          <a:xfrm>
            <a:off x="952500" y="964079"/>
            <a:ext cx="12192000" cy="3139321"/>
          </a:xfrm>
          <a:prstGeom prst="rect">
            <a:avLst/>
          </a:prstGeom>
        </p:spPr>
        <p:txBody>
          <a:bodyPr>
            <a:spAutoFit/>
          </a:bodyPr>
          <a:lstStyle/>
          <a:p>
            <a:r>
              <a:rPr lang="en-US" sz="6600" b="0" dirty="0">
                <a:solidFill>
                  <a:srgbClr val="FFFF00"/>
                </a:solidFill>
                <a:latin typeface="Brandon Grotesque Regular" panose="020B0503020203060202" pitchFamily="34" charset="77"/>
              </a:rPr>
              <a:t>And this grace of Jesus finds us where we are, where we started, and precisely as we are.</a:t>
            </a:r>
            <a:endParaRPr lang="en-GT" sz="6600" b="0" dirty="0">
              <a:solidFill>
                <a:srgbClr val="FFFF00"/>
              </a:solidFill>
              <a:latin typeface="Brandon Grotesque Regular" panose="020B0503020203060202" pitchFamily="34" charset="77"/>
            </a:endParaRPr>
          </a:p>
        </p:txBody>
      </p:sp>
      <p:sp>
        <p:nvSpPr>
          <p:cNvPr id="5" name="Rectangle 4">
            <a:extLst>
              <a:ext uri="{FF2B5EF4-FFF2-40B4-BE49-F238E27FC236}">
                <a16:creationId xmlns:a16="http://schemas.microsoft.com/office/drawing/2014/main" id="{5AAC3E8C-C9DE-1A45-96B8-3262F965AFD3}"/>
              </a:ext>
            </a:extLst>
          </p:cNvPr>
          <p:cNvSpPr/>
          <p:nvPr/>
        </p:nvSpPr>
        <p:spPr>
          <a:xfrm>
            <a:off x="635000" y="8868321"/>
            <a:ext cx="12192000" cy="4154984"/>
          </a:xfrm>
          <a:prstGeom prst="rect">
            <a:avLst/>
          </a:prstGeom>
        </p:spPr>
        <p:txBody>
          <a:bodyPr>
            <a:spAutoFit/>
          </a:bodyPr>
          <a:lstStyle/>
          <a:p>
            <a:r>
              <a:rPr lang="en-US" sz="6600" b="0" dirty="0">
                <a:solidFill>
                  <a:srgbClr val="00B0F0"/>
                </a:solidFill>
                <a:latin typeface="Brandon Grotesque Regular" panose="020B0503020203060202" pitchFamily="34" charset="77"/>
              </a:rPr>
              <a:t>Et </a:t>
            </a:r>
            <a:r>
              <a:rPr lang="en-US" sz="6600" b="0" dirty="0" err="1">
                <a:solidFill>
                  <a:srgbClr val="00B0F0"/>
                </a:solidFill>
                <a:latin typeface="Brandon Grotesque Regular" panose="020B0503020203060202" pitchFamily="34" charset="77"/>
              </a:rPr>
              <a:t>cette</a:t>
            </a:r>
            <a:r>
              <a:rPr lang="en-US" sz="6600" b="0" dirty="0">
                <a:solidFill>
                  <a:srgbClr val="00B0F0"/>
                </a:solidFill>
                <a:latin typeface="Brandon Grotesque Regular" panose="020B0503020203060202" pitchFamily="34" charset="77"/>
              </a:rPr>
              <a:t> grâce de </a:t>
            </a:r>
            <a:r>
              <a:rPr lang="en-US" sz="6600" b="0" dirty="0" err="1">
                <a:solidFill>
                  <a:srgbClr val="00B0F0"/>
                </a:solidFill>
                <a:latin typeface="Brandon Grotesque Regular" panose="020B0503020203060202" pitchFamily="34" charset="77"/>
              </a:rPr>
              <a:t>Jésus</a:t>
            </a:r>
            <a:r>
              <a:rPr lang="en-US" sz="6600" b="0" dirty="0">
                <a:solidFill>
                  <a:srgbClr val="00B0F0"/>
                </a:solidFill>
                <a:latin typeface="Brandon Grotesque Regular" panose="020B0503020203060202" pitchFamily="34" charset="77"/>
              </a:rPr>
              <a:t> nous </a:t>
            </a:r>
            <a:r>
              <a:rPr lang="en-US" sz="6600" b="0" dirty="0" err="1">
                <a:solidFill>
                  <a:srgbClr val="00B0F0"/>
                </a:solidFill>
                <a:latin typeface="Brandon Grotesque Regular" panose="020B0503020203060202" pitchFamily="34" charset="77"/>
              </a:rPr>
              <a:t>trouve</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là</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où</a:t>
            </a:r>
            <a:r>
              <a:rPr lang="en-US" sz="6600" b="0" dirty="0">
                <a:solidFill>
                  <a:srgbClr val="00B0F0"/>
                </a:solidFill>
                <a:latin typeface="Brandon Grotesque Regular" panose="020B0503020203060202" pitchFamily="34" charset="77"/>
              </a:rPr>
              <a:t> nous </a:t>
            </a:r>
            <a:r>
              <a:rPr lang="en-US" sz="6600" b="0" dirty="0" err="1">
                <a:solidFill>
                  <a:srgbClr val="00B0F0"/>
                </a:solidFill>
                <a:latin typeface="Brandon Grotesque Regular" panose="020B0503020203060202" pitchFamily="34" charset="77"/>
              </a:rPr>
              <a:t>sommes</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là</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où</a:t>
            </a:r>
            <a:r>
              <a:rPr lang="en-US" sz="6600" b="0" dirty="0">
                <a:solidFill>
                  <a:srgbClr val="00B0F0"/>
                </a:solidFill>
                <a:latin typeface="Brandon Grotesque Regular" panose="020B0503020203060202" pitchFamily="34" charset="77"/>
              </a:rPr>
              <a:t> nous </a:t>
            </a:r>
            <a:r>
              <a:rPr lang="en-US" sz="6600" b="0" dirty="0" err="1">
                <a:solidFill>
                  <a:srgbClr val="00B0F0"/>
                </a:solidFill>
                <a:latin typeface="Brandon Grotesque Regular" panose="020B0503020203060202" pitchFamily="34" charset="77"/>
              </a:rPr>
              <a:t>avons</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commencé</a:t>
            </a:r>
            <a:r>
              <a:rPr lang="en-US" sz="6600" b="0" dirty="0">
                <a:solidFill>
                  <a:srgbClr val="00B0F0"/>
                </a:solidFill>
                <a:latin typeface="Brandon Grotesque Regular" panose="020B0503020203060202" pitchFamily="34" charset="77"/>
              </a:rPr>
              <a:t> et </a:t>
            </a:r>
            <a:r>
              <a:rPr lang="en-US" sz="6600" b="0" dirty="0" err="1">
                <a:solidFill>
                  <a:srgbClr val="00B0F0"/>
                </a:solidFill>
                <a:latin typeface="Brandon Grotesque Regular" panose="020B0503020203060202" pitchFamily="34" charset="77"/>
              </a:rPr>
              <a:t>précisément</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tels</a:t>
            </a:r>
            <a:r>
              <a:rPr lang="en-US" sz="6600" b="0" dirty="0">
                <a:solidFill>
                  <a:srgbClr val="00B0F0"/>
                </a:solidFill>
                <a:latin typeface="Brandon Grotesque Regular" panose="020B0503020203060202" pitchFamily="34" charset="77"/>
              </a:rPr>
              <a:t> que nous </a:t>
            </a:r>
            <a:r>
              <a:rPr lang="en-US" sz="6600" b="0" dirty="0" err="1">
                <a:solidFill>
                  <a:srgbClr val="00B0F0"/>
                </a:solidFill>
                <a:latin typeface="Brandon Grotesque Regular" panose="020B0503020203060202" pitchFamily="34" charset="77"/>
              </a:rPr>
              <a:t>sommes</a:t>
            </a:r>
            <a:r>
              <a:rPr lang="en-US" sz="6600" b="0" dirty="0">
                <a:solidFill>
                  <a:srgbClr val="00B0F0"/>
                </a:solidFill>
                <a:latin typeface="Brandon Grotesque Regular" panose="020B0503020203060202" pitchFamily="34" charset="77"/>
              </a:rPr>
              <a:t>.</a:t>
            </a:r>
            <a:endParaRPr lang="en-GT" sz="6600" b="0" dirty="0">
              <a:solidFill>
                <a:srgbClr val="00B0F0"/>
              </a:solidFill>
              <a:latin typeface="Brandon Grotesque Regular" panose="020B0503020203060202" pitchFamily="34" charset="77"/>
            </a:endParaRPr>
          </a:p>
        </p:txBody>
      </p:sp>
    </p:spTree>
    <p:extLst>
      <p:ext uri="{BB962C8B-B14F-4D97-AF65-F5344CB8AC3E}">
        <p14:creationId xmlns:p14="http://schemas.microsoft.com/office/powerpoint/2010/main" val="28474290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375EA219-8E10-2145-A6D8-2D1E1CF88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5040" y="1827"/>
            <a:ext cx="12161520" cy="13542639"/>
          </a:xfrm>
          <a:prstGeom prst="rect">
            <a:avLst/>
          </a:prstGeom>
        </p:spPr>
      </p:pic>
    </p:spTree>
    <p:extLst>
      <p:ext uri="{BB962C8B-B14F-4D97-AF65-F5344CB8AC3E}">
        <p14:creationId xmlns:p14="http://schemas.microsoft.com/office/powerpoint/2010/main" val="138003503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004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0580" y="96819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57837" y="69688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28602" y="2991571"/>
            <a:ext cx="718972" cy="718972"/>
          </a:xfrm>
          <a:prstGeom prst="rect">
            <a:avLst/>
          </a:prstGeom>
          <a:ln w="12700">
            <a:miter lim="400000"/>
          </a:ln>
        </p:spPr>
      </p:pic>
      <p:sp>
        <p:nvSpPr>
          <p:cNvPr id="11" name="TO GRACE">
            <a:extLst>
              <a:ext uri="{FF2B5EF4-FFF2-40B4-BE49-F238E27FC236}">
                <a16:creationId xmlns:a16="http://schemas.microsoft.com/office/drawing/2014/main" id="{2A713EA6-772D-954D-B669-DE2BB7919A01}"/>
              </a:ext>
            </a:extLst>
          </p:cNvPr>
          <p:cNvSpPr txBox="1"/>
          <p:nvPr/>
        </p:nvSpPr>
        <p:spPr>
          <a:xfrm>
            <a:off x="5919841" y="6006998"/>
            <a:ext cx="7083670" cy="1702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SAVING GRACE</a:t>
            </a:r>
          </a:p>
          <a:p>
            <a:pPr>
              <a:lnSpc>
                <a:spcPct val="80000"/>
              </a:lnSpc>
              <a:defRPr sz="5800">
                <a:solidFill>
                  <a:srgbClr val="5E5E5E"/>
                </a:solidFill>
                <a:latin typeface="Gotham Book"/>
                <a:ea typeface="Gotham Book"/>
                <a:cs typeface="Gotham Book"/>
                <a:sym typeface="Gotham Book"/>
              </a:defRPr>
            </a:pPr>
            <a:r>
              <a:rPr sz="4400" dirty="0"/>
              <a:t>GRAC</a:t>
            </a:r>
            <a:r>
              <a:rPr lang="en-US" sz="4400" dirty="0"/>
              <a:t>IA SALVADORA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LA GRÂCE SALVATRICE</a:t>
            </a:r>
            <a:endParaRPr sz="4400" dirty="0"/>
          </a:p>
        </p:txBody>
      </p:sp>
      <p:sp>
        <p:nvSpPr>
          <p:cNvPr id="12" name="THROUGH GRACE">
            <a:extLst>
              <a:ext uri="{FF2B5EF4-FFF2-40B4-BE49-F238E27FC236}">
                <a16:creationId xmlns:a16="http://schemas.microsoft.com/office/drawing/2014/main" id="{6B37584E-BB68-8246-BFBD-D0DFF13DAA2C}"/>
              </a:ext>
            </a:extLst>
          </p:cNvPr>
          <p:cNvSpPr txBox="1"/>
          <p:nvPr/>
        </p:nvSpPr>
        <p:spPr>
          <a:xfrm>
            <a:off x="8083482" y="2090487"/>
            <a:ext cx="8136844" cy="1702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SANCTIFYING GRACE</a:t>
            </a:r>
          </a:p>
          <a:p>
            <a:pPr>
              <a:lnSpc>
                <a:spcPct val="80000"/>
              </a:lnSpc>
              <a:defRPr sz="5800">
                <a:solidFill>
                  <a:srgbClr val="5E5E5E"/>
                </a:solidFill>
                <a:latin typeface="Gotham Book"/>
                <a:ea typeface="Gotham Book"/>
                <a:cs typeface="Gotham Book"/>
                <a:sym typeface="Gotham Book"/>
              </a:defRPr>
            </a:pPr>
            <a:r>
              <a:rPr lang="en-US" sz="4400" dirty="0"/>
              <a:t>GRACIA SANTIFICADORA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LA GRÂCE SANCTIFICANTE</a:t>
            </a:r>
            <a:endParaRPr lang="en-US" sz="4400" dirty="0"/>
          </a:p>
        </p:txBody>
      </p:sp>
      <p:sp>
        <p:nvSpPr>
          <p:cNvPr id="13" name="FROM GRACE">
            <a:extLst>
              <a:ext uri="{FF2B5EF4-FFF2-40B4-BE49-F238E27FC236}">
                <a16:creationId xmlns:a16="http://schemas.microsoft.com/office/drawing/2014/main" id="{4F24FBC3-E481-294C-855F-C61D4E58D701}"/>
              </a:ext>
            </a:extLst>
          </p:cNvPr>
          <p:cNvSpPr txBox="1"/>
          <p:nvPr/>
        </p:nvSpPr>
        <p:spPr>
          <a:xfrm>
            <a:off x="1547895" y="10607896"/>
            <a:ext cx="7346563" cy="1689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solidFill>
                  <a:srgbClr val="FFFF00"/>
                </a:solidFill>
              </a:rPr>
              <a:t>PREVENIENT GRACE</a:t>
            </a:r>
          </a:p>
          <a:p>
            <a:pPr>
              <a:lnSpc>
                <a:spcPct val="80000"/>
              </a:lnSpc>
              <a:defRPr sz="5800">
                <a:solidFill>
                  <a:srgbClr val="5E5E5E"/>
                </a:solidFill>
                <a:latin typeface="Gotham Book"/>
                <a:ea typeface="Gotham Book"/>
                <a:cs typeface="Gotham Book"/>
                <a:sym typeface="Gotham Book"/>
              </a:defRPr>
            </a:pPr>
            <a:r>
              <a:rPr sz="4350" dirty="0"/>
              <a:t>GRAC</a:t>
            </a:r>
            <a:r>
              <a:rPr lang="en-US" sz="4350" dirty="0"/>
              <a:t>IA PREVIENTE</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LA GRÂCE PREVENANTE</a:t>
            </a:r>
          </a:p>
        </p:txBody>
      </p:sp>
    </p:spTree>
    <p:extLst>
      <p:ext uri="{BB962C8B-B14F-4D97-AF65-F5344CB8AC3E}">
        <p14:creationId xmlns:p14="http://schemas.microsoft.com/office/powerpoint/2010/main" val="1752859417"/>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grpId="0" nodeType="clickEffect">
                                  <p:stCondLst>
                                    <p:cond delay="0"/>
                                  </p:stCondLst>
                                  <p:iterate>
                                    <p:tmAbs val="0"/>
                                  </p:iterate>
                                  <p:childTnLst>
                                    <p:set>
                                      <p:cBhvr>
                                        <p:cTn id="15" fill="hold"/>
                                        <p:tgtEl>
                                          <p:spTgt spid="134"/>
                                        </p:tgtEl>
                                        <p:attrNameLst>
                                          <p:attrName>style.visibility</p:attrName>
                                        </p:attrNameLst>
                                      </p:cBhvr>
                                      <p:to>
                                        <p:strVal val="visible"/>
                                      </p:to>
                                    </p:set>
                                    <p:anim calcmode="lin" valueType="num">
                                      <p:cBhvr>
                                        <p:cTn id="16" dur="1000" fill="hold"/>
                                        <p:tgtEl>
                                          <p:spTgt spid="134"/>
                                        </p:tgtEl>
                                        <p:attrNameLst>
                                          <p:attrName>ppt_w</p:attrName>
                                        </p:attrNameLst>
                                      </p:cBhvr>
                                      <p:tavLst>
                                        <p:tav tm="0" fmla="#ppt_w*sin(2.5*pi*$)">
                                          <p:val>
                                            <p:fltVal val="0"/>
                                          </p:val>
                                        </p:tav>
                                        <p:tav tm="100000">
                                          <p:val>
                                            <p:fltVal val="1"/>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iterate>
                                    <p:tmAbs val="0"/>
                                  </p:iterate>
                                  <p:childTnLst>
                                    <p:set>
                                      <p:cBhvr>
                                        <p:cTn id="24" fill="hold"/>
                                        <p:tgtEl>
                                          <p:spTgt spid="135"/>
                                        </p:tgtEl>
                                        <p:attrNameLst>
                                          <p:attrName>style.visibility</p:attrName>
                                        </p:attrNameLst>
                                      </p:cBhvr>
                                      <p:to>
                                        <p:strVal val="visible"/>
                                      </p:to>
                                    </p:set>
                                    <p:anim calcmode="lin" valueType="num">
                                      <p:cBhvr>
                                        <p:cTn id="25" dur="1000" fill="hold"/>
                                        <p:tgtEl>
                                          <p:spTgt spid="135"/>
                                        </p:tgtEl>
                                        <p:attrNameLst>
                                          <p:attrName>ppt_w</p:attrName>
                                        </p:attrNameLst>
                                      </p:cBhvr>
                                      <p:tavLst>
                                        <p:tav tm="0" fmla="#ppt_w*sin(2.5*pi*$)">
                                          <p:val>
                                            <p:fltVal val="0"/>
                                          </p:val>
                                        </p:tav>
                                        <p:tav tm="100000">
                                          <p:val>
                                            <p:fltVal val="1"/>
                                          </p:val>
                                        </p:tav>
                                      </p:tavLst>
                                    </p:anim>
                                    <p:anim calcmode="lin" valueType="num">
                                      <p:cBhvr>
                                        <p:cTn id="26" dur="1000" fill="hold"/>
                                        <p:tgtEl>
                                          <p:spTgt spid="135"/>
                                        </p:tgtEl>
                                        <p:attrNameLst>
                                          <p:attrName>ppt_h</p:attrName>
                                        </p:attrNameLst>
                                      </p:cBhvr>
                                      <p:tavLst>
                                        <p:tav tm="0">
                                          <p:val>
                                            <p:strVal val="#ppt_h"/>
                                          </p:val>
                                        </p:tav>
                                        <p:tav tm="100000">
                                          <p:val>
                                            <p:strVal val="#ppt_h"/>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1" grpId="0" animBg="1" advAuto="0"/>
      <p:bldP spid="12" grpId="0" animBg="1" advAuto="0"/>
      <p:bldP spid="13"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500587" y="765301"/>
            <a:ext cx="21005800" cy="11262068"/>
          </a:xfrm>
        </p:spPr>
        <p:txBody>
          <a:bodyPr anchor="t" anchorCtr="0">
            <a:noAutofit/>
          </a:bodyPr>
          <a:lstStyle/>
          <a:p>
            <a:pPr marL="0" indent="0">
              <a:buNone/>
            </a:pPr>
            <a:r>
              <a:rPr lang="en-US" sz="3800" dirty="0">
                <a:solidFill>
                  <a:schemeClr val="accent4"/>
                </a:solidFill>
                <a:latin typeface="Arial" panose="020B0604020202020204" pitchFamily="34" charset="0"/>
                <a:cs typeface="Arial" panose="020B0604020202020204" pitchFamily="34" charset="0"/>
              </a:rPr>
              <a:t>God’s Grace is </a:t>
            </a:r>
            <a:r>
              <a:rPr lang="en-US" sz="3800" dirty="0">
                <a:solidFill>
                  <a:schemeClr val="bg1"/>
                </a:solidFill>
                <a:latin typeface="Arial" panose="020B0604020202020204" pitchFamily="34" charset="0"/>
                <a:cs typeface="Arial" panose="020B0604020202020204" pitchFamily="34" charset="0"/>
              </a:rPr>
              <a:t>/ La </a:t>
            </a:r>
            <a:r>
              <a:rPr lang="en-US" sz="3800" dirty="0" err="1">
                <a:solidFill>
                  <a:schemeClr val="bg1"/>
                </a:solidFill>
                <a:latin typeface="Arial" panose="020B0604020202020204" pitchFamily="34" charset="0"/>
                <a:cs typeface="Arial" panose="020B0604020202020204" pitchFamily="34" charset="0"/>
              </a:rPr>
              <a:t>gracia</a:t>
            </a:r>
            <a:r>
              <a:rPr lang="en-US" sz="3800" dirty="0">
                <a:solidFill>
                  <a:schemeClr val="bg1"/>
                </a:solidFill>
                <a:latin typeface="Arial" panose="020B0604020202020204" pitchFamily="34" charset="0"/>
                <a:cs typeface="Arial" panose="020B0604020202020204" pitchFamily="34" charset="0"/>
              </a:rPr>
              <a:t> de Dios / </a:t>
            </a:r>
            <a:r>
              <a:rPr lang="en-US" sz="3800" dirty="0">
                <a:solidFill>
                  <a:schemeClr val="accent1">
                    <a:lumMod val="60000"/>
                    <a:lumOff val="40000"/>
                  </a:schemeClr>
                </a:solidFill>
              </a:rPr>
              <a:t>La grâce de Dieu</a:t>
            </a:r>
            <a:br>
              <a:rPr lang="en-US" sz="3800" dirty="0">
                <a:solidFill>
                  <a:schemeClr val="accent1">
                    <a:lumMod val="60000"/>
                    <a:lumOff val="40000"/>
                  </a:schemeClr>
                </a:solidFill>
              </a:rPr>
            </a:br>
            <a:r>
              <a:rPr lang="en-US" sz="1800" dirty="0">
                <a:solidFill>
                  <a:schemeClr val="accent1">
                    <a:lumMod val="60000"/>
                    <a:lumOff val="40000"/>
                  </a:schemeClr>
                </a:solidFill>
              </a:rPr>
              <a:t>.</a:t>
            </a:r>
            <a:endParaRPr lang="en-US" sz="3800" dirty="0">
              <a:solidFill>
                <a:schemeClr val="accent1">
                  <a:lumMod val="60000"/>
                  <a:lumOff val="40000"/>
                </a:schemeClr>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God’s undeserved favor.</a:t>
            </a:r>
          </a:p>
          <a:p>
            <a:pPr>
              <a:spcBef>
                <a:spcPts val="0"/>
              </a:spcBef>
            </a:pPr>
            <a:r>
              <a:rPr lang="en-US" sz="3800" dirty="0">
                <a:solidFill>
                  <a:schemeClr val="bg1"/>
                </a:solidFill>
                <a:latin typeface="Arial" panose="020B0604020202020204" pitchFamily="34" charset="0"/>
                <a:cs typeface="Arial" panose="020B0604020202020204" pitchFamily="34" charset="0"/>
              </a:rPr>
              <a:t>El favor </a:t>
            </a:r>
            <a:r>
              <a:rPr lang="en-US" sz="3800" dirty="0" err="1">
                <a:solidFill>
                  <a:schemeClr val="bg1"/>
                </a:solidFill>
                <a:latin typeface="Arial" panose="020B0604020202020204" pitchFamily="34" charset="0"/>
                <a:cs typeface="Arial" panose="020B0604020202020204" pitchFamily="34" charset="0"/>
              </a:rPr>
              <a:t>inmerecido</a:t>
            </a:r>
            <a:r>
              <a:rPr lang="en-US" sz="3800" dirty="0">
                <a:solidFill>
                  <a:schemeClr val="bg1"/>
                </a:solidFill>
                <a:latin typeface="Arial" panose="020B0604020202020204" pitchFamily="34" charset="0"/>
                <a:cs typeface="Arial" panose="020B0604020202020204" pitchFamily="34" charset="0"/>
              </a:rPr>
              <a:t> de Dios.</a:t>
            </a:r>
          </a:p>
          <a:p>
            <a:pPr>
              <a:spcBef>
                <a:spcPts val="0"/>
              </a:spcBef>
            </a:pPr>
            <a:r>
              <a:rPr lang="en-US" sz="3800" dirty="0">
                <a:solidFill>
                  <a:schemeClr val="accent1">
                    <a:lumMod val="60000"/>
                    <a:lumOff val="40000"/>
                  </a:schemeClr>
                </a:solidFill>
              </a:rPr>
              <a:t>La </a:t>
            </a:r>
            <a:r>
              <a:rPr lang="en-US" sz="3800" dirty="0" err="1">
                <a:solidFill>
                  <a:schemeClr val="accent1">
                    <a:lumMod val="60000"/>
                    <a:lumOff val="40000"/>
                  </a:schemeClr>
                </a:solidFill>
              </a:rPr>
              <a:t>faveur</a:t>
            </a:r>
            <a:r>
              <a:rPr lang="en-US" sz="3800" dirty="0">
                <a:solidFill>
                  <a:schemeClr val="accent1">
                    <a:lumMod val="60000"/>
                    <a:lumOff val="40000"/>
                  </a:schemeClr>
                </a:solidFill>
              </a:rPr>
              <a:t> </a:t>
            </a:r>
            <a:r>
              <a:rPr lang="en-US" sz="3800" dirty="0" err="1">
                <a:solidFill>
                  <a:schemeClr val="accent1">
                    <a:lumMod val="60000"/>
                    <a:lumOff val="40000"/>
                  </a:schemeClr>
                </a:solidFill>
              </a:rPr>
              <a:t>imméritée</a:t>
            </a:r>
            <a:r>
              <a:rPr lang="en-US" sz="3800" dirty="0">
                <a:solidFill>
                  <a:schemeClr val="accent1">
                    <a:lumMod val="60000"/>
                    <a:lumOff val="40000"/>
                  </a:schemeClr>
                </a:solidFill>
              </a:rPr>
              <a:t> de Dieu.</a:t>
            </a:r>
            <a:br>
              <a:rPr lang="en-US" sz="3800" dirty="0">
                <a:solidFill>
                  <a:schemeClr val="bg1"/>
                </a:solidFill>
                <a:latin typeface="Arial" panose="020B0604020202020204" pitchFamily="34" charset="0"/>
                <a:cs typeface="Arial" panose="020B0604020202020204" pitchFamily="34" charset="0"/>
              </a:rPr>
            </a:b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The absolutely free expression of the love of God </a:t>
            </a:r>
          </a:p>
          <a:p>
            <a:pPr>
              <a:spcBef>
                <a:spcPts val="0"/>
              </a:spcBef>
            </a:pPr>
            <a:r>
              <a:rPr lang="en-US" sz="3800" dirty="0">
                <a:solidFill>
                  <a:schemeClr val="bg1"/>
                </a:solidFill>
                <a:latin typeface="Arial" panose="020B0604020202020204" pitchFamily="34" charset="0"/>
                <a:cs typeface="Arial" panose="020B0604020202020204" pitchFamily="34" charset="0"/>
              </a:rPr>
              <a:t>La </a:t>
            </a:r>
            <a:r>
              <a:rPr lang="en-US" sz="3800" dirty="0" err="1">
                <a:solidFill>
                  <a:schemeClr val="bg1"/>
                </a:solidFill>
                <a:latin typeface="Arial" panose="020B0604020202020204" pitchFamily="34" charset="0"/>
                <a:cs typeface="Arial" panose="020B0604020202020204" pitchFamily="34" charset="0"/>
              </a:rPr>
              <a:t>expresión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absolutamente</a:t>
            </a:r>
            <a:r>
              <a:rPr lang="en-US" sz="3800" dirty="0">
                <a:solidFill>
                  <a:schemeClr val="bg1"/>
                </a:solidFill>
                <a:latin typeface="Arial" panose="020B0604020202020204" pitchFamily="34" charset="0"/>
                <a:cs typeface="Arial" panose="020B0604020202020204" pitchFamily="34" charset="0"/>
              </a:rPr>
              <a:t> libre del amor de Dios</a:t>
            </a:r>
          </a:p>
          <a:p>
            <a:pPr>
              <a:spcBef>
                <a:spcPts val="0"/>
              </a:spcBef>
            </a:pPr>
            <a:r>
              <a:rPr lang="en-US" sz="3800" dirty="0" err="1">
                <a:solidFill>
                  <a:schemeClr val="accent1">
                    <a:lumMod val="60000"/>
                    <a:lumOff val="40000"/>
                  </a:schemeClr>
                </a:solidFill>
              </a:rPr>
              <a:t>L’expression</a:t>
            </a:r>
            <a:r>
              <a:rPr lang="en-US" sz="3800" dirty="0">
                <a:solidFill>
                  <a:schemeClr val="accent1">
                    <a:lumMod val="60000"/>
                    <a:lumOff val="40000"/>
                  </a:schemeClr>
                </a:solidFill>
              </a:rPr>
              <a:t> </a:t>
            </a:r>
            <a:r>
              <a:rPr lang="en-US" sz="3800" dirty="0" err="1">
                <a:solidFill>
                  <a:schemeClr val="accent1">
                    <a:lumMod val="60000"/>
                    <a:lumOff val="40000"/>
                  </a:schemeClr>
                </a:solidFill>
              </a:rPr>
              <a:t>absolument</a:t>
            </a:r>
            <a:r>
              <a:rPr lang="en-US" sz="3800" dirty="0">
                <a:solidFill>
                  <a:schemeClr val="accent1">
                    <a:lumMod val="60000"/>
                    <a:lumOff val="40000"/>
                  </a:schemeClr>
                </a:solidFill>
              </a:rPr>
              <a:t> libre de </a:t>
            </a:r>
            <a:r>
              <a:rPr lang="en-US" sz="3800" dirty="0" err="1">
                <a:solidFill>
                  <a:schemeClr val="accent1">
                    <a:lumMod val="60000"/>
                    <a:lumOff val="40000"/>
                  </a:schemeClr>
                </a:solidFill>
              </a:rPr>
              <a:t>l’amour</a:t>
            </a:r>
            <a:r>
              <a:rPr lang="en-US" sz="3800" dirty="0">
                <a:solidFill>
                  <a:schemeClr val="accent1">
                    <a:lumMod val="60000"/>
                    <a:lumOff val="40000"/>
                  </a:schemeClr>
                </a:solidFill>
              </a:rPr>
              <a:t> de Dieu</a:t>
            </a:r>
            <a:br>
              <a:rPr lang="en-US" sz="3800" dirty="0">
                <a:solidFill>
                  <a:schemeClr val="bg1"/>
                </a:solidFill>
                <a:latin typeface="Arial" panose="020B0604020202020204" pitchFamily="34" charset="0"/>
                <a:cs typeface="Arial" panose="020B0604020202020204" pitchFamily="34" charset="0"/>
              </a:rPr>
            </a:b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God’s undeserved love.</a:t>
            </a:r>
          </a:p>
          <a:p>
            <a:pPr>
              <a:spcBef>
                <a:spcPts val="0"/>
              </a:spcBef>
            </a:pPr>
            <a:r>
              <a:rPr lang="en-US" sz="3800" dirty="0">
                <a:solidFill>
                  <a:schemeClr val="bg1"/>
                </a:solidFill>
                <a:latin typeface="Arial" panose="020B0604020202020204" pitchFamily="34" charset="0"/>
                <a:cs typeface="Arial" panose="020B0604020202020204" pitchFamily="34" charset="0"/>
              </a:rPr>
              <a:t>El amor </a:t>
            </a:r>
            <a:r>
              <a:rPr lang="en-US" sz="3800" dirty="0" err="1">
                <a:solidFill>
                  <a:schemeClr val="bg1"/>
                </a:solidFill>
                <a:latin typeface="Arial" panose="020B0604020202020204" pitchFamily="34" charset="0"/>
                <a:cs typeface="Arial" panose="020B0604020202020204" pitchFamily="34" charset="0"/>
              </a:rPr>
              <a:t>inmerecido</a:t>
            </a:r>
            <a:r>
              <a:rPr lang="en-US" sz="3800" dirty="0">
                <a:solidFill>
                  <a:schemeClr val="bg1"/>
                </a:solidFill>
                <a:latin typeface="Arial" panose="020B0604020202020204" pitchFamily="34" charset="0"/>
                <a:cs typeface="Arial" panose="020B0604020202020204" pitchFamily="34" charset="0"/>
              </a:rPr>
              <a:t> de Dios.</a:t>
            </a:r>
          </a:p>
          <a:p>
            <a:pPr>
              <a:spcBef>
                <a:spcPts val="0"/>
              </a:spcBef>
            </a:pPr>
            <a:r>
              <a:rPr lang="en-US" sz="3800" dirty="0" err="1">
                <a:solidFill>
                  <a:schemeClr val="accent1">
                    <a:lumMod val="60000"/>
                    <a:lumOff val="40000"/>
                  </a:schemeClr>
                </a:solidFill>
              </a:rPr>
              <a:t>L’amour</a:t>
            </a:r>
            <a:r>
              <a:rPr lang="en-US" sz="3800" dirty="0">
                <a:solidFill>
                  <a:schemeClr val="accent1">
                    <a:lumMod val="60000"/>
                    <a:lumOff val="40000"/>
                  </a:schemeClr>
                </a:solidFill>
              </a:rPr>
              <a:t> </a:t>
            </a:r>
            <a:r>
              <a:rPr lang="en-US" sz="3800" dirty="0" err="1">
                <a:solidFill>
                  <a:schemeClr val="accent1">
                    <a:lumMod val="60000"/>
                    <a:lumOff val="40000"/>
                  </a:schemeClr>
                </a:solidFill>
              </a:rPr>
              <a:t>immérité</a:t>
            </a:r>
            <a:r>
              <a:rPr lang="en-US" sz="3800" dirty="0">
                <a:solidFill>
                  <a:schemeClr val="accent1">
                    <a:lumMod val="60000"/>
                    <a:lumOff val="40000"/>
                  </a:schemeClr>
                </a:solidFill>
              </a:rPr>
              <a:t> de Dieu.</a:t>
            </a:r>
            <a:br>
              <a:rPr lang="en-US" sz="3800" dirty="0">
                <a:solidFill>
                  <a:schemeClr val="bg1"/>
                </a:solidFill>
                <a:latin typeface="Arial" panose="020B0604020202020204" pitchFamily="34" charset="0"/>
                <a:cs typeface="Arial" panose="020B0604020202020204" pitchFamily="34" charset="0"/>
              </a:rPr>
            </a:b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God’s no-strings-attached goodness.</a:t>
            </a:r>
          </a:p>
          <a:p>
            <a:pPr>
              <a:spcBef>
                <a:spcPts val="0"/>
              </a:spcBef>
            </a:pPr>
            <a:r>
              <a:rPr lang="en-US" sz="3800" dirty="0">
                <a:solidFill>
                  <a:schemeClr val="bg1"/>
                </a:solidFill>
                <a:latin typeface="Arial" panose="020B0604020202020204" pitchFamily="34" charset="0"/>
                <a:cs typeface="Arial" panose="020B0604020202020204" pitchFamily="34" charset="0"/>
              </a:rPr>
              <a:t>La </a:t>
            </a:r>
            <a:r>
              <a:rPr lang="en-US" sz="3800" dirty="0" err="1">
                <a:solidFill>
                  <a:schemeClr val="bg1"/>
                </a:solidFill>
                <a:latin typeface="Arial" panose="020B0604020202020204" pitchFamily="34" charset="0"/>
                <a:cs typeface="Arial" panose="020B0604020202020204" pitchFamily="34" charset="0"/>
              </a:rPr>
              <a:t>bondad</a:t>
            </a:r>
            <a:r>
              <a:rPr lang="en-US" sz="3800" dirty="0">
                <a:solidFill>
                  <a:schemeClr val="bg1"/>
                </a:solidFill>
                <a:latin typeface="Arial" panose="020B0604020202020204" pitchFamily="34" charset="0"/>
                <a:cs typeface="Arial" panose="020B0604020202020204" pitchFamily="34" charset="0"/>
              </a:rPr>
              <a:t> de Dios sin </a:t>
            </a:r>
            <a:r>
              <a:rPr lang="en-US" sz="3800" dirty="0" err="1">
                <a:solidFill>
                  <a:schemeClr val="bg1"/>
                </a:solidFill>
                <a:latin typeface="Arial" panose="020B0604020202020204" pitchFamily="34" charset="0"/>
                <a:cs typeface="Arial" panose="020B0604020202020204" pitchFamily="34" charset="0"/>
              </a:rPr>
              <a:t>ataduras</a:t>
            </a:r>
            <a:r>
              <a:rPr lang="en-US" sz="3800" dirty="0">
                <a:solidFill>
                  <a:schemeClr val="bg1"/>
                </a:solidFill>
                <a:latin typeface="Arial" panose="020B0604020202020204" pitchFamily="34" charset="0"/>
                <a:cs typeface="Arial" panose="020B0604020202020204" pitchFamily="34" charset="0"/>
              </a:rPr>
              <a:t>.</a:t>
            </a:r>
          </a:p>
          <a:p>
            <a:pPr>
              <a:spcBef>
                <a:spcPts val="0"/>
              </a:spcBef>
            </a:pPr>
            <a:r>
              <a:rPr lang="en-US" sz="3800" dirty="0">
                <a:solidFill>
                  <a:schemeClr val="accent1">
                    <a:lumMod val="60000"/>
                    <a:lumOff val="40000"/>
                  </a:schemeClr>
                </a:solidFill>
              </a:rPr>
              <a:t>La </a:t>
            </a:r>
            <a:r>
              <a:rPr lang="en-US" sz="3800" dirty="0" err="1">
                <a:solidFill>
                  <a:schemeClr val="accent1">
                    <a:lumMod val="60000"/>
                    <a:lumOff val="40000"/>
                  </a:schemeClr>
                </a:solidFill>
              </a:rPr>
              <a:t>bonté</a:t>
            </a:r>
            <a:r>
              <a:rPr lang="en-US" sz="3800" dirty="0">
                <a:solidFill>
                  <a:schemeClr val="accent1">
                    <a:lumMod val="60000"/>
                    <a:lumOff val="40000"/>
                  </a:schemeClr>
                </a:solidFill>
              </a:rPr>
              <a:t> de Dieu </a:t>
            </a:r>
            <a:r>
              <a:rPr lang="en-US" sz="3800" dirty="0" err="1">
                <a:solidFill>
                  <a:schemeClr val="accent1">
                    <a:lumMod val="60000"/>
                    <a:lumOff val="40000"/>
                  </a:schemeClr>
                </a:solidFill>
              </a:rPr>
              <a:t>accordée</a:t>
            </a:r>
            <a:r>
              <a:rPr lang="en-US" sz="3800" dirty="0">
                <a:solidFill>
                  <a:schemeClr val="accent1">
                    <a:lumMod val="60000"/>
                    <a:lumOff val="40000"/>
                  </a:schemeClr>
                </a:solidFill>
              </a:rPr>
              <a:t> sans conditions.</a:t>
            </a:r>
            <a:endParaRPr lang="en-US" sz="3800" dirty="0">
              <a:solidFill>
                <a:schemeClr val="accent1">
                  <a:lumMod val="60000"/>
                  <a:lumOff val="40000"/>
                </a:schemeClr>
              </a:solidFill>
              <a:latin typeface="Arial" panose="020B0604020202020204" pitchFamily="34" charset="0"/>
              <a:cs typeface="Arial" panose="020B0604020202020204" pitchFamily="34" charset="0"/>
            </a:endParaRPr>
          </a:p>
          <a:p>
            <a:pPr>
              <a:spcBef>
                <a:spcPts val="0"/>
              </a:spcBef>
            </a:pP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 treating us better than we deserve</a:t>
            </a:r>
          </a:p>
          <a:p>
            <a:pPr>
              <a:spcBef>
                <a:spcPts val="0"/>
              </a:spcBef>
            </a:pPr>
            <a:r>
              <a:rPr lang="en-US" sz="3800" dirty="0">
                <a:solidFill>
                  <a:schemeClr val="bg1"/>
                </a:solidFill>
                <a:latin typeface="Arial" panose="020B0604020202020204" pitchFamily="34" charset="0"/>
                <a:cs typeface="Arial" panose="020B0604020202020204" pitchFamily="34" charset="0"/>
              </a:rPr>
              <a:t>Dios </a:t>
            </a:r>
            <a:r>
              <a:rPr lang="en-US" sz="3800" dirty="0" err="1">
                <a:solidFill>
                  <a:schemeClr val="bg1"/>
                </a:solidFill>
                <a:latin typeface="Arial" panose="020B0604020202020204" pitchFamily="34" charset="0"/>
                <a:cs typeface="Arial" panose="020B0604020202020204" pitchFamily="34" charset="0"/>
              </a:rPr>
              <a:t>tratándonos</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mejor</a:t>
            </a:r>
            <a:r>
              <a:rPr lang="en-US" sz="3800" dirty="0">
                <a:solidFill>
                  <a:schemeClr val="bg1"/>
                </a:solidFill>
                <a:latin typeface="Arial" panose="020B0604020202020204" pitchFamily="34" charset="0"/>
                <a:cs typeface="Arial" panose="020B0604020202020204" pitchFamily="34" charset="0"/>
              </a:rPr>
              <a:t> de lo que </a:t>
            </a:r>
            <a:r>
              <a:rPr lang="en-US" sz="3800" dirty="0" err="1">
                <a:solidFill>
                  <a:schemeClr val="bg1"/>
                </a:solidFill>
                <a:latin typeface="Arial" panose="020B0604020202020204" pitchFamily="34" charset="0"/>
                <a:cs typeface="Arial" panose="020B0604020202020204" pitchFamily="34" charset="0"/>
              </a:rPr>
              <a:t>merecemos</a:t>
            </a:r>
            <a:r>
              <a:rPr lang="en-US" sz="3800" dirty="0">
                <a:solidFill>
                  <a:schemeClr val="bg1"/>
                </a:solidFill>
                <a:latin typeface="Arial" panose="020B0604020202020204" pitchFamily="34" charset="0"/>
                <a:cs typeface="Arial" panose="020B0604020202020204" pitchFamily="34" charset="0"/>
              </a:rPr>
              <a:t>.</a:t>
            </a:r>
          </a:p>
          <a:p>
            <a:pPr>
              <a:spcBef>
                <a:spcPts val="0"/>
              </a:spcBef>
            </a:pPr>
            <a:r>
              <a:rPr lang="en-US" sz="3800" dirty="0">
                <a:solidFill>
                  <a:schemeClr val="accent1">
                    <a:lumMod val="60000"/>
                    <a:lumOff val="40000"/>
                  </a:schemeClr>
                </a:solidFill>
                <a:latin typeface="Arial" panose="020B0604020202020204" pitchFamily="34" charset="0"/>
                <a:cs typeface="Arial" panose="020B0604020202020204" pitchFamily="34" charset="0"/>
              </a:rPr>
              <a:t>Dieu nous </a:t>
            </a:r>
            <a:r>
              <a:rPr lang="en-US" sz="3800" dirty="0" err="1">
                <a:solidFill>
                  <a:schemeClr val="accent1">
                    <a:lumMod val="60000"/>
                    <a:lumOff val="40000"/>
                  </a:schemeClr>
                </a:solidFill>
                <a:latin typeface="Arial" panose="020B0604020202020204" pitchFamily="34" charset="0"/>
                <a:cs typeface="Arial" panose="020B0604020202020204" pitchFamily="34" charset="0"/>
              </a:rPr>
              <a:t>traite</a:t>
            </a:r>
            <a:r>
              <a:rPr lang="en-US" sz="3800" dirty="0">
                <a:solidFill>
                  <a:schemeClr val="accent1">
                    <a:lumMod val="60000"/>
                    <a:lumOff val="40000"/>
                  </a:schemeClr>
                </a:solidFill>
                <a:latin typeface="Arial" panose="020B0604020202020204" pitchFamily="34" charset="0"/>
                <a:cs typeface="Arial" panose="020B0604020202020204" pitchFamily="34" charset="0"/>
              </a:rPr>
              <a:t> </a:t>
            </a:r>
            <a:r>
              <a:rPr lang="en-US" sz="3800" dirty="0" err="1">
                <a:solidFill>
                  <a:schemeClr val="accent1">
                    <a:lumMod val="60000"/>
                    <a:lumOff val="40000"/>
                  </a:schemeClr>
                </a:solidFill>
                <a:latin typeface="Arial" panose="020B0604020202020204" pitchFamily="34" charset="0"/>
                <a:cs typeface="Arial" panose="020B0604020202020204" pitchFamily="34" charset="0"/>
              </a:rPr>
              <a:t>mieux</a:t>
            </a:r>
            <a:r>
              <a:rPr lang="en-US" sz="3800" dirty="0">
                <a:solidFill>
                  <a:schemeClr val="accent1">
                    <a:lumMod val="60000"/>
                    <a:lumOff val="40000"/>
                  </a:schemeClr>
                </a:solidFill>
                <a:latin typeface="Arial" panose="020B0604020202020204" pitchFamily="34" charset="0"/>
                <a:cs typeface="Arial" panose="020B0604020202020204" pitchFamily="34" charset="0"/>
              </a:rPr>
              <a:t> que nous ne le </a:t>
            </a:r>
            <a:r>
              <a:rPr lang="en-US" sz="3800" dirty="0" err="1">
                <a:solidFill>
                  <a:schemeClr val="accent1">
                    <a:lumMod val="60000"/>
                    <a:lumOff val="40000"/>
                  </a:schemeClr>
                </a:solidFill>
                <a:latin typeface="Arial" panose="020B0604020202020204" pitchFamily="34" charset="0"/>
                <a:cs typeface="Arial" panose="020B0604020202020204" pitchFamily="34" charset="0"/>
              </a:rPr>
              <a:t>méritons</a:t>
            </a:r>
            <a:r>
              <a:rPr lang="en-US" sz="3800" dirty="0">
                <a:solidFill>
                  <a:schemeClr val="accent1">
                    <a:lumMod val="60000"/>
                    <a:lumOff val="40000"/>
                  </a:schemeClr>
                </a:solidFill>
                <a:latin typeface="Arial" panose="020B0604020202020204" pitchFamily="34" charset="0"/>
                <a:cs typeface="Arial" panose="020B0604020202020204" pitchFamily="34" charset="0"/>
              </a:rPr>
              <a:t>.</a:t>
            </a:r>
          </a:p>
          <a:p>
            <a:pPr>
              <a:spcBef>
                <a:spcPts val="0"/>
              </a:spcBef>
            </a:pPr>
            <a:endParaRPr lang="en-US" sz="40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6F89109-D459-E247-A637-24939E3781A2}"/>
              </a:ext>
            </a:extLst>
          </p:cNvPr>
          <p:cNvSpPr/>
          <p:nvPr/>
        </p:nvSpPr>
        <p:spPr>
          <a:xfrm>
            <a:off x="12003487" y="6396335"/>
            <a:ext cx="37702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t>
            </a:r>
            <a:endParaRPr lang="en-GT" sz="5400" b="1" cap="none" spc="0" dirty="0">
              <a:ln/>
              <a:solidFill>
                <a:schemeClr val="accent3"/>
              </a:solidFill>
              <a:effectLst/>
            </a:endParaRPr>
          </a:p>
        </p:txBody>
      </p:sp>
    </p:spTree>
    <p:extLst>
      <p:ext uri="{BB962C8B-B14F-4D97-AF65-F5344CB8AC3E}">
        <p14:creationId xmlns:p14="http://schemas.microsoft.com/office/powerpoint/2010/main" val="2705446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heckerboard(across)">
                                      <p:cBhvr>
                                        <p:cTn id="34" dur="500"/>
                                        <p:tgtEl>
                                          <p:spTgt spid="3">
                                            <p:txEl>
                                              <p:pRg st="7" end="7"/>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heckerboard(across)">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5" dur="500"/>
                                        <p:tgtEl>
                                          <p:spTgt spid="3">
                                            <p:txEl>
                                              <p:pRg st="10" end="10"/>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8" dur="500"/>
                                        <p:tgtEl>
                                          <p:spTgt spid="3">
                                            <p:txEl>
                                              <p:pRg st="11" end="11"/>
                                            </p:txEl>
                                          </p:spTgt>
                                        </p:tgtEl>
                                      </p:cBhvr>
                                    </p:animEffect>
                                  </p:childTnLst>
                                </p:cTn>
                              </p:par>
                              <p:par>
                                <p:cTn id="49" presetID="5" presetClass="entr" presetSubtype="10"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1" dur="500"/>
                                        <p:tgtEl>
                                          <p:spTgt spid="3">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56" dur="500"/>
                                        <p:tgtEl>
                                          <p:spTgt spid="3">
                                            <p:txEl>
                                              <p:pRg st="14" end="14"/>
                                            </p:txEl>
                                          </p:spTgt>
                                        </p:tgtEl>
                                      </p:cBhvr>
                                    </p:animEffect>
                                  </p:childTnLst>
                                </p:cTn>
                              </p:par>
                              <p:par>
                                <p:cTn id="57" presetID="5" presetClass="entr" presetSubtype="10"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59" dur="500"/>
                                        <p:tgtEl>
                                          <p:spTgt spid="3">
                                            <p:txEl>
                                              <p:pRg st="15" end="15"/>
                                            </p:txEl>
                                          </p:spTgt>
                                        </p:tgtEl>
                                      </p:cBhvr>
                                    </p:animEffect>
                                  </p:childTnLst>
                                </p:cTn>
                              </p:par>
                              <p:par>
                                <p:cTn id="60" presetID="5" presetClass="entr" presetSubtype="10" fill="hold" nodeType="withEffect">
                                  <p:stCondLst>
                                    <p:cond delay="0"/>
                                  </p:stCondLst>
                                  <p:childTnLst>
                                    <p:set>
                                      <p:cBhvr>
                                        <p:cTn id="61"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62"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639" y="7339407"/>
            <a:ext cx="12498134" cy="5599353"/>
          </a:xfrm>
          <a:prstGeom prst="rect">
            <a:avLst/>
          </a:prstGeom>
        </p:spPr>
      </p:pic>
      <p:sp>
        <p:nvSpPr>
          <p:cNvPr id="11" name="Rectangle 10">
            <a:extLst>
              <a:ext uri="{FF2B5EF4-FFF2-40B4-BE49-F238E27FC236}">
                <a16:creationId xmlns:a16="http://schemas.microsoft.com/office/drawing/2014/main" id="{B06EB200-A76E-CD45-9C31-3354648AE473}"/>
              </a:ext>
            </a:extLst>
          </p:cNvPr>
          <p:cNvSpPr/>
          <p:nvPr/>
        </p:nvSpPr>
        <p:spPr>
          <a:xfrm>
            <a:off x="12192001" y="878045"/>
            <a:ext cx="2416224" cy="5425639"/>
          </a:xfrm>
          <a:prstGeom prst="rect">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Rectangle 11">
            <a:extLst>
              <a:ext uri="{FF2B5EF4-FFF2-40B4-BE49-F238E27FC236}">
                <a16:creationId xmlns:a16="http://schemas.microsoft.com/office/drawing/2014/main" id="{688ED19D-30E8-724D-B042-5CF3CC30CDE3}"/>
              </a:ext>
            </a:extLst>
          </p:cNvPr>
          <p:cNvSpPr/>
          <p:nvPr/>
        </p:nvSpPr>
        <p:spPr>
          <a:xfrm>
            <a:off x="152400" y="928846"/>
            <a:ext cx="2489199" cy="5635222"/>
          </a:xfrm>
          <a:prstGeom prst="rect">
            <a:avLst/>
          </a:prstGeom>
          <a:noFill/>
          <a:ln w="762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Rectangle 12">
            <a:extLst>
              <a:ext uri="{FF2B5EF4-FFF2-40B4-BE49-F238E27FC236}">
                <a16:creationId xmlns:a16="http://schemas.microsoft.com/office/drawing/2014/main" id="{255852FA-4F06-CF45-B193-B6F2C1F12AB9}"/>
              </a:ext>
            </a:extLst>
          </p:cNvPr>
          <p:cNvSpPr/>
          <p:nvPr/>
        </p:nvSpPr>
        <p:spPr>
          <a:xfrm>
            <a:off x="6670039" y="7339407"/>
            <a:ext cx="2473961" cy="5447747"/>
          </a:xfrm>
          <a:prstGeom prst="rect">
            <a:avLst/>
          </a:prstGeom>
          <a:noFill/>
          <a:ln w="762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Rectangle 13">
            <a:extLst>
              <a:ext uri="{FF2B5EF4-FFF2-40B4-BE49-F238E27FC236}">
                <a16:creationId xmlns:a16="http://schemas.microsoft.com/office/drawing/2014/main" id="{AA62ADFF-B590-D549-B828-D031416A948D}"/>
              </a:ext>
            </a:extLst>
          </p:cNvPr>
          <p:cNvSpPr/>
          <p:nvPr/>
        </p:nvSpPr>
        <p:spPr>
          <a:xfrm>
            <a:off x="14478000" y="855937"/>
            <a:ext cx="2540000" cy="5447747"/>
          </a:xfrm>
          <a:prstGeom prst="rect">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Rectangle 14">
            <a:extLst>
              <a:ext uri="{FF2B5EF4-FFF2-40B4-BE49-F238E27FC236}">
                <a16:creationId xmlns:a16="http://schemas.microsoft.com/office/drawing/2014/main" id="{80FDB17C-FE22-AB43-8620-0CE0D811E206}"/>
              </a:ext>
            </a:extLst>
          </p:cNvPr>
          <p:cNvSpPr/>
          <p:nvPr/>
        </p:nvSpPr>
        <p:spPr>
          <a:xfrm>
            <a:off x="2438400" y="928846"/>
            <a:ext cx="2418077" cy="5667932"/>
          </a:xfrm>
          <a:prstGeom prst="rect">
            <a:avLst/>
          </a:prstGeom>
          <a:noFill/>
          <a:ln w="762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Rectangle 15">
            <a:extLst>
              <a:ext uri="{FF2B5EF4-FFF2-40B4-BE49-F238E27FC236}">
                <a16:creationId xmlns:a16="http://schemas.microsoft.com/office/drawing/2014/main" id="{77711017-D8C3-8E4A-9641-6C85366203CF}"/>
              </a:ext>
            </a:extLst>
          </p:cNvPr>
          <p:cNvSpPr/>
          <p:nvPr/>
        </p:nvSpPr>
        <p:spPr>
          <a:xfrm>
            <a:off x="8956039" y="7343751"/>
            <a:ext cx="2540000" cy="5443403"/>
          </a:xfrm>
          <a:prstGeom prst="rect">
            <a:avLst/>
          </a:prstGeom>
          <a:noFill/>
          <a:ln w="762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7" name="Rectangle 16">
            <a:extLst>
              <a:ext uri="{FF2B5EF4-FFF2-40B4-BE49-F238E27FC236}">
                <a16:creationId xmlns:a16="http://schemas.microsoft.com/office/drawing/2014/main" id="{DB183FA4-ED97-AD49-89EE-94EB4C34A14B}"/>
              </a:ext>
            </a:extLst>
          </p:cNvPr>
          <p:cNvSpPr/>
          <p:nvPr/>
        </p:nvSpPr>
        <p:spPr>
          <a:xfrm>
            <a:off x="17018000" y="878045"/>
            <a:ext cx="6917106" cy="3098942"/>
          </a:xfrm>
          <a:prstGeom prst="rect">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Rectangle 17">
            <a:extLst>
              <a:ext uri="{FF2B5EF4-FFF2-40B4-BE49-F238E27FC236}">
                <a16:creationId xmlns:a16="http://schemas.microsoft.com/office/drawing/2014/main" id="{6C7AE92B-7898-D44C-A89C-161642B3AD25}"/>
              </a:ext>
            </a:extLst>
          </p:cNvPr>
          <p:cNvSpPr/>
          <p:nvPr/>
        </p:nvSpPr>
        <p:spPr>
          <a:xfrm>
            <a:off x="4738711" y="928846"/>
            <a:ext cx="7076279" cy="3040903"/>
          </a:xfrm>
          <a:prstGeom prst="rect">
            <a:avLst/>
          </a:prstGeom>
          <a:noFill/>
          <a:ln w="762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Rectangle 18">
            <a:extLst>
              <a:ext uri="{FF2B5EF4-FFF2-40B4-BE49-F238E27FC236}">
                <a16:creationId xmlns:a16="http://schemas.microsoft.com/office/drawing/2014/main" id="{32E9E613-A8C3-284C-84F7-3F44F5428623}"/>
              </a:ext>
            </a:extLst>
          </p:cNvPr>
          <p:cNvSpPr/>
          <p:nvPr/>
        </p:nvSpPr>
        <p:spPr>
          <a:xfrm>
            <a:off x="11496039" y="7343752"/>
            <a:ext cx="6834491" cy="3222648"/>
          </a:xfrm>
          <a:prstGeom prst="rect">
            <a:avLst/>
          </a:prstGeom>
          <a:noFill/>
          <a:ln w="762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Rectangle 19">
            <a:extLst>
              <a:ext uri="{FF2B5EF4-FFF2-40B4-BE49-F238E27FC236}">
                <a16:creationId xmlns:a16="http://schemas.microsoft.com/office/drawing/2014/main" id="{73CF4CE3-16BA-F340-A6BA-A1CCF4FE9F27}"/>
              </a:ext>
            </a:extLst>
          </p:cNvPr>
          <p:cNvSpPr/>
          <p:nvPr/>
        </p:nvSpPr>
        <p:spPr>
          <a:xfrm>
            <a:off x="17018000" y="4078585"/>
            <a:ext cx="2017688" cy="2225099"/>
          </a:xfrm>
          <a:prstGeom prst="rect">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Rectangle 20">
            <a:extLst>
              <a:ext uri="{FF2B5EF4-FFF2-40B4-BE49-F238E27FC236}">
                <a16:creationId xmlns:a16="http://schemas.microsoft.com/office/drawing/2014/main" id="{4E0A5855-A0A6-E642-97D5-6E04F45FEB11}"/>
              </a:ext>
            </a:extLst>
          </p:cNvPr>
          <p:cNvSpPr/>
          <p:nvPr/>
        </p:nvSpPr>
        <p:spPr>
          <a:xfrm>
            <a:off x="4978400" y="4151494"/>
            <a:ext cx="2017688" cy="2225099"/>
          </a:xfrm>
          <a:prstGeom prst="rect">
            <a:avLst/>
          </a:prstGeom>
          <a:noFill/>
          <a:ln w="762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Rectangle 21">
            <a:extLst>
              <a:ext uri="{FF2B5EF4-FFF2-40B4-BE49-F238E27FC236}">
                <a16:creationId xmlns:a16="http://schemas.microsoft.com/office/drawing/2014/main" id="{975E0779-8F59-9E42-80CE-25B513902239}"/>
              </a:ext>
            </a:extLst>
          </p:cNvPr>
          <p:cNvSpPr/>
          <p:nvPr/>
        </p:nvSpPr>
        <p:spPr>
          <a:xfrm>
            <a:off x="11496039" y="10566399"/>
            <a:ext cx="2017688" cy="2225099"/>
          </a:xfrm>
          <a:prstGeom prst="rect">
            <a:avLst/>
          </a:prstGeom>
          <a:noFill/>
          <a:ln w="762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Rectangle 25">
            <a:extLst>
              <a:ext uri="{FF2B5EF4-FFF2-40B4-BE49-F238E27FC236}">
                <a16:creationId xmlns:a16="http://schemas.microsoft.com/office/drawing/2014/main" id="{46E91F5D-9CFA-7E41-AB33-1F9824608C09}"/>
              </a:ext>
            </a:extLst>
          </p:cNvPr>
          <p:cNvSpPr/>
          <p:nvPr/>
        </p:nvSpPr>
        <p:spPr>
          <a:xfrm>
            <a:off x="19100800" y="4027785"/>
            <a:ext cx="2844800" cy="2275899"/>
          </a:xfrm>
          <a:prstGeom prst="rect">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7" name="Rectangle 26">
            <a:extLst>
              <a:ext uri="{FF2B5EF4-FFF2-40B4-BE49-F238E27FC236}">
                <a16:creationId xmlns:a16="http://schemas.microsoft.com/office/drawing/2014/main" id="{2A79DF63-5950-184F-9DD5-E7EDE06DAB0A}"/>
              </a:ext>
            </a:extLst>
          </p:cNvPr>
          <p:cNvSpPr/>
          <p:nvPr/>
        </p:nvSpPr>
        <p:spPr>
          <a:xfrm>
            <a:off x="7061200" y="4100694"/>
            <a:ext cx="2810166" cy="2225099"/>
          </a:xfrm>
          <a:prstGeom prst="rect">
            <a:avLst/>
          </a:prstGeom>
          <a:noFill/>
          <a:ln w="762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8" name="Rectangle 27">
            <a:extLst>
              <a:ext uri="{FF2B5EF4-FFF2-40B4-BE49-F238E27FC236}">
                <a16:creationId xmlns:a16="http://schemas.microsoft.com/office/drawing/2014/main" id="{25176267-0C91-1A46-8D85-3E2693AAB5E9}"/>
              </a:ext>
            </a:extLst>
          </p:cNvPr>
          <p:cNvSpPr/>
          <p:nvPr/>
        </p:nvSpPr>
        <p:spPr>
          <a:xfrm>
            <a:off x="13578838" y="10515599"/>
            <a:ext cx="2895601" cy="2271555"/>
          </a:xfrm>
          <a:prstGeom prst="rect">
            <a:avLst/>
          </a:prstGeom>
          <a:noFill/>
          <a:ln w="762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9" name="Rectangle 28">
            <a:extLst>
              <a:ext uri="{FF2B5EF4-FFF2-40B4-BE49-F238E27FC236}">
                <a16:creationId xmlns:a16="http://schemas.microsoft.com/office/drawing/2014/main" id="{16E1921D-D00F-E647-A269-FAA5CD9ADF1C}"/>
              </a:ext>
            </a:extLst>
          </p:cNvPr>
          <p:cNvSpPr/>
          <p:nvPr/>
        </p:nvSpPr>
        <p:spPr>
          <a:xfrm>
            <a:off x="21945600" y="3976987"/>
            <a:ext cx="1989505" cy="2275899"/>
          </a:xfrm>
          <a:prstGeom prst="rect">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Rectangle 29">
            <a:extLst>
              <a:ext uri="{FF2B5EF4-FFF2-40B4-BE49-F238E27FC236}">
                <a16:creationId xmlns:a16="http://schemas.microsoft.com/office/drawing/2014/main" id="{7136854B-815C-4046-A78C-12CE90819B2D}"/>
              </a:ext>
            </a:extLst>
          </p:cNvPr>
          <p:cNvSpPr/>
          <p:nvPr/>
        </p:nvSpPr>
        <p:spPr>
          <a:xfrm>
            <a:off x="9871366" y="4129385"/>
            <a:ext cx="2015834" cy="2123501"/>
          </a:xfrm>
          <a:prstGeom prst="rect">
            <a:avLst/>
          </a:prstGeom>
          <a:noFill/>
          <a:ln w="762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1" name="Rectangle 30">
            <a:extLst>
              <a:ext uri="{FF2B5EF4-FFF2-40B4-BE49-F238E27FC236}">
                <a16:creationId xmlns:a16="http://schemas.microsoft.com/office/drawing/2014/main" id="{9540350A-1F33-B544-8513-388B1DF2FFF6}"/>
              </a:ext>
            </a:extLst>
          </p:cNvPr>
          <p:cNvSpPr/>
          <p:nvPr/>
        </p:nvSpPr>
        <p:spPr>
          <a:xfrm>
            <a:off x="16539551" y="10617199"/>
            <a:ext cx="1790980" cy="2169955"/>
          </a:xfrm>
          <a:prstGeom prst="rect">
            <a:avLst/>
          </a:prstGeom>
          <a:noFill/>
          <a:ln w="762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236211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19" presetID="5"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22" presetID="5"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heckerboard(across)">
                                      <p:cBhvr>
                                        <p:cTn id="24"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30" presetID="3"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33" presetID="3" presetClass="entr" presetSubtype="1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linds(horizontal)">
                                      <p:cBhvr>
                                        <p:cTn id="35"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linds(horizontal)">
                                      <p:cBhvr>
                                        <p:cTn id="40"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41" presetID="3" presetClass="entr" presetSubtype="1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44" presetID="3" presetClass="entr" presetSubtype="1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linds(horizontal)">
                                      <p:cBhvr>
                                        <p:cTn id="46"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linds(horizontal)">
                                      <p:cBhvr>
                                        <p:cTn id="51"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par>
                                <p:cTn id="52" presetID="3" presetClass="entr" presetSubtype="1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linds(horizontal)">
                                      <p:cBhvr>
                                        <p:cTn id="54"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par>
                                <p:cTn id="55" presetID="3" presetClass="entr" presetSubtype="1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linds(horizontal)">
                                      <p:cBhvr>
                                        <p:cTn id="57"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blinds(horizontal)">
                                      <p:cBhvr>
                                        <p:cTn id="62"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par>
                                <p:cTn id="63" presetID="3" presetClass="entr" presetSubtype="1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linds(horizontal)">
                                      <p:cBhvr>
                                        <p:cTn id="65"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par>
                                <p:cTn id="66" presetID="3" presetClass="entr" presetSubtype="1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blinds(horizontal)">
                                      <p:cBhvr>
                                        <p:cTn id="68"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6" grpId="0" animBg="1"/>
      <p:bldP spid="27" grpId="0" animBg="1"/>
      <p:bldP spid="28" grpId="0" animBg="1"/>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4ACD39-34AF-8342-B06D-ED295E2A7C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952514" cy="15467959"/>
          </a:xfrm>
          <a:prstGeom prst="rect">
            <a:avLst/>
          </a:prstGeom>
        </p:spPr>
      </p:pic>
      <p:pic>
        <p:nvPicPr>
          <p:cNvPr id="7" name="Picture 6">
            <a:extLst>
              <a:ext uri="{FF2B5EF4-FFF2-40B4-BE49-F238E27FC236}">
                <a16:creationId xmlns:a16="http://schemas.microsoft.com/office/drawing/2014/main" id="{6309E4A5-6B71-2A4E-9B17-E5820DE98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2514" y="0"/>
            <a:ext cx="13041086" cy="16876700"/>
          </a:xfrm>
          <a:prstGeom prst="rect">
            <a:avLst/>
          </a:prstGeom>
        </p:spPr>
      </p:pic>
    </p:spTree>
    <p:extLst>
      <p:ext uri="{BB962C8B-B14F-4D97-AF65-F5344CB8AC3E}">
        <p14:creationId xmlns:p14="http://schemas.microsoft.com/office/powerpoint/2010/main" val="126236783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048000" y="357891"/>
            <a:ext cx="18288000" cy="2286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800" dirty="0">
                <a:solidFill>
                  <a:srgbClr val="FFFF00"/>
                </a:solidFill>
              </a:rPr>
              <a:t>Materials for Discipleship Training</a:t>
            </a:r>
          </a:p>
          <a:p>
            <a:r>
              <a:rPr lang="en-US" sz="6800" dirty="0" err="1">
                <a:solidFill>
                  <a:schemeClr val="bg1"/>
                </a:solidFill>
              </a:rPr>
              <a:t>Materiales</a:t>
            </a:r>
            <a:r>
              <a:rPr lang="en-US" sz="6800" dirty="0">
                <a:solidFill>
                  <a:schemeClr val="bg1"/>
                </a:solidFill>
              </a:rPr>
              <a:t> de </a:t>
            </a:r>
            <a:r>
              <a:rPr lang="en-US" sz="6800" dirty="0" err="1">
                <a:solidFill>
                  <a:schemeClr val="bg1"/>
                </a:solidFill>
              </a:rPr>
              <a:t>Capacitacion</a:t>
            </a:r>
            <a:r>
              <a:rPr lang="en-US" sz="6800" dirty="0">
                <a:solidFill>
                  <a:schemeClr val="bg1"/>
                </a:solidFill>
              </a:rPr>
              <a:t> de </a:t>
            </a:r>
            <a:r>
              <a:rPr lang="en-US" sz="6800" dirty="0" err="1">
                <a:solidFill>
                  <a:schemeClr val="bg1"/>
                </a:solidFill>
              </a:rPr>
              <a:t>Discipulado</a:t>
            </a:r>
            <a:endParaRPr lang="en-US" sz="6800" dirty="0">
              <a:solidFill>
                <a:schemeClr val="bg1"/>
              </a:solidFill>
            </a:endParaRPr>
          </a:p>
          <a:p>
            <a:r>
              <a:rPr lang="en-US" sz="6800" dirty="0">
                <a:solidFill>
                  <a:srgbClr val="00B0F0"/>
                </a:solidFill>
              </a:rPr>
              <a:t>Matériel de formation de disciple</a:t>
            </a:r>
          </a:p>
        </p:txBody>
      </p:sp>
      <p:pic>
        <p:nvPicPr>
          <p:cNvPr id="6146" name="Picture 2" descr="C:\Users\Monte Cyr\Documents\Discipleship\Articles, Publications\Basic Discipleship Manual (Ramon's) - Englsh.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51040" y="5912006"/>
            <a:ext cx="5328592" cy="7400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5502752" y="5823992"/>
            <a:ext cx="4896544" cy="7255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0C7CDFBA-FC39-9742-9D18-C7EFE889E7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8975" y="4239816"/>
            <a:ext cx="5565794" cy="7632848"/>
          </a:xfrm>
          <a:prstGeom prst="rect">
            <a:avLst/>
          </a:prstGeom>
          <a:ln w="12700">
            <a:solidFill>
              <a:schemeClr val="tx1"/>
            </a:solidFill>
          </a:ln>
        </p:spPr>
      </p:pic>
    </p:spTree>
    <p:extLst>
      <p:ext uri="{BB962C8B-B14F-4D97-AF65-F5344CB8AC3E}">
        <p14:creationId xmlns:p14="http://schemas.microsoft.com/office/powerpoint/2010/main" val="152491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146"/>
                                        </p:tgtEl>
                                        <p:attrNameLst>
                                          <p:attrName>style.visibility</p:attrName>
                                        </p:attrNameLst>
                                      </p:cBhvr>
                                      <p:to>
                                        <p:strVal val="visible"/>
                                      </p:to>
                                    </p:set>
                                    <p:anim calcmode="lin" valueType="num">
                                      <p:cBhvr>
                                        <p:cTn id="19" dur="500" fill="hold"/>
                                        <p:tgtEl>
                                          <p:spTgt spid="6146"/>
                                        </p:tgtEl>
                                        <p:attrNameLst>
                                          <p:attrName>ppt_w</p:attrName>
                                        </p:attrNameLst>
                                      </p:cBhvr>
                                      <p:tavLst>
                                        <p:tav tm="0">
                                          <p:val>
                                            <p:fltVal val="0"/>
                                          </p:val>
                                        </p:tav>
                                        <p:tav tm="100000">
                                          <p:val>
                                            <p:strVal val="#ppt_w"/>
                                          </p:val>
                                        </p:tav>
                                      </p:tavLst>
                                    </p:anim>
                                    <p:anim calcmode="lin" valueType="num">
                                      <p:cBhvr>
                                        <p:cTn id="20" dur="500" fill="hold"/>
                                        <p:tgtEl>
                                          <p:spTgt spid="6146"/>
                                        </p:tgtEl>
                                        <p:attrNameLst>
                                          <p:attrName>ppt_h</p:attrName>
                                        </p:attrNameLst>
                                      </p:cBhvr>
                                      <p:tavLst>
                                        <p:tav tm="0">
                                          <p:val>
                                            <p:fltVal val="0"/>
                                          </p:val>
                                        </p:tav>
                                        <p:tav tm="100000">
                                          <p:val>
                                            <p:strVal val="#ppt_h"/>
                                          </p:val>
                                        </p:tav>
                                      </p:tavLst>
                                    </p:anim>
                                    <p:animEffect transition="in" filter="fade">
                                      <p:cBhvr>
                                        <p:cTn id="21"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0" y="121268"/>
            <a:ext cx="24384000" cy="2286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600" dirty="0">
                <a:solidFill>
                  <a:srgbClr val="FFFF00"/>
                </a:solidFill>
              </a:rPr>
              <a:t>Materials – Prevenient Grace (Evangelism)</a:t>
            </a:r>
          </a:p>
          <a:p>
            <a:r>
              <a:rPr lang="en-US" sz="6600" dirty="0" err="1">
                <a:solidFill>
                  <a:schemeClr val="bg1"/>
                </a:solidFill>
              </a:rPr>
              <a:t>Materiales</a:t>
            </a:r>
            <a:r>
              <a:rPr lang="en-US" sz="6600" dirty="0">
                <a:solidFill>
                  <a:schemeClr val="bg1"/>
                </a:solidFill>
              </a:rPr>
              <a:t> – </a:t>
            </a:r>
            <a:r>
              <a:rPr lang="en-US" sz="6600" dirty="0" err="1">
                <a:solidFill>
                  <a:schemeClr val="bg1"/>
                </a:solidFill>
              </a:rPr>
              <a:t>Gracia</a:t>
            </a:r>
            <a:r>
              <a:rPr lang="en-US" sz="6600" dirty="0">
                <a:solidFill>
                  <a:schemeClr val="bg1"/>
                </a:solidFill>
              </a:rPr>
              <a:t> </a:t>
            </a:r>
            <a:r>
              <a:rPr lang="en-US" sz="6600" dirty="0" err="1">
                <a:solidFill>
                  <a:schemeClr val="bg1"/>
                </a:solidFill>
              </a:rPr>
              <a:t>Preveniente</a:t>
            </a:r>
            <a:r>
              <a:rPr lang="en-US" sz="6600" dirty="0">
                <a:solidFill>
                  <a:schemeClr val="bg1"/>
                </a:solidFill>
              </a:rPr>
              <a:t> (</a:t>
            </a:r>
            <a:r>
              <a:rPr lang="en-US" sz="6600" dirty="0" err="1">
                <a:solidFill>
                  <a:schemeClr val="bg1"/>
                </a:solidFill>
              </a:rPr>
              <a:t>Evangelismo</a:t>
            </a:r>
            <a:r>
              <a:rPr lang="en-US" sz="6600" dirty="0">
                <a:solidFill>
                  <a:schemeClr val="bg1"/>
                </a:solidFill>
              </a:rPr>
              <a:t>)</a:t>
            </a:r>
          </a:p>
          <a:p>
            <a:r>
              <a:rPr lang="en-US" sz="6600" dirty="0" err="1">
                <a:solidFill>
                  <a:schemeClr val="accent1">
                    <a:lumMod val="60000"/>
                    <a:lumOff val="40000"/>
                  </a:schemeClr>
                </a:solidFill>
              </a:rPr>
              <a:t>Matériaux</a:t>
            </a:r>
            <a:r>
              <a:rPr lang="en-US" sz="6600" dirty="0">
                <a:solidFill>
                  <a:schemeClr val="accent1">
                    <a:lumMod val="60000"/>
                    <a:lumOff val="40000"/>
                  </a:schemeClr>
                </a:solidFill>
              </a:rPr>
              <a:t> - Grâce </a:t>
            </a:r>
            <a:r>
              <a:rPr lang="en-US" sz="6600" dirty="0" err="1">
                <a:solidFill>
                  <a:schemeClr val="accent1">
                    <a:lumMod val="60000"/>
                    <a:lumOff val="40000"/>
                  </a:schemeClr>
                </a:solidFill>
              </a:rPr>
              <a:t>Prévenante</a:t>
            </a:r>
            <a:r>
              <a:rPr lang="en-US" sz="6600" dirty="0">
                <a:solidFill>
                  <a:schemeClr val="accent1">
                    <a:lumMod val="60000"/>
                    <a:lumOff val="40000"/>
                  </a:schemeClr>
                </a:solidFill>
              </a:rPr>
              <a:t> (</a:t>
            </a:r>
            <a:r>
              <a:rPr lang="en-US" sz="6600" dirty="0" err="1">
                <a:solidFill>
                  <a:schemeClr val="accent1">
                    <a:lumMod val="60000"/>
                    <a:lumOff val="40000"/>
                  </a:schemeClr>
                </a:solidFill>
              </a:rPr>
              <a:t>Évangélisation</a:t>
            </a:r>
            <a:r>
              <a:rPr lang="en-US" sz="6600" dirty="0">
                <a:solidFill>
                  <a:schemeClr val="accent1">
                    <a:lumMod val="60000"/>
                    <a:lumOff val="40000"/>
                  </a:schemeClr>
                </a:solidFill>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303107707"/>
              </p:ext>
            </p:extLst>
          </p:nvPr>
        </p:nvGraphicFramePr>
        <p:xfrm>
          <a:off x="3355569" y="3465431"/>
          <a:ext cx="3408066" cy="4957022"/>
        </p:xfrm>
        <a:graphic>
          <a:graphicData uri="http://schemas.openxmlformats.org/presentationml/2006/ole">
            <mc:AlternateContent xmlns:mc="http://schemas.openxmlformats.org/markup-compatibility/2006">
              <mc:Choice xmlns:v="urn:schemas-microsoft-com:vml" Requires="v">
                <p:oleObj spid="_x0000_s1045" name="Acrobat Document" r:id="rId3" imgW="3017520" imgH="4389120" progId="AcroExch.Document.7">
                  <p:embed/>
                </p:oleObj>
              </mc:Choice>
              <mc:Fallback>
                <p:oleObj name="Acrobat Document" r:id="rId3" imgW="3017520" imgH="4389120" progId="AcroExch.Document.7">
                  <p:embed/>
                  <p:pic>
                    <p:nvPicPr>
                      <p:cNvPr id="4" name="Object 3"/>
                      <p:cNvPicPr/>
                      <p:nvPr/>
                    </p:nvPicPr>
                    <p:blipFill>
                      <a:blip r:embed="rId4"/>
                      <a:stretch>
                        <a:fillRect/>
                      </a:stretch>
                    </p:blipFill>
                    <p:spPr>
                      <a:xfrm>
                        <a:off x="3355569" y="3465431"/>
                        <a:ext cx="3408066" cy="4957022"/>
                      </a:xfrm>
                      <a:prstGeom prst="rect">
                        <a:avLst/>
                      </a:prstGeom>
                    </p:spPr>
                  </p:pic>
                </p:oleObj>
              </mc:Fallback>
            </mc:AlternateContent>
          </a:graphicData>
        </a:graphic>
      </p:graphicFrame>
      <p:pic>
        <p:nvPicPr>
          <p:cNvPr id="1074" name="Picture 50" descr="C:\Users\Monte Cyr\Documents\Discipleship\Conversion Folder - jpg\2010 Palabras de Vida ALUMNO ANO 3 (portadas)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6512480" y="8816560"/>
            <a:ext cx="3503100" cy="4652788"/>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C:\Users\Monte Cyr\Pictures\My Scans\2011-10 (Oct)\My Best Friend Jesus000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073865" y="6140282"/>
            <a:ext cx="3629943" cy="23434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scanea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3260" y="8979312"/>
            <a:ext cx="3120974" cy="4426312"/>
          </a:xfrm>
          <a:prstGeom prst="rect">
            <a:avLst/>
          </a:prstGeom>
          <a:noFill/>
          <a:ln w="9525">
            <a:solidFill>
              <a:srgbClr val="0000FF"/>
            </a:solidFill>
            <a:miter lim="800000"/>
            <a:headEnd/>
            <a:tailEnd/>
          </a:ln>
        </p:spPr>
      </p:pic>
      <p:pic>
        <p:nvPicPr>
          <p:cNvPr id="15" name="Picture 5" descr="C:\Users\Monte Cyr\Documents\Discipleship\Articles, Publications\Alto Voltaje Basic Bible Study - Spanish from MAC\High Voltage Spanish\ALTO VOLTAJE front cover.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41301" y="8827474"/>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20073865" y="3521484"/>
            <a:ext cx="362994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11595738" y="8827474"/>
            <a:ext cx="3052970" cy="4583032"/>
          </a:xfrm>
          <a:prstGeom prst="rect">
            <a:avLst/>
          </a:prstGeom>
          <a:noFill/>
          <a:ln w="9525">
            <a:solidFill>
              <a:schemeClr val="tx1"/>
            </a:solidFill>
            <a:miter lim="800000"/>
            <a:headEnd/>
            <a:tailEnd/>
          </a:ln>
        </p:spPr>
      </p:pic>
      <p:pic>
        <p:nvPicPr>
          <p:cNvPr id="12" name="Picture 3">
            <a:extLst>
              <a:ext uri="{FF2B5EF4-FFF2-40B4-BE49-F238E27FC236}">
                <a16:creationId xmlns:a16="http://schemas.microsoft.com/office/drawing/2014/main" id="{3FAB42EA-C478-F543-A868-8C316EDD248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13914393" y="3479008"/>
            <a:ext cx="3408066" cy="50499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iagram&#10;&#10;Description automatically generated">
            <a:extLst>
              <a:ext uri="{FF2B5EF4-FFF2-40B4-BE49-F238E27FC236}">
                <a16:creationId xmlns:a16="http://schemas.microsoft.com/office/drawing/2014/main" id="{67A9DD5A-22B1-F246-832C-060DB3670C4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24190" y="3521484"/>
            <a:ext cx="3625852" cy="4972440"/>
          </a:xfrm>
          <a:prstGeom prst="rect">
            <a:avLst/>
          </a:prstGeom>
          <a:ln w="12700">
            <a:solidFill>
              <a:schemeClr val="tx1"/>
            </a:solidFill>
          </a:ln>
        </p:spPr>
      </p:pic>
    </p:spTree>
    <p:extLst>
      <p:ext uri="{BB962C8B-B14F-4D97-AF65-F5344CB8AC3E}">
        <p14:creationId xmlns:p14="http://schemas.microsoft.com/office/powerpoint/2010/main" val="118980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74"/>
                                        </p:tgtEl>
                                        <p:attrNameLst>
                                          <p:attrName>style.visibility</p:attrName>
                                        </p:attrNameLst>
                                      </p:cBhvr>
                                      <p:to>
                                        <p:strVal val="visible"/>
                                      </p:to>
                                    </p:set>
                                    <p:anim calcmode="lin" valueType="num">
                                      <p:cBhvr>
                                        <p:cTn id="26" dur="500" fill="hold"/>
                                        <p:tgtEl>
                                          <p:spTgt spid="1074"/>
                                        </p:tgtEl>
                                        <p:attrNameLst>
                                          <p:attrName>ppt_w</p:attrName>
                                        </p:attrNameLst>
                                      </p:cBhvr>
                                      <p:tavLst>
                                        <p:tav tm="0">
                                          <p:val>
                                            <p:fltVal val="0"/>
                                          </p:val>
                                        </p:tav>
                                        <p:tav tm="100000">
                                          <p:val>
                                            <p:strVal val="#ppt_w"/>
                                          </p:val>
                                        </p:tav>
                                      </p:tavLst>
                                    </p:anim>
                                    <p:anim calcmode="lin" valueType="num">
                                      <p:cBhvr>
                                        <p:cTn id="27" dur="500" fill="hold"/>
                                        <p:tgtEl>
                                          <p:spTgt spid="1074"/>
                                        </p:tgtEl>
                                        <p:attrNameLst>
                                          <p:attrName>ppt_h</p:attrName>
                                        </p:attrNameLst>
                                      </p:cBhvr>
                                      <p:tavLst>
                                        <p:tav tm="0">
                                          <p:val>
                                            <p:fltVal val="0"/>
                                          </p:val>
                                        </p:tav>
                                        <p:tav tm="100000">
                                          <p:val>
                                            <p:strVal val="#ppt_h"/>
                                          </p:val>
                                        </p:tav>
                                      </p:tavLst>
                                    </p:anim>
                                    <p:animEffect transition="in" filter="fade">
                                      <p:cBhvr>
                                        <p:cTn id="28" dur="500"/>
                                        <p:tgtEl>
                                          <p:spTgt spid="107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83"/>
                                        </p:tgtEl>
                                        <p:attrNameLst>
                                          <p:attrName>style.visibility</p:attrName>
                                        </p:attrNameLst>
                                      </p:cBhvr>
                                      <p:to>
                                        <p:strVal val="visible"/>
                                      </p:to>
                                    </p:set>
                                    <p:anim calcmode="lin" valueType="num">
                                      <p:cBhvr>
                                        <p:cTn id="47" dur="500" fill="hold"/>
                                        <p:tgtEl>
                                          <p:spTgt spid="1083"/>
                                        </p:tgtEl>
                                        <p:attrNameLst>
                                          <p:attrName>ppt_w</p:attrName>
                                        </p:attrNameLst>
                                      </p:cBhvr>
                                      <p:tavLst>
                                        <p:tav tm="0">
                                          <p:val>
                                            <p:fltVal val="0"/>
                                          </p:val>
                                        </p:tav>
                                        <p:tav tm="100000">
                                          <p:val>
                                            <p:strVal val="#ppt_w"/>
                                          </p:val>
                                        </p:tav>
                                      </p:tavLst>
                                    </p:anim>
                                    <p:anim calcmode="lin" valueType="num">
                                      <p:cBhvr>
                                        <p:cTn id="48" dur="500" fill="hold"/>
                                        <p:tgtEl>
                                          <p:spTgt spid="1083"/>
                                        </p:tgtEl>
                                        <p:attrNameLst>
                                          <p:attrName>ppt_h</p:attrName>
                                        </p:attrNameLst>
                                      </p:cBhvr>
                                      <p:tavLst>
                                        <p:tav tm="0">
                                          <p:val>
                                            <p:fltVal val="0"/>
                                          </p:val>
                                        </p:tav>
                                        <p:tav tm="100000">
                                          <p:val>
                                            <p:strVal val="#ppt_h"/>
                                          </p:val>
                                        </p:tav>
                                      </p:tavLst>
                                    </p:anim>
                                    <p:animEffect transition="in" filter="fade">
                                      <p:cBhvr>
                                        <p:cTn id="49" dur="500"/>
                                        <p:tgtEl>
                                          <p:spTgt spid="1083"/>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9248"/>
            <a:ext cx="24384000" cy="2286000"/>
          </a:xfrm>
        </p:spPr>
        <p:txBody>
          <a:bodyPr>
            <a:noAutofit/>
          </a:bodyPr>
          <a:lstStyle/>
          <a:p>
            <a:r>
              <a:rPr lang="en-US" sz="4800" dirty="0">
                <a:solidFill>
                  <a:srgbClr val="FFFF00"/>
                </a:solidFill>
              </a:rPr>
              <a:t>Materials - Saving Grace - New Believers (Conversion to Baptism)</a:t>
            </a:r>
            <a:br>
              <a:rPr lang="en-US" sz="4800" dirty="0">
                <a:solidFill>
                  <a:schemeClr val="bg1"/>
                </a:solidFill>
              </a:rPr>
            </a:br>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Salvadora</a:t>
            </a:r>
            <a:r>
              <a:rPr lang="en-US" sz="4800" dirty="0">
                <a:solidFill>
                  <a:schemeClr val="bg1"/>
                </a:solidFill>
              </a:rPr>
              <a:t> - </a:t>
            </a:r>
            <a:r>
              <a:rPr lang="en-US" sz="4800" dirty="0" err="1">
                <a:solidFill>
                  <a:schemeClr val="bg1"/>
                </a:solidFill>
              </a:rPr>
              <a:t>Creyentes</a:t>
            </a:r>
            <a:r>
              <a:rPr lang="en-US" sz="4800" dirty="0">
                <a:solidFill>
                  <a:schemeClr val="bg1"/>
                </a:solidFill>
              </a:rPr>
              <a:t> </a:t>
            </a:r>
            <a:r>
              <a:rPr lang="en-US" sz="4800" dirty="0" err="1">
                <a:solidFill>
                  <a:schemeClr val="bg1"/>
                </a:solidFill>
              </a:rPr>
              <a:t>Nuevos</a:t>
            </a:r>
            <a:r>
              <a:rPr lang="en-US" sz="4800" dirty="0">
                <a:solidFill>
                  <a:schemeClr val="bg1"/>
                </a:solidFill>
              </a:rPr>
              <a:t> (de </a:t>
            </a:r>
            <a:r>
              <a:rPr lang="en-US" sz="4800" dirty="0" err="1">
                <a:solidFill>
                  <a:schemeClr val="bg1"/>
                </a:solidFill>
              </a:rPr>
              <a:t>Conversión</a:t>
            </a:r>
            <a:r>
              <a:rPr lang="en-US" sz="4800" dirty="0">
                <a:solidFill>
                  <a:schemeClr val="bg1"/>
                </a:solidFill>
              </a:rPr>
              <a:t> a </a:t>
            </a:r>
            <a:r>
              <a:rPr lang="en-US" sz="4800" dirty="0" err="1">
                <a:solidFill>
                  <a:schemeClr val="bg1"/>
                </a:solidFill>
              </a:rPr>
              <a:t>Bautismo</a:t>
            </a:r>
            <a:r>
              <a:rPr lang="en-US" sz="4800" dirty="0">
                <a:solidFill>
                  <a:schemeClr val="bg1"/>
                </a:solidFill>
              </a:rPr>
              <a:t>)</a:t>
            </a:r>
            <a:br>
              <a:rPr lang="en-US" sz="4800" dirty="0">
                <a:solidFill>
                  <a:schemeClr val="bg1"/>
                </a:solidFill>
              </a:rPr>
            </a:br>
            <a:r>
              <a:rPr lang="en-US" sz="4800" dirty="0" err="1">
                <a:solidFill>
                  <a:srgbClr val="00B0F0"/>
                </a:solidFill>
              </a:rPr>
              <a:t>Matériaux</a:t>
            </a:r>
            <a:r>
              <a:rPr lang="en-US" sz="4800" dirty="0">
                <a:solidFill>
                  <a:srgbClr val="00B0F0"/>
                </a:solidFill>
              </a:rPr>
              <a:t> - Grâce </a:t>
            </a:r>
            <a:r>
              <a:rPr lang="en-US" sz="4800" dirty="0" err="1">
                <a:solidFill>
                  <a:srgbClr val="00B0F0"/>
                </a:solidFill>
              </a:rPr>
              <a:t>salvatrice</a:t>
            </a:r>
            <a:r>
              <a:rPr lang="en-US" sz="4800" dirty="0">
                <a:solidFill>
                  <a:srgbClr val="00B0F0"/>
                </a:solidFill>
              </a:rPr>
              <a:t> - Nouveaux </a:t>
            </a:r>
            <a:r>
              <a:rPr lang="en-US" sz="4800" dirty="0" err="1">
                <a:solidFill>
                  <a:srgbClr val="00B0F0"/>
                </a:solidFill>
              </a:rPr>
              <a:t>croyants</a:t>
            </a:r>
            <a:r>
              <a:rPr lang="en-US" sz="4800" dirty="0">
                <a:solidFill>
                  <a:srgbClr val="00B0F0"/>
                </a:solidFill>
              </a:rPr>
              <a:t> (Conversion au </a:t>
            </a:r>
            <a:r>
              <a:rPr lang="en-US" sz="4800" dirty="0" err="1">
                <a:solidFill>
                  <a:srgbClr val="00B0F0"/>
                </a:solidFill>
              </a:rPr>
              <a:t>baptême</a:t>
            </a:r>
            <a:r>
              <a:rPr lang="en-US" sz="4800" dirty="0">
                <a:solidFill>
                  <a:srgbClr val="00B0F0"/>
                </a:solidFill>
              </a:rPr>
              <a:t>)</a:t>
            </a:r>
          </a:p>
        </p:txBody>
      </p:sp>
      <p:pic>
        <p:nvPicPr>
          <p:cNvPr id="4" name="Picture 2" descr="Escane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83685" y="2865460"/>
            <a:ext cx="3329906" cy="4722630"/>
          </a:xfrm>
          <a:prstGeom prst="rect">
            <a:avLst/>
          </a:prstGeom>
          <a:noFill/>
          <a:ln w="9525">
            <a:solidFill>
              <a:srgbClr val="0000FF"/>
            </a:solidFill>
            <a:miter lim="800000"/>
            <a:headEnd/>
            <a:tailEnd/>
          </a:ln>
        </p:spPr>
      </p:pic>
      <p:pic>
        <p:nvPicPr>
          <p:cNvPr id="2053" name="Picture 5" descr="C:\Users\Monte Cyr\Documents\Discipleship\Articles, Publications\Alto Voltaje Basic Bible Study - Spanish from MAC\High Voltage Spanish\ALTO VOLTAJE front cov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72434" y="2851447"/>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2832" y="8360227"/>
            <a:ext cx="3685076" cy="4674316"/>
          </a:xfrm>
          <a:prstGeom prst="rect">
            <a:avLst/>
          </a:prstGeom>
        </p:spPr>
      </p:pic>
      <p:pic>
        <p:nvPicPr>
          <p:cNvPr id="15"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9336962" y="2886684"/>
            <a:ext cx="3120358" cy="4684190"/>
          </a:xfrm>
          <a:prstGeom prst="rect">
            <a:avLst/>
          </a:prstGeom>
          <a:noFill/>
          <a:ln w="9525">
            <a:solidFill>
              <a:schemeClr val="tx1"/>
            </a:solidFill>
            <a:miter lim="800000"/>
            <a:headEnd/>
            <a:tailEnd/>
          </a:ln>
        </p:spPr>
      </p:pic>
      <p:pic>
        <p:nvPicPr>
          <p:cNvPr id="22" name="Picture 2" descr="El Sendero de La Verdad, Libro 6 (Maestr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664609" y="8304041"/>
            <a:ext cx="3704090" cy="49387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0" descr="C:\Users\Monte Cyr\Documents\Discipleship\Conversion Folder - jpg\2010 Palabras de Vida ALUMNO ANO 3 (portadas)00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5792400" y="8310734"/>
            <a:ext cx="3718428" cy="49387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449205" y="8334662"/>
            <a:ext cx="3776370" cy="4877542"/>
          </a:xfrm>
          <a:prstGeom prst="rect">
            <a:avLst/>
          </a:prstGeom>
          <a:ln>
            <a:solidFill>
              <a:schemeClr val="tx1"/>
            </a:solidFill>
          </a:ln>
        </p:spPr>
      </p:pic>
      <p:grpSp>
        <p:nvGrpSpPr>
          <p:cNvPr id="3" name="Group 2">
            <a:extLst>
              <a:ext uri="{FF2B5EF4-FFF2-40B4-BE49-F238E27FC236}">
                <a16:creationId xmlns:a16="http://schemas.microsoft.com/office/drawing/2014/main" id="{F9D30439-2876-5D4D-A5D3-DD88C87F646A}"/>
              </a:ext>
            </a:extLst>
          </p:cNvPr>
          <p:cNvGrpSpPr/>
          <p:nvPr/>
        </p:nvGrpSpPr>
        <p:grpSpPr>
          <a:xfrm>
            <a:off x="8176515" y="8449447"/>
            <a:ext cx="4967954" cy="4647968"/>
            <a:chOff x="4572000" y="1268760"/>
            <a:chExt cx="2483977" cy="2323984"/>
          </a:xfrm>
        </p:grpSpPr>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12" name="TextBox 11">
              <a:extLst>
                <a:ext uri="{FF2B5EF4-FFF2-40B4-BE49-F238E27FC236}">
                  <a16:creationId xmlns:a16="http://schemas.microsoft.com/office/drawing/2014/main" id="{1CE57597-C576-854E-9F06-B7569076F421}"/>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pic>
        <p:nvPicPr>
          <p:cNvPr id="13" name="Picture 12" descr="Diagram&#10;&#10;Description automatically generated">
            <a:extLst>
              <a:ext uri="{FF2B5EF4-FFF2-40B4-BE49-F238E27FC236}">
                <a16:creationId xmlns:a16="http://schemas.microsoft.com/office/drawing/2014/main" id="{69092095-6FE1-A646-897D-97467B0458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4880" y="2975449"/>
            <a:ext cx="3408464" cy="4674316"/>
          </a:xfrm>
          <a:prstGeom prst="rect">
            <a:avLst/>
          </a:prstGeom>
          <a:ln w="12700">
            <a:solidFill>
              <a:schemeClr val="tx1"/>
            </a:solidFill>
          </a:ln>
        </p:spPr>
      </p:pic>
    </p:spTree>
    <p:extLst>
      <p:ext uri="{BB962C8B-B14F-4D97-AF65-F5344CB8AC3E}">
        <p14:creationId xmlns:p14="http://schemas.microsoft.com/office/powerpoint/2010/main" val="67462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500" fill="hold"/>
                                        <p:tgtEl>
                                          <p:spTgt spid="2053"/>
                                        </p:tgtEl>
                                        <p:attrNameLst>
                                          <p:attrName>ppt_x</p:attrName>
                                        </p:attrNameLst>
                                      </p:cBhvr>
                                      <p:tavLst>
                                        <p:tav tm="0">
                                          <p:val>
                                            <p:strVal val="#ppt_x"/>
                                          </p:val>
                                        </p:tav>
                                        <p:tav tm="100000">
                                          <p:val>
                                            <p:strVal val="#ppt_x"/>
                                          </p:val>
                                        </p:tav>
                                      </p:tavLst>
                                    </p:anim>
                                    <p:anim calcmode="lin" valueType="num">
                                      <p:cBhvr additive="base">
                                        <p:cTn id="14"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1000" fill="hold"/>
                                        <p:tgtEl>
                                          <p:spTgt spid="21"/>
                                        </p:tgtEl>
                                        <p:attrNameLst>
                                          <p:attrName>ppt_x</p:attrName>
                                        </p:attrNameLst>
                                      </p:cBhvr>
                                      <p:tavLst>
                                        <p:tav tm="0">
                                          <p:val>
                                            <p:strVal val="#ppt_x"/>
                                          </p:val>
                                        </p:tav>
                                        <p:tav tm="100000">
                                          <p:val>
                                            <p:strVal val="#ppt_x"/>
                                          </p:val>
                                        </p:tav>
                                      </p:tavLst>
                                    </p:anim>
                                    <p:anim calcmode="lin" valueType="num">
                                      <p:cBhvr additive="base">
                                        <p:cTn id="39" dur="1000" fill="hold"/>
                                        <p:tgtEl>
                                          <p:spTgt spid="21"/>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1000" fill="hold"/>
                                        <p:tgtEl>
                                          <p:spTgt spid="22"/>
                                        </p:tgtEl>
                                        <p:attrNameLst>
                                          <p:attrName>ppt_w</p:attrName>
                                        </p:attrNameLst>
                                      </p:cBhvr>
                                      <p:tavLst>
                                        <p:tav tm="0">
                                          <p:val>
                                            <p:fltVal val="0"/>
                                          </p:val>
                                        </p:tav>
                                        <p:tav tm="100000">
                                          <p:val>
                                            <p:strVal val="#ppt_w"/>
                                          </p:val>
                                        </p:tav>
                                      </p:tavLst>
                                    </p:anim>
                                    <p:anim calcmode="lin" valueType="num">
                                      <p:cBhvr>
                                        <p:cTn id="44" dur="1000" fill="hold"/>
                                        <p:tgtEl>
                                          <p:spTgt spid="22"/>
                                        </p:tgtEl>
                                        <p:attrNameLst>
                                          <p:attrName>ppt_h</p:attrName>
                                        </p:attrNameLst>
                                      </p:cBhvr>
                                      <p:tavLst>
                                        <p:tav tm="0">
                                          <p:val>
                                            <p:fltVal val="0"/>
                                          </p:val>
                                        </p:tav>
                                        <p:tav tm="100000">
                                          <p:val>
                                            <p:strVal val="#ppt_h"/>
                                          </p:val>
                                        </p:tav>
                                      </p:tavLst>
                                    </p:anim>
                                    <p:animEffect transition="in" filter="fade">
                                      <p:cBhvr>
                                        <p:cTn id="45" dur="1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p:cTn id="50" dur="500" fill="hold"/>
                                        <p:tgtEl>
                                          <p:spTgt spid="3"/>
                                        </p:tgtEl>
                                        <p:attrNameLst>
                                          <p:attrName>ppt_w</p:attrName>
                                        </p:attrNameLst>
                                      </p:cBhvr>
                                      <p:tavLst>
                                        <p:tav tm="0">
                                          <p:val>
                                            <p:fltVal val="0"/>
                                          </p:val>
                                        </p:tav>
                                        <p:tav tm="100000">
                                          <p:val>
                                            <p:strVal val="#ppt_w"/>
                                          </p:val>
                                        </p:tav>
                                      </p:tavLst>
                                    </p:anim>
                                    <p:anim calcmode="lin" valueType="num">
                                      <p:cBhvr>
                                        <p:cTn id="51" dur="500" fill="hold"/>
                                        <p:tgtEl>
                                          <p:spTgt spid="3"/>
                                        </p:tgtEl>
                                        <p:attrNameLst>
                                          <p:attrName>ppt_h</p:attrName>
                                        </p:attrNameLst>
                                      </p:cBhvr>
                                      <p:tavLst>
                                        <p:tav tm="0">
                                          <p:val>
                                            <p:fltVal val="0"/>
                                          </p:val>
                                        </p:tav>
                                        <p:tav tm="100000">
                                          <p:val>
                                            <p:strVal val="#ppt_h"/>
                                          </p:val>
                                        </p:tav>
                                      </p:tavLst>
                                    </p:anim>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1799" y="2526106"/>
            <a:ext cx="4232810" cy="539342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84281" y="2457192"/>
            <a:ext cx="4232810" cy="5393420"/>
          </a:xfrm>
          <a:prstGeom prst="rect">
            <a:avLst/>
          </a:prstGeom>
        </p:spPr>
      </p:pic>
      <p:sp>
        <p:nvSpPr>
          <p:cNvPr id="18" name="Title 1"/>
          <p:cNvSpPr txBox="1">
            <a:spLocks/>
          </p:cNvSpPr>
          <p:nvPr/>
        </p:nvSpPr>
        <p:spPr>
          <a:xfrm>
            <a:off x="3048000" y="291772"/>
            <a:ext cx="18168516" cy="1675566"/>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000" dirty="0">
                <a:solidFill>
                  <a:srgbClr val="FFFF00"/>
                </a:solidFill>
              </a:rPr>
              <a:t>Materials - Saving Grace: Adults (from Baptism to Membership) </a:t>
            </a:r>
          </a:p>
          <a:p>
            <a:r>
              <a:rPr lang="en-US" sz="4000" dirty="0" err="1">
                <a:solidFill>
                  <a:schemeClr val="bg1"/>
                </a:solidFill>
              </a:rPr>
              <a:t>Materiales</a:t>
            </a:r>
            <a:r>
              <a:rPr lang="en-US" sz="4000" dirty="0">
                <a:solidFill>
                  <a:schemeClr val="bg1"/>
                </a:solidFill>
              </a:rPr>
              <a:t> – </a:t>
            </a:r>
            <a:r>
              <a:rPr lang="en-US" sz="4000" dirty="0" err="1">
                <a:solidFill>
                  <a:schemeClr val="bg1"/>
                </a:solidFill>
              </a:rPr>
              <a:t>Gracia</a:t>
            </a:r>
            <a:r>
              <a:rPr lang="en-US" sz="4000" dirty="0">
                <a:solidFill>
                  <a:schemeClr val="bg1"/>
                </a:solidFill>
              </a:rPr>
              <a:t> </a:t>
            </a:r>
            <a:r>
              <a:rPr lang="en-US" sz="4000" dirty="0" err="1">
                <a:solidFill>
                  <a:schemeClr val="bg1"/>
                </a:solidFill>
              </a:rPr>
              <a:t>Salvadora</a:t>
            </a:r>
            <a:r>
              <a:rPr lang="en-US" sz="4000" dirty="0">
                <a:solidFill>
                  <a:schemeClr val="bg1"/>
                </a:solidFill>
              </a:rPr>
              <a:t>: </a:t>
            </a:r>
            <a:r>
              <a:rPr lang="en-US" sz="4000" dirty="0" err="1">
                <a:solidFill>
                  <a:schemeClr val="bg1"/>
                </a:solidFill>
                <a:effectLst/>
              </a:rPr>
              <a:t>Adultos</a:t>
            </a:r>
            <a:r>
              <a:rPr lang="en-US" sz="4000" dirty="0">
                <a:solidFill>
                  <a:schemeClr val="bg1"/>
                </a:solidFill>
                <a:effectLst/>
              </a:rPr>
              <a:t> (de </a:t>
            </a:r>
            <a:r>
              <a:rPr lang="en-US" sz="4000" dirty="0" err="1">
                <a:solidFill>
                  <a:schemeClr val="bg1"/>
                </a:solidFill>
                <a:effectLst/>
              </a:rPr>
              <a:t>Bautismo</a:t>
            </a:r>
            <a:r>
              <a:rPr lang="en-US" sz="4000" dirty="0">
                <a:solidFill>
                  <a:schemeClr val="bg1"/>
                </a:solidFill>
                <a:effectLst/>
              </a:rPr>
              <a:t> a </a:t>
            </a:r>
            <a:r>
              <a:rPr lang="en-US" sz="4000" dirty="0" err="1">
                <a:solidFill>
                  <a:schemeClr val="bg1"/>
                </a:solidFill>
                <a:effectLst/>
              </a:rPr>
              <a:t>Membresía</a:t>
            </a:r>
            <a:r>
              <a:rPr lang="en-US" sz="4200" dirty="0">
                <a:solidFill>
                  <a:schemeClr val="bg1"/>
                </a:solidFill>
                <a:effectLst/>
              </a:rPr>
              <a:t>)</a:t>
            </a:r>
          </a:p>
          <a:p>
            <a:r>
              <a:rPr lang="en-US" sz="4200" dirty="0">
                <a:solidFill>
                  <a:srgbClr val="00B0F0"/>
                </a:solidFill>
                <a:effectLst/>
              </a:rPr>
              <a:t>Matériel - Grâce </a:t>
            </a:r>
            <a:r>
              <a:rPr lang="en-US" sz="4200" dirty="0" err="1">
                <a:solidFill>
                  <a:srgbClr val="00B0F0"/>
                </a:solidFill>
                <a:effectLst/>
              </a:rPr>
              <a:t>salvatrice</a:t>
            </a:r>
            <a:r>
              <a:rPr lang="en-US" sz="4200" dirty="0">
                <a:solidFill>
                  <a:srgbClr val="00B0F0"/>
                </a:solidFill>
                <a:effectLst/>
              </a:rPr>
              <a:t> : </a:t>
            </a:r>
            <a:r>
              <a:rPr lang="en-US" sz="4200" dirty="0" err="1">
                <a:solidFill>
                  <a:srgbClr val="00B0F0"/>
                </a:solidFill>
                <a:effectLst/>
              </a:rPr>
              <a:t>Adultes</a:t>
            </a:r>
            <a:r>
              <a:rPr lang="en-US" sz="4200" dirty="0">
                <a:solidFill>
                  <a:srgbClr val="00B0F0"/>
                </a:solidFill>
                <a:effectLst/>
              </a:rPr>
              <a:t> (du </a:t>
            </a:r>
            <a:r>
              <a:rPr lang="en-US" sz="4200" dirty="0" err="1">
                <a:solidFill>
                  <a:srgbClr val="00B0F0"/>
                </a:solidFill>
                <a:effectLst/>
              </a:rPr>
              <a:t>baptême</a:t>
            </a:r>
            <a:r>
              <a:rPr lang="en-US" sz="4200" dirty="0">
                <a:solidFill>
                  <a:srgbClr val="00B0F0"/>
                </a:solidFill>
                <a:effectLst/>
              </a:rPr>
              <a:t> </a:t>
            </a:r>
            <a:r>
              <a:rPr lang="en-US" sz="4200" dirty="0" err="1">
                <a:solidFill>
                  <a:srgbClr val="00B0F0"/>
                </a:solidFill>
                <a:effectLst/>
              </a:rPr>
              <a:t>à</a:t>
            </a:r>
            <a:r>
              <a:rPr lang="en-US" sz="4200" dirty="0">
                <a:solidFill>
                  <a:srgbClr val="00B0F0"/>
                </a:solidFill>
                <a:effectLst/>
              </a:rPr>
              <a:t> </a:t>
            </a:r>
            <a:r>
              <a:rPr lang="en-US" sz="4200" dirty="0" err="1">
                <a:solidFill>
                  <a:srgbClr val="00B0F0"/>
                </a:solidFill>
                <a:effectLst/>
              </a:rPr>
              <a:t>l'adhesion</a:t>
            </a:r>
            <a:r>
              <a:rPr lang="en-US" sz="4200" dirty="0">
                <a:solidFill>
                  <a:srgbClr val="00B0F0"/>
                </a:solidFill>
                <a:effectLst/>
              </a:rPr>
              <a:t>)</a:t>
            </a:r>
          </a:p>
        </p:txBody>
      </p:sp>
      <p:pic>
        <p:nvPicPr>
          <p:cNvPr id="16"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430744" y="2543666"/>
            <a:ext cx="3592904" cy="5389356"/>
          </a:xfrm>
          <a:prstGeom prst="rect">
            <a:avLst/>
          </a:prstGeom>
          <a:noFill/>
          <a:ln w="9525">
            <a:solidFill>
              <a:schemeClr val="bg1"/>
            </a:solidFill>
            <a:miter lim="800000"/>
            <a:headEnd/>
            <a:tailEnd/>
          </a:ln>
        </p:spPr>
      </p:pic>
      <p:pic>
        <p:nvPicPr>
          <p:cNvPr id="17" name="Picture 2" descr="El Sendero de La Verdad, Libro 6 (Maestr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264775" y="8434667"/>
            <a:ext cx="3704090" cy="49387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1DD3142-BD82-1842-96CA-6DE2D6BC48DC}"/>
              </a:ext>
            </a:extLst>
          </p:cNvPr>
          <p:cNvGrpSpPr/>
          <p:nvPr/>
        </p:nvGrpSpPr>
        <p:grpSpPr>
          <a:xfrm>
            <a:off x="1238457" y="8207349"/>
            <a:ext cx="5484746" cy="5393420"/>
            <a:chOff x="548470" y="3891404"/>
            <a:chExt cx="2742373" cy="2696710"/>
          </a:xfrm>
        </p:grpSpPr>
        <p:pic>
          <p:nvPicPr>
            <p:cNvPr id="1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8470" y="3891404"/>
              <a:ext cx="1935298" cy="269671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1BA460F7-5DA3-6542-A1E2-470B3CDE1E63}"/>
                </a:ext>
              </a:extLst>
            </p:cNvPr>
            <p:cNvSpPr txBox="1"/>
            <p:nvPr/>
          </p:nvSpPr>
          <p:spPr>
            <a:xfrm rot="20603957">
              <a:off x="851489" y="5888284"/>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6" name="Group 5">
            <a:extLst>
              <a:ext uri="{FF2B5EF4-FFF2-40B4-BE49-F238E27FC236}">
                <a16:creationId xmlns:a16="http://schemas.microsoft.com/office/drawing/2014/main" id="{8D85CAD0-1F5D-1D4B-9543-BDFD380076EB}"/>
              </a:ext>
            </a:extLst>
          </p:cNvPr>
          <p:cNvGrpSpPr/>
          <p:nvPr/>
        </p:nvGrpSpPr>
        <p:grpSpPr>
          <a:xfrm>
            <a:off x="8058854" y="8866718"/>
            <a:ext cx="7074940" cy="4074686"/>
            <a:chOff x="3191225" y="4221088"/>
            <a:chExt cx="3537470" cy="2037343"/>
          </a:xfrm>
        </p:grpSpPr>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91225" y="4221088"/>
              <a:ext cx="2820935" cy="2037343"/>
            </a:xfrm>
            <a:prstGeom prst="rect">
              <a:avLst/>
            </a:prstGeom>
          </p:spPr>
        </p:pic>
        <p:sp>
          <p:nvSpPr>
            <p:cNvPr id="19" name="TextBox 18">
              <a:extLst>
                <a:ext uri="{FF2B5EF4-FFF2-40B4-BE49-F238E27FC236}">
                  <a16:creationId xmlns:a16="http://schemas.microsoft.com/office/drawing/2014/main" id="{4D3C966B-CD81-9E48-9135-1A44FC5B8CD2}"/>
                </a:ext>
              </a:extLst>
            </p:cNvPr>
            <p:cNvSpPr txBox="1"/>
            <p:nvPr/>
          </p:nvSpPr>
          <p:spPr>
            <a:xfrm rot="20603957">
              <a:off x="4289341" y="541117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spTree>
    <p:extLst>
      <p:ext uri="{BB962C8B-B14F-4D97-AF65-F5344CB8AC3E}">
        <p14:creationId xmlns:p14="http://schemas.microsoft.com/office/powerpoint/2010/main" val="20203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Effect transition="in" filter="fade">
                                      <p:cBhvr>
                                        <p:cTn id="4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4" descr="C:\Users\Monte Cyr\Documents\Discipleship\Articles, Publications\A Journey in the Right Direction - Bible Study\Un Viaje en la Direccion Correcta - Read (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5000" y="2221089"/>
            <a:ext cx="3546314" cy="5031224"/>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6964" y="8103061"/>
            <a:ext cx="4298914" cy="5477648"/>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57196" y="8029469"/>
            <a:ext cx="4298914" cy="5477648"/>
          </a:xfrm>
          <a:prstGeom prst="rect">
            <a:avLst/>
          </a:prstGeom>
        </p:spPr>
      </p:pic>
      <p:sp>
        <p:nvSpPr>
          <p:cNvPr id="19" name="Title 1"/>
          <p:cNvSpPr txBox="1">
            <a:spLocks/>
          </p:cNvSpPr>
          <p:nvPr/>
        </p:nvSpPr>
        <p:spPr>
          <a:xfrm>
            <a:off x="3048000" y="179713"/>
            <a:ext cx="18168516" cy="1651486"/>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200" dirty="0">
                <a:solidFill>
                  <a:srgbClr val="FFFF00"/>
                </a:solidFill>
              </a:rPr>
              <a:t>Materials - Saving Grace: Youth (Baptism to Membership)</a:t>
            </a:r>
          </a:p>
          <a:p>
            <a:r>
              <a:rPr lang="en-US" sz="4200" dirty="0" err="1">
                <a:solidFill>
                  <a:schemeClr val="bg1"/>
                </a:solidFill>
              </a:rPr>
              <a:t>Materiales</a:t>
            </a:r>
            <a:r>
              <a:rPr lang="en-US" sz="4200" dirty="0">
                <a:solidFill>
                  <a:schemeClr val="bg1"/>
                </a:solidFill>
              </a:rPr>
              <a:t> – </a:t>
            </a:r>
            <a:r>
              <a:rPr lang="en-US" sz="4200" dirty="0" err="1">
                <a:solidFill>
                  <a:schemeClr val="bg1"/>
                </a:solidFill>
              </a:rPr>
              <a:t>Gracia</a:t>
            </a:r>
            <a:r>
              <a:rPr lang="en-US" sz="4200" dirty="0">
                <a:solidFill>
                  <a:schemeClr val="bg1"/>
                </a:solidFill>
              </a:rPr>
              <a:t> </a:t>
            </a:r>
            <a:r>
              <a:rPr lang="en-US" sz="4200" dirty="0" err="1">
                <a:solidFill>
                  <a:schemeClr val="bg1"/>
                </a:solidFill>
              </a:rPr>
              <a:t>Salvadora</a:t>
            </a:r>
            <a:r>
              <a:rPr lang="en-US" sz="4200" dirty="0">
                <a:solidFill>
                  <a:schemeClr val="bg1"/>
                </a:solidFill>
                <a:effectLst/>
              </a:rPr>
              <a:t>: </a:t>
            </a:r>
            <a:r>
              <a:rPr lang="en-US" sz="4200" dirty="0" err="1">
                <a:solidFill>
                  <a:schemeClr val="bg1"/>
                </a:solidFill>
                <a:effectLst/>
              </a:rPr>
              <a:t>Jovenes</a:t>
            </a:r>
            <a:r>
              <a:rPr lang="en-US" sz="4200" dirty="0">
                <a:solidFill>
                  <a:schemeClr val="bg1"/>
                </a:solidFill>
                <a:effectLst/>
              </a:rPr>
              <a:t> (</a:t>
            </a:r>
            <a:r>
              <a:rPr lang="en-US" sz="4200" dirty="0" err="1">
                <a:solidFill>
                  <a:schemeClr val="bg1"/>
                </a:solidFill>
                <a:effectLst/>
              </a:rPr>
              <a:t>Bautismo</a:t>
            </a:r>
            <a:r>
              <a:rPr lang="en-US" sz="4200" dirty="0">
                <a:solidFill>
                  <a:schemeClr val="bg1"/>
                </a:solidFill>
                <a:effectLst/>
              </a:rPr>
              <a:t> a </a:t>
            </a:r>
            <a:r>
              <a:rPr lang="en-US" sz="4200" dirty="0" err="1">
                <a:solidFill>
                  <a:schemeClr val="bg1"/>
                </a:solidFill>
                <a:effectLst/>
              </a:rPr>
              <a:t>Membresía</a:t>
            </a:r>
            <a:r>
              <a:rPr lang="en-US" sz="4200" dirty="0">
                <a:solidFill>
                  <a:schemeClr val="bg1"/>
                </a:solidFill>
                <a:effectLst/>
              </a:rPr>
              <a:t>)</a:t>
            </a:r>
          </a:p>
          <a:p>
            <a:r>
              <a:rPr lang="en-US" sz="4200" dirty="0" err="1">
                <a:solidFill>
                  <a:srgbClr val="00B0F0"/>
                </a:solidFill>
                <a:effectLst/>
              </a:rPr>
              <a:t>Matériaux</a:t>
            </a:r>
            <a:r>
              <a:rPr lang="en-US" sz="4200" dirty="0">
                <a:solidFill>
                  <a:srgbClr val="00B0F0"/>
                </a:solidFill>
                <a:effectLst/>
              </a:rPr>
              <a:t> - Grâce </a:t>
            </a:r>
            <a:r>
              <a:rPr lang="en-US" sz="4200" dirty="0" err="1">
                <a:solidFill>
                  <a:srgbClr val="00B0F0"/>
                </a:solidFill>
                <a:effectLst/>
              </a:rPr>
              <a:t>salvatrice</a:t>
            </a:r>
            <a:r>
              <a:rPr lang="en-US" sz="4200" dirty="0">
                <a:solidFill>
                  <a:srgbClr val="00B0F0"/>
                </a:solidFill>
                <a:effectLst/>
              </a:rPr>
              <a:t> : Jeunesse   (</a:t>
            </a:r>
            <a:r>
              <a:rPr lang="en-US" sz="4200" dirty="0" err="1">
                <a:solidFill>
                  <a:srgbClr val="00B0F0"/>
                </a:solidFill>
                <a:effectLst/>
              </a:rPr>
              <a:t>Baptême</a:t>
            </a:r>
            <a:r>
              <a:rPr lang="en-US" sz="4200" dirty="0">
                <a:solidFill>
                  <a:srgbClr val="00B0F0"/>
                </a:solidFill>
                <a:effectLst/>
              </a:rPr>
              <a:t> </a:t>
            </a:r>
            <a:r>
              <a:rPr lang="en-US" sz="4200" dirty="0" err="1">
                <a:solidFill>
                  <a:srgbClr val="00B0F0"/>
                </a:solidFill>
                <a:effectLst/>
              </a:rPr>
              <a:t>à</a:t>
            </a:r>
            <a:r>
              <a:rPr lang="en-US" sz="4200" dirty="0">
                <a:solidFill>
                  <a:srgbClr val="00B0F0"/>
                </a:solidFill>
                <a:effectLst/>
              </a:rPr>
              <a:t> </a:t>
            </a:r>
            <a:r>
              <a:rPr lang="en-US" sz="4200" dirty="0" err="1">
                <a:solidFill>
                  <a:srgbClr val="00B0F0"/>
                </a:solidFill>
                <a:effectLst/>
              </a:rPr>
              <a:t>l'adhésion</a:t>
            </a:r>
            <a:r>
              <a:rPr lang="en-US" sz="4200" dirty="0">
                <a:solidFill>
                  <a:srgbClr val="00B0F0"/>
                </a:solidFill>
                <a:effectLst/>
              </a:rPr>
              <a:t>)</a:t>
            </a:r>
          </a:p>
        </p:txBody>
      </p:sp>
      <p:pic>
        <p:nvPicPr>
          <p:cNvPr id="9" name="Picture 5"/>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8661612" y="2288398"/>
            <a:ext cx="3994265" cy="5209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328045" y="7954747"/>
            <a:ext cx="3592904" cy="5393420"/>
          </a:xfrm>
          <a:prstGeom prst="rect">
            <a:avLst/>
          </a:prstGeom>
          <a:noFill/>
          <a:ln w="9525">
            <a:solidFill>
              <a:schemeClr val="bg1"/>
            </a:solidFill>
            <a:miter lim="800000"/>
            <a:headEnd/>
            <a:tailEnd/>
          </a:ln>
        </p:spPr>
      </p:pic>
      <p:grpSp>
        <p:nvGrpSpPr>
          <p:cNvPr id="2" name="Group 1">
            <a:extLst>
              <a:ext uri="{FF2B5EF4-FFF2-40B4-BE49-F238E27FC236}">
                <a16:creationId xmlns:a16="http://schemas.microsoft.com/office/drawing/2014/main" id="{9C712E18-69A4-8546-8918-80D3FF647279}"/>
              </a:ext>
            </a:extLst>
          </p:cNvPr>
          <p:cNvGrpSpPr/>
          <p:nvPr/>
        </p:nvGrpSpPr>
        <p:grpSpPr>
          <a:xfrm>
            <a:off x="12844841" y="2288400"/>
            <a:ext cx="5137774" cy="4909938"/>
            <a:chOff x="4898420" y="654343"/>
            <a:chExt cx="2568887" cy="2454969"/>
          </a:xfrm>
        </p:grpSpPr>
        <p:pic>
          <p:nvPicPr>
            <p:cNvPr id="24"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8420" y="654343"/>
              <a:ext cx="1761812" cy="2454969"/>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id="{57422012-8556-A743-A27D-72B08246731F}"/>
                </a:ext>
              </a:extLst>
            </p:cNvPr>
            <p:cNvSpPr txBox="1"/>
            <p:nvPr/>
          </p:nvSpPr>
          <p:spPr>
            <a:xfrm rot="20603957">
              <a:off x="5027953" y="240610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4" name="Group 3">
            <a:extLst>
              <a:ext uri="{FF2B5EF4-FFF2-40B4-BE49-F238E27FC236}">
                <a16:creationId xmlns:a16="http://schemas.microsoft.com/office/drawing/2014/main" id="{53D44BAF-BDB1-8842-97DB-C5B5B8F3D9E7}"/>
              </a:ext>
            </a:extLst>
          </p:cNvPr>
          <p:cNvGrpSpPr/>
          <p:nvPr/>
        </p:nvGrpSpPr>
        <p:grpSpPr>
          <a:xfrm>
            <a:off x="6874848" y="3178111"/>
            <a:ext cx="5876798" cy="3024336"/>
            <a:chOff x="2550237" y="1099199"/>
            <a:chExt cx="2938399" cy="1512168"/>
          </a:xfrm>
        </p:grpSpPr>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50237" y="1099199"/>
              <a:ext cx="2093771" cy="1512168"/>
            </a:xfrm>
            <a:prstGeom prst="rect">
              <a:avLst/>
            </a:prstGeom>
          </p:spPr>
        </p:pic>
        <p:sp>
          <p:nvSpPr>
            <p:cNvPr id="14" name="TextBox 13">
              <a:extLst>
                <a:ext uri="{FF2B5EF4-FFF2-40B4-BE49-F238E27FC236}">
                  <a16:creationId xmlns:a16="http://schemas.microsoft.com/office/drawing/2014/main" id="{08D41CFE-5BC9-2A4A-BA18-03AFD4A4DDF2}"/>
                </a:ext>
              </a:extLst>
            </p:cNvPr>
            <p:cNvSpPr txBox="1"/>
            <p:nvPr/>
          </p:nvSpPr>
          <p:spPr>
            <a:xfrm rot="20603957">
              <a:off x="3049282" y="181222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grpSp>
        <p:nvGrpSpPr>
          <p:cNvPr id="21" name="Group 20">
            <a:extLst>
              <a:ext uri="{FF2B5EF4-FFF2-40B4-BE49-F238E27FC236}">
                <a16:creationId xmlns:a16="http://schemas.microsoft.com/office/drawing/2014/main" id="{45C44A4C-8216-0B44-8383-0806DE5C0E28}"/>
              </a:ext>
            </a:extLst>
          </p:cNvPr>
          <p:cNvGrpSpPr/>
          <p:nvPr/>
        </p:nvGrpSpPr>
        <p:grpSpPr>
          <a:xfrm>
            <a:off x="6484640" y="8010393"/>
            <a:ext cx="4967954" cy="4647968"/>
            <a:chOff x="4572000" y="1268760"/>
            <a:chExt cx="2483977" cy="2323984"/>
          </a:xfrm>
        </p:grpSpPr>
        <p:pic>
          <p:nvPicPr>
            <p:cNvPr id="22" name="Picture 21">
              <a:extLst>
                <a:ext uri="{FF2B5EF4-FFF2-40B4-BE49-F238E27FC236}">
                  <a16:creationId xmlns:a16="http://schemas.microsoft.com/office/drawing/2014/main" id="{78EF72B7-9943-4945-9C4B-C4D62499A6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23" name="TextBox 22">
              <a:extLst>
                <a:ext uri="{FF2B5EF4-FFF2-40B4-BE49-F238E27FC236}">
                  <a16:creationId xmlns:a16="http://schemas.microsoft.com/office/drawing/2014/main" id="{C077531A-EFA6-CC4C-9D0A-9DF0E84CFA5F}"/>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spTree>
    <p:extLst>
      <p:ext uri="{BB962C8B-B14F-4D97-AF65-F5344CB8AC3E}">
        <p14:creationId xmlns:p14="http://schemas.microsoft.com/office/powerpoint/2010/main" val="16580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52906" y="3308351"/>
            <a:ext cx="3854072" cy="5100302"/>
          </a:xfrm>
          <a:prstGeom prst="rect">
            <a:avLst/>
          </a:prstGeom>
        </p:spPr>
      </p:pic>
      <p:sp>
        <p:nvSpPr>
          <p:cNvPr id="8" name="Title 1"/>
          <p:cNvSpPr>
            <a:spLocks noGrp="1"/>
          </p:cNvSpPr>
          <p:nvPr>
            <p:ph type="title"/>
          </p:nvPr>
        </p:nvSpPr>
        <p:spPr>
          <a:xfrm>
            <a:off x="0" y="349491"/>
            <a:ext cx="24384000" cy="2286000"/>
          </a:xfrm>
        </p:spPr>
        <p:txBody>
          <a:bodyPr>
            <a:noAutofit/>
          </a:bodyPr>
          <a:lstStyle/>
          <a:p>
            <a:r>
              <a:rPr lang="en-US" sz="6400" dirty="0">
                <a:solidFill>
                  <a:srgbClr val="FFFF00"/>
                </a:solidFill>
              </a:rPr>
              <a:t>Materials - Saving Grace: Children (Baptism to Membership)</a:t>
            </a:r>
            <a:br>
              <a:rPr lang="en-US" sz="6400" dirty="0">
                <a:solidFill>
                  <a:schemeClr val="bg1"/>
                </a:solidFill>
              </a:rPr>
            </a:br>
            <a:r>
              <a:rPr lang="en-US" sz="6400" dirty="0" err="1">
                <a:solidFill>
                  <a:schemeClr val="bg1"/>
                </a:solidFill>
              </a:rPr>
              <a:t>Materiales</a:t>
            </a:r>
            <a:r>
              <a:rPr lang="en-US" sz="6400" dirty="0">
                <a:solidFill>
                  <a:schemeClr val="bg1"/>
                </a:solidFill>
              </a:rPr>
              <a:t> – </a:t>
            </a:r>
            <a:r>
              <a:rPr lang="en-US" sz="6400" dirty="0" err="1">
                <a:solidFill>
                  <a:schemeClr val="bg1"/>
                </a:solidFill>
              </a:rPr>
              <a:t>Gracia</a:t>
            </a:r>
            <a:r>
              <a:rPr lang="en-US" sz="6400" dirty="0">
                <a:solidFill>
                  <a:schemeClr val="bg1"/>
                </a:solidFill>
              </a:rPr>
              <a:t> </a:t>
            </a:r>
            <a:r>
              <a:rPr lang="en-US" sz="6400" dirty="0" err="1">
                <a:solidFill>
                  <a:schemeClr val="bg1"/>
                </a:solidFill>
              </a:rPr>
              <a:t>Salvadora</a:t>
            </a:r>
            <a:r>
              <a:rPr lang="en-US" sz="6400" dirty="0">
                <a:solidFill>
                  <a:schemeClr val="bg1"/>
                </a:solidFill>
              </a:rPr>
              <a:t>:</a:t>
            </a:r>
            <a:r>
              <a:rPr lang="en-US" sz="6000" dirty="0">
                <a:solidFill>
                  <a:schemeClr val="bg1"/>
                </a:solidFill>
              </a:rPr>
              <a:t> </a:t>
            </a:r>
            <a:r>
              <a:rPr lang="en-US" sz="6000" dirty="0" err="1">
                <a:solidFill>
                  <a:schemeClr val="bg1"/>
                </a:solidFill>
              </a:rPr>
              <a:t>Niños</a:t>
            </a:r>
            <a:r>
              <a:rPr lang="en-US" sz="6000" dirty="0">
                <a:solidFill>
                  <a:schemeClr val="bg1"/>
                </a:solidFill>
              </a:rPr>
              <a:t> (</a:t>
            </a:r>
            <a:r>
              <a:rPr lang="en-US" sz="6000" dirty="0" err="1">
                <a:solidFill>
                  <a:schemeClr val="bg1"/>
                </a:solidFill>
              </a:rPr>
              <a:t>Bautismo</a:t>
            </a:r>
            <a:r>
              <a:rPr lang="en-US" sz="6000" dirty="0">
                <a:solidFill>
                  <a:schemeClr val="bg1"/>
                </a:solidFill>
              </a:rPr>
              <a:t> a </a:t>
            </a:r>
            <a:r>
              <a:rPr lang="en-US" sz="6000" dirty="0" err="1">
                <a:solidFill>
                  <a:schemeClr val="bg1"/>
                </a:solidFill>
              </a:rPr>
              <a:t>Membresía</a:t>
            </a:r>
            <a:r>
              <a:rPr lang="en-US" sz="6000" dirty="0">
                <a:solidFill>
                  <a:schemeClr val="bg1"/>
                </a:solidFill>
              </a:rPr>
              <a:t>)</a:t>
            </a:r>
            <a:br>
              <a:rPr lang="en-US" sz="6000" dirty="0">
                <a:solidFill>
                  <a:schemeClr val="bg1"/>
                </a:solidFill>
              </a:rPr>
            </a:br>
            <a:r>
              <a:rPr lang="en-US" sz="6000" dirty="0">
                <a:solidFill>
                  <a:srgbClr val="00B0F0"/>
                </a:solidFill>
              </a:rPr>
              <a:t>Matériel - Grâce </a:t>
            </a:r>
            <a:r>
              <a:rPr lang="en-US" sz="6000" dirty="0" err="1">
                <a:solidFill>
                  <a:srgbClr val="00B0F0"/>
                </a:solidFill>
              </a:rPr>
              <a:t>salvatrice</a:t>
            </a:r>
            <a:r>
              <a:rPr lang="en-US" sz="6000" dirty="0">
                <a:solidFill>
                  <a:srgbClr val="00B0F0"/>
                </a:solidFill>
              </a:rPr>
              <a:t> : Enfants (du </a:t>
            </a:r>
            <a:r>
              <a:rPr lang="en-US" sz="6000" dirty="0" err="1">
                <a:solidFill>
                  <a:srgbClr val="00B0F0"/>
                </a:solidFill>
              </a:rPr>
              <a:t>baptême</a:t>
            </a:r>
            <a:r>
              <a:rPr lang="en-US" sz="6000" dirty="0">
                <a:solidFill>
                  <a:srgbClr val="00B0F0"/>
                </a:solidFill>
              </a:rPr>
              <a:t> </a:t>
            </a:r>
            <a:r>
              <a:rPr lang="en-US" sz="6000" dirty="0" err="1">
                <a:solidFill>
                  <a:srgbClr val="00B0F0"/>
                </a:solidFill>
              </a:rPr>
              <a:t>à</a:t>
            </a:r>
            <a:r>
              <a:rPr lang="en-US" sz="6000" dirty="0">
                <a:solidFill>
                  <a:srgbClr val="00B0F0"/>
                </a:solidFill>
              </a:rPr>
              <a:t> </a:t>
            </a:r>
            <a:r>
              <a:rPr lang="en-US" sz="6000" dirty="0" err="1">
                <a:solidFill>
                  <a:srgbClr val="00B0F0"/>
                </a:solidFill>
              </a:rPr>
              <a:t>l'adhésion</a:t>
            </a:r>
            <a:r>
              <a:rPr lang="en-US" sz="6000" dirty="0">
                <a:solidFill>
                  <a:srgbClr val="00B0F0"/>
                </a:solidFill>
              </a:rPr>
              <a:t>)</a:t>
            </a:r>
          </a:p>
        </p:txBody>
      </p:sp>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68171" y="3480992"/>
            <a:ext cx="3410728" cy="52171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329" y="7781839"/>
            <a:ext cx="4073954" cy="5742406"/>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0925" y="9586689"/>
            <a:ext cx="4752528" cy="3432380"/>
          </a:xfrm>
          <a:prstGeom prst="rect">
            <a:avLst/>
          </a:prstGeom>
        </p:spPr>
      </p:pic>
      <p:grpSp>
        <p:nvGrpSpPr>
          <p:cNvPr id="5" name="Group 4">
            <a:extLst>
              <a:ext uri="{FF2B5EF4-FFF2-40B4-BE49-F238E27FC236}">
                <a16:creationId xmlns:a16="http://schemas.microsoft.com/office/drawing/2014/main" id="{7396E593-8708-6B44-83D0-2CE6A571C62C}"/>
              </a:ext>
            </a:extLst>
          </p:cNvPr>
          <p:cNvGrpSpPr/>
          <p:nvPr/>
        </p:nvGrpSpPr>
        <p:grpSpPr>
          <a:xfrm>
            <a:off x="10262647" y="3480993"/>
            <a:ext cx="4878708" cy="5100302"/>
            <a:chOff x="6807723" y="4132802"/>
            <a:chExt cx="2439354" cy="2550151"/>
          </a:xfrm>
        </p:grpSpPr>
        <p:pic>
          <p:nvPicPr>
            <p:cNvPr id="7" name="Picture 6">
              <a:extLst>
                <a:ext uri="{FF2B5EF4-FFF2-40B4-BE49-F238E27FC236}">
                  <a16:creationId xmlns:a16="http://schemas.microsoft.com/office/drawing/2014/main" id="{FCEBD563-3A85-954D-9C79-88FAA33F3A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0444" y="4132802"/>
              <a:ext cx="1705364" cy="2550151"/>
            </a:xfrm>
            <a:prstGeom prst="rect">
              <a:avLst/>
            </a:prstGeom>
          </p:spPr>
        </p:pic>
        <p:sp>
          <p:nvSpPr>
            <p:cNvPr id="13" name="TextBox 12">
              <a:extLst>
                <a:ext uri="{FF2B5EF4-FFF2-40B4-BE49-F238E27FC236}">
                  <a16:creationId xmlns:a16="http://schemas.microsoft.com/office/drawing/2014/main" id="{805D197F-CDEE-4547-BABA-870D2685699A}"/>
                </a:ext>
              </a:extLst>
            </p:cNvPr>
            <p:cNvSpPr txBox="1"/>
            <p:nvPr/>
          </p:nvSpPr>
          <p:spPr>
            <a:xfrm rot="20603957">
              <a:off x="6807723" y="5502444"/>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pic>
        <p:nvPicPr>
          <p:cNvPr id="11" name="Picture 10">
            <a:extLst>
              <a:ext uri="{FF2B5EF4-FFF2-40B4-BE49-F238E27FC236}">
                <a16:creationId xmlns:a16="http://schemas.microsoft.com/office/drawing/2014/main" id="{51D5EDFE-4FFB-BE48-A9E4-06D471F064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184769" y="9081513"/>
            <a:ext cx="6866046" cy="4442732"/>
          </a:xfrm>
          <a:prstGeom prst="rect">
            <a:avLst/>
          </a:prstGeom>
        </p:spPr>
      </p:pic>
    </p:spTree>
    <p:extLst>
      <p:ext uri="{BB962C8B-B14F-4D97-AF65-F5344CB8AC3E}">
        <p14:creationId xmlns:p14="http://schemas.microsoft.com/office/powerpoint/2010/main" val="5934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57374"/>
            <a:ext cx="24384000" cy="1644650"/>
          </a:xfrm>
        </p:spPr>
        <p:txBody>
          <a:bodyPr>
            <a:noAutofit/>
          </a:bodyPr>
          <a:lstStyle/>
          <a:p>
            <a:pPr lvl="0"/>
            <a:br>
              <a:rPr lang="es-GT" sz="3200" dirty="0">
                <a:solidFill>
                  <a:srgbClr val="FFFF00"/>
                </a:solidFill>
                <a:latin typeface="Arial Rounded MT Bold" pitchFamily="34" charset="0"/>
              </a:rPr>
            </a:br>
            <a:r>
              <a:rPr lang="es-GT" sz="3200" dirty="0">
                <a:solidFill>
                  <a:srgbClr val="FFFF00"/>
                </a:solidFill>
                <a:latin typeface="Arial Rounded MT Bold" pitchFamily="34" charset="0"/>
              </a:rPr>
              <a:t>Materials - Sanctifying Grace: (From Membership to Entire Sanctification and Commitment to Serve and Minister) </a:t>
            </a:r>
            <a:br>
              <a:rPr lang="es-GT" sz="4800" dirty="0">
                <a:solidFill>
                  <a:schemeClr val="tx1"/>
                </a:solidFill>
                <a:latin typeface="Arial Rounded MT Bold" pitchFamily="34" charset="0"/>
              </a:rPr>
            </a:br>
            <a:r>
              <a:rPr lang="en-US" sz="3600" dirty="0" err="1">
                <a:solidFill>
                  <a:schemeClr val="bg1"/>
                </a:solidFill>
              </a:rPr>
              <a:t>Materiales</a:t>
            </a:r>
            <a:r>
              <a:rPr lang="en-US" sz="3600" dirty="0">
                <a:solidFill>
                  <a:schemeClr val="bg1"/>
                </a:solidFill>
              </a:rPr>
              <a:t> – </a:t>
            </a:r>
            <a:r>
              <a:rPr lang="en-US" sz="3600" dirty="0" err="1">
                <a:solidFill>
                  <a:schemeClr val="bg1"/>
                </a:solidFill>
              </a:rPr>
              <a:t>Gracia</a:t>
            </a:r>
            <a:r>
              <a:rPr lang="en-US" sz="3600" dirty="0">
                <a:solidFill>
                  <a:schemeClr val="bg1"/>
                </a:solidFill>
              </a:rPr>
              <a:t> </a:t>
            </a:r>
            <a:r>
              <a:rPr lang="en-US" sz="3600" dirty="0" err="1">
                <a:solidFill>
                  <a:schemeClr val="bg1"/>
                </a:solidFill>
              </a:rPr>
              <a:t>Santificadora</a:t>
            </a:r>
            <a:r>
              <a:rPr lang="en-US" sz="3600" dirty="0">
                <a:solidFill>
                  <a:schemeClr val="bg1"/>
                </a:solidFill>
              </a:rPr>
              <a:t>: </a:t>
            </a:r>
            <a:r>
              <a:rPr lang="es-GT" sz="3600" dirty="0">
                <a:solidFill>
                  <a:schemeClr val="bg1"/>
                </a:solidFill>
                <a:latin typeface="Arial Rounded MT Bold" pitchFamily="34" charset="0"/>
              </a:rPr>
              <a:t>(De Membresía a </a:t>
            </a:r>
            <a:r>
              <a:rPr lang="en-US" sz="3600" dirty="0" err="1">
                <a:solidFill>
                  <a:schemeClr val="bg1"/>
                </a:solidFill>
                <a:latin typeface="Arial Rounded MT Bold" pitchFamily="34" charset="0"/>
              </a:rPr>
              <a:t>Santificación</a:t>
            </a:r>
            <a:r>
              <a:rPr lang="en-US" sz="3600" dirty="0">
                <a:solidFill>
                  <a:schemeClr val="bg1"/>
                </a:solidFill>
                <a:latin typeface="Arial Rounded MT Bold" pitchFamily="34" charset="0"/>
              </a:rPr>
              <a:t> Entera y </a:t>
            </a:r>
            <a:r>
              <a:rPr lang="en-US" sz="3600" dirty="0" err="1">
                <a:solidFill>
                  <a:schemeClr val="bg1"/>
                </a:solidFill>
                <a:latin typeface="Arial Rounded MT Bold" pitchFamily="34" charset="0"/>
              </a:rPr>
              <a:t>Compromiso</a:t>
            </a:r>
            <a:r>
              <a:rPr lang="en-US" sz="3600" dirty="0">
                <a:solidFill>
                  <a:schemeClr val="bg1"/>
                </a:solidFill>
                <a:latin typeface="Arial Rounded MT Bold" pitchFamily="34" charset="0"/>
              </a:rPr>
              <a:t> a </a:t>
            </a:r>
            <a:r>
              <a:rPr lang="en-US" sz="3600" dirty="0" err="1">
                <a:solidFill>
                  <a:schemeClr val="bg1"/>
                </a:solidFill>
                <a:latin typeface="Arial Rounded MT Bold" pitchFamily="34" charset="0"/>
              </a:rPr>
              <a:t>Servir</a:t>
            </a:r>
            <a:r>
              <a:rPr lang="en-US" sz="3600" dirty="0">
                <a:solidFill>
                  <a:schemeClr val="bg1"/>
                </a:solidFill>
                <a:latin typeface="Arial Rounded MT Bold" pitchFamily="34" charset="0"/>
              </a:rPr>
              <a:t> y </a:t>
            </a:r>
            <a:r>
              <a:rPr lang="en-US" sz="3600" dirty="0" err="1">
                <a:solidFill>
                  <a:schemeClr val="bg1"/>
                </a:solidFill>
                <a:latin typeface="Arial Rounded MT Bold" pitchFamily="34" charset="0"/>
              </a:rPr>
              <a:t>Ministrar</a:t>
            </a:r>
            <a:r>
              <a:rPr lang="en-US" sz="3600" dirty="0">
                <a:solidFill>
                  <a:schemeClr val="bg1"/>
                </a:solidFill>
                <a:latin typeface="Arial Rounded MT Bold" pitchFamily="34" charset="0"/>
              </a:rPr>
              <a:t>)</a:t>
            </a:r>
            <a:br>
              <a:rPr lang="en-US" sz="3600" dirty="0">
                <a:solidFill>
                  <a:schemeClr val="bg1"/>
                </a:solidFill>
                <a:latin typeface="Arial Rounded MT Bold" pitchFamily="34" charset="0"/>
              </a:rPr>
            </a:br>
            <a:r>
              <a:rPr lang="en-US" sz="3200" dirty="0">
                <a:solidFill>
                  <a:srgbClr val="00B0F0"/>
                </a:solidFill>
                <a:latin typeface="Arial Rounded MT Bold" pitchFamily="34" charset="0"/>
              </a:rPr>
              <a:t>Matériel - Grâce </a:t>
            </a:r>
            <a:r>
              <a:rPr lang="en-US" sz="3200" dirty="0" err="1">
                <a:solidFill>
                  <a:srgbClr val="00B0F0"/>
                </a:solidFill>
                <a:latin typeface="Arial Rounded MT Bold" pitchFamily="34" charset="0"/>
              </a:rPr>
              <a:t>sanctifiante</a:t>
            </a:r>
            <a:r>
              <a:rPr lang="en-US" sz="3200" dirty="0">
                <a:solidFill>
                  <a:srgbClr val="00B0F0"/>
                </a:solidFill>
                <a:latin typeface="Arial Rounded MT Bold" pitchFamily="34" charset="0"/>
              </a:rPr>
              <a:t> : (de </a:t>
            </a:r>
            <a:r>
              <a:rPr lang="en-US" sz="3200" dirty="0" err="1">
                <a:solidFill>
                  <a:srgbClr val="00B0F0"/>
                </a:solidFill>
                <a:latin typeface="Arial Rounded MT Bold" pitchFamily="34" charset="0"/>
              </a:rPr>
              <a:t>l'adhésion</a:t>
            </a:r>
            <a:r>
              <a:rPr lang="en-US" sz="3200" dirty="0">
                <a:solidFill>
                  <a:srgbClr val="00B0F0"/>
                </a:solidFill>
                <a:latin typeface="Arial Rounded MT Bold" pitchFamily="34" charset="0"/>
              </a:rPr>
              <a:t> </a:t>
            </a:r>
            <a:r>
              <a:rPr lang="en-US" sz="3200" dirty="0" err="1">
                <a:solidFill>
                  <a:srgbClr val="00B0F0"/>
                </a:solidFill>
                <a:latin typeface="Arial Rounded MT Bold" pitchFamily="34" charset="0"/>
              </a:rPr>
              <a:t>à</a:t>
            </a:r>
            <a:r>
              <a:rPr lang="en-US" sz="3200" dirty="0">
                <a:solidFill>
                  <a:srgbClr val="00B0F0"/>
                </a:solidFill>
                <a:latin typeface="Arial Rounded MT Bold" pitchFamily="34" charset="0"/>
              </a:rPr>
              <a:t> </a:t>
            </a:r>
            <a:r>
              <a:rPr lang="en-US" sz="3200" dirty="0" err="1">
                <a:solidFill>
                  <a:srgbClr val="00B0F0"/>
                </a:solidFill>
                <a:latin typeface="Arial Rounded MT Bold" pitchFamily="34" charset="0"/>
              </a:rPr>
              <a:t>l'entière</a:t>
            </a:r>
            <a:r>
              <a:rPr lang="en-US" sz="3200" dirty="0">
                <a:solidFill>
                  <a:srgbClr val="00B0F0"/>
                </a:solidFill>
                <a:latin typeface="Arial Rounded MT Bold" pitchFamily="34" charset="0"/>
              </a:rPr>
              <a:t> sanctification et engagement au service et au </a:t>
            </a:r>
            <a:r>
              <a:rPr lang="en-US" sz="3200" dirty="0" err="1">
                <a:solidFill>
                  <a:srgbClr val="00B0F0"/>
                </a:solidFill>
                <a:latin typeface="Arial Rounded MT Bold" pitchFamily="34" charset="0"/>
              </a:rPr>
              <a:t>ministère</a:t>
            </a:r>
            <a:r>
              <a:rPr lang="en-US" sz="3200" dirty="0">
                <a:solidFill>
                  <a:srgbClr val="00B0F0"/>
                </a:solidFill>
                <a:latin typeface="Arial Rounded MT Bold" pitchFamily="34" charset="0"/>
              </a:rPr>
              <a:t>)</a:t>
            </a:r>
            <a:br>
              <a:rPr lang="en-US" sz="4000" dirty="0">
                <a:solidFill>
                  <a:srgbClr val="00B0F0"/>
                </a:solidFill>
              </a:rPr>
            </a:br>
            <a:endParaRPr lang="en-US" sz="4000" b="1" dirty="0">
              <a:solidFill>
                <a:srgbClr val="00B0F0"/>
              </a:solidFill>
              <a:latin typeface="Arial Rounded MT Bold" pitchFamily="34" charset="0"/>
            </a:endParaRPr>
          </a:p>
        </p:txBody>
      </p:sp>
      <p:pic>
        <p:nvPicPr>
          <p:cNvPr id="11"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48"/>
          <a:stretch/>
        </p:blipFill>
        <p:spPr bwMode="auto">
          <a:xfrm>
            <a:off x="6112296" y="8181434"/>
            <a:ext cx="3303280" cy="5024404"/>
          </a:xfrm>
          <a:prstGeom prst="rect">
            <a:avLst/>
          </a:prstGeom>
          <a:noFill/>
          <a:ln w="9525">
            <a:noFill/>
            <a:miter lim="800000"/>
            <a:headEnd/>
            <a:tailEnd/>
          </a:ln>
        </p:spPr>
      </p:pic>
      <p:pic>
        <p:nvPicPr>
          <p:cNvPr id="13" name="Picture 2" descr="El Sendero de La Verdad, Libro 6 (Maest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25462" y="7979311"/>
            <a:ext cx="4071488" cy="5428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597497" y="2522862"/>
            <a:ext cx="4068832" cy="52440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366245" y="2493779"/>
            <a:ext cx="4007294" cy="51859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219776" y="2464700"/>
            <a:ext cx="4075012" cy="5244074"/>
          </a:xfrm>
          <a:prstGeom prst="rect">
            <a:avLst/>
          </a:prstGeom>
          <a:ln>
            <a:solidFill>
              <a:schemeClr val="bg1"/>
            </a:solidFill>
          </a:ln>
        </p:spPr>
      </p:pic>
    </p:spTree>
    <p:extLst>
      <p:ext uri="{BB962C8B-B14F-4D97-AF65-F5344CB8AC3E}">
        <p14:creationId xmlns:p14="http://schemas.microsoft.com/office/powerpoint/2010/main" val="17011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5056" y="665312"/>
            <a:ext cx="2893540" cy="3744416"/>
          </a:xfrm>
          <a:prstGeom prst="rect">
            <a:avLst/>
          </a:prstGeom>
          <a:noFill/>
          <a:ln w="9525">
            <a:noFill/>
            <a:miter lim="800000"/>
            <a:headEnd/>
            <a:tailEnd/>
          </a:ln>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185" y="2537520"/>
            <a:ext cx="2685302" cy="3744416"/>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3328" y="4697760"/>
            <a:ext cx="2736304" cy="3888432"/>
          </a:xfrm>
          <a:prstGeom prst="rect">
            <a:avLst/>
          </a:prstGeom>
        </p:spPr>
      </p:pic>
      <p:pic>
        <p:nvPicPr>
          <p:cNvPr id="7"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5457" y="7002016"/>
            <a:ext cx="2791642" cy="3888432"/>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35616" y="9306272"/>
            <a:ext cx="2880320" cy="3888432"/>
          </a:xfrm>
          <a:prstGeom prst="rect">
            <a:avLst/>
          </a:prstGeom>
        </p:spPr>
      </p:pic>
      <p:sp>
        <p:nvSpPr>
          <p:cNvPr id="20" name="19 CuadroTexto"/>
          <p:cNvSpPr txBox="1"/>
          <p:nvPr/>
        </p:nvSpPr>
        <p:spPr>
          <a:xfrm>
            <a:off x="12186192" y="4468299"/>
            <a:ext cx="11455464" cy="9079409"/>
          </a:xfrm>
          <a:prstGeom prst="rect">
            <a:avLst/>
          </a:prstGeom>
          <a:noFill/>
        </p:spPr>
        <p:txBody>
          <a:bodyPr wrap="square" rtlCol="0">
            <a:spAutoFit/>
          </a:bodyPr>
          <a:lstStyle/>
          <a:p>
            <a:r>
              <a:rPr lang="es-ES" sz="6400" dirty="0">
                <a:solidFill>
                  <a:schemeClr val="bg1"/>
                </a:solidFill>
              </a:rPr>
              <a:t>7 ESPECIALIDADES:</a:t>
            </a:r>
          </a:p>
          <a:p>
            <a:pPr marL="685800" indent="-685800">
              <a:buAutoNum type="arabicPeriod"/>
            </a:pPr>
            <a:r>
              <a:rPr lang="es-ES" sz="4000" dirty="0">
                <a:solidFill>
                  <a:schemeClr val="bg1"/>
                </a:solidFill>
              </a:rPr>
              <a:t>LIDERAZGO MINISTERIAL</a:t>
            </a:r>
          </a:p>
          <a:p>
            <a:pPr marL="685800" indent="-685800">
              <a:buAutoNum type="arabicPeriod"/>
            </a:pPr>
            <a:r>
              <a:rPr lang="es-ES" sz="4000" dirty="0">
                <a:solidFill>
                  <a:schemeClr val="bg1"/>
                </a:solidFill>
              </a:rPr>
              <a:t>DISCIPULADO CRISTIANO</a:t>
            </a:r>
          </a:p>
          <a:p>
            <a:pPr marL="685800" indent="-685800">
              <a:buAutoNum type="arabicPeriod"/>
            </a:pPr>
            <a:r>
              <a:rPr lang="es-ES" sz="4000" dirty="0">
                <a:solidFill>
                  <a:schemeClr val="bg1"/>
                </a:solidFill>
              </a:rPr>
              <a:t>EVANGELISMO</a:t>
            </a:r>
          </a:p>
          <a:p>
            <a:pPr marL="685800" indent="-685800">
              <a:buAutoNum type="arabicPeriod"/>
            </a:pPr>
            <a:r>
              <a:rPr lang="es-ES" sz="4000" dirty="0">
                <a:solidFill>
                  <a:schemeClr val="bg1"/>
                </a:solidFill>
              </a:rPr>
              <a:t>MINISTERIO JUVENIL</a:t>
            </a:r>
          </a:p>
          <a:p>
            <a:pPr marL="685800" indent="-685800">
              <a:buAutoNum type="arabicPeriod"/>
            </a:pPr>
            <a:r>
              <a:rPr lang="es-ES" sz="4000" dirty="0">
                <a:solidFill>
                  <a:schemeClr val="bg1"/>
                </a:solidFill>
              </a:rPr>
              <a:t>MISIONES TRANSCULTURALES</a:t>
            </a:r>
          </a:p>
          <a:p>
            <a:pPr marL="685800" indent="-685800">
              <a:buAutoNum type="arabicPeriod"/>
            </a:pPr>
            <a:r>
              <a:rPr lang="es-ES" sz="4000" dirty="0">
                <a:solidFill>
                  <a:schemeClr val="bg1"/>
                </a:solidFill>
              </a:rPr>
              <a:t>MINISTERIO DE COMPASION</a:t>
            </a:r>
          </a:p>
          <a:p>
            <a:pPr marL="685800" indent="-685800">
              <a:buAutoNum type="arabicPeriod"/>
            </a:pPr>
            <a:r>
              <a:rPr lang="es-ES" sz="4000" dirty="0">
                <a:solidFill>
                  <a:schemeClr val="bg1"/>
                </a:solidFill>
              </a:rPr>
              <a:t>COMUNICACIÓN ESCRITA - LITERATURA</a:t>
            </a:r>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p:txBody>
      </p:sp>
      <p:sp>
        <p:nvSpPr>
          <p:cNvPr id="21" name="20 CuadroTexto"/>
          <p:cNvSpPr txBox="1"/>
          <p:nvPr/>
        </p:nvSpPr>
        <p:spPr>
          <a:xfrm>
            <a:off x="3048000" y="8298160"/>
            <a:ext cx="3383360" cy="1323439"/>
          </a:xfrm>
          <a:prstGeom prst="rect">
            <a:avLst/>
          </a:prstGeom>
          <a:noFill/>
        </p:spPr>
        <p:txBody>
          <a:bodyPr wrap="square" rtlCol="0">
            <a:spAutoFit/>
          </a:bodyPr>
          <a:lstStyle/>
          <a:p>
            <a:r>
              <a:rPr lang="es-ES" sz="4000" dirty="0">
                <a:solidFill>
                  <a:schemeClr val="bg1"/>
                </a:solidFill>
              </a:rPr>
              <a:t>5 CURSOS</a:t>
            </a:r>
          </a:p>
          <a:p>
            <a:r>
              <a:rPr lang="es-ES" sz="4000" dirty="0">
                <a:solidFill>
                  <a:schemeClr val="bg1"/>
                </a:solidFill>
              </a:rPr>
              <a:t>   BASICOS</a:t>
            </a:r>
          </a:p>
        </p:txBody>
      </p:sp>
      <p:cxnSp>
        <p:nvCxnSpPr>
          <p:cNvPr id="24" name="23 Conector recto"/>
          <p:cNvCxnSpPr/>
          <p:nvPr/>
        </p:nvCxnSpPr>
        <p:spPr>
          <a:xfrm rot="16200000" flipH="1">
            <a:off x="2723456" y="5454352"/>
            <a:ext cx="3024336" cy="2375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rot="16200000" flipH="1">
            <a:off x="5450632" y="10719048"/>
            <a:ext cx="3833664" cy="2448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5423248" y="8154144"/>
            <a:ext cx="72008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flipH="1" flipV="1">
            <a:off x="5423248" y="9306272"/>
            <a:ext cx="144016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Abrir llave"/>
          <p:cNvSpPr/>
          <p:nvPr/>
        </p:nvSpPr>
        <p:spPr>
          <a:xfrm>
            <a:off x="11759952" y="5849888"/>
            <a:ext cx="432048" cy="4320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6000"/>
          </a:p>
        </p:txBody>
      </p:sp>
      <p:sp>
        <p:nvSpPr>
          <p:cNvPr id="15" name="14 Rectángulo"/>
          <p:cNvSpPr/>
          <p:nvPr/>
        </p:nvSpPr>
        <p:spPr>
          <a:xfrm>
            <a:off x="7834391" y="2978050"/>
            <a:ext cx="16454380" cy="1415772"/>
          </a:xfrm>
          <a:prstGeom prst="rect">
            <a:avLst/>
          </a:prstGeom>
          <a:noFill/>
        </p:spPr>
        <p:txBody>
          <a:bodyPr wrap="square" lIns="182880" tIns="91440" rIns="182880" bIns="91440">
            <a:spAutoFit/>
          </a:bodyPr>
          <a:lstStyle/>
          <a:p>
            <a:pPr algn="ctr"/>
            <a:r>
              <a:rPr lang="es-ES" sz="8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El Programa Ofrece</a:t>
            </a:r>
          </a:p>
        </p:txBody>
      </p:sp>
      <p:sp>
        <p:nvSpPr>
          <p:cNvPr id="16" name="Rectangle 2"/>
          <p:cNvSpPr txBox="1">
            <a:spLocks noChangeArrowheads="1"/>
          </p:cNvSpPr>
          <p:nvPr/>
        </p:nvSpPr>
        <p:spPr>
          <a:xfrm>
            <a:off x="6890657" y="316807"/>
            <a:ext cx="17493343"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800" dirty="0">
                <a:solidFill>
                  <a:srgbClr val="FFFF00"/>
                </a:solidFill>
              </a:rPr>
              <a:t>Materials - Sanctifying Grace: Leadership Development</a:t>
            </a:r>
          </a:p>
          <a:p>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Santificadora</a:t>
            </a:r>
            <a:r>
              <a:rPr lang="en-US" sz="4800" dirty="0">
                <a:solidFill>
                  <a:schemeClr val="bg1"/>
                </a:solidFill>
                <a:effectLst/>
              </a:rPr>
              <a:t>: </a:t>
            </a:r>
            <a:r>
              <a:rPr lang="es-GT" sz="4800" dirty="0">
                <a:solidFill>
                  <a:schemeClr val="bg1"/>
                </a:solidFill>
                <a:effectLst/>
              </a:rPr>
              <a:t> Desarrollo de Liderazgo</a:t>
            </a:r>
          </a:p>
          <a:p>
            <a:r>
              <a:rPr lang="es-GT" sz="4800" dirty="0">
                <a:solidFill>
                  <a:srgbClr val="00B0F0"/>
                </a:solidFill>
                <a:effectLst/>
              </a:rPr>
              <a:t>Matériel - Grâce sanctifiante : Développement du leadership</a:t>
            </a:r>
          </a:p>
        </p:txBody>
      </p:sp>
      <p:pic>
        <p:nvPicPr>
          <p:cNvPr id="17" name="Picture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861750" y="10314383"/>
            <a:ext cx="3266572" cy="32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D08DD2D-45E3-2A43-983C-AA39BD2150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0782579" y="10314380"/>
            <a:ext cx="3372822" cy="3178629"/>
          </a:xfrm>
          <a:prstGeom prst="rect">
            <a:avLst/>
          </a:prstGeom>
          <a:solidFill>
            <a:schemeClr val="bg1"/>
          </a:solidFill>
        </p:spPr>
      </p:pic>
      <p:pic>
        <p:nvPicPr>
          <p:cNvPr id="14" name="Picture 13" descr="Icon&#10;&#10;Description automatically generated">
            <a:extLst>
              <a:ext uri="{FF2B5EF4-FFF2-40B4-BE49-F238E27FC236}">
                <a16:creationId xmlns:a16="http://schemas.microsoft.com/office/drawing/2014/main" id="{A8E93740-F7CC-5F45-892E-DDF3364CA0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76180" y="10314380"/>
            <a:ext cx="3495489" cy="3233327"/>
          </a:xfrm>
          <a:prstGeom prst="rect">
            <a:avLst/>
          </a:prstGeom>
          <a:solidFill>
            <a:schemeClr val="bg1"/>
          </a:solidFill>
        </p:spPr>
      </p:pic>
    </p:spTree>
    <p:extLst>
      <p:ext uri="{BB962C8B-B14F-4D97-AF65-F5344CB8AC3E}">
        <p14:creationId xmlns:p14="http://schemas.microsoft.com/office/powerpoint/2010/main" val="142379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 calcmode="lin" valueType="num">
                                      <p:cBhvr additive="base">
                                        <p:cTn id="66"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additive="base">
                                        <p:cTn id="70" dur="500" fill="hold"/>
                                        <p:tgtEl>
                                          <p:spTgt spid="36"/>
                                        </p:tgtEl>
                                        <p:attrNameLst>
                                          <p:attrName>ppt_x</p:attrName>
                                        </p:attrNameLst>
                                      </p:cBhvr>
                                      <p:tavLst>
                                        <p:tav tm="0">
                                          <p:val>
                                            <p:strVal val="#ppt_x"/>
                                          </p:val>
                                        </p:tav>
                                        <p:tav tm="100000">
                                          <p:val>
                                            <p:strVal val="#ppt_x"/>
                                          </p:val>
                                        </p:tav>
                                      </p:tavLst>
                                    </p:anim>
                                    <p:anim calcmode="lin" valueType="num">
                                      <p:cBhvr additive="base">
                                        <p:cTn id="7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0">
                                            <p:txEl>
                                              <p:pRg st="1" end="1"/>
                                            </p:txEl>
                                          </p:spTgt>
                                        </p:tgtEl>
                                        <p:attrNameLst>
                                          <p:attrName>style.visibility</p:attrName>
                                        </p:attrNameLst>
                                      </p:cBhvr>
                                      <p:to>
                                        <p:strVal val="visible"/>
                                      </p:to>
                                    </p:set>
                                    <p:anim calcmode="lin" valueType="num">
                                      <p:cBhvr additive="base">
                                        <p:cTn id="76"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0">
                                            <p:txEl>
                                              <p:pRg st="2" end="2"/>
                                            </p:txEl>
                                          </p:spTgt>
                                        </p:tgtEl>
                                        <p:attrNameLst>
                                          <p:attrName>style.visibility</p:attrName>
                                        </p:attrNameLst>
                                      </p:cBhvr>
                                      <p:to>
                                        <p:strVal val="visible"/>
                                      </p:to>
                                    </p:set>
                                    <p:anim calcmode="lin" valueType="num">
                                      <p:cBhvr additive="base">
                                        <p:cTn id="8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xEl>
                                              <p:pRg st="3" end="3"/>
                                            </p:txEl>
                                          </p:spTgt>
                                        </p:tgtEl>
                                        <p:attrNameLst>
                                          <p:attrName>style.visibility</p:attrName>
                                        </p:attrNameLst>
                                      </p:cBhvr>
                                      <p:to>
                                        <p:strVal val="visible"/>
                                      </p:to>
                                    </p:set>
                                    <p:anim calcmode="lin" valueType="num">
                                      <p:cBhvr additive="base">
                                        <p:cTn id="88"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0">
                                            <p:txEl>
                                              <p:pRg st="4" end="4"/>
                                            </p:txEl>
                                          </p:spTgt>
                                        </p:tgtEl>
                                        <p:attrNameLst>
                                          <p:attrName>style.visibility</p:attrName>
                                        </p:attrNameLst>
                                      </p:cBhvr>
                                      <p:to>
                                        <p:strVal val="visible"/>
                                      </p:to>
                                    </p:set>
                                    <p:anim calcmode="lin" valueType="num">
                                      <p:cBhvr additive="base">
                                        <p:cTn id="94"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0">
                                            <p:txEl>
                                              <p:pRg st="5" end="5"/>
                                            </p:txEl>
                                          </p:spTgt>
                                        </p:tgtEl>
                                        <p:attrNameLst>
                                          <p:attrName>style.visibility</p:attrName>
                                        </p:attrNameLst>
                                      </p:cBhvr>
                                      <p:to>
                                        <p:strVal val="visible"/>
                                      </p:to>
                                    </p:set>
                                    <p:anim calcmode="lin" valueType="num">
                                      <p:cBhvr additive="base">
                                        <p:cTn id="100"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0">
                                            <p:txEl>
                                              <p:pRg st="6" end="6"/>
                                            </p:txEl>
                                          </p:spTgt>
                                        </p:tgtEl>
                                        <p:attrNameLst>
                                          <p:attrName>style.visibility</p:attrName>
                                        </p:attrNameLst>
                                      </p:cBhvr>
                                      <p:to>
                                        <p:strVal val="visible"/>
                                      </p:to>
                                    </p:set>
                                    <p:anim calcmode="lin" valueType="num">
                                      <p:cBhvr additive="base">
                                        <p:cTn id="106"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20">
                                            <p:txEl>
                                              <p:pRg st="7" end="7"/>
                                            </p:txEl>
                                          </p:spTgt>
                                        </p:tgtEl>
                                        <p:attrNameLst>
                                          <p:attrName>style.visibility</p:attrName>
                                        </p:attrNameLst>
                                      </p:cBhvr>
                                      <p:to>
                                        <p:strVal val="visible"/>
                                      </p:to>
                                    </p:set>
                                    <p:anim calcmode="lin" valueType="num">
                                      <p:cBhvr additive="base">
                                        <p:cTn id="112" dur="500" fill="hold"/>
                                        <p:tgtEl>
                                          <p:spTgt spid="20">
                                            <p:txEl>
                                              <p:pRg st="7" end="7"/>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2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22475952" cy="1179576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mazing Grace | Every Nation Church Taipei">
            <a:extLst>
              <a:ext uri="{FF2B5EF4-FFF2-40B4-BE49-F238E27FC236}">
                <a16:creationId xmlns:a16="http://schemas.microsoft.com/office/drawing/2014/main" id="{DFEFD072-921E-494E-A9A5-FA97CE001B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26" r="14852" b="-1"/>
          <a:stretch/>
        </p:blipFill>
        <p:spPr bwMode="auto">
          <a:xfrm>
            <a:off x="1286934" y="1286934"/>
            <a:ext cx="10744198" cy="11142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blime Gracia - Home | Facebook">
            <a:extLst>
              <a:ext uri="{FF2B5EF4-FFF2-40B4-BE49-F238E27FC236}">
                <a16:creationId xmlns:a16="http://schemas.microsoft.com/office/drawing/2014/main" id="{44839C7A-450B-DE45-B6A1-D913FD35D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5" r="3857"/>
          <a:stretch/>
        </p:blipFill>
        <p:spPr bwMode="auto">
          <a:xfrm>
            <a:off x="12352864" y="1286934"/>
            <a:ext cx="10744200" cy="1114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00610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14 Rectángulo"/>
          <p:cNvSpPr/>
          <p:nvPr/>
        </p:nvSpPr>
        <p:spPr>
          <a:xfrm>
            <a:off x="3615572" y="3678993"/>
            <a:ext cx="2815788"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1</a:t>
            </a:r>
          </a:p>
        </p:txBody>
      </p:sp>
      <p:sp>
        <p:nvSpPr>
          <p:cNvPr id="16" name="Rectangle 2"/>
          <p:cNvSpPr txBox="1">
            <a:spLocks noChangeArrowheads="1"/>
          </p:cNvSpPr>
          <p:nvPr/>
        </p:nvSpPr>
        <p:spPr>
          <a:xfrm>
            <a:off x="3048000" y="28775"/>
            <a:ext cx="18136072"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s-GT" sz="4400" dirty="0">
                <a:solidFill>
                  <a:srgbClr val="FFFF00"/>
                </a:solidFill>
                <a:effectLst/>
                <a:latin typeface="Arial Rounded MT Bold" pitchFamily="34" charset="0"/>
              </a:rPr>
              <a:t>Materials - Sanctifying Grace: Leadership Development </a:t>
            </a:r>
          </a:p>
          <a:p>
            <a:r>
              <a:rPr lang="en-US" sz="4400" dirty="0" err="1">
                <a:solidFill>
                  <a:schemeClr val="bg1"/>
                </a:solidFill>
              </a:rPr>
              <a:t>Materiales</a:t>
            </a:r>
            <a:r>
              <a:rPr lang="en-US" sz="4400" dirty="0">
                <a:solidFill>
                  <a:schemeClr val="bg1"/>
                </a:solidFill>
              </a:rPr>
              <a:t> – </a:t>
            </a:r>
            <a:r>
              <a:rPr lang="en-US" sz="4400" dirty="0" err="1">
                <a:solidFill>
                  <a:schemeClr val="bg1"/>
                </a:solidFill>
              </a:rPr>
              <a:t>Gracia</a:t>
            </a:r>
            <a:r>
              <a:rPr lang="en-US" sz="4400" dirty="0">
                <a:solidFill>
                  <a:schemeClr val="bg1"/>
                </a:solidFill>
              </a:rPr>
              <a:t> </a:t>
            </a:r>
            <a:r>
              <a:rPr lang="en-US" sz="4400" dirty="0" err="1">
                <a:solidFill>
                  <a:schemeClr val="bg1"/>
                </a:solidFill>
              </a:rPr>
              <a:t>Santificadora</a:t>
            </a:r>
            <a:r>
              <a:rPr lang="en-US" sz="4400" dirty="0">
                <a:solidFill>
                  <a:schemeClr val="bg1"/>
                </a:solidFill>
              </a:rPr>
              <a:t> </a:t>
            </a:r>
            <a:r>
              <a:rPr lang="en-US" sz="4400" dirty="0">
                <a:solidFill>
                  <a:schemeClr val="bg1"/>
                </a:solidFill>
                <a:effectLst/>
              </a:rPr>
              <a:t>: </a:t>
            </a:r>
            <a:r>
              <a:rPr lang="es-GT" sz="4400" dirty="0">
                <a:solidFill>
                  <a:schemeClr val="bg1"/>
                </a:solidFill>
                <a:effectLst/>
              </a:rPr>
              <a:t> Desarrollo de Liderazgo</a:t>
            </a:r>
          </a:p>
          <a:p>
            <a:r>
              <a:rPr lang="en-US" sz="4400" dirty="0">
                <a:solidFill>
                  <a:srgbClr val="00B0F0"/>
                </a:solidFill>
                <a:effectLst/>
              </a:rPr>
              <a:t>Matériel - Grâce </a:t>
            </a:r>
            <a:r>
              <a:rPr lang="en-US" sz="4400" dirty="0" err="1">
                <a:solidFill>
                  <a:srgbClr val="00B0F0"/>
                </a:solidFill>
                <a:effectLst/>
              </a:rPr>
              <a:t>sanctifiante</a:t>
            </a:r>
            <a:r>
              <a:rPr lang="en-US" sz="4400" dirty="0">
                <a:solidFill>
                  <a:srgbClr val="00B0F0"/>
                </a:solidFill>
                <a:effectLst/>
              </a:rPr>
              <a:t> : </a:t>
            </a:r>
            <a:r>
              <a:rPr lang="en-US" sz="4400" dirty="0" err="1">
                <a:solidFill>
                  <a:srgbClr val="00B0F0"/>
                </a:solidFill>
                <a:effectLst/>
              </a:rPr>
              <a:t>Développement</a:t>
            </a:r>
            <a:r>
              <a:rPr lang="en-US" sz="4400" dirty="0">
                <a:solidFill>
                  <a:srgbClr val="00B0F0"/>
                </a:solidFill>
                <a:effectLst/>
              </a:rPr>
              <a:t> du leadership</a:t>
            </a:r>
          </a:p>
          <a:p>
            <a:endParaRPr lang="en-US" sz="2000" dirty="0">
              <a:solidFill>
                <a:srgbClr val="00B0F0"/>
              </a:solidFill>
              <a:effectLst/>
            </a:endParaRPr>
          </a:p>
          <a:p>
            <a:r>
              <a:rPr lang="es-GT" sz="6400" dirty="0">
                <a:solidFill>
                  <a:srgbClr val="FFFFFF"/>
                </a:solidFill>
                <a:effectLst/>
              </a:rPr>
              <a:t>Un Millón Líderes</a:t>
            </a:r>
            <a:endParaRPr lang="en-US" sz="6400" dirty="0">
              <a:solidFill>
                <a:srgbClr val="FFFFFF"/>
              </a:solidFill>
              <a:effectLst/>
            </a:endParaRPr>
          </a:p>
        </p:txBody>
      </p:sp>
      <p:pic>
        <p:nvPicPr>
          <p:cNvPr id="4117" name="Picture 2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5573" y="4756534"/>
            <a:ext cx="2651878" cy="354140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06592" y="5755392"/>
            <a:ext cx="2871292" cy="3540224"/>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69444" y="6848832"/>
            <a:ext cx="2974756" cy="359891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33371" y="7969292"/>
            <a:ext cx="2854374" cy="363058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166143" y="8845009"/>
            <a:ext cx="2873730" cy="351068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519938" y="10015697"/>
            <a:ext cx="2596096" cy="35150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monte\Documents\Leadership\MLM\Volume 2\Notebook 1 - Today Matters\Spanish\MLM_VOL2_NB1_COVER - Spanish small.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090368" y="4934704"/>
            <a:ext cx="2636032" cy="3538736"/>
          </a:xfrm>
          <a:prstGeom prst="rect">
            <a:avLst/>
          </a:prstGeom>
          <a:noFill/>
          <a:extLst>
            <a:ext uri="{909E8E84-426E-40DD-AFC4-6F175D3DCCD1}">
              <a14:hiddenFill xmlns:a14="http://schemas.microsoft.com/office/drawing/2010/main">
                <a:solidFill>
                  <a:srgbClr val="FFFFFF"/>
                </a:solidFill>
              </a14:hiddenFill>
            </a:ext>
          </a:extLst>
        </p:spPr>
      </p:pic>
      <p:sp>
        <p:nvSpPr>
          <p:cNvPr id="13" name="14 Rectángulo"/>
          <p:cNvSpPr/>
          <p:nvPr/>
        </p:nvSpPr>
        <p:spPr>
          <a:xfrm>
            <a:off x="17376576" y="3596641"/>
            <a:ext cx="3103820"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2</a:t>
            </a:r>
          </a:p>
        </p:txBody>
      </p:sp>
      <p:pic>
        <p:nvPicPr>
          <p:cNvPr id="14" name="Picture 10" descr="C:\Users\monte\Documents\Leadership\MLM\Volume 2\Notebook 2 - Winning With People\Spanish\MLM_VOL2_NB2_COVER - Spanish.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028976" y="5861912"/>
            <a:ext cx="2636032" cy="33735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monte\Documents\Leadership\MLM\Volume 2\Notebook 3 - 360° Leader\Spanish\MLM_VOL2_NB3_COVER - Spanish - small.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028495" y="6763504"/>
            <a:ext cx="2627538" cy="35387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Users\monte\Documents\Leadership\MLM\Volume 2\Notebook 4 - Thinking for a Change\Spanish\MLM_VOL2_NB4_COVER - Spanish - small.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034492" y="7830307"/>
            <a:ext cx="2636884" cy="3538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Users\monte\Documents\Leadership\MLM\Volume 2\Notebook 5 - Failing Forward\Spanish\MLM VOL2 NB5 Cover (Spanish) small.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980977" y="8888636"/>
            <a:ext cx="2557010" cy="34670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C:\Users\monte\Documents\Leadership\MLM\Volume 2\Notebook 6 - Talent is never Enough\Spanish\VOL2_NB6_Cover_Spanish - small.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66577" y="9990925"/>
            <a:ext cx="2619638" cy="35398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63409" y="3246944"/>
            <a:ext cx="11233262" cy="4708981"/>
          </a:xfrm>
          <a:prstGeom prst="rect">
            <a:avLst/>
          </a:prstGeom>
        </p:spPr>
        <p:txBody>
          <a:bodyPr wrap="square">
            <a:spAutoFit/>
          </a:bodyPr>
          <a:lstStyle/>
          <a:p>
            <a:pPr algn="ctr"/>
            <a:r>
              <a:rPr lang="en-US" sz="6000" dirty="0" err="1">
                <a:solidFill>
                  <a:schemeClr val="bg1"/>
                </a:solidFill>
              </a:rPr>
              <a:t>Cada</a:t>
            </a:r>
            <a:r>
              <a:rPr lang="en-US" sz="6000" dirty="0">
                <a:solidFill>
                  <a:schemeClr val="bg1"/>
                </a:solidFill>
              </a:rPr>
              <a:t> </a:t>
            </a:r>
            <a:r>
              <a:rPr lang="en-US" sz="6000" dirty="0" err="1">
                <a:solidFill>
                  <a:schemeClr val="bg1"/>
                </a:solidFill>
              </a:rPr>
              <a:t>libro</a:t>
            </a:r>
            <a:r>
              <a:rPr lang="en-US" sz="6000" dirty="0">
                <a:solidFill>
                  <a:schemeClr val="bg1"/>
                </a:solidFill>
              </a:rPr>
              <a:t> </a:t>
            </a:r>
            <a:r>
              <a:rPr lang="en-US" sz="6000" dirty="0" err="1">
                <a:solidFill>
                  <a:schemeClr val="bg1"/>
                </a:solidFill>
              </a:rPr>
              <a:t>enseña</a:t>
            </a:r>
            <a:r>
              <a:rPr lang="en-US" sz="6000" dirty="0">
                <a:solidFill>
                  <a:schemeClr val="bg1"/>
                </a:solidFill>
              </a:rPr>
              <a:t> </a:t>
            </a:r>
            <a:r>
              <a:rPr lang="en-US" sz="6000" dirty="0" err="1">
                <a:solidFill>
                  <a:schemeClr val="bg1"/>
                </a:solidFill>
              </a:rPr>
              <a:t>en</a:t>
            </a:r>
            <a:r>
              <a:rPr lang="en-US" sz="6000" dirty="0">
                <a:solidFill>
                  <a:schemeClr val="bg1"/>
                </a:solidFill>
              </a:rPr>
              <a:t> </a:t>
            </a:r>
            <a:r>
              <a:rPr lang="en-US" sz="6000" dirty="0" err="1">
                <a:solidFill>
                  <a:schemeClr val="bg1"/>
                </a:solidFill>
              </a:rPr>
              <a:t>tres</a:t>
            </a:r>
            <a:r>
              <a:rPr lang="en-US" sz="6000" dirty="0">
                <a:solidFill>
                  <a:schemeClr val="bg1"/>
                </a:solidFill>
              </a:rPr>
              <a:t> </a:t>
            </a:r>
            <a:r>
              <a:rPr lang="en-US" sz="6000" dirty="0" err="1">
                <a:solidFill>
                  <a:schemeClr val="bg1"/>
                </a:solidFill>
              </a:rPr>
              <a:t>áreas</a:t>
            </a:r>
            <a:r>
              <a:rPr lang="en-US" sz="6000" dirty="0">
                <a:solidFill>
                  <a:schemeClr val="bg1"/>
                </a:solidFill>
              </a:rPr>
              <a:t>:</a:t>
            </a:r>
          </a:p>
          <a:p>
            <a:pPr marL="685800" indent="-685800">
              <a:buFont typeface="Arial" pitchFamily="34" charset="0"/>
              <a:buChar char="•"/>
            </a:pPr>
            <a:r>
              <a:rPr lang="es-ES" sz="6000" dirty="0">
                <a:solidFill>
                  <a:schemeClr val="bg1"/>
                </a:solidFill>
              </a:rPr>
              <a:t>Formación Espiritual </a:t>
            </a:r>
          </a:p>
          <a:p>
            <a:pPr marL="685800" indent="-685800">
              <a:buFont typeface="Arial" pitchFamily="34" charset="0"/>
              <a:buChar char="•"/>
            </a:pPr>
            <a:r>
              <a:rPr lang="es-ES" sz="6000" dirty="0">
                <a:solidFill>
                  <a:schemeClr val="bg1"/>
                </a:solidFill>
              </a:rPr>
              <a:t>Formación de Habilidades </a:t>
            </a:r>
          </a:p>
          <a:p>
            <a:pPr marL="685800" indent="-685800">
              <a:buFont typeface="Arial" pitchFamily="34" charset="0"/>
              <a:buChar char="•"/>
            </a:pPr>
            <a:r>
              <a:rPr lang="es-ES" sz="6000" dirty="0">
                <a:solidFill>
                  <a:schemeClr val="bg1"/>
                </a:solidFill>
              </a:rPr>
              <a:t>Formación Estratégica</a:t>
            </a:r>
            <a:endParaRPr lang="en-US" sz="6000" dirty="0">
              <a:solidFill>
                <a:schemeClr val="bg1"/>
              </a:solidFill>
            </a:endParaRPr>
          </a:p>
        </p:txBody>
      </p:sp>
    </p:spTree>
    <p:extLst>
      <p:ext uri="{BB962C8B-B14F-4D97-AF65-F5344CB8AC3E}">
        <p14:creationId xmlns:p14="http://schemas.microsoft.com/office/powerpoint/2010/main" val="33154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 calcmode="lin" valueType="num">
                                      <p:cBhvr additive="base">
                                        <p:cTn id="7"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17"/>
                                        </p:tgtEl>
                                        <p:attrNameLst>
                                          <p:attrName>style.visibility</p:attrName>
                                        </p:attrNameLst>
                                      </p:cBhvr>
                                      <p:to>
                                        <p:strVal val="visible"/>
                                      </p:to>
                                    </p:set>
                                    <p:anim calcmode="lin" valueType="num">
                                      <p:cBhvr>
                                        <p:cTn id="24" dur="500" fill="hold"/>
                                        <p:tgtEl>
                                          <p:spTgt spid="4117"/>
                                        </p:tgtEl>
                                        <p:attrNameLst>
                                          <p:attrName>ppt_w</p:attrName>
                                        </p:attrNameLst>
                                      </p:cBhvr>
                                      <p:tavLst>
                                        <p:tav tm="0">
                                          <p:val>
                                            <p:fltVal val="0"/>
                                          </p:val>
                                        </p:tav>
                                        <p:tav tm="100000">
                                          <p:val>
                                            <p:strVal val="#ppt_w"/>
                                          </p:val>
                                        </p:tav>
                                      </p:tavLst>
                                    </p:anim>
                                    <p:anim calcmode="lin" valueType="num">
                                      <p:cBhvr>
                                        <p:cTn id="25" dur="500" fill="hold"/>
                                        <p:tgtEl>
                                          <p:spTgt spid="4117"/>
                                        </p:tgtEl>
                                        <p:attrNameLst>
                                          <p:attrName>ppt_h</p:attrName>
                                        </p:attrNameLst>
                                      </p:cBhvr>
                                      <p:tavLst>
                                        <p:tav tm="0">
                                          <p:val>
                                            <p:fltVal val="0"/>
                                          </p:val>
                                        </p:tav>
                                        <p:tav tm="100000">
                                          <p:val>
                                            <p:strVal val="#ppt_h"/>
                                          </p:val>
                                        </p:tav>
                                      </p:tavLst>
                                    </p:anim>
                                    <p:animEffect transition="in" filter="fade">
                                      <p:cBhvr>
                                        <p:cTn id="26" dur="500"/>
                                        <p:tgtEl>
                                          <p:spTgt spid="411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4116"/>
                                        </p:tgtEl>
                                        <p:attrNameLst>
                                          <p:attrName>style.visibility</p:attrName>
                                        </p:attrNameLst>
                                      </p:cBhvr>
                                      <p:to>
                                        <p:strVal val="visible"/>
                                      </p:to>
                                    </p:set>
                                    <p:anim calcmode="lin" valueType="num">
                                      <p:cBhvr>
                                        <p:cTn id="30" dur="500" fill="hold"/>
                                        <p:tgtEl>
                                          <p:spTgt spid="4116"/>
                                        </p:tgtEl>
                                        <p:attrNameLst>
                                          <p:attrName>ppt_w</p:attrName>
                                        </p:attrNameLst>
                                      </p:cBhvr>
                                      <p:tavLst>
                                        <p:tav tm="0">
                                          <p:val>
                                            <p:fltVal val="0"/>
                                          </p:val>
                                        </p:tav>
                                        <p:tav tm="100000">
                                          <p:val>
                                            <p:strVal val="#ppt_w"/>
                                          </p:val>
                                        </p:tav>
                                      </p:tavLst>
                                    </p:anim>
                                    <p:anim calcmode="lin" valueType="num">
                                      <p:cBhvr>
                                        <p:cTn id="31" dur="500" fill="hold"/>
                                        <p:tgtEl>
                                          <p:spTgt spid="4116"/>
                                        </p:tgtEl>
                                        <p:attrNameLst>
                                          <p:attrName>ppt_h</p:attrName>
                                        </p:attrNameLst>
                                      </p:cBhvr>
                                      <p:tavLst>
                                        <p:tav tm="0">
                                          <p:val>
                                            <p:fltVal val="0"/>
                                          </p:val>
                                        </p:tav>
                                        <p:tav tm="100000">
                                          <p:val>
                                            <p:strVal val="#ppt_h"/>
                                          </p:val>
                                        </p:tav>
                                      </p:tavLst>
                                    </p:anim>
                                    <p:animEffect transition="in" filter="fade">
                                      <p:cBhvr>
                                        <p:cTn id="32" dur="500"/>
                                        <p:tgtEl>
                                          <p:spTgt spid="411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4115"/>
                                        </p:tgtEl>
                                        <p:attrNameLst>
                                          <p:attrName>style.visibility</p:attrName>
                                        </p:attrNameLst>
                                      </p:cBhvr>
                                      <p:to>
                                        <p:strVal val="visible"/>
                                      </p:to>
                                    </p:set>
                                    <p:anim calcmode="lin" valueType="num">
                                      <p:cBhvr>
                                        <p:cTn id="36" dur="500" fill="hold"/>
                                        <p:tgtEl>
                                          <p:spTgt spid="4115"/>
                                        </p:tgtEl>
                                        <p:attrNameLst>
                                          <p:attrName>ppt_w</p:attrName>
                                        </p:attrNameLst>
                                      </p:cBhvr>
                                      <p:tavLst>
                                        <p:tav tm="0">
                                          <p:val>
                                            <p:fltVal val="0"/>
                                          </p:val>
                                        </p:tav>
                                        <p:tav tm="100000">
                                          <p:val>
                                            <p:strVal val="#ppt_w"/>
                                          </p:val>
                                        </p:tav>
                                      </p:tavLst>
                                    </p:anim>
                                    <p:anim calcmode="lin" valueType="num">
                                      <p:cBhvr>
                                        <p:cTn id="37" dur="500" fill="hold"/>
                                        <p:tgtEl>
                                          <p:spTgt spid="4115"/>
                                        </p:tgtEl>
                                        <p:attrNameLst>
                                          <p:attrName>ppt_h</p:attrName>
                                        </p:attrNameLst>
                                      </p:cBhvr>
                                      <p:tavLst>
                                        <p:tav tm="0">
                                          <p:val>
                                            <p:fltVal val="0"/>
                                          </p:val>
                                        </p:tav>
                                        <p:tav tm="100000">
                                          <p:val>
                                            <p:strVal val="#ppt_h"/>
                                          </p:val>
                                        </p:tav>
                                      </p:tavLst>
                                    </p:anim>
                                    <p:animEffect transition="in" filter="fade">
                                      <p:cBhvr>
                                        <p:cTn id="38" dur="500"/>
                                        <p:tgtEl>
                                          <p:spTgt spid="411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4114"/>
                                        </p:tgtEl>
                                        <p:attrNameLst>
                                          <p:attrName>style.visibility</p:attrName>
                                        </p:attrNameLst>
                                      </p:cBhvr>
                                      <p:to>
                                        <p:strVal val="visible"/>
                                      </p:to>
                                    </p:set>
                                    <p:anim calcmode="lin" valueType="num">
                                      <p:cBhvr>
                                        <p:cTn id="42" dur="500" fill="hold"/>
                                        <p:tgtEl>
                                          <p:spTgt spid="4114"/>
                                        </p:tgtEl>
                                        <p:attrNameLst>
                                          <p:attrName>ppt_w</p:attrName>
                                        </p:attrNameLst>
                                      </p:cBhvr>
                                      <p:tavLst>
                                        <p:tav tm="0">
                                          <p:val>
                                            <p:fltVal val="0"/>
                                          </p:val>
                                        </p:tav>
                                        <p:tav tm="100000">
                                          <p:val>
                                            <p:strVal val="#ppt_w"/>
                                          </p:val>
                                        </p:tav>
                                      </p:tavLst>
                                    </p:anim>
                                    <p:anim calcmode="lin" valueType="num">
                                      <p:cBhvr>
                                        <p:cTn id="43" dur="500" fill="hold"/>
                                        <p:tgtEl>
                                          <p:spTgt spid="4114"/>
                                        </p:tgtEl>
                                        <p:attrNameLst>
                                          <p:attrName>ppt_h</p:attrName>
                                        </p:attrNameLst>
                                      </p:cBhvr>
                                      <p:tavLst>
                                        <p:tav tm="0">
                                          <p:val>
                                            <p:fltVal val="0"/>
                                          </p:val>
                                        </p:tav>
                                        <p:tav tm="100000">
                                          <p:val>
                                            <p:strVal val="#ppt_h"/>
                                          </p:val>
                                        </p:tav>
                                      </p:tavLst>
                                    </p:anim>
                                    <p:animEffect transition="in" filter="fade">
                                      <p:cBhvr>
                                        <p:cTn id="44" dur="500"/>
                                        <p:tgtEl>
                                          <p:spTgt spid="4114"/>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4113"/>
                                        </p:tgtEl>
                                        <p:attrNameLst>
                                          <p:attrName>style.visibility</p:attrName>
                                        </p:attrNameLst>
                                      </p:cBhvr>
                                      <p:to>
                                        <p:strVal val="visible"/>
                                      </p:to>
                                    </p:set>
                                    <p:anim calcmode="lin" valueType="num">
                                      <p:cBhvr>
                                        <p:cTn id="48" dur="500" fill="hold"/>
                                        <p:tgtEl>
                                          <p:spTgt spid="4113"/>
                                        </p:tgtEl>
                                        <p:attrNameLst>
                                          <p:attrName>ppt_w</p:attrName>
                                        </p:attrNameLst>
                                      </p:cBhvr>
                                      <p:tavLst>
                                        <p:tav tm="0">
                                          <p:val>
                                            <p:fltVal val="0"/>
                                          </p:val>
                                        </p:tav>
                                        <p:tav tm="100000">
                                          <p:val>
                                            <p:strVal val="#ppt_w"/>
                                          </p:val>
                                        </p:tav>
                                      </p:tavLst>
                                    </p:anim>
                                    <p:anim calcmode="lin" valueType="num">
                                      <p:cBhvr>
                                        <p:cTn id="49" dur="500" fill="hold"/>
                                        <p:tgtEl>
                                          <p:spTgt spid="4113"/>
                                        </p:tgtEl>
                                        <p:attrNameLst>
                                          <p:attrName>ppt_h</p:attrName>
                                        </p:attrNameLst>
                                      </p:cBhvr>
                                      <p:tavLst>
                                        <p:tav tm="0">
                                          <p:val>
                                            <p:fltVal val="0"/>
                                          </p:val>
                                        </p:tav>
                                        <p:tav tm="100000">
                                          <p:val>
                                            <p:strVal val="#ppt_h"/>
                                          </p:val>
                                        </p:tav>
                                      </p:tavLst>
                                    </p:anim>
                                    <p:animEffect transition="in" filter="fade">
                                      <p:cBhvr>
                                        <p:cTn id="50" dur="500"/>
                                        <p:tgtEl>
                                          <p:spTgt spid="4113"/>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4112"/>
                                        </p:tgtEl>
                                        <p:attrNameLst>
                                          <p:attrName>style.visibility</p:attrName>
                                        </p:attrNameLst>
                                      </p:cBhvr>
                                      <p:to>
                                        <p:strVal val="visible"/>
                                      </p:to>
                                    </p:set>
                                    <p:anim calcmode="lin" valueType="num">
                                      <p:cBhvr>
                                        <p:cTn id="54" dur="500" fill="hold"/>
                                        <p:tgtEl>
                                          <p:spTgt spid="4112"/>
                                        </p:tgtEl>
                                        <p:attrNameLst>
                                          <p:attrName>ppt_w</p:attrName>
                                        </p:attrNameLst>
                                      </p:cBhvr>
                                      <p:tavLst>
                                        <p:tav tm="0">
                                          <p:val>
                                            <p:fltVal val="0"/>
                                          </p:val>
                                        </p:tav>
                                        <p:tav tm="100000">
                                          <p:val>
                                            <p:strVal val="#ppt_w"/>
                                          </p:val>
                                        </p:tav>
                                      </p:tavLst>
                                    </p:anim>
                                    <p:anim calcmode="lin" valueType="num">
                                      <p:cBhvr>
                                        <p:cTn id="55" dur="500" fill="hold"/>
                                        <p:tgtEl>
                                          <p:spTgt spid="4112"/>
                                        </p:tgtEl>
                                        <p:attrNameLst>
                                          <p:attrName>ppt_h</p:attrName>
                                        </p:attrNameLst>
                                      </p:cBhvr>
                                      <p:tavLst>
                                        <p:tav tm="0">
                                          <p:val>
                                            <p:fltVal val="0"/>
                                          </p:val>
                                        </p:tav>
                                        <p:tav tm="100000">
                                          <p:val>
                                            <p:strVal val="#ppt_h"/>
                                          </p:val>
                                        </p:tav>
                                      </p:tavLst>
                                    </p:anim>
                                    <p:animEffect transition="in" filter="fade">
                                      <p:cBhvr>
                                        <p:cTn id="56" dur="500"/>
                                        <p:tgtEl>
                                          <p:spTgt spid="4112"/>
                                        </p:tgtEl>
                                      </p:cBhvr>
                                    </p:animEffect>
                                  </p:childTnLst>
                                </p:cTn>
                              </p:par>
                            </p:childTnLst>
                          </p:cTn>
                        </p:par>
                        <p:par>
                          <p:cTn id="57" fill="hold">
                            <p:stCondLst>
                              <p:cond delay="4000"/>
                            </p:stCondLst>
                            <p:childTnLst>
                              <p:par>
                                <p:cTn id="58" presetID="2" presetClass="entr" presetSubtype="4" fill="hold" nodeType="after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 calcmode="lin" valueType="num">
                                      <p:cBhvr additive="base">
                                        <p:cTn id="6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childTnLst>
                          </p:cTn>
                        </p:par>
                        <p:par>
                          <p:cTn id="68" fill="hold">
                            <p:stCondLst>
                              <p:cond delay="5000"/>
                            </p:stCondLst>
                            <p:childTnLst>
                              <p:par>
                                <p:cTn id="69" presetID="53" presetClass="entr" presetSubtype="16"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Effect transition="in" filter="fade">
                                      <p:cBhvr>
                                        <p:cTn id="73" dur="500"/>
                                        <p:tgtEl>
                                          <p:spTgt spid="14"/>
                                        </p:tgtEl>
                                      </p:cBhvr>
                                    </p:animEffect>
                                  </p:childTnLst>
                                </p:cTn>
                              </p:par>
                            </p:childTnLst>
                          </p:cTn>
                        </p:par>
                        <p:par>
                          <p:cTn id="74" fill="hold">
                            <p:stCondLst>
                              <p:cond delay="5500"/>
                            </p:stCondLst>
                            <p:childTnLst>
                              <p:par>
                                <p:cTn id="75" presetID="53" presetClass="entr" presetSubtype="16"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par>
                          <p:cTn id="80" fill="hold">
                            <p:stCondLst>
                              <p:cond delay="6000"/>
                            </p:stCondLst>
                            <p:childTnLst>
                              <p:par>
                                <p:cTn id="81" presetID="53" presetClass="entr" presetSubtype="16"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par>
                          <p:cTn id="86" fill="hold">
                            <p:stCondLst>
                              <p:cond delay="6500"/>
                            </p:stCondLst>
                            <p:childTnLst>
                              <p:par>
                                <p:cTn id="87" presetID="53" presetClass="entr" presetSubtype="16" fill="hold" nodeType="after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childTnLst>
                          </p:cTn>
                        </p:par>
                        <p:par>
                          <p:cTn id="92" fill="hold">
                            <p:stCondLst>
                              <p:cond delay="7000"/>
                            </p:stCondLst>
                            <p:childTnLst>
                              <p:par>
                                <p:cTn id="93" presetID="53" presetClass="entr" presetSubtype="16"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14 Rectángulo"/>
          <p:cNvSpPr/>
          <p:nvPr/>
        </p:nvSpPr>
        <p:spPr>
          <a:xfrm>
            <a:off x="3263011" y="3545632"/>
            <a:ext cx="18065078" cy="8802410"/>
          </a:xfrm>
          <a:prstGeom prst="rect">
            <a:avLst/>
          </a:prstGeom>
          <a:noFill/>
        </p:spPr>
        <p:txBody>
          <a:bodyPr wrap="square" lIns="182880" tIns="91440" rIns="182880" bIns="91440">
            <a:spAutoFit/>
          </a:bodyPr>
          <a:lstStyle/>
          <a:p>
            <a:pPr algn="ctr"/>
            <a:r>
              <a:rPr lang="es-ES" sz="8000" dirty="0" err="1">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Seminary</a:t>
            </a:r>
            <a:endParaRPr lang="es-ES" sz="800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a:p>
            <a:pPr algn="ctr"/>
            <a:r>
              <a:rPr lang="es-ES" sz="8000" dirty="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rPr>
              <a:t>Seminario</a:t>
            </a:r>
          </a:p>
          <a:p>
            <a:r>
              <a:rPr lang="es-ES" sz="8000" dirty="0" err="1">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rPr>
              <a:t>Séminaire</a:t>
            </a:r>
            <a:endParaRPr lang="es-ES" sz="8000" dirty="0">
              <a:ln w="19050">
                <a:solidFill>
                  <a:schemeClr val="tx2">
                    <a:tint val="1000"/>
                  </a:schemeClr>
                </a:solidFill>
                <a:prstDash val="solid"/>
              </a:ln>
              <a:solidFill>
                <a:srgbClr val="00B0F0"/>
              </a:solidFill>
              <a:effectLst>
                <a:outerShdw blurRad="50000" dist="50800" dir="7500000" algn="tl">
                  <a:srgbClr val="000000">
                    <a:shade val="5000"/>
                    <a:alpha val="35000"/>
                  </a:srgbClr>
                </a:outerShdw>
              </a:effectLst>
            </a:endParaRPr>
          </a:p>
          <a:p>
            <a:pPr algn="ctr"/>
            <a:br>
              <a:rPr lang="es-ES" sz="8000" dirty="0"/>
            </a:br>
            <a:r>
              <a:rPr lang="es-ES" sz="8000" dirty="0" err="1">
                <a:solidFill>
                  <a:srgbClr val="FFFF00"/>
                </a:solidFill>
              </a:rPr>
              <a:t>School</a:t>
            </a:r>
            <a:r>
              <a:rPr lang="es-ES" sz="8000" dirty="0">
                <a:solidFill>
                  <a:srgbClr val="FFFF00"/>
                </a:solidFill>
              </a:rPr>
              <a:t> </a:t>
            </a:r>
            <a:r>
              <a:rPr lang="es-ES" sz="8000" dirty="0" err="1">
                <a:solidFill>
                  <a:srgbClr val="FFFF00"/>
                </a:solidFill>
              </a:rPr>
              <a:t>by</a:t>
            </a:r>
            <a:r>
              <a:rPr lang="es-ES" sz="8000" dirty="0">
                <a:solidFill>
                  <a:srgbClr val="FFFF00"/>
                </a:solidFill>
              </a:rPr>
              <a:t> </a:t>
            </a:r>
            <a:r>
              <a:rPr lang="es-ES" sz="8000" dirty="0" err="1">
                <a:solidFill>
                  <a:srgbClr val="FFFF00"/>
                </a:solidFill>
              </a:rPr>
              <a:t>Extension</a:t>
            </a:r>
            <a:endParaRPr lang="es-ES" sz="8000"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a:p>
            <a:pPr algn="ctr"/>
            <a:r>
              <a:rPr lang="es-ES" sz="8000" dirty="0">
                <a:ln w="19050">
                  <a:solidFill>
                    <a:schemeClr val="tx2">
                      <a:tint val="1000"/>
                    </a:schemeClr>
                  </a:solidFill>
                  <a:prstDash val="solid"/>
                </a:ln>
                <a:solidFill>
                  <a:schemeClr val="bg1"/>
                </a:solidFill>
                <a:effectLst>
                  <a:outerShdw blurRad="50000" dist="50800" dir="7500000" algn="tl">
                    <a:srgbClr val="000000">
                      <a:shade val="5000"/>
                      <a:alpha val="35000"/>
                    </a:srgbClr>
                  </a:outerShdw>
                </a:effectLst>
              </a:rPr>
              <a:t>Escuela por Extensión</a:t>
            </a:r>
          </a:p>
          <a:p>
            <a:r>
              <a:rPr lang="es-ES" sz="8000" dirty="0" err="1">
                <a:ln w="19050">
                  <a:solidFill>
                    <a:schemeClr val="tx2">
                      <a:tint val="1000"/>
                    </a:schemeClr>
                  </a:solidFill>
                  <a:prstDash val="solid"/>
                </a:ln>
                <a:solidFill>
                  <a:srgbClr val="00B0F0"/>
                </a:solidFill>
                <a:effectLst>
                  <a:outerShdw blurRad="38100" dist="38100" dir="2700000" algn="tl">
                    <a:srgbClr val="000000">
                      <a:alpha val="43137"/>
                    </a:srgbClr>
                  </a:outerShdw>
                </a:effectLst>
              </a:rPr>
              <a:t>École</a:t>
            </a:r>
            <a:r>
              <a:rPr lang="es-ES" sz="8000" dirty="0">
                <a:ln w="19050">
                  <a:solidFill>
                    <a:schemeClr val="tx2">
                      <a:tint val="1000"/>
                    </a:schemeClr>
                  </a:solidFill>
                  <a:prstDash val="solid"/>
                </a:ln>
                <a:solidFill>
                  <a:srgbClr val="00B0F0"/>
                </a:solidFill>
                <a:effectLst>
                  <a:outerShdw blurRad="38100" dist="38100" dir="2700000" algn="tl">
                    <a:srgbClr val="000000">
                      <a:alpha val="43137"/>
                    </a:srgbClr>
                  </a:outerShdw>
                </a:effectLst>
              </a:rPr>
              <a:t> par </a:t>
            </a:r>
            <a:r>
              <a:rPr lang="es-ES" sz="8000" dirty="0" err="1">
                <a:ln w="19050">
                  <a:solidFill>
                    <a:schemeClr val="tx2">
                      <a:tint val="1000"/>
                    </a:schemeClr>
                  </a:solidFill>
                  <a:prstDash val="solid"/>
                </a:ln>
                <a:solidFill>
                  <a:srgbClr val="00B0F0"/>
                </a:solidFill>
                <a:effectLst>
                  <a:outerShdw blurRad="38100" dist="38100" dir="2700000" algn="tl">
                    <a:srgbClr val="000000">
                      <a:alpha val="43137"/>
                    </a:srgbClr>
                  </a:outerShdw>
                </a:effectLst>
              </a:rPr>
              <a:t>extension</a:t>
            </a:r>
            <a:endParaRPr lang="es-ES" sz="8000" dirty="0">
              <a:ln w="19050">
                <a:solidFill>
                  <a:schemeClr val="tx2">
                    <a:tint val="1000"/>
                  </a:schemeClr>
                </a:solidFill>
                <a:prstDash val="solid"/>
              </a:ln>
              <a:solidFill>
                <a:srgbClr val="00B0F0"/>
              </a:solidFill>
              <a:effectLst>
                <a:outerShdw blurRad="38100" dist="38100" dir="2700000" algn="tl">
                  <a:srgbClr val="000000">
                    <a:alpha val="43137"/>
                  </a:srgbClr>
                </a:outerShdw>
              </a:effectLst>
            </a:endParaRPr>
          </a:p>
        </p:txBody>
      </p:sp>
      <p:sp>
        <p:nvSpPr>
          <p:cNvPr id="16" name="Rectangle 2"/>
          <p:cNvSpPr txBox="1">
            <a:spLocks noChangeArrowheads="1"/>
          </p:cNvSpPr>
          <p:nvPr/>
        </p:nvSpPr>
        <p:spPr>
          <a:xfrm>
            <a:off x="0" y="1"/>
            <a:ext cx="24384000"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5400" dirty="0">
                <a:solidFill>
                  <a:srgbClr val="FFFF00"/>
                </a:solidFill>
              </a:rPr>
              <a:t>Materials - Sanctifying Grace: Professional Leadership Development</a:t>
            </a:r>
          </a:p>
          <a:p>
            <a:r>
              <a:rPr lang="en-US" sz="5400" dirty="0" err="1">
                <a:solidFill>
                  <a:schemeClr val="bg1"/>
                </a:solidFill>
              </a:rPr>
              <a:t>Materiales</a:t>
            </a:r>
            <a:r>
              <a:rPr lang="en-US" sz="5400" dirty="0">
                <a:solidFill>
                  <a:schemeClr val="bg1"/>
                </a:solidFill>
              </a:rPr>
              <a:t> – </a:t>
            </a:r>
            <a:r>
              <a:rPr lang="en-US" sz="5400" dirty="0" err="1">
                <a:solidFill>
                  <a:schemeClr val="bg1"/>
                </a:solidFill>
              </a:rPr>
              <a:t>Gracia</a:t>
            </a:r>
            <a:r>
              <a:rPr lang="en-US" sz="5400" dirty="0">
                <a:solidFill>
                  <a:schemeClr val="bg1"/>
                </a:solidFill>
              </a:rPr>
              <a:t> </a:t>
            </a:r>
            <a:r>
              <a:rPr lang="en-US" sz="5400" dirty="0" err="1">
                <a:solidFill>
                  <a:schemeClr val="bg1"/>
                </a:solidFill>
              </a:rPr>
              <a:t>Santificadora</a:t>
            </a:r>
            <a:r>
              <a:rPr lang="en-US" sz="5400" dirty="0">
                <a:solidFill>
                  <a:schemeClr val="bg1"/>
                </a:solidFill>
              </a:rPr>
              <a:t> </a:t>
            </a:r>
            <a:r>
              <a:rPr lang="en-US" sz="5400" dirty="0">
                <a:solidFill>
                  <a:schemeClr val="bg1"/>
                </a:solidFill>
                <a:effectLst/>
              </a:rPr>
              <a:t>: </a:t>
            </a:r>
            <a:r>
              <a:rPr lang="es-GT" sz="5400" dirty="0">
                <a:solidFill>
                  <a:schemeClr val="bg1"/>
                </a:solidFill>
                <a:effectLst/>
              </a:rPr>
              <a:t>Desarrollo Profesional de Liderazgo</a:t>
            </a:r>
          </a:p>
          <a:p>
            <a:r>
              <a:rPr lang="es-GT" sz="5400" dirty="0">
                <a:solidFill>
                  <a:srgbClr val="00B0F0"/>
                </a:solidFill>
                <a:effectLst/>
              </a:rPr>
              <a:t>Matériel - Grâce sanctifiante : Développement du leadership professionnel</a:t>
            </a:r>
          </a:p>
          <a:p>
            <a:endParaRPr lang="en-US" sz="7200" dirty="0">
              <a:solidFill>
                <a:schemeClr val="tx1"/>
              </a:solidFill>
              <a:effectLst/>
            </a:endParaRPr>
          </a:p>
        </p:txBody>
      </p:sp>
    </p:spTree>
    <p:extLst>
      <p:ext uri="{BB962C8B-B14F-4D97-AF65-F5344CB8AC3E}">
        <p14:creationId xmlns:p14="http://schemas.microsoft.com/office/powerpoint/2010/main" val="43030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 calcmode="lin" valueType="num">
                                      <p:cBhvr additive="base">
                                        <p:cTn id="1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 calcmode="lin" valueType="num">
                                      <p:cBhvr additive="base">
                                        <p:cTn id="23"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 calcmode="lin" valueType="num">
                                      <p:cBhvr additive="base">
                                        <p:cTn id="2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40279"/>
            <a:ext cx="24384000" cy="1644650"/>
          </a:xfrm>
        </p:spPr>
        <p:txBody>
          <a:bodyPr>
            <a:noAutofit/>
          </a:bodyPr>
          <a:lstStyle/>
          <a:p>
            <a:r>
              <a:rPr lang="en-US" sz="4800" dirty="0">
                <a:solidFill>
                  <a:srgbClr val="FFFF00"/>
                </a:solidFill>
              </a:rPr>
              <a:t>Materials - Sanctifying Grace: Continuing Education for Life and Service</a:t>
            </a:r>
            <a:br>
              <a:rPr lang="en-US" sz="4800" dirty="0">
                <a:solidFill>
                  <a:srgbClr val="FFFF00"/>
                </a:solidFill>
              </a:rPr>
            </a:br>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Santificadora</a:t>
            </a:r>
            <a:r>
              <a:rPr lang="en-US" sz="4800" dirty="0">
                <a:solidFill>
                  <a:schemeClr val="bg1"/>
                </a:solidFill>
              </a:rPr>
              <a:t> : </a:t>
            </a:r>
            <a:r>
              <a:rPr lang="es-GT" sz="4800" dirty="0">
                <a:solidFill>
                  <a:schemeClr val="bg1"/>
                </a:solidFill>
              </a:rPr>
              <a:t> Educación Continual para la Vida y el Servicio</a:t>
            </a:r>
            <a:br>
              <a:rPr lang="es-GT" sz="4800" dirty="0">
                <a:solidFill>
                  <a:schemeClr val="tx1"/>
                </a:solidFill>
              </a:rPr>
            </a:br>
            <a:r>
              <a:rPr lang="es-GT" sz="4800" dirty="0">
                <a:solidFill>
                  <a:srgbClr val="00B0F0"/>
                </a:solidFill>
              </a:rPr>
              <a:t>Matériel - Grâce sanctifiante : Formation continue pour la vie et le service</a:t>
            </a:r>
            <a:endParaRPr lang="en-US" sz="4800" dirty="0">
              <a:solidFill>
                <a:srgbClr val="00B0F0"/>
              </a:solidFill>
            </a:endParaRPr>
          </a:p>
        </p:txBody>
      </p:sp>
      <p:pic>
        <p:nvPicPr>
          <p:cNvPr id="4100" name="Picture 4" descr="C:\Users\Monte Cyr\Documents\Discipleship\Articles, Publications\And So you Call Yourself a Christian\And So You Call Yourself a Christian - Spanish.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510" y="2610256"/>
            <a:ext cx="2753768" cy="4309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Monte Cyr\Documents\Discipleship\Articles, Publications\Vital Beliefs - Jim Hampton bu 7-02\Vital Beliefs (Creencias Vitales) Cover - Front (Spanis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74503" y="8450910"/>
            <a:ext cx="3558458" cy="4690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0" descr="C:\Users\Monte Cyr\Documents\Discipleship\Conversion Folder - jpg\Total cover (Spanish)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750147" y="8526251"/>
            <a:ext cx="3613282" cy="46107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407025" y="8490483"/>
            <a:ext cx="3788806" cy="47042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a:ext>
            </a:extLst>
          </a:blip>
          <a:stretch>
            <a:fillRect/>
          </a:stretch>
        </p:blipFill>
        <p:spPr bwMode="auto">
          <a:xfrm>
            <a:off x="8325455" y="8490483"/>
            <a:ext cx="3295070" cy="46465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ph.com/vcmedia/2350/2350418.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41893" y="2552560"/>
            <a:ext cx="2838450" cy="430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047985" y="2656715"/>
            <a:ext cx="3247034" cy="4263478"/>
          </a:xfrm>
          <a:prstGeom prst="rect">
            <a:avLst/>
          </a:prstGeom>
          <a:ln>
            <a:solidFill>
              <a:schemeClr val="tx1"/>
            </a:solidFill>
          </a:ln>
        </p:spPr>
      </p:pic>
      <p:pic>
        <p:nvPicPr>
          <p:cNvPr id="23" name="Picture 2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6944528" y="2593321"/>
            <a:ext cx="3312368" cy="432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fltVal val="0"/>
                                          </p:val>
                                        </p:tav>
                                        <p:tav tm="100000">
                                          <p:val>
                                            <p:strVal val="#ppt_h"/>
                                          </p:val>
                                        </p:tav>
                                      </p:tavLst>
                                    </p:anim>
                                    <p:animEffect transition="in" filter="fade">
                                      <p:cBhvr>
                                        <p:cTn id="9" dur="500"/>
                                        <p:tgtEl>
                                          <p:spTgt spid="410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076"/>
                                        </p:tgtEl>
                                        <p:attrNameLst>
                                          <p:attrName>style.visibility</p:attrName>
                                        </p:attrNameLst>
                                      </p:cBhvr>
                                      <p:to>
                                        <p:strVal val="visible"/>
                                      </p:to>
                                    </p:set>
                                    <p:anim calcmode="lin" valueType="num">
                                      <p:cBhvr>
                                        <p:cTn id="48" dur="500" fill="hold"/>
                                        <p:tgtEl>
                                          <p:spTgt spid="3076"/>
                                        </p:tgtEl>
                                        <p:attrNameLst>
                                          <p:attrName>ppt_w</p:attrName>
                                        </p:attrNameLst>
                                      </p:cBhvr>
                                      <p:tavLst>
                                        <p:tav tm="0">
                                          <p:val>
                                            <p:fltVal val="0"/>
                                          </p:val>
                                        </p:tav>
                                        <p:tav tm="100000">
                                          <p:val>
                                            <p:strVal val="#ppt_w"/>
                                          </p:val>
                                        </p:tav>
                                      </p:tavLst>
                                    </p:anim>
                                    <p:anim calcmode="lin" valueType="num">
                                      <p:cBhvr>
                                        <p:cTn id="49" dur="500" fill="hold"/>
                                        <p:tgtEl>
                                          <p:spTgt spid="3076"/>
                                        </p:tgtEl>
                                        <p:attrNameLst>
                                          <p:attrName>ppt_h</p:attrName>
                                        </p:attrNameLst>
                                      </p:cBhvr>
                                      <p:tavLst>
                                        <p:tav tm="0">
                                          <p:val>
                                            <p:fltVal val="0"/>
                                          </p:val>
                                        </p:tav>
                                        <p:tav tm="100000">
                                          <p:val>
                                            <p:strVal val="#ppt_h"/>
                                          </p:val>
                                        </p:tav>
                                      </p:tavLst>
                                    </p:anim>
                                    <p:animEffect transition="in" filter="fade">
                                      <p:cBhvr>
                                        <p:cTn id="50" dur="500"/>
                                        <p:tgtEl>
                                          <p:spTgt spid="307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p:cTn id="55" dur="500" fill="hold"/>
                                        <p:tgtEl>
                                          <p:spTgt spid="2"/>
                                        </p:tgtEl>
                                        <p:attrNameLst>
                                          <p:attrName>ppt_w</p:attrName>
                                        </p:attrNameLst>
                                      </p:cBhvr>
                                      <p:tavLst>
                                        <p:tav tm="0">
                                          <p:val>
                                            <p:fltVal val="0"/>
                                          </p:val>
                                        </p:tav>
                                        <p:tav tm="100000">
                                          <p:val>
                                            <p:strVal val="#ppt_w"/>
                                          </p:val>
                                        </p:tav>
                                      </p:tavLst>
                                    </p:anim>
                                    <p:anim calcmode="lin" valueType="num">
                                      <p:cBhvr>
                                        <p:cTn id="56" dur="500" fill="hold"/>
                                        <p:tgtEl>
                                          <p:spTgt spid="2"/>
                                        </p:tgtEl>
                                        <p:attrNameLst>
                                          <p:attrName>ppt_h</p:attrName>
                                        </p:attrNameLst>
                                      </p:cBhvr>
                                      <p:tavLst>
                                        <p:tav tm="0">
                                          <p:val>
                                            <p:fltVal val="0"/>
                                          </p:val>
                                        </p:tav>
                                        <p:tav tm="100000">
                                          <p:val>
                                            <p:strVal val="#ppt_h"/>
                                          </p:val>
                                        </p:tav>
                                      </p:tavLst>
                                    </p:anim>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F30CE-F73C-BF4D-9C10-B7D43F4CC4F2}"/>
              </a:ext>
            </a:extLst>
          </p:cNvPr>
          <p:cNvPicPr>
            <a:picLocks noChangeAspect="1"/>
          </p:cNvPicPr>
          <p:nvPr/>
        </p:nvPicPr>
        <p:blipFill rotWithShape="1">
          <a:blip r:embed="rId3">
            <a:extLst>
              <a:ext uri="{28A0092B-C50C-407E-A947-70E740481C1C}">
                <a14:useLocalDpi xmlns:a14="http://schemas.microsoft.com/office/drawing/2010/main" val="0"/>
              </a:ext>
            </a:extLst>
          </a:blip>
          <a:srcRect l="27203" t="16041" r="27482" b="6944"/>
          <a:stretch/>
        </p:blipFill>
        <p:spPr>
          <a:xfrm>
            <a:off x="6654800" y="23368"/>
            <a:ext cx="10185400" cy="10819528"/>
          </a:xfrm>
          <a:prstGeom prst="rect">
            <a:avLst/>
          </a:prstGeom>
        </p:spPr>
      </p:pic>
      <p:sp>
        <p:nvSpPr>
          <p:cNvPr id="7" name="Oval 6">
            <a:extLst>
              <a:ext uri="{FF2B5EF4-FFF2-40B4-BE49-F238E27FC236}">
                <a16:creationId xmlns:a16="http://schemas.microsoft.com/office/drawing/2014/main" id="{AB612728-70DD-AA4E-85D9-96EB97D7910F}"/>
              </a:ext>
            </a:extLst>
          </p:cNvPr>
          <p:cNvSpPr/>
          <p:nvPr/>
        </p:nvSpPr>
        <p:spPr>
          <a:xfrm>
            <a:off x="8069591" y="2378341"/>
            <a:ext cx="3454896" cy="2543744"/>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C97A21FE-FD77-BD45-81BD-F02B03005F1E}"/>
              </a:ext>
            </a:extLst>
          </p:cNvPr>
          <p:cNvSpPr txBox="1"/>
          <p:nvPr/>
        </p:nvSpPr>
        <p:spPr>
          <a:xfrm>
            <a:off x="2154534" y="10776857"/>
            <a:ext cx="19366523"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rgbClr val="FFFF00"/>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lang="en-GT" sz="6000" dirty="0">
                <a:solidFill>
                  <a:schemeClr val="bg1"/>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317699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l="13273" t="17943" r="14093" b="6097"/>
          <a:stretch/>
        </p:blipFill>
        <p:spPr>
          <a:xfrm>
            <a:off x="4363560" y="66562"/>
            <a:ext cx="15753240" cy="10296638"/>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4042768" y="1445568"/>
            <a:ext cx="6048672" cy="5904656"/>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TextBox 6">
            <a:extLst>
              <a:ext uri="{FF2B5EF4-FFF2-40B4-BE49-F238E27FC236}">
                <a16:creationId xmlns:a16="http://schemas.microsoft.com/office/drawing/2014/main" id="{A114AEEE-F2C1-4446-A1F9-C8CC23C77D86}"/>
              </a:ext>
            </a:extLst>
          </p:cNvPr>
          <p:cNvSpPr txBox="1"/>
          <p:nvPr/>
        </p:nvSpPr>
        <p:spPr>
          <a:xfrm>
            <a:off x="2560934" y="10776857"/>
            <a:ext cx="19366523"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rgbClr val="FFFF00"/>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lang="en-GT" sz="6000" dirty="0">
                <a:solidFill>
                  <a:schemeClr val="bg1"/>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172354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l="12043" t="14593" r="15772" b="5762"/>
          <a:stretch/>
        </p:blipFill>
        <p:spPr>
          <a:xfrm>
            <a:off x="3860799" y="66562"/>
            <a:ext cx="16077898" cy="11797692"/>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860799" y="-219160"/>
            <a:ext cx="7920880" cy="1271595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TextBox 6">
            <a:extLst>
              <a:ext uri="{FF2B5EF4-FFF2-40B4-BE49-F238E27FC236}">
                <a16:creationId xmlns:a16="http://schemas.microsoft.com/office/drawing/2014/main" id="{BE6836CC-8BC4-2F44-805C-CAFEB4CF1AE8}"/>
              </a:ext>
            </a:extLst>
          </p:cNvPr>
          <p:cNvSpPr txBox="1"/>
          <p:nvPr/>
        </p:nvSpPr>
        <p:spPr>
          <a:xfrm>
            <a:off x="0" y="11864254"/>
            <a:ext cx="2438400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FFFF00"/>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lang="en-GT" sz="3600" dirty="0">
                <a:solidFill>
                  <a:schemeClr val="bg1"/>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42553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a:extLst>
              <a:ext uri="{28A0092B-C50C-407E-A947-70E740481C1C}">
                <a14:useLocalDpi xmlns:a14="http://schemas.microsoft.com/office/drawing/2010/main" val="0"/>
              </a:ext>
            </a:extLst>
          </a:blip>
          <a:srcRect l="10503" t="17629" r="12525" b="5779"/>
          <a:stretch/>
        </p:blipFill>
        <p:spPr>
          <a:xfrm>
            <a:off x="2505913" y="66562"/>
            <a:ext cx="18969971" cy="11797691"/>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251199" y="1320800"/>
            <a:ext cx="6364223" cy="2057400"/>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6D5BDD77-0A1B-5647-B6CF-C7A43C1E8169}"/>
              </a:ext>
            </a:extLst>
          </p:cNvPr>
          <p:cNvSpPr txBox="1"/>
          <p:nvPr/>
        </p:nvSpPr>
        <p:spPr>
          <a:xfrm>
            <a:off x="0" y="11864254"/>
            <a:ext cx="2438400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FFFF00"/>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lang="en-GT" sz="3600" dirty="0">
                <a:solidFill>
                  <a:schemeClr val="bg1"/>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
        <p:nvSpPr>
          <p:cNvPr id="8" name="Oval 7">
            <a:extLst>
              <a:ext uri="{FF2B5EF4-FFF2-40B4-BE49-F238E27FC236}">
                <a16:creationId xmlns:a16="http://schemas.microsoft.com/office/drawing/2014/main" id="{E601DDA4-5ADA-5E41-BF24-B5FFA82F312E}"/>
              </a:ext>
            </a:extLst>
          </p:cNvPr>
          <p:cNvSpPr/>
          <p:nvPr/>
        </p:nvSpPr>
        <p:spPr>
          <a:xfrm>
            <a:off x="14947280" y="7772400"/>
            <a:ext cx="5118720" cy="129460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64303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999368" y="5711903"/>
            <a:ext cx="21342032" cy="72430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17 July – </a:t>
            </a:r>
            <a:r>
              <a:rPr lang="en-US" sz="4800" i="1" dirty="0">
                <a:solidFill>
                  <a:srgbClr val="FFFF00"/>
                </a:solidFill>
                <a:sym typeface="Gotham Light"/>
              </a:rPr>
              <a:t>Next steps along the Journey of Grace – What do I do now?</a:t>
            </a:r>
            <a:r>
              <a:rPr lang="en-US" sz="4800" dirty="0">
                <a:solidFill>
                  <a:srgbClr val="FFFF00"/>
                </a:solidFill>
                <a:sym typeface="Gotham Light"/>
              </a:rPr>
              <a:t>, by Rev. Monte Cyr, Discipleship Ministries Coordinator, Mesoamerica Region. </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17 </a:t>
            </a:r>
            <a:r>
              <a:rPr lang="en-US" sz="4800" dirty="0" err="1">
                <a:sym typeface="Gotham Light"/>
              </a:rPr>
              <a:t>julio</a:t>
            </a:r>
            <a:r>
              <a:rPr lang="en-US" sz="4800" dirty="0">
                <a:sym typeface="Gotham Light"/>
              </a:rPr>
              <a:t> - </a:t>
            </a:r>
            <a:r>
              <a:rPr lang="en-US" sz="4800" i="1" dirty="0" err="1">
                <a:sym typeface="Gotham Light"/>
              </a:rPr>
              <a:t>Próximos</a:t>
            </a:r>
            <a:r>
              <a:rPr lang="en-US" sz="4800" i="1" dirty="0">
                <a:sym typeface="Gotham Light"/>
              </a:rPr>
              <a:t> pasos </a:t>
            </a:r>
            <a:r>
              <a:rPr lang="en-US" sz="4800" i="1" dirty="0" err="1">
                <a:sym typeface="Gotham Light"/>
              </a:rPr>
              <a:t>en</a:t>
            </a:r>
            <a:r>
              <a:rPr lang="en-US" sz="4800" i="1" dirty="0">
                <a:sym typeface="Gotham Light"/>
              </a:rPr>
              <a:t> el Sendero </a:t>
            </a:r>
            <a:r>
              <a:rPr lang="en-US" sz="4800" i="1" dirty="0" err="1">
                <a:sym typeface="Gotham Light"/>
              </a:rPr>
              <a:t>en</a:t>
            </a:r>
            <a:r>
              <a:rPr lang="en-US" sz="4800" i="1" dirty="0">
                <a:sym typeface="Gotham Light"/>
              </a:rPr>
              <a:t> la </a:t>
            </a:r>
            <a:r>
              <a:rPr lang="en-US" sz="4800" i="1" dirty="0" err="1">
                <a:sym typeface="Gotham Light"/>
              </a:rPr>
              <a:t>Gracia</a:t>
            </a:r>
            <a:r>
              <a:rPr lang="en-US" sz="4800" i="1" dirty="0">
                <a:sym typeface="Gotham Light"/>
              </a:rPr>
              <a:t> - ¿</a:t>
            </a:r>
            <a:r>
              <a:rPr lang="en-US" sz="4800" i="1" dirty="0" err="1">
                <a:sym typeface="Gotham Light"/>
              </a:rPr>
              <a:t>Qué</a:t>
            </a:r>
            <a:r>
              <a:rPr lang="en-US" sz="4800" i="1" dirty="0">
                <a:sym typeface="Gotham Light"/>
              </a:rPr>
              <a:t> </a:t>
            </a:r>
            <a:r>
              <a:rPr lang="en-US" sz="4800" i="1" dirty="0" err="1">
                <a:sym typeface="Gotham Light"/>
              </a:rPr>
              <a:t>hago</a:t>
            </a:r>
            <a:r>
              <a:rPr lang="en-US" sz="4800" i="1" dirty="0">
                <a:sym typeface="Gotham Light"/>
              </a:rPr>
              <a:t> </a:t>
            </a:r>
            <a:r>
              <a:rPr lang="en-US" sz="4800" i="1" dirty="0" err="1">
                <a:sym typeface="Gotham Light"/>
              </a:rPr>
              <a:t>ahora</a:t>
            </a:r>
            <a:r>
              <a:rPr lang="en-US" sz="4800" i="1" dirty="0">
                <a:sym typeface="Gotham Light"/>
              </a:rPr>
              <a:t>?</a:t>
            </a:r>
            <a:r>
              <a:rPr lang="en-US" sz="4800" dirty="0">
                <a:sym typeface="Gotham Light"/>
              </a:rPr>
              <a:t>, por el Rev. Monte Cyr, </a:t>
            </a:r>
            <a:r>
              <a:rPr lang="en-US" sz="4800" dirty="0" err="1">
                <a:sym typeface="Gotham Light"/>
              </a:rPr>
              <a:t>Coordinador</a:t>
            </a:r>
            <a:r>
              <a:rPr lang="en-US" sz="4800" dirty="0">
                <a:sym typeface="Gotham Light"/>
              </a:rPr>
              <a:t> de </a:t>
            </a:r>
            <a:r>
              <a:rPr lang="en-US" sz="4800" dirty="0" err="1">
                <a:sym typeface="Gotham Light"/>
              </a:rPr>
              <a:t>Ministerios</a:t>
            </a:r>
            <a:r>
              <a:rPr lang="en-US" sz="4800" dirty="0">
                <a:sym typeface="Gotham Light"/>
              </a:rPr>
              <a:t> de </a:t>
            </a:r>
            <a:r>
              <a:rPr lang="en-US" sz="4800" dirty="0" err="1">
                <a:sym typeface="Gotham Light"/>
              </a:rPr>
              <a:t>Discipulado</a:t>
            </a:r>
            <a:r>
              <a:rPr lang="en-US" sz="4800" dirty="0">
                <a:sym typeface="Gotham Light"/>
              </a:rPr>
              <a:t>, </a:t>
            </a:r>
            <a:r>
              <a:rPr lang="en-US" sz="4800" dirty="0" err="1">
                <a:sym typeface="Gotham Light"/>
              </a:rPr>
              <a:t>Región</a:t>
            </a:r>
            <a:r>
              <a:rPr lang="en-US" sz="4800" dirty="0">
                <a:sym typeface="Gotham Light"/>
              </a:rPr>
              <a:t> </a:t>
            </a:r>
            <a:r>
              <a:rPr lang="en-US" sz="4800" dirty="0" err="1">
                <a:sym typeface="Gotham Light"/>
              </a:rPr>
              <a:t>Mesoamérica</a:t>
            </a:r>
            <a:r>
              <a:rPr lang="en-US" sz="4800" dirty="0">
                <a:sym typeface="Gotham Light"/>
              </a:rPr>
              <a:t>.</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17 </a:t>
            </a:r>
            <a:r>
              <a:rPr lang="en-US" sz="4800" dirty="0" err="1">
                <a:solidFill>
                  <a:schemeClr val="accent1">
                    <a:lumMod val="40000"/>
                    <a:lumOff val="60000"/>
                  </a:schemeClr>
                </a:solidFill>
                <a:sym typeface="Gotham Light"/>
              </a:rPr>
              <a:t>juillet</a:t>
            </a:r>
            <a:r>
              <a:rPr lang="en-US" sz="4800" dirty="0">
                <a:solidFill>
                  <a:schemeClr val="accent1">
                    <a:lumMod val="40000"/>
                    <a:lumOff val="60000"/>
                  </a:schemeClr>
                </a:solidFill>
                <a:sym typeface="Gotham Light"/>
              </a:rPr>
              <a:t> – </a:t>
            </a:r>
            <a:r>
              <a:rPr lang="en-US" sz="4800" i="1" dirty="0" err="1">
                <a:solidFill>
                  <a:schemeClr val="accent1">
                    <a:lumMod val="40000"/>
                    <a:lumOff val="60000"/>
                  </a:schemeClr>
                </a:solidFill>
                <a:sym typeface="Gotham Light"/>
              </a:rPr>
              <a:t>Prochaines</a:t>
            </a:r>
            <a:r>
              <a:rPr lang="en-US" sz="4800" i="1" dirty="0">
                <a:solidFill>
                  <a:schemeClr val="accent1">
                    <a:lumMod val="40000"/>
                    <a:lumOff val="60000"/>
                  </a:schemeClr>
                </a:solidFill>
                <a:sym typeface="Gotham Light"/>
              </a:rPr>
              <a:t> étapes du </a:t>
            </a:r>
            <a:r>
              <a:rPr lang="en-US" sz="4800" i="1" dirty="0" err="1">
                <a:solidFill>
                  <a:schemeClr val="accent1">
                    <a:lumMod val="40000"/>
                    <a:lumOff val="60000"/>
                  </a:schemeClr>
                </a:solidFill>
                <a:sym typeface="Gotham Light"/>
              </a:rPr>
              <a:t>Parcours</a:t>
            </a:r>
            <a:r>
              <a:rPr lang="en-US" sz="4800" i="1" dirty="0">
                <a:solidFill>
                  <a:schemeClr val="accent1">
                    <a:lumMod val="40000"/>
                    <a:lumOff val="60000"/>
                  </a:schemeClr>
                </a:solidFill>
                <a:sym typeface="Gotham Light"/>
              </a:rPr>
              <a:t> de la grâce – Que </a:t>
            </a:r>
            <a:r>
              <a:rPr lang="en-US" sz="4800" i="1" dirty="0" err="1">
                <a:solidFill>
                  <a:schemeClr val="accent1">
                    <a:lumMod val="40000"/>
                    <a:lumOff val="60000"/>
                  </a:schemeClr>
                </a:solidFill>
                <a:sym typeface="Gotham Light"/>
              </a:rPr>
              <a:t>dois</a:t>
            </a:r>
            <a:r>
              <a:rPr lang="en-US" sz="4800" i="1" dirty="0">
                <a:solidFill>
                  <a:schemeClr val="accent1">
                    <a:lumMod val="40000"/>
                    <a:lumOff val="60000"/>
                  </a:schemeClr>
                </a:solidFill>
                <a:sym typeface="Gotham Light"/>
              </a:rPr>
              <a:t>-je faire </a:t>
            </a:r>
            <a:r>
              <a:rPr lang="en-US" sz="4800" i="1" dirty="0" err="1">
                <a:solidFill>
                  <a:schemeClr val="accent1">
                    <a:lumMod val="40000"/>
                    <a:lumOff val="60000"/>
                  </a:schemeClr>
                </a:solidFill>
                <a:sym typeface="Gotham Light"/>
              </a:rPr>
              <a:t>maintenant</a:t>
            </a:r>
            <a:r>
              <a:rPr lang="en-US" sz="4800" i="1" dirty="0">
                <a:solidFill>
                  <a:schemeClr val="accent1">
                    <a:lumMod val="40000"/>
                    <a:lumOff val="60000"/>
                  </a:schemeClr>
                </a:solidFill>
                <a:sym typeface="Gotham Light"/>
              </a:rPr>
              <a:t>?, </a:t>
            </a:r>
            <a:r>
              <a:rPr lang="en-US" sz="4800" dirty="0">
                <a:solidFill>
                  <a:schemeClr val="accent1">
                    <a:lumMod val="40000"/>
                    <a:lumOff val="60000"/>
                  </a:schemeClr>
                </a:solidFill>
                <a:sym typeface="Gotham Light"/>
              </a:rPr>
              <a:t>par le </a:t>
            </a:r>
            <a:r>
              <a:rPr lang="en-US" sz="4800" dirty="0" err="1">
                <a:solidFill>
                  <a:schemeClr val="accent1">
                    <a:lumMod val="40000"/>
                    <a:lumOff val="60000"/>
                  </a:schemeClr>
                </a:solidFill>
                <a:sym typeface="Gotham Light"/>
              </a:rPr>
              <a:t>Rév</a:t>
            </a:r>
            <a:r>
              <a:rPr lang="en-US" sz="4800" dirty="0">
                <a:solidFill>
                  <a:schemeClr val="accent1">
                    <a:lumMod val="40000"/>
                    <a:lumOff val="60000"/>
                  </a:schemeClr>
                </a:solidFill>
                <a:sym typeface="Gotham Light"/>
              </a:rPr>
              <a:t>. Monte Cyr, </a:t>
            </a:r>
            <a:r>
              <a:rPr lang="en-US" sz="4800" dirty="0" err="1">
                <a:solidFill>
                  <a:schemeClr val="accent1">
                    <a:lumMod val="40000"/>
                    <a:lumOff val="60000"/>
                  </a:schemeClr>
                </a:solidFill>
                <a:sym typeface="Gotham Light"/>
              </a:rPr>
              <a:t>Coordinateur</a:t>
            </a:r>
            <a:r>
              <a:rPr lang="en-US" sz="4800" dirty="0">
                <a:solidFill>
                  <a:schemeClr val="accent1">
                    <a:lumMod val="40000"/>
                    <a:lumOff val="60000"/>
                  </a:schemeClr>
                </a:solidFill>
                <a:sym typeface="Gotham Light"/>
              </a:rPr>
              <a:t> des </a:t>
            </a:r>
            <a:r>
              <a:rPr lang="en-US" sz="4800" dirty="0" err="1">
                <a:solidFill>
                  <a:schemeClr val="accent1">
                    <a:lumMod val="40000"/>
                    <a:lumOff val="60000"/>
                  </a:schemeClr>
                </a:solidFill>
                <a:sym typeface="Gotham Light"/>
              </a:rPr>
              <a:t>Ministères</a:t>
            </a:r>
            <a:r>
              <a:rPr lang="en-US" sz="4800" dirty="0">
                <a:solidFill>
                  <a:schemeClr val="accent1">
                    <a:lumMod val="40000"/>
                    <a:lumOff val="60000"/>
                  </a:schemeClr>
                </a:solidFill>
                <a:sym typeface="Gotham Light"/>
              </a:rPr>
              <a:t> de la formation de disciples, </a:t>
            </a:r>
            <a:r>
              <a:rPr lang="en-US" sz="4800" dirty="0" err="1">
                <a:solidFill>
                  <a:schemeClr val="accent1">
                    <a:lumMod val="40000"/>
                    <a:lumOff val="60000"/>
                  </a:schemeClr>
                </a:solidFill>
                <a:sym typeface="Gotham Light"/>
              </a:rPr>
              <a:t>Région</a:t>
            </a:r>
            <a:r>
              <a:rPr lang="en-US" sz="4800" dirty="0">
                <a:solidFill>
                  <a:schemeClr val="accent1">
                    <a:lumMod val="40000"/>
                    <a:lumOff val="60000"/>
                  </a:schemeClr>
                </a:solidFill>
                <a:sym typeface="Gotham Light"/>
              </a:rPr>
              <a:t> </a:t>
            </a:r>
            <a:r>
              <a:rPr lang="en-US" sz="4800" dirty="0" err="1">
                <a:solidFill>
                  <a:schemeClr val="accent1">
                    <a:lumMod val="40000"/>
                    <a:lumOff val="60000"/>
                  </a:schemeClr>
                </a:solidFill>
                <a:sym typeface="Gotham Light"/>
              </a:rPr>
              <a:t>Méso-Amérique</a:t>
            </a:r>
            <a:r>
              <a:rPr lang="en-US" sz="4800" dirty="0">
                <a:solidFill>
                  <a:schemeClr val="accent1">
                    <a:lumMod val="40000"/>
                    <a:lumOff val="60000"/>
                  </a:schemeClr>
                </a:solidFill>
                <a:sym typeface="Gotham Light"/>
              </a:rPr>
              <a:t>.</a:t>
            </a:r>
          </a:p>
        </p:txBody>
      </p:sp>
      <p:pic>
        <p:nvPicPr>
          <p:cNvPr id="15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4064000" y="614188"/>
            <a:ext cx="17317239"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to help you walk, and accompany others, on this Journey of Grace</a:t>
            </a:r>
          </a:p>
          <a:p>
            <a:pPr>
              <a:defRPr sz="4000" b="0">
                <a:solidFill>
                  <a:srgbClr val="FFFFFF"/>
                </a:solidFill>
                <a:latin typeface="Gotham Light"/>
                <a:ea typeface="Gotham Light"/>
                <a:cs typeface="Gotham Light"/>
                <a:sym typeface="Gotham Light"/>
              </a:defRPr>
            </a:pP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para </a:t>
            </a:r>
            <a:r>
              <a:rPr lang="en-US" sz="4800" dirty="0" err="1">
                <a:solidFill>
                  <a:schemeClr val="bg1"/>
                </a:solidFill>
                <a:latin typeface="Gotham" panose="02000604030000020004" pitchFamily="2" charset="0"/>
                <a:sym typeface="Gotham Light"/>
              </a:rPr>
              <a:t>ayudarlo</a:t>
            </a:r>
            <a:r>
              <a:rPr lang="en-US" sz="4800" dirty="0">
                <a:solidFill>
                  <a:schemeClr val="bg1"/>
                </a:solidFill>
                <a:latin typeface="Gotham" panose="02000604030000020004" pitchFamily="2" charset="0"/>
                <a:sym typeface="Gotham Light"/>
              </a:rPr>
              <a:t> a </a:t>
            </a:r>
            <a:r>
              <a:rPr lang="en-US" sz="4800" dirty="0" err="1">
                <a:solidFill>
                  <a:schemeClr val="bg1"/>
                </a:solidFill>
                <a:latin typeface="Gotham" panose="02000604030000020004" pitchFamily="2" charset="0"/>
                <a:sym typeface="Gotham Light"/>
              </a:rPr>
              <a:t>caminar</a:t>
            </a:r>
            <a:r>
              <a:rPr lang="en-US" sz="4800" dirty="0">
                <a:solidFill>
                  <a:schemeClr val="bg1"/>
                </a:solidFill>
                <a:latin typeface="Gotham" panose="02000604030000020004" pitchFamily="2" charset="0"/>
                <a:sym typeface="Gotham Light"/>
              </a:rPr>
              <a:t>, y </a:t>
            </a:r>
            <a:r>
              <a:rPr lang="en-US" sz="4800" dirty="0" err="1">
                <a:solidFill>
                  <a:schemeClr val="bg1"/>
                </a:solidFill>
                <a:latin typeface="Gotham" panose="02000604030000020004" pitchFamily="2" charset="0"/>
                <a:sym typeface="Gotham Light"/>
              </a:rPr>
              <a:t>acompañar</a:t>
            </a:r>
            <a:r>
              <a:rPr lang="en-US" sz="4800" dirty="0">
                <a:solidFill>
                  <a:schemeClr val="bg1"/>
                </a:solidFill>
                <a:latin typeface="Gotham" panose="02000604030000020004" pitchFamily="2" charset="0"/>
                <a:sym typeface="Gotham Light"/>
              </a:rPr>
              <a:t> a </a:t>
            </a:r>
            <a:r>
              <a:rPr lang="en-US" sz="4800" dirty="0" err="1">
                <a:solidFill>
                  <a:schemeClr val="bg1"/>
                </a:solidFill>
                <a:latin typeface="Gotham" panose="02000604030000020004" pitchFamily="2" charset="0"/>
                <a:sym typeface="Gotham Light"/>
              </a:rPr>
              <a:t>otros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en</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este</a:t>
            </a:r>
            <a:r>
              <a:rPr lang="en-US" sz="4800" dirty="0">
                <a:solidFill>
                  <a:schemeClr val="bg1"/>
                </a:solidFill>
                <a:latin typeface="Gotham" panose="02000604030000020004" pitchFamily="2" charset="0"/>
                <a:sym typeface="Gotham Light"/>
              </a:rPr>
              <a:t> Sendero </a:t>
            </a:r>
            <a:r>
              <a:rPr lang="en-US" sz="4800" dirty="0" err="1">
                <a:solidFill>
                  <a:schemeClr val="bg1"/>
                </a:solidFill>
                <a:latin typeface="Gotham" panose="02000604030000020004" pitchFamily="2" charset="0"/>
                <a:sym typeface="Gotham Light"/>
              </a:rPr>
              <a:t>en</a:t>
            </a:r>
            <a:r>
              <a:rPr lang="en-US" sz="4800" dirty="0">
                <a:solidFill>
                  <a:schemeClr val="bg1"/>
                </a:solidFill>
                <a:latin typeface="Gotham" panose="02000604030000020004" pitchFamily="2" charset="0"/>
                <a:sym typeface="Gotham Light"/>
              </a:rPr>
              <a:t> la </a:t>
            </a:r>
            <a:r>
              <a:rPr lang="en-US" sz="4800" dirty="0" err="1">
                <a:solidFill>
                  <a:schemeClr val="bg1"/>
                </a:solidFill>
                <a:latin typeface="Gotham" panose="02000604030000020004" pitchFamily="2" charset="0"/>
                <a:sym typeface="Gotham Light"/>
              </a:rPr>
              <a:t>Gracia</a:t>
            </a:r>
            <a:endParaRPr lang="en-US" sz="4800" dirty="0">
              <a:solidFill>
                <a:schemeClr val="bg1"/>
              </a:solidFill>
              <a:latin typeface="Gotham" panose="02000604030000020004" pitchFamily="2" charset="0"/>
              <a:sym typeface="Gotham Light"/>
            </a:endParaRPr>
          </a:p>
          <a:p>
            <a:pPr>
              <a:defRPr sz="4000" b="0">
                <a:solidFill>
                  <a:srgbClr val="FFFFFF"/>
                </a:solidFill>
                <a:latin typeface="Gotham Light"/>
                <a:ea typeface="Gotham Light"/>
                <a:cs typeface="Gotham Light"/>
                <a:sym typeface="Gotham Light"/>
              </a:defRPr>
            </a:pP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r>
              <a:rPr lang="en-US" sz="4800" dirty="0">
                <a:solidFill>
                  <a:srgbClr val="00B0F0"/>
                </a:solidFill>
                <a:latin typeface="Gotham" panose="02000604030000020004" pitchFamily="2" charset="0"/>
                <a:sym typeface="Gotham Light"/>
              </a:rPr>
              <a:t> pour </a:t>
            </a:r>
            <a:r>
              <a:rPr lang="en-US" sz="4800" dirty="0" err="1">
                <a:solidFill>
                  <a:srgbClr val="00B0F0"/>
                </a:solidFill>
                <a:latin typeface="Gotham" panose="02000604030000020004" pitchFamily="2" charset="0"/>
                <a:sym typeface="Gotham Light"/>
              </a:rPr>
              <a:t>vous</a:t>
            </a:r>
            <a:r>
              <a:rPr lang="en-US" sz="4800" dirty="0">
                <a:solidFill>
                  <a:srgbClr val="00B0F0"/>
                </a:solidFill>
                <a:latin typeface="Gotham" panose="02000604030000020004" pitchFamily="2" charset="0"/>
                <a:sym typeface="Gotham Light"/>
              </a:rPr>
              <a:t> aider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marcher, et </a:t>
            </a:r>
            <a:r>
              <a:rPr lang="en-US" sz="4800" dirty="0" err="1">
                <a:solidFill>
                  <a:srgbClr val="00B0F0"/>
                </a:solidFill>
                <a:latin typeface="Gotham" panose="02000604030000020004" pitchFamily="2" charset="0"/>
                <a:sym typeface="Gotham Light"/>
              </a:rPr>
              <a:t>accompagner</a:t>
            </a:r>
            <a:r>
              <a:rPr lang="en-US" sz="4800" dirty="0">
                <a:solidFill>
                  <a:srgbClr val="00B0F0"/>
                </a:solidFill>
                <a:latin typeface="Gotham" panose="02000604030000020004" pitchFamily="2" charset="0"/>
                <a:sym typeface="Gotham Light"/>
              </a:rPr>
              <a:t> les </a:t>
            </a:r>
            <a:r>
              <a:rPr lang="en-US" sz="4800" dirty="0" err="1">
                <a:solidFill>
                  <a:srgbClr val="00B0F0"/>
                </a:solidFill>
                <a:latin typeface="Gotham" panose="02000604030000020004" pitchFamily="2" charset="0"/>
                <a:sym typeface="Gotham Light"/>
              </a:rPr>
              <a:t>autres</a:t>
            </a:r>
            <a:r>
              <a:rPr lang="en-US" sz="4800" dirty="0">
                <a:solidFill>
                  <a:srgbClr val="00B0F0"/>
                </a:solidFill>
                <a:latin typeface="Gotham" panose="02000604030000020004" pitchFamily="2" charset="0"/>
                <a:sym typeface="Gotham Light"/>
              </a:rPr>
              <a:t>, dans </a:t>
            </a:r>
            <a:r>
              <a:rPr lang="en-US" sz="4800" dirty="0" err="1">
                <a:solidFill>
                  <a:srgbClr val="00B0F0"/>
                </a:solidFill>
                <a:latin typeface="Gotham" panose="02000604030000020004" pitchFamily="2" charset="0"/>
                <a:sym typeface="Gotham Light"/>
              </a:rPr>
              <a:t>ce</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Parcours</a:t>
            </a:r>
            <a:r>
              <a:rPr lang="en-US" sz="4800" dirty="0">
                <a:solidFill>
                  <a:srgbClr val="00B0F0"/>
                </a:solidFill>
                <a:latin typeface="Gotham" panose="02000604030000020004" pitchFamily="2" charset="0"/>
                <a:sym typeface="Gotham Light"/>
              </a:rPr>
              <a:t> de Grâce</a:t>
            </a: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255698966"/>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159"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999368" y="5711903"/>
            <a:ext cx="21342032" cy="7243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21 August - </a:t>
            </a:r>
            <a:r>
              <a:rPr lang="en-US" sz="4800" i="1" dirty="0">
                <a:solidFill>
                  <a:srgbClr val="FFFF00"/>
                </a:solidFill>
                <a:sym typeface="Gotham Light"/>
              </a:rPr>
              <a:t>Evangelism along the Journey of Grace</a:t>
            </a:r>
            <a:r>
              <a:rPr lang="en-US" sz="4800" dirty="0">
                <a:solidFill>
                  <a:srgbClr val="FFFF00"/>
                </a:solidFill>
                <a:sym typeface="Gotham Light"/>
              </a:rPr>
              <a:t>, by Dr. Grant Zweigle, Global Missions Trainer, Author – Worship, Wonder, and Way</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21 </a:t>
            </a:r>
            <a:r>
              <a:rPr lang="en-US" sz="4800" dirty="0" err="1">
                <a:sym typeface="Gotham Light"/>
              </a:rPr>
              <a:t>agosto</a:t>
            </a:r>
            <a:r>
              <a:rPr lang="en-US" sz="4800" dirty="0">
                <a:sym typeface="Gotham Light"/>
              </a:rPr>
              <a:t> - </a:t>
            </a:r>
            <a:r>
              <a:rPr lang="en-US" sz="4800" i="1" dirty="0" err="1">
                <a:sym typeface="Gotham Light"/>
              </a:rPr>
              <a:t>Evangelismo</a:t>
            </a:r>
            <a:r>
              <a:rPr lang="en-US" sz="4800" i="1" dirty="0">
                <a:sym typeface="Gotham Light"/>
              </a:rPr>
              <a:t> a lo largo del Sendero </a:t>
            </a:r>
            <a:r>
              <a:rPr lang="en-US" sz="4800" i="1" dirty="0" err="1">
                <a:sym typeface="Gotham Light"/>
              </a:rPr>
              <a:t>en</a:t>
            </a:r>
            <a:r>
              <a:rPr lang="en-US" sz="4800" i="1" dirty="0">
                <a:sym typeface="Gotham Light"/>
              </a:rPr>
              <a:t> la </a:t>
            </a:r>
            <a:r>
              <a:rPr lang="en-US" sz="4800" i="1" dirty="0" err="1">
                <a:sym typeface="Gotham Light"/>
              </a:rPr>
              <a:t>Gracia</a:t>
            </a:r>
            <a:r>
              <a:rPr lang="en-US" sz="4800" dirty="0">
                <a:sym typeface="Gotham Light"/>
              </a:rPr>
              <a:t>, por el Dr. Grant Zweigle, </a:t>
            </a:r>
            <a:r>
              <a:rPr lang="en-US" sz="4800" dirty="0" err="1">
                <a:sym typeface="Gotham Light"/>
              </a:rPr>
              <a:t>capacitador</a:t>
            </a:r>
            <a:r>
              <a:rPr lang="en-US" sz="4800" dirty="0">
                <a:sym typeface="Gotham Light"/>
              </a:rPr>
              <a:t> de </a:t>
            </a:r>
            <a:r>
              <a:rPr lang="en-US" sz="4800" dirty="0" err="1">
                <a:sym typeface="Gotham Light"/>
              </a:rPr>
              <a:t>misiones</a:t>
            </a:r>
            <a:r>
              <a:rPr lang="en-US" sz="4800" dirty="0">
                <a:sym typeface="Gotham Light"/>
              </a:rPr>
              <a:t> </a:t>
            </a:r>
            <a:r>
              <a:rPr lang="en-US" sz="4800" dirty="0" err="1">
                <a:sym typeface="Gotham Light"/>
              </a:rPr>
              <a:t>globales</a:t>
            </a:r>
            <a:r>
              <a:rPr lang="en-US" sz="4800" dirty="0">
                <a:sym typeface="Gotham Light"/>
              </a:rPr>
              <a:t>, </a:t>
            </a:r>
            <a:r>
              <a:rPr lang="en-US" sz="4800" dirty="0" err="1">
                <a:sym typeface="Gotham Light"/>
              </a:rPr>
              <a:t>autor</a:t>
            </a:r>
            <a:r>
              <a:rPr lang="en-US" sz="4800" dirty="0">
                <a:sym typeface="Gotham Light"/>
              </a:rPr>
              <a:t> - </a:t>
            </a:r>
            <a:r>
              <a:rPr lang="en-US" sz="4800" dirty="0" err="1">
                <a:sym typeface="Gotham Light"/>
              </a:rPr>
              <a:t>Adoración</a:t>
            </a:r>
            <a:r>
              <a:rPr lang="en-US" sz="4800" dirty="0">
                <a:sym typeface="Gotham Light"/>
              </a:rPr>
              <a:t>, </a:t>
            </a:r>
            <a:r>
              <a:rPr lang="en-US" sz="4800" dirty="0" err="1">
                <a:sym typeface="Gotham Light"/>
              </a:rPr>
              <a:t>Asombro</a:t>
            </a:r>
            <a:r>
              <a:rPr lang="en-US" sz="4800" dirty="0">
                <a:sym typeface="Gotham Light"/>
              </a:rPr>
              <a:t>, e </a:t>
            </a:r>
            <a:r>
              <a:rPr lang="en-US" sz="4800" dirty="0" err="1">
                <a:sym typeface="Gotham Light"/>
              </a:rPr>
              <a:t>Interacción</a:t>
            </a:r>
            <a:endParaRPr lang="en-US" sz="4800" dirty="0">
              <a:sym typeface="Gotham Light"/>
            </a:endParaRP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21 </a:t>
            </a:r>
            <a:r>
              <a:rPr lang="en-US" sz="4800" dirty="0" err="1">
                <a:solidFill>
                  <a:schemeClr val="accent1">
                    <a:lumMod val="40000"/>
                    <a:lumOff val="60000"/>
                  </a:schemeClr>
                </a:solidFill>
                <a:sym typeface="Gotham Light"/>
              </a:rPr>
              <a:t>août</a:t>
            </a:r>
            <a:r>
              <a:rPr lang="en-US" sz="4800" dirty="0">
                <a:solidFill>
                  <a:schemeClr val="accent1">
                    <a:lumMod val="40000"/>
                    <a:lumOff val="60000"/>
                  </a:schemeClr>
                </a:solidFill>
                <a:sym typeface="Gotham Light"/>
              </a:rPr>
              <a:t> - </a:t>
            </a:r>
            <a:r>
              <a:rPr lang="en-US" sz="4800" i="1" dirty="0" err="1">
                <a:solidFill>
                  <a:schemeClr val="accent1">
                    <a:lumMod val="40000"/>
                    <a:lumOff val="60000"/>
                  </a:schemeClr>
                </a:solidFill>
                <a:sym typeface="Gotham Light"/>
              </a:rPr>
              <a:t>L'évangélisation</a:t>
            </a:r>
            <a:r>
              <a:rPr lang="en-US" sz="4800" i="1" dirty="0">
                <a:solidFill>
                  <a:schemeClr val="accent1">
                    <a:lumMod val="40000"/>
                    <a:lumOff val="60000"/>
                  </a:schemeClr>
                </a:solidFill>
                <a:sym typeface="Gotham Light"/>
              </a:rPr>
              <a:t> le long du </a:t>
            </a:r>
            <a:r>
              <a:rPr lang="en-US" sz="4800" i="1" dirty="0" err="1">
                <a:solidFill>
                  <a:schemeClr val="accent1">
                    <a:lumMod val="40000"/>
                    <a:lumOff val="60000"/>
                  </a:schemeClr>
                </a:solidFill>
                <a:sym typeface="Gotham Light"/>
              </a:rPr>
              <a:t>Parcours</a:t>
            </a:r>
            <a:r>
              <a:rPr lang="en-US" sz="4800" i="1" dirty="0">
                <a:solidFill>
                  <a:schemeClr val="accent1">
                    <a:lumMod val="40000"/>
                    <a:lumOff val="60000"/>
                  </a:schemeClr>
                </a:solidFill>
                <a:sym typeface="Gotham Light"/>
              </a:rPr>
              <a:t> de grâce</a:t>
            </a:r>
            <a:r>
              <a:rPr lang="en-US" sz="4800" dirty="0">
                <a:solidFill>
                  <a:schemeClr val="accent1">
                    <a:lumMod val="40000"/>
                    <a:lumOff val="60000"/>
                  </a:schemeClr>
                </a:solidFill>
                <a:sym typeface="Gotham Light"/>
              </a:rPr>
              <a:t>, par le Dr Grant Zweigle, </a:t>
            </a:r>
            <a:r>
              <a:rPr lang="en-US" sz="4800" dirty="0" err="1">
                <a:solidFill>
                  <a:schemeClr val="accent1">
                    <a:lumMod val="40000"/>
                    <a:lumOff val="60000"/>
                  </a:schemeClr>
                </a:solidFill>
                <a:sym typeface="Gotham Light"/>
              </a:rPr>
              <a:t>formateur</a:t>
            </a:r>
            <a:r>
              <a:rPr lang="en-US" sz="4800" dirty="0">
                <a:solidFill>
                  <a:schemeClr val="accent1">
                    <a:lumMod val="40000"/>
                    <a:lumOff val="60000"/>
                  </a:schemeClr>
                </a:solidFill>
                <a:sym typeface="Gotham Light"/>
              </a:rPr>
              <a:t> de missions </a:t>
            </a:r>
            <a:r>
              <a:rPr lang="en-US" sz="4800" dirty="0" err="1">
                <a:solidFill>
                  <a:schemeClr val="accent1">
                    <a:lumMod val="40000"/>
                    <a:lumOff val="60000"/>
                  </a:schemeClr>
                </a:solidFill>
                <a:sym typeface="Gotham Light"/>
              </a:rPr>
              <a:t>mondiales</a:t>
            </a:r>
            <a:r>
              <a:rPr lang="en-US" sz="4800" dirty="0">
                <a:solidFill>
                  <a:schemeClr val="accent1">
                    <a:lumMod val="40000"/>
                    <a:lumOff val="60000"/>
                  </a:schemeClr>
                </a:solidFill>
                <a:sym typeface="Gotham Light"/>
              </a:rPr>
              <a:t>, auteur - </a:t>
            </a:r>
            <a:r>
              <a:rPr lang="en-US" sz="4800" dirty="0" err="1">
                <a:solidFill>
                  <a:schemeClr val="accent1">
                    <a:lumMod val="40000"/>
                    <a:lumOff val="60000"/>
                  </a:schemeClr>
                </a:solidFill>
                <a:sym typeface="Gotham Light"/>
              </a:rPr>
              <a:t>L’adoration</a:t>
            </a:r>
            <a:r>
              <a:rPr lang="en-US" sz="4800" dirty="0">
                <a:solidFill>
                  <a:schemeClr val="accent1">
                    <a:lumMod val="40000"/>
                    <a:lumOff val="60000"/>
                  </a:schemeClr>
                </a:solidFill>
                <a:sym typeface="Gotham Light"/>
              </a:rPr>
              <a:t>, le </a:t>
            </a:r>
            <a:r>
              <a:rPr lang="en-US" sz="4800" dirty="0" err="1">
                <a:solidFill>
                  <a:schemeClr val="accent1">
                    <a:lumMod val="40000"/>
                    <a:lumOff val="60000"/>
                  </a:schemeClr>
                </a:solidFill>
                <a:sym typeface="Gotham Light"/>
              </a:rPr>
              <a:t>prodigieux</a:t>
            </a:r>
            <a:r>
              <a:rPr lang="en-US" sz="4800" dirty="0">
                <a:solidFill>
                  <a:schemeClr val="accent1">
                    <a:lumMod val="40000"/>
                    <a:lumOff val="60000"/>
                  </a:schemeClr>
                </a:solidFill>
                <a:sym typeface="Gotham Light"/>
              </a:rPr>
              <a:t> et la </a:t>
            </a:r>
            <a:r>
              <a:rPr lang="en-US" sz="4800" dirty="0" err="1">
                <a:solidFill>
                  <a:schemeClr val="accent1">
                    <a:lumMod val="40000"/>
                    <a:lumOff val="60000"/>
                  </a:schemeClr>
                </a:solidFill>
                <a:sym typeface="Gotham Light"/>
              </a:rPr>
              <a:t>voie</a:t>
            </a:r>
            <a:endParaRPr lang="en-US" sz="4800" dirty="0">
              <a:solidFill>
                <a:schemeClr val="accent1">
                  <a:lumMod val="40000"/>
                  <a:lumOff val="60000"/>
                </a:schemeClr>
              </a:solidFill>
              <a:sym typeface="Gotham Light"/>
            </a:endParaRPr>
          </a:p>
        </p:txBody>
      </p:sp>
      <p:pic>
        <p:nvPicPr>
          <p:cNvPr id="15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4064000" y="614188"/>
            <a:ext cx="17317239" cy="4534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to help you walk, and accompany others, on this Journey of Grace</a:t>
            </a:r>
          </a:p>
          <a:p>
            <a:pPr>
              <a:defRPr sz="4000" b="0">
                <a:solidFill>
                  <a:srgbClr val="FFFFFF"/>
                </a:solidFill>
                <a:latin typeface="Gotham Light"/>
                <a:ea typeface="Gotham Light"/>
                <a:cs typeface="Gotham Light"/>
                <a:sym typeface="Gotham Light"/>
              </a:defRPr>
            </a:pP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para </a:t>
            </a:r>
            <a:r>
              <a:rPr lang="en-US" sz="4800" dirty="0" err="1">
                <a:solidFill>
                  <a:schemeClr val="bg1"/>
                </a:solidFill>
                <a:latin typeface="Gotham" panose="02000604030000020004" pitchFamily="2" charset="0"/>
                <a:sym typeface="Gotham Light"/>
              </a:rPr>
              <a:t>ayudarlo</a:t>
            </a:r>
            <a:r>
              <a:rPr lang="en-US" sz="4800" dirty="0">
                <a:solidFill>
                  <a:schemeClr val="bg1"/>
                </a:solidFill>
                <a:latin typeface="Gotham" panose="02000604030000020004" pitchFamily="2" charset="0"/>
                <a:sym typeface="Gotham Light"/>
              </a:rPr>
              <a:t> a </a:t>
            </a:r>
            <a:r>
              <a:rPr lang="en-US" sz="4800" dirty="0" err="1">
                <a:solidFill>
                  <a:schemeClr val="bg1"/>
                </a:solidFill>
                <a:latin typeface="Gotham" panose="02000604030000020004" pitchFamily="2" charset="0"/>
                <a:sym typeface="Gotham Light"/>
              </a:rPr>
              <a:t>caminar</a:t>
            </a:r>
            <a:r>
              <a:rPr lang="en-US" sz="4800" dirty="0">
                <a:solidFill>
                  <a:schemeClr val="bg1"/>
                </a:solidFill>
                <a:latin typeface="Gotham" panose="02000604030000020004" pitchFamily="2" charset="0"/>
                <a:sym typeface="Gotham Light"/>
              </a:rPr>
              <a:t>, y </a:t>
            </a:r>
            <a:r>
              <a:rPr lang="en-US" sz="4800" dirty="0" err="1">
                <a:solidFill>
                  <a:schemeClr val="bg1"/>
                </a:solidFill>
                <a:latin typeface="Gotham" panose="02000604030000020004" pitchFamily="2" charset="0"/>
                <a:sym typeface="Gotham Light"/>
              </a:rPr>
              <a:t>acompañar</a:t>
            </a:r>
            <a:r>
              <a:rPr lang="en-US" sz="4800" dirty="0">
                <a:solidFill>
                  <a:schemeClr val="bg1"/>
                </a:solidFill>
                <a:latin typeface="Gotham" panose="02000604030000020004" pitchFamily="2" charset="0"/>
                <a:sym typeface="Gotham Light"/>
              </a:rPr>
              <a:t> a </a:t>
            </a:r>
            <a:r>
              <a:rPr lang="en-US" sz="4800" dirty="0" err="1">
                <a:solidFill>
                  <a:schemeClr val="bg1"/>
                </a:solidFill>
                <a:latin typeface="Gotham" panose="02000604030000020004" pitchFamily="2" charset="0"/>
                <a:sym typeface="Gotham Light"/>
              </a:rPr>
              <a:t>otros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en</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este</a:t>
            </a:r>
            <a:r>
              <a:rPr lang="en-US" sz="4800" dirty="0">
                <a:solidFill>
                  <a:schemeClr val="bg1"/>
                </a:solidFill>
                <a:latin typeface="Gotham" panose="02000604030000020004" pitchFamily="2" charset="0"/>
                <a:sym typeface="Gotham Light"/>
              </a:rPr>
              <a:t> Sendero </a:t>
            </a:r>
            <a:r>
              <a:rPr lang="en-US" sz="4800" dirty="0" err="1">
                <a:solidFill>
                  <a:schemeClr val="bg1"/>
                </a:solidFill>
                <a:latin typeface="Gotham" panose="02000604030000020004" pitchFamily="2" charset="0"/>
                <a:sym typeface="Gotham Light"/>
              </a:rPr>
              <a:t>en</a:t>
            </a:r>
            <a:r>
              <a:rPr lang="en-US" sz="4800" dirty="0">
                <a:solidFill>
                  <a:schemeClr val="bg1"/>
                </a:solidFill>
                <a:latin typeface="Gotham" panose="02000604030000020004" pitchFamily="2" charset="0"/>
                <a:sym typeface="Gotham Light"/>
              </a:rPr>
              <a:t> la </a:t>
            </a:r>
            <a:r>
              <a:rPr lang="en-US" sz="4800" dirty="0" err="1">
                <a:solidFill>
                  <a:schemeClr val="bg1"/>
                </a:solidFill>
                <a:latin typeface="Gotham" panose="02000604030000020004" pitchFamily="2" charset="0"/>
                <a:sym typeface="Gotham Light"/>
              </a:rPr>
              <a:t>Gracia</a:t>
            </a:r>
            <a:endParaRPr lang="en-US" sz="4800" dirty="0">
              <a:solidFill>
                <a:schemeClr val="bg1"/>
              </a:solidFill>
              <a:latin typeface="Gotham" panose="02000604030000020004" pitchFamily="2" charset="0"/>
              <a:sym typeface="Gotham Light"/>
            </a:endParaRPr>
          </a:p>
          <a:p>
            <a:pPr>
              <a:defRPr sz="4000" b="0">
                <a:solidFill>
                  <a:srgbClr val="FFFFFF"/>
                </a:solidFill>
                <a:latin typeface="Gotham Light"/>
                <a:ea typeface="Gotham Light"/>
                <a:cs typeface="Gotham Light"/>
                <a:sym typeface="Gotham Light"/>
              </a:defRPr>
            </a:pP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r>
              <a:rPr lang="en-US" sz="4800" dirty="0">
                <a:solidFill>
                  <a:srgbClr val="00B0F0"/>
                </a:solidFill>
                <a:latin typeface="Gotham" panose="02000604030000020004" pitchFamily="2" charset="0"/>
                <a:sym typeface="Gotham Light"/>
              </a:rPr>
              <a:t> pour </a:t>
            </a:r>
            <a:r>
              <a:rPr lang="en-US" sz="4800" dirty="0" err="1">
                <a:solidFill>
                  <a:srgbClr val="00B0F0"/>
                </a:solidFill>
                <a:latin typeface="Gotham" panose="02000604030000020004" pitchFamily="2" charset="0"/>
                <a:sym typeface="Gotham Light"/>
              </a:rPr>
              <a:t>vous</a:t>
            </a:r>
            <a:r>
              <a:rPr lang="en-US" sz="4800" dirty="0">
                <a:solidFill>
                  <a:srgbClr val="00B0F0"/>
                </a:solidFill>
                <a:latin typeface="Gotham" panose="02000604030000020004" pitchFamily="2" charset="0"/>
                <a:sym typeface="Gotham Light"/>
              </a:rPr>
              <a:t> aider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marcher, et </a:t>
            </a:r>
            <a:r>
              <a:rPr lang="en-US" sz="4800" dirty="0" err="1">
                <a:solidFill>
                  <a:srgbClr val="00B0F0"/>
                </a:solidFill>
                <a:latin typeface="Gotham" panose="02000604030000020004" pitchFamily="2" charset="0"/>
                <a:sym typeface="Gotham Light"/>
              </a:rPr>
              <a:t>accompagner</a:t>
            </a:r>
            <a:r>
              <a:rPr lang="en-US" sz="4800" dirty="0">
                <a:solidFill>
                  <a:srgbClr val="00B0F0"/>
                </a:solidFill>
                <a:latin typeface="Gotham" panose="02000604030000020004" pitchFamily="2" charset="0"/>
                <a:sym typeface="Gotham Light"/>
              </a:rPr>
              <a:t> les </a:t>
            </a:r>
            <a:r>
              <a:rPr lang="en-US" sz="4800" dirty="0" err="1">
                <a:solidFill>
                  <a:srgbClr val="00B0F0"/>
                </a:solidFill>
                <a:latin typeface="Gotham" panose="02000604030000020004" pitchFamily="2" charset="0"/>
                <a:sym typeface="Gotham Light"/>
              </a:rPr>
              <a:t>autres</a:t>
            </a:r>
            <a:r>
              <a:rPr lang="en-US" sz="4800" dirty="0">
                <a:solidFill>
                  <a:srgbClr val="00B0F0"/>
                </a:solidFill>
                <a:latin typeface="Gotham" panose="02000604030000020004" pitchFamily="2" charset="0"/>
                <a:sym typeface="Gotham Light"/>
              </a:rPr>
              <a:t>, dans </a:t>
            </a:r>
            <a:r>
              <a:rPr lang="en-US" sz="4800" dirty="0" err="1">
                <a:solidFill>
                  <a:srgbClr val="00B0F0"/>
                </a:solidFill>
                <a:latin typeface="Gotham" panose="02000604030000020004" pitchFamily="2" charset="0"/>
                <a:sym typeface="Gotham Light"/>
              </a:rPr>
              <a:t>ce</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Parcours</a:t>
            </a:r>
            <a:r>
              <a:rPr lang="en-US" sz="4800" dirty="0">
                <a:solidFill>
                  <a:srgbClr val="00B0F0"/>
                </a:solidFill>
                <a:latin typeface="Gotham" panose="02000604030000020004" pitchFamily="2" charset="0"/>
                <a:sym typeface="Gotham Light"/>
              </a:rPr>
              <a:t> de Grâce</a:t>
            </a: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97299031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159"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999368" y="4037367"/>
            <a:ext cx="21342032" cy="7243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18 September – </a:t>
            </a:r>
            <a:r>
              <a:rPr lang="en-US" sz="4800" i="1" dirty="0">
                <a:solidFill>
                  <a:srgbClr val="FFFF00"/>
                </a:solidFill>
                <a:sym typeface="Gotham Light"/>
              </a:rPr>
              <a:t>Discipling Children along the Journey of Grace</a:t>
            </a:r>
            <a:r>
              <a:rPr lang="en-US" sz="4800" dirty="0">
                <a:solidFill>
                  <a:srgbClr val="FFFF00"/>
                </a:solidFill>
                <a:sym typeface="Gotham Light"/>
              </a:rPr>
              <a:t>, Dr. Stephen Gualberto, Global Office Nazarene Compassionate Ministries</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18 </a:t>
            </a:r>
            <a:r>
              <a:rPr lang="en-US" sz="4800" dirty="0" err="1">
                <a:sym typeface="Gotham Light"/>
              </a:rPr>
              <a:t>septiembre</a:t>
            </a:r>
            <a:r>
              <a:rPr lang="en-US" sz="4800" dirty="0">
                <a:sym typeface="Gotham Light"/>
              </a:rPr>
              <a:t> - </a:t>
            </a:r>
            <a:r>
              <a:rPr lang="en-US" sz="4800" i="1" dirty="0">
                <a:sym typeface="Gotham Light"/>
              </a:rPr>
              <a:t>Discipulando a los </a:t>
            </a:r>
            <a:r>
              <a:rPr lang="en-US" sz="4800" i="1" dirty="0" err="1">
                <a:sym typeface="Gotham Light"/>
              </a:rPr>
              <a:t>niños</a:t>
            </a:r>
            <a:r>
              <a:rPr lang="en-US" sz="4800" i="1" dirty="0">
                <a:sym typeface="Gotham Light"/>
              </a:rPr>
              <a:t> a lo largo del Sendero </a:t>
            </a:r>
            <a:r>
              <a:rPr lang="en-US" sz="4800" i="1" dirty="0" err="1">
                <a:sym typeface="Gotham Light"/>
              </a:rPr>
              <a:t>en</a:t>
            </a:r>
            <a:r>
              <a:rPr lang="en-US" sz="4800" i="1" dirty="0">
                <a:sym typeface="Gotham Light"/>
              </a:rPr>
              <a:t> la </a:t>
            </a:r>
            <a:r>
              <a:rPr lang="en-US" sz="4800" i="1" dirty="0" err="1">
                <a:sym typeface="Gotham Light"/>
              </a:rPr>
              <a:t>Gracia</a:t>
            </a:r>
            <a:r>
              <a:rPr lang="en-US" sz="4800" dirty="0">
                <a:sym typeface="Gotham Light"/>
              </a:rPr>
              <a:t>, Dr. Stephen Gualberto, </a:t>
            </a:r>
            <a:r>
              <a:rPr lang="en-US" sz="4800" dirty="0" err="1">
                <a:sym typeface="Gotham Light"/>
              </a:rPr>
              <a:t>Oficina</a:t>
            </a:r>
            <a:r>
              <a:rPr lang="en-US" sz="4800" dirty="0">
                <a:sym typeface="Gotham Light"/>
              </a:rPr>
              <a:t> Global de los </a:t>
            </a:r>
            <a:r>
              <a:rPr lang="en-US" sz="4800" dirty="0" err="1">
                <a:sym typeface="Gotham Light"/>
              </a:rPr>
              <a:t>Ministerios</a:t>
            </a:r>
            <a:r>
              <a:rPr lang="en-US" sz="4800" dirty="0">
                <a:sym typeface="Gotham Light"/>
              </a:rPr>
              <a:t> </a:t>
            </a:r>
            <a:r>
              <a:rPr lang="en-US" sz="4800" dirty="0" err="1">
                <a:sym typeface="Gotham Light"/>
              </a:rPr>
              <a:t>Nazarenos</a:t>
            </a:r>
            <a:r>
              <a:rPr lang="en-US" sz="4800" dirty="0">
                <a:sym typeface="Gotham Light"/>
              </a:rPr>
              <a:t> de </a:t>
            </a:r>
            <a:r>
              <a:rPr lang="en-US" sz="4800" dirty="0" err="1">
                <a:sym typeface="Gotham Light"/>
              </a:rPr>
              <a:t>Compasión</a:t>
            </a:r>
            <a:endParaRPr lang="en-US" sz="4800" dirty="0">
              <a:sym typeface="Gotham Light"/>
            </a:endParaRP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18 </a:t>
            </a:r>
            <a:r>
              <a:rPr lang="en-US" sz="4800" dirty="0" err="1">
                <a:solidFill>
                  <a:schemeClr val="accent1">
                    <a:lumMod val="40000"/>
                    <a:lumOff val="60000"/>
                  </a:schemeClr>
                </a:solidFill>
                <a:sym typeface="Gotham Light"/>
              </a:rPr>
              <a:t>septembre</a:t>
            </a:r>
            <a:r>
              <a:rPr lang="en-US" sz="4800" dirty="0">
                <a:solidFill>
                  <a:schemeClr val="accent1">
                    <a:lumMod val="40000"/>
                    <a:lumOff val="60000"/>
                  </a:schemeClr>
                </a:solidFill>
                <a:sym typeface="Gotham Light"/>
              </a:rPr>
              <a:t> – </a:t>
            </a:r>
            <a:r>
              <a:rPr lang="en-US" sz="4800" i="1" dirty="0">
                <a:solidFill>
                  <a:schemeClr val="accent1">
                    <a:lumMod val="40000"/>
                    <a:lumOff val="60000"/>
                  </a:schemeClr>
                </a:solidFill>
                <a:sym typeface="Gotham Light"/>
              </a:rPr>
              <a:t>Formation de discipulat des Enfants tout au long du </a:t>
            </a:r>
            <a:r>
              <a:rPr lang="en-US" sz="4800" i="1" dirty="0" err="1">
                <a:solidFill>
                  <a:schemeClr val="accent1">
                    <a:lumMod val="40000"/>
                    <a:lumOff val="60000"/>
                  </a:schemeClr>
                </a:solidFill>
                <a:sym typeface="Gotham Light"/>
              </a:rPr>
              <a:t>Parcours</a:t>
            </a:r>
            <a:r>
              <a:rPr lang="en-US" sz="4800" i="1">
                <a:solidFill>
                  <a:schemeClr val="accent1">
                    <a:lumMod val="40000"/>
                    <a:lumOff val="60000"/>
                  </a:schemeClr>
                </a:solidFill>
                <a:sym typeface="Gotham Light"/>
              </a:rPr>
              <a:t> de Grâce</a:t>
            </a:r>
            <a:r>
              <a:rPr lang="en-US" sz="4800">
                <a:solidFill>
                  <a:schemeClr val="accent1">
                    <a:lumMod val="40000"/>
                    <a:lumOff val="60000"/>
                  </a:schemeClr>
                </a:solidFill>
                <a:sym typeface="Gotham Light"/>
              </a:rPr>
              <a:t>, </a:t>
            </a:r>
            <a:r>
              <a:rPr lang="en-US" sz="4800" dirty="0">
                <a:solidFill>
                  <a:schemeClr val="accent1">
                    <a:lumMod val="40000"/>
                    <a:lumOff val="60000"/>
                  </a:schemeClr>
                </a:solidFill>
                <a:sym typeface="Gotham Light"/>
              </a:rPr>
              <a:t>Dr Stephen Gualberto, Bureau </a:t>
            </a:r>
            <a:r>
              <a:rPr lang="en-US" sz="4800" dirty="0" err="1">
                <a:solidFill>
                  <a:schemeClr val="accent1">
                    <a:lumMod val="40000"/>
                    <a:lumOff val="60000"/>
                  </a:schemeClr>
                </a:solidFill>
                <a:sym typeface="Gotham Light"/>
              </a:rPr>
              <a:t>mondial</a:t>
            </a:r>
            <a:r>
              <a:rPr lang="en-US" sz="4800" dirty="0">
                <a:solidFill>
                  <a:schemeClr val="accent1">
                    <a:lumMod val="40000"/>
                    <a:lumOff val="60000"/>
                  </a:schemeClr>
                </a:solidFill>
                <a:sym typeface="Gotham Light"/>
              </a:rPr>
              <a:t> des </a:t>
            </a:r>
            <a:r>
              <a:rPr lang="en-US" sz="4800" dirty="0" err="1">
                <a:solidFill>
                  <a:schemeClr val="accent1">
                    <a:lumMod val="40000"/>
                    <a:lumOff val="60000"/>
                  </a:schemeClr>
                </a:solidFill>
                <a:sym typeface="Gotham Light"/>
              </a:rPr>
              <a:t>ministères</a:t>
            </a:r>
            <a:r>
              <a:rPr lang="en-US" sz="4800" dirty="0">
                <a:solidFill>
                  <a:schemeClr val="accent1">
                    <a:lumMod val="40000"/>
                    <a:lumOff val="60000"/>
                  </a:schemeClr>
                </a:solidFill>
                <a:sym typeface="Gotham Light"/>
              </a:rPr>
              <a:t> de compassion </a:t>
            </a:r>
            <a:r>
              <a:rPr lang="en-US" sz="4800" dirty="0" err="1">
                <a:solidFill>
                  <a:schemeClr val="accent1">
                    <a:lumMod val="40000"/>
                    <a:lumOff val="60000"/>
                  </a:schemeClr>
                </a:solidFill>
                <a:sym typeface="Gotham Light"/>
              </a:rPr>
              <a:t>nazaréens</a:t>
            </a:r>
            <a:endParaRPr lang="en-US" sz="4800" dirty="0">
              <a:solidFill>
                <a:schemeClr val="accent1">
                  <a:lumMod val="40000"/>
                  <a:lumOff val="60000"/>
                </a:schemeClr>
              </a:solidFill>
              <a:sym typeface="Gotham Light"/>
            </a:endParaRPr>
          </a:p>
        </p:txBody>
      </p:sp>
      <p:pic>
        <p:nvPicPr>
          <p:cNvPr id="15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1873566" y="782384"/>
            <a:ext cx="21342032"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3600" dirty="0">
                <a:solidFill>
                  <a:srgbClr val="FFFF00"/>
                </a:solidFill>
                <a:latin typeface="Gotham" panose="02000604030000020004" pitchFamily="2" charset="0"/>
                <a:sym typeface="Gotham Light"/>
              </a:rPr>
              <a:t>Upcoming workshops to help you walk, and accompany others, on this Journey of Grace</a:t>
            </a:r>
          </a:p>
          <a:p>
            <a:pPr>
              <a:defRPr sz="4000" b="0">
                <a:solidFill>
                  <a:srgbClr val="FFFFFF"/>
                </a:solidFill>
                <a:latin typeface="Gotham Light"/>
                <a:ea typeface="Gotham Light"/>
                <a:cs typeface="Gotham Light"/>
                <a:sym typeface="Gotham Light"/>
              </a:defRPr>
            </a:pPr>
            <a:r>
              <a:rPr lang="en-US" sz="3600" dirty="0" err="1">
                <a:solidFill>
                  <a:schemeClr val="bg1"/>
                </a:solidFill>
                <a:latin typeface="Gotham" panose="02000604030000020004" pitchFamily="2" charset="0"/>
                <a:sym typeface="Gotham Light"/>
              </a:rPr>
              <a:t>Próximos</a:t>
            </a:r>
            <a:r>
              <a:rPr lang="en-US" sz="3600" dirty="0">
                <a:solidFill>
                  <a:schemeClr val="bg1"/>
                </a:solidFill>
                <a:latin typeface="Gotham" panose="02000604030000020004" pitchFamily="2" charset="0"/>
                <a:sym typeface="Gotham Light"/>
              </a:rPr>
              <a:t> </a:t>
            </a:r>
            <a:r>
              <a:rPr lang="en-US" sz="3600" dirty="0" err="1">
                <a:solidFill>
                  <a:schemeClr val="bg1"/>
                </a:solidFill>
                <a:latin typeface="Gotham" panose="02000604030000020004" pitchFamily="2" charset="0"/>
                <a:sym typeface="Gotham Light"/>
              </a:rPr>
              <a:t>talleres</a:t>
            </a:r>
            <a:r>
              <a:rPr lang="en-US" sz="3600" dirty="0">
                <a:solidFill>
                  <a:schemeClr val="bg1"/>
                </a:solidFill>
                <a:latin typeface="Gotham" panose="02000604030000020004" pitchFamily="2" charset="0"/>
                <a:sym typeface="Gotham Light"/>
              </a:rPr>
              <a:t> para </a:t>
            </a:r>
            <a:r>
              <a:rPr lang="en-US" sz="3600" dirty="0" err="1">
                <a:solidFill>
                  <a:schemeClr val="bg1"/>
                </a:solidFill>
                <a:latin typeface="Gotham" panose="02000604030000020004" pitchFamily="2" charset="0"/>
                <a:sym typeface="Gotham Light"/>
              </a:rPr>
              <a:t>ayudarlo</a:t>
            </a:r>
            <a:r>
              <a:rPr lang="en-US" sz="3600" dirty="0">
                <a:solidFill>
                  <a:schemeClr val="bg1"/>
                </a:solidFill>
                <a:latin typeface="Gotham" panose="02000604030000020004" pitchFamily="2" charset="0"/>
                <a:sym typeface="Gotham Light"/>
              </a:rPr>
              <a:t> a </a:t>
            </a:r>
            <a:r>
              <a:rPr lang="en-US" sz="3600" dirty="0" err="1">
                <a:solidFill>
                  <a:schemeClr val="bg1"/>
                </a:solidFill>
                <a:latin typeface="Gotham" panose="02000604030000020004" pitchFamily="2" charset="0"/>
                <a:sym typeface="Gotham Light"/>
              </a:rPr>
              <a:t>caminar</a:t>
            </a:r>
            <a:r>
              <a:rPr lang="en-US" sz="3600" dirty="0">
                <a:solidFill>
                  <a:schemeClr val="bg1"/>
                </a:solidFill>
                <a:latin typeface="Gotham" panose="02000604030000020004" pitchFamily="2" charset="0"/>
                <a:sym typeface="Gotham Light"/>
              </a:rPr>
              <a:t>, y </a:t>
            </a:r>
            <a:r>
              <a:rPr lang="en-US" sz="3600" dirty="0" err="1">
                <a:solidFill>
                  <a:schemeClr val="bg1"/>
                </a:solidFill>
                <a:latin typeface="Gotham" panose="02000604030000020004" pitchFamily="2" charset="0"/>
                <a:sym typeface="Gotham Light"/>
              </a:rPr>
              <a:t>acompañar</a:t>
            </a:r>
            <a:r>
              <a:rPr lang="en-US" sz="3600" dirty="0">
                <a:solidFill>
                  <a:schemeClr val="bg1"/>
                </a:solidFill>
                <a:latin typeface="Gotham" panose="02000604030000020004" pitchFamily="2" charset="0"/>
                <a:sym typeface="Gotham Light"/>
              </a:rPr>
              <a:t> a </a:t>
            </a:r>
            <a:r>
              <a:rPr lang="en-US" sz="3600" dirty="0" err="1">
                <a:solidFill>
                  <a:schemeClr val="bg1"/>
                </a:solidFill>
                <a:latin typeface="Gotham" panose="02000604030000020004" pitchFamily="2" charset="0"/>
                <a:sym typeface="Gotham Light"/>
              </a:rPr>
              <a:t>otros</a:t>
            </a:r>
            <a:r>
              <a:rPr lang="en-US" sz="3600" dirty="0">
                <a:solidFill>
                  <a:schemeClr val="bg1"/>
                </a:solidFill>
                <a:latin typeface="Gotham" panose="02000604030000020004" pitchFamily="2" charset="0"/>
                <a:sym typeface="Gotham Light"/>
              </a:rPr>
              <a:t>, </a:t>
            </a:r>
            <a:r>
              <a:rPr lang="en-US" sz="3600" dirty="0" err="1">
                <a:solidFill>
                  <a:schemeClr val="bg1"/>
                </a:solidFill>
                <a:latin typeface="Gotham" panose="02000604030000020004" pitchFamily="2" charset="0"/>
                <a:sym typeface="Gotham Light"/>
              </a:rPr>
              <a:t>en</a:t>
            </a:r>
            <a:r>
              <a:rPr lang="en-US" sz="3600" dirty="0">
                <a:solidFill>
                  <a:schemeClr val="bg1"/>
                </a:solidFill>
                <a:latin typeface="Gotham" panose="02000604030000020004" pitchFamily="2" charset="0"/>
                <a:sym typeface="Gotham Light"/>
              </a:rPr>
              <a:t> </a:t>
            </a:r>
            <a:r>
              <a:rPr lang="en-US" sz="3600" dirty="0" err="1">
                <a:solidFill>
                  <a:schemeClr val="bg1"/>
                </a:solidFill>
                <a:latin typeface="Gotham" panose="02000604030000020004" pitchFamily="2" charset="0"/>
                <a:sym typeface="Gotham Light"/>
              </a:rPr>
              <a:t>este</a:t>
            </a:r>
            <a:r>
              <a:rPr lang="en-US" sz="3600" dirty="0">
                <a:solidFill>
                  <a:schemeClr val="bg1"/>
                </a:solidFill>
                <a:latin typeface="Gotham" panose="02000604030000020004" pitchFamily="2" charset="0"/>
                <a:sym typeface="Gotham Light"/>
              </a:rPr>
              <a:t> Sendero </a:t>
            </a:r>
            <a:r>
              <a:rPr lang="en-US" sz="3600" dirty="0" err="1">
                <a:solidFill>
                  <a:schemeClr val="bg1"/>
                </a:solidFill>
                <a:latin typeface="Gotham" panose="02000604030000020004" pitchFamily="2" charset="0"/>
                <a:sym typeface="Gotham Light"/>
              </a:rPr>
              <a:t>en</a:t>
            </a:r>
            <a:r>
              <a:rPr lang="en-US" sz="3600" dirty="0">
                <a:solidFill>
                  <a:schemeClr val="bg1"/>
                </a:solidFill>
                <a:latin typeface="Gotham" panose="02000604030000020004" pitchFamily="2" charset="0"/>
                <a:sym typeface="Gotham Light"/>
              </a:rPr>
              <a:t> la </a:t>
            </a:r>
            <a:r>
              <a:rPr lang="en-US" sz="3600" dirty="0" err="1">
                <a:solidFill>
                  <a:schemeClr val="bg1"/>
                </a:solidFill>
                <a:latin typeface="Gotham" panose="02000604030000020004" pitchFamily="2" charset="0"/>
                <a:sym typeface="Gotham Light"/>
              </a:rPr>
              <a:t>Gracia</a:t>
            </a:r>
            <a:endParaRPr lang="en-US" sz="3600" dirty="0">
              <a:solidFill>
                <a:schemeClr val="bg1"/>
              </a:solidFill>
              <a:latin typeface="Gotham" panose="02000604030000020004" pitchFamily="2" charset="0"/>
              <a:sym typeface="Gotham Light"/>
            </a:endParaRPr>
          </a:p>
          <a:p>
            <a:pPr>
              <a:defRPr sz="4000" b="0">
                <a:solidFill>
                  <a:srgbClr val="FFFFFF"/>
                </a:solidFill>
                <a:latin typeface="Gotham Light"/>
                <a:ea typeface="Gotham Light"/>
                <a:cs typeface="Gotham Light"/>
                <a:sym typeface="Gotham Light"/>
              </a:defRPr>
            </a:pPr>
            <a:r>
              <a:rPr lang="en-US" sz="3600" dirty="0">
                <a:solidFill>
                  <a:srgbClr val="00B0F0"/>
                </a:solidFill>
                <a:latin typeface="Gotham" panose="02000604030000020004" pitchFamily="2" charset="0"/>
                <a:sym typeface="Gotham Light"/>
              </a:rPr>
              <a:t>Des ateliers </a:t>
            </a:r>
            <a:r>
              <a:rPr lang="en-US" sz="3600" dirty="0" err="1">
                <a:solidFill>
                  <a:srgbClr val="00B0F0"/>
                </a:solidFill>
                <a:latin typeface="Gotham" panose="02000604030000020004" pitchFamily="2" charset="0"/>
                <a:sym typeface="Gotham Light"/>
              </a:rPr>
              <a:t>à</a:t>
            </a:r>
            <a:r>
              <a:rPr lang="en-US" sz="3600" dirty="0">
                <a:solidFill>
                  <a:srgbClr val="00B0F0"/>
                </a:solidFill>
                <a:latin typeface="Gotham" panose="02000604030000020004" pitchFamily="2" charset="0"/>
                <a:sym typeface="Gotham Light"/>
              </a:rPr>
              <a:t> </a:t>
            </a:r>
            <a:r>
              <a:rPr lang="en-US" sz="3600" dirty="0" err="1">
                <a:solidFill>
                  <a:srgbClr val="00B0F0"/>
                </a:solidFill>
                <a:latin typeface="Gotham" panose="02000604030000020004" pitchFamily="2" charset="0"/>
                <a:sym typeface="Gotham Light"/>
              </a:rPr>
              <a:t>venir</a:t>
            </a:r>
            <a:r>
              <a:rPr lang="en-US" sz="3600" dirty="0">
                <a:solidFill>
                  <a:srgbClr val="00B0F0"/>
                </a:solidFill>
                <a:latin typeface="Gotham" panose="02000604030000020004" pitchFamily="2" charset="0"/>
                <a:sym typeface="Gotham Light"/>
              </a:rPr>
              <a:t> pour </a:t>
            </a:r>
            <a:r>
              <a:rPr lang="en-US" sz="3600" dirty="0" err="1">
                <a:solidFill>
                  <a:srgbClr val="00B0F0"/>
                </a:solidFill>
                <a:latin typeface="Gotham" panose="02000604030000020004" pitchFamily="2" charset="0"/>
                <a:sym typeface="Gotham Light"/>
              </a:rPr>
              <a:t>vous</a:t>
            </a:r>
            <a:r>
              <a:rPr lang="en-US" sz="3600" dirty="0">
                <a:solidFill>
                  <a:srgbClr val="00B0F0"/>
                </a:solidFill>
                <a:latin typeface="Gotham" panose="02000604030000020004" pitchFamily="2" charset="0"/>
                <a:sym typeface="Gotham Light"/>
              </a:rPr>
              <a:t> aider </a:t>
            </a:r>
            <a:r>
              <a:rPr lang="en-US" sz="3600" dirty="0" err="1">
                <a:solidFill>
                  <a:srgbClr val="00B0F0"/>
                </a:solidFill>
                <a:latin typeface="Gotham" panose="02000604030000020004" pitchFamily="2" charset="0"/>
                <a:sym typeface="Gotham Light"/>
              </a:rPr>
              <a:t>à</a:t>
            </a:r>
            <a:r>
              <a:rPr lang="en-US" sz="3600" dirty="0">
                <a:solidFill>
                  <a:srgbClr val="00B0F0"/>
                </a:solidFill>
                <a:latin typeface="Gotham" panose="02000604030000020004" pitchFamily="2" charset="0"/>
                <a:sym typeface="Gotham Light"/>
              </a:rPr>
              <a:t> marcher, et </a:t>
            </a:r>
            <a:r>
              <a:rPr lang="en-US" sz="3600" dirty="0" err="1">
                <a:solidFill>
                  <a:srgbClr val="00B0F0"/>
                </a:solidFill>
                <a:latin typeface="Gotham" panose="02000604030000020004" pitchFamily="2" charset="0"/>
                <a:sym typeface="Gotham Light"/>
              </a:rPr>
              <a:t>accompagner</a:t>
            </a:r>
            <a:r>
              <a:rPr lang="en-US" sz="3600" dirty="0">
                <a:solidFill>
                  <a:srgbClr val="00B0F0"/>
                </a:solidFill>
                <a:latin typeface="Gotham" panose="02000604030000020004" pitchFamily="2" charset="0"/>
                <a:sym typeface="Gotham Light"/>
              </a:rPr>
              <a:t> les </a:t>
            </a:r>
            <a:r>
              <a:rPr lang="en-US" sz="3600" dirty="0" err="1">
                <a:solidFill>
                  <a:srgbClr val="00B0F0"/>
                </a:solidFill>
                <a:latin typeface="Gotham" panose="02000604030000020004" pitchFamily="2" charset="0"/>
                <a:sym typeface="Gotham Light"/>
              </a:rPr>
              <a:t>autres</a:t>
            </a:r>
            <a:r>
              <a:rPr lang="en-US" sz="3600" dirty="0">
                <a:solidFill>
                  <a:srgbClr val="00B0F0"/>
                </a:solidFill>
                <a:latin typeface="Gotham" panose="02000604030000020004" pitchFamily="2" charset="0"/>
                <a:sym typeface="Gotham Light"/>
              </a:rPr>
              <a:t>, dans </a:t>
            </a:r>
            <a:r>
              <a:rPr lang="en-US" sz="3600" dirty="0" err="1">
                <a:solidFill>
                  <a:srgbClr val="00B0F0"/>
                </a:solidFill>
                <a:latin typeface="Gotham" panose="02000604030000020004" pitchFamily="2" charset="0"/>
                <a:sym typeface="Gotham Light"/>
              </a:rPr>
              <a:t>ce</a:t>
            </a:r>
            <a:r>
              <a:rPr lang="en-US" sz="3600" dirty="0">
                <a:solidFill>
                  <a:srgbClr val="00B0F0"/>
                </a:solidFill>
                <a:latin typeface="Gotham" panose="02000604030000020004" pitchFamily="2" charset="0"/>
                <a:sym typeface="Gotham Light"/>
              </a:rPr>
              <a:t> </a:t>
            </a:r>
            <a:r>
              <a:rPr lang="en-US" sz="3600" dirty="0" err="1">
                <a:solidFill>
                  <a:srgbClr val="00B0F0"/>
                </a:solidFill>
                <a:latin typeface="Gotham" panose="02000604030000020004" pitchFamily="2" charset="0"/>
                <a:sym typeface="Gotham Light"/>
              </a:rPr>
              <a:t>Parcours</a:t>
            </a:r>
            <a:r>
              <a:rPr lang="en-US" sz="3600" dirty="0">
                <a:solidFill>
                  <a:srgbClr val="00B0F0"/>
                </a:solidFill>
                <a:latin typeface="Gotham" panose="02000604030000020004" pitchFamily="2" charset="0"/>
                <a:sym typeface="Gotham Light"/>
              </a:rPr>
              <a:t> de Grâce</a:t>
            </a: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514006376"/>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159"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stretch>
            <a:fillRect/>
          </a:stretch>
        </p:blipFill>
        <p:spPr>
          <a:xfrm>
            <a:off x="12174447" y="-662214"/>
            <a:ext cx="7672039" cy="15294428"/>
          </a:xfrm>
          <a:prstGeom prst="rect">
            <a:avLst/>
          </a:prstGeom>
          <a:ln w="12700">
            <a:miter lim="400000"/>
          </a:ln>
        </p:spPr>
      </p:pic>
      <p:pic>
        <p:nvPicPr>
          <p:cNvPr id="10242" name="Picture 2" descr="Gift is considered valid only when it is made voluntarily">
            <a:extLst>
              <a:ext uri="{FF2B5EF4-FFF2-40B4-BE49-F238E27FC236}">
                <a16:creationId xmlns:a16="http://schemas.microsoft.com/office/drawing/2014/main" id="{FE823B74-C5A3-294E-BC02-220CCE42B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0"/>
            <a:ext cx="20827803" cy="1388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121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999368" y="4776030"/>
            <a:ext cx="21342032" cy="5765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16 October – </a:t>
            </a:r>
            <a:r>
              <a:rPr lang="en-US" sz="4800" i="1" dirty="0">
                <a:solidFill>
                  <a:srgbClr val="FFFF00"/>
                </a:solidFill>
                <a:sym typeface="Gotham Light"/>
              </a:rPr>
              <a:t>Discipling Youth along the Journey of Grace</a:t>
            </a:r>
            <a:r>
              <a:rPr lang="en-US" sz="4800" dirty="0">
                <a:solidFill>
                  <a:srgbClr val="FFFF00"/>
                </a:solidFill>
                <a:sym typeface="Gotham Light"/>
              </a:rPr>
              <a:t>, Rev. David </a:t>
            </a:r>
            <a:r>
              <a:rPr lang="en-US" sz="4800" dirty="0" err="1">
                <a:solidFill>
                  <a:srgbClr val="FFFF00"/>
                </a:solidFill>
                <a:sym typeface="Gotham Light"/>
              </a:rPr>
              <a:t>Gónzalez</a:t>
            </a:r>
            <a:r>
              <a:rPr lang="en-US" sz="4800" dirty="0">
                <a:solidFill>
                  <a:srgbClr val="FFFF00"/>
                </a:solidFill>
                <a:sym typeface="Gotham Light"/>
              </a:rPr>
              <a:t>, Global NYI Director</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16 </a:t>
            </a:r>
            <a:r>
              <a:rPr lang="en-US" sz="4800" dirty="0" err="1">
                <a:sym typeface="Gotham Light"/>
              </a:rPr>
              <a:t>octubre</a:t>
            </a:r>
            <a:r>
              <a:rPr lang="en-US" sz="4800" dirty="0">
                <a:sym typeface="Gotham Light"/>
              </a:rPr>
              <a:t> - </a:t>
            </a:r>
            <a:r>
              <a:rPr lang="en-US" sz="4800" dirty="0" err="1">
                <a:sym typeface="Gotham Light"/>
              </a:rPr>
              <a:t>Disciplinando</a:t>
            </a:r>
            <a:r>
              <a:rPr lang="en-US" sz="4800" dirty="0">
                <a:sym typeface="Gotham Light"/>
              </a:rPr>
              <a:t> a los </a:t>
            </a:r>
            <a:r>
              <a:rPr lang="en-US" sz="4800" dirty="0" err="1">
                <a:sym typeface="Gotham Light"/>
              </a:rPr>
              <a:t>jóvenes</a:t>
            </a:r>
            <a:r>
              <a:rPr lang="en-US" sz="4800" dirty="0">
                <a:sym typeface="Gotham Light"/>
              </a:rPr>
              <a:t> a lo largo del Sendero </a:t>
            </a:r>
            <a:r>
              <a:rPr lang="en-US" sz="4800" dirty="0" err="1">
                <a:sym typeface="Gotham Light"/>
              </a:rPr>
              <a:t>en</a:t>
            </a:r>
            <a:r>
              <a:rPr lang="en-US" sz="4800" dirty="0">
                <a:sym typeface="Gotham Light"/>
              </a:rPr>
              <a:t> la </a:t>
            </a:r>
            <a:r>
              <a:rPr lang="en-US" sz="4800" dirty="0" err="1">
                <a:sym typeface="Gotham Light"/>
              </a:rPr>
              <a:t>gracia</a:t>
            </a:r>
            <a:r>
              <a:rPr lang="en-US" sz="4800" dirty="0">
                <a:sym typeface="Gotham Light"/>
              </a:rPr>
              <a:t>, Rev. David </a:t>
            </a:r>
            <a:r>
              <a:rPr lang="en-US" sz="4800" dirty="0" err="1">
                <a:sym typeface="Gotham Light"/>
              </a:rPr>
              <a:t>Gónzalez</a:t>
            </a:r>
            <a:r>
              <a:rPr lang="en-US" sz="4800" dirty="0">
                <a:sym typeface="Gotham Light"/>
              </a:rPr>
              <a:t>, Director de la JNI Global</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16 </a:t>
            </a:r>
            <a:r>
              <a:rPr lang="en-US" sz="4800" dirty="0" err="1">
                <a:solidFill>
                  <a:schemeClr val="accent1">
                    <a:lumMod val="40000"/>
                    <a:lumOff val="60000"/>
                  </a:schemeClr>
                </a:solidFill>
                <a:sym typeface="Gotham Light"/>
              </a:rPr>
              <a:t>octobre</a:t>
            </a:r>
            <a:r>
              <a:rPr lang="en-US" sz="4800" dirty="0">
                <a:solidFill>
                  <a:schemeClr val="accent1">
                    <a:lumMod val="40000"/>
                    <a:lumOff val="60000"/>
                  </a:schemeClr>
                </a:solidFill>
                <a:sym typeface="Gotham Light"/>
              </a:rPr>
              <a:t> – Faire des disciples les </a:t>
            </a:r>
            <a:r>
              <a:rPr lang="en-US" sz="4800" dirty="0" err="1">
                <a:solidFill>
                  <a:schemeClr val="accent1">
                    <a:lumMod val="40000"/>
                    <a:lumOff val="60000"/>
                  </a:schemeClr>
                </a:solidFill>
                <a:sym typeface="Gotham Light"/>
              </a:rPr>
              <a:t>jeunes</a:t>
            </a:r>
            <a:r>
              <a:rPr lang="en-US" sz="4800" dirty="0">
                <a:solidFill>
                  <a:schemeClr val="accent1">
                    <a:lumMod val="40000"/>
                    <a:lumOff val="60000"/>
                  </a:schemeClr>
                </a:solidFill>
                <a:sym typeface="Gotham Light"/>
              </a:rPr>
              <a:t> le long du </a:t>
            </a:r>
            <a:r>
              <a:rPr lang="en-US" sz="4800" dirty="0" err="1">
                <a:solidFill>
                  <a:schemeClr val="accent1">
                    <a:lumMod val="40000"/>
                    <a:lumOff val="60000"/>
                  </a:schemeClr>
                </a:solidFill>
                <a:sym typeface="Gotham Light"/>
              </a:rPr>
              <a:t>Parcours</a:t>
            </a:r>
            <a:r>
              <a:rPr lang="en-US" sz="4800" dirty="0">
                <a:solidFill>
                  <a:schemeClr val="accent1">
                    <a:lumMod val="40000"/>
                    <a:lumOff val="60000"/>
                  </a:schemeClr>
                </a:solidFill>
                <a:sym typeface="Gotham Light"/>
              </a:rPr>
              <a:t> de la grâce, </a:t>
            </a:r>
            <a:r>
              <a:rPr lang="en-US" sz="4800" dirty="0" err="1">
                <a:solidFill>
                  <a:schemeClr val="accent1">
                    <a:lumMod val="40000"/>
                    <a:lumOff val="60000"/>
                  </a:schemeClr>
                </a:solidFill>
                <a:sym typeface="Gotham Light"/>
              </a:rPr>
              <a:t>Rév</a:t>
            </a:r>
            <a:r>
              <a:rPr lang="en-US" sz="4800" dirty="0">
                <a:solidFill>
                  <a:schemeClr val="accent1">
                    <a:lumMod val="40000"/>
                    <a:lumOff val="60000"/>
                  </a:schemeClr>
                </a:solidFill>
                <a:sym typeface="Gotham Light"/>
              </a:rPr>
              <a:t>. David </a:t>
            </a:r>
            <a:r>
              <a:rPr lang="en-US" sz="4800" dirty="0" err="1">
                <a:solidFill>
                  <a:schemeClr val="accent1">
                    <a:lumMod val="40000"/>
                    <a:lumOff val="60000"/>
                  </a:schemeClr>
                </a:solidFill>
                <a:sym typeface="Gotham Light"/>
              </a:rPr>
              <a:t>Gónzalez</a:t>
            </a:r>
            <a:r>
              <a:rPr lang="en-US" sz="4800" dirty="0">
                <a:solidFill>
                  <a:schemeClr val="accent1">
                    <a:lumMod val="40000"/>
                    <a:lumOff val="60000"/>
                  </a:schemeClr>
                </a:solidFill>
                <a:sym typeface="Gotham Light"/>
              </a:rPr>
              <a:t>, </a:t>
            </a:r>
            <a:r>
              <a:rPr lang="en-US" sz="4800" dirty="0" err="1">
                <a:solidFill>
                  <a:schemeClr val="accent1">
                    <a:lumMod val="40000"/>
                    <a:lumOff val="60000"/>
                  </a:schemeClr>
                </a:solidFill>
                <a:sym typeface="Gotham Light"/>
              </a:rPr>
              <a:t>directeur</a:t>
            </a:r>
            <a:r>
              <a:rPr lang="en-US" sz="4800" dirty="0">
                <a:solidFill>
                  <a:schemeClr val="accent1">
                    <a:lumMod val="40000"/>
                    <a:lumOff val="60000"/>
                  </a:schemeClr>
                </a:solidFill>
                <a:sym typeface="Gotham Light"/>
              </a:rPr>
              <a:t> </a:t>
            </a:r>
            <a:r>
              <a:rPr lang="en-US" sz="4800" dirty="0" err="1">
                <a:solidFill>
                  <a:schemeClr val="accent1">
                    <a:lumMod val="40000"/>
                    <a:lumOff val="60000"/>
                  </a:schemeClr>
                </a:solidFill>
                <a:sym typeface="Gotham Light"/>
              </a:rPr>
              <a:t>mondial</a:t>
            </a:r>
            <a:r>
              <a:rPr lang="en-US" sz="4800" dirty="0">
                <a:solidFill>
                  <a:schemeClr val="accent1">
                    <a:lumMod val="40000"/>
                    <a:lumOff val="60000"/>
                  </a:schemeClr>
                </a:solidFill>
                <a:sym typeface="Gotham Light"/>
              </a:rPr>
              <a:t> de la JNI</a:t>
            </a:r>
          </a:p>
        </p:txBody>
      </p:sp>
      <p:pic>
        <p:nvPicPr>
          <p:cNvPr id="15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1873566" y="782384"/>
            <a:ext cx="21342032"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3600" dirty="0">
                <a:solidFill>
                  <a:srgbClr val="FFFF00"/>
                </a:solidFill>
                <a:latin typeface="Gotham" panose="02000604030000020004" pitchFamily="2" charset="0"/>
                <a:sym typeface="Gotham Light"/>
              </a:rPr>
              <a:t>Upcoming workshops to help you walk, and accompany others, on this Journey of Grace</a:t>
            </a:r>
          </a:p>
          <a:p>
            <a:pPr>
              <a:defRPr sz="4000" b="0">
                <a:solidFill>
                  <a:srgbClr val="FFFFFF"/>
                </a:solidFill>
                <a:latin typeface="Gotham Light"/>
                <a:ea typeface="Gotham Light"/>
                <a:cs typeface="Gotham Light"/>
                <a:sym typeface="Gotham Light"/>
              </a:defRPr>
            </a:pPr>
            <a:r>
              <a:rPr lang="en-US" sz="3600" dirty="0" err="1">
                <a:solidFill>
                  <a:schemeClr val="bg1"/>
                </a:solidFill>
                <a:latin typeface="Gotham" panose="02000604030000020004" pitchFamily="2" charset="0"/>
                <a:sym typeface="Gotham Light"/>
              </a:rPr>
              <a:t>Próximos</a:t>
            </a:r>
            <a:r>
              <a:rPr lang="en-US" sz="3600" dirty="0">
                <a:solidFill>
                  <a:schemeClr val="bg1"/>
                </a:solidFill>
                <a:latin typeface="Gotham" panose="02000604030000020004" pitchFamily="2" charset="0"/>
                <a:sym typeface="Gotham Light"/>
              </a:rPr>
              <a:t> </a:t>
            </a:r>
            <a:r>
              <a:rPr lang="en-US" sz="3600" dirty="0" err="1">
                <a:solidFill>
                  <a:schemeClr val="bg1"/>
                </a:solidFill>
                <a:latin typeface="Gotham" panose="02000604030000020004" pitchFamily="2" charset="0"/>
                <a:sym typeface="Gotham Light"/>
              </a:rPr>
              <a:t>talleres</a:t>
            </a:r>
            <a:r>
              <a:rPr lang="en-US" sz="3600" dirty="0">
                <a:solidFill>
                  <a:schemeClr val="bg1"/>
                </a:solidFill>
                <a:latin typeface="Gotham" panose="02000604030000020004" pitchFamily="2" charset="0"/>
                <a:sym typeface="Gotham Light"/>
              </a:rPr>
              <a:t> para </a:t>
            </a:r>
            <a:r>
              <a:rPr lang="en-US" sz="3600" dirty="0" err="1">
                <a:solidFill>
                  <a:schemeClr val="bg1"/>
                </a:solidFill>
                <a:latin typeface="Gotham" panose="02000604030000020004" pitchFamily="2" charset="0"/>
                <a:sym typeface="Gotham Light"/>
              </a:rPr>
              <a:t>ayudarlo</a:t>
            </a:r>
            <a:r>
              <a:rPr lang="en-US" sz="3600" dirty="0">
                <a:solidFill>
                  <a:schemeClr val="bg1"/>
                </a:solidFill>
                <a:latin typeface="Gotham" panose="02000604030000020004" pitchFamily="2" charset="0"/>
                <a:sym typeface="Gotham Light"/>
              </a:rPr>
              <a:t> a </a:t>
            </a:r>
            <a:r>
              <a:rPr lang="en-US" sz="3600" dirty="0" err="1">
                <a:solidFill>
                  <a:schemeClr val="bg1"/>
                </a:solidFill>
                <a:latin typeface="Gotham" panose="02000604030000020004" pitchFamily="2" charset="0"/>
                <a:sym typeface="Gotham Light"/>
              </a:rPr>
              <a:t>caminar</a:t>
            </a:r>
            <a:r>
              <a:rPr lang="en-US" sz="3600" dirty="0">
                <a:solidFill>
                  <a:schemeClr val="bg1"/>
                </a:solidFill>
                <a:latin typeface="Gotham" panose="02000604030000020004" pitchFamily="2" charset="0"/>
                <a:sym typeface="Gotham Light"/>
              </a:rPr>
              <a:t>, y </a:t>
            </a:r>
            <a:r>
              <a:rPr lang="en-US" sz="3600" dirty="0" err="1">
                <a:solidFill>
                  <a:schemeClr val="bg1"/>
                </a:solidFill>
                <a:latin typeface="Gotham" panose="02000604030000020004" pitchFamily="2" charset="0"/>
                <a:sym typeface="Gotham Light"/>
              </a:rPr>
              <a:t>acompañar</a:t>
            </a:r>
            <a:r>
              <a:rPr lang="en-US" sz="3600" dirty="0">
                <a:solidFill>
                  <a:schemeClr val="bg1"/>
                </a:solidFill>
                <a:latin typeface="Gotham" panose="02000604030000020004" pitchFamily="2" charset="0"/>
                <a:sym typeface="Gotham Light"/>
              </a:rPr>
              <a:t> a </a:t>
            </a:r>
            <a:r>
              <a:rPr lang="en-US" sz="3600" dirty="0" err="1">
                <a:solidFill>
                  <a:schemeClr val="bg1"/>
                </a:solidFill>
                <a:latin typeface="Gotham" panose="02000604030000020004" pitchFamily="2" charset="0"/>
                <a:sym typeface="Gotham Light"/>
              </a:rPr>
              <a:t>otros</a:t>
            </a:r>
            <a:r>
              <a:rPr lang="en-US" sz="3600" dirty="0">
                <a:solidFill>
                  <a:schemeClr val="bg1"/>
                </a:solidFill>
                <a:latin typeface="Gotham" panose="02000604030000020004" pitchFamily="2" charset="0"/>
                <a:sym typeface="Gotham Light"/>
              </a:rPr>
              <a:t>, </a:t>
            </a:r>
            <a:r>
              <a:rPr lang="en-US" sz="3600" dirty="0" err="1">
                <a:solidFill>
                  <a:schemeClr val="bg1"/>
                </a:solidFill>
                <a:latin typeface="Gotham" panose="02000604030000020004" pitchFamily="2" charset="0"/>
                <a:sym typeface="Gotham Light"/>
              </a:rPr>
              <a:t>en</a:t>
            </a:r>
            <a:r>
              <a:rPr lang="en-US" sz="3600" dirty="0">
                <a:solidFill>
                  <a:schemeClr val="bg1"/>
                </a:solidFill>
                <a:latin typeface="Gotham" panose="02000604030000020004" pitchFamily="2" charset="0"/>
                <a:sym typeface="Gotham Light"/>
              </a:rPr>
              <a:t> </a:t>
            </a:r>
            <a:r>
              <a:rPr lang="en-US" sz="3600" dirty="0" err="1">
                <a:solidFill>
                  <a:schemeClr val="bg1"/>
                </a:solidFill>
                <a:latin typeface="Gotham" panose="02000604030000020004" pitchFamily="2" charset="0"/>
                <a:sym typeface="Gotham Light"/>
              </a:rPr>
              <a:t>este</a:t>
            </a:r>
            <a:r>
              <a:rPr lang="en-US" sz="3600" dirty="0">
                <a:solidFill>
                  <a:schemeClr val="bg1"/>
                </a:solidFill>
                <a:latin typeface="Gotham" panose="02000604030000020004" pitchFamily="2" charset="0"/>
                <a:sym typeface="Gotham Light"/>
              </a:rPr>
              <a:t> Sendero </a:t>
            </a:r>
            <a:r>
              <a:rPr lang="en-US" sz="3600" dirty="0" err="1">
                <a:solidFill>
                  <a:schemeClr val="bg1"/>
                </a:solidFill>
                <a:latin typeface="Gotham" panose="02000604030000020004" pitchFamily="2" charset="0"/>
                <a:sym typeface="Gotham Light"/>
              </a:rPr>
              <a:t>en</a:t>
            </a:r>
            <a:r>
              <a:rPr lang="en-US" sz="3600" dirty="0">
                <a:solidFill>
                  <a:schemeClr val="bg1"/>
                </a:solidFill>
                <a:latin typeface="Gotham" panose="02000604030000020004" pitchFamily="2" charset="0"/>
                <a:sym typeface="Gotham Light"/>
              </a:rPr>
              <a:t> la </a:t>
            </a:r>
            <a:r>
              <a:rPr lang="en-US" sz="3600" dirty="0" err="1">
                <a:solidFill>
                  <a:schemeClr val="bg1"/>
                </a:solidFill>
                <a:latin typeface="Gotham" panose="02000604030000020004" pitchFamily="2" charset="0"/>
                <a:sym typeface="Gotham Light"/>
              </a:rPr>
              <a:t>Gracia</a:t>
            </a:r>
            <a:endParaRPr lang="en-US" sz="3600" dirty="0">
              <a:solidFill>
                <a:schemeClr val="bg1"/>
              </a:solidFill>
              <a:latin typeface="Gotham" panose="02000604030000020004" pitchFamily="2" charset="0"/>
              <a:sym typeface="Gotham Light"/>
            </a:endParaRPr>
          </a:p>
          <a:p>
            <a:pPr>
              <a:defRPr sz="4000" b="0">
                <a:solidFill>
                  <a:srgbClr val="FFFFFF"/>
                </a:solidFill>
                <a:latin typeface="Gotham Light"/>
                <a:ea typeface="Gotham Light"/>
                <a:cs typeface="Gotham Light"/>
                <a:sym typeface="Gotham Light"/>
              </a:defRPr>
            </a:pPr>
            <a:r>
              <a:rPr lang="en-US" sz="3600" dirty="0">
                <a:solidFill>
                  <a:srgbClr val="00B0F0"/>
                </a:solidFill>
                <a:latin typeface="Gotham" panose="02000604030000020004" pitchFamily="2" charset="0"/>
                <a:sym typeface="Gotham Light"/>
              </a:rPr>
              <a:t>Des ateliers </a:t>
            </a:r>
            <a:r>
              <a:rPr lang="en-US" sz="3600" dirty="0" err="1">
                <a:solidFill>
                  <a:srgbClr val="00B0F0"/>
                </a:solidFill>
                <a:latin typeface="Gotham" panose="02000604030000020004" pitchFamily="2" charset="0"/>
                <a:sym typeface="Gotham Light"/>
              </a:rPr>
              <a:t>à</a:t>
            </a:r>
            <a:r>
              <a:rPr lang="en-US" sz="3600" dirty="0">
                <a:solidFill>
                  <a:srgbClr val="00B0F0"/>
                </a:solidFill>
                <a:latin typeface="Gotham" panose="02000604030000020004" pitchFamily="2" charset="0"/>
                <a:sym typeface="Gotham Light"/>
              </a:rPr>
              <a:t> </a:t>
            </a:r>
            <a:r>
              <a:rPr lang="en-US" sz="3600" dirty="0" err="1">
                <a:solidFill>
                  <a:srgbClr val="00B0F0"/>
                </a:solidFill>
                <a:latin typeface="Gotham" panose="02000604030000020004" pitchFamily="2" charset="0"/>
                <a:sym typeface="Gotham Light"/>
              </a:rPr>
              <a:t>venir</a:t>
            </a:r>
            <a:r>
              <a:rPr lang="en-US" sz="3600" dirty="0">
                <a:solidFill>
                  <a:srgbClr val="00B0F0"/>
                </a:solidFill>
                <a:latin typeface="Gotham" panose="02000604030000020004" pitchFamily="2" charset="0"/>
                <a:sym typeface="Gotham Light"/>
              </a:rPr>
              <a:t> pour </a:t>
            </a:r>
            <a:r>
              <a:rPr lang="en-US" sz="3600" dirty="0" err="1">
                <a:solidFill>
                  <a:srgbClr val="00B0F0"/>
                </a:solidFill>
                <a:latin typeface="Gotham" panose="02000604030000020004" pitchFamily="2" charset="0"/>
                <a:sym typeface="Gotham Light"/>
              </a:rPr>
              <a:t>vous</a:t>
            </a:r>
            <a:r>
              <a:rPr lang="en-US" sz="3600" dirty="0">
                <a:solidFill>
                  <a:srgbClr val="00B0F0"/>
                </a:solidFill>
                <a:latin typeface="Gotham" panose="02000604030000020004" pitchFamily="2" charset="0"/>
                <a:sym typeface="Gotham Light"/>
              </a:rPr>
              <a:t> aider </a:t>
            </a:r>
            <a:r>
              <a:rPr lang="en-US" sz="3600" dirty="0" err="1">
                <a:solidFill>
                  <a:srgbClr val="00B0F0"/>
                </a:solidFill>
                <a:latin typeface="Gotham" panose="02000604030000020004" pitchFamily="2" charset="0"/>
                <a:sym typeface="Gotham Light"/>
              </a:rPr>
              <a:t>à</a:t>
            </a:r>
            <a:r>
              <a:rPr lang="en-US" sz="3600" dirty="0">
                <a:solidFill>
                  <a:srgbClr val="00B0F0"/>
                </a:solidFill>
                <a:latin typeface="Gotham" panose="02000604030000020004" pitchFamily="2" charset="0"/>
                <a:sym typeface="Gotham Light"/>
              </a:rPr>
              <a:t> marcher, et </a:t>
            </a:r>
            <a:r>
              <a:rPr lang="en-US" sz="3600" dirty="0" err="1">
                <a:solidFill>
                  <a:srgbClr val="00B0F0"/>
                </a:solidFill>
                <a:latin typeface="Gotham" panose="02000604030000020004" pitchFamily="2" charset="0"/>
                <a:sym typeface="Gotham Light"/>
              </a:rPr>
              <a:t>accompagner</a:t>
            </a:r>
            <a:r>
              <a:rPr lang="en-US" sz="3600" dirty="0">
                <a:solidFill>
                  <a:srgbClr val="00B0F0"/>
                </a:solidFill>
                <a:latin typeface="Gotham" panose="02000604030000020004" pitchFamily="2" charset="0"/>
                <a:sym typeface="Gotham Light"/>
              </a:rPr>
              <a:t> les </a:t>
            </a:r>
            <a:r>
              <a:rPr lang="en-US" sz="3600" dirty="0" err="1">
                <a:solidFill>
                  <a:srgbClr val="00B0F0"/>
                </a:solidFill>
                <a:latin typeface="Gotham" panose="02000604030000020004" pitchFamily="2" charset="0"/>
                <a:sym typeface="Gotham Light"/>
              </a:rPr>
              <a:t>autres</a:t>
            </a:r>
            <a:r>
              <a:rPr lang="en-US" sz="3600" dirty="0">
                <a:solidFill>
                  <a:srgbClr val="00B0F0"/>
                </a:solidFill>
                <a:latin typeface="Gotham" panose="02000604030000020004" pitchFamily="2" charset="0"/>
                <a:sym typeface="Gotham Light"/>
              </a:rPr>
              <a:t>, dans </a:t>
            </a:r>
            <a:r>
              <a:rPr lang="en-US" sz="3600" dirty="0" err="1">
                <a:solidFill>
                  <a:srgbClr val="00B0F0"/>
                </a:solidFill>
                <a:latin typeface="Gotham" panose="02000604030000020004" pitchFamily="2" charset="0"/>
                <a:sym typeface="Gotham Light"/>
              </a:rPr>
              <a:t>ce</a:t>
            </a:r>
            <a:r>
              <a:rPr lang="en-US" sz="3600" dirty="0">
                <a:solidFill>
                  <a:srgbClr val="00B0F0"/>
                </a:solidFill>
                <a:latin typeface="Gotham" panose="02000604030000020004" pitchFamily="2" charset="0"/>
                <a:sym typeface="Gotham Light"/>
              </a:rPr>
              <a:t> </a:t>
            </a:r>
            <a:r>
              <a:rPr lang="en-US" sz="3600" dirty="0" err="1">
                <a:solidFill>
                  <a:srgbClr val="00B0F0"/>
                </a:solidFill>
                <a:latin typeface="Gotham" panose="02000604030000020004" pitchFamily="2" charset="0"/>
                <a:sym typeface="Gotham Light"/>
              </a:rPr>
              <a:t>Parcours</a:t>
            </a:r>
            <a:r>
              <a:rPr lang="en-US" sz="3600" dirty="0">
                <a:solidFill>
                  <a:srgbClr val="00B0F0"/>
                </a:solidFill>
                <a:latin typeface="Gotham" panose="02000604030000020004" pitchFamily="2" charset="0"/>
                <a:sym typeface="Gotham Light"/>
              </a:rPr>
              <a:t> de Grâce</a:t>
            </a: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276553883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159"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999368" y="2929369"/>
            <a:ext cx="21342032" cy="94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4 December – </a:t>
            </a:r>
            <a:r>
              <a:rPr lang="en-US" sz="4800" i="1" dirty="0">
                <a:solidFill>
                  <a:srgbClr val="FFFF00"/>
                </a:solidFill>
                <a:sym typeface="Gotham Light"/>
              </a:rPr>
              <a:t>Discipling People in the Urban Areas along the Journey of Grace</a:t>
            </a:r>
            <a:r>
              <a:rPr lang="en-US" sz="4800" dirty="0">
                <a:solidFill>
                  <a:srgbClr val="FFFF00"/>
                </a:solidFill>
                <a:sym typeface="Gotham Light"/>
              </a:rPr>
              <a:t>, Dr. David </a:t>
            </a:r>
            <a:r>
              <a:rPr lang="en-US" sz="4800" dirty="0" err="1">
                <a:solidFill>
                  <a:srgbClr val="FFFF00"/>
                </a:solidFill>
                <a:sym typeface="Gotham Light"/>
              </a:rPr>
              <a:t>Busic</a:t>
            </a:r>
            <a:r>
              <a:rPr lang="en-US" sz="4800" dirty="0">
                <a:solidFill>
                  <a:srgbClr val="FFFF00"/>
                </a:solidFill>
                <a:sym typeface="Gotham Light"/>
              </a:rPr>
              <a:t>, General Superintendent, Author – Way, Truth, Life; </a:t>
            </a:r>
            <a:r>
              <a:rPr lang="en-US" sz="4800" b="0" dirty="0">
                <a:solidFill>
                  <a:srgbClr val="FFFF00"/>
                </a:solidFill>
                <a:sym typeface="Gotham Light"/>
              </a:rPr>
              <a:t>The City: Urban Churches in the Wesleyan Tradition (tentative)</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4 </a:t>
            </a:r>
            <a:r>
              <a:rPr lang="en-US" sz="4800" dirty="0" err="1">
                <a:sym typeface="Gotham Light"/>
              </a:rPr>
              <a:t>diciembre</a:t>
            </a:r>
            <a:r>
              <a:rPr lang="en-US" sz="4800" dirty="0">
                <a:sym typeface="Gotham Light"/>
              </a:rPr>
              <a:t> - </a:t>
            </a:r>
            <a:r>
              <a:rPr lang="en-US" sz="4800" i="1" dirty="0" err="1">
                <a:sym typeface="Gotham Light"/>
              </a:rPr>
              <a:t>Disciplinando</a:t>
            </a:r>
            <a:r>
              <a:rPr lang="en-US" sz="4800" i="1" dirty="0">
                <a:sym typeface="Gotham Light"/>
              </a:rPr>
              <a:t> a las personas </a:t>
            </a:r>
            <a:r>
              <a:rPr lang="en-US" sz="4800" i="1" dirty="0" err="1">
                <a:sym typeface="Gotham Light"/>
              </a:rPr>
              <a:t>en</a:t>
            </a:r>
            <a:r>
              <a:rPr lang="en-US" sz="4800" i="1" dirty="0">
                <a:sym typeface="Gotham Light"/>
              </a:rPr>
              <a:t> las </a:t>
            </a:r>
            <a:r>
              <a:rPr lang="en-US" sz="4800" i="1" dirty="0" err="1">
                <a:sym typeface="Gotham Light"/>
              </a:rPr>
              <a:t>áreas</a:t>
            </a:r>
            <a:r>
              <a:rPr lang="en-US" sz="4800" i="1" dirty="0">
                <a:sym typeface="Gotham Light"/>
              </a:rPr>
              <a:t> </a:t>
            </a:r>
            <a:r>
              <a:rPr lang="en-US" sz="4800" i="1" dirty="0" err="1">
                <a:sym typeface="Gotham Light"/>
              </a:rPr>
              <a:t>urbanas</a:t>
            </a:r>
            <a:r>
              <a:rPr lang="en-US" sz="4800" i="1" dirty="0">
                <a:sym typeface="Gotham Light"/>
              </a:rPr>
              <a:t> a lo largo del Sendero </a:t>
            </a:r>
            <a:r>
              <a:rPr lang="en-US" sz="4800" i="1" dirty="0" err="1">
                <a:sym typeface="Gotham Light"/>
              </a:rPr>
              <a:t>en</a:t>
            </a:r>
            <a:r>
              <a:rPr lang="en-US" sz="4800" i="1" dirty="0">
                <a:sym typeface="Gotham Light"/>
              </a:rPr>
              <a:t> la </a:t>
            </a:r>
            <a:r>
              <a:rPr lang="en-US" sz="4800" i="1" dirty="0" err="1">
                <a:sym typeface="Gotham Light"/>
              </a:rPr>
              <a:t>Gracia</a:t>
            </a:r>
            <a:r>
              <a:rPr lang="en-US" sz="4800" dirty="0">
                <a:sym typeface="Gotham Light"/>
              </a:rPr>
              <a:t>, Dr. David </a:t>
            </a:r>
            <a:r>
              <a:rPr lang="en-US" sz="4800" dirty="0" err="1">
                <a:sym typeface="Gotham Light"/>
              </a:rPr>
              <a:t>Busic</a:t>
            </a:r>
            <a:r>
              <a:rPr lang="en-US" sz="4800" dirty="0">
                <a:sym typeface="Gotham Light"/>
              </a:rPr>
              <a:t>, </a:t>
            </a:r>
            <a:r>
              <a:rPr lang="en-US" sz="4800" dirty="0" err="1">
                <a:sym typeface="Gotham Light"/>
              </a:rPr>
              <a:t>Superintendente</a:t>
            </a:r>
            <a:r>
              <a:rPr lang="en-US" sz="4800" dirty="0">
                <a:sym typeface="Gotham Light"/>
              </a:rPr>
              <a:t> General, Autor - Camino, </a:t>
            </a:r>
            <a:r>
              <a:rPr lang="en-US" sz="4800" dirty="0" err="1">
                <a:sym typeface="Gotham Light"/>
              </a:rPr>
              <a:t>Verdad</a:t>
            </a:r>
            <a:r>
              <a:rPr lang="en-US" sz="4800" dirty="0">
                <a:sym typeface="Gotham Light"/>
              </a:rPr>
              <a:t>, Vida; La ciudad: </a:t>
            </a:r>
            <a:r>
              <a:rPr lang="en-US" sz="4800" dirty="0" err="1">
                <a:sym typeface="Gotham Light"/>
              </a:rPr>
              <a:t>iglesias</a:t>
            </a:r>
            <a:r>
              <a:rPr lang="en-US" sz="4800" dirty="0">
                <a:sym typeface="Gotham Light"/>
              </a:rPr>
              <a:t> </a:t>
            </a:r>
            <a:r>
              <a:rPr lang="en-US" sz="4800" dirty="0" err="1">
                <a:sym typeface="Gotham Light"/>
              </a:rPr>
              <a:t>urbanas</a:t>
            </a:r>
            <a:r>
              <a:rPr lang="en-US" sz="4800" dirty="0">
                <a:sym typeface="Gotham Light"/>
              </a:rPr>
              <a:t> </a:t>
            </a:r>
            <a:r>
              <a:rPr lang="en-US" sz="4800" dirty="0" err="1">
                <a:sym typeface="Gotham Light"/>
              </a:rPr>
              <a:t>en</a:t>
            </a:r>
            <a:r>
              <a:rPr lang="en-US" sz="4800" dirty="0">
                <a:sym typeface="Gotham Light"/>
              </a:rPr>
              <a:t> la </a:t>
            </a:r>
            <a:r>
              <a:rPr lang="en-US" sz="4800" dirty="0" err="1">
                <a:sym typeface="Gotham Light"/>
              </a:rPr>
              <a:t>tradición</a:t>
            </a:r>
            <a:r>
              <a:rPr lang="en-US" sz="4800" dirty="0">
                <a:sym typeface="Gotham Light"/>
              </a:rPr>
              <a:t> </a:t>
            </a:r>
            <a:r>
              <a:rPr lang="en-US" sz="4800" dirty="0" err="1">
                <a:sym typeface="Gotham Light"/>
              </a:rPr>
              <a:t>wesleyana</a:t>
            </a:r>
            <a:r>
              <a:rPr lang="en-US" sz="4800" dirty="0">
                <a:sym typeface="Gotham Light"/>
              </a:rPr>
              <a:t> (provisional)</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00B0F0"/>
                </a:solidFill>
                <a:sym typeface="Gotham Light"/>
              </a:rPr>
              <a:t>4 </a:t>
            </a:r>
            <a:r>
              <a:rPr lang="en-US" sz="4800" dirty="0" err="1">
                <a:solidFill>
                  <a:srgbClr val="00B0F0"/>
                </a:solidFill>
                <a:sym typeface="Gotham Light"/>
              </a:rPr>
              <a:t>décembre</a:t>
            </a:r>
            <a:r>
              <a:rPr lang="en-US" sz="4800" dirty="0">
                <a:solidFill>
                  <a:srgbClr val="00B0F0"/>
                </a:solidFill>
                <a:sym typeface="Gotham Light"/>
              </a:rPr>
              <a:t> – Faire des disciples les gens dans les zones </a:t>
            </a:r>
            <a:r>
              <a:rPr lang="en-US" sz="4800" dirty="0" err="1">
                <a:solidFill>
                  <a:srgbClr val="00B0F0"/>
                </a:solidFill>
                <a:sym typeface="Gotham Light"/>
              </a:rPr>
              <a:t>urbaines</a:t>
            </a:r>
            <a:r>
              <a:rPr lang="en-US" sz="4800" dirty="0">
                <a:solidFill>
                  <a:srgbClr val="00B0F0"/>
                </a:solidFill>
                <a:sym typeface="Gotham Light"/>
              </a:rPr>
              <a:t> le long du </a:t>
            </a:r>
            <a:r>
              <a:rPr lang="en-US" sz="4800" dirty="0" err="1">
                <a:solidFill>
                  <a:srgbClr val="00B0F0"/>
                </a:solidFill>
                <a:sym typeface="Gotham Light"/>
              </a:rPr>
              <a:t>Parcours</a:t>
            </a:r>
            <a:r>
              <a:rPr lang="en-US" sz="4800" dirty="0">
                <a:solidFill>
                  <a:srgbClr val="00B0F0"/>
                </a:solidFill>
                <a:sym typeface="Gotham Light"/>
              </a:rPr>
              <a:t> de la grâce, Dr. David </a:t>
            </a:r>
            <a:r>
              <a:rPr lang="en-US" sz="4800" dirty="0" err="1">
                <a:solidFill>
                  <a:srgbClr val="00B0F0"/>
                </a:solidFill>
                <a:sym typeface="Gotham Light"/>
              </a:rPr>
              <a:t>Busic</a:t>
            </a:r>
            <a:r>
              <a:rPr lang="en-US" sz="4800" dirty="0">
                <a:solidFill>
                  <a:srgbClr val="00B0F0"/>
                </a:solidFill>
                <a:sym typeface="Gotham Light"/>
              </a:rPr>
              <a:t>, </a:t>
            </a:r>
            <a:r>
              <a:rPr lang="en-US" sz="4800" dirty="0" err="1">
                <a:solidFill>
                  <a:srgbClr val="00B0F0"/>
                </a:solidFill>
                <a:sym typeface="Gotham Light"/>
              </a:rPr>
              <a:t>surintendant</a:t>
            </a:r>
            <a:r>
              <a:rPr lang="en-US" sz="4800" dirty="0">
                <a:solidFill>
                  <a:srgbClr val="00B0F0"/>
                </a:solidFill>
                <a:sym typeface="Gotham Light"/>
              </a:rPr>
              <a:t> </a:t>
            </a:r>
            <a:r>
              <a:rPr lang="en-US" sz="4800" dirty="0" err="1">
                <a:solidFill>
                  <a:srgbClr val="00B0F0"/>
                </a:solidFill>
                <a:sym typeface="Gotham Light"/>
              </a:rPr>
              <a:t>général</a:t>
            </a:r>
            <a:r>
              <a:rPr lang="en-US" sz="4800" dirty="0">
                <a:solidFill>
                  <a:srgbClr val="00B0F0"/>
                </a:solidFill>
                <a:sym typeface="Gotham Light"/>
              </a:rPr>
              <a:t>, auteur – Chemin, </a:t>
            </a:r>
            <a:r>
              <a:rPr lang="en-US" sz="4800" dirty="0" err="1">
                <a:solidFill>
                  <a:srgbClr val="00B0F0"/>
                </a:solidFill>
                <a:sym typeface="Gotham Light"/>
              </a:rPr>
              <a:t>vérité</a:t>
            </a:r>
            <a:r>
              <a:rPr lang="en-US" sz="4800" dirty="0">
                <a:solidFill>
                  <a:srgbClr val="00B0F0"/>
                </a:solidFill>
                <a:sym typeface="Gotham Light"/>
              </a:rPr>
              <a:t>, vie ; La </a:t>
            </a:r>
            <a:r>
              <a:rPr lang="en-US" sz="4800" dirty="0" err="1">
                <a:solidFill>
                  <a:srgbClr val="00B0F0"/>
                </a:solidFill>
                <a:sym typeface="Gotham Light"/>
              </a:rPr>
              <a:t>ville</a:t>
            </a:r>
            <a:r>
              <a:rPr lang="en-US" sz="4800" dirty="0">
                <a:solidFill>
                  <a:srgbClr val="00B0F0"/>
                </a:solidFill>
                <a:sym typeface="Gotham Light"/>
              </a:rPr>
              <a:t> : </a:t>
            </a:r>
            <a:r>
              <a:rPr lang="en-US" sz="4800" dirty="0" err="1">
                <a:solidFill>
                  <a:srgbClr val="00B0F0"/>
                </a:solidFill>
                <a:sym typeface="Gotham Light"/>
              </a:rPr>
              <a:t>églises</a:t>
            </a:r>
            <a:r>
              <a:rPr lang="en-US" sz="4800" dirty="0">
                <a:solidFill>
                  <a:srgbClr val="00B0F0"/>
                </a:solidFill>
                <a:sym typeface="Gotham Light"/>
              </a:rPr>
              <a:t> </a:t>
            </a:r>
            <a:r>
              <a:rPr lang="en-US" sz="4800" dirty="0" err="1">
                <a:solidFill>
                  <a:srgbClr val="00B0F0"/>
                </a:solidFill>
                <a:sym typeface="Gotham Light"/>
              </a:rPr>
              <a:t>urbaines</a:t>
            </a:r>
            <a:r>
              <a:rPr lang="en-US" sz="4800" dirty="0">
                <a:solidFill>
                  <a:srgbClr val="00B0F0"/>
                </a:solidFill>
                <a:sym typeface="Gotham Light"/>
              </a:rPr>
              <a:t> dans la tradition </a:t>
            </a:r>
            <a:r>
              <a:rPr lang="en-US" sz="4800" dirty="0" err="1">
                <a:solidFill>
                  <a:srgbClr val="00B0F0"/>
                </a:solidFill>
                <a:sym typeface="Gotham Light"/>
              </a:rPr>
              <a:t>wesleyenne</a:t>
            </a:r>
            <a:r>
              <a:rPr lang="en-US" sz="4800" dirty="0">
                <a:solidFill>
                  <a:srgbClr val="00B0F0"/>
                </a:solidFill>
                <a:sym typeface="Gotham Light"/>
              </a:rPr>
              <a:t> (</a:t>
            </a:r>
            <a:r>
              <a:rPr lang="en-US" sz="4800" dirty="0" err="1">
                <a:solidFill>
                  <a:srgbClr val="00B0F0"/>
                </a:solidFill>
                <a:sym typeface="Gotham Light"/>
              </a:rPr>
              <a:t>provisoire</a:t>
            </a:r>
            <a:r>
              <a:rPr lang="en-US" sz="4800" dirty="0">
                <a:solidFill>
                  <a:srgbClr val="00B0F0"/>
                </a:solidFill>
                <a:sym typeface="Gotham Light"/>
              </a:rPr>
              <a:t>)</a:t>
            </a:r>
          </a:p>
        </p:txBody>
      </p:sp>
      <p:pic>
        <p:nvPicPr>
          <p:cNvPr id="15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1873566" y="782384"/>
            <a:ext cx="21342032"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3600" dirty="0">
                <a:solidFill>
                  <a:srgbClr val="FFFF00"/>
                </a:solidFill>
                <a:latin typeface="Gotham" panose="02000604030000020004" pitchFamily="2" charset="0"/>
                <a:sym typeface="Gotham Light"/>
              </a:rPr>
              <a:t>Upcoming workshops to help you walk, and accompany others, on this Journey of Grace</a:t>
            </a:r>
          </a:p>
          <a:p>
            <a:pPr>
              <a:defRPr sz="4000" b="0">
                <a:solidFill>
                  <a:srgbClr val="FFFFFF"/>
                </a:solidFill>
                <a:latin typeface="Gotham Light"/>
                <a:ea typeface="Gotham Light"/>
                <a:cs typeface="Gotham Light"/>
                <a:sym typeface="Gotham Light"/>
              </a:defRPr>
            </a:pPr>
            <a:r>
              <a:rPr lang="en-US" sz="3600" dirty="0" err="1">
                <a:solidFill>
                  <a:schemeClr val="bg1"/>
                </a:solidFill>
                <a:latin typeface="Gotham" panose="02000604030000020004" pitchFamily="2" charset="0"/>
                <a:sym typeface="Gotham Light"/>
              </a:rPr>
              <a:t>Próximos</a:t>
            </a:r>
            <a:r>
              <a:rPr lang="en-US" sz="3600" dirty="0">
                <a:solidFill>
                  <a:schemeClr val="bg1"/>
                </a:solidFill>
                <a:latin typeface="Gotham" panose="02000604030000020004" pitchFamily="2" charset="0"/>
                <a:sym typeface="Gotham Light"/>
              </a:rPr>
              <a:t> </a:t>
            </a:r>
            <a:r>
              <a:rPr lang="en-US" sz="3600" dirty="0" err="1">
                <a:solidFill>
                  <a:schemeClr val="bg1"/>
                </a:solidFill>
                <a:latin typeface="Gotham" panose="02000604030000020004" pitchFamily="2" charset="0"/>
                <a:sym typeface="Gotham Light"/>
              </a:rPr>
              <a:t>talleres</a:t>
            </a:r>
            <a:r>
              <a:rPr lang="en-US" sz="3600" dirty="0">
                <a:solidFill>
                  <a:schemeClr val="bg1"/>
                </a:solidFill>
                <a:latin typeface="Gotham" panose="02000604030000020004" pitchFamily="2" charset="0"/>
                <a:sym typeface="Gotham Light"/>
              </a:rPr>
              <a:t> para </a:t>
            </a:r>
            <a:r>
              <a:rPr lang="en-US" sz="3600" dirty="0" err="1">
                <a:solidFill>
                  <a:schemeClr val="bg1"/>
                </a:solidFill>
                <a:latin typeface="Gotham" panose="02000604030000020004" pitchFamily="2" charset="0"/>
                <a:sym typeface="Gotham Light"/>
              </a:rPr>
              <a:t>ayudarlo</a:t>
            </a:r>
            <a:r>
              <a:rPr lang="en-US" sz="3600" dirty="0">
                <a:solidFill>
                  <a:schemeClr val="bg1"/>
                </a:solidFill>
                <a:latin typeface="Gotham" panose="02000604030000020004" pitchFamily="2" charset="0"/>
                <a:sym typeface="Gotham Light"/>
              </a:rPr>
              <a:t> a </a:t>
            </a:r>
            <a:r>
              <a:rPr lang="en-US" sz="3600" dirty="0" err="1">
                <a:solidFill>
                  <a:schemeClr val="bg1"/>
                </a:solidFill>
                <a:latin typeface="Gotham" panose="02000604030000020004" pitchFamily="2" charset="0"/>
                <a:sym typeface="Gotham Light"/>
              </a:rPr>
              <a:t>caminar</a:t>
            </a:r>
            <a:r>
              <a:rPr lang="en-US" sz="3600" dirty="0">
                <a:solidFill>
                  <a:schemeClr val="bg1"/>
                </a:solidFill>
                <a:latin typeface="Gotham" panose="02000604030000020004" pitchFamily="2" charset="0"/>
                <a:sym typeface="Gotham Light"/>
              </a:rPr>
              <a:t>, y </a:t>
            </a:r>
            <a:r>
              <a:rPr lang="en-US" sz="3600" dirty="0" err="1">
                <a:solidFill>
                  <a:schemeClr val="bg1"/>
                </a:solidFill>
                <a:latin typeface="Gotham" panose="02000604030000020004" pitchFamily="2" charset="0"/>
                <a:sym typeface="Gotham Light"/>
              </a:rPr>
              <a:t>acompañar</a:t>
            </a:r>
            <a:r>
              <a:rPr lang="en-US" sz="3600" dirty="0">
                <a:solidFill>
                  <a:schemeClr val="bg1"/>
                </a:solidFill>
                <a:latin typeface="Gotham" panose="02000604030000020004" pitchFamily="2" charset="0"/>
                <a:sym typeface="Gotham Light"/>
              </a:rPr>
              <a:t> a </a:t>
            </a:r>
            <a:r>
              <a:rPr lang="en-US" sz="3600" dirty="0" err="1">
                <a:solidFill>
                  <a:schemeClr val="bg1"/>
                </a:solidFill>
                <a:latin typeface="Gotham" panose="02000604030000020004" pitchFamily="2" charset="0"/>
                <a:sym typeface="Gotham Light"/>
              </a:rPr>
              <a:t>otros</a:t>
            </a:r>
            <a:r>
              <a:rPr lang="en-US" sz="3600" dirty="0">
                <a:solidFill>
                  <a:schemeClr val="bg1"/>
                </a:solidFill>
                <a:latin typeface="Gotham" panose="02000604030000020004" pitchFamily="2" charset="0"/>
                <a:sym typeface="Gotham Light"/>
              </a:rPr>
              <a:t>, </a:t>
            </a:r>
            <a:r>
              <a:rPr lang="en-US" sz="3600" dirty="0" err="1">
                <a:solidFill>
                  <a:schemeClr val="bg1"/>
                </a:solidFill>
                <a:latin typeface="Gotham" panose="02000604030000020004" pitchFamily="2" charset="0"/>
                <a:sym typeface="Gotham Light"/>
              </a:rPr>
              <a:t>en</a:t>
            </a:r>
            <a:r>
              <a:rPr lang="en-US" sz="3600" dirty="0">
                <a:solidFill>
                  <a:schemeClr val="bg1"/>
                </a:solidFill>
                <a:latin typeface="Gotham" panose="02000604030000020004" pitchFamily="2" charset="0"/>
                <a:sym typeface="Gotham Light"/>
              </a:rPr>
              <a:t> </a:t>
            </a:r>
            <a:r>
              <a:rPr lang="en-US" sz="3600" dirty="0" err="1">
                <a:solidFill>
                  <a:schemeClr val="bg1"/>
                </a:solidFill>
                <a:latin typeface="Gotham" panose="02000604030000020004" pitchFamily="2" charset="0"/>
                <a:sym typeface="Gotham Light"/>
              </a:rPr>
              <a:t>este</a:t>
            </a:r>
            <a:r>
              <a:rPr lang="en-US" sz="3600" dirty="0">
                <a:solidFill>
                  <a:schemeClr val="bg1"/>
                </a:solidFill>
                <a:latin typeface="Gotham" panose="02000604030000020004" pitchFamily="2" charset="0"/>
                <a:sym typeface="Gotham Light"/>
              </a:rPr>
              <a:t> Sendero </a:t>
            </a:r>
            <a:r>
              <a:rPr lang="en-US" sz="3600" dirty="0" err="1">
                <a:solidFill>
                  <a:schemeClr val="bg1"/>
                </a:solidFill>
                <a:latin typeface="Gotham" panose="02000604030000020004" pitchFamily="2" charset="0"/>
                <a:sym typeface="Gotham Light"/>
              </a:rPr>
              <a:t>en</a:t>
            </a:r>
            <a:r>
              <a:rPr lang="en-US" sz="3600" dirty="0">
                <a:solidFill>
                  <a:schemeClr val="bg1"/>
                </a:solidFill>
                <a:latin typeface="Gotham" panose="02000604030000020004" pitchFamily="2" charset="0"/>
                <a:sym typeface="Gotham Light"/>
              </a:rPr>
              <a:t> la </a:t>
            </a:r>
            <a:r>
              <a:rPr lang="en-US" sz="3600" dirty="0" err="1">
                <a:solidFill>
                  <a:schemeClr val="bg1"/>
                </a:solidFill>
                <a:latin typeface="Gotham" panose="02000604030000020004" pitchFamily="2" charset="0"/>
                <a:sym typeface="Gotham Light"/>
              </a:rPr>
              <a:t>Gracia</a:t>
            </a:r>
            <a:endParaRPr lang="en-US" sz="3600" dirty="0">
              <a:solidFill>
                <a:schemeClr val="bg1"/>
              </a:solidFill>
              <a:latin typeface="Gotham" panose="02000604030000020004" pitchFamily="2" charset="0"/>
              <a:sym typeface="Gotham Light"/>
            </a:endParaRPr>
          </a:p>
          <a:p>
            <a:pPr>
              <a:defRPr sz="4000" b="0">
                <a:solidFill>
                  <a:srgbClr val="FFFFFF"/>
                </a:solidFill>
                <a:latin typeface="Gotham Light"/>
                <a:ea typeface="Gotham Light"/>
                <a:cs typeface="Gotham Light"/>
                <a:sym typeface="Gotham Light"/>
              </a:defRPr>
            </a:pPr>
            <a:r>
              <a:rPr lang="en-US" sz="3600" dirty="0">
                <a:solidFill>
                  <a:srgbClr val="00B0F0"/>
                </a:solidFill>
                <a:latin typeface="Gotham" panose="02000604030000020004" pitchFamily="2" charset="0"/>
                <a:sym typeface="Gotham Light"/>
              </a:rPr>
              <a:t>Des ateliers </a:t>
            </a:r>
            <a:r>
              <a:rPr lang="en-US" sz="3600" dirty="0" err="1">
                <a:solidFill>
                  <a:srgbClr val="00B0F0"/>
                </a:solidFill>
                <a:latin typeface="Gotham" panose="02000604030000020004" pitchFamily="2" charset="0"/>
                <a:sym typeface="Gotham Light"/>
              </a:rPr>
              <a:t>à</a:t>
            </a:r>
            <a:r>
              <a:rPr lang="en-US" sz="3600" dirty="0">
                <a:solidFill>
                  <a:srgbClr val="00B0F0"/>
                </a:solidFill>
                <a:latin typeface="Gotham" panose="02000604030000020004" pitchFamily="2" charset="0"/>
                <a:sym typeface="Gotham Light"/>
              </a:rPr>
              <a:t> </a:t>
            </a:r>
            <a:r>
              <a:rPr lang="en-US" sz="3600" dirty="0" err="1">
                <a:solidFill>
                  <a:srgbClr val="00B0F0"/>
                </a:solidFill>
                <a:latin typeface="Gotham" panose="02000604030000020004" pitchFamily="2" charset="0"/>
                <a:sym typeface="Gotham Light"/>
              </a:rPr>
              <a:t>venir</a:t>
            </a:r>
            <a:r>
              <a:rPr lang="en-US" sz="3600" dirty="0">
                <a:solidFill>
                  <a:srgbClr val="00B0F0"/>
                </a:solidFill>
                <a:latin typeface="Gotham" panose="02000604030000020004" pitchFamily="2" charset="0"/>
                <a:sym typeface="Gotham Light"/>
              </a:rPr>
              <a:t> pour </a:t>
            </a:r>
            <a:r>
              <a:rPr lang="en-US" sz="3600" dirty="0" err="1">
                <a:solidFill>
                  <a:srgbClr val="00B0F0"/>
                </a:solidFill>
                <a:latin typeface="Gotham" panose="02000604030000020004" pitchFamily="2" charset="0"/>
                <a:sym typeface="Gotham Light"/>
              </a:rPr>
              <a:t>vous</a:t>
            </a:r>
            <a:r>
              <a:rPr lang="en-US" sz="3600" dirty="0">
                <a:solidFill>
                  <a:srgbClr val="00B0F0"/>
                </a:solidFill>
                <a:latin typeface="Gotham" panose="02000604030000020004" pitchFamily="2" charset="0"/>
                <a:sym typeface="Gotham Light"/>
              </a:rPr>
              <a:t> aider </a:t>
            </a:r>
            <a:r>
              <a:rPr lang="en-US" sz="3600" dirty="0" err="1">
                <a:solidFill>
                  <a:srgbClr val="00B0F0"/>
                </a:solidFill>
                <a:latin typeface="Gotham" panose="02000604030000020004" pitchFamily="2" charset="0"/>
                <a:sym typeface="Gotham Light"/>
              </a:rPr>
              <a:t>à</a:t>
            </a:r>
            <a:r>
              <a:rPr lang="en-US" sz="3600" dirty="0">
                <a:solidFill>
                  <a:srgbClr val="00B0F0"/>
                </a:solidFill>
                <a:latin typeface="Gotham" panose="02000604030000020004" pitchFamily="2" charset="0"/>
                <a:sym typeface="Gotham Light"/>
              </a:rPr>
              <a:t> marcher, et </a:t>
            </a:r>
            <a:r>
              <a:rPr lang="en-US" sz="3600" dirty="0" err="1">
                <a:solidFill>
                  <a:srgbClr val="00B0F0"/>
                </a:solidFill>
                <a:latin typeface="Gotham" panose="02000604030000020004" pitchFamily="2" charset="0"/>
                <a:sym typeface="Gotham Light"/>
              </a:rPr>
              <a:t>accompagner</a:t>
            </a:r>
            <a:r>
              <a:rPr lang="en-US" sz="3600" dirty="0">
                <a:solidFill>
                  <a:srgbClr val="00B0F0"/>
                </a:solidFill>
                <a:latin typeface="Gotham" panose="02000604030000020004" pitchFamily="2" charset="0"/>
                <a:sym typeface="Gotham Light"/>
              </a:rPr>
              <a:t> les </a:t>
            </a:r>
            <a:r>
              <a:rPr lang="en-US" sz="3600" dirty="0" err="1">
                <a:solidFill>
                  <a:srgbClr val="00B0F0"/>
                </a:solidFill>
                <a:latin typeface="Gotham" panose="02000604030000020004" pitchFamily="2" charset="0"/>
                <a:sym typeface="Gotham Light"/>
              </a:rPr>
              <a:t>autres</a:t>
            </a:r>
            <a:r>
              <a:rPr lang="en-US" sz="3600" dirty="0">
                <a:solidFill>
                  <a:srgbClr val="00B0F0"/>
                </a:solidFill>
                <a:latin typeface="Gotham" panose="02000604030000020004" pitchFamily="2" charset="0"/>
                <a:sym typeface="Gotham Light"/>
              </a:rPr>
              <a:t>, dans </a:t>
            </a:r>
            <a:r>
              <a:rPr lang="en-US" sz="3600" dirty="0" err="1">
                <a:solidFill>
                  <a:srgbClr val="00B0F0"/>
                </a:solidFill>
                <a:latin typeface="Gotham" panose="02000604030000020004" pitchFamily="2" charset="0"/>
                <a:sym typeface="Gotham Light"/>
              </a:rPr>
              <a:t>ce</a:t>
            </a:r>
            <a:r>
              <a:rPr lang="en-US" sz="3600" dirty="0">
                <a:solidFill>
                  <a:srgbClr val="00B0F0"/>
                </a:solidFill>
                <a:latin typeface="Gotham" panose="02000604030000020004" pitchFamily="2" charset="0"/>
                <a:sym typeface="Gotham Light"/>
              </a:rPr>
              <a:t> </a:t>
            </a:r>
            <a:r>
              <a:rPr lang="en-US" sz="3600" dirty="0" err="1">
                <a:solidFill>
                  <a:srgbClr val="00B0F0"/>
                </a:solidFill>
                <a:latin typeface="Gotham" panose="02000604030000020004" pitchFamily="2" charset="0"/>
                <a:sym typeface="Gotham Light"/>
              </a:rPr>
              <a:t>Parcours</a:t>
            </a:r>
            <a:r>
              <a:rPr lang="en-US" sz="3600" dirty="0">
                <a:solidFill>
                  <a:srgbClr val="00B0F0"/>
                </a:solidFill>
                <a:latin typeface="Gotham" panose="02000604030000020004" pitchFamily="2" charset="0"/>
                <a:sym typeface="Gotham Light"/>
              </a:rPr>
              <a:t> de Grâce</a:t>
            </a: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81101368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159"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Tree>
    <p:extLst>
      <p:ext uri="{BB962C8B-B14F-4D97-AF65-F5344CB8AC3E}">
        <p14:creationId xmlns:p14="http://schemas.microsoft.com/office/powerpoint/2010/main" val="390043386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ign&#10;&#10;Description automatically generated">
            <a:extLst>
              <a:ext uri="{FF2B5EF4-FFF2-40B4-BE49-F238E27FC236}">
                <a16:creationId xmlns:a16="http://schemas.microsoft.com/office/drawing/2014/main" id="{6F4AC55A-24D6-A54A-BA5A-413ACD08F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91" y="1874532"/>
            <a:ext cx="11525857" cy="3703692"/>
          </a:xfrm>
          <a:prstGeom prst="rect">
            <a:avLst/>
          </a:prstGeom>
        </p:spPr>
      </p:pic>
      <p:pic>
        <p:nvPicPr>
          <p:cNvPr id="5" name="Picture 4">
            <a:extLst>
              <a:ext uri="{FF2B5EF4-FFF2-40B4-BE49-F238E27FC236}">
                <a16:creationId xmlns:a16="http://schemas.microsoft.com/office/drawing/2014/main" id="{A9EC82C1-7E31-3C47-9E40-14AFD86F4AB4}"/>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12676632" y="2433932"/>
            <a:ext cx="9465880" cy="2792437"/>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AA8606DE-D8C2-1E4B-9500-C31B3A0931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5310" y="8317574"/>
            <a:ext cx="9449138" cy="3141840"/>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A1F282E6-28A3-D74A-8134-E4EF7B127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76632" y="8227739"/>
            <a:ext cx="9465880" cy="3336724"/>
          </a:xfrm>
          <a:prstGeom prst="rect">
            <a:avLst/>
          </a:prstGeom>
        </p:spPr>
      </p:pic>
    </p:spTree>
    <p:extLst>
      <p:ext uri="{BB962C8B-B14F-4D97-AF65-F5344CB8AC3E}">
        <p14:creationId xmlns:p14="http://schemas.microsoft.com/office/powerpoint/2010/main" val="7183609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stretch>
            <a:fillRect/>
          </a:stretch>
        </p:blipFill>
        <p:spPr>
          <a:xfrm>
            <a:off x="12174447" y="-662214"/>
            <a:ext cx="7672039" cy="15294428"/>
          </a:xfrm>
          <a:prstGeom prst="rect">
            <a:avLst/>
          </a:prstGeom>
          <a:ln w="12700">
            <a:miter lim="400000"/>
          </a:ln>
        </p:spPr>
      </p:pic>
      <p:grpSp>
        <p:nvGrpSpPr>
          <p:cNvPr id="172" name="Group"/>
          <p:cNvGrpSpPr/>
          <p:nvPr/>
        </p:nvGrpSpPr>
        <p:grpSpPr>
          <a:xfrm>
            <a:off x="-828675" y="-1949364"/>
            <a:ext cx="25212675" cy="18926566"/>
            <a:chOff x="-828675" y="-1944271"/>
            <a:chExt cx="25212675" cy="18926565"/>
          </a:xfrm>
        </p:grpSpPr>
        <p:pic>
          <p:nvPicPr>
            <p:cNvPr id="170"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4"/>
            <a:stretch>
              <a:fillRect/>
            </a:stretch>
          </p:blipFill>
          <p:spPr>
            <a:xfrm>
              <a:off x="-828675" y="-1944271"/>
              <a:ext cx="25158873" cy="18926565"/>
            </a:xfrm>
            <a:prstGeom prst="rect">
              <a:avLst/>
            </a:prstGeom>
            <a:ln w="12700" cap="flat">
              <a:noFill/>
              <a:miter lim="400000"/>
            </a:ln>
            <a:effectLst/>
          </p:spPr>
        </p:pic>
      </p:grpSp>
      <p:sp>
        <p:nvSpPr>
          <p:cNvPr id="174" name="A JOURNEY"/>
          <p:cNvSpPr txBox="1"/>
          <p:nvPr/>
        </p:nvSpPr>
        <p:spPr>
          <a:xfrm>
            <a:off x="2016034" y="5985294"/>
            <a:ext cx="20316825"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9600" dirty="0"/>
              <a:t>Jesús es la </a:t>
            </a:r>
            <a:r>
              <a:rPr lang="en-US" sz="9600" dirty="0" err="1"/>
              <a:t>máxima</a:t>
            </a:r>
            <a:r>
              <a:rPr lang="en-US" sz="9600" dirty="0"/>
              <a:t> </a:t>
            </a:r>
            <a:r>
              <a:rPr lang="en-US" sz="9600" dirty="0" err="1"/>
              <a:t>expresión</a:t>
            </a:r>
            <a:r>
              <a:rPr lang="en-US" sz="9600" dirty="0"/>
              <a:t> de Dios de </a:t>
            </a:r>
            <a:r>
              <a:rPr lang="en-US" sz="9600" dirty="0" err="1"/>
              <a:t>su</a:t>
            </a:r>
            <a:r>
              <a:rPr lang="en-US" sz="9600" dirty="0"/>
              <a:t> amor, de </a:t>
            </a:r>
            <a:r>
              <a:rPr lang="en-US" sz="9600" dirty="0" err="1"/>
              <a:t>su</a:t>
            </a:r>
            <a:r>
              <a:rPr lang="en-US" sz="9600" dirty="0"/>
              <a:t> </a:t>
            </a:r>
            <a:r>
              <a:rPr lang="en-US" sz="9600" dirty="0" err="1"/>
              <a:t>gracia</a:t>
            </a:r>
            <a:r>
              <a:rPr lang="en-US" sz="9600" dirty="0"/>
              <a:t>.</a:t>
            </a:r>
            <a:endParaRPr sz="9600" dirty="0"/>
          </a:p>
        </p:txBody>
      </p:sp>
      <p:sp>
        <p:nvSpPr>
          <p:cNvPr id="7" name="A JOURNEY">
            <a:extLst>
              <a:ext uri="{FF2B5EF4-FFF2-40B4-BE49-F238E27FC236}">
                <a16:creationId xmlns:a16="http://schemas.microsoft.com/office/drawing/2014/main" id="{3BB3DBF1-2B31-8F4D-AFFC-383844A936C5}"/>
              </a:ext>
            </a:extLst>
          </p:cNvPr>
          <p:cNvSpPr txBox="1"/>
          <p:nvPr/>
        </p:nvSpPr>
        <p:spPr>
          <a:xfrm>
            <a:off x="2788920" y="2872308"/>
            <a:ext cx="19132458"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9600" dirty="0">
                <a:solidFill>
                  <a:srgbClr val="FFFF00"/>
                </a:solidFill>
              </a:rPr>
              <a:t>Jesus is God's highest expression of his love, of his grace.</a:t>
            </a:r>
            <a:endParaRPr sz="9600" dirty="0">
              <a:solidFill>
                <a:srgbClr val="FFFF00"/>
              </a:solidFill>
            </a:endParaRPr>
          </a:p>
        </p:txBody>
      </p:sp>
      <p:sp>
        <p:nvSpPr>
          <p:cNvPr id="8" name="A JOURNEY">
            <a:extLst>
              <a:ext uri="{FF2B5EF4-FFF2-40B4-BE49-F238E27FC236}">
                <a16:creationId xmlns:a16="http://schemas.microsoft.com/office/drawing/2014/main" id="{058EF9DE-7BA1-1148-B738-9D2ADB0A26DF}"/>
              </a:ext>
            </a:extLst>
          </p:cNvPr>
          <p:cNvSpPr txBox="1"/>
          <p:nvPr/>
        </p:nvSpPr>
        <p:spPr>
          <a:xfrm>
            <a:off x="2016032" y="9235440"/>
            <a:ext cx="20316825"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9600" b="1" dirty="0" err="1">
                <a:solidFill>
                  <a:schemeClr val="accent1">
                    <a:lumMod val="60000"/>
                    <a:lumOff val="40000"/>
                  </a:schemeClr>
                </a:solidFill>
              </a:rPr>
              <a:t>Jésus</a:t>
            </a:r>
            <a:r>
              <a:rPr lang="en-US" sz="9600" b="1" dirty="0">
                <a:solidFill>
                  <a:schemeClr val="accent1">
                    <a:lumMod val="60000"/>
                    <a:lumOff val="40000"/>
                  </a:schemeClr>
                </a:solidFill>
              </a:rPr>
              <a:t> </a:t>
            </a:r>
            <a:r>
              <a:rPr lang="en-US" sz="9600" b="1" dirty="0" err="1">
                <a:solidFill>
                  <a:schemeClr val="accent1">
                    <a:lumMod val="60000"/>
                    <a:lumOff val="40000"/>
                  </a:schemeClr>
                </a:solidFill>
              </a:rPr>
              <a:t>est</a:t>
            </a:r>
            <a:r>
              <a:rPr lang="en-US" sz="9600" b="1" dirty="0">
                <a:solidFill>
                  <a:schemeClr val="accent1">
                    <a:lumMod val="60000"/>
                    <a:lumOff val="40000"/>
                  </a:schemeClr>
                </a:solidFill>
              </a:rPr>
              <a:t> la plus haute expression de Dieu de son amour, de </a:t>
            </a:r>
            <a:r>
              <a:rPr lang="en-US" sz="9600" b="1" dirty="0" err="1">
                <a:solidFill>
                  <a:schemeClr val="accent1">
                    <a:lumMod val="60000"/>
                    <a:lumOff val="40000"/>
                  </a:schemeClr>
                </a:solidFill>
              </a:rPr>
              <a:t>sa</a:t>
            </a:r>
            <a:r>
              <a:rPr lang="en-US" sz="9600" b="1" dirty="0">
                <a:solidFill>
                  <a:schemeClr val="accent1">
                    <a:lumMod val="60000"/>
                    <a:lumOff val="40000"/>
                  </a:schemeClr>
                </a:solidFill>
              </a:rPr>
              <a:t> grâce</a:t>
            </a:r>
            <a:r>
              <a:rPr lang="en-US" sz="9600" dirty="0">
                <a:solidFill>
                  <a:srgbClr val="00B0F0"/>
                </a:solidFill>
              </a:rPr>
              <a:t>.</a:t>
            </a:r>
            <a:endParaRPr sz="9600" dirty="0">
              <a:solidFill>
                <a:srgbClr val="00B0F0"/>
              </a:solidFill>
            </a:endParaRPr>
          </a:p>
        </p:txBody>
      </p:sp>
    </p:spTree>
    <p:extLst>
      <p:ext uri="{BB962C8B-B14F-4D97-AF65-F5344CB8AC3E}">
        <p14:creationId xmlns:p14="http://schemas.microsoft.com/office/powerpoint/2010/main" val="405990794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2" name="Group 1">
            <a:extLst>
              <a:ext uri="{FF2B5EF4-FFF2-40B4-BE49-F238E27FC236}">
                <a16:creationId xmlns:a16="http://schemas.microsoft.com/office/drawing/2014/main" id="{2754C416-6D78-6049-B444-F6C17CB763E5}"/>
              </a:ext>
            </a:extLst>
          </p:cNvPr>
          <p:cNvGrpSpPr/>
          <p:nvPr/>
        </p:nvGrpSpPr>
        <p:grpSpPr>
          <a:xfrm>
            <a:off x="143178" y="3080714"/>
            <a:ext cx="8745259" cy="10722754"/>
            <a:chOff x="955978" y="3080714"/>
            <a:chExt cx="8745259" cy="10722754"/>
          </a:xfrm>
        </p:grpSpPr>
        <p:grpSp>
          <p:nvGrpSpPr>
            <p:cNvPr id="3" name="Group 2">
              <a:extLst>
                <a:ext uri="{FF2B5EF4-FFF2-40B4-BE49-F238E27FC236}">
                  <a16:creationId xmlns:a16="http://schemas.microsoft.com/office/drawing/2014/main" id="{E5D371C0-9FB7-914E-B62D-7467B6B510D3}"/>
                </a:ext>
              </a:extLst>
            </p:cNvPr>
            <p:cNvGrpSpPr/>
            <p:nvPr/>
          </p:nvGrpSpPr>
          <p:grpSpPr>
            <a:xfrm>
              <a:off x="955978" y="3080714"/>
              <a:ext cx="8745259" cy="10722754"/>
              <a:chOff x="4705019" y="1390410"/>
              <a:chExt cx="4965532" cy="6524865"/>
            </a:xfrm>
          </p:grpSpPr>
          <p:pic>
            <p:nvPicPr>
              <p:cNvPr id="237" name="Image" descr="Image"/>
              <p:cNvPicPr>
                <a:picLocks noChangeAspect="1"/>
              </p:cNvPicPr>
              <p:nvPr/>
            </p:nvPicPr>
            <p:blipFill rotWithShape="1">
              <a:blip r:embed="rId4"/>
              <a:srcRect b="41828"/>
              <a:stretch/>
            </p:blipFill>
            <p:spPr>
              <a:xfrm>
                <a:off x="4705019" y="1390410"/>
                <a:ext cx="4965532" cy="6524865"/>
              </a:xfrm>
              <a:prstGeom prst="rect">
                <a:avLst/>
              </a:prstGeom>
              <a:ln w="12700">
                <a:miter lim="400000"/>
              </a:ln>
            </p:spPr>
          </p:pic>
          <p:sp>
            <p:nvSpPr>
              <p:cNvPr id="243" name="PREVENIENT…"/>
              <p:cNvSpPr txBox="1"/>
              <p:nvPr/>
            </p:nvSpPr>
            <p:spPr>
              <a:xfrm>
                <a:off x="6025085" y="6073339"/>
                <a:ext cx="1987834" cy="680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PREVENIENTE</a:t>
                </a:r>
                <a:endParaRPr sz="40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2096593"/>
                <a:ext cx="1197457" cy="1053369"/>
              </a:xfrm>
              <a:prstGeom prst="rect">
                <a:avLst/>
              </a:prstGeom>
              <a:ln w="12700">
                <a:miter lim="400000"/>
              </a:ln>
            </p:spPr>
          </p:pic>
        </p:grpSp>
        <p:sp>
          <p:nvSpPr>
            <p:cNvPr id="15" name="PREVENIENT…">
              <a:extLst>
                <a:ext uri="{FF2B5EF4-FFF2-40B4-BE49-F238E27FC236}">
                  <a16:creationId xmlns:a16="http://schemas.microsoft.com/office/drawing/2014/main" id="{F2C6153B-BC15-ED42-8A0E-603B20053C87}"/>
                </a:ext>
              </a:extLst>
            </p:cNvPr>
            <p:cNvSpPr txBox="1"/>
            <p:nvPr/>
          </p:nvSpPr>
          <p:spPr>
            <a:xfrm>
              <a:off x="3321832" y="9439862"/>
              <a:ext cx="3500959"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PREVENIENT</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sp>
          <p:nvSpPr>
            <p:cNvPr id="16" name="PREVENIENT…">
              <a:extLst>
                <a:ext uri="{FF2B5EF4-FFF2-40B4-BE49-F238E27FC236}">
                  <a16:creationId xmlns:a16="http://schemas.microsoft.com/office/drawing/2014/main" id="{AA51B1DA-BE40-B24F-B0E0-835E654E0809}"/>
                </a:ext>
              </a:extLst>
            </p:cNvPr>
            <p:cNvSpPr txBox="1"/>
            <p:nvPr/>
          </p:nvSpPr>
          <p:spPr>
            <a:xfrm>
              <a:off x="3312343" y="12113118"/>
              <a:ext cx="3379130"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rPr>
                <a:t>LA GRÂCE</a:t>
              </a:r>
              <a:endParaRPr sz="4000" dirty="0">
                <a:solidFill>
                  <a:schemeClr val="accent1">
                    <a:lumMod val="60000"/>
                    <a:lumOff val="40000"/>
                  </a:schemeClr>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latin typeface="Brandon Grotesque Bold"/>
                  <a:ea typeface="Brandon Grotesque Bold"/>
                  <a:cs typeface="Brandon Grotesque Bold"/>
                  <a:sym typeface="Brandon Grotesque Bold"/>
                </a:rPr>
                <a:t>PRÉVENANTE</a:t>
              </a:r>
              <a:endParaRPr sz="4000" dirty="0">
                <a:solidFill>
                  <a:schemeClr val="accent1">
                    <a:lumMod val="60000"/>
                    <a:lumOff val="40000"/>
                  </a:schemeClr>
                </a:solidFill>
                <a:latin typeface="Brandon Grotesque Bold"/>
                <a:ea typeface="Brandon Grotesque Bold"/>
                <a:cs typeface="Brandon Grotesque Bold"/>
                <a:sym typeface="Brandon Grotesque Bold"/>
              </a:endParaRPr>
            </a:p>
          </p:txBody>
        </p:sp>
      </p:grpSp>
      <p:grpSp>
        <p:nvGrpSpPr>
          <p:cNvPr id="6" name="Group 5">
            <a:extLst>
              <a:ext uri="{FF2B5EF4-FFF2-40B4-BE49-F238E27FC236}">
                <a16:creationId xmlns:a16="http://schemas.microsoft.com/office/drawing/2014/main" id="{AA175FEE-B4AC-4149-8ACB-29F3DEC1E9D7}"/>
              </a:ext>
            </a:extLst>
          </p:cNvPr>
          <p:cNvGrpSpPr/>
          <p:nvPr/>
        </p:nvGrpSpPr>
        <p:grpSpPr>
          <a:xfrm>
            <a:off x="8279272" y="1211007"/>
            <a:ext cx="8935247" cy="10745213"/>
            <a:chOff x="9092072" y="1211007"/>
            <a:chExt cx="8935247" cy="10745213"/>
          </a:xfrm>
        </p:grpSpPr>
        <p:grpSp>
          <p:nvGrpSpPr>
            <p:cNvPr id="4" name="Group 3">
              <a:extLst>
                <a:ext uri="{FF2B5EF4-FFF2-40B4-BE49-F238E27FC236}">
                  <a16:creationId xmlns:a16="http://schemas.microsoft.com/office/drawing/2014/main" id="{B552D01C-12AB-4949-BAF2-177CCE06F015}"/>
                </a:ext>
              </a:extLst>
            </p:cNvPr>
            <p:cNvGrpSpPr/>
            <p:nvPr/>
          </p:nvGrpSpPr>
          <p:grpSpPr>
            <a:xfrm>
              <a:off x="9092072" y="1211007"/>
              <a:ext cx="8935247" cy="10745213"/>
              <a:chOff x="9412112" y="2948368"/>
              <a:chExt cx="5073407" cy="6538532"/>
            </a:xfrm>
          </p:grpSpPr>
          <p:pic>
            <p:nvPicPr>
              <p:cNvPr id="238" name="Image" descr="Image"/>
              <p:cNvPicPr>
                <a:picLocks noChangeAspect="1"/>
              </p:cNvPicPr>
              <p:nvPr/>
            </p:nvPicPr>
            <p:blipFill rotWithShape="1">
              <a:blip r:embed="rId6"/>
              <a:srcRect b="41706"/>
              <a:stretch/>
            </p:blipFill>
            <p:spPr>
              <a:xfrm>
                <a:off x="9412112" y="2948368"/>
                <a:ext cx="5073407" cy="6538532"/>
              </a:xfrm>
              <a:prstGeom prst="rect">
                <a:avLst/>
              </a:prstGeom>
              <a:ln w="12700">
                <a:miter lim="400000"/>
              </a:ln>
            </p:spPr>
          </p:pic>
          <p:sp>
            <p:nvSpPr>
              <p:cNvPr id="244" name="SAVING…"/>
              <p:cNvSpPr txBox="1"/>
              <p:nvPr/>
            </p:nvSpPr>
            <p:spPr>
              <a:xfrm>
                <a:off x="10630565" y="7690685"/>
                <a:ext cx="1776673" cy="680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SALVADORA</a:t>
                </a:r>
                <a:endParaRPr sz="40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621787"/>
                <a:ext cx="1036266" cy="1036263"/>
              </a:xfrm>
              <a:prstGeom prst="rect">
                <a:avLst/>
              </a:prstGeom>
              <a:ln w="12700">
                <a:miter lim="400000"/>
              </a:ln>
            </p:spPr>
          </p:pic>
        </p:grpSp>
        <p:sp>
          <p:nvSpPr>
            <p:cNvPr id="17" name="SAVING…">
              <a:extLst>
                <a:ext uri="{FF2B5EF4-FFF2-40B4-BE49-F238E27FC236}">
                  <a16:creationId xmlns:a16="http://schemas.microsoft.com/office/drawing/2014/main" id="{FFEC8A5E-6D40-CA49-8429-BE5D161B2FA5}"/>
                </a:ext>
              </a:extLst>
            </p:cNvPr>
            <p:cNvSpPr txBox="1"/>
            <p:nvPr/>
          </p:nvSpPr>
          <p:spPr>
            <a:xfrm>
              <a:off x="11238558" y="10502321"/>
              <a:ext cx="3069751"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rPr>
                <a:t>LA GRÂCE</a:t>
              </a:r>
              <a:endParaRPr sz="4000" dirty="0">
                <a:solidFill>
                  <a:srgbClr val="00B0F0"/>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latin typeface="Brandon Grotesque Bold"/>
                  <a:ea typeface="Brandon Grotesque Bold"/>
                  <a:cs typeface="Brandon Grotesque Bold"/>
                  <a:sym typeface="Brandon Grotesque Bold"/>
                </a:rPr>
                <a:t>SALVATRICE</a:t>
              </a:r>
              <a:endParaRPr sz="4000" dirty="0">
                <a:solidFill>
                  <a:srgbClr val="00B0F0"/>
                </a:solidFill>
                <a:latin typeface="Brandon Grotesque Bold"/>
                <a:ea typeface="Brandon Grotesque Bold"/>
                <a:cs typeface="Brandon Grotesque Bold"/>
                <a:sym typeface="Brandon Grotesque Bold"/>
              </a:endParaRPr>
            </a:p>
          </p:txBody>
        </p:sp>
        <p:sp>
          <p:nvSpPr>
            <p:cNvPr id="18" name="SAVING…">
              <a:extLst>
                <a:ext uri="{FF2B5EF4-FFF2-40B4-BE49-F238E27FC236}">
                  <a16:creationId xmlns:a16="http://schemas.microsoft.com/office/drawing/2014/main" id="{167B87A6-6F94-0948-978E-DCBFAE0F3258}"/>
                </a:ext>
              </a:extLst>
            </p:cNvPr>
            <p:cNvSpPr txBox="1"/>
            <p:nvPr/>
          </p:nvSpPr>
          <p:spPr>
            <a:xfrm>
              <a:off x="11782778" y="7564557"/>
              <a:ext cx="1981312"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SAVING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grpSp>
      <p:grpSp>
        <p:nvGrpSpPr>
          <p:cNvPr id="7" name="Group 6">
            <a:extLst>
              <a:ext uri="{FF2B5EF4-FFF2-40B4-BE49-F238E27FC236}">
                <a16:creationId xmlns:a16="http://schemas.microsoft.com/office/drawing/2014/main" id="{11C73EEE-3590-344F-AB99-516A566772DF}"/>
              </a:ext>
            </a:extLst>
          </p:cNvPr>
          <p:cNvGrpSpPr/>
          <p:nvPr/>
        </p:nvGrpSpPr>
        <p:grpSpPr>
          <a:xfrm>
            <a:off x="16236780" y="-1812"/>
            <a:ext cx="7136300" cy="10700292"/>
            <a:chOff x="17049580" y="-1812"/>
            <a:chExt cx="7136300" cy="10700292"/>
          </a:xfrm>
        </p:grpSpPr>
        <p:grpSp>
          <p:nvGrpSpPr>
            <p:cNvPr id="5" name="Group 4">
              <a:extLst>
                <a:ext uri="{FF2B5EF4-FFF2-40B4-BE49-F238E27FC236}">
                  <a16:creationId xmlns:a16="http://schemas.microsoft.com/office/drawing/2014/main" id="{48795C34-EEEC-D54E-B99E-5FF7C6924EE9}"/>
                </a:ext>
              </a:extLst>
            </p:cNvPr>
            <p:cNvGrpSpPr/>
            <p:nvPr/>
          </p:nvGrpSpPr>
          <p:grpSpPr>
            <a:xfrm>
              <a:off x="17049580" y="-1812"/>
              <a:ext cx="7136300" cy="10700292"/>
              <a:chOff x="17598220" y="1232628"/>
              <a:chExt cx="4051970" cy="6511197"/>
            </a:xfrm>
          </p:grpSpPr>
          <p:pic>
            <p:nvPicPr>
              <p:cNvPr id="239" name="Image" descr="Image"/>
              <p:cNvPicPr>
                <a:picLocks noChangeAspect="1"/>
              </p:cNvPicPr>
              <p:nvPr/>
            </p:nvPicPr>
            <p:blipFill rotWithShape="1">
              <a:blip r:embed="rId8"/>
              <a:srcRect b="41950"/>
              <a:stretch/>
            </p:blipFill>
            <p:spPr>
              <a:xfrm>
                <a:off x="17598220" y="1232628"/>
                <a:ext cx="4051970" cy="6511197"/>
              </a:xfrm>
              <a:prstGeom prst="rect">
                <a:avLst/>
              </a:prstGeom>
              <a:ln w="12700">
                <a:miter lim="400000"/>
              </a:ln>
            </p:spPr>
          </p:pic>
          <p:sp>
            <p:nvSpPr>
              <p:cNvPr id="245" name="SANCTIFYING…"/>
              <p:cNvSpPr txBox="1"/>
              <p:nvPr/>
            </p:nvSpPr>
            <p:spPr>
              <a:xfrm>
                <a:off x="18414720" y="5947609"/>
                <a:ext cx="2351906" cy="680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SANTIFICADORA</a:t>
                </a:r>
                <a:endParaRPr sz="40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907287"/>
                <a:ext cx="1034689" cy="1034685"/>
              </a:xfrm>
              <a:prstGeom prst="rect">
                <a:avLst/>
              </a:prstGeom>
              <a:ln w="12700">
                <a:miter lim="400000"/>
              </a:ln>
            </p:spPr>
          </p:pic>
        </p:grpSp>
        <p:sp>
          <p:nvSpPr>
            <p:cNvPr id="19" name="SANCTIFYING…">
              <a:extLst>
                <a:ext uri="{FF2B5EF4-FFF2-40B4-BE49-F238E27FC236}">
                  <a16:creationId xmlns:a16="http://schemas.microsoft.com/office/drawing/2014/main" id="{E44BDF29-2BBF-0C48-98B8-086EC75F1889}"/>
                </a:ext>
              </a:extLst>
            </p:cNvPr>
            <p:cNvSpPr txBox="1"/>
            <p:nvPr/>
          </p:nvSpPr>
          <p:spPr>
            <a:xfrm>
              <a:off x="18845441" y="6380926"/>
              <a:ext cx="339355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SANCTIFYING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endParaRPr>
            </a:p>
          </p:txBody>
        </p:sp>
        <p:sp>
          <p:nvSpPr>
            <p:cNvPr id="20" name="SANCTIFYING…">
              <a:extLst>
                <a:ext uri="{FF2B5EF4-FFF2-40B4-BE49-F238E27FC236}">
                  <a16:creationId xmlns:a16="http://schemas.microsoft.com/office/drawing/2014/main" id="{218D126F-A3DD-F942-85E8-35E959C6D843}"/>
                </a:ext>
              </a:extLst>
            </p:cNvPr>
            <p:cNvSpPr txBox="1"/>
            <p:nvPr/>
          </p:nvSpPr>
          <p:spPr>
            <a:xfrm>
              <a:off x="18349037" y="9109897"/>
              <a:ext cx="3977051"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rPr>
                <a:t>LA GRÂCE</a:t>
              </a:r>
              <a:endParaRPr sz="4000" dirty="0">
                <a:solidFill>
                  <a:srgbClr val="00B0F0"/>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latin typeface="Brandon Grotesque Bold"/>
                  <a:ea typeface="Brandon Grotesque Bold"/>
                  <a:cs typeface="Brandon Grotesque Bold"/>
                  <a:sym typeface="Brandon Grotesque Bold"/>
                </a:rPr>
                <a:t>SANCTIFICANTE</a:t>
              </a:r>
              <a:endParaRPr sz="4000" dirty="0">
                <a:solidFill>
                  <a:srgbClr val="00B0F0"/>
                </a:solidFill>
                <a:latin typeface="Brandon Grotesque Bold"/>
                <a:ea typeface="Brandon Grotesque Bold"/>
                <a:cs typeface="Brandon Grotesque Bold"/>
                <a:sym typeface="Brandon Grotesque Bold"/>
              </a:endParaRPr>
            </a:p>
          </p:txBody>
        </p:sp>
      </p:grpSp>
    </p:spTree>
    <p:extLst>
      <p:ext uri="{BB962C8B-B14F-4D97-AF65-F5344CB8AC3E}">
        <p14:creationId xmlns:p14="http://schemas.microsoft.com/office/powerpoint/2010/main" val="1593395262"/>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292614" y="-5365233"/>
            <a:ext cx="13716001" cy="24369690"/>
          </a:xfrm>
          <a:prstGeom prst="rect">
            <a:avLst/>
          </a:prstGeom>
          <a:ln w="12700">
            <a:miter lim="400000"/>
          </a:ln>
        </p:spPr>
      </p:pic>
      <p:sp>
        <p:nvSpPr>
          <p:cNvPr id="153" name="Line"/>
          <p:cNvSpPr/>
          <p:nvPr/>
        </p:nvSpPr>
        <p:spPr>
          <a:xfrm rot="120000">
            <a:off x="-1452720" y="15428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56" name="Group"/>
          <p:cNvGrpSpPr/>
          <p:nvPr/>
        </p:nvGrpSpPr>
        <p:grpSpPr>
          <a:xfrm>
            <a:off x="858037" y="139660"/>
            <a:ext cx="10565566" cy="6514078"/>
            <a:chOff x="0" y="0"/>
            <a:chExt cx="10565565" cy="6514077"/>
          </a:xfrm>
        </p:grpSpPr>
        <p:sp>
          <p:nvSpPr>
            <p:cNvPr id="154" name="Rectangle"/>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5" name="Image" descr="Image"/>
            <p:cNvPicPr>
              <a:picLocks noChangeAspect="1"/>
            </p:cNvPicPr>
            <p:nvPr/>
          </p:nvPicPr>
          <p:blipFill>
            <a:blip r:embed="rId3"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57" name="I am the way…"/>
          <p:cNvSpPr txBox="1"/>
          <p:nvPr/>
        </p:nvSpPr>
        <p:spPr>
          <a:xfrm>
            <a:off x="2397003" y="792419"/>
            <a:ext cx="7221529" cy="4954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I am the way</a:t>
            </a:r>
          </a:p>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and the truth and the life.</a:t>
            </a:r>
          </a:p>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No one comes to the Father</a:t>
            </a:r>
          </a:p>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except through me.</a:t>
            </a:r>
          </a:p>
          <a:p>
            <a:pPr>
              <a:lnSpc>
                <a:spcPct val="150000"/>
              </a:lnSpc>
              <a:defRPr sz="1000" b="0">
                <a:solidFill>
                  <a:srgbClr val="FFFFFF"/>
                </a:solidFill>
                <a:latin typeface="Gotham Light"/>
                <a:ea typeface="Gotham Light"/>
                <a:cs typeface="Gotham Light"/>
                <a:sym typeface="Gotham Light"/>
              </a:defRPr>
            </a:pPr>
            <a:endParaRPr dirty="0"/>
          </a:p>
          <a:p>
            <a:pPr>
              <a:lnSpc>
                <a:spcPct val="180000"/>
              </a:lnSpc>
              <a:defRPr sz="4000" cap="all">
                <a:solidFill>
                  <a:srgbClr val="FFC768"/>
                </a:solidFill>
                <a:latin typeface="Gotham Book"/>
                <a:ea typeface="Gotham Book"/>
                <a:cs typeface="Gotham Book"/>
                <a:sym typeface="Gotham Book"/>
              </a:defRPr>
            </a:pPr>
            <a:r>
              <a:rPr dirty="0"/>
              <a:t>John 14:6</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7847" y="8788103"/>
            <a:ext cx="1378529" cy="235564"/>
          </a:xfrm>
          <a:prstGeom prst="rect">
            <a:avLst/>
          </a:prstGeom>
          <a:ln w="12700">
            <a:miter lim="400000"/>
          </a:ln>
        </p:spPr>
      </p:pic>
      <p:sp>
        <p:nvSpPr>
          <p:cNvPr id="159" name="Shape"/>
          <p:cNvSpPr/>
          <p:nvPr/>
        </p:nvSpPr>
        <p:spPr>
          <a:xfrm>
            <a:off x="1204890" y="488314"/>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0" name="Group">
            <a:extLst>
              <a:ext uri="{FF2B5EF4-FFF2-40B4-BE49-F238E27FC236}">
                <a16:creationId xmlns:a16="http://schemas.microsoft.com/office/drawing/2014/main" id="{E3096B67-1287-AB49-A897-D3BC42176CB8}"/>
              </a:ext>
            </a:extLst>
          </p:cNvPr>
          <p:cNvGrpSpPr/>
          <p:nvPr/>
        </p:nvGrpSpPr>
        <p:grpSpPr>
          <a:xfrm>
            <a:off x="13039864" y="139660"/>
            <a:ext cx="10565566" cy="6514078"/>
            <a:chOff x="0" y="0"/>
            <a:chExt cx="10565565" cy="6514077"/>
          </a:xfrm>
        </p:grpSpPr>
        <p:sp>
          <p:nvSpPr>
            <p:cNvPr id="11" name="Rectangle">
              <a:extLst>
                <a:ext uri="{FF2B5EF4-FFF2-40B4-BE49-F238E27FC236}">
                  <a16:creationId xmlns:a16="http://schemas.microsoft.com/office/drawing/2014/main" id="{5A22585A-BE3C-784E-958B-E15CC826EC0D}"/>
                </a:ext>
              </a:extLst>
            </p:cNvPr>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2" name="Image" descr="Image">
              <a:extLst>
                <a:ext uri="{FF2B5EF4-FFF2-40B4-BE49-F238E27FC236}">
                  <a16:creationId xmlns:a16="http://schemas.microsoft.com/office/drawing/2014/main" id="{28885F44-49EF-8846-9F32-B30E71A9DB44}"/>
                </a:ext>
              </a:extLst>
            </p:cNvPr>
            <p:cNvPicPr>
              <a:picLocks noChangeAspect="1"/>
            </p:cNvPicPr>
            <p:nvPr/>
          </p:nvPicPr>
          <p:blipFill>
            <a:blip r:embed="rId3"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3" name="I am the way…">
            <a:extLst>
              <a:ext uri="{FF2B5EF4-FFF2-40B4-BE49-F238E27FC236}">
                <a16:creationId xmlns:a16="http://schemas.microsoft.com/office/drawing/2014/main" id="{00520757-10AF-6C4F-93BF-68AB367C6CE6}"/>
              </a:ext>
            </a:extLst>
          </p:cNvPr>
          <p:cNvSpPr txBox="1"/>
          <p:nvPr/>
        </p:nvSpPr>
        <p:spPr>
          <a:xfrm>
            <a:off x="14486021" y="907835"/>
            <a:ext cx="7122695" cy="4723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000" b="0" dirty="0" err="1">
                <a:sym typeface="Gotham Light"/>
              </a:rPr>
              <a:t>Yo</a:t>
            </a:r>
            <a:r>
              <a:rPr lang="en-US" sz="4000" b="0" dirty="0">
                <a:sym typeface="Gotham Light"/>
              </a:rPr>
              <a:t> soy el </a:t>
            </a:r>
            <a:r>
              <a:rPr lang="en-US" sz="4000" b="0" dirty="0" err="1">
                <a:sym typeface="Gotham Light"/>
              </a:rPr>
              <a:t>camino</a:t>
            </a:r>
            <a:r>
              <a:rPr lang="en-US" sz="40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000" b="0" dirty="0">
                <a:sym typeface="Gotham Light"/>
              </a:rPr>
              <a:t>y la </a:t>
            </a:r>
            <a:r>
              <a:rPr lang="en-US" sz="4000" b="0" dirty="0" err="1">
                <a:sym typeface="Gotham Light"/>
              </a:rPr>
              <a:t>verdad</a:t>
            </a:r>
            <a:r>
              <a:rPr lang="en-US" sz="4000" b="0" dirty="0">
                <a:sym typeface="Gotham Light"/>
              </a:rPr>
              <a:t>, y la </a:t>
            </a:r>
            <a:r>
              <a:rPr lang="en-US" sz="4000" b="0" dirty="0" err="1">
                <a:sym typeface="Gotham Light"/>
              </a:rPr>
              <a:t>vida</a:t>
            </a:r>
            <a:r>
              <a:rPr lang="en-US" sz="40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000" b="0" dirty="0" err="1">
                <a:sym typeface="Gotham Light"/>
              </a:rPr>
              <a:t>nadie</a:t>
            </a:r>
            <a:r>
              <a:rPr lang="en-US" sz="4000" b="0" dirty="0">
                <a:sym typeface="Gotham Light"/>
              </a:rPr>
              <a:t> </a:t>
            </a:r>
            <a:r>
              <a:rPr lang="en-US" sz="4000" b="0" dirty="0" err="1">
                <a:sym typeface="Gotham Light"/>
              </a:rPr>
              <a:t>viene</a:t>
            </a:r>
            <a:r>
              <a:rPr lang="en-US" sz="4000" b="0" dirty="0">
                <a:sym typeface="Gotham Light"/>
              </a:rPr>
              <a:t> al Padre, </a:t>
            </a:r>
          </a:p>
          <a:p>
            <a:pPr>
              <a:lnSpc>
                <a:spcPct val="150000"/>
              </a:lnSpc>
              <a:defRPr sz="4000" b="0">
                <a:solidFill>
                  <a:srgbClr val="FFFFFF"/>
                </a:solidFill>
                <a:latin typeface="Gotham Light"/>
                <a:ea typeface="Gotham Light"/>
                <a:cs typeface="Gotham Light"/>
                <a:sym typeface="Gotham Light"/>
              </a:defRPr>
            </a:pPr>
            <a:r>
              <a:rPr lang="en-US" sz="4000" b="0" dirty="0" err="1">
                <a:sym typeface="Gotham Light"/>
              </a:rPr>
              <a:t>sino</a:t>
            </a:r>
            <a:r>
              <a:rPr lang="en-US" sz="4000" b="0" dirty="0">
                <a:sym typeface="Gotham Light"/>
              </a:rPr>
              <a:t> por </a:t>
            </a:r>
            <a:r>
              <a:rPr lang="en-US" sz="4000" b="0" dirty="0" err="1">
                <a:sym typeface="Gotham Light"/>
              </a:rPr>
              <a:t>mí</a:t>
            </a:r>
            <a:r>
              <a:rPr lang="en-US" sz="4000" b="0" dirty="0">
                <a:sym typeface="Gotham Light"/>
              </a:rPr>
              <a:t>.</a:t>
            </a:r>
            <a:endParaRPr dirty="0"/>
          </a:p>
          <a:p>
            <a:pPr>
              <a:lnSpc>
                <a:spcPct val="180000"/>
              </a:lnSpc>
              <a:defRPr sz="4000" cap="all">
                <a:solidFill>
                  <a:srgbClr val="FFC768"/>
                </a:solidFill>
                <a:latin typeface="Gotham Book"/>
                <a:ea typeface="Gotham Book"/>
                <a:cs typeface="Gotham Book"/>
                <a:sym typeface="Gotham Book"/>
              </a:defRPr>
            </a:pPr>
            <a:r>
              <a:rPr dirty="0"/>
              <a:t>J</a:t>
            </a:r>
            <a:r>
              <a:rPr lang="en-US" dirty="0"/>
              <a:t>UAN</a:t>
            </a:r>
            <a:r>
              <a:rPr dirty="0"/>
              <a:t> 14:6</a:t>
            </a:r>
          </a:p>
        </p:txBody>
      </p:sp>
      <p:sp>
        <p:nvSpPr>
          <p:cNvPr id="14" name="Shape">
            <a:extLst>
              <a:ext uri="{FF2B5EF4-FFF2-40B4-BE49-F238E27FC236}">
                <a16:creationId xmlns:a16="http://schemas.microsoft.com/office/drawing/2014/main" id="{BD874CC4-1027-B24E-AD84-4E393DED919D}"/>
              </a:ext>
            </a:extLst>
          </p:cNvPr>
          <p:cNvSpPr/>
          <p:nvPr/>
        </p:nvSpPr>
        <p:spPr>
          <a:xfrm>
            <a:off x="13386717" y="488314"/>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21" name="Group">
            <a:extLst>
              <a:ext uri="{FF2B5EF4-FFF2-40B4-BE49-F238E27FC236}">
                <a16:creationId xmlns:a16="http://schemas.microsoft.com/office/drawing/2014/main" id="{5C3F04C8-9FC3-8B41-8D52-9E60BB031E3F}"/>
              </a:ext>
            </a:extLst>
          </p:cNvPr>
          <p:cNvGrpSpPr/>
          <p:nvPr/>
        </p:nvGrpSpPr>
        <p:grpSpPr>
          <a:xfrm>
            <a:off x="858038" y="6976778"/>
            <a:ext cx="10565566" cy="6514078"/>
            <a:chOff x="0" y="0"/>
            <a:chExt cx="10565565" cy="6514077"/>
          </a:xfrm>
        </p:grpSpPr>
        <p:sp>
          <p:nvSpPr>
            <p:cNvPr id="22" name="Rectangle">
              <a:extLst>
                <a:ext uri="{FF2B5EF4-FFF2-40B4-BE49-F238E27FC236}">
                  <a16:creationId xmlns:a16="http://schemas.microsoft.com/office/drawing/2014/main" id="{2D572360-C297-494F-9C8E-2ABF9999C3E0}"/>
                </a:ext>
              </a:extLst>
            </p:cNvPr>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3" name="Image" descr="Image">
              <a:extLst>
                <a:ext uri="{FF2B5EF4-FFF2-40B4-BE49-F238E27FC236}">
                  <a16:creationId xmlns:a16="http://schemas.microsoft.com/office/drawing/2014/main" id="{F2C0069B-6131-DA42-B804-560E52F848F4}"/>
                </a:ext>
              </a:extLst>
            </p:cNvPr>
            <p:cNvPicPr>
              <a:picLocks noChangeAspect="1"/>
            </p:cNvPicPr>
            <p:nvPr/>
          </p:nvPicPr>
          <p:blipFill>
            <a:blip r:embed="rId5"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24" name="I am the way…">
            <a:extLst>
              <a:ext uri="{FF2B5EF4-FFF2-40B4-BE49-F238E27FC236}">
                <a16:creationId xmlns:a16="http://schemas.microsoft.com/office/drawing/2014/main" id="{BB574709-5455-B244-8CF2-29B9C0771407}"/>
              </a:ext>
            </a:extLst>
          </p:cNvPr>
          <p:cNvSpPr txBox="1"/>
          <p:nvPr/>
        </p:nvSpPr>
        <p:spPr>
          <a:xfrm>
            <a:off x="1506536" y="8655137"/>
            <a:ext cx="9002464" cy="2903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dirty="0">
                <a:solidFill>
                  <a:schemeClr val="accent1">
                    <a:lumMod val="40000"/>
                    <a:lumOff val="60000"/>
                  </a:schemeClr>
                </a:solidFill>
              </a:rPr>
              <a:t>Je </a:t>
            </a:r>
            <a:r>
              <a:rPr lang="en-US" dirty="0" err="1">
                <a:solidFill>
                  <a:schemeClr val="accent1">
                    <a:lumMod val="40000"/>
                    <a:lumOff val="60000"/>
                  </a:schemeClr>
                </a:solidFill>
              </a:rPr>
              <a:t>suis</a:t>
            </a:r>
            <a:r>
              <a:rPr lang="en-US" dirty="0">
                <a:solidFill>
                  <a:schemeClr val="accent1">
                    <a:lumMod val="40000"/>
                    <a:lumOff val="60000"/>
                  </a:schemeClr>
                </a:solidFill>
              </a:rPr>
              <a:t> le chemin, la </a:t>
            </a:r>
            <a:r>
              <a:rPr lang="en-US" dirty="0" err="1">
                <a:solidFill>
                  <a:schemeClr val="accent1">
                    <a:lumMod val="40000"/>
                    <a:lumOff val="60000"/>
                  </a:schemeClr>
                </a:solidFill>
              </a:rPr>
              <a:t>vérité</a:t>
            </a:r>
            <a:r>
              <a:rPr lang="en-US" dirty="0">
                <a:solidFill>
                  <a:schemeClr val="accent1">
                    <a:lumMod val="40000"/>
                    <a:lumOff val="60000"/>
                  </a:schemeClr>
                </a:solidFill>
              </a:rPr>
              <a:t>, et la vie.</a:t>
            </a:r>
          </a:p>
          <a:p>
            <a:pPr>
              <a:lnSpc>
                <a:spcPct val="150000"/>
              </a:lnSpc>
              <a:defRPr sz="4000" b="0">
                <a:solidFill>
                  <a:srgbClr val="FFFFFF"/>
                </a:solidFill>
                <a:latin typeface="Gotham Light"/>
                <a:ea typeface="Gotham Light"/>
                <a:cs typeface="Gotham Light"/>
                <a:sym typeface="Gotham Light"/>
              </a:defRPr>
            </a:pPr>
            <a:r>
              <a:rPr lang="en-US" dirty="0" err="1">
                <a:solidFill>
                  <a:schemeClr val="accent1">
                    <a:lumMod val="40000"/>
                    <a:lumOff val="60000"/>
                  </a:schemeClr>
                </a:solidFill>
              </a:rPr>
              <a:t>Nul</a:t>
            </a:r>
            <a:r>
              <a:rPr lang="en-US" dirty="0">
                <a:solidFill>
                  <a:schemeClr val="accent1">
                    <a:lumMod val="40000"/>
                    <a:lumOff val="60000"/>
                  </a:schemeClr>
                </a:solidFill>
              </a:rPr>
              <a:t> ne </a:t>
            </a:r>
            <a:r>
              <a:rPr lang="en-US" dirty="0" err="1">
                <a:solidFill>
                  <a:schemeClr val="accent1">
                    <a:lumMod val="40000"/>
                    <a:lumOff val="60000"/>
                  </a:schemeClr>
                </a:solidFill>
              </a:rPr>
              <a:t>vient</a:t>
            </a:r>
            <a:r>
              <a:rPr lang="en-US" dirty="0">
                <a:solidFill>
                  <a:schemeClr val="accent1">
                    <a:lumMod val="40000"/>
                    <a:lumOff val="60000"/>
                  </a:schemeClr>
                </a:solidFill>
              </a:rPr>
              <a:t> au Père que par </a:t>
            </a:r>
            <a:r>
              <a:rPr lang="en-US" dirty="0" err="1">
                <a:solidFill>
                  <a:schemeClr val="accent1">
                    <a:lumMod val="40000"/>
                    <a:lumOff val="60000"/>
                  </a:schemeClr>
                </a:solidFill>
              </a:rPr>
              <a:t>moi</a:t>
            </a:r>
            <a:r>
              <a:rPr lang="en-US" dirty="0">
                <a:solidFill>
                  <a:schemeClr val="accent1">
                    <a:lumMod val="40000"/>
                    <a:lumOff val="60000"/>
                  </a:schemeClr>
                </a:solidFill>
              </a:rPr>
              <a:t>.</a:t>
            </a:r>
            <a:endParaRPr dirty="0">
              <a:solidFill>
                <a:schemeClr val="accent1">
                  <a:lumMod val="40000"/>
                  <a:lumOff val="60000"/>
                </a:schemeClr>
              </a:solidFill>
            </a:endParaRPr>
          </a:p>
          <a:p>
            <a:pPr>
              <a:lnSpc>
                <a:spcPct val="180000"/>
              </a:lnSpc>
              <a:defRPr sz="4000" cap="all">
                <a:solidFill>
                  <a:srgbClr val="FFC768"/>
                </a:solidFill>
                <a:latin typeface="Gotham Book"/>
                <a:ea typeface="Gotham Book"/>
                <a:cs typeface="Gotham Book"/>
                <a:sym typeface="Gotham Book"/>
              </a:defRPr>
            </a:pPr>
            <a:r>
              <a:rPr dirty="0"/>
              <a:t>J</a:t>
            </a:r>
            <a:r>
              <a:rPr lang="en-US" dirty="0"/>
              <a:t>ean</a:t>
            </a:r>
            <a:r>
              <a:rPr dirty="0"/>
              <a:t> 14:6</a:t>
            </a:r>
          </a:p>
        </p:txBody>
      </p:sp>
      <p:sp>
        <p:nvSpPr>
          <p:cNvPr id="25" name="Shape">
            <a:extLst>
              <a:ext uri="{FF2B5EF4-FFF2-40B4-BE49-F238E27FC236}">
                <a16:creationId xmlns:a16="http://schemas.microsoft.com/office/drawing/2014/main" id="{B494F52A-01BB-024E-BC3F-F670C03C8A34}"/>
              </a:ext>
            </a:extLst>
          </p:cNvPr>
          <p:cNvSpPr/>
          <p:nvPr/>
        </p:nvSpPr>
        <p:spPr>
          <a:xfrm>
            <a:off x="1204891" y="7325432"/>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156"/>
                                        </p:tgtEl>
                                        <p:attrNameLst>
                                          <p:attrName>style.visibility</p:attrName>
                                        </p:attrNameLst>
                                      </p:cBhvr>
                                      <p:to>
                                        <p:strVal val="visible"/>
                                      </p:to>
                                    </p:set>
                                    <p:animEffect transition="in" filter="box(out)">
                                      <p:cBhvr>
                                        <p:cTn id="7" dur="1000"/>
                                        <p:tgtEl>
                                          <p:spTgt spid="156"/>
                                        </p:tgtEl>
                                      </p:cBhvr>
                                    </p:animEffect>
                                  </p:childTnLst>
                                </p:cTn>
                              </p:par>
                              <p:par>
                                <p:cTn id="8" presetID="4" presetClass="entr" presetSubtype="32" fill="hold" grpId="0" nodeType="withEffect">
                                  <p:stCondLst>
                                    <p:cond delay="0"/>
                                  </p:stCondLst>
                                  <p:iterate>
                                    <p:tmAbs val="0"/>
                                  </p:iterate>
                                  <p:childTnLst>
                                    <p:set>
                                      <p:cBhvr>
                                        <p:cTn id="9" fill="hold"/>
                                        <p:tgtEl>
                                          <p:spTgt spid="10"/>
                                        </p:tgtEl>
                                        <p:attrNameLst>
                                          <p:attrName>style.visibility</p:attrName>
                                        </p:attrNameLst>
                                      </p:cBhvr>
                                      <p:to>
                                        <p:strVal val="visible"/>
                                      </p:to>
                                    </p:set>
                                    <p:animEffect transition="in" filter="box(out)">
                                      <p:cBhvr>
                                        <p:cTn id="10" dur="1000"/>
                                        <p:tgtEl>
                                          <p:spTgt spid="10"/>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10" presetClass="entr" fill="hold" grpId="0" nodeType="withEffect">
                                  <p:stCondLst>
                                    <p:cond delay="0"/>
                                  </p:stCondLst>
                                  <p:iterate>
                                    <p:tmAbs val="0"/>
                                  </p:iterate>
                                  <p:childTnLst>
                                    <p:set>
                                      <p:cBhvr>
                                        <p:cTn id="15" fill="hold"/>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9" presetClass="entr" fill="hold" grpId="0" nodeType="withEffect">
                                  <p:stCondLst>
                                    <p:cond delay="0"/>
                                  </p:stCondLst>
                                  <p:iterate>
                                    <p:tmAbs val="0"/>
                                  </p:iterate>
                                  <p:childTnLst>
                                    <p:set>
                                      <p:cBhvr>
                                        <p:cTn id="18" fill="hold"/>
                                        <p:tgtEl>
                                          <p:spTgt spid="159"/>
                                        </p:tgtEl>
                                        <p:attrNameLst>
                                          <p:attrName>style.visibility</p:attrName>
                                        </p:attrNameLst>
                                      </p:cBhvr>
                                      <p:to>
                                        <p:strVal val="visible"/>
                                      </p:to>
                                    </p:set>
                                    <p:animEffect transition="in" filter="dissolve">
                                      <p:cBhvr>
                                        <p:cTn id="19" dur="2000"/>
                                        <p:tgtEl>
                                          <p:spTgt spid="159"/>
                                        </p:tgtEl>
                                      </p:cBhvr>
                                    </p:animEffect>
                                  </p:childTnLst>
                                </p:cTn>
                              </p:par>
                              <p:par>
                                <p:cTn id="20" presetID="9" presetClass="entr" fill="hold" grpId="0" nodeType="withEffect">
                                  <p:stCondLst>
                                    <p:cond delay="0"/>
                                  </p:stCondLst>
                                  <p:iterate>
                                    <p:tmAbs val="0"/>
                                  </p:iterate>
                                  <p:childTnLst>
                                    <p:set>
                                      <p:cBhvr>
                                        <p:cTn id="21" fill="hold"/>
                                        <p:tgtEl>
                                          <p:spTgt spid="14"/>
                                        </p:tgtEl>
                                        <p:attrNameLst>
                                          <p:attrName>style.visibility</p:attrName>
                                        </p:attrNameLst>
                                      </p:cBhvr>
                                      <p:to>
                                        <p:strVal val="visible"/>
                                      </p:to>
                                    </p:set>
                                    <p:animEffect transition="in" filter="dissolve">
                                      <p:cBhvr>
                                        <p:cTn id="22" dur="2000"/>
                                        <p:tgtEl>
                                          <p:spTgt spid="14"/>
                                        </p:tgtEl>
                                      </p:cBhvr>
                                    </p:animEffect>
                                  </p:childTnLst>
                                </p:cTn>
                              </p:par>
                              <p:par>
                                <p:cTn id="23" presetID="4" presetClass="entr" presetSubtype="32" fill="hold" grpId="0" nodeType="withEffect">
                                  <p:stCondLst>
                                    <p:cond delay="0"/>
                                  </p:stCondLst>
                                  <p:iterate>
                                    <p:tmAbs val="0"/>
                                  </p:iterate>
                                  <p:childTnLst>
                                    <p:set>
                                      <p:cBhvr>
                                        <p:cTn id="24" fill="hold"/>
                                        <p:tgtEl>
                                          <p:spTgt spid="21"/>
                                        </p:tgtEl>
                                        <p:attrNameLst>
                                          <p:attrName>style.visibility</p:attrName>
                                        </p:attrNameLst>
                                      </p:cBhvr>
                                      <p:to>
                                        <p:strVal val="visible"/>
                                      </p:to>
                                    </p:set>
                                    <p:animEffect transition="in" filter="box(out)">
                                      <p:cBhvr>
                                        <p:cTn id="25" dur="1000"/>
                                        <p:tgtEl>
                                          <p:spTgt spid="21"/>
                                        </p:tgtEl>
                                      </p:cBhvr>
                                    </p:animEffect>
                                  </p:childTnLst>
                                </p:cTn>
                              </p:par>
                              <p:par>
                                <p:cTn id="26" presetID="10" presetClass="entr" fill="hold" grpId="0" nodeType="withEffect">
                                  <p:stCondLst>
                                    <p:cond delay="0"/>
                                  </p:stCondLst>
                                  <p:iterate>
                                    <p:tmAbs val="0"/>
                                  </p:iterate>
                                  <p:childTnLst>
                                    <p:set>
                                      <p:cBhvr>
                                        <p:cTn id="27" fill="hold"/>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9" presetClass="entr" fill="hold" grpId="0" nodeType="withEffect">
                                  <p:stCondLst>
                                    <p:cond delay="0"/>
                                  </p:stCondLst>
                                  <p:iterate>
                                    <p:tmAbs val="0"/>
                                  </p:iterate>
                                  <p:childTnLst>
                                    <p:set>
                                      <p:cBhvr>
                                        <p:cTn id="30" fill="hold"/>
                                        <p:tgtEl>
                                          <p:spTgt spid="25"/>
                                        </p:tgtEl>
                                        <p:attrNameLst>
                                          <p:attrName>style.visibility</p:attrName>
                                        </p:attrNameLst>
                                      </p:cBhvr>
                                      <p:to>
                                        <p:strVal val="visible"/>
                                      </p:to>
                                    </p:set>
                                    <p:animEffect transition="in" filter="dissolve">
                                      <p:cBhvr>
                                        <p:cTn id="3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advAuto="0"/>
      <p:bldP spid="157" grpId="0" animBg="1" advAuto="0"/>
      <p:bldP spid="159" grpId="0" animBg="1" advAuto="0"/>
      <p:bldP spid="10" grpId="0" animBg="1" advAuto="0"/>
      <p:bldP spid="13" grpId="0" animBg="1" advAuto="0"/>
      <p:bldP spid="14" grpId="0" animBg="1" advAuto="0"/>
      <p:bldP spid="21" grpId="0" animBg="1" advAuto="0"/>
      <p:bldP spid="24" grpId="0" animBg="1" advAuto="0"/>
      <p:bldP spid="25"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2" name="Group 1">
            <a:extLst>
              <a:ext uri="{FF2B5EF4-FFF2-40B4-BE49-F238E27FC236}">
                <a16:creationId xmlns:a16="http://schemas.microsoft.com/office/drawing/2014/main" id="{2754C416-6D78-6049-B444-F6C17CB763E5}"/>
              </a:ext>
            </a:extLst>
          </p:cNvPr>
          <p:cNvGrpSpPr/>
          <p:nvPr/>
        </p:nvGrpSpPr>
        <p:grpSpPr>
          <a:xfrm>
            <a:off x="143178" y="3080714"/>
            <a:ext cx="8745259" cy="10722754"/>
            <a:chOff x="955978" y="3080714"/>
            <a:chExt cx="8745259" cy="10722754"/>
          </a:xfrm>
        </p:grpSpPr>
        <p:grpSp>
          <p:nvGrpSpPr>
            <p:cNvPr id="3" name="Group 2">
              <a:extLst>
                <a:ext uri="{FF2B5EF4-FFF2-40B4-BE49-F238E27FC236}">
                  <a16:creationId xmlns:a16="http://schemas.microsoft.com/office/drawing/2014/main" id="{E5D371C0-9FB7-914E-B62D-7467B6B510D3}"/>
                </a:ext>
              </a:extLst>
            </p:cNvPr>
            <p:cNvGrpSpPr/>
            <p:nvPr/>
          </p:nvGrpSpPr>
          <p:grpSpPr>
            <a:xfrm>
              <a:off x="955978" y="3080714"/>
              <a:ext cx="8745259" cy="10722754"/>
              <a:chOff x="4705019" y="1390410"/>
              <a:chExt cx="4965532" cy="6524865"/>
            </a:xfrm>
          </p:grpSpPr>
          <p:pic>
            <p:nvPicPr>
              <p:cNvPr id="237" name="Image" descr="Image"/>
              <p:cNvPicPr>
                <a:picLocks noChangeAspect="1"/>
              </p:cNvPicPr>
              <p:nvPr/>
            </p:nvPicPr>
            <p:blipFill rotWithShape="1">
              <a:blip r:embed="rId4"/>
              <a:srcRect b="41828"/>
              <a:stretch/>
            </p:blipFill>
            <p:spPr>
              <a:xfrm>
                <a:off x="4705019" y="1390410"/>
                <a:ext cx="4965532" cy="6524865"/>
              </a:xfrm>
              <a:prstGeom prst="rect">
                <a:avLst/>
              </a:prstGeom>
              <a:ln w="12700">
                <a:miter lim="400000"/>
              </a:ln>
            </p:spPr>
          </p:pic>
          <p:sp>
            <p:nvSpPr>
              <p:cNvPr id="243" name="PREVENIENT…"/>
              <p:cNvSpPr txBox="1"/>
              <p:nvPr/>
            </p:nvSpPr>
            <p:spPr>
              <a:xfrm>
                <a:off x="6025085" y="6073339"/>
                <a:ext cx="1987834" cy="68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PREVENIENTE</a:t>
                </a:r>
                <a:endParaRPr sz="40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1725649"/>
                <a:ext cx="1197457" cy="1053369"/>
              </a:xfrm>
              <a:prstGeom prst="rect">
                <a:avLst/>
              </a:prstGeom>
              <a:ln w="12700">
                <a:miter lim="400000"/>
              </a:ln>
            </p:spPr>
          </p:pic>
        </p:grpSp>
        <p:sp>
          <p:nvSpPr>
            <p:cNvPr id="15" name="PREVENIENT…">
              <a:extLst>
                <a:ext uri="{FF2B5EF4-FFF2-40B4-BE49-F238E27FC236}">
                  <a16:creationId xmlns:a16="http://schemas.microsoft.com/office/drawing/2014/main" id="{F2C6153B-BC15-ED42-8A0E-603B20053C87}"/>
                </a:ext>
              </a:extLst>
            </p:cNvPr>
            <p:cNvSpPr txBox="1"/>
            <p:nvPr/>
          </p:nvSpPr>
          <p:spPr>
            <a:xfrm>
              <a:off x="3321832" y="9439862"/>
              <a:ext cx="3500959"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PREVENIENT</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sp>
          <p:nvSpPr>
            <p:cNvPr id="16" name="PREVENIENT…">
              <a:extLst>
                <a:ext uri="{FF2B5EF4-FFF2-40B4-BE49-F238E27FC236}">
                  <a16:creationId xmlns:a16="http://schemas.microsoft.com/office/drawing/2014/main" id="{AA51B1DA-BE40-B24F-B0E0-835E654E0809}"/>
                </a:ext>
              </a:extLst>
            </p:cNvPr>
            <p:cNvSpPr txBox="1"/>
            <p:nvPr/>
          </p:nvSpPr>
          <p:spPr>
            <a:xfrm>
              <a:off x="3312343" y="12113118"/>
              <a:ext cx="3379130"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40000"/>
                      <a:lumOff val="60000"/>
                    </a:schemeClr>
                  </a:solidFill>
                </a:rPr>
                <a:t>LA GRÂCE</a:t>
              </a:r>
              <a:endParaRPr sz="4000" dirty="0">
                <a:solidFill>
                  <a:schemeClr val="accent1">
                    <a:lumMod val="40000"/>
                    <a:lumOff val="60000"/>
                  </a:schemeClr>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40000"/>
                      <a:lumOff val="60000"/>
                    </a:schemeClr>
                  </a:solidFill>
                  <a:latin typeface="Brandon Grotesque Bold"/>
                  <a:ea typeface="Brandon Grotesque Bold"/>
                  <a:cs typeface="Brandon Grotesque Bold"/>
                  <a:sym typeface="Brandon Grotesque Bold"/>
                </a:rPr>
                <a:t>PRÉVENANTE</a:t>
              </a:r>
              <a:endParaRPr sz="4000" dirty="0">
                <a:solidFill>
                  <a:schemeClr val="accent1">
                    <a:lumMod val="40000"/>
                    <a:lumOff val="60000"/>
                  </a:schemeClr>
                </a:solidFill>
                <a:latin typeface="Brandon Grotesque Bold"/>
                <a:ea typeface="Brandon Grotesque Bold"/>
                <a:cs typeface="Brandon Grotesque Bold"/>
                <a:sym typeface="Brandon Grotesque Bold"/>
              </a:endParaRPr>
            </a:p>
          </p:txBody>
        </p:sp>
      </p:grpSp>
      <p:grpSp>
        <p:nvGrpSpPr>
          <p:cNvPr id="6" name="Group 5">
            <a:extLst>
              <a:ext uri="{FF2B5EF4-FFF2-40B4-BE49-F238E27FC236}">
                <a16:creationId xmlns:a16="http://schemas.microsoft.com/office/drawing/2014/main" id="{AA175FEE-B4AC-4149-8ACB-29F3DEC1E9D7}"/>
              </a:ext>
            </a:extLst>
          </p:cNvPr>
          <p:cNvGrpSpPr/>
          <p:nvPr/>
        </p:nvGrpSpPr>
        <p:grpSpPr>
          <a:xfrm>
            <a:off x="8279272" y="1211007"/>
            <a:ext cx="8935247" cy="10745213"/>
            <a:chOff x="9092072" y="1211007"/>
            <a:chExt cx="8935247" cy="10745213"/>
          </a:xfrm>
        </p:grpSpPr>
        <p:grpSp>
          <p:nvGrpSpPr>
            <p:cNvPr id="4" name="Group 3">
              <a:extLst>
                <a:ext uri="{FF2B5EF4-FFF2-40B4-BE49-F238E27FC236}">
                  <a16:creationId xmlns:a16="http://schemas.microsoft.com/office/drawing/2014/main" id="{B552D01C-12AB-4949-BAF2-177CCE06F015}"/>
                </a:ext>
              </a:extLst>
            </p:cNvPr>
            <p:cNvGrpSpPr/>
            <p:nvPr/>
          </p:nvGrpSpPr>
          <p:grpSpPr>
            <a:xfrm>
              <a:off x="9092072" y="1211007"/>
              <a:ext cx="8935247" cy="10745213"/>
              <a:chOff x="9412112" y="2948368"/>
              <a:chExt cx="5073407" cy="6538532"/>
            </a:xfrm>
          </p:grpSpPr>
          <p:pic>
            <p:nvPicPr>
              <p:cNvPr id="238" name="Image" descr="Image"/>
              <p:cNvPicPr>
                <a:picLocks noChangeAspect="1"/>
              </p:cNvPicPr>
              <p:nvPr/>
            </p:nvPicPr>
            <p:blipFill rotWithShape="1">
              <a:blip r:embed="rId6"/>
              <a:srcRect b="41706"/>
              <a:stretch/>
            </p:blipFill>
            <p:spPr>
              <a:xfrm>
                <a:off x="9412112" y="2948368"/>
                <a:ext cx="5073407" cy="6538532"/>
              </a:xfrm>
              <a:prstGeom prst="rect">
                <a:avLst/>
              </a:prstGeom>
              <a:ln w="12700">
                <a:miter lim="400000"/>
              </a:ln>
            </p:spPr>
          </p:pic>
          <p:sp>
            <p:nvSpPr>
              <p:cNvPr id="244" name="SAVING…"/>
              <p:cNvSpPr txBox="1"/>
              <p:nvPr/>
            </p:nvSpPr>
            <p:spPr>
              <a:xfrm>
                <a:off x="10630565" y="7690685"/>
                <a:ext cx="1776673" cy="68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SALVADORA</a:t>
                </a:r>
                <a:endParaRPr sz="40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250843"/>
                <a:ext cx="1036266" cy="1036263"/>
              </a:xfrm>
              <a:prstGeom prst="rect">
                <a:avLst/>
              </a:prstGeom>
              <a:ln w="12700">
                <a:miter lim="400000"/>
              </a:ln>
            </p:spPr>
          </p:pic>
        </p:grpSp>
        <p:sp>
          <p:nvSpPr>
            <p:cNvPr id="17" name="SAVING…">
              <a:extLst>
                <a:ext uri="{FF2B5EF4-FFF2-40B4-BE49-F238E27FC236}">
                  <a16:creationId xmlns:a16="http://schemas.microsoft.com/office/drawing/2014/main" id="{FFEC8A5E-6D40-CA49-8429-BE5D161B2FA5}"/>
                </a:ext>
              </a:extLst>
            </p:cNvPr>
            <p:cNvSpPr txBox="1"/>
            <p:nvPr/>
          </p:nvSpPr>
          <p:spPr>
            <a:xfrm>
              <a:off x="11238558" y="10502321"/>
              <a:ext cx="3069751"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rPr>
                <a:t>LA GRÂCE</a:t>
              </a:r>
              <a:endParaRPr sz="4000" dirty="0">
                <a:solidFill>
                  <a:schemeClr val="accent1">
                    <a:lumMod val="60000"/>
                    <a:lumOff val="40000"/>
                  </a:schemeClr>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latin typeface="Brandon Grotesque Bold"/>
                  <a:ea typeface="Brandon Grotesque Bold"/>
                  <a:cs typeface="Brandon Grotesque Bold"/>
                  <a:sym typeface="Brandon Grotesque Bold"/>
                </a:rPr>
                <a:t>SALVATRICE</a:t>
              </a:r>
              <a:endParaRPr sz="4000" dirty="0">
                <a:solidFill>
                  <a:schemeClr val="accent1">
                    <a:lumMod val="60000"/>
                    <a:lumOff val="40000"/>
                  </a:schemeClr>
                </a:solidFill>
                <a:latin typeface="Brandon Grotesque Bold"/>
                <a:ea typeface="Brandon Grotesque Bold"/>
                <a:cs typeface="Brandon Grotesque Bold"/>
                <a:sym typeface="Brandon Grotesque Bold"/>
              </a:endParaRPr>
            </a:p>
          </p:txBody>
        </p:sp>
        <p:sp>
          <p:nvSpPr>
            <p:cNvPr id="18" name="SAVING…">
              <a:extLst>
                <a:ext uri="{FF2B5EF4-FFF2-40B4-BE49-F238E27FC236}">
                  <a16:creationId xmlns:a16="http://schemas.microsoft.com/office/drawing/2014/main" id="{167B87A6-6F94-0948-978E-DCBFAE0F3258}"/>
                </a:ext>
              </a:extLst>
            </p:cNvPr>
            <p:cNvSpPr txBox="1"/>
            <p:nvPr/>
          </p:nvSpPr>
          <p:spPr>
            <a:xfrm>
              <a:off x="11782778" y="7564557"/>
              <a:ext cx="1981312"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SAVING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grpSp>
      <p:grpSp>
        <p:nvGrpSpPr>
          <p:cNvPr id="7" name="Group 6">
            <a:extLst>
              <a:ext uri="{FF2B5EF4-FFF2-40B4-BE49-F238E27FC236}">
                <a16:creationId xmlns:a16="http://schemas.microsoft.com/office/drawing/2014/main" id="{11C73EEE-3590-344F-AB99-516A566772DF}"/>
              </a:ext>
            </a:extLst>
          </p:cNvPr>
          <p:cNvGrpSpPr/>
          <p:nvPr/>
        </p:nvGrpSpPr>
        <p:grpSpPr>
          <a:xfrm>
            <a:off x="16387127" y="235009"/>
            <a:ext cx="7136300" cy="10806811"/>
            <a:chOff x="17049580" y="-1812"/>
            <a:chExt cx="7136300" cy="10700292"/>
          </a:xfrm>
        </p:grpSpPr>
        <p:grpSp>
          <p:nvGrpSpPr>
            <p:cNvPr id="5" name="Group 4">
              <a:extLst>
                <a:ext uri="{FF2B5EF4-FFF2-40B4-BE49-F238E27FC236}">
                  <a16:creationId xmlns:a16="http://schemas.microsoft.com/office/drawing/2014/main" id="{48795C34-EEEC-D54E-B99E-5FF7C6924EE9}"/>
                </a:ext>
              </a:extLst>
            </p:cNvPr>
            <p:cNvGrpSpPr/>
            <p:nvPr/>
          </p:nvGrpSpPr>
          <p:grpSpPr>
            <a:xfrm>
              <a:off x="17049580" y="-1812"/>
              <a:ext cx="7136300" cy="10700292"/>
              <a:chOff x="17598220" y="1232628"/>
              <a:chExt cx="4051970" cy="6511197"/>
            </a:xfrm>
          </p:grpSpPr>
          <p:pic>
            <p:nvPicPr>
              <p:cNvPr id="239" name="Image" descr="Image"/>
              <p:cNvPicPr>
                <a:picLocks noChangeAspect="1"/>
              </p:cNvPicPr>
              <p:nvPr/>
            </p:nvPicPr>
            <p:blipFill rotWithShape="1">
              <a:blip r:embed="rId8"/>
              <a:srcRect b="41950"/>
              <a:stretch/>
            </p:blipFill>
            <p:spPr>
              <a:xfrm>
                <a:off x="17598220" y="1232628"/>
                <a:ext cx="4051970" cy="6511197"/>
              </a:xfrm>
              <a:prstGeom prst="rect">
                <a:avLst/>
              </a:prstGeom>
              <a:ln w="12700">
                <a:miter lim="400000"/>
              </a:ln>
            </p:spPr>
          </p:pic>
          <p:sp>
            <p:nvSpPr>
              <p:cNvPr id="245" name="SANCTIFYING…"/>
              <p:cNvSpPr txBox="1"/>
              <p:nvPr/>
            </p:nvSpPr>
            <p:spPr>
              <a:xfrm>
                <a:off x="18414720" y="5947609"/>
                <a:ext cx="2351906" cy="68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SANTIFICADORA</a:t>
                </a:r>
                <a:endParaRPr sz="40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536343"/>
                <a:ext cx="1034689" cy="1034685"/>
              </a:xfrm>
              <a:prstGeom prst="rect">
                <a:avLst/>
              </a:prstGeom>
              <a:ln w="12700">
                <a:miter lim="400000"/>
              </a:ln>
            </p:spPr>
          </p:pic>
        </p:grpSp>
        <p:sp>
          <p:nvSpPr>
            <p:cNvPr id="19" name="SANCTIFYING…">
              <a:extLst>
                <a:ext uri="{FF2B5EF4-FFF2-40B4-BE49-F238E27FC236}">
                  <a16:creationId xmlns:a16="http://schemas.microsoft.com/office/drawing/2014/main" id="{E44BDF29-2BBF-0C48-98B8-086EC75F1889}"/>
                </a:ext>
              </a:extLst>
            </p:cNvPr>
            <p:cNvSpPr txBox="1"/>
            <p:nvPr/>
          </p:nvSpPr>
          <p:spPr>
            <a:xfrm>
              <a:off x="18845441" y="6380926"/>
              <a:ext cx="339355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SANCTIFYING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endParaRPr>
            </a:p>
          </p:txBody>
        </p:sp>
        <p:sp>
          <p:nvSpPr>
            <p:cNvPr id="20" name="SANCTIFYING…">
              <a:extLst>
                <a:ext uri="{FF2B5EF4-FFF2-40B4-BE49-F238E27FC236}">
                  <a16:creationId xmlns:a16="http://schemas.microsoft.com/office/drawing/2014/main" id="{218D126F-A3DD-F942-85E8-35E959C6D843}"/>
                </a:ext>
              </a:extLst>
            </p:cNvPr>
            <p:cNvSpPr txBox="1"/>
            <p:nvPr/>
          </p:nvSpPr>
          <p:spPr>
            <a:xfrm>
              <a:off x="18349037" y="9109897"/>
              <a:ext cx="3977051"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rPr>
                <a:t>LA GRÂCE</a:t>
              </a:r>
              <a:endParaRPr sz="4000" dirty="0">
                <a:solidFill>
                  <a:srgbClr val="00B0F0"/>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latin typeface="Brandon Grotesque Bold"/>
                  <a:ea typeface="Brandon Grotesque Bold"/>
                  <a:cs typeface="Brandon Grotesque Bold"/>
                  <a:sym typeface="Brandon Grotesque Bold"/>
                </a:rPr>
                <a:t>SANCTIFICANTE</a:t>
              </a:r>
              <a:endParaRPr sz="4000" dirty="0">
                <a:solidFill>
                  <a:srgbClr val="00B0F0"/>
                </a:solidFill>
                <a:latin typeface="Brandon Grotesque Bold"/>
                <a:ea typeface="Brandon Grotesque Bold"/>
                <a:cs typeface="Brandon Grotesque Bold"/>
                <a:sym typeface="Brandon Grotesque Bold"/>
              </a:endParaRPr>
            </a:p>
          </p:txBody>
        </p:sp>
      </p:grpSp>
      <p:grpSp>
        <p:nvGrpSpPr>
          <p:cNvPr id="8" name="Group 7">
            <a:extLst>
              <a:ext uri="{FF2B5EF4-FFF2-40B4-BE49-F238E27FC236}">
                <a16:creationId xmlns:a16="http://schemas.microsoft.com/office/drawing/2014/main" id="{2B370C81-89E0-C249-BFF3-FEA043719AC7}"/>
              </a:ext>
            </a:extLst>
          </p:cNvPr>
          <p:cNvGrpSpPr/>
          <p:nvPr/>
        </p:nvGrpSpPr>
        <p:grpSpPr>
          <a:xfrm>
            <a:off x="2475501" y="6146805"/>
            <a:ext cx="3427220" cy="2600641"/>
            <a:chOff x="2475501" y="6146805"/>
            <a:chExt cx="3427220" cy="2600641"/>
          </a:xfrm>
        </p:grpSpPr>
        <p:sp>
          <p:nvSpPr>
            <p:cNvPr id="24" name="THE WAY">
              <a:extLst>
                <a:ext uri="{FF2B5EF4-FFF2-40B4-BE49-F238E27FC236}">
                  <a16:creationId xmlns:a16="http://schemas.microsoft.com/office/drawing/2014/main" id="{759F57B8-C72F-D449-A3EA-68019664AE44}"/>
                </a:ext>
              </a:extLst>
            </p:cNvPr>
            <p:cNvSpPr txBox="1"/>
            <p:nvPr/>
          </p:nvSpPr>
          <p:spPr>
            <a:xfrm>
              <a:off x="2475501" y="7101389"/>
              <a:ext cx="3427220"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t>EL</a:t>
              </a:r>
              <a:r>
                <a:rPr lang="en-GT" sz="4800" dirty="0"/>
                <a:t> CAMINO</a:t>
              </a:r>
              <a:endParaRPr sz="4800" dirty="0">
                <a:latin typeface="Brandon Grotesque Bold"/>
                <a:ea typeface="Brandon Grotesque Bold"/>
                <a:cs typeface="Brandon Grotesque Bold"/>
                <a:sym typeface="Brandon Grotesque Bold"/>
              </a:endParaRPr>
            </a:p>
          </p:txBody>
        </p:sp>
        <p:sp>
          <p:nvSpPr>
            <p:cNvPr id="25" name="THE WAY">
              <a:extLst>
                <a:ext uri="{FF2B5EF4-FFF2-40B4-BE49-F238E27FC236}">
                  <a16:creationId xmlns:a16="http://schemas.microsoft.com/office/drawing/2014/main" id="{EBA1C750-ED6B-0F4C-A6FB-13CEFB7E266F}"/>
                </a:ext>
              </a:extLst>
            </p:cNvPr>
            <p:cNvSpPr txBox="1"/>
            <p:nvPr/>
          </p:nvSpPr>
          <p:spPr>
            <a:xfrm>
              <a:off x="2834212" y="6146805"/>
              <a:ext cx="2657779"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sz="4800" dirty="0">
                  <a:solidFill>
                    <a:srgbClr val="FFFF00"/>
                  </a:solidFill>
                </a:rPr>
                <a:t>THE</a:t>
              </a:r>
              <a:r>
                <a:rPr lang="en-US" sz="4800" dirty="0">
                  <a:solidFill>
                    <a:srgbClr val="FFFF00"/>
                  </a:solidFill>
                </a:rPr>
                <a:t> WAY</a:t>
              </a:r>
              <a:endParaRPr sz="4800" dirty="0">
                <a:solidFill>
                  <a:srgbClr val="FFFF00"/>
                </a:solidFill>
                <a:latin typeface="Brandon Grotesque Bold"/>
                <a:ea typeface="Brandon Grotesque Bold"/>
                <a:cs typeface="Brandon Grotesque Bold"/>
                <a:sym typeface="Brandon Grotesque Bold"/>
              </a:endParaRPr>
            </a:p>
          </p:txBody>
        </p:sp>
        <p:sp>
          <p:nvSpPr>
            <p:cNvPr id="26" name="THE WAY">
              <a:extLst>
                <a:ext uri="{FF2B5EF4-FFF2-40B4-BE49-F238E27FC236}">
                  <a16:creationId xmlns:a16="http://schemas.microsoft.com/office/drawing/2014/main" id="{D9212848-33B3-C84D-8FB0-A5058557A599}"/>
                </a:ext>
              </a:extLst>
            </p:cNvPr>
            <p:cNvSpPr txBox="1"/>
            <p:nvPr/>
          </p:nvSpPr>
          <p:spPr>
            <a:xfrm>
              <a:off x="2497608" y="8127789"/>
              <a:ext cx="3345468"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solidFill>
                    <a:srgbClr val="00B0F0"/>
                  </a:solidFill>
                </a:rPr>
                <a:t>LE CHEMIN</a:t>
              </a:r>
              <a:endParaRPr sz="4800" dirty="0">
                <a:solidFill>
                  <a:srgbClr val="00B0F0"/>
                </a:solidFill>
                <a:latin typeface="Brandon Grotesque Bold"/>
                <a:ea typeface="Brandon Grotesque Bold"/>
                <a:cs typeface="Brandon Grotesque Bold"/>
                <a:sym typeface="Brandon Grotesque Bold"/>
              </a:endParaRPr>
            </a:p>
          </p:txBody>
        </p:sp>
      </p:grpSp>
      <p:grpSp>
        <p:nvGrpSpPr>
          <p:cNvPr id="9" name="Group 8">
            <a:extLst>
              <a:ext uri="{FF2B5EF4-FFF2-40B4-BE49-F238E27FC236}">
                <a16:creationId xmlns:a16="http://schemas.microsoft.com/office/drawing/2014/main" id="{F95AD2FF-EA33-7F43-B1B1-343B1F6A859A}"/>
              </a:ext>
            </a:extLst>
          </p:cNvPr>
          <p:cNvGrpSpPr/>
          <p:nvPr/>
        </p:nvGrpSpPr>
        <p:grpSpPr>
          <a:xfrm>
            <a:off x="10408567" y="4008057"/>
            <a:ext cx="3419206" cy="2544525"/>
            <a:chOff x="10408567" y="4008057"/>
            <a:chExt cx="3419206" cy="2544525"/>
          </a:xfrm>
        </p:grpSpPr>
        <p:sp>
          <p:nvSpPr>
            <p:cNvPr id="27" name="THE TRUTH">
              <a:extLst>
                <a:ext uri="{FF2B5EF4-FFF2-40B4-BE49-F238E27FC236}">
                  <a16:creationId xmlns:a16="http://schemas.microsoft.com/office/drawing/2014/main" id="{63BA4DD2-8D33-0B45-B951-D0BF4BC1D519}"/>
                </a:ext>
              </a:extLst>
            </p:cNvPr>
            <p:cNvSpPr txBox="1"/>
            <p:nvPr/>
          </p:nvSpPr>
          <p:spPr>
            <a:xfrm>
              <a:off x="10466558" y="4008057"/>
              <a:ext cx="3247685"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sz="4800" dirty="0">
                  <a:solidFill>
                    <a:srgbClr val="FFFF00"/>
                  </a:solidFill>
                </a:rPr>
                <a:t>THE</a:t>
              </a:r>
              <a:r>
                <a:rPr lang="en-US" sz="4800" dirty="0">
                  <a:solidFill>
                    <a:srgbClr val="FFFF00"/>
                  </a:solidFill>
                </a:rPr>
                <a:t> TRUTH</a:t>
              </a:r>
              <a:endParaRPr sz="4800" dirty="0">
                <a:solidFill>
                  <a:srgbClr val="FFFF00"/>
                </a:solidFill>
                <a:latin typeface="Brandon Grotesque Bold"/>
                <a:ea typeface="Brandon Grotesque Bold"/>
                <a:cs typeface="Brandon Grotesque Bold"/>
                <a:sym typeface="Brandon Grotesque Bold"/>
              </a:endParaRPr>
            </a:p>
          </p:txBody>
        </p:sp>
        <p:sp>
          <p:nvSpPr>
            <p:cNvPr id="28" name="THE TRUTH">
              <a:extLst>
                <a:ext uri="{FF2B5EF4-FFF2-40B4-BE49-F238E27FC236}">
                  <a16:creationId xmlns:a16="http://schemas.microsoft.com/office/drawing/2014/main" id="{48500152-BB71-424A-BE20-BE579D54D400}"/>
                </a:ext>
              </a:extLst>
            </p:cNvPr>
            <p:cNvSpPr txBox="1"/>
            <p:nvPr/>
          </p:nvSpPr>
          <p:spPr>
            <a:xfrm>
              <a:off x="10408567" y="4937643"/>
              <a:ext cx="3419206"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t>LA VERDAD</a:t>
              </a:r>
              <a:endParaRPr sz="4800" dirty="0">
                <a:latin typeface="Brandon Grotesque Bold"/>
                <a:ea typeface="Brandon Grotesque Bold"/>
                <a:cs typeface="Brandon Grotesque Bold"/>
                <a:sym typeface="Brandon Grotesque Bold"/>
              </a:endParaRPr>
            </a:p>
          </p:txBody>
        </p:sp>
        <p:sp>
          <p:nvSpPr>
            <p:cNvPr id="29" name="THE TRUTH">
              <a:extLst>
                <a:ext uri="{FF2B5EF4-FFF2-40B4-BE49-F238E27FC236}">
                  <a16:creationId xmlns:a16="http://schemas.microsoft.com/office/drawing/2014/main" id="{C5395712-A5D4-6E4F-8317-F6489FB8253E}"/>
                </a:ext>
              </a:extLst>
            </p:cNvPr>
            <p:cNvSpPr txBox="1"/>
            <p:nvPr/>
          </p:nvSpPr>
          <p:spPr>
            <a:xfrm>
              <a:off x="10674410" y="5932925"/>
              <a:ext cx="2928687"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solidFill>
                    <a:schemeClr val="accent1">
                      <a:lumMod val="75000"/>
                    </a:schemeClr>
                  </a:solidFill>
                </a:rPr>
                <a:t>LA VÉRITÉ</a:t>
              </a:r>
              <a:endParaRPr sz="4800" dirty="0">
                <a:solidFill>
                  <a:schemeClr val="accent1">
                    <a:lumMod val="75000"/>
                  </a:schemeClr>
                </a:solidFill>
                <a:latin typeface="Brandon Grotesque Bold"/>
                <a:ea typeface="Brandon Grotesque Bold"/>
                <a:cs typeface="Brandon Grotesque Bold"/>
                <a:sym typeface="Brandon Grotesque Bold"/>
              </a:endParaRPr>
            </a:p>
          </p:txBody>
        </p:sp>
      </p:grpSp>
      <p:grpSp>
        <p:nvGrpSpPr>
          <p:cNvPr id="10" name="Group 9">
            <a:extLst>
              <a:ext uri="{FF2B5EF4-FFF2-40B4-BE49-F238E27FC236}">
                <a16:creationId xmlns:a16="http://schemas.microsoft.com/office/drawing/2014/main" id="{D11883A0-2E16-0A49-8E7A-2161CB8D3740}"/>
              </a:ext>
            </a:extLst>
          </p:cNvPr>
          <p:cNvGrpSpPr/>
          <p:nvPr/>
        </p:nvGrpSpPr>
        <p:grpSpPr>
          <a:xfrm>
            <a:off x="18726289" y="3150293"/>
            <a:ext cx="2542364" cy="2292136"/>
            <a:chOff x="18319889" y="2337493"/>
            <a:chExt cx="2542364" cy="2292136"/>
          </a:xfrm>
        </p:grpSpPr>
        <p:sp>
          <p:nvSpPr>
            <p:cNvPr id="30" name="THE LIFE">
              <a:extLst>
                <a:ext uri="{FF2B5EF4-FFF2-40B4-BE49-F238E27FC236}">
                  <a16:creationId xmlns:a16="http://schemas.microsoft.com/office/drawing/2014/main" id="{9B2B85C7-51E8-B14F-B301-A59C1797901E}"/>
                </a:ext>
              </a:extLst>
            </p:cNvPr>
            <p:cNvSpPr txBox="1"/>
            <p:nvPr/>
          </p:nvSpPr>
          <p:spPr>
            <a:xfrm>
              <a:off x="18716097" y="4009972"/>
              <a:ext cx="1922001"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solidFill>
                    <a:schemeClr val="tx1"/>
                  </a:solidFill>
                  <a:latin typeface="Brandon Grotesque Bold" panose="020B0503020203060202" pitchFamily="34" charset="77"/>
                </a:rPr>
                <a:t>LA VIE</a:t>
              </a:r>
              <a:endParaRPr sz="4800" dirty="0">
                <a:solidFill>
                  <a:schemeClr val="tx1"/>
                </a:solidFill>
                <a:latin typeface="Brandon Grotesque Bold" panose="020B0503020203060202" pitchFamily="34" charset="77"/>
                <a:ea typeface="Brandon Grotesque Bold"/>
                <a:cs typeface="Brandon Grotesque Bold"/>
                <a:sym typeface="Brandon Grotesque Bold"/>
              </a:endParaRPr>
            </a:p>
          </p:txBody>
        </p:sp>
        <p:sp>
          <p:nvSpPr>
            <p:cNvPr id="31" name="THE LIFE">
              <a:extLst>
                <a:ext uri="{FF2B5EF4-FFF2-40B4-BE49-F238E27FC236}">
                  <a16:creationId xmlns:a16="http://schemas.microsoft.com/office/drawing/2014/main" id="{5B756823-0ADA-814A-89EB-4EE757A338E4}"/>
                </a:ext>
              </a:extLst>
            </p:cNvPr>
            <p:cNvSpPr txBox="1"/>
            <p:nvPr/>
          </p:nvSpPr>
          <p:spPr>
            <a:xfrm>
              <a:off x="18472508" y="3153627"/>
              <a:ext cx="2356414"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t>LA VIDA</a:t>
              </a:r>
              <a:endParaRPr sz="4800" dirty="0">
                <a:latin typeface="Brandon Grotesque Bold"/>
                <a:ea typeface="Brandon Grotesque Bold"/>
                <a:cs typeface="Brandon Grotesque Bold"/>
                <a:sym typeface="Brandon Grotesque Bold"/>
              </a:endParaRPr>
            </a:p>
          </p:txBody>
        </p:sp>
        <p:sp>
          <p:nvSpPr>
            <p:cNvPr id="32" name="THE LIFE">
              <a:extLst>
                <a:ext uri="{FF2B5EF4-FFF2-40B4-BE49-F238E27FC236}">
                  <a16:creationId xmlns:a16="http://schemas.microsoft.com/office/drawing/2014/main" id="{A446B1CC-4A1D-D947-8D94-801FC0E1FB70}"/>
                </a:ext>
              </a:extLst>
            </p:cNvPr>
            <p:cNvSpPr txBox="1"/>
            <p:nvPr/>
          </p:nvSpPr>
          <p:spPr>
            <a:xfrm>
              <a:off x="18319889" y="2337493"/>
              <a:ext cx="2542364"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sz="4800" dirty="0">
                  <a:solidFill>
                    <a:srgbClr val="FFFF00"/>
                  </a:solidFill>
                </a:rPr>
                <a:t>THE</a:t>
              </a:r>
              <a:r>
                <a:rPr lang="en-US" sz="4800" dirty="0">
                  <a:solidFill>
                    <a:srgbClr val="FFFF00"/>
                  </a:solidFill>
                </a:rPr>
                <a:t> LIFE</a:t>
              </a:r>
              <a:endParaRPr sz="4800" dirty="0">
                <a:solidFill>
                  <a:srgbClr val="FFFF00"/>
                </a:solidFill>
                <a:latin typeface="Brandon Grotesque Bold"/>
                <a:ea typeface="Brandon Grotesque Bold"/>
                <a:cs typeface="Brandon Grotesque Bold"/>
                <a:sym typeface="Brandon Grotesque Bold"/>
              </a:endParaRPr>
            </a:p>
          </p:txBody>
        </p:sp>
      </p:grpSp>
    </p:spTree>
    <p:extLst>
      <p:ext uri="{BB962C8B-B14F-4D97-AF65-F5344CB8AC3E}">
        <p14:creationId xmlns:p14="http://schemas.microsoft.com/office/powerpoint/2010/main" val="1325336899"/>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0" y="1112837"/>
            <a:ext cx="24384000" cy="1149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7200"/>
              </a:spcAft>
            </a:pPr>
            <a:r>
              <a:rPr lang="en-US" sz="8000" b="1" dirty="0">
                <a:solidFill>
                  <a:srgbClr val="FFFF00"/>
                </a:solidFill>
                <a:latin typeface="Brandon Grotesque Bold" panose="020B0503020203060202" pitchFamily="34" charset="77"/>
              </a:rPr>
              <a:t>Come and See / </a:t>
            </a:r>
            <a:r>
              <a:rPr lang="en-US" sz="8000" b="1" dirty="0" err="1">
                <a:solidFill>
                  <a:schemeClr val="tx1"/>
                </a:solidFill>
                <a:latin typeface="Brandon Grotesque Bold" panose="020B0503020203060202" pitchFamily="34" charset="77"/>
              </a:rPr>
              <a:t>Vengan</a:t>
            </a:r>
            <a:r>
              <a:rPr lang="en-US" sz="8000" b="1" dirty="0">
                <a:solidFill>
                  <a:schemeClr val="tx1"/>
                </a:solidFill>
                <a:latin typeface="Brandon Grotesque Bold" panose="020B0503020203060202" pitchFamily="34" charset="77"/>
              </a:rPr>
              <a:t> y </a:t>
            </a:r>
            <a:r>
              <a:rPr lang="en-US" sz="8000" b="1" dirty="0" err="1">
                <a:solidFill>
                  <a:schemeClr val="tx1"/>
                </a:solidFill>
                <a:latin typeface="Brandon Grotesque Bold" panose="020B0503020203060202" pitchFamily="34" charset="77"/>
              </a:rPr>
              <a:t>ver</a:t>
            </a:r>
            <a:r>
              <a:rPr lang="en-US" sz="8000" b="1" dirty="0">
                <a:solidFill>
                  <a:schemeClr val="tx1"/>
                </a:solidFill>
                <a:latin typeface="Brandon Grotesque Bold" panose="020B0503020203060202" pitchFamily="34" charset="77"/>
              </a:rPr>
              <a:t> / </a:t>
            </a:r>
            <a:r>
              <a:rPr lang="en-US" sz="8000" b="1" dirty="0" err="1">
                <a:solidFill>
                  <a:srgbClr val="00B0F0"/>
                </a:solidFill>
                <a:latin typeface="Brandon Grotesque Bold" panose="020B0503020203060202" pitchFamily="34" charset="77"/>
              </a:rPr>
              <a:t>Venez</a:t>
            </a:r>
            <a:r>
              <a:rPr lang="en-US" sz="8000" b="1" dirty="0">
                <a:solidFill>
                  <a:srgbClr val="00B0F0"/>
                </a:solidFill>
                <a:latin typeface="Brandon Grotesque Bold" panose="020B0503020203060202" pitchFamily="34" charset="77"/>
              </a:rPr>
              <a:t> et </a:t>
            </a:r>
            <a:r>
              <a:rPr lang="en-US" sz="8000" b="1" dirty="0" err="1">
                <a:solidFill>
                  <a:srgbClr val="00B0F0"/>
                </a:solidFill>
                <a:latin typeface="Brandon Grotesque Bold" panose="020B0503020203060202" pitchFamily="34" charset="77"/>
              </a:rPr>
              <a:t>voyez</a:t>
            </a:r>
            <a:br>
              <a:rPr lang="en-US" sz="8000" b="1" dirty="0">
                <a:solidFill>
                  <a:srgbClr val="00B0F0"/>
                </a:solidFill>
                <a:latin typeface="Brandon Grotesque Bold" panose="020B0503020203060202" pitchFamily="34" charset="77"/>
              </a:rPr>
            </a:br>
            <a:r>
              <a:rPr lang="en-US" sz="8000" b="1" dirty="0">
                <a:solidFill>
                  <a:srgbClr val="00B0F0"/>
                </a:solidFill>
                <a:latin typeface="Brandon Grotesque Bold" panose="020B0503020203060202" pitchFamily="34" charset="77"/>
              </a:rPr>
              <a:t> </a:t>
            </a:r>
          </a:p>
          <a:p>
            <a:pPr>
              <a:spcAft>
                <a:spcPts val="7200"/>
              </a:spcAft>
            </a:pPr>
            <a:r>
              <a:rPr lang="en-US" sz="8000" b="1" dirty="0">
                <a:solidFill>
                  <a:srgbClr val="FFFF00"/>
                </a:solidFill>
                <a:latin typeface="Brandon Grotesque Bold" panose="020B0503020203060202" pitchFamily="34" charset="77"/>
              </a:rPr>
              <a:t>Follow Me </a:t>
            </a:r>
            <a:r>
              <a:rPr lang="en-US" sz="8000" b="1" dirty="0">
                <a:solidFill>
                  <a:schemeClr val="tx1"/>
                </a:solidFill>
                <a:latin typeface="Brandon Grotesque Bold" panose="020B0503020203060202" pitchFamily="34" charset="77"/>
              </a:rPr>
              <a:t>/ </a:t>
            </a:r>
            <a:r>
              <a:rPr lang="en-US" sz="8000" b="1" dirty="0" err="1">
                <a:solidFill>
                  <a:schemeClr val="tx1"/>
                </a:solidFill>
                <a:latin typeface="Brandon Grotesque Bold" panose="020B0503020203060202" pitchFamily="34" charset="77"/>
              </a:rPr>
              <a:t>Síganme</a:t>
            </a:r>
            <a:r>
              <a:rPr lang="en-US" sz="8000" b="1" dirty="0">
                <a:solidFill>
                  <a:schemeClr val="tx1"/>
                </a:solidFill>
                <a:latin typeface="Brandon Grotesque Bold" panose="020B0503020203060202" pitchFamily="34" charset="77"/>
              </a:rPr>
              <a:t> / </a:t>
            </a:r>
            <a:r>
              <a:rPr lang="en-US" sz="8000" b="1" dirty="0">
                <a:solidFill>
                  <a:srgbClr val="00B0F0"/>
                </a:solidFill>
                <a:latin typeface="Brandon Grotesque Bold" panose="020B0503020203060202" pitchFamily="34" charset="77"/>
              </a:rPr>
              <a:t>Suivez-</a:t>
            </a:r>
            <a:r>
              <a:rPr lang="en-US" sz="8000" b="1" dirty="0" err="1">
                <a:solidFill>
                  <a:srgbClr val="00B0F0"/>
                </a:solidFill>
                <a:latin typeface="Brandon Grotesque Bold" panose="020B0503020203060202" pitchFamily="34" charset="77"/>
              </a:rPr>
              <a:t>moi</a:t>
            </a:r>
            <a:br>
              <a:rPr lang="en-US" sz="8000" b="1" dirty="0">
                <a:solidFill>
                  <a:srgbClr val="00B0F0"/>
                </a:solidFill>
                <a:latin typeface="Brandon Grotesque Bold" panose="020B0503020203060202" pitchFamily="34" charset="77"/>
              </a:rPr>
            </a:br>
            <a:r>
              <a:rPr lang="en-US" sz="8000" b="1" dirty="0">
                <a:solidFill>
                  <a:srgbClr val="00B0F0"/>
                </a:solidFill>
                <a:latin typeface="Brandon Grotesque Bold" panose="020B0503020203060202" pitchFamily="34" charset="77"/>
              </a:rPr>
              <a:t> </a:t>
            </a:r>
          </a:p>
          <a:p>
            <a:pPr>
              <a:spcAft>
                <a:spcPts val="7200"/>
              </a:spcAft>
            </a:pPr>
            <a:r>
              <a:rPr lang="en-US" sz="8000" b="1" dirty="0">
                <a:solidFill>
                  <a:srgbClr val="FFFF00"/>
                </a:solidFill>
                <a:latin typeface="Brandon Grotesque Bold" panose="020B0503020203060202" pitchFamily="34" charset="77"/>
              </a:rPr>
              <a:t>You Will Be </a:t>
            </a:r>
            <a:r>
              <a:rPr lang="en-US" sz="8000" b="1" dirty="0">
                <a:solidFill>
                  <a:schemeClr val="tx1"/>
                </a:solidFill>
                <a:latin typeface="Brandon Grotesque Bold" panose="020B0503020203060202" pitchFamily="34" charset="77"/>
              </a:rPr>
              <a:t>/ </a:t>
            </a:r>
            <a:r>
              <a:rPr lang="en-US" sz="8000" b="1" dirty="0" err="1">
                <a:solidFill>
                  <a:schemeClr val="tx1"/>
                </a:solidFill>
                <a:latin typeface="Brandon Grotesque Bold" panose="020B0503020203060202" pitchFamily="34" charset="77"/>
              </a:rPr>
              <a:t>Serás</a:t>
            </a:r>
            <a:r>
              <a:rPr lang="en-US" sz="8000" b="1" dirty="0">
                <a:solidFill>
                  <a:schemeClr val="tx1"/>
                </a:solidFill>
                <a:latin typeface="Brandon Grotesque Bold" panose="020B0503020203060202" pitchFamily="34" charset="77"/>
              </a:rPr>
              <a:t> / </a:t>
            </a:r>
            <a:r>
              <a:rPr lang="en-US" sz="8000" b="1" dirty="0" err="1">
                <a:solidFill>
                  <a:srgbClr val="00B0F0"/>
                </a:solidFill>
                <a:latin typeface="Brandon Grotesque Bold" panose="020B0503020203060202" pitchFamily="34" charset="77"/>
              </a:rPr>
              <a:t>Vous</a:t>
            </a:r>
            <a:r>
              <a:rPr lang="en-US" sz="8000" b="1" dirty="0">
                <a:solidFill>
                  <a:srgbClr val="00B0F0"/>
                </a:solidFill>
                <a:latin typeface="Brandon Grotesque Bold" panose="020B0503020203060202" pitchFamily="34" charset="77"/>
              </a:rPr>
              <a:t> </a:t>
            </a:r>
            <a:r>
              <a:rPr lang="en-US" sz="8000" b="1" dirty="0" err="1">
                <a:solidFill>
                  <a:srgbClr val="00B0F0"/>
                </a:solidFill>
                <a:latin typeface="Brandon Grotesque Bold" panose="020B0503020203060202" pitchFamily="34" charset="77"/>
              </a:rPr>
              <a:t>serez</a:t>
            </a:r>
            <a:r>
              <a:rPr lang="en-US" sz="8000" b="1" dirty="0">
                <a:solidFill>
                  <a:srgbClr val="00B0F0"/>
                </a:solidFill>
                <a:latin typeface="Brandon Grotesque Bold" panose="020B0503020203060202" pitchFamily="34" charset="77"/>
              </a:rPr>
              <a:t> </a:t>
            </a:r>
            <a:br>
              <a:rPr lang="en-US" sz="8000" b="1" dirty="0">
                <a:solidFill>
                  <a:srgbClr val="00B0F0"/>
                </a:solidFill>
                <a:latin typeface="Brandon Grotesque Bold" panose="020B0503020203060202" pitchFamily="34" charset="77"/>
              </a:rPr>
            </a:br>
            <a:endParaRPr lang="en-US" sz="8000" b="1" dirty="0">
              <a:solidFill>
                <a:srgbClr val="00B0F0"/>
              </a:solidFill>
              <a:latin typeface="Brandon Grotesque Bold" panose="020B0503020203060202" pitchFamily="34" charset="77"/>
            </a:endParaRPr>
          </a:p>
          <a:p>
            <a:pPr>
              <a:spcAft>
                <a:spcPts val="7200"/>
              </a:spcAft>
            </a:pPr>
            <a:r>
              <a:rPr lang="en-US" sz="8000" b="1" dirty="0">
                <a:solidFill>
                  <a:srgbClr val="FFFF00"/>
                </a:solidFill>
                <a:latin typeface="Brandon Grotesque Bold" panose="020B0503020203060202" pitchFamily="34" charset="77"/>
              </a:rPr>
              <a:t>Go and Do </a:t>
            </a:r>
            <a:r>
              <a:rPr lang="en-US" sz="8000" b="1" dirty="0">
                <a:solidFill>
                  <a:schemeClr val="tx1"/>
                </a:solidFill>
                <a:latin typeface="Brandon Grotesque Bold" panose="020B0503020203060202" pitchFamily="34" charset="77"/>
              </a:rPr>
              <a:t>/ </a:t>
            </a:r>
            <a:r>
              <a:rPr lang="en-US" sz="8000" b="1" dirty="0" err="1">
                <a:solidFill>
                  <a:schemeClr val="tx1"/>
                </a:solidFill>
                <a:latin typeface="Brandon Grotesque Bold" panose="020B0503020203060202" pitchFamily="34" charset="77"/>
              </a:rPr>
              <a:t>Vayan</a:t>
            </a:r>
            <a:r>
              <a:rPr lang="en-US" sz="8000" b="1" dirty="0">
                <a:solidFill>
                  <a:schemeClr val="tx1"/>
                </a:solidFill>
                <a:latin typeface="Brandon Grotesque Bold" panose="020B0503020203060202" pitchFamily="34" charset="77"/>
              </a:rPr>
              <a:t> y </a:t>
            </a:r>
            <a:r>
              <a:rPr lang="en-US" sz="8000" b="1" dirty="0" err="1">
                <a:solidFill>
                  <a:schemeClr val="tx1"/>
                </a:solidFill>
                <a:latin typeface="Brandon Grotesque Bold" panose="020B0503020203060202" pitchFamily="34" charset="77"/>
              </a:rPr>
              <a:t>hagan</a:t>
            </a:r>
            <a:r>
              <a:rPr lang="en-US" sz="8000" b="1" dirty="0">
                <a:solidFill>
                  <a:schemeClr val="tx1"/>
                </a:solidFill>
                <a:latin typeface="Brandon Grotesque Bold" panose="020B0503020203060202" pitchFamily="34" charset="77"/>
              </a:rPr>
              <a:t> / </a:t>
            </a:r>
            <a:r>
              <a:rPr lang="en-US" sz="8000" b="1" dirty="0" err="1">
                <a:solidFill>
                  <a:srgbClr val="00B0F0"/>
                </a:solidFill>
                <a:latin typeface="Brandon Grotesque Bold" panose="020B0503020203060202" pitchFamily="34" charset="77"/>
              </a:rPr>
              <a:t>Allez</a:t>
            </a:r>
            <a:r>
              <a:rPr lang="en-US" sz="8000" b="1" dirty="0">
                <a:solidFill>
                  <a:srgbClr val="00B0F0"/>
                </a:solidFill>
                <a:latin typeface="Brandon Grotesque Bold" panose="020B0503020203060202" pitchFamily="34" charset="77"/>
              </a:rPr>
              <a:t> et </a:t>
            </a:r>
            <a:r>
              <a:rPr lang="en-US" sz="8000" b="1" dirty="0" err="1">
                <a:solidFill>
                  <a:srgbClr val="00B0F0"/>
                </a:solidFill>
                <a:latin typeface="Brandon Grotesque Bold" panose="020B0503020203060202" pitchFamily="34" charset="77"/>
              </a:rPr>
              <a:t>faites</a:t>
            </a:r>
            <a:endParaRPr lang="en-US" sz="8000" b="1" dirty="0">
              <a:solidFill>
                <a:srgbClr val="00B0F0"/>
              </a:solidFill>
              <a:latin typeface="Brandon Grotesque Bold" panose="020B0503020203060202" pitchFamily="34" charset="77"/>
            </a:endParaRPr>
          </a:p>
        </p:txBody>
      </p:sp>
    </p:spTree>
    <p:extLst>
      <p:ext uri="{BB962C8B-B14F-4D97-AF65-F5344CB8AC3E}">
        <p14:creationId xmlns:p14="http://schemas.microsoft.com/office/powerpoint/2010/main" val="570286923"/>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linds(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linds(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linds(horizont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5413</TotalTime>
  <Words>2512</Words>
  <Application>Microsoft Macintosh PowerPoint</Application>
  <PresentationFormat>Custom</PresentationFormat>
  <Paragraphs>258</Paragraphs>
  <Slides>43</Slides>
  <Notes>25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9" baseType="lpstr">
      <vt:lpstr>Arial</vt:lpstr>
      <vt:lpstr>Arial Rounded MT Bold</vt:lpstr>
      <vt:lpstr>Brandon Grotesque Black</vt:lpstr>
      <vt:lpstr>Brandon Grotesque Bold</vt:lpstr>
      <vt:lpstr>Brandon Grotesque Light</vt:lpstr>
      <vt:lpstr>Brandon Grotesque Regular</vt:lpstr>
      <vt:lpstr>Calibri</vt:lpstr>
      <vt:lpstr>Gotham</vt:lpstr>
      <vt:lpstr>Gotham Book</vt:lpstr>
      <vt:lpstr>Gotham Light</vt:lpstr>
      <vt:lpstr>Helvetica</vt:lpstr>
      <vt:lpstr>Helvetica Neue</vt:lpstr>
      <vt:lpstr>Helvetica Neue Light</vt:lpstr>
      <vt:lpstr>Helvetica Neue Medium</vt:lpstr>
      <vt:lpstr>White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Materials - Saving Grace - New Believers (Conversion to Baptism) Materiales – Gracia Salvadora - Creyentes Nuevos (de Conversión a Bautismo) Matériaux - Grâce salvatrice - Nouveaux croyants (Conversion au baptême)</vt:lpstr>
      <vt:lpstr>PowerPoint Presentation</vt:lpstr>
      <vt:lpstr>PowerPoint Presentation</vt:lpstr>
      <vt:lpstr>Materials - Saving Grace: Children (Baptism to Membership) Materiales – Gracia Salvadora: Niños (Bautismo a Membresía) Matériel - Grâce salvatrice : Enfants (du baptême à l'adhésion)</vt:lpstr>
      <vt:lpstr> Materials - Sanctifying Grace: (From Membership to Entire Sanctification and Commitment to Serve and Minister)  Materiales – Gracia Santificadora: (De Membresía a Santificación Entera y Compromiso a Servir y Ministrar) Matériel - Grâce sanctifiante : (de l'adhésion à l'entière sanctification et engagement au service et au ministère) </vt:lpstr>
      <vt:lpstr>PowerPoint Presentation</vt:lpstr>
      <vt:lpstr>PowerPoint Presentation</vt:lpstr>
      <vt:lpstr>PowerPoint Presentation</vt:lpstr>
      <vt:lpstr>Materials - Sanctifying Grace: Continuing Education for Life and Service Materiales – Gracia Santificadora :  Educación Continual para la Vida y el Servicio Matériel - Grâce sanctifiante : Formation continue pour la vie et le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Monte Cyr</cp:lastModifiedBy>
  <cp:revision>86</cp:revision>
  <dcterms:modified xsi:type="dcterms:W3CDTF">2021-06-23T23:04:33Z</dcterms:modified>
</cp:coreProperties>
</file>