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snapToGrid="0" snapToObjects="1">
      <p:cViewPr varScale="1">
        <p:scale>
          <a:sx n="110" d="100"/>
          <a:sy n="110" d="100"/>
        </p:scale>
        <p:origin x="63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13"/>
          </p:nvPr>
        </p:nvSpPr>
        <p:spPr>
          <a:xfrm>
            <a:off x="839787" y="2057400"/>
            <a:ext cx="3932239" cy="3811588"/>
          </a:xfrm>
          <a:prstGeom prst="rect">
            <a:avLst/>
          </a:prstGeom>
        </p:spPr>
        <p:txBody>
          <a:bodyPr/>
          <a:lstStyle/>
          <a:p>
            <a:pPr marL="0" indent="0">
              <a:buSzTx/>
              <a:buFontTx/>
              <a:buNone/>
              <a:defRPr sz="1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1"/>
          <a:srcRect/>
          <a:tile tx="0" ty="0" sx="100000" sy="100000" flip="none" algn="tl"/>
        </a:blip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89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95" name="TextBox 1"/>
          <p:cNvSpPr txBox="1"/>
          <p:nvPr/>
        </p:nvSpPr>
        <p:spPr>
          <a:xfrm>
            <a:off x="2922492" y="987593"/>
            <a:ext cx="8739421" cy="4714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4500" b="1">
                <a:solidFill>
                  <a:srgbClr val="FFFFFF"/>
                </a:solidFill>
              </a:defRPr>
            </a:pPr>
            <a:r>
              <a:t>There are an estimated 40.3 million children, women, and men who are victims of slavery.</a:t>
            </a:r>
          </a:p>
          <a:p>
            <a:pPr>
              <a:defRPr sz="4500" b="1">
                <a:solidFill>
                  <a:srgbClr val="FFFFFF"/>
                </a:solidFill>
              </a:defRPr>
            </a:pPr>
            <a:endParaRPr/>
          </a:p>
          <a:p>
            <a:pPr>
              <a:defRPr sz="4500" b="1">
                <a:solidFill>
                  <a:srgbClr val="FFFFFF"/>
                </a:solidFill>
              </a:defRPr>
            </a:pPr>
            <a:r>
              <a:t>That’s 5.4 victims for every 1,000 people. </a:t>
            </a:r>
          </a:p>
          <a:p>
            <a:pPr>
              <a:defRPr sz="4500" b="1">
                <a:solidFill>
                  <a:srgbClr val="FFFFFF"/>
                </a:solidFill>
              </a:defRPr>
            </a:pPr>
            <a:r>
              <a:t> </a:t>
            </a:r>
          </a:p>
        </p:txBody>
      </p:sp>
      <p:sp>
        <p:nvSpPr>
          <p:cNvPr id="96" name="Straight Connector 4"/>
          <p:cNvSpPr/>
          <p:nvPr/>
        </p:nvSpPr>
        <p:spPr>
          <a:xfrm>
            <a:off x="2922492" y="3462816"/>
            <a:ext cx="2155694" cy="1"/>
          </a:xfrm>
          <a:prstGeom prst="line">
            <a:avLst/>
          </a:prstGeom>
          <a:ln w="6350">
            <a:solidFill>
              <a:srgbClr val="FFFFFF"/>
            </a:solidFill>
            <a:miter/>
          </a:ln>
        </p:spPr>
        <p:txBody>
          <a:bodyPr lIns="45719" rIns="45719"/>
          <a:lstStyle/>
          <a:p>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98" name="TextBox 1"/>
          <p:cNvSpPr txBox="1"/>
          <p:nvPr/>
        </p:nvSpPr>
        <p:spPr>
          <a:xfrm>
            <a:off x="2922492" y="987593"/>
            <a:ext cx="8739421" cy="3393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4500" b="1">
                <a:solidFill>
                  <a:srgbClr val="FFFFFF"/>
                </a:solidFill>
              </a:defRPr>
            </a:lvl1pPr>
          </a:lstStyle>
          <a:p>
            <a:r>
              <a:t>Most cases of human trafficking force people into labor in domestic work, construction, agriculture, or sexual exploitation.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00" name="TextBox 1"/>
          <p:cNvSpPr txBox="1"/>
          <p:nvPr/>
        </p:nvSpPr>
        <p:spPr>
          <a:xfrm>
            <a:off x="2922492" y="987593"/>
            <a:ext cx="8739421" cy="59080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4500" b="1">
                <a:solidFill>
                  <a:srgbClr val="FFFFFF"/>
                </a:solidFill>
              </a:defRPr>
            </a:pPr>
            <a:r>
              <a:t>Human trafficking is present in nearly every world region. It is a crime that steals dignity, turning someone into a commodity rather than a valued individual. </a:t>
            </a:r>
          </a:p>
          <a:p>
            <a:pPr>
              <a:defRPr sz="4500" b="1">
                <a:solidFill>
                  <a:srgbClr val="FFFFFF"/>
                </a:solidFill>
              </a:defRPr>
            </a:pPr>
            <a:endParaRPr/>
          </a:p>
          <a:p>
            <a:pPr>
              <a:defRPr sz="4000" b="1">
                <a:solidFill>
                  <a:srgbClr val="FFFFFF"/>
                </a:solidFill>
              </a:defRPr>
            </a:pPr>
            <a:r>
              <a:t>As a church, we are called to respond.  </a:t>
            </a:r>
          </a:p>
        </p:txBody>
      </p:sp>
      <p:sp>
        <p:nvSpPr>
          <p:cNvPr id="101" name="Straight Connector 2"/>
          <p:cNvSpPr/>
          <p:nvPr/>
        </p:nvSpPr>
        <p:spPr>
          <a:xfrm>
            <a:off x="3031350" y="4812643"/>
            <a:ext cx="2155694" cy="1"/>
          </a:xfrm>
          <a:prstGeom prst="line">
            <a:avLst/>
          </a:prstGeom>
          <a:ln w="6350">
            <a:solidFill>
              <a:srgbClr val="FFFFFF"/>
            </a:solidFill>
            <a:miter/>
          </a:ln>
        </p:spPr>
        <p:txBody>
          <a:bodyPr lIns="45719" rIns="45719"/>
          <a:lstStyle/>
          <a:p>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03" name="TextBox 3"/>
          <p:cNvSpPr txBox="1"/>
          <p:nvPr/>
        </p:nvSpPr>
        <p:spPr>
          <a:xfrm>
            <a:off x="2922492" y="987592"/>
            <a:ext cx="8739421" cy="6060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4000" b="1">
                <a:solidFill>
                  <a:srgbClr val="FFFFFF"/>
                </a:solidFill>
              </a:defRPr>
            </a:pPr>
            <a:r>
              <a:t>“The Spirit of the Lord is upon me, because he has anointed me to bring good news to the poor. He has sent me to proclaim release to the captive and recovery of sight to the blind, to let the oppressed go free, to proclaim the year of the Lord’s favor.”</a:t>
            </a:r>
          </a:p>
          <a:p>
            <a:pPr>
              <a:defRPr sz="4000" b="1">
                <a:solidFill>
                  <a:srgbClr val="FFFFFF"/>
                </a:solidFill>
              </a:defRPr>
            </a:pPr>
            <a:endParaRPr/>
          </a:p>
          <a:p>
            <a:pPr>
              <a:defRPr sz="4000" b="1">
                <a:solidFill>
                  <a:srgbClr val="FFFFFF"/>
                </a:solidFill>
              </a:defRPr>
            </a:pPr>
            <a:r>
              <a:t>— Luke 4:18-19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06" name="TextBox 1"/>
          <p:cNvSpPr txBox="1"/>
          <p:nvPr/>
        </p:nvSpPr>
        <p:spPr>
          <a:xfrm>
            <a:off x="576468" y="1183535"/>
            <a:ext cx="11085446" cy="25545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200" b="1">
                <a:solidFill>
                  <a:srgbClr val="FFFFFF"/>
                </a:solidFill>
              </a:defRPr>
            </a:lvl1pPr>
          </a:lstStyle>
          <a:p>
            <a:r>
              <a:rPr dirty="0"/>
              <a:t>These slides are for you to use as you need on Freedom Sunday on September </a:t>
            </a:r>
            <a:r>
              <a:rPr lang="en-US" dirty="0"/>
              <a:t>19</a:t>
            </a:r>
            <a:r>
              <a:rPr dirty="0"/>
              <a:t>, 202</a:t>
            </a:r>
            <a:r>
              <a:rPr lang="en-US" dirty="0"/>
              <a:t>1</a:t>
            </a:r>
            <a:r>
              <a:rPr dirty="0"/>
              <a:t>, or on another day of your choice. You can insert information, messages, photos, scriptures, videos, etc. If you need more slides, simply duplicate your final slide and replace the content.</a:t>
            </a:r>
          </a:p>
        </p:txBody>
      </p:sp>
      <p:sp>
        <p:nvSpPr>
          <p:cNvPr id="107" name="TextBox 4"/>
          <p:cNvSpPr txBox="1"/>
          <p:nvPr/>
        </p:nvSpPr>
        <p:spPr>
          <a:xfrm>
            <a:off x="576468" y="4015256"/>
            <a:ext cx="11085446" cy="15011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200" b="1">
                <a:solidFill>
                  <a:srgbClr val="FFFFFF"/>
                </a:solidFill>
              </a:defRPr>
            </a:lvl1pPr>
          </a:lstStyle>
          <a:p>
            <a:r>
              <a:t>To begin, erase the white text and start typing after reading this message. Thank you for your support of Freedom Sunday!</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230</Words>
  <Application>Microsoft Macintosh PowerPoint</Application>
  <PresentationFormat>Widescreen</PresentationFormat>
  <Paragraphs>13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1</cp:revision>
  <dcterms:modified xsi:type="dcterms:W3CDTF">2021-08-09T18:27:44Z</dcterms:modified>
</cp:coreProperties>
</file>