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ABE8-5158-1D47-BE9E-0669CEE1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5C48-A0A6-3149-AB02-5EF01BFE4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65BE-0BDF-F741-89F7-2CE0933B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60AB-42C0-F44A-84F0-8C5540F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37B3-C953-3447-8D7F-8A09919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DFF-02E0-724E-987B-859A1D17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359-A965-E547-93DF-6278D08B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08B3-D612-C94D-B0D4-B97985EC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82E9-C633-E64A-B300-443A17C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C684-C949-0042-94F8-36625ED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735E5-EA6A-534B-9AFF-D6F5D517B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98CD-C2FC-3745-8520-BFA533A9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2C2D-33AF-9349-9F1C-19C232DF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6ED3-0889-D042-8F95-038138E0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9872-7EAC-684E-B0A1-9C75225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EB3-43DD-C34F-B53E-E5521E4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3526-5F0A-1749-86C1-A548DBA2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CFE0-AE43-6D40-8F2C-D87B5E7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45C7-B7A4-954E-927E-385CFE6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025D-7D03-FF42-BED0-1B5E42D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B6-4316-4643-8942-68994994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27C-D4BD-1647-B15D-C8D78A1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6509-E725-5D4D-8438-41F964F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43B-7D3F-3141-9FE1-9F4C755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0E1E-3246-1F42-A5D8-150E1A13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5C2A-B858-9843-8CA7-E292B87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C540-6281-CD41-8602-DF332C6E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55D64-047A-254B-A4B7-D1A43294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88725-04C1-0C45-A735-68DD9167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2E37-A90B-D949-B197-C68F0E6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141E-4046-5C4E-AB06-83C3593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5D36-D08D-3E49-8769-86D8EA89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F17D-4C97-AD4F-889C-5F7B70A4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D650-3E69-714C-8E1B-65E8FF18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B2BC1-7B28-EF4C-8F50-1AA93C21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4B008-8B63-644D-873B-9AC2686D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0F18B-6D60-BB4B-8C92-92299806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15EA-D3AB-CA44-AF8B-1CC461F3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1500-0C77-1D47-9D9B-880FF3C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2A2-5474-DF40-823E-AB35392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D23D-C335-8847-BFC4-1501520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42A2B-9686-A944-9B9A-9DB5D8D0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0B5E-FA96-694D-8C71-95AEBF3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DDB19-4B6B-E143-A242-E53D83F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447A2-C051-014F-AD12-76A63A6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4A17-4624-D448-BC36-96329AB0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BBBC-34A4-F34A-9D50-6654C6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A67E-9738-804E-BCD8-E401318D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D955-F13F-574F-9D61-7F881318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9E9E-D147-D14A-B8FB-CB370E4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8B4D-B10B-A544-8B02-FC5BBF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0A00-82D3-4C4F-AF9C-DE94D851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5AC1-846B-EB47-B6E5-CB87702C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8263-2E67-814F-851E-3F41AF1A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B230-D7BE-A84E-8B54-11A57A3F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3B3-485B-F745-8D33-B47C128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FCE3-704A-CF4D-924E-DDB7DC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B33F-5D56-3740-B5B8-E340F54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F9FF-D0B8-FD4E-AE92-7AA62A14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5CFB-1E88-F54A-925A-DA56936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D670-E4EE-C644-B627-A88191170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016C-539B-B34F-AA2C-74DC863E5C4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F31B-FCA1-434D-9205-3E293A30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45A1-3565-CF46-840B-4CB4B04F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1484-4968-8F48-B12E-6E1E5ECB188E}"/>
              </a:ext>
            </a:extLst>
          </p:cNvPr>
          <p:cNvSpPr txBox="1"/>
          <p:nvPr/>
        </p:nvSpPr>
        <p:spPr>
          <a:xfrm>
            <a:off x="7558111" y="5383617"/>
            <a:ext cx="258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Date: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BDB1E-9FBD-204D-A145-05D3E40AFE3D}"/>
              </a:ext>
            </a:extLst>
          </p:cNvPr>
          <p:cNvSpPr/>
          <p:nvPr/>
        </p:nvSpPr>
        <p:spPr>
          <a:xfrm>
            <a:off x="7514205" y="5336861"/>
            <a:ext cx="2670458" cy="4628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4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Jenna Briles</cp:lastModifiedBy>
  <cp:revision>16</cp:revision>
  <dcterms:created xsi:type="dcterms:W3CDTF">2018-09-18T20:43:36Z</dcterms:created>
  <dcterms:modified xsi:type="dcterms:W3CDTF">2020-02-26T15:16:42Z</dcterms:modified>
</cp:coreProperties>
</file>