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9" r:id="rId3"/>
    <p:sldId id="273" r:id="rId4"/>
    <p:sldId id="261" r:id="rId5"/>
    <p:sldId id="264" r:id="rId6"/>
    <p:sldId id="283" r:id="rId7"/>
    <p:sldId id="284" r:id="rId8"/>
    <p:sldId id="282" r:id="rId9"/>
    <p:sldId id="278" r:id="rId10"/>
    <p:sldId id="280" r:id="rId11"/>
    <p:sldId id="281" r:id="rId12"/>
    <p:sldId id="265" r:id="rId13"/>
    <p:sldId id="266" r:id="rId14"/>
    <p:sldId id="267" r:id="rId15"/>
    <p:sldId id="270" r:id="rId16"/>
    <p:sldId id="257" r:id="rId17"/>
    <p:sldId id="263" r:id="rId18"/>
    <p:sldId id="271" r:id="rId19"/>
    <p:sldId id="274" r:id="rId20"/>
    <p:sldId id="268" r:id="rId21"/>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D6D"/>
    <a:srgbClr val="F1250F"/>
    <a:srgbClr val="F36657"/>
    <a:srgbClr val="D84030"/>
    <a:srgbClr val="9F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5" autoAdjust="0"/>
    <p:restoredTop sz="77183" autoAdjust="0"/>
  </p:normalViewPr>
  <p:slideViewPr>
    <p:cSldViewPr snapToGrid="0">
      <p:cViewPr varScale="1">
        <p:scale>
          <a:sx n="94" d="100"/>
          <a:sy n="94" d="100"/>
        </p:scale>
        <p:origin x="3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1#1">
  <dgm:title val=""/>
  <dgm:desc val=""/>
  <dgm:catLst>
    <dgm:cat type="accent5" pri="11100"/>
  </dgm:catLst>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2">
  <dgm:title val=""/>
  <dgm:desc val=""/>
  <dgm:catLst>
    <dgm:cat type="accent5" pri="11100"/>
  </dgm:catLst>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9951940-F1DE-4295-86D6-F0F04BD70010}" type="doc">
      <dgm:prSet loTypeId="urn:microsoft.com/office/officeart/2005/8/layout/default#1" loCatId="list" qsTypeId="urn:microsoft.com/office/officeart/2005/8/quickstyle/simple1#1" qsCatId="simple" csTypeId="urn:microsoft.com/office/officeart/2005/8/colors/accent5_1#1" csCatId="accent5" phldr="1"/>
      <dgm:spPr/>
      <dgm:t>
        <a:bodyPr/>
        <a:lstStyle/>
        <a:p>
          <a:endParaRPr lang="es-ES"/>
        </a:p>
      </dgm:t>
    </dgm:pt>
    <dgm:pt modelId="{282FF325-F438-4883-BAF4-8518E533B6E2}" type="pres">
      <dgm:prSet presAssocID="{D9951940-F1DE-4295-86D6-F0F04BD70010}" presName="diagram" presStyleCnt="0">
        <dgm:presLayoutVars>
          <dgm:dir/>
          <dgm:resizeHandles val="exact"/>
        </dgm:presLayoutVars>
      </dgm:prSet>
      <dgm:spPr/>
    </dgm:pt>
  </dgm:ptLst>
  <dgm:cxnLst>
    <dgm:cxn modelId="{FD389DAB-2230-46B3-B72B-1D13BA1F3BBE}" type="presOf" srcId="{D9951940-F1DE-4295-86D6-F0F04BD70010}" destId="{282FF325-F438-4883-BAF4-8518E533B6E2}"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AA0CDF-65D1-4112-B949-CE573AD985E6}" type="doc">
      <dgm:prSet loTypeId="urn:microsoft.com/office/officeart/2005/8/layout/hProcess9#2" loCatId="process" qsTypeId="urn:microsoft.com/office/officeart/2005/8/quickstyle/simple1#10" qsCatId="simple" csTypeId="urn:microsoft.com/office/officeart/2005/8/colors/accent1_1#1" csCatId="accent1" phldr="1"/>
      <dgm:spPr/>
      <dgm:t>
        <a:bodyPr/>
        <a:lstStyle/>
        <a:p>
          <a:endParaRPr lang="es-ES"/>
        </a:p>
      </dgm:t>
    </dgm:pt>
    <dgm:pt modelId="{09F04865-C9DE-4490-8DBF-103012C0C97B}">
      <dgm:prSet phldr="0" custT="0"/>
      <dgm:spPr/>
      <dgm:t>
        <a:bodyPr vert="horz" wrap="square"/>
        <a:lstStyle/>
        <a:p>
          <a:pPr>
            <a:lnSpc>
              <a:spcPct val="100000"/>
            </a:lnSpc>
            <a:spcBef>
              <a:spcPct val="0"/>
            </a:spcBef>
            <a:spcAft>
              <a:spcPct val="35000"/>
            </a:spcAft>
          </a:pPr>
          <a:r>
            <a:rPr lang="es-GT" dirty="0"/>
            <a:t>Physical/Environmental Barriers</a:t>
          </a:r>
        </a:p>
      </dgm:t>
    </dgm:pt>
    <dgm:pt modelId="{11AE8D90-FFBB-47D0-B275-4D17E15139CB}" type="parTrans" cxnId="{14D835DF-9CF8-42DE-8BD9-B73A34953EEF}">
      <dgm:prSet/>
      <dgm:spPr/>
    </dgm:pt>
    <dgm:pt modelId="{AACD91EA-E50D-4A81-AB7B-BF982659EC74}" type="sibTrans" cxnId="{14D835DF-9CF8-42DE-8BD9-B73A34953EEF}">
      <dgm:prSet/>
      <dgm:spPr/>
    </dgm:pt>
    <dgm:pt modelId="{D8F99F07-DC08-4EBF-A7E4-42C374D880C9}">
      <dgm:prSet phldr="0" custT="0"/>
      <dgm:spPr/>
      <dgm:t>
        <a:bodyPr vert="horz" wrap="square"/>
        <a:lstStyle/>
        <a:p>
          <a:pPr rtl="0">
            <a:lnSpc>
              <a:spcPct val="100000"/>
            </a:lnSpc>
            <a:spcBef>
              <a:spcPct val="0"/>
            </a:spcBef>
            <a:spcAft>
              <a:spcPct val="35000"/>
            </a:spcAft>
          </a:pPr>
          <a:r>
            <a:rPr lang="es-GT" dirty="0"/>
            <a:t>Attitudinal Barriers</a:t>
          </a:r>
        </a:p>
      </dgm:t>
    </dgm:pt>
    <dgm:pt modelId="{F578A56A-286D-47EF-8F38-B20EF891A93D}" type="parTrans" cxnId="{F0400ECD-DB57-4EA2-9A97-3D41135D75BF}">
      <dgm:prSet/>
      <dgm:spPr/>
      <dgm:t>
        <a:bodyPr/>
        <a:lstStyle/>
        <a:p>
          <a:endParaRPr lang="es-ES"/>
        </a:p>
      </dgm:t>
    </dgm:pt>
    <dgm:pt modelId="{F797597D-C7B4-4899-979A-9901B28B41C4}" type="sibTrans" cxnId="{F0400ECD-DB57-4EA2-9A97-3D41135D75BF}">
      <dgm:prSet/>
      <dgm:spPr/>
      <dgm:t>
        <a:bodyPr/>
        <a:lstStyle/>
        <a:p>
          <a:endParaRPr lang="es-ES"/>
        </a:p>
      </dgm:t>
    </dgm:pt>
    <dgm:pt modelId="{6824BA64-2E6F-4D8E-A164-9DAA163869DA}">
      <dgm:prSet phldr="0" custT="0"/>
      <dgm:spPr/>
      <dgm:t>
        <a:bodyPr vert="horz" wrap="square"/>
        <a:lstStyle/>
        <a:p>
          <a:pPr rtl="0">
            <a:lnSpc>
              <a:spcPct val="100000"/>
            </a:lnSpc>
            <a:spcBef>
              <a:spcPct val="0"/>
            </a:spcBef>
            <a:spcAft>
              <a:spcPct val="35000"/>
            </a:spcAft>
          </a:pPr>
          <a:r>
            <a:rPr lang="es-GT"/>
            <a:t>Communication Barriers </a:t>
          </a:r>
        </a:p>
      </dgm:t>
    </dgm:pt>
    <dgm:pt modelId="{8FB59E4D-EB8A-430C-908F-EE09F7BDD0DE}" type="parTrans" cxnId="{0337CD88-A35D-46C1-A83A-B41C0FF7F391}">
      <dgm:prSet/>
      <dgm:spPr/>
      <dgm:t>
        <a:bodyPr/>
        <a:lstStyle/>
        <a:p>
          <a:endParaRPr lang="es-ES"/>
        </a:p>
      </dgm:t>
    </dgm:pt>
    <dgm:pt modelId="{34A3D2DE-8D08-4DC0-BEF7-4BD1161BA464}" type="sibTrans" cxnId="{0337CD88-A35D-46C1-A83A-B41C0FF7F391}">
      <dgm:prSet/>
      <dgm:spPr/>
      <dgm:t>
        <a:bodyPr/>
        <a:lstStyle/>
        <a:p>
          <a:endParaRPr lang="es-ES"/>
        </a:p>
      </dgm:t>
    </dgm:pt>
    <dgm:pt modelId="{099D051C-0687-428C-A8C3-12BCDC2F9133}">
      <dgm:prSet phldr="0" custT="0"/>
      <dgm:spPr/>
      <dgm:t>
        <a:bodyPr vert="horz" wrap="square"/>
        <a:lstStyle/>
        <a:p>
          <a:pPr rtl="0">
            <a:lnSpc>
              <a:spcPct val="100000"/>
            </a:lnSpc>
            <a:spcBef>
              <a:spcPct val="0"/>
            </a:spcBef>
            <a:spcAft>
              <a:spcPct val="35000"/>
            </a:spcAft>
          </a:pPr>
          <a:r>
            <a:rPr lang="es-GT" dirty="0"/>
            <a:t>Policy Barriers</a:t>
          </a:r>
        </a:p>
      </dgm:t>
    </dgm:pt>
    <dgm:pt modelId="{8AE5FC65-B0F4-41A3-BAE7-0CF85FC1213D}" type="parTrans" cxnId="{535D4B60-2DDD-4C82-8699-A842AB554830}">
      <dgm:prSet/>
      <dgm:spPr/>
      <dgm:t>
        <a:bodyPr/>
        <a:lstStyle/>
        <a:p>
          <a:endParaRPr lang="es-ES"/>
        </a:p>
      </dgm:t>
    </dgm:pt>
    <dgm:pt modelId="{5F94DECC-A01B-4BFC-AA66-FF142222377E}" type="sibTrans" cxnId="{535D4B60-2DDD-4C82-8699-A842AB554830}">
      <dgm:prSet/>
      <dgm:spPr/>
      <dgm:t>
        <a:bodyPr/>
        <a:lstStyle/>
        <a:p>
          <a:endParaRPr lang="es-ES"/>
        </a:p>
      </dgm:t>
    </dgm:pt>
    <dgm:pt modelId="{9EB8ACCB-7EE1-4A57-ADE7-D54639A2B131}" type="pres">
      <dgm:prSet presAssocID="{B2AA0CDF-65D1-4112-B949-CE573AD985E6}" presName="CompostProcess" presStyleCnt="0">
        <dgm:presLayoutVars>
          <dgm:dir/>
          <dgm:resizeHandles val="exact"/>
        </dgm:presLayoutVars>
      </dgm:prSet>
      <dgm:spPr/>
    </dgm:pt>
    <dgm:pt modelId="{B2D6C65E-D9DC-4C88-BFFC-5DD93F619B4A}" type="pres">
      <dgm:prSet presAssocID="{B2AA0CDF-65D1-4112-B949-CE573AD985E6}" presName="arrow" presStyleLbl="bgShp" presStyleIdx="0" presStyleCnt="1" custLinFactNeighborX="546"/>
      <dgm:spPr/>
    </dgm:pt>
    <dgm:pt modelId="{EB1A9A8D-5B52-4FAF-8BD2-C5ED73DC2372}" type="pres">
      <dgm:prSet presAssocID="{B2AA0CDF-65D1-4112-B949-CE573AD985E6}" presName="linearProcess" presStyleCnt="0"/>
      <dgm:spPr/>
    </dgm:pt>
    <dgm:pt modelId="{D89EE8BA-6D52-4782-96D1-6F468DDF6B69}" type="pres">
      <dgm:prSet presAssocID="{09F04865-C9DE-4490-8DBF-103012C0C97B}" presName="textNode" presStyleLbl="node1" presStyleIdx="0" presStyleCnt="4" custLinFactX="100000" custLinFactNeighborX="148602" custLinFactNeighborY="3368">
        <dgm:presLayoutVars>
          <dgm:bulletEnabled val="1"/>
        </dgm:presLayoutVars>
      </dgm:prSet>
      <dgm:spPr/>
    </dgm:pt>
    <dgm:pt modelId="{9DE737F3-232B-458F-8E6C-845548733E6B}" type="pres">
      <dgm:prSet presAssocID="{AACD91EA-E50D-4A81-AB7B-BF982659EC74}" presName="sibTrans" presStyleCnt="0"/>
      <dgm:spPr/>
    </dgm:pt>
    <dgm:pt modelId="{732BF426-D739-4CEE-99CA-787BB04AA278}" type="pres">
      <dgm:prSet presAssocID="{D8F99F07-DC08-4EBF-A7E4-42C374D880C9}" presName="textNode" presStyleLbl="node1" presStyleIdx="1" presStyleCnt="4" custLinFactX="-93604" custLinFactNeighborX="-100000" custLinFactNeighborY="1377">
        <dgm:presLayoutVars>
          <dgm:bulletEnabled val="1"/>
        </dgm:presLayoutVars>
      </dgm:prSet>
      <dgm:spPr/>
    </dgm:pt>
    <dgm:pt modelId="{2991465A-4F4E-4309-BC1F-044262555203}" type="pres">
      <dgm:prSet presAssocID="{F797597D-C7B4-4899-979A-9901B28B41C4}" presName="sibTrans" presStyleCnt="0"/>
      <dgm:spPr/>
    </dgm:pt>
    <dgm:pt modelId="{CFDEB66D-3923-4617-A953-1ACAEA9D2F4B}" type="pres">
      <dgm:prSet presAssocID="{6824BA64-2E6F-4D8E-A164-9DAA163869DA}" presName="textNode" presStyleLbl="node1" presStyleIdx="2" presStyleCnt="4">
        <dgm:presLayoutVars>
          <dgm:bulletEnabled val="1"/>
        </dgm:presLayoutVars>
      </dgm:prSet>
      <dgm:spPr/>
    </dgm:pt>
    <dgm:pt modelId="{C5372C4F-A014-47EB-8B12-05B3C860CB94}" type="pres">
      <dgm:prSet presAssocID="{34A3D2DE-8D08-4DC0-BEF7-4BD1161BA464}" presName="sibTrans" presStyleCnt="0"/>
      <dgm:spPr/>
    </dgm:pt>
    <dgm:pt modelId="{D74A8B63-F4AF-4DEE-B721-A4667A7D27F4}" type="pres">
      <dgm:prSet presAssocID="{099D051C-0687-428C-A8C3-12BCDC2F9133}" presName="textNode" presStyleLbl="node1" presStyleIdx="3" presStyleCnt="4">
        <dgm:presLayoutVars>
          <dgm:bulletEnabled val="1"/>
        </dgm:presLayoutVars>
      </dgm:prSet>
      <dgm:spPr/>
    </dgm:pt>
  </dgm:ptLst>
  <dgm:cxnLst>
    <dgm:cxn modelId="{FB5B4360-3841-4F33-AE18-EC9DECB07F75}" type="presOf" srcId="{B2AA0CDF-65D1-4112-B949-CE573AD985E6}" destId="{9EB8ACCB-7EE1-4A57-ADE7-D54639A2B131}" srcOrd="0" destOrd="0" presId="urn:microsoft.com/office/officeart/2005/8/layout/hProcess9#2"/>
    <dgm:cxn modelId="{535D4B60-2DDD-4C82-8699-A842AB554830}" srcId="{B2AA0CDF-65D1-4112-B949-CE573AD985E6}" destId="{099D051C-0687-428C-A8C3-12BCDC2F9133}" srcOrd="3" destOrd="0" parTransId="{8AE5FC65-B0F4-41A3-BAE7-0CF85FC1213D}" sibTransId="{5F94DECC-A01B-4BFC-AA66-FF142222377E}"/>
    <dgm:cxn modelId="{86DA2B75-D3FD-44B0-8B45-6DA49AF47255}" type="presOf" srcId="{099D051C-0687-428C-A8C3-12BCDC2F9133}" destId="{D74A8B63-F4AF-4DEE-B721-A4667A7D27F4}" srcOrd="0" destOrd="0" presId="urn:microsoft.com/office/officeart/2005/8/layout/hProcess9#2"/>
    <dgm:cxn modelId="{0337CD88-A35D-46C1-A83A-B41C0FF7F391}" srcId="{B2AA0CDF-65D1-4112-B949-CE573AD985E6}" destId="{6824BA64-2E6F-4D8E-A164-9DAA163869DA}" srcOrd="2" destOrd="0" parTransId="{8FB59E4D-EB8A-430C-908F-EE09F7BDD0DE}" sibTransId="{34A3D2DE-8D08-4DC0-BEF7-4BD1161BA464}"/>
    <dgm:cxn modelId="{66B3D0AC-F245-41F2-AD72-1290937F9BC5}" type="presOf" srcId="{D8F99F07-DC08-4EBF-A7E4-42C374D880C9}" destId="{732BF426-D739-4CEE-99CA-787BB04AA278}" srcOrd="0" destOrd="0" presId="urn:microsoft.com/office/officeart/2005/8/layout/hProcess9#2"/>
    <dgm:cxn modelId="{65AD20C2-360D-45DC-95B4-5584EE0C9D42}" type="presOf" srcId="{6824BA64-2E6F-4D8E-A164-9DAA163869DA}" destId="{CFDEB66D-3923-4617-A953-1ACAEA9D2F4B}" srcOrd="0" destOrd="0" presId="urn:microsoft.com/office/officeart/2005/8/layout/hProcess9#2"/>
    <dgm:cxn modelId="{F0400ECD-DB57-4EA2-9A97-3D41135D75BF}" srcId="{B2AA0CDF-65D1-4112-B949-CE573AD985E6}" destId="{D8F99F07-DC08-4EBF-A7E4-42C374D880C9}" srcOrd="1" destOrd="0" parTransId="{F578A56A-286D-47EF-8F38-B20EF891A93D}" sibTransId="{F797597D-C7B4-4899-979A-9901B28B41C4}"/>
    <dgm:cxn modelId="{B0D295D9-C168-4E50-9EC3-43739A13F51F}" type="presOf" srcId="{09F04865-C9DE-4490-8DBF-103012C0C97B}" destId="{D89EE8BA-6D52-4782-96D1-6F468DDF6B69}" srcOrd="0" destOrd="0" presId="urn:microsoft.com/office/officeart/2005/8/layout/hProcess9#2"/>
    <dgm:cxn modelId="{14D835DF-9CF8-42DE-8BD9-B73A34953EEF}" srcId="{B2AA0CDF-65D1-4112-B949-CE573AD985E6}" destId="{09F04865-C9DE-4490-8DBF-103012C0C97B}" srcOrd="0" destOrd="0" parTransId="{11AE8D90-FFBB-47D0-B275-4D17E15139CB}" sibTransId="{AACD91EA-E50D-4A81-AB7B-BF982659EC74}"/>
    <dgm:cxn modelId="{F864715A-E4DC-437D-85FA-C527B588DB95}" type="presParOf" srcId="{9EB8ACCB-7EE1-4A57-ADE7-D54639A2B131}" destId="{B2D6C65E-D9DC-4C88-BFFC-5DD93F619B4A}" srcOrd="0" destOrd="0" presId="urn:microsoft.com/office/officeart/2005/8/layout/hProcess9#2"/>
    <dgm:cxn modelId="{EFE5F323-F0C1-4D39-9A6B-FB143EC409B4}" type="presParOf" srcId="{9EB8ACCB-7EE1-4A57-ADE7-D54639A2B131}" destId="{EB1A9A8D-5B52-4FAF-8BD2-C5ED73DC2372}" srcOrd="1" destOrd="0" presId="urn:microsoft.com/office/officeart/2005/8/layout/hProcess9#2"/>
    <dgm:cxn modelId="{C657689D-F2C7-46CE-A08C-27D02E13D371}" type="presParOf" srcId="{EB1A9A8D-5B52-4FAF-8BD2-C5ED73DC2372}" destId="{D89EE8BA-6D52-4782-96D1-6F468DDF6B69}" srcOrd="0" destOrd="0" presId="urn:microsoft.com/office/officeart/2005/8/layout/hProcess9#2"/>
    <dgm:cxn modelId="{EAF2F102-F3D7-4D85-9500-24639806FF98}" type="presParOf" srcId="{EB1A9A8D-5B52-4FAF-8BD2-C5ED73DC2372}" destId="{9DE737F3-232B-458F-8E6C-845548733E6B}" srcOrd="1" destOrd="0" presId="urn:microsoft.com/office/officeart/2005/8/layout/hProcess9#2"/>
    <dgm:cxn modelId="{F45AE801-1EE3-4C93-ADF7-26ABDE601744}" type="presParOf" srcId="{EB1A9A8D-5B52-4FAF-8BD2-C5ED73DC2372}" destId="{732BF426-D739-4CEE-99CA-787BB04AA278}" srcOrd="2" destOrd="0" presId="urn:microsoft.com/office/officeart/2005/8/layout/hProcess9#2"/>
    <dgm:cxn modelId="{ED3D95E9-9723-4D59-AA7D-CD0F48BFD3A5}" type="presParOf" srcId="{EB1A9A8D-5B52-4FAF-8BD2-C5ED73DC2372}" destId="{2991465A-4F4E-4309-BC1F-044262555203}" srcOrd="3" destOrd="0" presId="urn:microsoft.com/office/officeart/2005/8/layout/hProcess9#2"/>
    <dgm:cxn modelId="{6A4BF36F-1E0E-4848-A8B5-BCAD9EAA70B0}" type="presParOf" srcId="{EB1A9A8D-5B52-4FAF-8BD2-C5ED73DC2372}" destId="{CFDEB66D-3923-4617-A953-1ACAEA9D2F4B}" srcOrd="4" destOrd="0" presId="urn:microsoft.com/office/officeart/2005/8/layout/hProcess9#2"/>
    <dgm:cxn modelId="{9AC385F3-E0D7-464C-AD26-83A61BFA76CE}" type="presParOf" srcId="{EB1A9A8D-5B52-4FAF-8BD2-C5ED73DC2372}" destId="{C5372C4F-A014-47EB-8B12-05B3C860CB94}" srcOrd="5" destOrd="0" presId="urn:microsoft.com/office/officeart/2005/8/layout/hProcess9#2"/>
    <dgm:cxn modelId="{40152D86-C9A8-4582-86FB-D2DEE9A70F50}" type="presParOf" srcId="{EB1A9A8D-5B52-4FAF-8BD2-C5ED73DC2372}" destId="{D74A8B63-F4AF-4DEE-B721-A4667A7D27F4}" srcOrd="6" destOrd="0" presId="urn:microsoft.com/office/officeart/2005/8/layout/hProcess9#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A3BEF-C0CE-46F6-A892-EF13C2555857}" type="doc">
      <dgm:prSet loTypeId="urn:microsoft.com/office/officeart/2005/8/layout/hProcess4#1" loCatId="process" qsTypeId="urn:microsoft.com/office/officeart/2005/8/quickstyle/simple1#2" qsCatId="simple" csTypeId="urn:microsoft.com/office/officeart/2005/8/colors/accent1_2#1" csCatId="accent1" phldr="1"/>
      <dgm:spPr/>
      <dgm:t>
        <a:bodyPr/>
        <a:lstStyle/>
        <a:p>
          <a:endParaRPr lang="es-GT"/>
        </a:p>
      </dgm:t>
    </dgm:pt>
    <dgm:pt modelId="{62E2AD61-C1CE-4E8F-8FBB-F647C54ECDEC}">
      <dgm:prSet phldrT="[Texto]" phldr="0" custT="0"/>
      <dgm:spPr/>
      <dgm:t>
        <a:bodyPr vert="horz" wrap="square"/>
        <a:lstStyle/>
        <a:p>
          <a:pPr>
            <a:lnSpc>
              <a:spcPct val="100000"/>
            </a:lnSpc>
            <a:spcBef>
              <a:spcPct val="0"/>
            </a:spcBef>
            <a:spcAft>
              <a:spcPct val="35000"/>
            </a:spcAft>
          </a:pPr>
          <a:r>
            <a:rPr lang="es-GT" dirty="0"/>
            <a:t>DEFICIENCY</a:t>
          </a:r>
        </a:p>
      </dgm:t>
    </dgm:pt>
    <dgm:pt modelId="{B94F0A78-196C-46CF-BADE-EC53A020A01C}" type="parTrans" cxnId="{63F9ED3D-D335-4E58-B90A-9EA95015D923}">
      <dgm:prSet/>
      <dgm:spPr/>
      <dgm:t>
        <a:bodyPr/>
        <a:lstStyle/>
        <a:p>
          <a:endParaRPr lang="es-GT"/>
        </a:p>
      </dgm:t>
    </dgm:pt>
    <dgm:pt modelId="{0C3308EE-F1FD-42A6-BCA5-A88BDAA7BF7F}" type="sibTrans" cxnId="{63F9ED3D-D335-4E58-B90A-9EA95015D923}">
      <dgm:prSet/>
      <dgm:spPr>
        <a:solidFill>
          <a:srgbClr val="F1250F"/>
        </a:solidFill>
      </dgm:spPr>
      <dgm:t>
        <a:bodyPr/>
        <a:lstStyle/>
        <a:p>
          <a:endParaRPr lang="es-GT"/>
        </a:p>
      </dgm:t>
    </dgm:pt>
    <dgm:pt modelId="{0745C59F-C815-457A-AE28-1F1F8E34878A}">
      <dgm:prSet phldrT="[Texto]" phldr="0" custT="0"/>
      <dgm:spPr/>
      <dgm:t>
        <a:bodyPr vert="horz" wrap="square"/>
        <a:lstStyle/>
        <a:p>
          <a:pPr>
            <a:lnSpc>
              <a:spcPct val="100000"/>
            </a:lnSpc>
            <a:spcBef>
              <a:spcPct val="0"/>
            </a:spcBef>
            <a:spcAft>
              <a:spcPct val="15000"/>
            </a:spcAft>
          </a:pPr>
          <a:r>
            <a:rPr lang="es-GT" dirty="0"/>
            <a:t>All loss or abnormality, permanent or temporary, of a structure or function, psychological, physiological or anatomical.</a:t>
          </a:r>
        </a:p>
      </dgm:t>
    </dgm:pt>
    <dgm:pt modelId="{EA948207-3CF7-496C-BA6D-FBA89E70313C}" type="parTrans" cxnId="{33B20F4E-0042-4392-9BF6-FC946564228F}">
      <dgm:prSet/>
      <dgm:spPr/>
      <dgm:t>
        <a:bodyPr/>
        <a:lstStyle/>
        <a:p>
          <a:endParaRPr lang="es-GT"/>
        </a:p>
      </dgm:t>
    </dgm:pt>
    <dgm:pt modelId="{1F8B2881-955A-4B8C-A37D-17FFC3966230}" type="sibTrans" cxnId="{33B20F4E-0042-4392-9BF6-FC946564228F}">
      <dgm:prSet/>
      <dgm:spPr/>
      <dgm:t>
        <a:bodyPr/>
        <a:lstStyle/>
        <a:p>
          <a:endParaRPr lang="es-GT"/>
        </a:p>
      </dgm:t>
    </dgm:pt>
    <dgm:pt modelId="{A9B3D838-27C8-46D9-80E1-93B9794801AA}">
      <dgm:prSet phldrT="[Texto]" phldr="0" custT="0"/>
      <dgm:spPr/>
      <dgm:t>
        <a:bodyPr vert="horz" wrap="square"/>
        <a:lstStyle/>
        <a:p>
          <a:pPr>
            <a:lnSpc>
              <a:spcPct val="100000"/>
            </a:lnSpc>
            <a:spcBef>
              <a:spcPct val="0"/>
            </a:spcBef>
            <a:spcAft>
              <a:spcPct val="35000"/>
            </a:spcAft>
          </a:pPr>
          <a:r>
            <a:rPr lang="es-GT" dirty="0"/>
            <a:t>DISABILITY</a:t>
          </a:r>
        </a:p>
      </dgm:t>
    </dgm:pt>
    <dgm:pt modelId="{E670AF53-2DCE-4BD1-9793-1754C425B13E}" type="parTrans" cxnId="{B5E63AAB-6C91-4C62-A155-0F2498552F7C}">
      <dgm:prSet/>
      <dgm:spPr/>
      <dgm:t>
        <a:bodyPr/>
        <a:lstStyle/>
        <a:p>
          <a:endParaRPr lang="es-GT"/>
        </a:p>
      </dgm:t>
    </dgm:pt>
    <dgm:pt modelId="{C6BEA7F3-DCD0-4026-9831-28049AF89FC4}" type="sibTrans" cxnId="{B5E63AAB-6C91-4C62-A155-0F2498552F7C}">
      <dgm:prSet/>
      <dgm:spPr>
        <a:solidFill>
          <a:srgbClr val="F1250F"/>
        </a:solidFill>
      </dgm:spPr>
      <dgm:t>
        <a:bodyPr/>
        <a:lstStyle/>
        <a:p>
          <a:endParaRPr lang="es-GT"/>
        </a:p>
      </dgm:t>
    </dgm:pt>
    <dgm:pt modelId="{AC13859D-A123-4E10-8A6F-B63BA2323B09}">
      <dgm:prSet phldrT="[Texto]" phldr="0" custT="0"/>
      <dgm:spPr/>
      <dgm:t>
        <a:bodyPr vert="horz" wrap="square"/>
        <a:lstStyle/>
        <a:p>
          <a:pPr>
            <a:lnSpc>
              <a:spcPct val="100000"/>
            </a:lnSpc>
            <a:spcBef>
              <a:spcPct val="0"/>
            </a:spcBef>
            <a:spcAft>
              <a:spcPct val="15000"/>
            </a:spcAft>
          </a:pPr>
          <a:r>
            <a:rPr lang="es-GT" dirty="0"/>
            <a:t>Any restriction or absence, due to an impairment, of the ability to perform an activity in the manner or within the range considered normal for a human being.</a:t>
          </a:r>
        </a:p>
      </dgm:t>
    </dgm:pt>
    <dgm:pt modelId="{85248392-8973-4EDD-8261-8A0076BD178A}" type="parTrans" cxnId="{86B7AC5E-E64E-4A4B-A875-18C2182CEC6C}">
      <dgm:prSet/>
      <dgm:spPr/>
      <dgm:t>
        <a:bodyPr/>
        <a:lstStyle/>
        <a:p>
          <a:endParaRPr lang="es-GT"/>
        </a:p>
      </dgm:t>
    </dgm:pt>
    <dgm:pt modelId="{805C6555-3A26-407A-8D28-3289DC82A487}" type="sibTrans" cxnId="{86B7AC5E-E64E-4A4B-A875-18C2182CEC6C}">
      <dgm:prSet/>
      <dgm:spPr/>
      <dgm:t>
        <a:bodyPr/>
        <a:lstStyle/>
        <a:p>
          <a:endParaRPr lang="es-GT"/>
        </a:p>
      </dgm:t>
    </dgm:pt>
    <dgm:pt modelId="{A9792A08-0555-4EAA-BDEE-79A17E9DFEA8}">
      <dgm:prSet phldrT="[Texto]"/>
      <dgm:spPr/>
      <dgm:t>
        <a:bodyPr/>
        <a:lstStyle/>
        <a:p>
          <a:r>
            <a:rPr lang="es-GT" dirty="0"/>
            <a:t>MINUSVALIA</a:t>
          </a:r>
        </a:p>
      </dgm:t>
    </dgm:pt>
    <dgm:pt modelId="{CF9E0987-334C-4E00-81CE-526BED73D2DA}" type="parTrans" cxnId="{6297F734-32FE-49F7-975F-92EF625E9572}">
      <dgm:prSet/>
      <dgm:spPr/>
      <dgm:t>
        <a:bodyPr/>
        <a:lstStyle/>
        <a:p>
          <a:endParaRPr lang="es-GT"/>
        </a:p>
      </dgm:t>
    </dgm:pt>
    <dgm:pt modelId="{A82FC82A-8D38-4A35-9630-31F7C8FE7906}" type="sibTrans" cxnId="{6297F734-32FE-49F7-975F-92EF625E9572}">
      <dgm:prSet/>
      <dgm:spPr/>
      <dgm:t>
        <a:bodyPr/>
        <a:lstStyle/>
        <a:p>
          <a:endParaRPr lang="es-GT"/>
        </a:p>
      </dgm:t>
    </dgm:pt>
    <dgm:pt modelId="{D3EB62C7-8438-40C0-B050-5A09624247C4}">
      <dgm:prSet phldrT="[Texto]" phldr="0" custT="0"/>
      <dgm:spPr/>
      <dgm:t>
        <a:bodyPr vert="horz" wrap="square"/>
        <a:lstStyle/>
        <a:p>
          <a:pPr>
            <a:lnSpc>
              <a:spcPct val="100000"/>
            </a:lnSpc>
            <a:spcBef>
              <a:spcPct val="0"/>
            </a:spcBef>
            <a:spcAft>
              <a:spcPct val="15000"/>
            </a:spcAft>
          </a:pPr>
          <a:endParaRPr lang="es-GT" dirty="0"/>
        </a:p>
      </dgm:t>
    </dgm:pt>
    <dgm:pt modelId="{C5FADA92-4A62-4368-BCBB-CFBA2C13C5BC}" type="parTrans" cxnId="{833A861D-1413-4893-BD64-1805C25627E3}">
      <dgm:prSet/>
      <dgm:spPr/>
      <dgm:t>
        <a:bodyPr/>
        <a:lstStyle/>
        <a:p>
          <a:endParaRPr lang="es-GT"/>
        </a:p>
      </dgm:t>
    </dgm:pt>
    <dgm:pt modelId="{B7A4B38B-B663-473B-A356-BABC9F28466F}" type="sibTrans" cxnId="{833A861D-1413-4893-BD64-1805C25627E3}">
      <dgm:prSet/>
      <dgm:spPr/>
      <dgm:t>
        <a:bodyPr/>
        <a:lstStyle/>
        <a:p>
          <a:endParaRPr lang="es-GT"/>
        </a:p>
      </dgm:t>
    </dgm:pt>
    <dgm:pt modelId="{579CC071-C09F-42C9-9689-FA86BAC833B7}">
      <dgm:prSet phldr="0" custT="0"/>
      <dgm:spPr/>
      <dgm:t>
        <a:bodyPr vert="horz" wrap="square"/>
        <a:lstStyle/>
        <a:p>
          <a:pPr>
            <a:lnSpc>
              <a:spcPct val="100000"/>
            </a:lnSpc>
            <a:spcBef>
              <a:spcPct val="0"/>
            </a:spcBef>
            <a:spcAft>
              <a:spcPct val="15000"/>
            </a:spcAft>
          </a:pPr>
          <a:r>
            <a:rPr lang="es-GT" dirty="0"/>
            <a:t>It is the disadvantageous situation in which a given person finds himself/herself, as a consequence of an impairment or disability. </a:t>
          </a:r>
          <a:endParaRPr/>
        </a:p>
      </dgm:t>
    </dgm:pt>
    <dgm:pt modelId="{37D9D6AB-7027-4601-B923-215FB72AB565}" type="parTrans" cxnId="{7D034727-0298-4625-B5D3-5F7CE8F78005}">
      <dgm:prSet/>
      <dgm:spPr/>
      <dgm:t>
        <a:bodyPr/>
        <a:lstStyle/>
        <a:p>
          <a:endParaRPr lang="en-US"/>
        </a:p>
      </dgm:t>
    </dgm:pt>
    <dgm:pt modelId="{0D3E5B18-7A8E-4FBD-9B16-AFD3273F9E0F}" type="sibTrans" cxnId="{7D034727-0298-4625-B5D3-5F7CE8F78005}">
      <dgm:prSet/>
      <dgm:spPr/>
      <dgm:t>
        <a:bodyPr/>
        <a:lstStyle/>
        <a:p>
          <a:endParaRPr lang="en-US"/>
        </a:p>
      </dgm:t>
    </dgm:pt>
    <dgm:pt modelId="{FFB5FC70-4BB7-4B0B-BB2F-A018FB646B2B}" type="pres">
      <dgm:prSet presAssocID="{741A3BEF-C0CE-46F6-A892-EF13C2555857}" presName="Name0" presStyleCnt="0">
        <dgm:presLayoutVars>
          <dgm:dir/>
          <dgm:animLvl val="lvl"/>
          <dgm:resizeHandles val="exact"/>
        </dgm:presLayoutVars>
      </dgm:prSet>
      <dgm:spPr/>
    </dgm:pt>
    <dgm:pt modelId="{15F86305-B7B0-4F1E-A58C-C87A19D3E5EF}" type="pres">
      <dgm:prSet presAssocID="{741A3BEF-C0CE-46F6-A892-EF13C2555857}" presName="tSp" presStyleCnt="0"/>
      <dgm:spPr/>
    </dgm:pt>
    <dgm:pt modelId="{15135677-6529-4995-93DE-47A0F396E014}" type="pres">
      <dgm:prSet presAssocID="{741A3BEF-C0CE-46F6-A892-EF13C2555857}" presName="bSp" presStyleCnt="0"/>
      <dgm:spPr/>
    </dgm:pt>
    <dgm:pt modelId="{233D2580-AC20-46B0-8059-DDD939AB1423}" type="pres">
      <dgm:prSet presAssocID="{741A3BEF-C0CE-46F6-A892-EF13C2555857}" presName="process" presStyleCnt="0"/>
      <dgm:spPr/>
    </dgm:pt>
    <dgm:pt modelId="{9D92A52A-C7B4-4289-B6E1-E0A0F1F1EC29}" type="pres">
      <dgm:prSet presAssocID="{62E2AD61-C1CE-4E8F-8FBB-F647C54ECDEC}" presName="composite1" presStyleCnt="0"/>
      <dgm:spPr/>
    </dgm:pt>
    <dgm:pt modelId="{7922CE1A-561F-45A9-8FB7-8A7C43D2A280}" type="pres">
      <dgm:prSet presAssocID="{62E2AD61-C1CE-4E8F-8FBB-F647C54ECDEC}" presName="dummyNode1" presStyleLbl="node1" presStyleIdx="0" presStyleCnt="3"/>
      <dgm:spPr/>
    </dgm:pt>
    <dgm:pt modelId="{7B655221-4760-403D-9B92-1AE700270CA8}" type="pres">
      <dgm:prSet presAssocID="{62E2AD61-C1CE-4E8F-8FBB-F647C54ECDEC}" presName="childNode1" presStyleLbl="bgAcc1" presStyleIdx="0" presStyleCnt="3">
        <dgm:presLayoutVars>
          <dgm:bulletEnabled val="1"/>
        </dgm:presLayoutVars>
      </dgm:prSet>
      <dgm:spPr/>
    </dgm:pt>
    <dgm:pt modelId="{B876C97C-E343-474D-AC81-B5F918AEF6F7}" type="pres">
      <dgm:prSet presAssocID="{62E2AD61-C1CE-4E8F-8FBB-F647C54ECDEC}" presName="childNode1tx" presStyleLbl="bgAcc1" presStyleIdx="0" presStyleCnt="3">
        <dgm:presLayoutVars>
          <dgm:bulletEnabled val="1"/>
        </dgm:presLayoutVars>
      </dgm:prSet>
      <dgm:spPr/>
    </dgm:pt>
    <dgm:pt modelId="{9D225D99-F2DA-4DB7-A73B-D77EB2CF06AA}" type="pres">
      <dgm:prSet presAssocID="{62E2AD61-C1CE-4E8F-8FBB-F647C54ECDEC}" presName="parentNode1" presStyleLbl="node1" presStyleIdx="0" presStyleCnt="3">
        <dgm:presLayoutVars>
          <dgm:chMax val="1"/>
          <dgm:bulletEnabled val="1"/>
        </dgm:presLayoutVars>
      </dgm:prSet>
      <dgm:spPr/>
    </dgm:pt>
    <dgm:pt modelId="{A1DED32C-AC56-4C33-9A22-56D5AEC3BE7F}" type="pres">
      <dgm:prSet presAssocID="{62E2AD61-C1CE-4E8F-8FBB-F647C54ECDEC}" presName="connSite1" presStyleCnt="0"/>
      <dgm:spPr/>
    </dgm:pt>
    <dgm:pt modelId="{9ADA6C46-FDBB-4497-881B-38A30CDD2EDE}" type="pres">
      <dgm:prSet presAssocID="{0C3308EE-F1FD-42A6-BCA5-A88BDAA7BF7F}" presName="Name9" presStyleLbl="sibTrans2D1" presStyleIdx="0" presStyleCnt="2"/>
      <dgm:spPr/>
    </dgm:pt>
    <dgm:pt modelId="{DA016487-D55D-4407-B4D3-267948E9D5C8}" type="pres">
      <dgm:prSet presAssocID="{A9B3D838-27C8-46D9-80E1-93B9794801AA}" presName="composite2" presStyleCnt="0"/>
      <dgm:spPr/>
    </dgm:pt>
    <dgm:pt modelId="{3E8935DF-B37F-4B2B-A03A-12EE50945574}" type="pres">
      <dgm:prSet presAssocID="{A9B3D838-27C8-46D9-80E1-93B9794801AA}" presName="dummyNode2" presStyleLbl="node1" presStyleIdx="0" presStyleCnt="3"/>
      <dgm:spPr/>
    </dgm:pt>
    <dgm:pt modelId="{E677CA29-4F03-4FE4-B0F7-425C304FC30E}" type="pres">
      <dgm:prSet presAssocID="{A9B3D838-27C8-46D9-80E1-93B9794801AA}" presName="childNode2" presStyleLbl="bgAcc1" presStyleIdx="1" presStyleCnt="3">
        <dgm:presLayoutVars>
          <dgm:bulletEnabled val="1"/>
        </dgm:presLayoutVars>
      </dgm:prSet>
      <dgm:spPr/>
    </dgm:pt>
    <dgm:pt modelId="{C2BFAE41-90CD-4CC9-BADB-23491514E82F}" type="pres">
      <dgm:prSet presAssocID="{A9B3D838-27C8-46D9-80E1-93B9794801AA}" presName="childNode2tx" presStyleLbl="bgAcc1" presStyleIdx="1" presStyleCnt="3">
        <dgm:presLayoutVars>
          <dgm:bulletEnabled val="1"/>
        </dgm:presLayoutVars>
      </dgm:prSet>
      <dgm:spPr/>
    </dgm:pt>
    <dgm:pt modelId="{B029F4A4-BB55-44FD-9FCF-1B31EAA1AC0F}" type="pres">
      <dgm:prSet presAssocID="{A9B3D838-27C8-46D9-80E1-93B9794801AA}" presName="parentNode2" presStyleLbl="node1" presStyleIdx="1" presStyleCnt="3">
        <dgm:presLayoutVars>
          <dgm:chMax val="0"/>
          <dgm:bulletEnabled val="1"/>
        </dgm:presLayoutVars>
      </dgm:prSet>
      <dgm:spPr/>
    </dgm:pt>
    <dgm:pt modelId="{FF6ADEDE-FFED-43F8-A6A2-F4F554B0C030}" type="pres">
      <dgm:prSet presAssocID="{A9B3D838-27C8-46D9-80E1-93B9794801AA}" presName="connSite2" presStyleCnt="0"/>
      <dgm:spPr/>
    </dgm:pt>
    <dgm:pt modelId="{28A5CBB1-44F3-4D82-A475-469F9DAED0C9}" type="pres">
      <dgm:prSet presAssocID="{C6BEA7F3-DCD0-4026-9831-28049AF89FC4}" presName="Name18" presStyleLbl="sibTrans2D1" presStyleIdx="1" presStyleCnt="2"/>
      <dgm:spPr/>
    </dgm:pt>
    <dgm:pt modelId="{41767D33-CFD6-46F3-B4BA-9F2C3BFA8E74}" type="pres">
      <dgm:prSet presAssocID="{A9792A08-0555-4EAA-BDEE-79A17E9DFEA8}" presName="composite1" presStyleCnt="0"/>
      <dgm:spPr/>
    </dgm:pt>
    <dgm:pt modelId="{F742711A-7A69-4DAF-B460-2955A665475E}" type="pres">
      <dgm:prSet presAssocID="{A9792A08-0555-4EAA-BDEE-79A17E9DFEA8}" presName="dummyNode1" presStyleLbl="node1" presStyleIdx="1" presStyleCnt="3"/>
      <dgm:spPr/>
    </dgm:pt>
    <dgm:pt modelId="{A49CA917-2B20-413A-910A-EDB8F6B1AE12}" type="pres">
      <dgm:prSet presAssocID="{A9792A08-0555-4EAA-BDEE-79A17E9DFEA8}" presName="childNode1" presStyleLbl="bgAcc1" presStyleIdx="2" presStyleCnt="3">
        <dgm:presLayoutVars>
          <dgm:bulletEnabled val="1"/>
        </dgm:presLayoutVars>
      </dgm:prSet>
      <dgm:spPr/>
    </dgm:pt>
    <dgm:pt modelId="{6FE6C276-1B8E-47F9-9D85-894CB1069CE5}" type="pres">
      <dgm:prSet presAssocID="{A9792A08-0555-4EAA-BDEE-79A17E9DFEA8}" presName="childNode1tx" presStyleLbl="bgAcc1" presStyleIdx="2" presStyleCnt="3">
        <dgm:presLayoutVars>
          <dgm:bulletEnabled val="1"/>
        </dgm:presLayoutVars>
      </dgm:prSet>
      <dgm:spPr/>
    </dgm:pt>
    <dgm:pt modelId="{C3C41290-117A-4787-9CCA-5D689E8D9302}" type="pres">
      <dgm:prSet presAssocID="{A9792A08-0555-4EAA-BDEE-79A17E9DFEA8}" presName="parentNode1" presStyleLbl="node1" presStyleIdx="2" presStyleCnt="3">
        <dgm:presLayoutVars>
          <dgm:chMax val="1"/>
          <dgm:bulletEnabled val="1"/>
        </dgm:presLayoutVars>
      </dgm:prSet>
      <dgm:spPr/>
    </dgm:pt>
    <dgm:pt modelId="{D6F95110-3597-49AE-B9A7-1D48BCD4A87C}" type="pres">
      <dgm:prSet presAssocID="{A9792A08-0555-4EAA-BDEE-79A17E9DFEA8}" presName="connSite1" presStyleCnt="0"/>
      <dgm:spPr/>
    </dgm:pt>
  </dgm:ptLst>
  <dgm:cxnLst>
    <dgm:cxn modelId="{2A1A5A0E-3C90-4158-B699-A88109ACB245}" type="presOf" srcId="{0745C59F-C815-457A-AE28-1F1F8E34878A}" destId="{7B655221-4760-403D-9B92-1AE700270CA8}" srcOrd="0" destOrd="0" presId="urn:microsoft.com/office/officeart/2005/8/layout/hProcess4#1"/>
    <dgm:cxn modelId="{10B4691B-CDC4-4774-A9EC-097597C7D536}" type="presOf" srcId="{D3EB62C7-8438-40C0-B050-5A09624247C4}" destId="{6FE6C276-1B8E-47F9-9D85-894CB1069CE5}" srcOrd="1" destOrd="0" presId="urn:microsoft.com/office/officeart/2005/8/layout/hProcess4#1"/>
    <dgm:cxn modelId="{833A861D-1413-4893-BD64-1805C25627E3}" srcId="{A9792A08-0555-4EAA-BDEE-79A17E9DFEA8}" destId="{D3EB62C7-8438-40C0-B050-5A09624247C4}" srcOrd="0" destOrd="0" parTransId="{C5FADA92-4A62-4368-BCBB-CFBA2C13C5BC}" sibTransId="{B7A4B38B-B663-473B-A356-BABC9F28466F}"/>
    <dgm:cxn modelId="{7D034727-0298-4625-B5D3-5F7CE8F78005}" srcId="{A9792A08-0555-4EAA-BDEE-79A17E9DFEA8}" destId="{579CC071-C09F-42C9-9689-FA86BAC833B7}" srcOrd="1" destOrd="0" parTransId="{37D9D6AB-7027-4601-B923-215FB72AB565}" sibTransId="{0D3E5B18-7A8E-4FBD-9B16-AFD3273F9E0F}"/>
    <dgm:cxn modelId="{0509512B-5625-44D3-AE88-13A199050B0A}" type="presOf" srcId="{AC13859D-A123-4E10-8A6F-B63BA2323B09}" destId="{C2BFAE41-90CD-4CC9-BADB-23491514E82F}" srcOrd="1" destOrd="0" presId="urn:microsoft.com/office/officeart/2005/8/layout/hProcess4#1"/>
    <dgm:cxn modelId="{6297F734-32FE-49F7-975F-92EF625E9572}" srcId="{741A3BEF-C0CE-46F6-A892-EF13C2555857}" destId="{A9792A08-0555-4EAA-BDEE-79A17E9DFEA8}" srcOrd="2" destOrd="0" parTransId="{CF9E0987-334C-4E00-81CE-526BED73D2DA}" sibTransId="{A82FC82A-8D38-4A35-9630-31F7C8FE7906}"/>
    <dgm:cxn modelId="{24CEFC39-2251-4DB8-AF42-3C1B8D07FEA6}" type="presOf" srcId="{A9B3D838-27C8-46D9-80E1-93B9794801AA}" destId="{B029F4A4-BB55-44FD-9FCF-1B31EAA1AC0F}" srcOrd="0" destOrd="0" presId="urn:microsoft.com/office/officeart/2005/8/layout/hProcess4#1"/>
    <dgm:cxn modelId="{63F9ED3D-D335-4E58-B90A-9EA95015D923}" srcId="{741A3BEF-C0CE-46F6-A892-EF13C2555857}" destId="{62E2AD61-C1CE-4E8F-8FBB-F647C54ECDEC}" srcOrd="0" destOrd="0" parTransId="{B94F0A78-196C-46CF-BADE-EC53A020A01C}" sibTransId="{0C3308EE-F1FD-42A6-BCA5-A88BDAA7BF7F}"/>
    <dgm:cxn modelId="{34331841-9F87-40E2-9A46-95C864134960}" type="presOf" srcId="{C6BEA7F3-DCD0-4026-9831-28049AF89FC4}" destId="{28A5CBB1-44F3-4D82-A475-469F9DAED0C9}" srcOrd="0" destOrd="0" presId="urn:microsoft.com/office/officeart/2005/8/layout/hProcess4#1"/>
    <dgm:cxn modelId="{F2B8CF42-006A-49DD-9BD5-4C19316ECE8F}" type="presOf" srcId="{579CC071-C09F-42C9-9689-FA86BAC833B7}" destId="{6FE6C276-1B8E-47F9-9D85-894CB1069CE5}" srcOrd="1" destOrd="1" presId="urn:microsoft.com/office/officeart/2005/8/layout/hProcess4#1"/>
    <dgm:cxn modelId="{33B20F4E-0042-4392-9BF6-FC946564228F}" srcId="{62E2AD61-C1CE-4E8F-8FBB-F647C54ECDEC}" destId="{0745C59F-C815-457A-AE28-1F1F8E34878A}" srcOrd="0" destOrd="0" parTransId="{EA948207-3CF7-496C-BA6D-FBA89E70313C}" sibTransId="{1F8B2881-955A-4B8C-A37D-17FFC3966230}"/>
    <dgm:cxn modelId="{FD5A2750-BD8D-45DD-9C3C-63AD31FBD742}" type="presOf" srcId="{0745C59F-C815-457A-AE28-1F1F8E34878A}" destId="{B876C97C-E343-474D-AC81-B5F918AEF6F7}" srcOrd="1" destOrd="0" presId="urn:microsoft.com/office/officeart/2005/8/layout/hProcess4#1"/>
    <dgm:cxn modelId="{C398CD53-86F5-4BB1-88D9-94F253889B2A}" type="presOf" srcId="{741A3BEF-C0CE-46F6-A892-EF13C2555857}" destId="{FFB5FC70-4BB7-4B0B-BB2F-A018FB646B2B}" srcOrd="0" destOrd="0" presId="urn:microsoft.com/office/officeart/2005/8/layout/hProcess4#1"/>
    <dgm:cxn modelId="{86B7AC5E-E64E-4A4B-A875-18C2182CEC6C}" srcId="{A9B3D838-27C8-46D9-80E1-93B9794801AA}" destId="{AC13859D-A123-4E10-8A6F-B63BA2323B09}" srcOrd="0" destOrd="0" parTransId="{85248392-8973-4EDD-8261-8A0076BD178A}" sibTransId="{805C6555-3A26-407A-8D28-3289DC82A487}"/>
    <dgm:cxn modelId="{87ECAC75-D6AE-4623-93FC-A2A7EF509CF7}" type="presOf" srcId="{D3EB62C7-8438-40C0-B050-5A09624247C4}" destId="{A49CA917-2B20-413A-910A-EDB8F6B1AE12}" srcOrd="0" destOrd="0" presId="urn:microsoft.com/office/officeart/2005/8/layout/hProcess4#1"/>
    <dgm:cxn modelId="{30A4EF7A-AEA4-4B83-8B4C-E9F2318D632F}" type="presOf" srcId="{AC13859D-A123-4E10-8A6F-B63BA2323B09}" destId="{E677CA29-4F03-4FE4-B0F7-425C304FC30E}" srcOrd="0" destOrd="0" presId="urn:microsoft.com/office/officeart/2005/8/layout/hProcess4#1"/>
    <dgm:cxn modelId="{99FFBD93-FC84-401A-A980-98DA370BCD05}" type="presOf" srcId="{0C3308EE-F1FD-42A6-BCA5-A88BDAA7BF7F}" destId="{9ADA6C46-FDBB-4497-881B-38A30CDD2EDE}" srcOrd="0" destOrd="0" presId="urn:microsoft.com/office/officeart/2005/8/layout/hProcess4#1"/>
    <dgm:cxn modelId="{725BA694-42B8-48AE-BC79-65197D1EA7DD}" type="presOf" srcId="{579CC071-C09F-42C9-9689-FA86BAC833B7}" destId="{A49CA917-2B20-413A-910A-EDB8F6B1AE12}" srcOrd="0" destOrd="1" presId="urn:microsoft.com/office/officeart/2005/8/layout/hProcess4#1"/>
    <dgm:cxn modelId="{D7AF43A1-717E-48D1-B3E0-185BEA9C6167}" type="presOf" srcId="{A9792A08-0555-4EAA-BDEE-79A17E9DFEA8}" destId="{C3C41290-117A-4787-9CCA-5D689E8D9302}" srcOrd="0" destOrd="0" presId="urn:microsoft.com/office/officeart/2005/8/layout/hProcess4#1"/>
    <dgm:cxn modelId="{B5E63AAB-6C91-4C62-A155-0F2498552F7C}" srcId="{741A3BEF-C0CE-46F6-A892-EF13C2555857}" destId="{A9B3D838-27C8-46D9-80E1-93B9794801AA}" srcOrd="1" destOrd="0" parTransId="{E670AF53-2DCE-4BD1-9793-1754C425B13E}" sibTransId="{C6BEA7F3-DCD0-4026-9831-28049AF89FC4}"/>
    <dgm:cxn modelId="{311589FD-A0A8-4A55-805B-02BBAA538DFE}" type="presOf" srcId="{62E2AD61-C1CE-4E8F-8FBB-F647C54ECDEC}" destId="{9D225D99-F2DA-4DB7-A73B-D77EB2CF06AA}" srcOrd="0" destOrd="0" presId="urn:microsoft.com/office/officeart/2005/8/layout/hProcess4#1"/>
    <dgm:cxn modelId="{8470B7F6-5734-40A8-9CE3-C331756A0500}" type="presParOf" srcId="{FFB5FC70-4BB7-4B0B-BB2F-A018FB646B2B}" destId="{15F86305-B7B0-4F1E-A58C-C87A19D3E5EF}" srcOrd="0" destOrd="0" presId="urn:microsoft.com/office/officeart/2005/8/layout/hProcess4#1"/>
    <dgm:cxn modelId="{083F7442-D2F3-4619-960C-22D5693D1B79}" type="presParOf" srcId="{FFB5FC70-4BB7-4B0B-BB2F-A018FB646B2B}" destId="{15135677-6529-4995-93DE-47A0F396E014}" srcOrd="1" destOrd="0" presId="urn:microsoft.com/office/officeart/2005/8/layout/hProcess4#1"/>
    <dgm:cxn modelId="{D2EF34E6-484B-423D-B736-BB2A3ABBA00B}" type="presParOf" srcId="{FFB5FC70-4BB7-4B0B-BB2F-A018FB646B2B}" destId="{233D2580-AC20-46B0-8059-DDD939AB1423}" srcOrd="2" destOrd="0" presId="urn:microsoft.com/office/officeart/2005/8/layout/hProcess4#1"/>
    <dgm:cxn modelId="{E36A07D0-C8D4-4F01-9491-3D4D3CEBC1D5}" type="presParOf" srcId="{233D2580-AC20-46B0-8059-DDD939AB1423}" destId="{9D92A52A-C7B4-4289-B6E1-E0A0F1F1EC29}" srcOrd="0" destOrd="0" presId="urn:microsoft.com/office/officeart/2005/8/layout/hProcess4#1"/>
    <dgm:cxn modelId="{FD88F1F4-9C1A-48F0-8772-6F15C1A453B0}" type="presParOf" srcId="{9D92A52A-C7B4-4289-B6E1-E0A0F1F1EC29}" destId="{7922CE1A-561F-45A9-8FB7-8A7C43D2A280}" srcOrd="0" destOrd="0" presId="urn:microsoft.com/office/officeart/2005/8/layout/hProcess4#1"/>
    <dgm:cxn modelId="{4C9EBA82-5196-44DB-8750-74BE345D4E91}" type="presParOf" srcId="{9D92A52A-C7B4-4289-B6E1-E0A0F1F1EC29}" destId="{7B655221-4760-403D-9B92-1AE700270CA8}" srcOrd="1" destOrd="0" presId="urn:microsoft.com/office/officeart/2005/8/layout/hProcess4#1"/>
    <dgm:cxn modelId="{3D14632D-00F1-45F6-9551-D28D1C2D2E19}" type="presParOf" srcId="{9D92A52A-C7B4-4289-B6E1-E0A0F1F1EC29}" destId="{B876C97C-E343-474D-AC81-B5F918AEF6F7}" srcOrd="2" destOrd="0" presId="urn:microsoft.com/office/officeart/2005/8/layout/hProcess4#1"/>
    <dgm:cxn modelId="{44A8D2C3-396A-475B-B3C9-E21D12048D9F}" type="presParOf" srcId="{9D92A52A-C7B4-4289-B6E1-E0A0F1F1EC29}" destId="{9D225D99-F2DA-4DB7-A73B-D77EB2CF06AA}" srcOrd="3" destOrd="0" presId="urn:microsoft.com/office/officeart/2005/8/layout/hProcess4#1"/>
    <dgm:cxn modelId="{E43818B0-82BB-44CA-958D-CB207C372ECA}" type="presParOf" srcId="{9D92A52A-C7B4-4289-B6E1-E0A0F1F1EC29}" destId="{A1DED32C-AC56-4C33-9A22-56D5AEC3BE7F}" srcOrd="4" destOrd="0" presId="urn:microsoft.com/office/officeart/2005/8/layout/hProcess4#1"/>
    <dgm:cxn modelId="{28E6D202-5456-451C-A5DF-F7ED6245D4AF}" type="presParOf" srcId="{233D2580-AC20-46B0-8059-DDD939AB1423}" destId="{9ADA6C46-FDBB-4497-881B-38A30CDD2EDE}" srcOrd="1" destOrd="0" presId="urn:microsoft.com/office/officeart/2005/8/layout/hProcess4#1"/>
    <dgm:cxn modelId="{19E23BD9-D748-4896-9953-CFB78FCBFF4E}" type="presParOf" srcId="{233D2580-AC20-46B0-8059-DDD939AB1423}" destId="{DA016487-D55D-4407-B4D3-267948E9D5C8}" srcOrd="2" destOrd="0" presId="urn:microsoft.com/office/officeart/2005/8/layout/hProcess4#1"/>
    <dgm:cxn modelId="{E439D3C4-51B7-4A91-8C4B-BCB6F55F1F41}" type="presParOf" srcId="{DA016487-D55D-4407-B4D3-267948E9D5C8}" destId="{3E8935DF-B37F-4B2B-A03A-12EE50945574}" srcOrd="0" destOrd="0" presId="urn:microsoft.com/office/officeart/2005/8/layout/hProcess4#1"/>
    <dgm:cxn modelId="{E5C036CD-ED1B-4099-AF00-FD6DDB1A0E93}" type="presParOf" srcId="{DA016487-D55D-4407-B4D3-267948E9D5C8}" destId="{E677CA29-4F03-4FE4-B0F7-425C304FC30E}" srcOrd="1" destOrd="0" presId="urn:microsoft.com/office/officeart/2005/8/layout/hProcess4#1"/>
    <dgm:cxn modelId="{1C8FDC0E-4A49-440A-828C-BC168C7E96AC}" type="presParOf" srcId="{DA016487-D55D-4407-B4D3-267948E9D5C8}" destId="{C2BFAE41-90CD-4CC9-BADB-23491514E82F}" srcOrd="2" destOrd="0" presId="urn:microsoft.com/office/officeart/2005/8/layout/hProcess4#1"/>
    <dgm:cxn modelId="{7826DA52-1E59-4FEF-9F54-1B56A2C61CED}" type="presParOf" srcId="{DA016487-D55D-4407-B4D3-267948E9D5C8}" destId="{B029F4A4-BB55-44FD-9FCF-1B31EAA1AC0F}" srcOrd="3" destOrd="0" presId="urn:microsoft.com/office/officeart/2005/8/layout/hProcess4#1"/>
    <dgm:cxn modelId="{25D780AB-C9DA-418E-A068-F219780CDABB}" type="presParOf" srcId="{DA016487-D55D-4407-B4D3-267948E9D5C8}" destId="{FF6ADEDE-FFED-43F8-A6A2-F4F554B0C030}" srcOrd="4" destOrd="0" presId="urn:microsoft.com/office/officeart/2005/8/layout/hProcess4#1"/>
    <dgm:cxn modelId="{2F3AF069-96C2-441F-A8C7-1EE9BAAABAC4}" type="presParOf" srcId="{233D2580-AC20-46B0-8059-DDD939AB1423}" destId="{28A5CBB1-44F3-4D82-A475-469F9DAED0C9}" srcOrd="3" destOrd="0" presId="urn:microsoft.com/office/officeart/2005/8/layout/hProcess4#1"/>
    <dgm:cxn modelId="{55D9E19E-CB59-4F1E-84AF-BE958C03156B}" type="presParOf" srcId="{233D2580-AC20-46B0-8059-DDD939AB1423}" destId="{41767D33-CFD6-46F3-B4BA-9F2C3BFA8E74}" srcOrd="4" destOrd="0" presId="urn:microsoft.com/office/officeart/2005/8/layout/hProcess4#1"/>
    <dgm:cxn modelId="{6F7111A0-B6E4-4C5F-A22F-4879C264131E}" type="presParOf" srcId="{41767D33-CFD6-46F3-B4BA-9F2C3BFA8E74}" destId="{F742711A-7A69-4DAF-B460-2955A665475E}" srcOrd="0" destOrd="0" presId="urn:microsoft.com/office/officeart/2005/8/layout/hProcess4#1"/>
    <dgm:cxn modelId="{2E721EA1-ED6C-4D30-81BE-D433F1204AF1}" type="presParOf" srcId="{41767D33-CFD6-46F3-B4BA-9F2C3BFA8E74}" destId="{A49CA917-2B20-413A-910A-EDB8F6B1AE12}" srcOrd="1" destOrd="0" presId="urn:microsoft.com/office/officeart/2005/8/layout/hProcess4#1"/>
    <dgm:cxn modelId="{280BAD08-6F1D-4320-B6F8-A8705E8ADA59}" type="presParOf" srcId="{41767D33-CFD6-46F3-B4BA-9F2C3BFA8E74}" destId="{6FE6C276-1B8E-47F9-9D85-894CB1069CE5}" srcOrd="2" destOrd="0" presId="urn:microsoft.com/office/officeart/2005/8/layout/hProcess4#1"/>
    <dgm:cxn modelId="{22C03D9B-01BC-4CDA-8C21-30EFBD82D0AA}" type="presParOf" srcId="{41767D33-CFD6-46F3-B4BA-9F2C3BFA8E74}" destId="{C3C41290-117A-4787-9CCA-5D689E8D9302}" srcOrd="3" destOrd="0" presId="urn:microsoft.com/office/officeart/2005/8/layout/hProcess4#1"/>
    <dgm:cxn modelId="{4A6F97DD-1445-4461-8183-964175259491}" type="presParOf" srcId="{41767D33-CFD6-46F3-B4BA-9F2C3BFA8E74}" destId="{D6F95110-3597-49AE-B9A7-1D48BCD4A87C}" srcOrd="4" destOrd="0" presId="urn:microsoft.com/office/officeart/2005/8/layout/hProcess4#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951940-F1DE-4295-86D6-F0F04BD70010}" type="doc">
      <dgm:prSet loTypeId="urn:microsoft.com/office/officeart/2005/8/layout/default#2" loCatId="list" qsTypeId="urn:microsoft.com/office/officeart/2005/8/quickstyle/simple1#3" qsCatId="simple" csTypeId="urn:microsoft.com/office/officeart/2005/8/colors/accent5_1#2" csCatId="accent5" phldr="1"/>
      <dgm:spPr/>
      <dgm:t>
        <a:bodyPr/>
        <a:lstStyle/>
        <a:p>
          <a:endParaRPr lang="es-ES"/>
        </a:p>
      </dgm:t>
    </dgm:pt>
    <dgm:pt modelId="{282FF325-F438-4883-BAF4-8518E533B6E2}" type="pres">
      <dgm:prSet presAssocID="{D9951940-F1DE-4295-86D6-F0F04BD70010}" presName="diagram" presStyleCnt="0">
        <dgm:presLayoutVars>
          <dgm:dir/>
          <dgm:resizeHandles val="exact"/>
        </dgm:presLayoutVars>
      </dgm:prSet>
      <dgm:spPr/>
    </dgm:pt>
  </dgm:ptLst>
  <dgm:cxnLst>
    <dgm:cxn modelId="{BB3C4FDC-5E84-4F80-B58C-7A434C227793}" type="presOf" srcId="{D9951940-F1DE-4295-86D6-F0F04BD70010}" destId="{282FF325-F438-4883-BAF4-8518E533B6E2}" srcOrd="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5E41C2-06D1-43F6-9023-467FCB848D83}" type="doc">
      <dgm:prSet loTypeId="urn:microsoft.com/office/officeart/2005/8/layout/equation1" loCatId="process" qsTypeId="urn:microsoft.com/office/officeart/2005/8/quickstyle/simple1#4" qsCatId="simple" csTypeId="urn:microsoft.com/office/officeart/2005/8/colors/accent1_2#2" csCatId="accent1" phldr="1"/>
      <dgm:spPr/>
    </dgm:pt>
    <dgm:pt modelId="{282CCB29-9F51-4BAD-A83D-5C9A1F60001B}">
      <dgm:prSet phldrT="[Texto]" phldr="0" custT="0"/>
      <dgm:spPr/>
      <dgm:t>
        <a:bodyPr vert="horz" wrap="square"/>
        <a:lstStyle/>
        <a:p>
          <a:pPr>
            <a:lnSpc>
              <a:spcPct val="100000"/>
            </a:lnSpc>
            <a:spcBef>
              <a:spcPct val="0"/>
            </a:spcBef>
            <a:spcAft>
              <a:spcPct val="35000"/>
            </a:spcAft>
          </a:pPr>
          <a:r>
            <a:rPr lang="es-GT" dirty="0"/>
            <a:t>HEALTH CONDITION</a:t>
          </a:r>
        </a:p>
      </dgm:t>
    </dgm:pt>
    <dgm:pt modelId="{45FE20E4-9A31-42D1-9000-C26F49141694}" type="parTrans" cxnId="{7512DD38-5A76-45A3-A0D3-E7A1C352E388}">
      <dgm:prSet/>
      <dgm:spPr/>
      <dgm:t>
        <a:bodyPr/>
        <a:lstStyle/>
        <a:p>
          <a:endParaRPr lang="es-GT"/>
        </a:p>
      </dgm:t>
    </dgm:pt>
    <dgm:pt modelId="{F76CF945-EA82-45B9-9BDC-C2C0E1571B36}" type="sibTrans" cxnId="{7512DD38-5A76-45A3-A0D3-E7A1C352E388}">
      <dgm:prSet/>
      <dgm:spPr>
        <a:solidFill>
          <a:srgbClr val="F1250F"/>
        </a:solidFill>
      </dgm:spPr>
      <dgm:t>
        <a:bodyPr/>
        <a:lstStyle/>
        <a:p>
          <a:endParaRPr lang="es-GT"/>
        </a:p>
      </dgm:t>
    </dgm:pt>
    <dgm:pt modelId="{20D9EDB9-FD6D-4209-8868-895627592124}">
      <dgm:prSet phldr="0" custT="0"/>
      <dgm:spPr/>
      <dgm:t>
        <a:bodyPr vert="horz" wrap="square"/>
        <a:lstStyle/>
        <a:p>
          <a:pPr>
            <a:lnSpc>
              <a:spcPct val="100000"/>
            </a:lnSpc>
            <a:spcBef>
              <a:spcPct val="0"/>
            </a:spcBef>
            <a:spcAft>
              <a:spcPct val="35000"/>
            </a:spcAft>
          </a:pPr>
          <a:r>
            <a:rPr lang="es-GT" dirty="0"/>
            <a:t>PERSONAL FACTORS</a:t>
          </a:r>
        </a:p>
      </dgm:t>
    </dgm:pt>
    <dgm:pt modelId="{5CE93862-5637-417A-AFC4-EC2ED44DED1F}" type="parTrans" cxnId="{BCDC5848-DF9B-4F84-9470-65151D5A8B17}">
      <dgm:prSet/>
      <dgm:spPr/>
      <dgm:t>
        <a:bodyPr/>
        <a:lstStyle/>
        <a:p>
          <a:endParaRPr lang="es-GT"/>
        </a:p>
      </dgm:t>
    </dgm:pt>
    <dgm:pt modelId="{EEC568EE-D613-485D-B896-DC4C105E64F7}" type="sibTrans" cxnId="{BCDC5848-DF9B-4F84-9470-65151D5A8B17}">
      <dgm:prSet/>
      <dgm:spPr>
        <a:solidFill>
          <a:srgbClr val="F1250F"/>
        </a:solidFill>
      </dgm:spPr>
      <dgm:t>
        <a:bodyPr/>
        <a:lstStyle/>
        <a:p>
          <a:endParaRPr lang="es-GT"/>
        </a:p>
      </dgm:t>
    </dgm:pt>
    <dgm:pt modelId="{205BA1BA-0522-49E0-871F-17A9EDC38C7F}">
      <dgm:prSet phldrT="[Texto]" phldr="0" custT="0"/>
      <dgm:spPr/>
      <dgm:t>
        <a:bodyPr vert="horz" wrap="square"/>
        <a:lstStyle/>
        <a:p>
          <a:pPr>
            <a:lnSpc>
              <a:spcPct val="100000"/>
            </a:lnSpc>
            <a:spcBef>
              <a:spcPct val="0"/>
            </a:spcBef>
            <a:spcAft>
              <a:spcPct val="35000"/>
            </a:spcAft>
          </a:pPr>
          <a:r>
            <a:rPr lang="es-GT" dirty="0"/>
            <a:t>ENVIRONMENTAL INFLUENCES</a:t>
          </a:r>
        </a:p>
      </dgm:t>
    </dgm:pt>
    <dgm:pt modelId="{208F1EAB-B3C5-449B-813A-441FD87E35B0}" type="parTrans" cxnId="{E4370484-C438-405A-BF42-465493360491}">
      <dgm:prSet/>
      <dgm:spPr/>
      <dgm:t>
        <a:bodyPr/>
        <a:lstStyle/>
        <a:p>
          <a:endParaRPr lang="es-GT"/>
        </a:p>
      </dgm:t>
    </dgm:pt>
    <dgm:pt modelId="{95372B42-04D5-4E3B-984C-79DC877DEFD5}" type="sibTrans" cxnId="{E4370484-C438-405A-BF42-465493360491}">
      <dgm:prSet/>
      <dgm:spPr>
        <a:solidFill>
          <a:srgbClr val="F1250F"/>
        </a:solidFill>
      </dgm:spPr>
      <dgm:t>
        <a:bodyPr/>
        <a:lstStyle/>
        <a:p>
          <a:endParaRPr lang="es-GT"/>
        </a:p>
      </dgm:t>
    </dgm:pt>
    <dgm:pt modelId="{F6CD3AA1-2717-43A9-940B-583921A678E9}">
      <dgm:prSet phldrT="[Texto]" phldr="0" custT="1"/>
      <dgm:spPr/>
      <dgm:t>
        <a:bodyPr vert="horz" wrap="square"/>
        <a:lstStyle/>
        <a:p>
          <a:pPr>
            <a:lnSpc>
              <a:spcPct val="100000"/>
            </a:lnSpc>
            <a:spcBef>
              <a:spcPct val="0"/>
            </a:spcBef>
            <a:spcAft>
              <a:spcPct val="35000"/>
            </a:spcAft>
          </a:pPr>
          <a:r>
            <a:rPr lang="es-GT" sz="1800" dirty="0"/>
            <a:t>DISABILITY</a:t>
          </a:r>
        </a:p>
      </dgm:t>
    </dgm:pt>
    <dgm:pt modelId="{25030158-1C27-4D29-9935-90C339D0D056}" type="parTrans" cxnId="{A29C92A1-4DE9-4179-BF1A-112D49D7DF7B}">
      <dgm:prSet/>
      <dgm:spPr/>
      <dgm:t>
        <a:bodyPr/>
        <a:lstStyle/>
        <a:p>
          <a:endParaRPr lang="es-GT"/>
        </a:p>
      </dgm:t>
    </dgm:pt>
    <dgm:pt modelId="{CF094482-4064-4B4B-BB7E-F75B68FFEC0A}" type="sibTrans" cxnId="{A29C92A1-4DE9-4179-BF1A-112D49D7DF7B}">
      <dgm:prSet/>
      <dgm:spPr/>
      <dgm:t>
        <a:bodyPr/>
        <a:lstStyle/>
        <a:p>
          <a:endParaRPr lang="es-GT"/>
        </a:p>
      </dgm:t>
    </dgm:pt>
    <dgm:pt modelId="{23694D9A-99A4-4157-BD1A-F7D5E1BCB4B0}" type="pres">
      <dgm:prSet presAssocID="{CE5E41C2-06D1-43F6-9023-467FCB848D83}" presName="linearFlow" presStyleCnt="0">
        <dgm:presLayoutVars>
          <dgm:dir/>
          <dgm:resizeHandles val="exact"/>
        </dgm:presLayoutVars>
      </dgm:prSet>
      <dgm:spPr/>
    </dgm:pt>
    <dgm:pt modelId="{448D8D18-0C2F-4253-902A-1463F8118BE8}" type="pres">
      <dgm:prSet presAssocID="{282CCB29-9F51-4BAD-A83D-5C9A1F60001B}" presName="node" presStyleLbl="node1" presStyleIdx="0" presStyleCnt="4" custScaleX="128307" custScaleY="138963">
        <dgm:presLayoutVars>
          <dgm:bulletEnabled val="1"/>
        </dgm:presLayoutVars>
      </dgm:prSet>
      <dgm:spPr/>
    </dgm:pt>
    <dgm:pt modelId="{B0293DC2-F461-449A-8F51-551D2078E3C3}" type="pres">
      <dgm:prSet presAssocID="{F76CF945-EA82-45B9-9BDC-C2C0E1571B36}" presName="spacerL" presStyleCnt="0"/>
      <dgm:spPr/>
    </dgm:pt>
    <dgm:pt modelId="{15BA57E3-814B-4B3F-B59C-2CDC6E9A59C4}" type="pres">
      <dgm:prSet presAssocID="{F76CF945-EA82-45B9-9BDC-C2C0E1571B36}" presName="sibTrans" presStyleLbl="sibTrans2D1" presStyleIdx="0" presStyleCnt="3"/>
      <dgm:spPr/>
    </dgm:pt>
    <dgm:pt modelId="{D3716D8F-58B5-4D4C-B89F-13E9A54B2BF5}" type="pres">
      <dgm:prSet presAssocID="{F76CF945-EA82-45B9-9BDC-C2C0E1571B36}" presName="spacerR" presStyleCnt="0"/>
      <dgm:spPr/>
    </dgm:pt>
    <dgm:pt modelId="{A341ABF0-A07F-4666-BFDF-EAD908349C31}" type="pres">
      <dgm:prSet presAssocID="{20D9EDB9-FD6D-4209-8868-895627592124}" presName="node" presStyleLbl="node1" presStyleIdx="1" presStyleCnt="4" custScaleX="139602" custScaleY="135821">
        <dgm:presLayoutVars>
          <dgm:bulletEnabled val="1"/>
        </dgm:presLayoutVars>
      </dgm:prSet>
      <dgm:spPr/>
    </dgm:pt>
    <dgm:pt modelId="{ADC613C7-7C80-466F-BA02-13467E3B403C}" type="pres">
      <dgm:prSet presAssocID="{EEC568EE-D613-485D-B896-DC4C105E64F7}" presName="spacerL" presStyleCnt="0"/>
      <dgm:spPr/>
    </dgm:pt>
    <dgm:pt modelId="{9A31EA9C-628E-4475-9E7D-96775F8A5625}" type="pres">
      <dgm:prSet presAssocID="{EEC568EE-D613-485D-B896-DC4C105E64F7}" presName="sibTrans" presStyleLbl="sibTrans2D1" presStyleIdx="1" presStyleCnt="3"/>
      <dgm:spPr/>
    </dgm:pt>
    <dgm:pt modelId="{3AA26EAC-3644-4214-889B-1528209216BC}" type="pres">
      <dgm:prSet presAssocID="{EEC568EE-D613-485D-B896-DC4C105E64F7}" presName="spacerR" presStyleCnt="0"/>
      <dgm:spPr/>
    </dgm:pt>
    <dgm:pt modelId="{D75051ED-F6F6-4608-A156-DD393C4555C4}" type="pres">
      <dgm:prSet presAssocID="{205BA1BA-0522-49E0-871F-17A9EDC38C7F}" presName="node" presStyleLbl="node1" presStyleIdx="2" presStyleCnt="4" custScaleX="118411" custScaleY="142653">
        <dgm:presLayoutVars>
          <dgm:bulletEnabled val="1"/>
        </dgm:presLayoutVars>
      </dgm:prSet>
      <dgm:spPr/>
    </dgm:pt>
    <dgm:pt modelId="{50FBB889-8E22-4B06-9CDE-A5ABB8BA413D}" type="pres">
      <dgm:prSet presAssocID="{95372B42-04D5-4E3B-984C-79DC877DEFD5}" presName="spacerL" presStyleCnt="0"/>
      <dgm:spPr/>
    </dgm:pt>
    <dgm:pt modelId="{179763AC-24E1-4E60-AD87-66CEC623171A}" type="pres">
      <dgm:prSet presAssocID="{95372B42-04D5-4E3B-984C-79DC877DEFD5}" presName="sibTrans" presStyleLbl="sibTrans2D1" presStyleIdx="2" presStyleCnt="3"/>
      <dgm:spPr/>
    </dgm:pt>
    <dgm:pt modelId="{E46445FE-F2A2-4050-A4FD-945F1868118D}" type="pres">
      <dgm:prSet presAssocID="{95372B42-04D5-4E3B-984C-79DC877DEFD5}" presName="spacerR" presStyleCnt="0"/>
      <dgm:spPr/>
    </dgm:pt>
    <dgm:pt modelId="{A9DE14F9-43A4-449A-A118-50CCE2D66965}" type="pres">
      <dgm:prSet presAssocID="{F6CD3AA1-2717-43A9-940B-583921A678E9}" presName="node" presStyleLbl="node1" presStyleIdx="3" presStyleCnt="4" custScaleX="140397" custScaleY="111456" custLinFactNeighborX="-10391" custLinFactNeighborY="-1425">
        <dgm:presLayoutVars>
          <dgm:bulletEnabled val="1"/>
        </dgm:presLayoutVars>
      </dgm:prSet>
      <dgm:spPr/>
    </dgm:pt>
  </dgm:ptLst>
  <dgm:cxnLst>
    <dgm:cxn modelId="{CAD6451A-D637-4B87-9888-23BAEFB92171}" type="presOf" srcId="{EEC568EE-D613-485D-B896-DC4C105E64F7}" destId="{9A31EA9C-628E-4475-9E7D-96775F8A5625}" srcOrd="0" destOrd="0" presId="urn:microsoft.com/office/officeart/2005/8/layout/equation1"/>
    <dgm:cxn modelId="{7512DD38-5A76-45A3-A0D3-E7A1C352E388}" srcId="{CE5E41C2-06D1-43F6-9023-467FCB848D83}" destId="{282CCB29-9F51-4BAD-A83D-5C9A1F60001B}" srcOrd="0" destOrd="0" parTransId="{45FE20E4-9A31-42D1-9000-C26F49141694}" sibTransId="{F76CF945-EA82-45B9-9BDC-C2C0E1571B36}"/>
    <dgm:cxn modelId="{BCDC5848-DF9B-4F84-9470-65151D5A8B17}" srcId="{CE5E41C2-06D1-43F6-9023-467FCB848D83}" destId="{20D9EDB9-FD6D-4209-8868-895627592124}" srcOrd="1" destOrd="0" parTransId="{5CE93862-5637-417A-AFC4-EC2ED44DED1F}" sibTransId="{EEC568EE-D613-485D-B896-DC4C105E64F7}"/>
    <dgm:cxn modelId="{7685DF4E-F174-43F3-AFE2-7151BA9138F4}" type="presOf" srcId="{282CCB29-9F51-4BAD-A83D-5C9A1F60001B}" destId="{448D8D18-0C2F-4253-902A-1463F8118BE8}" srcOrd="0" destOrd="0" presId="urn:microsoft.com/office/officeart/2005/8/layout/equation1"/>
    <dgm:cxn modelId="{CD78035A-679F-435B-AAD4-AA676F26F0C6}" type="presOf" srcId="{F6CD3AA1-2717-43A9-940B-583921A678E9}" destId="{A9DE14F9-43A4-449A-A118-50CCE2D66965}" srcOrd="0" destOrd="0" presId="urn:microsoft.com/office/officeart/2005/8/layout/equation1"/>
    <dgm:cxn modelId="{CBF51366-6460-40E4-99E3-A767AF16ED49}" type="presOf" srcId="{95372B42-04D5-4E3B-984C-79DC877DEFD5}" destId="{179763AC-24E1-4E60-AD87-66CEC623171A}" srcOrd="0" destOrd="0" presId="urn:microsoft.com/office/officeart/2005/8/layout/equation1"/>
    <dgm:cxn modelId="{3250917D-3BAD-404F-BE9B-036654B9599C}" type="presOf" srcId="{205BA1BA-0522-49E0-871F-17A9EDC38C7F}" destId="{D75051ED-F6F6-4608-A156-DD393C4555C4}" srcOrd="0" destOrd="0" presId="urn:microsoft.com/office/officeart/2005/8/layout/equation1"/>
    <dgm:cxn modelId="{E4370484-C438-405A-BF42-465493360491}" srcId="{CE5E41C2-06D1-43F6-9023-467FCB848D83}" destId="{205BA1BA-0522-49E0-871F-17A9EDC38C7F}" srcOrd="2" destOrd="0" parTransId="{208F1EAB-B3C5-449B-813A-441FD87E35B0}" sibTransId="{95372B42-04D5-4E3B-984C-79DC877DEFD5}"/>
    <dgm:cxn modelId="{A29C92A1-4DE9-4179-BF1A-112D49D7DF7B}" srcId="{CE5E41C2-06D1-43F6-9023-467FCB848D83}" destId="{F6CD3AA1-2717-43A9-940B-583921A678E9}" srcOrd="3" destOrd="0" parTransId="{25030158-1C27-4D29-9935-90C339D0D056}" sibTransId="{CF094482-4064-4B4B-BB7E-F75B68FFEC0A}"/>
    <dgm:cxn modelId="{22BED4C8-9E8E-418C-AF47-B154C90B2699}" type="presOf" srcId="{CE5E41C2-06D1-43F6-9023-467FCB848D83}" destId="{23694D9A-99A4-4157-BD1A-F7D5E1BCB4B0}" srcOrd="0" destOrd="0" presId="urn:microsoft.com/office/officeart/2005/8/layout/equation1"/>
    <dgm:cxn modelId="{47A209D4-8010-436B-BFAC-BC7EE01EBF7A}" type="presOf" srcId="{20D9EDB9-FD6D-4209-8868-895627592124}" destId="{A341ABF0-A07F-4666-BFDF-EAD908349C31}" srcOrd="0" destOrd="0" presId="urn:microsoft.com/office/officeart/2005/8/layout/equation1"/>
    <dgm:cxn modelId="{234584DD-D1ED-4268-8EFD-21659CE91715}" type="presOf" srcId="{F76CF945-EA82-45B9-9BDC-C2C0E1571B36}" destId="{15BA57E3-814B-4B3F-B59C-2CDC6E9A59C4}" srcOrd="0" destOrd="0" presId="urn:microsoft.com/office/officeart/2005/8/layout/equation1"/>
    <dgm:cxn modelId="{E42ABEB8-C8E1-4B76-88FD-DF61402B04B4}" type="presParOf" srcId="{23694D9A-99A4-4157-BD1A-F7D5E1BCB4B0}" destId="{448D8D18-0C2F-4253-902A-1463F8118BE8}" srcOrd="0" destOrd="0" presId="urn:microsoft.com/office/officeart/2005/8/layout/equation1"/>
    <dgm:cxn modelId="{5D8F4E97-CEB9-4EB4-88E6-4D21F7497E38}" type="presParOf" srcId="{23694D9A-99A4-4157-BD1A-F7D5E1BCB4B0}" destId="{B0293DC2-F461-449A-8F51-551D2078E3C3}" srcOrd="1" destOrd="0" presId="urn:microsoft.com/office/officeart/2005/8/layout/equation1"/>
    <dgm:cxn modelId="{60E15497-9C9A-4367-A33D-1C8433963606}" type="presParOf" srcId="{23694D9A-99A4-4157-BD1A-F7D5E1BCB4B0}" destId="{15BA57E3-814B-4B3F-B59C-2CDC6E9A59C4}" srcOrd="2" destOrd="0" presId="urn:microsoft.com/office/officeart/2005/8/layout/equation1"/>
    <dgm:cxn modelId="{ED8418F1-BDB6-4AD4-BF5B-3C3A34E0CF4A}" type="presParOf" srcId="{23694D9A-99A4-4157-BD1A-F7D5E1BCB4B0}" destId="{D3716D8F-58B5-4D4C-B89F-13E9A54B2BF5}" srcOrd="3" destOrd="0" presId="urn:microsoft.com/office/officeart/2005/8/layout/equation1"/>
    <dgm:cxn modelId="{1BC5347F-E456-4F45-AE9E-174C2B873375}" type="presParOf" srcId="{23694D9A-99A4-4157-BD1A-F7D5E1BCB4B0}" destId="{A341ABF0-A07F-4666-BFDF-EAD908349C31}" srcOrd="4" destOrd="0" presId="urn:microsoft.com/office/officeart/2005/8/layout/equation1"/>
    <dgm:cxn modelId="{93C495DC-78D4-442D-B026-C9BD519F57DB}" type="presParOf" srcId="{23694D9A-99A4-4157-BD1A-F7D5E1BCB4B0}" destId="{ADC613C7-7C80-466F-BA02-13467E3B403C}" srcOrd="5" destOrd="0" presId="urn:microsoft.com/office/officeart/2005/8/layout/equation1"/>
    <dgm:cxn modelId="{4F84865E-97E8-4470-B081-A129599E6CF6}" type="presParOf" srcId="{23694D9A-99A4-4157-BD1A-F7D5E1BCB4B0}" destId="{9A31EA9C-628E-4475-9E7D-96775F8A5625}" srcOrd="6" destOrd="0" presId="urn:microsoft.com/office/officeart/2005/8/layout/equation1"/>
    <dgm:cxn modelId="{80874E04-CFD5-4770-822E-BA8A9AF1AF57}" type="presParOf" srcId="{23694D9A-99A4-4157-BD1A-F7D5E1BCB4B0}" destId="{3AA26EAC-3644-4214-889B-1528209216BC}" srcOrd="7" destOrd="0" presId="urn:microsoft.com/office/officeart/2005/8/layout/equation1"/>
    <dgm:cxn modelId="{5488086C-FA97-4678-80B3-47C864302EBA}" type="presParOf" srcId="{23694D9A-99A4-4157-BD1A-F7D5E1BCB4B0}" destId="{D75051ED-F6F6-4608-A156-DD393C4555C4}" srcOrd="8" destOrd="0" presId="urn:microsoft.com/office/officeart/2005/8/layout/equation1"/>
    <dgm:cxn modelId="{A9E59273-78ED-49E9-892F-81C18060A797}" type="presParOf" srcId="{23694D9A-99A4-4157-BD1A-F7D5E1BCB4B0}" destId="{50FBB889-8E22-4B06-9CDE-A5ABB8BA413D}" srcOrd="9" destOrd="0" presId="urn:microsoft.com/office/officeart/2005/8/layout/equation1"/>
    <dgm:cxn modelId="{3F74CEDF-4414-4A0E-B747-184B12654EEA}" type="presParOf" srcId="{23694D9A-99A4-4157-BD1A-F7D5E1BCB4B0}" destId="{179763AC-24E1-4E60-AD87-66CEC623171A}" srcOrd="10" destOrd="0" presId="urn:microsoft.com/office/officeart/2005/8/layout/equation1"/>
    <dgm:cxn modelId="{F2C41749-99A4-44DB-A7C1-5A276D3FF699}" type="presParOf" srcId="{23694D9A-99A4-4157-BD1A-F7D5E1BCB4B0}" destId="{E46445FE-F2A2-4050-A4FD-945F1868118D}" srcOrd="11" destOrd="0" presId="urn:microsoft.com/office/officeart/2005/8/layout/equation1"/>
    <dgm:cxn modelId="{DD6847EE-E05B-4BEA-8564-47ABFCE52954}" type="presParOf" srcId="{23694D9A-99A4-4157-BD1A-F7D5E1BCB4B0}" destId="{A9DE14F9-43A4-449A-A118-50CCE2D66965}" srcOrd="12"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F8332B-D479-4A54-8FED-5646BBA2B500}" type="doc">
      <dgm:prSet loTypeId="urn:microsoft.com/office/officeart/2005/8/layout/default#3" loCatId="list" qsTypeId="urn:microsoft.com/office/officeart/2005/8/quickstyle/simple1#5" qsCatId="simple" csTypeId="urn:microsoft.com/office/officeart/2005/8/colors/accent1_2#3" csCatId="accent1" phldr="1"/>
      <dgm:spPr/>
      <dgm:t>
        <a:bodyPr/>
        <a:lstStyle/>
        <a:p>
          <a:endParaRPr lang="es-ES"/>
        </a:p>
      </dgm:t>
    </dgm:pt>
    <dgm:pt modelId="{B9887F74-33C1-4F10-9ED6-162ABCD7B3FF}">
      <dgm:prSet phldr="0" custT="0"/>
      <dgm:spPr/>
      <dgm:t>
        <a:bodyPr vert="horz" wrap="square"/>
        <a:lstStyle/>
        <a:p>
          <a:pPr rtl="0">
            <a:lnSpc>
              <a:spcPct val="100000"/>
            </a:lnSpc>
            <a:spcBef>
              <a:spcPct val="0"/>
            </a:spcBef>
            <a:spcAft>
              <a:spcPct val="35000"/>
            </a:spcAft>
          </a:pPr>
          <a:r>
            <a:rPr lang="es-GT" dirty="0"/>
            <a:t>It is that situation or state of motor deficiency, in which there is a circumstance that prevents or hinders to a great extent, the freedom and full functionality in the execution of their movements. They are due to one or several anomalies in the functioning of the bone-articular, muscular or nervous system. They can be transitory or permanent.</a:t>
          </a:r>
        </a:p>
      </dgm:t>
    </dgm:pt>
    <dgm:pt modelId="{3C043F4F-BEE0-4047-92EA-FF239C0B15A5}" type="parTrans" cxnId="{925E0E62-5539-4F93-8476-CA169861D22F}">
      <dgm:prSet/>
      <dgm:spPr/>
      <dgm:t>
        <a:bodyPr/>
        <a:lstStyle/>
        <a:p>
          <a:endParaRPr lang="es-ES"/>
        </a:p>
      </dgm:t>
    </dgm:pt>
    <dgm:pt modelId="{9BB8E41C-747D-492E-AF89-510B7C88F056}" type="sibTrans" cxnId="{925E0E62-5539-4F93-8476-CA169861D22F}">
      <dgm:prSet/>
      <dgm:spPr/>
      <dgm:t>
        <a:bodyPr/>
        <a:lstStyle/>
        <a:p>
          <a:endParaRPr lang="es-ES"/>
        </a:p>
      </dgm:t>
    </dgm:pt>
    <dgm:pt modelId="{83E05782-DA3B-42E6-9E7B-E48AA6E97A51}" type="pres">
      <dgm:prSet presAssocID="{63F8332B-D479-4A54-8FED-5646BBA2B500}" presName="diagram" presStyleCnt="0">
        <dgm:presLayoutVars>
          <dgm:dir/>
          <dgm:resizeHandles val="exact"/>
        </dgm:presLayoutVars>
      </dgm:prSet>
      <dgm:spPr/>
    </dgm:pt>
    <dgm:pt modelId="{D6C17B8E-5373-484D-BD41-4BBB5ECCE201}" type="pres">
      <dgm:prSet presAssocID="{B9887F74-33C1-4F10-9ED6-162ABCD7B3FF}" presName="node" presStyleLbl="node1" presStyleIdx="0" presStyleCnt="1" custScaleX="141769">
        <dgm:presLayoutVars>
          <dgm:bulletEnabled val="1"/>
        </dgm:presLayoutVars>
      </dgm:prSet>
      <dgm:spPr/>
    </dgm:pt>
  </dgm:ptLst>
  <dgm:cxnLst>
    <dgm:cxn modelId="{925E0E62-5539-4F93-8476-CA169861D22F}" srcId="{63F8332B-D479-4A54-8FED-5646BBA2B500}" destId="{B9887F74-33C1-4F10-9ED6-162ABCD7B3FF}" srcOrd="0" destOrd="0" parTransId="{3C043F4F-BEE0-4047-92EA-FF239C0B15A5}" sibTransId="{9BB8E41C-747D-492E-AF89-510B7C88F056}"/>
    <dgm:cxn modelId="{E5199381-8BF4-4390-8474-B1466CA383B9}" type="presOf" srcId="{B9887F74-33C1-4F10-9ED6-162ABCD7B3FF}" destId="{D6C17B8E-5373-484D-BD41-4BBB5ECCE201}" srcOrd="0" destOrd="0" presId="urn:microsoft.com/office/officeart/2005/8/layout/default#3"/>
    <dgm:cxn modelId="{5A7D66A4-A667-43D3-9D1D-C2163BFBB634}" type="presOf" srcId="{63F8332B-D479-4A54-8FED-5646BBA2B500}" destId="{83E05782-DA3B-42E6-9E7B-E48AA6E97A51}" srcOrd="0" destOrd="0" presId="urn:microsoft.com/office/officeart/2005/8/layout/default#3"/>
    <dgm:cxn modelId="{0B005185-7D62-4507-B996-7F8456E01DE3}" type="presParOf" srcId="{83E05782-DA3B-42E6-9E7B-E48AA6E97A51}" destId="{D6C17B8E-5373-484D-BD41-4BBB5ECCE201}" srcOrd="0"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D9FA43-2DD2-42A2-B1AD-AB1B9547A139}" type="doc">
      <dgm:prSet loTypeId="urn:microsoft.com/office/officeart/2005/8/layout/pyramid2#1" loCatId="list" qsTypeId="urn:microsoft.com/office/officeart/2005/8/quickstyle/simple1#6" qsCatId="simple" csTypeId="urn:microsoft.com/office/officeart/2005/8/colors/accent1_2#4" csCatId="accent1" phldr="1"/>
      <dgm:spPr/>
      <dgm:t>
        <a:bodyPr/>
        <a:lstStyle/>
        <a:p>
          <a:endParaRPr lang="es-GT"/>
        </a:p>
      </dgm:t>
    </dgm:pt>
    <dgm:pt modelId="{0166086A-4631-40EC-B04D-60644D9A2A3D}">
      <dgm:prSet phldrT="[Texto]" phldr="0" custT="0"/>
      <dgm:spPr/>
      <dgm:t>
        <a:bodyPr vert="horz" wrap="square"/>
        <a:lstStyle/>
        <a:p>
          <a:pPr>
            <a:lnSpc>
              <a:spcPct val="100000"/>
            </a:lnSpc>
            <a:spcBef>
              <a:spcPct val="0"/>
            </a:spcBef>
            <a:spcAft>
              <a:spcPct val="35000"/>
            </a:spcAft>
          </a:pPr>
          <a:r>
            <a:rPr lang="es-GT" dirty="0"/>
            <a:t>Muscular Origin</a:t>
          </a:r>
        </a:p>
      </dgm:t>
    </dgm:pt>
    <dgm:pt modelId="{28C2E973-62D8-465D-B154-196BB09F526F}" type="parTrans" cxnId="{CF319C00-3784-4F04-9BDE-FB91FDB6AA52}">
      <dgm:prSet/>
      <dgm:spPr/>
      <dgm:t>
        <a:bodyPr/>
        <a:lstStyle/>
        <a:p>
          <a:endParaRPr lang="es-GT"/>
        </a:p>
      </dgm:t>
    </dgm:pt>
    <dgm:pt modelId="{14E35449-D710-418E-BE84-E7922873DD8C}" type="sibTrans" cxnId="{CF319C00-3784-4F04-9BDE-FB91FDB6AA52}">
      <dgm:prSet/>
      <dgm:spPr/>
      <dgm:t>
        <a:bodyPr/>
        <a:lstStyle/>
        <a:p>
          <a:endParaRPr lang="es-GT"/>
        </a:p>
      </dgm:t>
    </dgm:pt>
    <dgm:pt modelId="{D265F339-9156-418A-BF0D-74F6339FB73D}">
      <dgm:prSet phldrT="[Texto]" phldr="0" custT="0"/>
      <dgm:spPr/>
      <dgm:t>
        <a:bodyPr vert="horz" wrap="square"/>
        <a:lstStyle/>
        <a:p>
          <a:pPr>
            <a:lnSpc>
              <a:spcPct val="100000"/>
            </a:lnSpc>
            <a:spcBef>
              <a:spcPct val="0"/>
            </a:spcBef>
            <a:spcAft>
              <a:spcPct val="35000"/>
            </a:spcAft>
          </a:pPr>
          <a:r>
            <a:rPr lang="es-GT" dirty="0"/>
            <a:t>Cerebral origin</a:t>
          </a:r>
        </a:p>
      </dgm:t>
    </dgm:pt>
    <dgm:pt modelId="{D017D7FB-48E6-4629-9D1D-A93709505AA1}" type="parTrans" cxnId="{CA30AA8F-772C-4494-8273-C6955A72294C}">
      <dgm:prSet/>
      <dgm:spPr/>
      <dgm:t>
        <a:bodyPr/>
        <a:lstStyle/>
        <a:p>
          <a:endParaRPr lang="es-GT"/>
        </a:p>
      </dgm:t>
    </dgm:pt>
    <dgm:pt modelId="{7C365FCA-49CF-48CD-A035-9BF2427DC947}" type="sibTrans" cxnId="{CA30AA8F-772C-4494-8273-C6955A72294C}">
      <dgm:prSet/>
      <dgm:spPr/>
      <dgm:t>
        <a:bodyPr/>
        <a:lstStyle/>
        <a:p>
          <a:endParaRPr lang="es-GT"/>
        </a:p>
      </dgm:t>
    </dgm:pt>
    <dgm:pt modelId="{155AA836-E37C-4923-B8CC-D8C880207D9B}">
      <dgm:prSet phldrT="[Texto]" phldr="0" custT="0"/>
      <dgm:spPr/>
      <dgm:t>
        <a:bodyPr vert="horz" wrap="square"/>
        <a:lstStyle/>
        <a:p>
          <a:pPr>
            <a:lnSpc>
              <a:spcPct val="100000"/>
            </a:lnSpc>
            <a:spcBef>
              <a:spcPct val="0"/>
            </a:spcBef>
            <a:spcAft>
              <a:spcPct val="35000"/>
            </a:spcAft>
          </a:pPr>
          <a:r>
            <a:rPr lang="es-GT" dirty="0"/>
            <a:t>Spinal Origin</a:t>
          </a:r>
        </a:p>
      </dgm:t>
    </dgm:pt>
    <dgm:pt modelId="{CFCF725B-893D-4075-816E-9DE3C3E935B8}" type="parTrans" cxnId="{03EE5124-7F87-44AA-98C2-45634B9743EC}">
      <dgm:prSet/>
      <dgm:spPr/>
      <dgm:t>
        <a:bodyPr/>
        <a:lstStyle/>
        <a:p>
          <a:endParaRPr lang="es-GT"/>
        </a:p>
      </dgm:t>
    </dgm:pt>
    <dgm:pt modelId="{7B2FAC3B-A328-4CB3-962F-A512671004B6}" type="sibTrans" cxnId="{03EE5124-7F87-44AA-98C2-45634B9743EC}">
      <dgm:prSet/>
      <dgm:spPr/>
      <dgm:t>
        <a:bodyPr/>
        <a:lstStyle/>
        <a:p>
          <a:endParaRPr lang="es-GT"/>
        </a:p>
      </dgm:t>
    </dgm:pt>
    <dgm:pt modelId="{885911FD-5497-4C49-840C-2D944690CE11}">
      <dgm:prSet phldrT="[Texto]" phldr="0" custT="0"/>
      <dgm:spPr/>
      <dgm:t>
        <a:bodyPr vert="horz" wrap="square"/>
        <a:lstStyle/>
        <a:p>
          <a:pPr>
            <a:lnSpc>
              <a:spcPct val="100000"/>
            </a:lnSpc>
            <a:spcBef>
              <a:spcPct val="0"/>
            </a:spcBef>
            <a:spcAft>
              <a:spcPct val="35000"/>
            </a:spcAft>
          </a:pPr>
          <a:r>
            <a:rPr lang="es-GT" dirty="0"/>
            <a:t>Bone-articular origin</a:t>
          </a:r>
        </a:p>
      </dgm:t>
    </dgm:pt>
    <dgm:pt modelId="{226F56AC-241C-40F9-A6F6-5AB7BADB6F46}" type="parTrans" cxnId="{8FBE98CB-EC10-43F3-B18E-99581DD530C4}">
      <dgm:prSet/>
      <dgm:spPr/>
      <dgm:t>
        <a:bodyPr/>
        <a:lstStyle/>
        <a:p>
          <a:endParaRPr lang="es-GT"/>
        </a:p>
      </dgm:t>
    </dgm:pt>
    <dgm:pt modelId="{1C15F1F3-67EA-44CD-811E-71D25902F274}" type="sibTrans" cxnId="{8FBE98CB-EC10-43F3-B18E-99581DD530C4}">
      <dgm:prSet/>
      <dgm:spPr/>
      <dgm:t>
        <a:bodyPr/>
        <a:lstStyle/>
        <a:p>
          <a:endParaRPr lang="es-GT"/>
        </a:p>
      </dgm:t>
    </dgm:pt>
    <dgm:pt modelId="{996003BB-49A5-450A-92FD-F44C1A8F7A60}" type="pres">
      <dgm:prSet presAssocID="{85D9FA43-2DD2-42A2-B1AD-AB1B9547A139}" presName="compositeShape" presStyleCnt="0">
        <dgm:presLayoutVars>
          <dgm:dir/>
          <dgm:resizeHandles/>
        </dgm:presLayoutVars>
      </dgm:prSet>
      <dgm:spPr/>
    </dgm:pt>
    <dgm:pt modelId="{A858A6FC-1CEF-4DAF-BABA-C6F70BE90C3D}" type="pres">
      <dgm:prSet presAssocID="{85D9FA43-2DD2-42A2-B1AD-AB1B9547A139}" presName="pyramid" presStyleLbl="node1" presStyleIdx="0" presStyleCnt="1"/>
      <dgm:spPr>
        <a:solidFill>
          <a:srgbClr val="DD8D6D"/>
        </a:solidFill>
      </dgm:spPr>
    </dgm:pt>
    <dgm:pt modelId="{9164FC1F-DEC4-4E81-A4EC-419830D8A24D}" type="pres">
      <dgm:prSet presAssocID="{85D9FA43-2DD2-42A2-B1AD-AB1B9547A139}" presName="theList" presStyleCnt="0"/>
      <dgm:spPr/>
    </dgm:pt>
    <dgm:pt modelId="{05B47EB8-03C0-4292-BF7D-D87E597B0BBF}" type="pres">
      <dgm:prSet presAssocID="{0166086A-4631-40EC-B04D-60644D9A2A3D}" presName="aNode" presStyleLbl="fgAcc1" presStyleIdx="0" presStyleCnt="4">
        <dgm:presLayoutVars>
          <dgm:bulletEnabled val="1"/>
        </dgm:presLayoutVars>
      </dgm:prSet>
      <dgm:spPr/>
    </dgm:pt>
    <dgm:pt modelId="{057AC751-E88A-4C9F-884A-DAB2A56B3D82}" type="pres">
      <dgm:prSet presAssocID="{0166086A-4631-40EC-B04D-60644D9A2A3D}" presName="aSpace" presStyleCnt="0"/>
      <dgm:spPr/>
    </dgm:pt>
    <dgm:pt modelId="{F8EF7AD2-61C2-4C8B-A692-B7F678AFAC72}" type="pres">
      <dgm:prSet presAssocID="{D265F339-9156-418A-BF0D-74F6339FB73D}" presName="aNode" presStyleLbl="fgAcc1" presStyleIdx="1" presStyleCnt="4">
        <dgm:presLayoutVars>
          <dgm:bulletEnabled val="1"/>
        </dgm:presLayoutVars>
      </dgm:prSet>
      <dgm:spPr/>
    </dgm:pt>
    <dgm:pt modelId="{A7F009F6-8B9C-4657-9B76-192D9990F17E}" type="pres">
      <dgm:prSet presAssocID="{D265F339-9156-418A-BF0D-74F6339FB73D}" presName="aSpace" presStyleCnt="0"/>
      <dgm:spPr/>
    </dgm:pt>
    <dgm:pt modelId="{8DF49EB8-A8CE-43A1-A6B9-95C68906081E}" type="pres">
      <dgm:prSet presAssocID="{155AA836-E37C-4923-B8CC-D8C880207D9B}" presName="aNode" presStyleLbl="fgAcc1" presStyleIdx="2" presStyleCnt="4">
        <dgm:presLayoutVars>
          <dgm:bulletEnabled val="1"/>
        </dgm:presLayoutVars>
      </dgm:prSet>
      <dgm:spPr/>
    </dgm:pt>
    <dgm:pt modelId="{250AD73F-8A61-4409-B278-DF0CA38A6422}" type="pres">
      <dgm:prSet presAssocID="{155AA836-E37C-4923-B8CC-D8C880207D9B}" presName="aSpace" presStyleCnt="0"/>
      <dgm:spPr/>
    </dgm:pt>
    <dgm:pt modelId="{DBB5A4EF-B8A5-4E30-8D7F-E6E2203D1BD4}" type="pres">
      <dgm:prSet presAssocID="{885911FD-5497-4C49-840C-2D944690CE11}" presName="aNode" presStyleLbl="fgAcc1" presStyleIdx="3" presStyleCnt="4">
        <dgm:presLayoutVars>
          <dgm:bulletEnabled val="1"/>
        </dgm:presLayoutVars>
      </dgm:prSet>
      <dgm:spPr/>
    </dgm:pt>
    <dgm:pt modelId="{BE5EF1E2-757F-43C4-94AA-DDD15FA893BD}" type="pres">
      <dgm:prSet presAssocID="{885911FD-5497-4C49-840C-2D944690CE11}" presName="aSpace" presStyleCnt="0"/>
      <dgm:spPr/>
    </dgm:pt>
  </dgm:ptLst>
  <dgm:cxnLst>
    <dgm:cxn modelId="{CF319C00-3784-4F04-9BDE-FB91FDB6AA52}" srcId="{85D9FA43-2DD2-42A2-B1AD-AB1B9547A139}" destId="{0166086A-4631-40EC-B04D-60644D9A2A3D}" srcOrd="0" destOrd="0" parTransId="{28C2E973-62D8-465D-B154-196BB09F526F}" sibTransId="{14E35449-D710-418E-BE84-E7922873DD8C}"/>
    <dgm:cxn modelId="{E908130B-858E-419B-A74C-17AE31E281BA}" type="presOf" srcId="{155AA836-E37C-4923-B8CC-D8C880207D9B}" destId="{8DF49EB8-A8CE-43A1-A6B9-95C68906081E}" srcOrd="0" destOrd="0" presId="urn:microsoft.com/office/officeart/2005/8/layout/pyramid2#1"/>
    <dgm:cxn modelId="{683D350C-DF04-418D-87AD-F48D98FAA5DE}" type="presOf" srcId="{885911FD-5497-4C49-840C-2D944690CE11}" destId="{DBB5A4EF-B8A5-4E30-8D7F-E6E2203D1BD4}" srcOrd="0" destOrd="0" presId="urn:microsoft.com/office/officeart/2005/8/layout/pyramid2#1"/>
    <dgm:cxn modelId="{C5A0901D-F77D-41AC-8E6C-4D03E73D7645}" type="presOf" srcId="{0166086A-4631-40EC-B04D-60644D9A2A3D}" destId="{05B47EB8-03C0-4292-BF7D-D87E597B0BBF}" srcOrd="0" destOrd="0" presId="urn:microsoft.com/office/officeart/2005/8/layout/pyramid2#1"/>
    <dgm:cxn modelId="{03EE5124-7F87-44AA-98C2-45634B9743EC}" srcId="{85D9FA43-2DD2-42A2-B1AD-AB1B9547A139}" destId="{155AA836-E37C-4923-B8CC-D8C880207D9B}" srcOrd="2" destOrd="0" parTransId="{CFCF725B-893D-4075-816E-9DE3C3E935B8}" sibTransId="{7B2FAC3B-A328-4CB3-962F-A512671004B6}"/>
    <dgm:cxn modelId="{CA30AA8F-772C-4494-8273-C6955A72294C}" srcId="{85D9FA43-2DD2-42A2-B1AD-AB1B9547A139}" destId="{D265F339-9156-418A-BF0D-74F6339FB73D}" srcOrd="1" destOrd="0" parTransId="{D017D7FB-48E6-4629-9D1D-A93709505AA1}" sibTransId="{7C365FCA-49CF-48CD-A035-9BF2427DC947}"/>
    <dgm:cxn modelId="{442BBAA6-4E8E-472A-84F5-5F3FC39C7606}" type="presOf" srcId="{D265F339-9156-418A-BF0D-74F6339FB73D}" destId="{F8EF7AD2-61C2-4C8B-A692-B7F678AFAC72}" srcOrd="0" destOrd="0" presId="urn:microsoft.com/office/officeart/2005/8/layout/pyramid2#1"/>
    <dgm:cxn modelId="{8FBE98CB-EC10-43F3-B18E-99581DD530C4}" srcId="{85D9FA43-2DD2-42A2-B1AD-AB1B9547A139}" destId="{885911FD-5497-4C49-840C-2D944690CE11}" srcOrd="3" destOrd="0" parTransId="{226F56AC-241C-40F9-A6F6-5AB7BADB6F46}" sibTransId="{1C15F1F3-67EA-44CD-811E-71D25902F274}"/>
    <dgm:cxn modelId="{C9C989D2-9E41-4B99-9939-74611D700560}" type="presOf" srcId="{85D9FA43-2DD2-42A2-B1AD-AB1B9547A139}" destId="{996003BB-49A5-450A-92FD-F44C1A8F7A60}" srcOrd="0" destOrd="0" presId="urn:microsoft.com/office/officeart/2005/8/layout/pyramid2#1"/>
    <dgm:cxn modelId="{7351B617-940E-4969-B1DB-AE85EC094305}" type="presParOf" srcId="{996003BB-49A5-450A-92FD-F44C1A8F7A60}" destId="{A858A6FC-1CEF-4DAF-BABA-C6F70BE90C3D}" srcOrd="0" destOrd="0" presId="urn:microsoft.com/office/officeart/2005/8/layout/pyramid2#1"/>
    <dgm:cxn modelId="{A9EC6EBD-6E19-4FE4-A0BE-EFF59AB44192}" type="presParOf" srcId="{996003BB-49A5-450A-92FD-F44C1A8F7A60}" destId="{9164FC1F-DEC4-4E81-A4EC-419830D8A24D}" srcOrd="1" destOrd="0" presId="urn:microsoft.com/office/officeart/2005/8/layout/pyramid2#1"/>
    <dgm:cxn modelId="{430DBECD-B037-4FBA-9549-192CAC9DA06B}" type="presParOf" srcId="{9164FC1F-DEC4-4E81-A4EC-419830D8A24D}" destId="{05B47EB8-03C0-4292-BF7D-D87E597B0BBF}" srcOrd="0" destOrd="0" presId="urn:microsoft.com/office/officeart/2005/8/layout/pyramid2#1"/>
    <dgm:cxn modelId="{84A66BA9-12F3-4ACD-A82E-AD9F12BCE652}" type="presParOf" srcId="{9164FC1F-DEC4-4E81-A4EC-419830D8A24D}" destId="{057AC751-E88A-4C9F-884A-DAB2A56B3D82}" srcOrd="1" destOrd="0" presId="urn:microsoft.com/office/officeart/2005/8/layout/pyramid2#1"/>
    <dgm:cxn modelId="{51AFAE9D-3512-42C1-B601-0511DB7CB4DC}" type="presParOf" srcId="{9164FC1F-DEC4-4E81-A4EC-419830D8A24D}" destId="{F8EF7AD2-61C2-4C8B-A692-B7F678AFAC72}" srcOrd="2" destOrd="0" presId="urn:microsoft.com/office/officeart/2005/8/layout/pyramid2#1"/>
    <dgm:cxn modelId="{F9589522-5A30-4C5F-A330-6F45F37B1BE1}" type="presParOf" srcId="{9164FC1F-DEC4-4E81-A4EC-419830D8A24D}" destId="{A7F009F6-8B9C-4657-9B76-192D9990F17E}" srcOrd="3" destOrd="0" presId="urn:microsoft.com/office/officeart/2005/8/layout/pyramid2#1"/>
    <dgm:cxn modelId="{1535520F-0F8E-4D8D-BAC1-AFC3ABF68DE8}" type="presParOf" srcId="{9164FC1F-DEC4-4E81-A4EC-419830D8A24D}" destId="{8DF49EB8-A8CE-43A1-A6B9-95C68906081E}" srcOrd="4" destOrd="0" presId="urn:microsoft.com/office/officeart/2005/8/layout/pyramid2#1"/>
    <dgm:cxn modelId="{0C607A83-DE92-4AFC-BA99-9E459422BD92}" type="presParOf" srcId="{9164FC1F-DEC4-4E81-A4EC-419830D8A24D}" destId="{250AD73F-8A61-4409-B278-DF0CA38A6422}" srcOrd="5" destOrd="0" presId="urn:microsoft.com/office/officeart/2005/8/layout/pyramid2#1"/>
    <dgm:cxn modelId="{AB1DD8FC-520E-4277-9B8B-D32E8D8228F0}" type="presParOf" srcId="{9164FC1F-DEC4-4E81-A4EC-419830D8A24D}" destId="{DBB5A4EF-B8A5-4E30-8D7F-E6E2203D1BD4}" srcOrd="6" destOrd="0" presId="urn:microsoft.com/office/officeart/2005/8/layout/pyramid2#1"/>
    <dgm:cxn modelId="{1D744123-B070-4084-B2CC-2A88895D30BA}" type="presParOf" srcId="{9164FC1F-DEC4-4E81-A4EC-419830D8A24D}" destId="{BE5EF1E2-757F-43C4-94AA-DDD15FA893BD}" srcOrd="7" destOrd="0" presId="urn:microsoft.com/office/officeart/2005/8/layout/pyramid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20DC0C-0421-4EC2-B143-E9C308FE902F}" type="doc">
      <dgm:prSet loTypeId="urn:microsoft.com/office/officeart/2005/8/layout/vList2#1" loCatId="list" qsTypeId="urn:microsoft.com/office/officeart/2005/8/quickstyle/simple1#7" qsCatId="simple" csTypeId="urn:microsoft.com/office/officeart/2005/8/colors/accent1_2#5" csCatId="accent1" phldr="1"/>
      <dgm:spPr/>
      <dgm:t>
        <a:bodyPr/>
        <a:lstStyle/>
        <a:p>
          <a:endParaRPr lang="es-GT"/>
        </a:p>
      </dgm:t>
    </dgm:pt>
    <dgm:pt modelId="{B577C7AF-2DE5-4333-B35B-92BE416578C4}">
      <dgm:prSet phldrT="[Texto]" phldr="0" custT="0"/>
      <dgm:spPr>
        <a:solidFill>
          <a:srgbClr val="FF0000"/>
        </a:solidFill>
      </dgm:spPr>
      <dgm:t>
        <a:bodyPr vert="horz" wrap="square"/>
        <a:lstStyle/>
        <a:p>
          <a:pPr>
            <a:lnSpc>
              <a:spcPct val="100000"/>
            </a:lnSpc>
            <a:spcBef>
              <a:spcPct val="0"/>
            </a:spcBef>
            <a:spcAft>
              <a:spcPct val="35000"/>
            </a:spcAft>
          </a:pPr>
          <a:r>
            <a:rPr lang="es-GT" dirty="0"/>
            <a:t>Motor</a:t>
          </a:r>
        </a:p>
      </dgm:t>
    </dgm:pt>
    <dgm:pt modelId="{1E400691-BB50-49F8-8DB0-57ED28711900}" type="parTrans" cxnId="{A9AC24CA-C0BE-475C-AC5D-41C9A017ADA6}">
      <dgm:prSet/>
      <dgm:spPr/>
      <dgm:t>
        <a:bodyPr/>
        <a:lstStyle/>
        <a:p>
          <a:endParaRPr lang="es-GT"/>
        </a:p>
      </dgm:t>
    </dgm:pt>
    <dgm:pt modelId="{A34B6E5C-0CC2-4567-A223-E243FE1BE368}" type="sibTrans" cxnId="{A9AC24CA-C0BE-475C-AC5D-41C9A017ADA6}">
      <dgm:prSet/>
      <dgm:spPr/>
      <dgm:t>
        <a:bodyPr/>
        <a:lstStyle/>
        <a:p>
          <a:endParaRPr lang="es-GT"/>
        </a:p>
      </dgm:t>
    </dgm:pt>
    <dgm:pt modelId="{CE47B10C-10F4-445F-BEEF-761264267DC9}">
      <dgm:prSet phldrT="[Texto]" phldr="0" custT="1"/>
      <dgm:spPr/>
      <dgm:t>
        <a:bodyPr vert="horz" wrap="square"/>
        <a:lstStyle/>
        <a:p>
          <a:pPr>
            <a:lnSpc>
              <a:spcPct val="100000"/>
            </a:lnSpc>
            <a:spcBef>
              <a:spcPct val="0"/>
            </a:spcBef>
            <a:spcAft>
              <a:spcPct val="20000"/>
            </a:spcAft>
          </a:pPr>
          <a:r>
            <a:rPr lang="es-GT" sz="2400" dirty="0"/>
            <a:t>Alterations that cause difficulties to totally or partially perform movements, due to a malfunction of the bone, joint and/or muscular system.</a:t>
          </a:r>
        </a:p>
      </dgm:t>
    </dgm:pt>
    <dgm:pt modelId="{3C120F37-B0C2-4F4D-8E4B-F7AEDFB6AD0D}" type="parTrans" cxnId="{E70B0A98-8D54-4800-B372-7396407A2A1E}">
      <dgm:prSet/>
      <dgm:spPr/>
      <dgm:t>
        <a:bodyPr/>
        <a:lstStyle/>
        <a:p>
          <a:endParaRPr lang="es-GT"/>
        </a:p>
      </dgm:t>
    </dgm:pt>
    <dgm:pt modelId="{CCAA82C2-B653-4AB6-A165-9B4D9AEF6547}" type="sibTrans" cxnId="{E70B0A98-8D54-4800-B372-7396407A2A1E}">
      <dgm:prSet/>
      <dgm:spPr/>
      <dgm:t>
        <a:bodyPr/>
        <a:lstStyle/>
        <a:p>
          <a:endParaRPr lang="es-GT"/>
        </a:p>
      </dgm:t>
    </dgm:pt>
    <dgm:pt modelId="{A2FE5F48-8C73-45DB-98A5-9576828099B9}">
      <dgm:prSet phldrT="[Texto]" phldr="0" custT="0"/>
      <dgm:spPr/>
      <dgm:t>
        <a:bodyPr vert="horz" wrap="square"/>
        <a:lstStyle/>
        <a:p>
          <a:pPr>
            <a:lnSpc>
              <a:spcPct val="100000"/>
            </a:lnSpc>
            <a:spcBef>
              <a:spcPct val="0"/>
            </a:spcBef>
            <a:spcAft>
              <a:spcPct val="35000"/>
            </a:spcAft>
          </a:pPr>
          <a:r>
            <a:rPr lang="es-GT" dirty="0" err="1"/>
            <a:t>Neuromotor</a:t>
          </a:r>
        </a:p>
      </dgm:t>
    </dgm:pt>
    <dgm:pt modelId="{E14E4B22-FA13-4313-A4B7-D0609CC57895}" type="parTrans" cxnId="{E07572E5-2D6E-4234-A811-2C9053CCC8B1}">
      <dgm:prSet/>
      <dgm:spPr/>
      <dgm:t>
        <a:bodyPr/>
        <a:lstStyle/>
        <a:p>
          <a:endParaRPr lang="es-GT"/>
        </a:p>
      </dgm:t>
    </dgm:pt>
    <dgm:pt modelId="{537D4DD1-8CE1-461B-9EA2-C1CDDA4597D8}" type="sibTrans" cxnId="{E07572E5-2D6E-4234-A811-2C9053CCC8B1}">
      <dgm:prSet/>
      <dgm:spPr/>
      <dgm:t>
        <a:bodyPr/>
        <a:lstStyle/>
        <a:p>
          <a:endParaRPr lang="es-GT"/>
        </a:p>
      </dgm:t>
    </dgm:pt>
    <dgm:pt modelId="{439BEF07-0512-42EF-B862-320E009870EE}">
      <dgm:prSet phldrT="[Texto]" phldr="0" custT="1"/>
      <dgm:spPr/>
      <dgm:t>
        <a:bodyPr vert="horz" wrap="square"/>
        <a:lstStyle/>
        <a:p>
          <a:pPr>
            <a:lnSpc>
              <a:spcPct val="100000"/>
            </a:lnSpc>
            <a:spcBef>
              <a:spcPct val="0"/>
            </a:spcBef>
            <a:spcAft>
              <a:spcPct val="20000"/>
            </a:spcAft>
          </a:pPr>
          <a:r>
            <a:rPr lang="es-GT" sz="2400" dirty="0"/>
            <a:t>Alterations caused by damage to the central nervous system before it completes its development.</a:t>
          </a:r>
        </a:p>
      </dgm:t>
    </dgm:pt>
    <dgm:pt modelId="{6C779973-DCBF-4EC9-A664-5AD7E5EED9B6}" type="parTrans" cxnId="{FB8070C4-E676-485D-B0D0-A0F51A382F81}">
      <dgm:prSet/>
      <dgm:spPr/>
      <dgm:t>
        <a:bodyPr/>
        <a:lstStyle/>
        <a:p>
          <a:endParaRPr lang="es-GT"/>
        </a:p>
      </dgm:t>
    </dgm:pt>
    <dgm:pt modelId="{C9C770A0-D301-44C9-BD3C-DD043D1DD70B}" type="sibTrans" cxnId="{FB8070C4-E676-485D-B0D0-A0F51A382F81}">
      <dgm:prSet/>
      <dgm:spPr/>
      <dgm:t>
        <a:bodyPr/>
        <a:lstStyle/>
        <a:p>
          <a:endParaRPr lang="es-GT"/>
        </a:p>
      </dgm:t>
    </dgm:pt>
    <dgm:pt modelId="{CB28711F-297A-470A-A709-74460CEA4A9B}" type="pres">
      <dgm:prSet presAssocID="{3220DC0C-0421-4EC2-B143-E9C308FE902F}" presName="linear" presStyleCnt="0">
        <dgm:presLayoutVars>
          <dgm:animLvl val="lvl"/>
          <dgm:resizeHandles val="exact"/>
        </dgm:presLayoutVars>
      </dgm:prSet>
      <dgm:spPr/>
    </dgm:pt>
    <dgm:pt modelId="{1007132E-2358-4A36-91A1-EFD38C81915A}" type="pres">
      <dgm:prSet presAssocID="{B577C7AF-2DE5-4333-B35B-92BE416578C4}" presName="parentText" presStyleLbl="node1" presStyleIdx="0" presStyleCnt="2">
        <dgm:presLayoutVars>
          <dgm:chMax val="0"/>
          <dgm:bulletEnabled val="1"/>
        </dgm:presLayoutVars>
      </dgm:prSet>
      <dgm:spPr/>
    </dgm:pt>
    <dgm:pt modelId="{E740D16B-A6DA-4E08-91AA-D798BE4D57D8}" type="pres">
      <dgm:prSet presAssocID="{B577C7AF-2DE5-4333-B35B-92BE416578C4}" presName="childText" presStyleLbl="revTx" presStyleIdx="0" presStyleCnt="2">
        <dgm:presLayoutVars>
          <dgm:bulletEnabled val="1"/>
        </dgm:presLayoutVars>
      </dgm:prSet>
      <dgm:spPr/>
    </dgm:pt>
    <dgm:pt modelId="{E8AC02C6-87CE-4FEF-BAD2-2A47FE475BE0}" type="pres">
      <dgm:prSet presAssocID="{A2FE5F48-8C73-45DB-98A5-9576828099B9}" presName="parentText" presStyleLbl="node1" presStyleIdx="1" presStyleCnt="2">
        <dgm:presLayoutVars>
          <dgm:chMax val="0"/>
          <dgm:bulletEnabled val="1"/>
        </dgm:presLayoutVars>
      </dgm:prSet>
      <dgm:spPr/>
    </dgm:pt>
    <dgm:pt modelId="{DC94A7A2-6BED-410C-804F-57AFFF24CA7A}" type="pres">
      <dgm:prSet presAssocID="{A2FE5F48-8C73-45DB-98A5-9576828099B9}" presName="childText" presStyleLbl="revTx" presStyleIdx="1" presStyleCnt="2">
        <dgm:presLayoutVars>
          <dgm:bulletEnabled val="1"/>
        </dgm:presLayoutVars>
      </dgm:prSet>
      <dgm:spPr/>
    </dgm:pt>
  </dgm:ptLst>
  <dgm:cxnLst>
    <dgm:cxn modelId="{FDC83D35-CB58-4F21-8830-D8ACB1C8D5D0}" type="presOf" srcId="{A2FE5F48-8C73-45DB-98A5-9576828099B9}" destId="{E8AC02C6-87CE-4FEF-BAD2-2A47FE475BE0}" srcOrd="0" destOrd="0" presId="urn:microsoft.com/office/officeart/2005/8/layout/vList2#1"/>
    <dgm:cxn modelId="{79CFDD64-CC07-4BC4-B3F6-E2D25F2E2230}" type="presOf" srcId="{B577C7AF-2DE5-4333-B35B-92BE416578C4}" destId="{1007132E-2358-4A36-91A1-EFD38C81915A}" srcOrd="0" destOrd="0" presId="urn:microsoft.com/office/officeart/2005/8/layout/vList2#1"/>
    <dgm:cxn modelId="{DC6B767F-05CF-430B-A1AF-D1FB6D5C62CF}" type="presOf" srcId="{439BEF07-0512-42EF-B862-320E009870EE}" destId="{DC94A7A2-6BED-410C-804F-57AFFF24CA7A}" srcOrd="0" destOrd="0" presId="urn:microsoft.com/office/officeart/2005/8/layout/vList2#1"/>
    <dgm:cxn modelId="{E70B0A98-8D54-4800-B372-7396407A2A1E}" srcId="{B577C7AF-2DE5-4333-B35B-92BE416578C4}" destId="{CE47B10C-10F4-445F-BEEF-761264267DC9}" srcOrd="0" destOrd="0" parTransId="{3C120F37-B0C2-4F4D-8E4B-F7AEDFB6AD0D}" sibTransId="{CCAA82C2-B653-4AB6-A165-9B4D9AEF6547}"/>
    <dgm:cxn modelId="{FB8070C4-E676-485D-B0D0-A0F51A382F81}" srcId="{A2FE5F48-8C73-45DB-98A5-9576828099B9}" destId="{439BEF07-0512-42EF-B862-320E009870EE}" srcOrd="0" destOrd="0" parTransId="{6C779973-DCBF-4EC9-A664-5AD7E5EED9B6}" sibTransId="{C9C770A0-D301-44C9-BD3C-DD043D1DD70B}"/>
    <dgm:cxn modelId="{A9AC24CA-C0BE-475C-AC5D-41C9A017ADA6}" srcId="{3220DC0C-0421-4EC2-B143-E9C308FE902F}" destId="{B577C7AF-2DE5-4333-B35B-92BE416578C4}" srcOrd="0" destOrd="0" parTransId="{1E400691-BB50-49F8-8DB0-57ED28711900}" sibTransId="{A34B6E5C-0CC2-4567-A223-E243FE1BE368}"/>
    <dgm:cxn modelId="{332D54CC-CE98-4668-BB95-01E1A53EB38E}" type="presOf" srcId="{CE47B10C-10F4-445F-BEEF-761264267DC9}" destId="{E740D16B-A6DA-4E08-91AA-D798BE4D57D8}" srcOrd="0" destOrd="0" presId="urn:microsoft.com/office/officeart/2005/8/layout/vList2#1"/>
    <dgm:cxn modelId="{D95D4DD0-EFEE-4BC4-AFD9-38B7B0B7E801}" type="presOf" srcId="{3220DC0C-0421-4EC2-B143-E9C308FE902F}" destId="{CB28711F-297A-470A-A709-74460CEA4A9B}" srcOrd="0" destOrd="0" presId="urn:microsoft.com/office/officeart/2005/8/layout/vList2#1"/>
    <dgm:cxn modelId="{E07572E5-2D6E-4234-A811-2C9053CCC8B1}" srcId="{3220DC0C-0421-4EC2-B143-E9C308FE902F}" destId="{A2FE5F48-8C73-45DB-98A5-9576828099B9}" srcOrd="1" destOrd="0" parTransId="{E14E4B22-FA13-4313-A4B7-D0609CC57895}" sibTransId="{537D4DD1-8CE1-461B-9EA2-C1CDDA4597D8}"/>
    <dgm:cxn modelId="{7322D57A-2805-49A0-A5DF-A9F7CF7527DA}" type="presParOf" srcId="{CB28711F-297A-470A-A709-74460CEA4A9B}" destId="{1007132E-2358-4A36-91A1-EFD38C81915A}" srcOrd="0" destOrd="0" presId="urn:microsoft.com/office/officeart/2005/8/layout/vList2#1"/>
    <dgm:cxn modelId="{C7CEC0A1-D198-465D-AA2C-5B5DED37A5AA}" type="presParOf" srcId="{CB28711F-297A-470A-A709-74460CEA4A9B}" destId="{E740D16B-A6DA-4E08-91AA-D798BE4D57D8}" srcOrd="1" destOrd="0" presId="urn:microsoft.com/office/officeart/2005/8/layout/vList2#1"/>
    <dgm:cxn modelId="{4EEFA93E-1EDD-4179-ABBC-42D6042A4774}" type="presParOf" srcId="{CB28711F-297A-470A-A709-74460CEA4A9B}" destId="{E8AC02C6-87CE-4FEF-BAD2-2A47FE475BE0}" srcOrd="2" destOrd="0" presId="urn:microsoft.com/office/officeart/2005/8/layout/vList2#1"/>
    <dgm:cxn modelId="{5F5DF8DA-054C-4B05-8069-D8783B09BB58}" type="presParOf" srcId="{CB28711F-297A-470A-A709-74460CEA4A9B}" destId="{DC94A7A2-6BED-410C-804F-57AFFF24CA7A}" srcOrd="3" destOrd="0" presId="urn:microsoft.com/office/officeart/2005/8/layout/v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2657C1-09C6-4DF2-A15B-0D1CC3DB6F17}" type="doc">
      <dgm:prSet loTypeId="urn:microsoft.com/office/officeart/2005/8/layout/vList6" loCatId="list" qsTypeId="urn:microsoft.com/office/officeart/2005/8/quickstyle/simple1#8" qsCatId="simple" csTypeId="urn:microsoft.com/office/officeart/2005/8/colors/accent1_2#6" csCatId="accent1" phldr="1"/>
      <dgm:spPr/>
      <dgm:t>
        <a:bodyPr/>
        <a:lstStyle/>
        <a:p>
          <a:endParaRPr lang="es-GT"/>
        </a:p>
      </dgm:t>
    </dgm:pt>
    <dgm:pt modelId="{12D4A6C4-99FC-48B8-9E80-620C9A657F63}">
      <dgm:prSet phldrT="[Texto]" phldr="0" custT="1"/>
      <dgm:spPr/>
      <dgm:t>
        <a:bodyPr vert="horz" wrap="square"/>
        <a:lstStyle/>
        <a:p>
          <a:pPr>
            <a:lnSpc>
              <a:spcPct val="100000"/>
            </a:lnSpc>
            <a:spcBef>
              <a:spcPct val="0"/>
            </a:spcBef>
            <a:spcAft>
              <a:spcPct val="35000"/>
            </a:spcAft>
          </a:pPr>
          <a:r>
            <a:rPr lang="es-GT" sz="3400" b="1" dirty="0">
              <a:solidFill>
                <a:schemeClr val="bg1"/>
              </a:solidFill>
              <a:sym typeface="+mn-ea"/>
            </a:rPr>
            <a:t>MONOPLEJ</a:t>
          </a:r>
          <a:r>
            <a:rPr lang="en-US" altLang="es-GT" sz="3400" b="1" dirty="0">
              <a:solidFill>
                <a:schemeClr val="bg1"/>
              </a:solidFill>
              <a:sym typeface="+mn-ea"/>
            </a:rPr>
            <a:t>IA</a:t>
          </a:r>
        </a:p>
      </dgm:t>
    </dgm:pt>
    <dgm:pt modelId="{0EB7DE07-2079-4838-B3ED-3BD9DF227B3A}" type="parTrans" cxnId="{0F78B783-A4CA-4FD8-B86C-4661D7FABE83}">
      <dgm:prSet/>
      <dgm:spPr/>
      <dgm:t>
        <a:bodyPr/>
        <a:lstStyle/>
        <a:p>
          <a:endParaRPr lang="es-GT"/>
        </a:p>
      </dgm:t>
    </dgm:pt>
    <dgm:pt modelId="{C9C8FC27-C918-431B-BC9C-71D36BDF46E0}" type="sibTrans" cxnId="{0F78B783-A4CA-4FD8-B86C-4661D7FABE83}">
      <dgm:prSet/>
      <dgm:spPr/>
      <dgm:t>
        <a:bodyPr/>
        <a:lstStyle/>
        <a:p>
          <a:endParaRPr lang="es-GT"/>
        </a:p>
      </dgm:t>
    </dgm:pt>
    <dgm:pt modelId="{D799F6A1-AF11-456E-9D57-50662B9C14D6}">
      <dgm:prSet phldr="0" custT="0"/>
      <dgm:spPr/>
      <dgm:t>
        <a:bodyPr vert="horz" wrap="square"/>
        <a:lstStyle/>
        <a:p>
          <a:pPr>
            <a:lnSpc>
              <a:spcPct val="100000"/>
            </a:lnSpc>
            <a:spcBef>
              <a:spcPct val="0"/>
            </a:spcBef>
            <a:spcAft>
              <a:spcPct val="15000"/>
            </a:spcAft>
          </a:pPr>
          <a:r>
            <a:rPr lang="es-GT" dirty="0"/>
            <a:t>Affects a single limb, arm or leg</a:t>
          </a:r>
        </a:p>
      </dgm:t>
    </dgm:pt>
    <dgm:pt modelId="{EF074C94-A6B9-4FBB-AF9B-733D4F5BC166}" type="parTrans" cxnId="{AF403FEE-1A1E-4065-B0CF-FF1F480E27BC}">
      <dgm:prSet/>
      <dgm:spPr/>
      <dgm:t>
        <a:bodyPr/>
        <a:lstStyle/>
        <a:p>
          <a:endParaRPr lang="es-GT"/>
        </a:p>
      </dgm:t>
    </dgm:pt>
    <dgm:pt modelId="{3161B486-C841-4A08-A9EC-971FB0B47D33}" type="sibTrans" cxnId="{AF403FEE-1A1E-4065-B0CF-FF1F480E27BC}">
      <dgm:prSet/>
      <dgm:spPr/>
      <dgm:t>
        <a:bodyPr/>
        <a:lstStyle/>
        <a:p>
          <a:endParaRPr lang="es-GT"/>
        </a:p>
      </dgm:t>
    </dgm:pt>
    <dgm:pt modelId="{025A8F66-4DAA-41E5-84BE-3EE658DA31CE}">
      <dgm:prSet phldrT="[Texto]" phldr="0" custT="1"/>
      <dgm:spPr/>
      <dgm:t>
        <a:bodyPr vert="horz" wrap="square"/>
        <a:lstStyle/>
        <a:p>
          <a:pPr>
            <a:lnSpc>
              <a:spcPct val="100000"/>
            </a:lnSpc>
            <a:spcBef>
              <a:spcPct val="0"/>
            </a:spcBef>
            <a:spcAft>
              <a:spcPct val="35000"/>
            </a:spcAft>
          </a:pPr>
          <a:r>
            <a:rPr lang="es-GT" sz="3400" b="1" dirty="0"/>
            <a:t>PARAPLEJ</a:t>
          </a:r>
          <a:r>
            <a:rPr lang="en-US" altLang="es-GT" sz="3400" b="1" dirty="0"/>
            <a:t>IA</a:t>
          </a:r>
        </a:p>
      </dgm:t>
    </dgm:pt>
    <dgm:pt modelId="{8EF1628D-3630-4021-ACE5-3A729A8241CD}" type="parTrans" cxnId="{43374E0F-D48F-4DC0-86EC-25C29F31CAD6}">
      <dgm:prSet/>
      <dgm:spPr/>
      <dgm:t>
        <a:bodyPr/>
        <a:lstStyle/>
        <a:p>
          <a:endParaRPr lang="es-GT"/>
        </a:p>
      </dgm:t>
    </dgm:pt>
    <dgm:pt modelId="{B8658C5C-0B9C-49A8-84F6-50788F3D60A1}" type="sibTrans" cxnId="{43374E0F-D48F-4DC0-86EC-25C29F31CAD6}">
      <dgm:prSet/>
      <dgm:spPr/>
      <dgm:t>
        <a:bodyPr/>
        <a:lstStyle/>
        <a:p>
          <a:endParaRPr lang="es-GT"/>
        </a:p>
      </dgm:t>
    </dgm:pt>
    <dgm:pt modelId="{76C42325-7EDE-4301-8507-E1E192C174DE}">
      <dgm:prSet phldrT="[Texto]" phldr="0" custT="0"/>
      <dgm:spPr/>
      <dgm:t>
        <a:bodyPr vert="horz" wrap="square"/>
        <a:lstStyle/>
        <a:p>
          <a:pPr>
            <a:lnSpc>
              <a:spcPct val="100000"/>
            </a:lnSpc>
            <a:spcBef>
              <a:spcPct val="0"/>
            </a:spcBef>
            <a:spcAft>
              <a:spcPct val="15000"/>
            </a:spcAft>
          </a:pPr>
          <a:r>
            <a:rPr lang="es-GT" dirty="0"/>
            <a:t>Affects lower limbs</a:t>
          </a:r>
        </a:p>
      </dgm:t>
    </dgm:pt>
    <dgm:pt modelId="{901CF4D8-B8B3-4858-8872-2AEC8EFA0051}" type="parTrans" cxnId="{57A417F7-09BE-400D-9704-F5092A0F78D8}">
      <dgm:prSet/>
      <dgm:spPr/>
      <dgm:t>
        <a:bodyPr/>
        <a:lstStyle/>
        <a:p>
          <a:endParaRPr lang="es-GT"/>
        </a:p>
      </dgm:t>
    </dgm:pt>
    <dgm:pt modelId="{3893F2B6-F998-4E0E-A625-5D98892E4AD2}" type="sibTrans" cxnId="{57A417F7-09BE-400D-9704-F5092A0F78D8}">
      <dgm:prSet/>
      <dgm:spPr/>
      <dgm:t>
        <a:bodyPr/>
        <a:lstStyle/>
        <a:p>
          <a:endParaRPr lang="es-GT"/>
        </a:p>
      </dgm:t>
    </dgm:pt>
    <dgm:pt modelId="{E99B56A3-ED33-4CA4-8534-95164AFA9B1E}">
      <dgm:prSet phldrT="[Texto]" phldr="0" custT="1"/>
      <dgm:spPr/>
      <dgm:t>
        <a:bodyPr vert="horz" wrap="square"/>
        <a:lstStyle/>
        <a:p>
          <a:pPr>
            <a:lnSpc>
              <a:spcPct val="100000"/>
            </a:lnSpc>
            <a:spcBef>
              <a:spcPct val="0"/>
            </a:spcBef>
            <a:spcAft>
              <a:spcPct val="35000"/>
            </a:spcAft>
          </a:pPr>
          <a:r>
            <a:rPr lang="es-GT" sz="3400" b="1" dirty="0"/>
            <a:t>HEMIPELJ</a:t>
          </a:r>
          <a:r>
            <a:rPr lang="en-US" altLang="es-GT" sz="3400" b="1" dirty="0"/>
            <a:t>IA</a:t>
          </a:r>
        </a:p>
      </dgm:t>
    </dgm:pt>
    <dgm:pt modelId="{0EA2E27C-D3BC-48D7-8350-9F166F6A6972}" type="parTrans" cxnId="{2EFAC5DE-1D84-4FEA-B8E2-516581ECF675}">
      <dgm:prSet/>
      <dgm:spPr/>
      <dgm:t>
        <a:bodyPr/>
        <a:lstStyle/>
        <a:p>
          <a:endParaRPr lang="es-GT"/>
        </a:p>
      </dgm:t>
    </dgm:pt>
    <dgm:pt modelId="{55259379-88A0-4461-A168-EA8DAA8FF7BB}" type="sibTrans" cxnId="{2EFAC5DE-1D84-4FEA-B8E2-516581ECF675}">
      <dgm:prSet/>
      <dgm:spPr/>
      <dgm:t>
        <a:bodyPr/>
        <a:lstStyle/>
        <a:p>
          <a:endParaRPr lang="es-GT"/>
        </a:p>
      </dgm:t>
    </dgm:pt>
    <dgm:pt modelId="{9BC87081-3D2B-4B34-8377-098C9252C139}">
      <dgm:prSet phldr="0" custT="0"/>
      <dgm:spPr/>
      <dgm:t>
        <a:bodyPr vert="horz" wrap="square"/>
        <a:lstStyle/>
        <a:p>
          <a:pPr>
            <a:lnSpc>
              <a:spcPct val="100000"/>
            </a:lnSpc>
            <a:spcBef>
              <a:spcPct val="0"/>
            </a:spcBef>
            <a:spcAft>
              <a:spcPct val="15000"/>
            </a:spcAft>
          </a:pPr>
          <a:r>
            <a:rPr lang="es-GT"/>
            <a:t>Single side of the body, Hemibody</a:t>
          </a:r>
        </a:p>
      </dgm:t>
    </dgm:pt>
    <dgm:pt modelId="{C9A5F25B-C7E8-488F-B4B5-86048454F456}" type="parTrans" cxnId="{386FFEDB-68D6-4BFB-A545-B3347A565477}">
      <dgm:prSet/>
      <dgm:spPr/>
      <dgm:t>
        <a:bodyPr/>
        <a:lstStyle/>
        <a:p>
          <a:endParaRPr lang="es-GT"/>
        </a:p>
      </dgm:t>
    </dgm:pt>
    <dgm:pt modelId="{9D4AE800-44B1-40AD-A1A2-3860AB895420}" type="sibTrans" cxnId="{386FFEDB-68D6-4BFB-A545-B3347A565477}">
      <dgm:prSet/>
      <dgm:spPr/>
      <dgm:t>
        <a:bodyPr/>
        <a:lstStyle/>
        <a:p>
          <a:endParaRPr lang="es-GT"/>
        </a:p>
      </dgm:t>
    </dgm:pt>
    <dgm:pt modelId="{73CEFE99-A889-4E3B-BE4C-D2E2C3CC2FF0}">
      <dgm:prSet phldrT="[Texto]" phldr="0" custT="1"/>
      <dgm:spPr/>
      <dgm:t>
        <a:bodyPr vert="horz" wrap="square"/>
        <a:lstStyle/>
        <a:p>
          <a:pPr>
            <a:lnSpc>
              <a:spcPct val="100000"/>
            </a:lnSpc>
            <a:spcBef>
              <a:spcPct val="0"/>
            </a:spcBef>
            <a:spcAft>
              <a:spcPct val="35000"/>
            </a:spcAft>
          </a:pPr>
          <a:r>
            <a:rPr lang="es-GT" sz="3400" b="1" dirty="0"/>
            <a:t>DIPLEJ</a:t>
          </a:r>
          <a:r>
            <a:rPr lang="en-US" altLang="es-GT" sz="3400" b="1" dirty="0"/>
            <a:t>IA</a:t>
          </a:r>
        </a:p>
      </dgm:t>
    </dgm:pt>
    <dgm:pt modelId="{B896A879-8FE1-451F-8D9E-2D025AFB6E39}" type="parTrans" cxnId="{26FAFEAD-31F2-4B59-AA8C-69CDE330E231}">
      <dgm:prSet/>
      <dgm:spPr/>
      <dgm:t>
        <a:bodyPr/>
        <a:lstStyle/>
        <a:p>
          <a:endParaRPr lang="es-GT"/>
        </a:p>
      </dgm:t>
    </dgm:pt>
    <dgm:pt modelId="{4E4225EB-B0EE-4529-9203-6FE821A670BB}" type="sibTrans" cxnId="{26FAFEAD-31F2-4B59-AA8C-69CDE330E231}">
      <dgm:prSet/>
      <dgm:spPr/>
      <dgm:t>
        <a:bodyPr/>
        <a:lstStyle/>
        <a:p>
          <a:endParaRPr lang="es-GT"/>
        </a:p>
      </dgm:t>
    </dgm:pt>
    <dgm:pt modelId="{DA9DE8C5-270E-4373-8761-4800FFC2D207}">
      <dgm:prSet phldr="0" custT="0"/>
      <dgm:spPr/>
      <dgm:t>
        <a:bodyPr vert="horz" wrap="square"/>
        <a:lstStyle/>
        <a:p>
          <a:pPr>
            <a:lnSpc>
              <a:spcPct val="100000"/>
            </a:lnSpc>
            <a:spcBef>
              <a:spcPct val="0"/>
            </a:spcBef>
            <a:spcAft>
              <a:spcPct val="15000"/>
            </a:spcAft>
          </a:pPr>
          <a:r>
            <a:rPr lang="es-GT" dirty="0"/>
            <a:t>Affects four extremities with predominance in the lower extremities.</a:t>
          </a:r>
        </a:p>
      </dgm:t>
    </dgm:pt>
    <dgm:pt modelId="{0E8BF992-90C7-4B9E-AA15-77EB2C53AB58}" type="parTrans" cxnId="{901915FA-81A2-4134-8124-FACBC7DDC3CB}">
      <dgm:prSet/>
      <dgm:spPr/>
      <dgm:t>
        <a:bodyPr/>
        <a:lstStyle/>
        <a:p>
          <a:endParaRPr lang="es-GT"/>
        </a:p>
      </dgm:t>
    </dgm:pt>
    <dgm:pt modelId="{EAB0E725-9AA9-4BCF-A294-FEF1AB0FC259}" type="sibTrans" cxnId="{901915FA-81A2-4134-8124-FACBC7DDC3CB}">
      <dgm:prSet/>
      <dgm:spPr/>
      <dgm:t>
        <a:bodyPr/>
        <a:lstStyle/>
        <a:p>
          <a:endParaRPr lang="es-GT"/>
        </a:p>
      </dgm:t>
    </dgm:pt>
    <dgm:pt modelId="{1C4EC207-FAF6-45F2-AC43-AF234ED9E592}">
      <dgm:prSet phldrT="[Texto]" phldr="0" custT="1"/>
      <dgm:spPr/>
      <dgm:t>
        <a:bodyPr vert="horz" wrap="square"/>
        <a:lstStyle/>
        <a:p>
          <a:pPr>
            <a:lnSpc>
              <a:spcPct val="100000"/>
            </a:lnSpc>
            <a:spcBef>
              <a:spcPct val="0"/>
            </a:spcBef>
            <a:spcAft>
              <a:spcPct val="35000"/>
            </a:spcAft>
          </a:pPr>
          <a:r>
            <a:rPr lang="es-GT" sz="3400" b="1" dirty="0"/>
            <a:t>TRIPLEJ</a:t>
          </a:r>
          <a:r>
            <a:rPr lang="en-US" altLang="es-GT" sz="3400" b="1" dirty="0"/>
            <a:t>IA</a:t>
          </a:r>
        </a:p>
      </dgm:t>
    </dgm:pt>
    <dgm:pt modelId="{AF2EF2D6-C755-4940-9F8E-01DC46987167}" type="parTrans" cxnId="{749A5C90-3021-410C-9812-8AA56FF2BF80}">
      <dgm:prSet/>
      <dgm:spPr/>
      <dgm:t>
        <a:bodyPr/>
        <a:lstStyle/>
        <a:p>
          <a:endParaRPr lang="es-GT"/>
        </a:p>
      </dgm:t>
    </dgm:pt>
    <dgm:pt modelId="{9DEB4EF4-4D30-48CA-9932-14556EE0EE1E}" type="sibTrans" cxnId="{749A5C90-3021-410C-9812-8AA56FF2BF80}">
      <dgm:prSet/>
      <dgm:spPr/>
      <dgm:t>
        <a:bodyPr/>
        <a:lstStyle/>
        <a:p>
          <a:endParaRPr lang="es-GT"/>
        </a:p>
      </dgm:t>
    </dgm:pt>
    <dgm:pt modelId="{61035C48-55CE-438A-BF2B-B92395A32AB0}">
      <dgm:prSet phldr="0" custT="0"/>
      <dgm:spPr/>
      <dgm:t>
        <a:bodyPr vert="horz" wrap="square"/>
        <a:lstStyle/>
        <a:p>
          <a:pPr>
            <a:lnSpc>
              <a:spcPct val="100000"/>
            </a:lnSpc>
            <a:spcBef>
              <a:spcPct val="0"/>
            </a:spcBef>
            <a:spcAft>
              <a:spcPct val="15000"/>
            </a:spcAft>
          </a:pPr>
          <a:r>
            <a:rPr lang="es-GT" dirty="0"/>
            <a:t>Affection of lower extremities and one upper extremity</a:t>
          </a:r>
        </a:p>
      </dgm:t>
    </dgm:pt>
    <dgm:pt modelId="{B04BC091-1BA7-4F55-9F6D-327753DEBEAC}" type="parTrans" cxnId="{2D63B0AE-A161-4B4F-9B00-F7EF0C963C5E}">
      <dgm:prSet/>
      <dgm:spPr/>
      <dgm:t>
        <a:bodyPr/>
        <a:lstStyle/>
        <a:p>
          <a:endParaRPr lang="es-GT"/>
        </a:p>
      </dgm:t>
    </dgm:pt>
    <dgm:pt modelId="{3BA13AAF-8689-4DBC-96B2-EC7BBBCF62D7}" type="sibTrans" cxnId="{2D63B0AE-A161-4B4F-9B00-F7EF0C963C5E}">
      <dgm:prSet/>
      <dgm:spPr/>
      <dgm:t>
        <a:bodyPr/>
        <a:lstStyle/>
        <a:p>
          <a:endParaRPr lang="es-GT"/>
        </a:p>
      </dgm:t>
    </dgm:pt>
    <dgm:pt modelId="{4A982C63-44F0-4108-80FA-26E96B011F5A}">
      <dgm:prSet phldrT="[Texto]" phldr="0" custT="1"/>
      <dgm:spPr/>
      <dgm:t>
        <a:bodyPr vert="horz" wrap="square"/>
        <a:lstStyle/>
        <a:p>
          <a:pPr>
            <a:lnSpc>
              <a:spcPct val="100000"/>
            </a:lnSpc>
            <a:spcBef>
              <a:spcPct val="0"/>
            </a:spcBef>
            <a:spcAft>
              <a:spcPct val="35000"/>
            </a:spcAft>
          </a:pPr>
          <a:r>
            <a:rPr lang="es-GT" sz="3400" b="1" dirty="0"/>
            <a:t>QUADRIPLEJIA</a:t>
          </a:r>
        </a:p>
      </dgm:t>
    </dgm:pt>
    <dgm:pt modelId="{59B03916-AD01-4B0E-AB71-661415703BD5}" type="parTrans" cxnId="{65E14E14-1ED3-4D0D-8A3C-A9230B7450DF}">
      <dgm:prSet/>
      <dgm:spPr/>
      <dgm:t>
        <a:bodyPr/>
        <a:lstStyle/>
        <a:p>
          <a:endParaRPr lang="es-GT"/>
        </a:p>
      </dgm:t>
    </dgm:pt>
    <dgm:pt modelId="{7F3B18AF-8F90-4F93-8012-AF53D8543C32}" type="sibTrans" cxnId="{65E14E14-1ED3-4D0D-8A3C-A9230B7450DF}">
      <dgm:prSet/>
      <dgm:spPr/>
      <dgm:t>
        <a:bodyPr/>
        <a:lstStyle/>
        <a:p>
          <a:endParaRPr lang="es-GT"/>
        </a:p>
      </dgm:t>
    </dgm:pt>
    <dgm:pt modelId="{C5D882D4-CA3F-4796-B3CD-D9E1B77292AB}">
      <dgm:prSet phldr="0" custT="0"/>
      <dgm:spPr/>
      <dgm:t>
        <a:bodyPr vert="horz" wrap="square"/>
        <a:lstStyle/>
        <a:p>
          <a:pPr>
            <a:lnSpc>
              <a:spcPct val="100000"/>
            </a:lnSpc>
            <a:spcBef>
              <a:spcPct val="0"/>
            </a:spcBef>
            <a:spcAft>
              <a:spcPct val="15000"/>
            </a:spcAft>
          </a:pPr>
          <a:r>
            <a:rPr lang="es-GT" dirty="0"/>
            <a:t>Affected all four members</a:t>
          </a:r>
        </a:p>
      </dgm:t>
    </dgm:pt>
    <dgm:pt modelId="{AA268421-7E75-4E90-9F71-A09C42522A1E}" type="parTrans" cxnId="{8DA5D66D-01C3-45AF-B83C-9FFA530BDBC7}">
      <dgm:prSet/>
      <dgm:spPr/>
      <dgm:t>
        <a:bodyPr/>
        <a:lstStyle/>
        <a:p>
          <a:endParaRPr lang="es-GT"/>
        </a:p>
      </dgm:t>
    </dgm:pt>
    <dgm:pt modelId="{811612BE-1484-42F0-A35D-040E31490356}" type="sibTrans" cxnId="{8DA5D66D-01C3-45AF-B83C-9FFA530BDBC7}">
      <dgm:prSet/>
      <dgm:spPr/>
      <dgm:t>
        <a:bodyPr/>
        <a:lstStyle/>
        <a:p>
          <a:endParaRPr lang="es-GT"/>
        </a:p>
      </dgm:t>
    </dgm:pt>
    <dgm:pt modelId="{169D986B-EF9C-4923-BBF6-51834E28E8FA}">
      <dgm:prSet phldrT="[Texto]" phldr="0" custT="1"/>
      <dgm:spPr/>
      <dgm:t>
        <a:bodyPr vert="horz" wrap="square"/>
        <a:lstStyle/>
        <a:p>
          <a:pPr>
            <a:lnSpc>
              <a:spcPct val="100000"/>
            </a:lnSpc>
            <a:spcBef>
              <a:spcPct val="0"/>
            </a:spcBef>
            <a:spcAft>
              <a:spcPct val="35000"/>
            </a:spcAft>
          </a:pPr>
          <a:r>
            <a:rPr lang="es-GT" sz="3400" b="1" dirty="0"/>
            <a:t>TETRAPLEJIA</a:t>
          </a:r>
        </a:p>
      </dgm:t>
    </dgm:pt>
    <dgm:pt modelId="{F237747F-27F5-4D27-981D-F6F9DA553B66}" type="parTrans" cxnId="{1E8717CC-FDE0-4842-8A21-F2119C57B64D}">
      <dgm:prSet/>
      <dgm:spPr/>
      <dgm:t>
        <a:bodyPr/>
        <a:lstStyle/>
        <a:p>
          <a:endParaRPr lang="es-GT"/>
        </a:p>
      </dgm:t>
    </dgm:pt>
    <dgm:pt modelId="{81D41D61-E4FF-47FF-895D-35030BA8E25B}" type="sibTrans" cxnId="{1E8717CC-FDE0-4842-8A21-F2119C57B64D}">
      <dgm:prSet/>
      <dgm:spPr/>
      <dgm:t>
        <a:bodyPr/>
        <a:lstStyle/>
        <a:p>
          <a:endParaRPr lang="es-GT"/>
        </a:p>
      </dgm:t>
    </dgm:pt>
    <dgm:pt modelId="{7C25DB19-19E3-4B32-BF69-8016CC4C733E}">
      <dgm:prSet phldr="0" custT="0"/>
      <dgm:spPr/>
      <dgm:t>
        <a:bodyPr vert="horz" wrap="square"/>
        <a:lstStyle/>
        <a:p>
          <a:pPr>
            <a:lnSpc>
              <a:spcPct val="100000"/>
            </a:lnSpc>
            <a:spcBef>
              <a:spcPct val="0"/>
            </a:spcBef>
            <a:spcAft>
              <a:spcPct val="15000"/>
            </a:spcAft>
          </a:pPr>
          <a:r>
            <a:rPr lang="es-GT" dirty="0"/>
            <a:t>Global involvement including trunk and extremities with predominance in upper limbs.</a:t>
          </a:r>
        </a:p>
      </dgm:t>
    </dgm:pt>
    <dgm:pt modelId="{9F593A98-47F6-449B-9367-ED8A4FE5E10F}" type="parTrans" cxnId="{E2F57B61-C20C-4FC4-8E39-5D861F046955}">
      <dgm:prSet/>
      <dgm:spPr/>
      <dgm:t>
        <a:bodyPr/>
        <a:lstStyle/>
        <a:p>
          <a:endParaRPr lang="es-GT"/>
        </a:p>
      </dgm:t>
    </dgm:pt>
    <dgm:pt modelId="{D93AF6BA-0F36-490E-B275-B14AA026CBA5}" type="sibTrans" cxnId="{E2F57B61-C20C-4FC4-8E39-5D861F046955}">
      <dgm:prSet/>
      <dgm:spPr/>
      <dgm:t>
        <a:bodyPr/>
        <a:lstStyle/>
        <a:p>
          <a:endParaRPr lang="es-GT"/>
        </a:p>
      </dgm:t>
    </dgm:pt>
    <dgm:pt modelId="{4B148638-3A48-46E5-8E61-4F5FCF1EE478}" type="pres">
      <dgm:prSet presAssocID="{DE2657C1-09C6-4DF2-A15B-0D1CC3DB6F17}" presName="Name0" presStyleCnt="0">
        <dgm:presLayoutVars>
          <dgm:dir/>
          <dgm:animLvl val="lvl"/>
          <dgm:resizeHandles/>
        </dgm:presLayoutVars>
      </dgm:prSet>
      <dgm:spPr/>
    </dgm:pt>
    <dgm:pt modelId="{436BC8A4-BCC4-48F8-BEA8-F2B95FF18E7F}" type="pres">
      <dgm:prSet presAssocID="{12D4A6C4-99FC-48B8-9E80-620C9A657F63}" presName="linNode" presStyleCnt="0"/>
      <dgm:spPr/>
    </dgm:pt>
    <dgm:pt modelId="{FCE39978-868E-49B1-866F-1A5DD491A9C8}" type="pres">
      <dgm:prSet presAssocID="{12D4A6C4-99FC-48B8-9E80-620C9A657F63}" presName="parentShp" presStyleLbl="node1" presStyleIdx="0" presStyleCnt="7">
        <dgm:presLayoutVars>
          <dgm:bulletEnabled val="1"/>
        </dgm:presLayoutVars>
      </dgm:prSet>
      <dgm:spPr/>
    </dgm:pt>
    <dgm:pt modelId="{3936E075-5BF1-4F84-9C59-06FD12C5942A}" type="pres">
      <dgm:prSet presAssocID="{12D4A6C4-99FC-48B8-9E80-620C9A657F63}" presName="childShp" presStyleLbl="bgAccFollowNode1" presStyleIdx="0" presStyleCnt="7">
        <dgm:presLayoutVars>
          <dgm:bulletEnabled val="1"/>
        </dgm:presLayoutVars>
      </dgm:prSet>
      <dgm:spPr/>
    </dgm:pt>
    <dgm:pt modelId="{3F822274-03F5-44F7-A584-C8BA17FDD651}" type="pres">
      <dgm:prSet presAssocID="{C9C8FC27-C918-431B-BC9C-71D36BDF46E0}" presName="spacing" presStyleCnt="0"/>
      <dgm:spPr/>
    </dgm:pt>
    <dgm:pt modelId="{786CF5F5-8FDD-4B3F-9C7B-42B1295A6F7C}" type="pres">
      <dgm:prSet presAssocID="{025A8F66-4DAA-41E5-84BE-3EE658DA31CE}" presName="linNode" presStyleCnt="0"/>
      <dgm:spPr/>
    </dgm:pt>
    <dgm:pt modelId="{071E3FC9-E62A-430B-BD62-27EC749E8E7E}" type="pres">
      <dgm:prSet presAssocID="{025A8F66-4DAA-41E5-84BE-3EE658DA31CE}" presName="parentShp" presStyleLbl="node1" presStyleIdx="1" presStyleCnt="7">
        <dgm:presLayoutVars>
          <dgm:bulletEnabled val="1"/>
        </dgm:presLayoutVars>
      </dgm:prSet>
      <dgm:spPr/>
    </dgm:pt>
    <dgm:pt modelId="{FC843534-7330-4962-A6F7-1B9648B3CCFD}" type="pres">
      <dgm:prSet presAssocID="{025A8F66-4DAA-41E5-84BE-3EE658DA31CE}" presName="childShp" presStyleLbl="bgAccFollowNode1" presStyleIdx="1" presStyleCnt="7">
        <dgm:presLayoutVars>
          <dgm:bulletEnabled val="1"/>
        </dgm:presLayoutVars>
      </dgm:prSet>
      <dgm:spPr/>
    </dgm:pt>
    <dgm:pt modelId="{9C034828-970D-455A-AE64-DD9504562C16}" type="pres">
      <dgm:prSet presAssocID="{B8658C5C-0B9C-49A8-84F6-50788F3D60A1}" presName="spacing" presStyleCnt="0"/>
      <dgm:spPr/>
    </dgm:pt>
    <dgm:pt modelId="{2A0E1DA8-D111-4223-88B7-93F462DBE17D}" type="pres">
      <dgm:prSet presAssocID="{E99B56A3-ED33-4CA4-8534-95164AFA9B1E}" presName="linNode" presStyleCnt="0"/>
      <dgm:spPr/>
    </dgm:pt>
    <dgm:pt modelId="{1822725D-4A7A-43DC-9C18-C457CDE07129}" type="pres">
      <dgm:prSet presAssocID="{E99B56A3-ED33-4CA4-8534-95164AFA9B1E}" presName="parentShp" presStyleLbl="node1" presStyleIdx="2" presStyleCnt="7">
        <dgm:presLayoutVars>
          <dgm:bulletEnabled val="1"/>
        </dgm:presLayoutVars>
      </dgm:prSet>
      <dgm:spPr/>
    </dgm:pt>
    <dgm:pt modelId="{757893E7-0D87-436C-8C00-651980133B2A}" type="pres">
      <dgm:prSet presAssocID="{E99B56A3-ED33-4CA4-8534-95164AFA9B1E}" presName="childShp" presStyleLbl="bgAccFollowNode1" presStyleIdx="2" presStyleCnt="7">
        <dgm:presLayoutVars>
          <dgm:bulletEnabled val="1"/>
        </dgm:presLayoutVars>
      </dgm:prSet>
      <dgm:spPr/>
    </dgm:pt>
    <dgm:pt modelId="{E43D8CC4-AF0C-44A1-9E2C-69DDBD0E6C79}" type="pres">
      <dgm:prSet presAssocID="{55259379-88A0-4461-A168-EA8DAA8FF7BB}" presName="spacing" presStyleCnt="0"/>
      <dgm:spPr/>
    </dgm:pt>
    <dgm:pt modelId="{9ACED8AB-D7EF-457D-B124-F77FE4D476B5}" type="pres">
      <dgm:prSet presAssocID="{73CEFE99-A889-4E3B-BE4C-D2E2C3CC2FF0}" presName="linNode" presStyleCnt="0"/>
      <dgm:spPr/>
    </dgm:pt>
    <dgm:pt modelId="{0C5860D9-072A-4995-87C6-EFB6F859EDD4}" type="pres">
      <dgm:prSet presAssocID="{73CEFE99-A889-4E3B-BE4C-D2E2C3CC2FF0}" presName="parentShp" presStyleLbl="node1" presStyleIdx="3" presStyleCnt="7">
        <dgm:presLayoutVars>
          <dgm:bulletEnabled val="1"/>
        </dgm:presLayoutVars>
      </dgm:prSet>
      <dgm:spPr/>
    </dgm:pt>
    <dgm:pt modelId="{31A9E82C-0E3D-4E91-8E4D-E020E1FA2CD1}" type="pres">
      <dgm:prSet presAssocID="{73CEFE99-A889-4E3B-BE4C-D2E2C3CC2FF0}" presName="childShp" presStyleLbl="bgAccFollowNode1" presStyleIdx="3" presStyleCnt="7">
        <dgm:presLayoutVars>
          <dgm:bulletEnabled val="1"/>
        </dgm:presLayoutVars>
      </dgm:prSet>
      <dgm:spPr/>
    </dgm:pt>
    <dgm:pt modelId="{944C73FC-6239-4593-AB8D-78DE868D1F62}" type="pres">
      <dgm:prSet presAssocID="{4E4225EB-B0EE-4529-9203-6FE821A670BB}" presName="spacing" presStyleCnt="0"/>
      <dgm:spPr/>
    </dgm:pt>
    <dgm:pt modelId="{D69573F7-CFB9-4E53-A7DC-7CB1B473394A}" type="pres">
      <dgm:prSet presAssocID="{1C4EC207-FAF6-45F2-AC43-AF234ED9E592}" presName="linNode" presStyleCnt="0"/>
      <dgm:spPr/>
    </dgm:pt>
    <dgm:pt modelId="{43FBF36F-1729-488E-B04C-60437B38BB44}" type="pres">
      <dgm:prSet presAssocID="{1C4EC207-FAF6-45F2-AC43-AF234ED9E592}" presName="parentShp" presStyleLbl="node1" presStyleIdx="4" presStyleCnt="7">
        <dgm:presLayoutVars>
          <dgm:bulletEnabled val="1"/>
        </dgm:presLayoutVars>
      </dgm:prSet>
      <dgm:spPr/>
    </dgm:pt>
    <dgm:pt modelId="{A67CF804-1542-450A-9AC0-E4965478EEE2}" type="pres">
      <dgm:prSet presAssocID="{1C4EC207-FAF6-45F2-AC43-AF234ED9E592}" presName="childShp" presStyleLbl="bgAccFollowNode1" presStyleIdx="4" presStyleCnt="7">
        <dgm:presLayoutVars>
          <dgm:bulletEnabled val="1"/>
        </dgm:presLayoutVars>
      </dgm:prSet>
      <dgm:spPr/>
    </dgm:pt>
    <dgm:pt modelId="{47042C39-1FC7-4FF6-A0B8-46A6F79FB98C}" type="pres">
      <dgm:prSet presAssocID="{9DEB4EF4-4D30-48CA-9932-14556EE0EE1E}" presName="spacing" presStyleCnt="0"/>
      <dgm:spPr/>
    </dgm:pt>
    <dgm:pt modelId="{02FA4AB3-2C96-4388-8605-D8051AC53762}" type="pres">
      <dgm:prSet presAssocID="{4A982C63-44F0-4108-80FA-26E96B011F5A}" presName="linNode" presStyleCnt="0"/>
      <dgm:spPr/>
    </dgm:pt>
    <dgm:pt modelId="{F2EC93F5-A230-4DB5-84AC-1C410D607B23}" type="pres">
      <dgm:prSet presAssocID="{4A982C63-44F0-4108-80FA-26E96B011F5A}" presName="parentShp" presStyleLbl="node1" presStyleIdx="5" presStyleCnt="7">
        <dgm:presLayoutVars>
          <dgm:bulletEnabled val="1"/>
        </dgm:presLayoutVars>
      </dgm:prSet>
      <dgm:spPr/>
    </dgm:pt>
    <dgm:pt modelId="{8A8318B1-1F66-4B79-ACA9-71CB7A1BDCCC}" type="pres">
      <dgm:prSet presAssocID="{4A982C63-44F0-4108-80FA-26E96B011F5A}" presName="childShp" presStyleLbl="bgAccFollowNode1" presStyleIdx="5" presStyleCnt="7">
        <dgm:presLayoutVars>
          <dgm:bulletEnabled val="1"/>
        </dgm:presLayoutVars>
      </dgm:prSet>
      <dgm:spPr/>
    </dgm:pt>
    <dgm:pt modelId="{CCFEFEA9-091D-418E-9703-8ED4A4C5EE5F}" type="pres">
      <dgm:prSet presAssocID="{7F3B18AF-8F90-4F93-8012-AF53D8543C32}" presName="spacing" presStyleCnt="0"/>
      <dgm:spPr/>
    </dgm:pt>
    <dgm:pt modelId="{20B7867E-5655-409A-877D-44DD5A9D41C8}" type="pres">
      <dgm:prSet presAssocID="{169D986B-EF9C-4923-BBF6-51834E28E8FA}" presName="linNode" presStyleCnt="0"/>
      <dgm:spPr/>
    </dgm:pt>
    <dgm:pt modelId="{D4382F09-3A36-4867-BB48-1BD692AE6F96}" type="pres">
      <dgm:prSet presAssocID="{169D986B-EF9C-4923-BBF6-51834E28E8FA}" presName="parentShp" presStyleLbl="node1" presStyleIdx="6" presStyleCnt="7">
        <dgm:presLayoutVars>
          <dgm:bulletEnabled val="1"/>
        </dgm:presLayoutVars>
      </dgm:prSet>
      <dgm:spPr/>
    </dgm:pt>
    <dgm:pt modelId="{369B319E-A25F-45E9-A531-0AD3B256189E}" type="pres">
      <dgm:prSet presAssocID="{169D986B-EF9C-4923-BBF6-51834E28E8FA}" presName="childShp" presStyleLbl="bgAccFollowNode1" presStyleIdx="6" presStyleCnt="7">
        <dgm:presLayoutVars>
          <dgm:bulletEnabled val="1"/>
        </dgm:presLayoutVars>
      </dgm:prSet>
      <dgm:spPr/>
    </dgm:pt>
  </dgm:ptLst>
  <dgm:cxnLst>
    <dgm:cxn modelId="{609E2207-6276-4134-B0E9-A66D78765A33}" type="presOf" srcId="{9BC87081-3D2B-4B34-8377-098C9252C139}" destId="{757893E7-0D87-436C-8C00-651980133B2A}" srcOrd="0" destOrd="0" presId="urn:microsoft.com/office/officeart/2005/8/layout/vList6"/>
    <dgm:cxn modelId="{43374E0F-D48F-4DC0-86EC-25C29F31CAD6}" srcId="{DE2657C1-09C6-4DF2-A15B-0D1CC3DB6F17}" destId="{025A8F66-4DAA-41E5-84BE-3EE658DA31CE}" srcOrd="1" destOrd="0" parTransId="{8EF1628D-3630-4021-ACE5-3A729A8241CD}" sibTransId="{B8658C5C-0B9C-49A8-84F6-50788F3D60A1}"/>
    <dgm:cxn modelId="{8AD54A12-F24C-4EA8-A7D4-83E660CF75BA}" type="presOf" srcId="{12D4A6C4-99FC-48B8-9E80-620C9A657F63}" destId="{FCE39978-868E-49B1-866F-1A5DD491A9C8}" srcOrd="0" destOrd="0" presId="urn:microsoft.com/office/officeart/2005/8/layout/vList6"/>
    <dgm:cxn modelId="{65E14E14-1ED3-4D0D-8A3C-A9230B7450DF}" srcId="{DE2657C1-09C6-4DF2-A15B-0D1CC3DB6F17}" destId="{4A982C63-44F0-4108-80FA-26E96B011F5A}" srcOrd="5" destOrd="0" parTransId="{59B03916-AD01-4B0E-AB71-661415703BD5}" sibTransId="{7F3B18AF-8F90-4F93-8012-AF53D8543C32}"/>
    <dgm:cxn modelId="{57740021-1188-47D3-AB3C-372D3E307BDC}" type="presOf" srcId="{C5D882D4-CA3F-4796-B3CD-D9E1B77292AB}" destId="{8A8318B1-1F66-4B79-ACA9-71CB7A1BDCCC}" srcOrd="0" destOrd="0" presId="urn:microsoft.com/office/officeart/2005/8/layout/vList6"/>
    <dgm:cxn modelId="{F660AE44-F90B-4583-9DE6-0DF6DF5B3925}" type="presOf" srcId="{025A8F66-4DAA-41E5-84BE-3EE658DA31CE}" destId="{071E3FC9-E62A-430B-BD62-27EC749E8E7E}" srcOrd="0" destOrd="0" presId="urn:microsoft.com/office/officeart/2005/8/layout/vList6"/>
    <dgm:cxn modelId="{4A835253-F4AC-42E2-AD71-902A7724789B}" type="presOf" srcId="{61035C48-55CE-438A-BF2B-B92395A32AB0}" destId="{A67CF804-1542-450A-9AC0-E4965478EEE2}" srcOrd="0" destOrd="0" presId="urn:microsoft.com/office/officeart/2005/8/layout/vList6"/>
    <dgm:cxn modelId="{E2F57B61-C20C-4FC4-8E39-5D861F046955}" srcId="{169D986B-EF9C-4923-BBF6-51834E28E8FA}" destId="{7C25DB19-19E3-4B32-BF69-8016CC4C733E}" srcOrd="0" destOrd="0" parTransId="{9F593A98-47F6-449B-9367-ED8A4FE5E10F}" sibTransId="{D93AF6BA-0F36-490E-B275-B14AA026CBA5}"/>
    <dgm:cxn modelId="{8DA5D66D-01C3-45AF-B83C-9FFA530BDBC7}" srcId="{4A982C63-44F0-4108-80FA-26E96B011F5A}" destId="{C5D882D4-CA3F-4796-B3CD-D9E1B77292AB}" srcOrd="0" destOrd="0" parTransId="{AA268421-7E75-4E90-9F71-A09C42522A1E}" sibTransId="{811612BE-1484-42F0-A35D-040E31490356}"/>
    <dgm:cxn modelId="{0F78B783-A4CA-4FD8-B86C-4661D7FABE83}" srcId="{DE2657C1-09C6-4DF2-A15B-0D1CC3DB6F17}" destId="{12D4A6C4-99FC-48B8-9E80-620C9A657F63}" srcOrd="0" destOrd="0" parTransId="{0EB7DE07-2079-4838-B3ED-3BD9DF227B3A}" sibTransId="{C9C8FC27-C918-431B-BC9C-71D36BDF46E0}"/>
    <dgm:cxn modelId="{C025CB87-F9A4-44C5-9EB8-448BAB88B2D3}" type="presOf" srcId="{169D986B-EF9C-4923-BBF6-51834E28E8FA}" destId="{D4382F09-3A36-4867-BB48-1BD692AE6F96}" srcOrd="0" destOrd="0" presId="urn:microsoft.com/office/officeart/2005/8/layout/vList6"/>
    <dgm:cxn modelId="{749A5C90-3021-410C-9812-8AA56FF2BF80}" srcId="{DE2657C1-09C6-4DF2-A15B-0D1CC3DB6F17}" destId="{1C4EC207-FAF6-45F2-AC43-AF234ED9E592}" srcOrd="4" destOrd="0" parTransId="{AF2EF2D6-C755-4940-9F8E-01DC46987167}" sibTransId="{9DEB4EF4-4D30-48CA-9932-14556EE0EE1E}"/>
    <dgm:cxn modelId="{D4574AA6-4ADC-480A-B4E2-2910B47DA9C2}" type="presOf" srcId="{76C42325-7EDE-4301-8507-E1E192C174DE}" destId="{FC843534-7330-4962-A6F7-1B9648B3CCFD}" srcOrd="0" destOrd="0" presId="urn:microsoft.com/office/officeart/2005/8/layout/vList6"/>
    <dgm:cxn modelId="{26FAFEAD-31F2-4B59-AA8C-69CDE330E231}" srcId="{DE2657C1-09C6-4DF2-A15B-0D1CC3DB6F17}" destId="{73CEFE99-A889-4E3B-BE4C-D2E2C3CC2FF0}" srcOrd="3" destOrd="0" parTransId="{B896A879-8FE1-451F-8D9E-2D025AFB6E39}" sibTransId="{4E4225EB-B0EE-4529-9203-6FE821A670BB}"/>
    <dgm:cxn modelId="{2D63B0AE-A161-4B4F-9B00-F7EF0C963C5E}" srcId="{1C4EC207-FAF6-45F2-AC43-AF234ED9E592}" destId="{61035C48-55CE-438A-BF2B-B92395A32AB0}" srcOrd="0" destOrd="0" parTransId="{B04BC091-1BA7-4F55-9F6D-327753DEBEAC}" sibTransId="{3BA13AAF-8689-4DBC-96B2-EC7BBBCF62D7}"/>
    <dgm:cxn modelId="{8E2D13B3-11A6-4D62-A603-54529DEC2EFD}" type="presOf" srcId="{DA9DE8C5-270E-4373-8761-4800FFC2D207}" destId="{31A9E82C-0E3D-4E91-8E4D-E020E1FA2CD1}" srcOrd="0" destOrd="0" presId="urn:microsoft.com/office/officeart/2005/8/layout/vList6"/>
    <dgm:cxn modelId="{65671DBB-99C2-48E6-BAE7-0B3DACA24718}" type="presOf" srcId="{1C4EC207-FAF6-45F2-AC43-AF234ED9E592}" destId="{43FBF36F-1729-488E-B04C-60437B38BB44}" srcOrd="0" destOrd="0" presId="urn:microsoft.com/office/officeart/2005/8/layout/vList6"/>
    <dgm:cxn modelId="{4F51F7C9-40F0-4436-8D15-19EAD4C85667}" type="presOf" srcId="{DE2657C1-09C6-4DF2-A15B-0D1CC3DB6F17}" destId="{4B148638-3A48-46E5-8E61-4F5FCF1EE478}" srcOrd="0" destOrd="0" presId="urn:microsoft.com/office/officeart/2005/8/layout/vList6"/>
    <dgm:cxn modelId="{1E8717CC-FDE0-4842-8A21-F2119C57B64D}" srcId="{DE2657C1-09C6-4DF2-A15B-0D1CC3DB6F17}" destId="{169D986B-EF9C-4923-BBF6-51834E28E8FA}" srcOrd="6" destOrd="0" parTransId="{F237747F-27F5-4D27-981D-F6F9DA553B66}" sibTransId="{81D41D61-E4FF-47FF-895D-35030BA8E25B}"/>
    <dgm:cxn modelId="{0FFA18DB-BAAE-4F1C-969C-36451396E558}" type="presOf" srcId="{4A982C63-44F0-4108-80FA-26E96B011F5A}" destId="{F2EC93F5-A230-4DB5-84AC-1C410D607B23}" srcOrd="0" destOrd="0" presId="urn:microsoft.com/office/officeart/2005/8/layout/vList6"/>
    <dgm:cxn modelId="{386FFEDB-68D6-4BFB-A545-B3347A565477}" srcId="{E99B56A3-ED33-4CA4-8534-95164AFA9B1E}" destId="{9BC87081-3D2B-4B34-8377-098C9252C139}" srcOrd="0" destOrd="0" parTransId="{C9A5F25B-C7E8-488F-B4B5-86048454F456}" sibTransId="{9D4AE800-44B1-40AD-A1A2-3860AB895420}"/>
    <dgm:cxn modelId="{2EFAC5DE-1D84-4FEA-B8E2-516581ECF675}" srcId="{DE2657C1-09C6-4DF2-A15B-0D1CC3DB6F17}" destId="{E99B56A3-ED33-4CA4-8534-95164AFA9B1E}" srcOrd="2" destOrd="0" parTransId="{0EA2E27C-D3BC-48D7-8350-9F166F6A6972}" sibTransId="{55259379-88A0-4461-A168-EA8DAA8FF7BB}"/>
    <dgm:cxn modelId="{D7B69BE5-07A4-4ADF-9B9D-0ADB6E037AC3}" type="presOf" srcId="{7C25DB19-19E3-4B32-BF69-8016CC4C733E}" destId="{369B319E-A25F-45E9-A531-0AD3B256189E}" srcOrd="0" destOrd="0" presId="urn:microsoft.com/office/officeart/2005/8/layout/vList6"/>
    <dgm:cxn modelId="{C43D39EB-9E32-45E5-B557-6B4195590D4A}" type="presOf" srcId="{73CEFE99-A889-4E3B-BE4C-D2E2C3CC2FF0}" destId="{0C5860D9-072A-4995-87C6-EFB6F859EDD4}" srcOrd="0" destOrd="0" presId="urn:microsoft.com/office/officeart/2005/8/layout/vList6"/>
    <dgm:cxn modelId="{A8C98EED-D791-443A-A307-6974C0C321BF}" type="presOf" srcId="{E99B56A3-ED33-4CA4-8534-95164AFA9B1E}" destId="{1822725D-4A7A-43DC-9C18-C457CDE07129}" srcOrd="0" destOrd="0" presId="urn:microsoft.com/office/officeart/2005/8/layout/vList6"/>
    <dgm:cxn modelId="{AF403FEE-1A1E-4065-B0CF-FF1F480E27BC}" srcId="{12D4A6C4-99FC-48B8-9E80-620C9A657F63}" destId="{D799F6A1-AF11-456E-9D57-50662B9C14D6}" srcOrd="0" destOrd="0" parTransId="{EF074C94-A6B9-4FBB-AF9B-733D4F5BC166}" sibTransId="{3161B486-C841-4A08-A9EC-971FB0B47D33}"/>
    <dgm:cxn modelId="{BC7D86EE-498F-4C26-A0ED-F355E7C8FE67}" type="presOf" srcId="{D799F6A1-AF11-456E-9D57-50662B9C14D6}" destId="{3936E075-5BF1-4F84-9C59-06FD12C5942A}" srcOrd="0" destOrd="0" presId="urn:microsoft.com/office/officeart/2005/8/layout/vList6"/>
    <dgm:cxn modelId="{57A417F7-09BE-400D-9704-F5092A0F78D8}" srcId="{025A8F66-4DAA-41E5-84BE-3EE658DA31CE}" destId="{76C42325-7EDE-4301-8507-E1E192C174DE}" srcOrd="0" destOrd="0" parTransId="{901CF4D8-B8B3-4858-8872-2AEC8EFA0051}" sibTransId="{3893F2B6-F998-4E0E-A625-5D98892E4AD2}"/>
    <dgm:cxn modelId="{901915FA-81A2-4134-8124-FACBC7DDC3CB}" srcId="{73CEFE99-A889-4E3B-BE4C-D2E2C3CC2FF0}" destId="{DA9DE8C5-270E-4373-8761-4800FFC2D207}" srcOrd="0" destOrd="0" parTransId="{0E8BF992-90C7-4B9E-AA15-77EB2C53AB58}" sibTransId="{EAB0E725-9AA9-4BCF-A294-FEF1AB0FC259}"/>
    <dgm:cxn modelId="{953AFE44-38A6-4499-B189-F2E2BBA2B4C7}" type="presParOf" srcId="{4B148638-3A48-46E5-8E61-4F5FCF1EE478}" destId="{436BC8A4-BCC4-48F8-BEA8-F2B95FF18E7F}" srcOrd="0" destOrd="0" presId="urn:microsoft.com/office/officeart/2005/8/layout/vList6"/>
    <dgm:cxn modelId="{8BFFB8BD-ECF6-4064-944A-A76738EDA35E}" type="presParOf" srcId="{436BC8A4-BCC4-48F8-BEA8-F2B95FF18E7F}" destId="{FCE39978-868E-49B1-866F-1A5DD491A9C8}" srcOrd="0" destOrd="0" presId="urn:microsoft.com/office/officeart/2005/8/layout/vList6"/>
    <dgm:cxn modelId="{1EA5F66B-7E28-4F2E-A4AB-255C24777B77}" type="presParOf" srcId="{436BC8A4-BCC4-48F8-BEA8-F2B95FF18E7F}" destId="{3936E075-5BF1-4F84-9C59-06FD12C5942A}" srcOrd="1" destOrd="0" presId="urn:microsoft.com/office/officeart/2005/8/layout/vList6"/>
    <dgm:cxn modelId="{7B793A4C-3DAF-4A98-9E2A-61041E5CF569}" type="presParOf" srcId="{4B148638-3A48-46E5-8E61-4F5FCF1EE478}" destId="{3F822274-03F5-44F7-A584-C8BA17FDD651}" srcOrd="1" destOrd="0" presId="urn:microsoft.com/office/officeart/2005/8/layout/vList6"/>
    <dgm:cxn modelId="{19F13E03-5B2B-441F-B0AA-CA41C5A3C66C}" type="presParOf" srcId="{4B148638-3A48-46E5-8E61-4F5FCF1EE478}" destId="{786CF5F5-8FDD-4B3F-9C7B-42B1295A6F7C}" srcOrd="2" destOrd="0" presId="urn:microsoft.com/office/officeart/2005/8/layout/vList6"/>
    <dgm:cxn modelId="{3193C26F-E847-49B5-A1E6-9C204BEE8303}" type="presParOf" srcId="{786CF5F5-8FDD-4B3F-9C7B-42B1295A6F7C}" destId="{071E3FC9-E62A-430B-BD62-27EC749E8E7E}" srcOrd="0" destOrd="0" presId="urn:microsoft.com/office/officeart/2005/8/layout/vList6"/>
    <dgm:cxn modelId="{661395BF-68E2-4735-BE51-382124BA94D5}" type="presParOf" srcId="{786CF5F5-8FDD-4B3F-9C7B-42B1295A6F7C}" destId="{FC843534-7330-4962-A6F7-1B9648B3CCFD}" srcOrd="1" destOrd="0" presId="urn:microsoft.com/office/officeart/2005/8/layout/vList6"/>
    <dgm:cxn modelId="{F013A8DA-2040-4612-A79E-6DBC46302D49}" type="presParOf" srcId="{4B148638-3A48-46E5-8E61-4F5FCF1EE478}" destId="{9C034828-970D-455A-AE64-DD9504562C16}" srcOrd="3" destOrd="0" presId="urn:microsoft.com/office/officeart/2005/8/layout/vList6"/>
    <dgm:cxn modelId="{7033E04E-0EC9-4803-B4D2-84BB8FA199EE}" type="presParOf" srcId="{4B148638-3A48-46E5-8E61-4F5FCF1EE478}" destId="{2A0E1DA8-D111-4223-88B7-93F462DBE17D}" srcOrd="4" destOrd="0" presId="urn:microsoft.com/office/officeart/2005/8/layout/vList6"/>
    <dgm:cxn modelId="{8E430B1F-F8FA-4BBD-B78F-00976769518C}" type="presParOf" srcId="{2A0E1DA8-D111-4223-88B7-93F462DBE17D}" destId="{1822725D-4A7A-43DC-9C18-C457CDE07129}" srcOrd="0" destOrd="0" presId="urn:microsoft.com/office/officeart/2005/8/layout/vList6"/>
    <dgm:cxn modelId="{FF00B87E-2F72-46A9-A788-B8D9FA3F067E}" type="presParOf" srcId="{2A0E1DA8-D111-4223-88B7-93F462DBE17D}" destId="{757893E7-0D87-436C-8C00-651980133B2A}" srcOrd="1" destOrd="0" presId="urn:microsoft.com/office/officeart/2005/8/layout/vList6"/>
    <dgm:cxn modelId="{134FEC67-D838-4999-8DC9-512F99D2C5E1}" type="presParOf" srcId="{4B148638-3A48-46E5-8E61-4F5FCF1EE478}" destId="{E43D8CC4-AF0C-44A1-9E2C-69DDBD0E6C79}" srcOrd="5" destOrd="0" presId="urn:microsoft.com/office/officeart/2005/8/layout/vList6"/>
    <dgm:cxn modelId="{7E12518F-C97E-45AD-A679-C928D2558FB4}" type="presParOf" srcId="{4B148638-3A48-46E5-8E61-4F5FCF1EE478}" destId="{9ACED8AB-D7EF-457D-B124-F77FE4D476B5}" srcOrd="6" destOrd="0" presId="urn:microsoft.com/office/officeart/2005/8/layout/vList6"/>
    <dgm:cxn modelId="{90298917-1293-4C6D-851C-378845DA63EC}" type="presParOf" srcId="{9ACED8AB-D7EF-457D-B124-F77FE4D476B5}" destId="{0C5860D9-072A-4995-87C6-EFB6F859EDD4}" srcOrd="0" destOrd="0" presId="urn:microsoft.com/office/officeart/2005/8/layout/vList6"/>
    <dgm:cxn modelId="{BDC441D7-3100-4991-95C9-93CE21E2AB5D}" type="presParOf" srcId="{9ACED8AB-D7EF-457D-B124-F77FE4D476B5}" destId="{31A9E82C-0E3D-4E91-8E4D-E020E1FA2CD1}" srcOrd="1" destOrd="0" presId="urn:microsoft.com/office/officeart/2005/8/layout/vList6"/>
    <dgm:cxn modelId="{D6C34838-9BD2-4300-BAE3-2ED301839411}" type="presParOf" srcId="{4B148638-3A48-46E5-8E61-4F5FCF1EE478}" destId="{944C73FC-6239-4593-AB8D-78DE868D1F62}" srcOrd="7" destOrd="0" presId="urn:microsoft.com/office/officeart/2005/8/layout/vList6"/>
    <dgm:cxn modelId="{1BA37F4E-489C-4D27-9054-1B64FAD204F8}" type="presParOf" srcId="{4B148638-3A48-46E5-8E61-4F5FCF1EE478}" destId="{D69573F7-CFB9-4E53-A7DC-7CB1B473394A}" srcOrd="8" destOrd="0" presId="urn:microsoft.com/office/officeart/2005/8/layout/vList6"/>
    <dgm:cxn modelId="{89B0F90F-E826-450A-BEE4-F9C78A8FAB19}" type="presParOf" srcId="{D69573F7-CFB9-4E53-A7DC-7CB1B473394A}" destId="{43FBF36F-1729-488E-B04C-60437B38BB44}" srcOrd="0" destOrd="0" presId="urn:microsoft.com/office/officeart/2005/8/layout/vList6"/>
    <dgm:cxn modelId="{C00D6873-9D64-42E3-B74E-BFA77682EC13}" type="presParOf" srcId="{D69573F7-CFB9-4E53-A7DC-7CB1B473394A}" destId="{A67CF804-1542-450A-9AC0-E4965478EEE2}" srcOrd="1" destOrd="0" presId="urn:microsoft.com/office/officeart/2005/8/layout/vList6"/>
    <dgm:cxn modelId="{9214E0A9-CD3C-4F0A-9A64-328A578FDEB4}" type="presParOf" srcId="{4B148638-3A48-46E5-8E61-4F5FCF1EE478}" destId="{47042C39-1FC7-4FF6-A0B8-46A6F79FB98C}" srcOrd="9" destOrd="0" presId="urn:microsoft.com/office/officeart/2005/8/layout/vList6"/>
    <dgm:cxn modelId="{60582BE4-348A-4747-B973-72D62B39BFF0}" type="presParOf" srcId="{4B148638-3A48-46E5-8E61-4F5FCF1EE478}" destId="{02FA4AB3-2C96-4388-8605-D8051AC53762}" srcOrd="10" destOrd="0" presId="urn:microsoft.com/office/officeart/2005/8/layout/vList6"/>
    <dgm:cxn modelId="{9B40490D-E025-42CA-A168-6CCDE4BE4D2E}" type="presParOf" srcId="{02FA4AB3-2C96-4388-8605-D8051AC53762}" destId="{F2EC93F5-A230-4DB5-84AC-1C410D607B23}" srcOrd="0" destOrd="0" presId="urn:microsoft.com/office/officeart/2005/8/layout/vList6"/>
    <dgm:cxn modelId="{784B947C-113A-493E-BCFD-6264EEB83181}" type="presParOf" srcId="{02FA4AB3-2C96-4388-8605-D8051AC53762}" destId="{8A8318B1-1F66-4B79-ACA9-71CB7A1BDCCC}" srcOrd="1" destOrd="0" presId="urn:microsoft.com/office/officeart/2005/8/layout/vList6"/>
    <dgm:cxn modelId="{6F6C866F-9912-4A89-848D-CBBA800E33FE}" type="presParOf" srcId="{4B148638-3A48-46E5-8E61-4F5FCF1EE478}" destId="{CCFEFEA9-091D-418E-9703-8ED4A4C5EE5F}" srcOrd="11" destOrd="0" presId="urn:microsoft.com/office/officeart/2005/8/layout/vList6"/>
    <dgm:cxn modelId="{D248C41E-BED6-4487-8BCC-C6D7BE26F0E1}" type="presParOf" srcId="{4B148638-3A48-46E5-8E61-4F5FCF1EE478}" destId="{20B7867E-5655-409A-877D-44DD5A9D41C8}" srcOrd="12" destOrd="0" presId="urn:microsoft.com/office/officeart/2005/8/layout/vList6"/>
    <dgm:cxn modelId="{485709BD-CF34-4884-A32E-8BB591CCCA5B}" type="presParOf" srcId="{20B7867E-5655-409A-877D-44DD5A9D41C8}" destId="{D4382F09-3A36-4867-BB48-1BD692AE6F96}" srcOrd="0" destOrd="0" presId="urn:microsoft.com/office/officeart/2005/8/layout/vList6"/>
    <dgm:cxn modelId="{3EBB579F-5A63-4248-92B5-2A9519878AFC}" type="presParOf" srcId="{20B7867E-5655-409A-877D-44DD5A9D41C8}" destId="{369B319E-A25F-45E9-A531-0AD3B256189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E83A7F-803E-4CB0-BC1F-69C684E5B609}" type="doc">
      <dgm:prSet loTypeId="urn:microsoft.com/office/officeart/2005/8/layout/hProcess9#1" loCatId="process" qsTypeId="urn:microsoft.com/office/officeart/2005/8/quickstyle/simple1#9" qsCatId="simple" csTypeId="urn:microsoft.com/office/officeart/2005/8/colors/accent1_2#7" csCatId="accent1" phldr="1"/>
      <dgm:spPr/>
    </dgm:pt>
    <dgm:pt modelId="{EC073E83-E084-4601-8C06-2329802019C4}">
      <dgm:prSet phldrT="[Texto]" phldr="0" custT="1"/>
      <dgm:spPr>
        <a:solidFill>
          <a:srgbClr val="FFFF00"/>
        </a:solidFill>
      </dgm:spPr>
      <dgm:t>
        <a:bodyPr vert="horz" wrap="square"/>
        <a:lstStyle/>
        <a:p>
          <a:pPr>
            <a:lnSpc>
              <a:spcPct val="100000"/>
            </a:lnSpc>
            <a:spcBef>
              <a:spcPct val="0"/>
            </a:spcBef>
            <a:spcAft>
              <a:spcPct val="35000"/>
            </a:spcAft>
          </a:pPr>
          <a:r>
            <a:rPr lang="es-GT" sz="2400" b="1" dirty="0">
              <a:solidFill>
                <a:srgbClr val="FF0000"/>
              </a:solidFill>
            </a:rPr>
            <a:t>PRENATAL</a:t>
          </a:r>
        </a:p>
        <a:p>
          <a:pPr>
            <a:lnSpc>
              <a:spcPct val="100000"/>
            </a:lnSpc>
            <a:spcBef>
              <a:spcPct val="0"/>
            </a:spcBef>
            <a:spcAft>
              <a:spcPct val="35000"/>
            </a:spcAft>
          </a:pPr>
          <a:r>
            <a:rPr lang="es-GT" sz="2400" b="1" dirty="0">
              <a:solidFill>
                <a:srgbClr val="FF0000"/>
              </a:solidFill>
            </a:rPr>
            <a:t>Ingestion of drugs or toxins.</a:t>
          </a:r>
        </a:p>
        <a:p>
          <a:pPr>
            <a:lnSpc>
              <a:spcPct val="100000"/>
            </a:lnSpc>
            <a:spcBef>
              <a:spcPct val="0"/>
            </a:spcBef>
            <a:spcAft>
              <a:spcPct val="35000"/>
            </a:spcAft>
          </a:pPr>
          <a:r>
            <a:rPr lang="es-GT" sz="2400" b="1" dirty="0">
              <a:solidFill>
                <a:srgbClr val="FF0000"/>
              </a:solidFill>
            </a:rPr>
            <a:t>Maternal malnutrition</a:t>
          </a:r>
        </a:p>
        <a:p>
          <a:pPr>
            <a:lnSpc>
              <a:spcPct val="100000"/>
            </a:lnSpc>
            <a:spcBef>
              <a:spcPct val="0"/>
            </a:spcBef>
            <a:spcAft>
              <a:spcPct val="35000"/>
            </a:spcAft>
          </a:pPr>
          <a:r>
            <a:rPr lang="es-GT" sz="2400" b="1" dirty="0">
              <a:solidFill>
                <a:srgbClr val="FF0000"/>
              </a:solidFill>
            </a:rPr>
            <a:t>Threats of miscarriage</a:t>
          </a:r>
        </a:p>
        <a:p>
          <a:pPr>
            <a:lnSpc>
              <a:spcPct val="100000"/>
            </a:lnSpc>
            <a:spcBef>
              <a:spcPct val="0"/>
            </a:spcBef>
            <a:spcAft>
              <a:spcPct val="35000"/>
            </a:spcAft>
          </a:pPr>
          <a:r>
            <a:rPr lang="es-GT" sz="2400" b="1" dirty="0">
              <a:solidFill>
                <a:srgbClr val="FF0000"/>
              </a:solidFill>
            </a:rPr>
            <a:t>Maternal trauma</a:t>
          </a:r>
        </a:p>
      </dgm:t>
    </dgm:pt>
    <dgm:pt modelId="{4C8B8B8C-A49D-4AC0-A2CF-A91508235CD0}" type="parTrans" cxnId="{7749F5B0-0327-48F1-B03C-3F291A76AAD7}">
      <dgm:prSet/>
      <dgm:spPr/>
      <dgm:t>
        <a:bodyPr/>
        <a:lstStyle/>
        <a:p>
          <a:endParaRPr lang="es-GT"/>
        </a:p>
      </dgm:t>
    </dgm:pt>
    <dgm:pt modelId="{3363A124-5216-4395-8FDF-84454CE0C65D}" type="sibTrans" cxnId="{7749F5B0-0327-48F1-B03C-3F291A76AAD7}">
      <dgm:prSet/>
      <dgm:spPr/>
      <dgm:t>
        <a:bodyPr/>
        <a:lstStyle/>
        <a:p>
          <a:endParaRPr lang="es-GT"/>
        </a:p>
      </dgm:t>
    </dgm:pt>
    <dgm:pt modelId="{9B4F48C9-0E70-42DA-BF0C-1EDFDF00A205}">
      <dgm:prSet phldr="0" custT="1"/>
      <dgm:spPr/>
      <dgm:t>
        <a:bodyPr vert="horz" wrap="square"/>
        <a:lstStyle/>
        <a:p>
          <a:pPr>
            <a:lnSpc>
              <a:spcPct val="100000"/>
            </a:lnSpc>
            <a:spcBef>
              <a:spcPct val="0"/>
            </a:spcBef>
            <a:spcAft>
              <a:spcPct val="15000"/>
            </a:spcAft>
          </a:pPr>
          <a:endParaRPr lang="es-GT" sz="1600" dirty="0"/>
        </a:p>
      </dgm:t>
    </dgm:pt>
    <dgm:pt modelId="{8E7A48AF-4C9A-4EF8-B330-1F427E0AE84C}" type="parTrans" cxnId="{41BB4F04-D4A8-492D-83F8-666803EC0FF5}">
      <dgm:prSet/>
      <dgm:spPr/>
    </dgm:pt>
    <dgm:pt modelId="{55682937-6FE1-479C-B7DC-85CB736BFD3D}" type="sibTrans" cxnId="{41BB4F04-D4A8-492D-83F8-666803EC0FF5}">
      <dgm:prSet/>
      <dgm:spPr/>
    </dgm:pt>
    <dgm:pt modelId="{DCDF59CB-E409-4778-A392-BE91889457E1}">
      <dgm:prSet phldrT="[Texto]" phldr="0" custT="0"/>
      <dgm:spPr>
        <a:solidFill>
          <a:srgbClr val="92D050"/>
        </a:solidFill>
      </dgm:spPr>
      <dgm:t>
        <a:bodyPr vert="horz" wrap="square"/>
        <a:lstStyle/>
        <a:p>
          <a:pPr>
            <a:lnSpc>
              <a:spcPct val="100000"/>
            </a:lnSpc>
            <a:spcBef>
              <a:spcPct val="0"/>
            </a:spcBef>
            <a:spcAft>
              <a:spcPct val="35000"/>
            </a:spcAft>
          </a:pPr>
          <a:r>
            <a:rPr lang="es-GT" b="1" dirty="0">
              <a:solidFill>
                <a:schemeClr val="tx1"/>
              </a:solidFill>
            </a:rPr>
            <a:t>PERINATAL    </a:t>
          </a:r>
        </a:p>
        <a:p>
          <a:pPr>
            <a:lnSpc>
              <a:spcPct val="100000"/>
            </a:lnSpc>
            <a:spcBef>
              <a:spcPct val="0"/>
            </a:spcBef>
            <a:spcAft>
              <a:spcPct val="35000"/>
            </a:spcAft>
          </a:pPr>
          <a:r>
            <a:rPr lang="es-GT" b="1" dirty="0">
              <a:solidFill>
                <a:schemeClr val="tx1"/>
              </a:solidFill>
            </a:rPr>
            <a:t>Low birth weight</a:t>
          </a:r>
        </a:p>
        <a:p>
          <a:pPr>
            <a:lnSpc>
              <a:spcPct val="100000"/>
            </a:lnSpc>
            <a:spcBef>
              <a:spcPct val="0"/>
            </a:spcBef>
            <a:spcAft>
              <a:spcPct val="35000"/>
            </a:spcAft>
          </a:pPr>
          <a:r>
            <a:rPr lang="es-GT" b="1" dirty="0">
              <a:solidFill>
                <a:schemeClr val="tx1"/>
              </a:solidFill>
            </a:rPr>
            <a:t>Prolonged labor</a:t>
          </a:r>
        </a:p>
        <a:p>
          <a:pPr>
            <a:lnSpc>
              <a:spcPct val="100000"/>
            </a:lnSpc>
            <a:spcBef>
              <a:spcPct val="0"/>
            </a:spcBef>
            <a:spcAft>
              <a:spcPct val="35000"/>
            </a:spcAft>
          </a:pPr>
          <a:r>
            <a:rPr lang="es-GT" b="1" dirty="0">
              <a:solidFill>
                <a:schemeClr val="tx1"/>
              </a:solidFill>
            </a:rPr>
            <a:t>Difficult delivery </a:t>
          </a:r>
        </a:p>
        <a:p>
          <a:pPr>
            <a:lnSpc>
              <a:spcPct val="100000"/>
            </a:lnSpc>
            <a:spcBef>
              <a:spcPct val="0"/>
            </a:spcBef>
            <a:spcAft>
              <a:spcPct val="35000"/>
            </a:spcAft>
          </a:pPr>
          <a:r>
            <a:rPr lang="es-GT" b="1" dirty="0">
              <a:solidFill>
                <a:schemeClr val="tx1"/>
              </a:solidFill>
            </a:rPr>
            <a:t>Asphyxia or anoxia due to cervical circular motion</a:t>
          </a:r>
        </a:p>
        <a:p>
          <a:pPr>
            <a:lnSpc>
              <a:spcPct val="100000"/>
            </a:lnSpc>
            <a:spcBef>
              <a:spcPct val="0"/>
            </a:spcBef>
            <a:spcAft>
              <a:spcPct val="35000"/>
            </a:spcAft>
          </a:pPr>
          <a:r>
            <a:rPr lang="es-GT" b="1" dirty="0">
              <a:solidFill>
                <a:schemeClr val="tx1"/>
              </a:solidFill>
            </a:rPr>
            <a:t>Prematurity</a:t>
          </a:r>
        </a:p>
      </dgm:t>
    </dgm:pt>
    <dgm:pt modelId="{F809028F-1EA9-4BB9-91DC-923E2DA7A73D}" type="parTrans" cxnId="{E9457168-E0D8-495E-BACA-8D57B6634B1E}">
      <dgm:prSet/>
      <dgm:spPr/>
      <dgm:t>
        <a:bodyPr/>
        <a:lstStyle/>
        <a:p>
          <a:endParaRPr lang="es-GT"/>
        </a:p>
      </dgm:t>
    </dgm:pt>
    <dgm:pt modelId="{4ECD7B60-FADE-4471-AFB8-9D6B24136012}" type="sibTrans" cxnId="{E9457168-E0D8-495E-BACA-8D57B6634B1E}">
      <dgm:prSet/>
      <dgm:spPr/>
      <dgm:t>
        <a:bodyPr/>
        <a:lstStyle/>
        <a:p>
          <a:endParaRPr lang="es-GT"/>
        </a:p>
      </dgm:t>
    </dgm:pt>
    <dgm:pt modelId="{492A7ED9-8682-42A9-B068-1AE0AE85B2A3}">
      <dgm:prSet phldrT="[Texto]" phldr="0" custT="1"/>
      <dgm:spPr>
        <a:solidFill>
          <a:srgbClr val="00B0F0"/>
        </a:solidFill>
      </dgm:spPr>
      <dgm:t>
        <a:bodyPr vert="horz" wrap="square"/>
        <a:lstStyle/>
        <a:p>
          <a:pPr algn="l">
            <a:lnSpc>
              <a:spcPct val="100000"/>
            </a:lnSpc>
            <a:spcBef>
              <a:spcPct val="0"/>
            </a:spcBef>
            <a:spcAft>
              <a:spcPct val="35000"/>
            </a:spcAft>
          </a:pPr>
          <a:r>
            <a:rPr lang="es-GT" sz="2400"/>
            <a:t>POSTNATAL  </a:t>
          </a:r>
        </a:p>
        <a:p>
          <a:pPr algn="l">
            <a:lnSpc>
              <a:spcPct val="100000"/>
            </a:lnSpc>
            <a:spcBef>
              <a:spcPct val="0"/>
            </a:spcBef>
            <a:spcAft>
              <a:spcPct val="35000"/>
            </a:spcAft>
          </a:pPr>
          <a:r>
            <a:rPr lang="es-GT" sz="2400">
              <a:solidFill>
                <a:schemeClr val="tx1"/>
              </a:solidFill>
            </a:rPr>
            <a:t>Trauma, </a:t>
          </a:r>
        </a:p>
        <a:p>
          <a:pPr algn="l">
            <a:lnSpc>
              <a:spcPct val="100000"/>
            </a:lnSpc>
            <a:spcBef>
              <a:spcPct val="0"/>
            </a:spcBef>
            <a:spcAft>
              <a:spcPct val="35000"/>
            </a:spcAft>
          </a:pPr>
          <a:r>
            <a:rPr lang="es-GT" sz="2400">
              <a:solidFill>
                <a:schemeClr val="tx1"/>
              </a:solidFill>
            </a:rPr>
            <a:t>High fevers, infections</a:t>
          </a:r>
        </a:p>
        <a:p>
          <a:pPr algn="l">
            <a:lnSpc>
              <a:spcPct val="100000"/>
            </a:lnSpc>
            <a:spcBef>
              <a:spcPct val="0"/>
            </a:spcBef>
            <a:spcAft>
              <a:spcPct val="35000"/>
            </a:spcAft>
          </a:pPr>
          <a:r>
            <a:rPr lang="es-GT" sz="2400">
              <a:solidFill>
                <a:schemeClr val="tx1"/>
              </a:solidFill>
            </a:rPr>
            <a:t>infections, </a:t>
          </a:r>
        </a:p>
        <a:p>
          <a:pPr algn="l">
            <a:lnSpc>
              <a:spcPct val="100000"/>
            </a:lnSpc>
            <a:spcBef>
              <a:spcPct val="0"/>
            </a:spcBef>
            <a:spcAft>
              <a:spcPct val="35000"/>
            </a:spcAft>
          </a:pPr>
          <a:r>
            <a:rPr lang="es-GT" sz="2400">
              <a:solidFill>
                <a:schemeClr val="tx1"/>
              </a:solidFill>
            </a:rPr>
            <a:t>anoxia, </a:t>
          </a:r>
        </a:p>
        <a:p>
          <a:pPr algn="l">
            <a:lnSpc>
              <a:spcPct val="100000"/>
            </a:lnSpc>
            <a:spcBef>
              <a:spcPct val="0"/>
            </a:spcBef>
            <a:spcAft>
              <a:spcPct val="35000"/>
            </a:spcAft>
          </a:pPr>
          <a:r>
            <a:rPr lang="es-GT" sz="2400">
              <a:solidFill>
                <a:schemeClr val="tx1"/>
              </a:solidFill>
            </a:rPr>
            <a:t>asphyxia, </a:t>
          </a:r>
        </a:p>
        <a:p>
          <a:pPr algn="l">
            <a:lnSpc>
              <a:spcPct val="100000"/>
            </a:lnSpc>
            <a:spcBef>
              <a:spcPct val="0"/>
            </a:spcBef>
            <a:spcAft>
              <a:spcPct val="35000"/>
            </a:spcAft>
          </a:pPr>
          <a:r>
            <a:rPr lang="es-GT" sz="2400">
              <a:solidFill>
                <a:schemeClr val="tx1"/>
              </a:solidFill>
            </a:rPr>
            <a:t>cerebral palsy,</a:t>
          </a:r>
        </a:p>
        <a:p>
          <a:pPr algn="l">
            <a:lnSpc>
              <a:spcPct val="100000"/>
            </a:lnSpc>
            <a:spcBef>
              <a:spcPct val="0"/>
            </a:spcBef>
            <a:spcAft>
              <a:spcPct val="35000"/>
            </a:spcAft>
          </a:pPr>
          <a:r>
            <a:rPr lang="es-GT" sz="2400">
              <a:solidFill>
                <a:schemeClr val="tx1"/>
              </a:solidFill>
            </a:rPr>
            <a:t>vascular a</a:t>
          </a:r>
          <a:r>
            <a:rPr lang="es-GT" sz="2400"/>
            <a:t>ccidents and others</a:t>
          </a:r>
        </a:p>
      </dgm:t>
    </dgm:pt>
    <dgm:pt modelId="{07A02C97-0F1D-46B9-A6CE-982ED7E5F40B}" type="parTrans" cxnId="{EEA7A4CA-6E22-4577-BD0E-0189A7BB8277}">
      <dgm:prSet/>
      <dgm:spPr/>
      <dgm:t>
        <a:bodyPr/>
        <a:lstStyle/>
        <a:p>
          <a:endParaRPr lang="es-GT"/>
        </a:p>
      </dgm:t>
    </dgm:pt>
    <dgm:pt modelId="{9D34629C-1DCD-47D2-B28F-35178B4D3B64}" type="sibTrans" cxnId="{EEA7A4CA-6E22-4577-BD0E-0189A7BB8277}">
      <dgm:prSet/>
      <dgm:spPr/>
      <dgm:t>
        <a:bodyPr/>
        <a:lstStyle/>
        <a:p>
          <a:endParaRPr lang="es-GT"/>
        </a:p>
      </dgm:t>
    </dgm:pt>
    <dgm:pt modelId="{E690DAA1-5191-429B-87AA-140520B166C7}" type="pres">
      <dgm:prSet presAssocID="{03E83A7F-803E-4CB0-BC1F-69C684E5B609}" presName="CompostProcess" presStyleCnt="0">
        <dgm:presLayoutVars>
          <dgm:dir/>
          <dgm:resizeHandles val="exact"/>
        </dgm:presLayoutVars>
      </dgm:prSet>
      <dgm:spPr/>
    </dgm:pt>
    <dgm:pt modelId="{6FD9501E-7CEF-4679-BC07-12D6749CF97C}" type="pres">
      <dgm:prSet presAssocID="{03E83A7F-803E-4CB0-BC1F-69C684E5B609}" presName="arrow" presStyleLbl="bgShp" presStyleIdx="0" presStyleCnt="1"/>
      <dgm:spPr/>
    </dgm:pt>
    <dgm:pt modelId="{8EAE3CA8-11A9-4978-B565-14E19DE42EE8}" type="pres">
      <dgm:prSet presAssocID="{03E83A7F-803E-4CB0-BC1F-69C684E5B609}" presName="linearProcess" presStyleCnt="0"/>
      <dgm:spPr/>
    </dgm:pt>
    <dgm:pt modelId="{39C924E6-9DB8-4D07-AA99-410605862834}" type="pres">
      <dgm:prSet presAssocID="{EC073E83-E084-4601-8C06-2329802019C4}" presName="textNode" presStyleLbl="node1" presStyleIdx="0" presStyleCnt="3" custScaleY="133860">
        <dgm:presLayoutVars>
          <dgm:bulletEnabled val="1"/>
        </dgm:presLayoutVars>
      </dgm:prSet>
      <dgm:spPr/>
    </dgm:pt>
    <dgm:pt modelId="{2B48F31E-E76E-4CE2-BF88-D2C50EA2BDA0}" type="pres">
      <dgm:prSet presAssocID="{3363A124-5216-4395-8FDF-84454CE0C65D}" presName="sibTrans" presStyleCnt="0"/>
      <dgm:spPr/>
    </dgm:pt>
    <dgm:pt modelId="{5283D626-5167-42C3-8D65-A1DE7549062F}" type="pres">
      <dgm:prSet presAssocID="{DCDF59CB-E409-4778-A392-BE91889457E1}" presName="textNode" presStyleLbl="node1" presStyleIdx="1" presStyleCnt="3" custScaleY="137861">
        <dgm:presLayoutVars>
          <dgm:bulletEnabled val="1"/>
        </dgm:presLayoutVars>
      </dgm:prSet>
      <dgm:spPr/>
    </dgm:pt>
    <dgm:pt modelId="{CC438B70-23EA-4287-8D1D-56D8C830D12C}" type="pres">
      <dgm:prSet presAssocID="{4ECD7B60-FADE-4471-AFB8-9D6B24136012}" presName="sibTrans" presStyleCnt="0"/>
      <dgm:spPr/>
    </dgm:pt>
    <dgm:pt modelId="{C01E3C71-2A9E-48FB-BD9C-C37E43B10290}" type="pres">
      <dgm:prSet presAssocID="{492A7ED9-8682-42A9-B068-1AE0AE85B2A3}" presName="textNode" presStyleLbl="node1" presStyleIdx="2" presStyleCnt="3" custScaleY="135861">
        <dgm:presLayoutVars>
          <dgm:bulletEnabled val="1"/>
        </dgm:presLayoutVars>
      </dgm:prSet>
      <dgm:spPr/>
    </dgm:pt>
  </dgm:ptLst>
  <dgm:cxnLst>
    <dgm:cxn modelId="{41BB4F04-D4A8-492D-83F8-666803EC0FF5}" srcId="{EC073E83-E084-4601-8C06-2329802019C4}" destId="{9B4F48C9-0E70-42DA-BF0C-1EDFDF00A205}" srcOrd="0" destOrd="0" parTransId="{8E7A48AF-4C9A-4EF8-B330-1F427E0AE84C}" sibTransId="{55682937-6FE1-479C-B7DC-85CB736BFD3D}"/>
    <dgm:cxn modelId="{F985DF4C-14DC-4D11-BEB6-4887F85C96BF}" type="presOf" srcId="{DCDF59CB-E409-4778-A392-BE91889457E1}" destId="{5283D626-5167-42C3-8D65-A1DE7549062F}" srcOrd="0" destOrd="0" presId="urn:microsoft.com/office/officeart/2005/8/layout/hProcess9#1"/>
    <dgm:cxn modelId="{E9457168-E0D8-495E-BACA-8D57B6634B1E}" srcId="{03E83A7F-803E-4CB0-BC1F-69C684E5B609}" destId="{DCDF59CB-E409-4778-A392-BE91889457E1}" srcOrd="1" destOrd="0" parTransId="{F809028F-1EA9-4BB9-91DC-923E2DA7A73D}" sibTransId="{4ECD7B60-FADE-4471-AFB8-9D6B24136012}"/>
    <dgm:cxn modelId="{09118E8E-A33A-4641-AB23-420938D3EFEF}" type="presOf" srcId="{03E83A7F-803E-4CB0-BC1F-69C684E5B609}" destId="{E690DAA1-5191-429B-87AA-140520B166C7}" srcOrd="0" destOrd="0" presId="urn:microsoft.com/office/officeart/2005/8/layout/hProcess9#1"/>
    <dgm:cxn modelId="{9A50F4A2-5397-45AF-9768-A264D8F0C719}" type="presOf" srcId="{EC073E83-E084-4601-8C06-2329802019C4}" destId="{39C924E6-9DB8-4D07-AA99-410605862834}" srcOrd="0" destOrd="0" presId="urn:microsoft.com/office/officeart/2005/8/layout/hProcess9#1"/>
    <dgm:cxn modelId="{7749F5B0-0327-48F1-B03C-3F291A76AAD7}" srcId="{03E83A7F-803E-4CB0-BC1F-69C684E5B609}" destId="{EC073E83-E084-4601-8C06-2329802019C4}" srcOrd="0" destOrd="0" parTransId="{4C8B8B8C-A49D-4AC0-A2CF-A91508235CD0}" sibTransId="{3363A124-5216-4395-8FDF-84454CE0C65D}"/>
    <dgm:cxn modelId="{61FF72B6-B4CF-491D-9B91-1241C3E84BFC}" type="presOf" srcId="{492A7ED9-8682-42A9-B068-1AE0AE85B2A3}" destId="{C01E3C71-2A9E-48FB-BD9C-C37E43B10290}" srcOrd="0" destOrd="0" presId="urn:microsoft.com/office/officeart/2005/8/layout/hProcess9#1"/>
    <dgm:cxn modelId="{EEA7A4CA-6E22-4577-BD0E-0189A7BB8277}" srcId="{03E83A7F-803E-4CB0-BC1F-69C684E5B609}" destId="{492A7ED9-8682-42A9-B068-1AE0AE85B2A3}" srcOrd="2" destOrd="0" parTransId="{07A02C97-0F1D-46B9-A6CE-982ED7E5F40B}" sibTransId="{9D34629C-1DCD-47D2-B28F-35178B4D3B64}"/>
    <dgm:cxn modelId="{56EC42CB-5AEA-490F-8F84-C37E76CE5F0F}" type="presOf" srcId="{9B4F48C9-0E70-42DA-BF0C-1EDFDF00A205}" destId="{39C924E6-9DB8-4D07-AA99-410605862834}" srcOrd="0" destOrd="1" presId="urn:microsoft.com/office/officeart/2005/8/layout/hProcess9#1"/>
    <dgm:cxn modelId="{A01E4DBC-5716-4D50-96BF-46E326A1D0FE}" type="presParOf" srcId="{E690DAA1-5191-429B-87AA-140520B166C7}" destId="{6FD9501E-7CEF-4679-BC07-12D6749CF97C}" srcOrd="0" destOrd="0" presId="urn:microsoft.com/office/officeart/2005/8/layout/hProcess9#1"/>
    <dgm:cxn modelId="{950F9AE4-D1F1-4611-A4AB-527C82290C71}" type="presParOf" srcId="{E690DAA1-5191-429B-87AA-140520B166C7}" destId="{8EAE3CA8-11A9-4978-B565-14E19DE42EE8}" srcOrd="1" destOrd="0" presId="urn:microsoft.com/office/officeart/2005/8/layout/hProcess9#1"/>
    <dgm:cxn modelId="{295D5A1D-D82D-4F5A-AD6B-9295A19AE221}" type="presParOf" srcId="{8EAE3CA8-11A9-4978-B565-14E19DE42EE8}" destId="{39C924E6-9DB8-4D07-AA99-410605862834}" srcOrd="0" destOrd="0" presId="urn:microsoft.com/office/officeart/2005/8/layout/hProcess9#1"/>
    <dgm:cxn modelId="{75C74F8A-3964-4173-93D7-CDADDD0C0781}" type="presParOf" srcId="{8EAE3CA8-11A9-4978-B565-14E19DE42EE8}" destId="{2B48F31E-E76E-4CE2-BF88-D2C50EA2BDA0}" srcOrd="1" destOrd="0" presId="urn:microsoft.com/office/officeart/2005/8/layout/hProcess9#1"/>
    <dgm:cxn modelId="{DD57FD48-13E2-4047-870D-D67B630C33F5}" type="presParOf" srcId="{8EAE3CA8-11A9-4978-B565-14E19DE42EE8}" destId="{5283D626-5167-42C3-8D65-A1DE7549062F}" srcOrd="2" destOrd="0" presId="urn:microsoft.com/office/officeart/2005/8/layout/hProcess9#1"/>
    <dgm:cxn modelId="{2B1D8E29-1971-40AA-A1AE-2FD1D51B2AC1}" type="presParOf" srcId="{8EAE3CA8-11A9-4978-B565-14E19DE42EE8}" destId="{CC438B70-23EA-4287-8D1D-56D8C830D12C}" srcOrd="3" destOrd="0" presId="urn:microsoft.com/office/officeart/2005/8/layout/hProcess9#1"/>
    <dgm:cxn modelId="{0061AD41-9DB8-4567-BAF4-BA19D924C293}" type="presParOf" srcId="{8EAE3CA8-11A9-4978-B565-14E19DE42EE8}" destId="{C01E3C71-2A9E-48FB-BD9C-C37E43B10290}" srcOrd="4" destOrd="0" presId="urn:microsoft.com/office/officeart/2005/8/layout/hProcess9#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6C65E-D9DC-4C88-BFFC-5DD93F619B4A}">
      <dsp:nvSpPr>
        <dsp:cNvPr id="0" name=""/>
        <dsp:cNvSpPr/>
      </dsp:nvSpPr>
      <dsp:spPr bwMode="white">
        <a:xfrm>
          <a:off x="887696" y="0"/>
          <a:ext cx="9474288" cy="4367048"/>
        </a:xfrm>
        <a:prstGeom prst="rightArrow">
          <a:avLst/>
        </a:prstGeom>
        <a:solidFill>
          <a:schemeClr val="accent1">
            <a:tint val="40000"/>
            <a:hueOff val="0"/>
            <a:satOff val="0"/>
            <a:lumOff val="0"/>
            <a:alphaOff val="0"/>
          </a:schemeClr>
        </a:solidFill>
        <a:ln>
          <a:noFill/>
        </a:ln>
        <a:effectLst/>
      </dsp:spPr>
      <dsp:style>
        <a:lnRef idx="0">
          <a:schemeClr val="accent1"/>
        </a:lnRef>
        <a:fillRef idx="1">
          <a:schemeClr val="accent1">
            <a:tint val="40000"/>
          </a:schemeClr>
        </a:fillRef>
        <a:effectRef idx="0">
          <a:scrgbClr r="0" g="0" b="0"/>
        </a:effectRef>
        <a:fontRef idx="minor"/>
      </dsp:style>
    </dsp:sp>
    <dsp:sp modelId="{D89EE8BA-6D52-4782-96D1-6F468DDF6B69}">
      <dsp:nvSpPr>
        <dsp:cNvPr id="0" name=""/>
        <dsp:cNvSpPr/>
      </dsp:nvSpPr>
      <dsp:spPr bwMode="white">
        <a:xfrm>
          <a:off x="3090401" y="1368947"/>
          <a:ext cx="2476938" cy="174681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1">
          <a:schemeClr val="lt1"/>
        </a:fillRef>
        <a:effectRef idx="0">
          <a:scrgbClr r="0" g="0" b="0"/>
        </a:effectRef>
        <a:fontRef idx="minor">
          <a:schemeClr val="lt1"/>
        </a:fontRef>
      </dsp:style>
      <dsp:txBody>
        <a:bodyPr spcFirstLastPara="0" vert="horz" wrap="square" lIns="64769" tIns="64769" rIns="64769" bIns="64769" numCol="1" spcCol="1270" anchor="ctr" anchorCtr="0">
          <a:noAutofit/>
        </a:bodyPr>
        <a:lstStyle/>
        <a:p>
          <a:pPr marL="0" lvl="0" indent="0" algn="ctr" defTabSz="1600200">
            <a:lnSpc>
              <a:spcPct val="100000"/>
            </a:lnSpc>
            <a:spcBef>
              <a:spcPct val="0"/>
            </a:spcBef>
            <a:spcAft>
              <a:spcPct val="35000"/>
            </a:spcAft>
            <a:buNone/>
          </a:pPr>
          <a:r>
            <a:rPr lang="es-GT" sz="3600" kern="1200" dirty="0">
              <a:solidFill>
                <a:schemeClr val="dk1"/>
              </a:solidFill>
            </a:rPr>
            <a:t>Physical/Environmental Barriers</a:t>
          </a:r>
        </a:p>
      </dsp:txBody>
      <dsp:txXfrm>
        <a:off x="3090401" y="1368947"/>
        <a:ext cx="2476938" cy="1746819"/>
      </dsp:txXfrm>
    </dsp:sp>
    <dsp:sp modelId="{732BF426-D739-4CEE-99CA-787BB04AA278}">
      <dsp:nvSpPr>
        <dsp:cNvPr id="0" name=""/>
        <dsp:cNvSpPr/>
      </dsp:nvSpPr>
      <dsp:spPr bwMode="white">
        <a:xfrm>
          <a:off x="158425" y="1334168"/>
          <a:ext cx="2476938" cy="174681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1">
          <a:schemeClr val="lt1"/>
        </a:fillRef>
        <a:effectRef idx="0">
          <a:scrgbClr r="0" g="0" b="0"/>
        </a:effectRef>
        <a:fontRef idx="minor">
          <a:schemeClr val="lt1"/>
        </a:fontRef>
      </dsp:style>
      <dsp:txBody>
        <a:bodyPr spcFirstLastPara="0" vert="horz" wrap="square" lIns="64769" tIns="64769" rIns="64769" bIns="64769" numCol="1" spcCol="1270" anchor="ctr" anchorCtr="0">
          <a:noAutofit/>
        </a:bodyPr>
        <a:lstStyle/>
        <a:p>
          <a:pPr marL="0" lvl="0" indent="0" algn="ctr" defTabSz="1600200" rtl="0">
            <a:lnSpc>
              <a:spcPct val="100000"/>
            </a:lnSpc>
            <a:spcBef>
              <a:spcPct val="0"/>
            </a:spcBef>
            <a:spcAft>
              <a:spcPct val="35000"/>
            </a:spcAft>
            <a:buNone/>
          </a:pPr>
          <a:r>
            <a:rPr lang="es-GT" sz="3600" kern="1200" dirty="0">
              <a:solidFill>
                <a:schemeClr val="dk1"/>
              </a:solidFill>
            </a:rPr>
            <a:t>Attitudinal Barriers</a:t>
          </a:r>
        </a:p>
      </dsp:txBody>
      <dsp:txXfrm>
        <a:off x="158425" y="1334168"/>
        <a:ext cx="2476938" cy="1746819"/>
      </dsp:txXfrm>
    </dsp:sp>
    <dsp:sp modelId="{CFDEB66D-3923-4617-A953-1ACAEA9D2F4B}">
      <dsp:nvSpPr>
        <dsp:cNvPr id="0" name=""/>
        <dsp:cNvSpPr/>
      </dsp:nvSpPr>
      <dsp:spPr bwMode="white">
        <a:xfrm>
          <a:off x="5779522" y="1310114"/>
          <a:ext cx="2476938" cy="174681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1">
          <a:schemeClr val="lt1"/>
        </a:fillRef>
        <a:effectRef idx="0">
          <a:scrgbClr r="0" g="0" b="0"/>
        </a:effectRef>
        <a:fontRef idx="minor">
          <a:schemeClr val="lt1"/>
        </a:fontRef>
      </dsp:style>
      <dsp:txBody>
        <a:bodyPr spcFirstLastPara="0" vert="horz" wrap="square" lIns="64769" tIns="64769" rIns="64769" bIns="64769" numCol="1" spcCol="1270" anchor="ctr" anchorCtr="0">
          <a:noAutofit/>
        </a:bodyPr>
        <a:lstStyle/>
        <a:p>
          <a:pPr marL="0" lvl="0" indent="0" algn="ctr" defTabSz="1600200" rtl="0">
            <a:lnSpc>
              <a:spcPct val="100000"/>
            </a:lnSpc>
            <a:spcBef>
              <a:spcPct val="0"/>
            </a:spcBef>
            <a:spcAft>
              <a:spcPct val="35000"/>
            </a:spcAft>
            <a:buNone/>
          </a:pPr>
          <a:r>
            <a:rPr lang="es-GT" sz="3600" kern="1200">
              <a:solidFill>
                <a:schemeClr val="dk1"/>
              </a:solidFill>
            </a:rPr>
            <a:t>Communication Barriers </a:t>
          </a:r>
        </a:p>
      </dsp:txBody>
      <dsp:txXfrm>
        <a:off x="5779522" y="1310114"/>
        <a:ext cx="2476938" cy="1746819"/>
      </dsp:txXfrm>
    </dsp:sp>
    <dsp:sp modelId="{D74A8B63-F4AF-4DEE-B721-A4667A7D27F4}">
      <dsp:nvSpPr>
        <dsp:cNvPr id="0" name=""/>
        <dsp:cNvSpPr/>
      </dsp:nvSpPr>
      <dsp:spPr bwMode="white">
        <a:xfrm>
          <a:off x="8669283" y="1310114"/>
          <a:ext cx="2476938" cy="174681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hemeClr val="accent1">
            <a:shade val="80000"/>
          </a:schemeClr>
        </a:lnRef>
        <a:fillRef idx="1">
          <a:schemeClr val="lt1"/>
        </a:fillRef>
        <a:effectRef idx="0">
          <a:scrgbClr r="0" g="0" b="0"/>
        </a:effectRef>
        <a:fontRef idx="minor">
          <a:schemeClr val="lt1"/>
        </a:fontRef>
      </dsp:style>
      <dsp:txBody>
        <a:bodyPr spcFirstLastPara="0" vert="horz" wrap="square" lIns="64769" tIns="64769" rIns="64769" bIns="64769" numCol="1" spcCol="1270" anchor="ctr" anchorCtr="0">
          <a:noAutofit/>
        </a:bodyPr>
        <a:lstStyle/>
        <a:p>
          <a:pPr marL="0" lvl="0" indent="0" algn="ctr" defTabSz="1600200" rtl="0">
            <a:lnSpc>
              <a:spcPct val="100000"/>
            </a:lnSpc>
            <a:spcBef>
              <a:spcPct val="0"/>
            </a:spcBef>
            <a:spcAft>
              <a:spcPct val="35000"/>
            </a:spcAft>
            <a:buNone/>
          </a:pPr>
          <a:r>
            <a:rPr lang="es-GT" sz="3600" kern="1200" dirty="0">
              <a:solidFill>
                <a:schemeClr val="dk1"/>
              </a:solidFill>
            </a:rPr>
            <a:t>Policy Barriers</a:t>
          </a:r>
        </a:p>
      </dsp:txBody>
      <dsp:txXfrm>
        <a:off x="8669283" y="1310114"/>
        <a:ext cx="2476938" cy="1746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55221-4760-403D-9B92-1AE700270CA8}">
      <dsp:nvSpPr>
        <dsp:cNvPr id="0" name=""/>
        <dsp:cNvSpPr/>
      </dsp:nvSpPr>
      <dsp:spPr>
        <a:xfrm>
          <a:off x="4015" y="1567153"/>
          <a:ext cx="2769622" cy="22843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100000"/>
            </a:lnSpc>
            <a:spcBef>
              <a:spcPct val="0"/>
            </a:spcBef>
            <a:spcAft>
              <a:spcPct val="15000"/>
            </a:spcAft>
            <a:buChar char="•"/>
          </a:pPr>
          <a:r>
            <a:rPr lang="es-GT" sz="1600" kern="1200" dirty="0"/>
            <a:t>All loss or abnormality, permanent or temporary, of a structure or function, psychological, physiological or anatomical.</a:t>
          </a:r>
        </a:p>
      </dsp:txBody>
      <dsp:txXfrm>
        <a:off x="56584" y="1619722"/>
        <a:ext cx="2664484" cy="1689716"/>
      </dsp:txXfrm>
    </dsp:sp>
    <dsp:sp modelId="{9ADA6C46-FDBB-4497-881B-38A30CDD2EDE}">
      <dsp:nvSpPr>
        <dsp:cNvPr id="0" name=""/>
        <dsp:cNvSpPr/>
      </dsp:nvSpPr>
      <dsp:spPr>
        <a:xfrm>
          <a:off x="1567697" y="2137168"/>
          <a:ext cx="3016041" cy="3016041"/>
        </a:xfrm>
        <a:prstGeom prst="leftCircularArrow">
          <a:avLst>
            <a:gd name="adj1" fmla="val 3028"/>
            <a:gd name="adj2" fmla="val 371545"/>
            <a:gd name="adj3" fmla="val 2147055"/>
            <a:gd name="adj4" fmla="val 9024489"/>
            <a:gd name="adj5" fmla="val 3533"/>
          </a:avLst>
        </a:prstGeom>
        <a:solidFill>
          <a:srgbClr val="F1250F"/>
        </a:solidFill>
        <a:ln>
          <a:noFill/>
        </a:ln>
        <a:effectLst/>
      </dsp:spPr>
      <dsp:style>
        <a:lnRef idx="0">
          <a:scrgbClr r="0" g="0" b="0"/>
        </a:lnRef>
        <a:fillRef idx="1">
          <a:scrgbClr r="0" g="0" b="0"/>
        </a:fillRef>
        <a:effectRef idx="0">
          <a:scrgbClr r="0" g="0" b="0"/>
        </a:effectRef>
        <a:fontRef idx="minor">
          <a:schemeClr val="lt1"/>
        </a:fontRef>
      </dsp:style>
    </dsp:sp>
    <dsp:sp modelId="{9D225D99-F2DA-4DB7-A73B-D77EB2CF06AA}">
      <dsp:nvSpPr>
        <dsp:cNvPr id="0" name=""/>
        <dsp:cNvSpPr/>
      </dsp:nvSpPr>
      <dsp:spPr>
        <a:xfrm>
          <a:off x="619487" y="3362007"/>
          <a:ext cx="2461887" cy="9790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100000"/>
            </a:lnSpc>
            <a:spcBef>
              <a:spcPct val="0"/>
            </a:spcBef>
            <a:spcAft>
              <a:spcPct val="35000"/>
            </a:spcAft>
            <a:buNone/>
          </a:pPr>
          <a:r>
            <a:rPr lang="es-GT" sz="3400" kern="1200" dirty="0"/>
            <a:t>DEFICIENCY</a:t>
          </a:r>
        </a:p>
      </dsp:txBody>
      <dsp:txXfrm>
        <a:off x="648161" y="3390681"/>
        <a:ext cx="2404539" cy="921663"/>
      </dsp:txXfrm>
    </dsp:sp>
    <dsp:sp modelId="{E677CA29-4F03-4FE4-B0F7-425C304FC30E}">
      <dsp:nvSpPr>
        <dsp:cNvPr id="0" name=""/>
        <dsp:cNvSpPr/>
      </dsp:nvSpPr>
      <dsp:spPr>
        <a:xfrm>
          <a:off x="3516278" y="1567153"/>
          <a:ext cx="2769622" cy="22843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100000"/>
            </a:lnSpc>
            <a:spcBef>
              <a:spcPct val="0"/>
            </a:spcBef>
            <a:spcAft>
              <a:spcPct val="15000"/>
            </a:spcAft>
            <a:buChar char="•"/>
          </a:pPr>
          <a:r>
            <a:rPr lang="es-GT" sz="1600" kern="1200" dirty="0"/>
            <a:t>Any restriction or absence, due to an impairment, of the ability to perform an activity in the manner or within the range considered normal for a human being.</a:t>
          </a:r>
        </a:p>
      </dsp:txBody>
      <dsp:txXfrm>
        <a:off x="3568847" y="2109228"/>
        <a:ext cx="2664484" cy="1689716"/>
      </dsp:txXfrm>
    </dsp:sp>
    <dsp:sp modelId="{28A5CBB1-44F3-4D82-A475-469F9DAED0C9}">
      <dsp:nvSpPr>
        <dsp:cNvPr id="0" name=""/>
        <dsp:cNvSpPr/>
      </dsp:nvSpPr>
      <dsp:spPr>
        <a:xfrm>
          <a:off x="5056879" y="175888"/>
          <a:ext cx="3369937" cy="3369937"/>
        </a:xfrm>
        <a:prstGeom prst="circularArrow">
          <a:avLst>
            <a:gd name="adj1" fmla="val 2710"/>
            <a:gd name="adj2" fmla="val 330059"/>
            <a:gd name="adj3" fmla="val 19494430"/>
            <a:gd name="adj4" fmla="val 12575511"/>
            <a:gd name="adj5" fmla="val 3162"/>
          </a:avLst>
        </a:prstGeom>
        <a:solidFill>
          <a:srgbClr val="F1250F"/>
        </a:solidFill>
        <a:ln>
          <a:noFill/>
        </a:ln>
        <a:effectLst/>
      </dsp:spPr>
      <dsp:style>
        <a:lnRef idx="0">
          <a:scrgbClr r="0" g="0" b="0"/>
        </a:lnRef>
        <a:fillRef idx="1">
          <a:scrgbClr r="0" g="0" b="0"/>
        </a:fillRef>
        <a:effectRef idx="0">
          <a:scrgbClr r="0" g="0" b="0"/>
        </a:effectRef>
        <a:fontRef idx="minor">
          <a:schemeClr val="lt1"/>
        </a:fontRef>
      </dsp:style>
    </dsp:sp>
    <dsp:sp modelId="{B029F4A4-BB55-44FD-9FCF-1B31EAA1AC0F}">
      <dsp:nvSpPr>
        <dsp:cNvPr id="0" name=""/>
        <dsp:cNvSpPr/>
      </dsp:nvSpPr>
      <dsp:spPr>
        <a:xfrm>
          <a:off x="4131750" y="1077647"/>
          <a:ext cx="2461887" cy="9790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100000"/>
            </a:lnSpc>
            <a:spcBef>
              <a:spcPct val="0"/>
            </a:spcBef>
            <a:spcAft>
              <a:spcPct val="35000"/>
            </a:spcAft>
            <a:buNone/>
          </a:pPr>
          <a:r>
            <a:rPr lang="es-GT" sz="3400" kern="1200" dirty="0"/>
            <a:t>DISABILITY</a:t>
          </a:r>
        </a:p>
      </dsp:txBody>
      <dsp:txXfrm>
        <a:off x="4160424" y="1106321"/>
        <a:ext cx="2404539" cy="921663"/>
      </dsp:txXfrm>
    </dsp:sp>
    <dsp:sp modelId="{A49CA917-2B20-413A-910A-EDB8F6B1AE12}">
      <dsp:nvSpPr>
        <dsp:cNvPr id="0" name=""/>
        <dsp:cNvSpPr/>
      </dsp:nvSpPr>
      <dsp:spPr>
        <a:xfrm>
          <a:off x="7028541" y="1567153"/>
          <a:ext cx="2769622" cy="22843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100000"/>
            </a:lnSpc>
            <a:spcBef>
              <a:spcPct val="0"/>
            </a:spcBef>
            <a:spcAft>
              <a:spcPct val="15000"/>
            </a:spcAft>
            <a:buChar char="•"/>
          </a:pPr>
          <a:endParaRPr lang="es-GT" sz="1600" kern="1200" dirty="0"/>
        </a:p>
        <a:p>
          <a:pPr marL="171450" lvl="1" indent="-171450" algn="l" defTabSz="711200">
            <a:lnSpc>
              <a:spcPct val="100000"/>
            </a:lnSpc>
            <a:spcBef>
              <a:spcPct val="0"/>
            </a:spcBef>
            <a:spcAft>
              <a:spcPct val="15000"/>
            </a:spcAft>
            <a:buChar char="•"/>
          </a:pPr>
          <a:r>
            <a:rPr lang="es-GT" sz="1600" kern="1200" dirty="0"/>
            <a:t>It is the disadvantageous situation in which a given person finds himself/herself, as a consequence of an impairment or disability. </a:t>
          </a:r>
          <a:endParaRPr sz="1600" kern="1200"/>
        </a:p>
      </dsp:txBody>
      <dsp:txXfrm>
        <a:off x="7081110" y="1619722"/>
        <a:ext cx="2664484" cy="1689716"/>
      </dsp:txXfrm>
    </dsp:sp>
    <dsp:sp modelId="{C3C41290-117A-4787-9CCA-5D689E8D9302}">
      <dsp:nvSpPr>
        <dsp:cNvPr id="0" name=""/>
        <dsp:cNvSpPr/>
      </dsp:nvSpPr>
      <dsp:spPr>
        <a:xfrm>
          <a:off x="7644013" y="3362007"/>
          <a:ext cx="2461887" cy="9790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GT" sz="3400" kern="1200" dirty="0"/>
            <a:t>MINUSVALIA</a:t>
          </a:r>
        </a:p>
      </dsp:txBody>
      <dsp:txXfrm>
        <a:off x="7672687" y="3390681"/>
        <a:ext cx="2404539" cy="921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D8D18-0C2F-4253-902A-1463F8118BE8}">
      <dsp:nvSpPr>
        <dsp:cNvPr id="0" name=""/>
        <dsp:cNvSpPr/>
      </dsp:nvSpPr>
      <dsp:spPr bwMode="white">
        <a:xfrm>
          <a:off x="5527" y="1679956"/>
          <a:ext cx="1900884" cy="20587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100000"/>
            </a:lnSpc>
            <a:spcBef>
              <a:spcPct val="0"/>
            </a:spcBef>
            <a:spcAft>
              <a:spcPct val="35000"/>
            </a:spcAft>
            <a:buNone/>
          </a:pPr>
          <a:r>
            <a:rPr lang="es-GT" sz="1300" kern="1200" dirty="0"/>
            <a:t>HEALTH CONDITION</a:t>
          </a:r>
        </a:p>
      </dsp:txBody>
      <dsp:txXfrm>
        <a:off x="283905" y="1981454"/>
        <a:ext cx="1344128" cy="1455758"/>
      </dsp:txXfrm>
    </dsp:sp>
    <dsp:sp modelId="{15BA57E3-814B-4B3F-B59C-2CDC6E9A59C4}">
      <dsp:nvSpPr>
        <dsp:cNvPr id="0" name=""/>
        <dsp:cNvSpPr/>
      </dsp:nvSpPr>
      <dsp:spPr bwMode="white">
        <a:xfrm>
          <a:off x="2026710" y="2279694"/>
          <a:ext cx="859277" cy="859277"/>
        </a:xfrm>
        <a:prstGeom prst="mathPlus">
          <a:avLst/>
        </a:prstGeom>
        <a:solidFill>
          <a:srgbClr val="F1250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GT" sz="1000" kern="1200"/>
        </a:p>
      </dsp:txBody>
      <dsp:txXfrm>
        <a:off x="2140607" y="2608282"/>
        <a:ext cx="631483" cy="202101"/>
      </dsp:txXfrm>
    </dsp:sp>
    <dsp:sp modelId="{A341ABF0-A07F-4666-BFDF-EAD908349C31}">
      <dsp:nvSpPr>
        <dsp:cNvPr id="0" name=""/>
        <dsp:cNvSpPr/>
      </dsp:nvSpPr>
      <dsp:spPr bwMode="white">
        <a:xfrm>
          <a:off x="3006286" y="1703230"/>
          <a:ext cx="2068221" cy="20122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100000"/>
            </a:lnSpc>
            <a:spcBef>
              <a:spcPct val="0"/>
            </a:spcBef>
            <a:spcAft>
              <a:spcPct val="35000"/>
            </a:spcAft>
            <a:buNone/>
          </a:pPr>
          <a:r>
            <a:rPr lang="es-GT" sz="1300" kern="1200" dirty="0"/>
            <a:t>PERSONAL FACTORS</a:t>
          </a:r>
        </a:p>
      </dsp:txBody>
      <dsp:txXfrm>
        <a:off x="3309170" y="1997911"/>
        <a:ext cx="1462453" cy="1422843"/>
      </dsp:txXfrm>
    </dsp:sp>
    <dsp:sp modelId="{9A31EA9C-628E-4475-9E7D-96775F8A5625}">
      <dsp:nvSpPr>
        <dsp:cNvPr id="0" name=""/>
        <dsp:cNvSpPr/>
      </dsp:nvSpPr>
      <dsp:spPr bwMode="white">
        <a:xfrm>
          <a:off x="5194806" y="2279694"/>
          <a:ext cx="859277" cy="859277"/>
        </a:xfrm>
        <a:prstGeom prst="mathPlus">
          <a:avLst/>
        </a:prstGeom>
        <a:solidFill>
          <a:srgbClr val="F1250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GT" sz="1000" kern="1200"/>
        </a:p>
      </dsp:txBody>
      <dsp:txXfrm>
        <a:off x="5308703" y="2608282"/>
        <a:ext cx="631483" cy="202101"/>
      </dsp:txXfrm>
    </dsp:sp>
    <dsp:sp modelId="{D75051ED-F6F6-4608-A156-DD393C4555C4}">
      <dsp:nvSpPr>
        <dsp:cNvPr id="0" name=""/>
        <dsp:cNvSpPr/>
      </dsp:nvSpPr>
      <dsp:spPr bwMode="white">
        <a:xfrm>
          <a:off x="6174382" y="1652622"/>
          <a:ext cx="1754273" cy="2113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100000"/>
            </a:lnSpc>
            <a:spcBef>
              <a:spcPct val="0"/>
            </a:spcBef>
            <a:spcAft>
              <a:spcPct val="35000"/>
            </a:spcAft>
            <a:buNone/>
          </a:pPr>
          <a:r>
            <a:rPr lang="es-GT" sz="1300" kern="1200" dirty="0"/>
            <a:t>ENVIRONMENTAL INFLUENCES</a:t>
          </a:r>
        </a:p>
      </dsp:txBody>
      <dsp:txXfrm>
        <a:off x="6431289" y="1962125"/>
        <a:ext cx="1240459" cy="1494416"/>
      </dsp:txXfrm>
    </dsp:sp>
    <dsp:sp modelId="{179763AC-24E1-4E60-AD87-66CEC623171A}">
      <dsp:nvSpPr>
        <dsp:cNvPr id="0" name=""/>
        <dsp:cNvSpPr/>
      </dsp:nvSpPr>
      <dsp:spPr bwMode="white">
        <a:xfrm>
          <a:off x="8048955" y="2279694"/>
          <a:ext cx="859277" cy="859277"/>
        </a:xfrm>
        <a:prstGeom prst="mathEqual">
          <a:avLst/>
        </a:prstGeom>
        <a:solidFill>
          <a:srgbClr val="F1250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GT" sz="1000" kern="1200"/>
        </a:p>
      </dsp:txBody>
      <dsp:txXfrm>
        <a:off x="8162852" y="2456705"/>
        <a:ext cx="631483" cy="505255"/>
      </dsp:txXfrm>
    </dsp:sp>
    <dsp:sp modelId="{A9DE14F9-43A4-449A-A118-50CCE2D66965}">
      <dsp:nvSpPr>
        <dsp:cNvPr id="0" name=""/>
        <dsp:cNvSpPr/>
      </dsp:nvSpPr>
      <dsp:spPr bwMode="white">
        <a:xfrm>
          <a:off x="9016031" y="1862604"/>
          <a:ext cx="2079999" cy="16512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s-GT" sz="1800" kern="1200" dirty="0"/>
            <a:t>DISABILITY</a:t>
          </a:r>
        </a:p>
      </dsp:txBody>
      <dsp:txXfrm>
        <a:off x="9320640" y="2104422"/>
        <a:ext cx="1470781" cy="1167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17B8E-5373-484D-BD41-4BBB5ECCE201}">
      <dsp:nvSpPr>
        <dsp:cNvPr id="0" name=""/>
        <dsp:cNvSpPr/>
      </dsp:nvSpPr>
      <dsp:spPr bwMode="white">
        <a:xfrm>
          <a:off x="1134117" y="664"/>
          <a:ext cx="8251006" cy="34920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10489" tIns="110489" rIns="110489" bIns="110489" numCol="1" spcCol="1270" anchor="ctr" anchorCtr="0">
          <a:noAutofit/>
        </a:bodyPr>
        <a:lstStyle/>
        <a:p>
          <a:pPr marL="0" lvl="0" indent="0" algn="ctr" defTabSz="1600200" rtl="0">
            <a:lnSpc>
              <a:spcPct val="100000"/>
            </a:lnSpc>
            <a:spcBef>
              <a:spcPct val="0"/>
            </a:spcBef>
            <a:spcAft>
              <a:spcPct val="35000"/>
            </a:spcAft>
            <a:buNone/>
          </a:pPr>
          <a:r>
            <a:rPr lang="es-GT" sz="3600" kern="1200" dirty="0"/>
            <a:t>It is that situation or state of motor deficiency, in which there is a circumstance that prevents or hinders to a great extent, the freedom and full functionality in the execution of their movements. They are due to one or several anomalies in the functioning of the bone-articular, muscular or nervous system. They can be transitory or permanent.</a:t>
          </a:r>
        </a:p>
      </dsp:txBody>
      <dsp:txXfrm>
        <a:off x="1134117" y="664"/>
        <a:ext cx="8251006" cy="34920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8A6FC-1CEF-4DAF-BABA-C6F70BE90C3D}">
      <dsp:nvSpPr>
        <dsp:cNvPr id="0" name=""/>
        <dsp:cNvSpPr/>
      </dsp:nvSpPr>
      <dsp:spPr bwMode="white">
        <a:xfrm>
          <a:off x="1460406" y="0"/>
          <a:ext cx="5188432" cy="5188432"/>
        </a:xfrm>
        <a:prstGeom prst="triangle">
          <a:avLst/>
        </a:prstGeom>
        <a:solidFill>
          <a:srgbClr val="DD8D6D"/>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sp>
    <dsp:sp modelId="{05B47EB8-03C0-4292-BF7D-D87E597B0BBF}">
      <dsp:nvSpPr>
        <dsp:cNvPr id="0" name=""/>
        <dsp:cNvSpPr/>
      </dsp:nvSpPr>
      <dsp:spPr bwMode="white">
        <a:xfrm>
          <a:off x="4054622" y="518843"/>
          <a:ext cx="3372481" cy="92238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1"/>
        </a:lnRef>
        <a:fillRef idx="1">
          <a:schemeClr val="lt1">
            <a:alpha val="90000"/>
          </a:schemeClr>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600200">
            <a:lnSpc>
              <a:spcPct val="100000"/>
            </a:lnSpc>
            <a:spcBef>
              <a:spcPct val="0"/>
            </a:spcBef>
            <a:spcAft>
              <a:spcPct val="35000"/>
            </a:spcAft>
            <a:buNone/>
          </a:pPr>
          <a:r>
            <a:rPr lang="es-GT" sz="3600" kern="1200" dirty="0">
              <a:solidFill>
                <a:schemeClr val="dk1"/>
              </a:solidFill>
            </a:rPr>
            <a:t>Muscular Origin</a:t>
          </a:r>
        </a:p>
      </dsp:txBody>
      <dsp:txXfrm>
        <a:off x="4054622" y="518843"/>
        <a:ext cx="3372481" cy="922388"/>
      </dsp:txXfrm>
    </dsp:sp>
    <dsp:sp modelId="{F8EF7AD2-61C2-4C8B-A692-B7F678AFAC72}">
      <dsp:nvSpPr>
        <dsp:cNvPr id="0" name=""/>
        <dsp:cNvSpPr/>
      </dsp:nvSpPr>
      <dsp:spPr bwMode="white">
        <a:xfrm>
          <a:off x="4054622" y="1556530"/>
          <a:ext cx="3372481" cy="92238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1"/>
        </a:lnRef>
        <a:fillRef idx="1">
          <a:schemeClr val="lt1">
            <a:alpha val="90000"/>
          </a:schemeClr>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600200">
            <a:lnSpc>
              <a:spcPct val="100000"/>
            </a:lnSpc>
            <a:spcBef>
              <a:spcPct val="0"/>
            </a:spcBef>
            <a:spcAft>
              <a:spcPct val="35000"/>
            </a:spcAft>
            <a:buNone/>
          </a:pPr>
          <a:r>
            <a:rPr lang="es-GT" sz="3600" kern="1200" dirty="0">
              <a:solidFill>
                <a:schemeClr val="dk1"/>
              </a:solidFill>
            </a:rPr>
            <a:t>Cerebral origin</a:t>
          </a:r>
        </a:p>
      </dsp:txBody>
      <dsp:txXfrm>
        <a:off x="4054622" y="1556530"/>
        <a:ext cx="3372481" cy="922388"/>
      </dsp:txXfrm>
    </dsp:sp>
    <dsp:sp modelId="{8DF49EB8-A8CE-43A1-A6B9-95C68906081E}">
      <dsp:nvSpPr>
        <dsp:cNvPr id="0" name=""/>
        <dsp:cNvSpPr/>
      </dsp:nvSpPr>
      <dsp:spPr bwMode="white">
        <a:xfrm>
          <a:off x="4054622" y="2594216"/>
          <a:ext cx="3372481" cy="92238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1"/>
        </a:lnRef>
        <a:fillRef idx="1">
          <a:schemeClr val="lt1">
            <a:alpha val="90000"/>
          </a:schemeClr>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600200">
            <a:lnSpc>
              <a:spcPct val="100000"/>
            </a:lnSpc>
            <a:spcBef>
              <a:spcPct val="0"/>
            </a:spcBef>
            <a:spcAft>
              <a:spcPct val="35000"/>
            </a:spcAft>
            <a:buNone/>
          </a:pPr>
          <a:r>
            <a:rPr lang="es-GT" sz="3600" kern="1200" dirty="0">
              <a:solidFill>
                <a:schemeClr val="dk1"/>
              </a:solidFill>
            </a:rPr>
            <a:t>Spinal Origin</a:t>
          </a:r>
        </a:p>
      </dsp:txBody>
      <dsp:txXfrm>
        <a:off x="4054622" y="2594216"/>
        <a:ext cx="3372481" cy="922388"/>
      </dsp:txXfrm>
    </dsp:sp>
    <dsp:sp modelId="{DBB5A4EF-B8A5-4E30-8D7F-E6E2203D1BD4}">
      <dsp:nvSpPr>
        <dsp:cNvPr id="0" name=""/>
        <dsp:cNvSpPr/>
      </dsp:nvSpPr>
      <dsp:spPr bwMode="white">
        <a:xfrm>
          <a:off x="4054622" y="3631902"/>
          <a:ext cx="3372481" cy="92238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1"/>
        </a:lnRef>
        <a:fillRef idx="1">
          <a:schemeClr val="lt1">
            <a:alpha val="90000"/>
          </a:schemeClr>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600200">
            <a:lnSpc>
              <a:spcPct val="100000"/>
            </a:lnSpc>
            <a:spcBef>
              <a:spcPct val="0"/>
            </a:spcBef>
            <a:spcAft>
              <a:spcPct val="35000"/>
            </a:spcAft>
            <a:buNone/>
          </a:pPr>
          <a:r>
            <a:rPr lang="es-GT" sz="3600" kern="1200" dirty="0">
              <a:solidFill>
                <a:schemeClr val="dk1"/>
              </a:solidFill>
            </a:rPr>
            <a:t>Bone-articular origin</a:t>
          </a:r>
        </a:p>
      </dsp:txBody>
      <dsp:txXfrm>
        <a:off x="4054622" y="3631902"/>
        <a:ext cx="3372481" cy="922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7132E-2358-4A36-91A1-EFD38C81915A}">
      <dsp:nvSpPr>
        <dsp:cNvPr id="0" name=""/>
        <dsp:cNvSpPr/>
      </dsp:nvSpPr>
      <dsp:spPr bwMode="white">
        <a:xfrm>
          <a:off x="0" y="11368"/>
          <a:ext cx="9618783" cy="1325245"/>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1600200">
            <a:lnSpc>
              <a:spcPct val="100000"/>
            </a:lnSpc>
            <a:spcBef>
              <a:spcPct val="0"/>
            </a:spcBef>
            <a:spcAft>
              <a:spcPct val="35000"/>
            </a:spcAft>
            <a:buNone/>
          </a:pPr>
          <a:r>
            <a:rPr lang="es-GT" sz="3600" kern="1200" dirty="0"/>
            <a:t>Motor</a:t>
          </a:r>
        </a:p>
      </dsp:txBody>
      <dsp:txXfrm>
        <a:off x="0" y="11368"/>
        <a:ext cx="9618783" cy="1325245"/>
      </dsp:txXfrm>
    </dsp:sp>
    <dsp:sp modelId="{E740D16B-A6DA-4E08-91AA-D798BE4D57D8}">
      <dsp:nvSpPr>
        <dsp:cNvPr id="0" name=""/>
        <dsp:cNvSpPr/>
      </dsp:nvSpPr>
      <dsp:spPr bwMode="white">
        <a:xfrm>
          <a:off x="0" y="1336612"/>
          <a:ext cx="9618783" cy="1162050"/>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305396" tIns="30480" rIns="170688" bIns="30480" numCol="1" spcCol="1270" anchor="t" anchorCtr="0">
          <a:noAutofit/>
        </a:bodyPr>
        <a:lstStyle/>
        <a:p>
          <a:pPr marL="228600" lvl="1" indent="-228600" algn="l" defTabSz="1066800">
            <a:lnSpc>
              <a:spcPct val="100000"/>
            </a:lnSpc>
            <a:spcBef>
              <a:spcPct val="0"/>
            </a:spcBef>
            <a:spcAft>
              <a:spcPct val="20000"/>
            </a:spcAft>
            <a:buChar char="•"/>
          </a:pPr>
          <a:r>
            <a:rPr lang="es-GT" sz="2400" kern="1200" dirty="0">
              <a:solidFill>
                <a:schemeClr val="tx1"/>
              </a:solidFill>
            </a:rPr>
            <a:t>Alterations that cause difficulties to totally or partially perform movements, due to a malfunction of the bone, joint and/or muscular system.</a:t>
          </a:r>
        </a:p>
      </dsp:txBody>
      <dsp:txXfrm>
        <a:off x="0" y="1336612"/>
        <a:ext cx="9618783" cy="1162050"/>
      </dsp:txXfrm>
    </dsp:sp>
    <dsp:sp modelId="{E8AC02C6-87CE-4FEF-BAD2-2A47FE475BE0}">
      <dsp:nvSpPr>
        <dsp:cNvPr id="0" name=""/>
        <dsp:cNvSpPr/>
      </dsp:nvSpPr>
      <dsp:spPr bwMode="white">
        <a:xfrm>
          <a:off x="0" y="2498663"/>
          <a:ext cx="9618783" cy="13252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1600200">
            <a:lnSpc>
              <a:spcPct val="100000"/>
            </a:lnSpc>
            <a:spcBef>
              <a:spcPct val="0"/>
            </a:spcBef>
            <a:spcAft>
              <a:spcPct val="35000"/>
            </a:spcAft>
            <a:buNone/>
          </a:pPr>
          <a:r>
            <a:rPr lang="es-GT" sz="3600" kern="1200" dirty="0" err="1"/>
            <a:t>Neuromotor</a:t>
          </a:r>
        </a:p>
      </dsp:txBody>
      <dsp:txXfrm>
        <a:off x="0" y="2498663"/>
        <a:ext cx="9618783" cy="1325245"/>
      </dsp:txXfrm>
    </dsp:sp>
    <dsp:sp modelId="{DC94A7A2-6BED-410C-804F-57AFFF24CA7A}">
      <dsp:nvSpPr>
        <dsp:cNvPr id="0" name=""/>
        <dsp:cNvSpPr/>
      </dsp:nvSpPr>
      <dsp:spPr bwMode="white">
        <a:xfrm>
          <a:off x="0" y="3823907"/>
          <a:ext cx="9618783" cy="861120"/>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305396" tIns="30480" rIns="170688" bIns="30480" numCol="1" spcCol="1270" anchor="t" anchorCtr="0">
          <a:noAutofit/>
        </a:bodyPr>
        <a:lstStyle/>
        <a:p>
          <a:pPr marL="228600" lvl="1" indent="-228600" algn="l" defTabSz="1066800">
            <a:lnSpc>
              <a:spcPct val="100000"/>
            </a:lnSpc>
            <a:spcBef>
              <a:spcPct val="0"/>
            </a:spcBef>
            <a:spcAft>
              <a:spcPct val="20000"/>
            </a:spcAft>
            <a:buChar char="•"/>
          </a:pPr>
          <a:r>
            <a:rPr lang="es-GT" sz="2400" kern="1200" dirty="0">
              <a:solidFill>
                <a:schemeClr val="tx1"/>
              </a:solidFill>
            </a:rPr>
            <a:t>Alterations caused by damage to the central nervous system before it completes its development.</a:t>
          </a:r>
        </a:p>
      </dsp:txBody>
      <dsp:txXfrm>
        <a:off x="0" y="3823907"/>
        <a:ext cx="9618783" cy="861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6E075-5BF1-4F84-9C59-06FD12C5942A}">
      <dsp:nvSpPr>
        <dsp:cNvPr id="0" name=""/>
        <dsp:cNvSpPr/>
      </dsp:nvSpPr>
      <dsp:spPr bwMode="white">
        <a:xfrm>
          <a:off x="3541151" y="0"/>
          <a:ext cx="5311727" cy="62066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hemeClr val="accent1">
            <a:alpha val="90000"/>
            <a:tint val="40000"/>
          </a:schemeClr>
        </a:lnRef>
        <a:fillRef idx="1">
          <a:schemeClr val="accent1">
            <a:alpha val="90000"/>
            <a:tint val="40000"/>
          </a:schemeClr>
        </a:fillRef>
        <a:effectRef idx="0">
          <a:scrgbClr r="0" g="0" b="0"/>
        </a:effectRef>
        <a:fontRef idx="minor"/>
      </dsp:style>
      <dsp:txBody>
        <a:bodyPr spcFirstLastPara="0" vert="horz" wrap="square" lIns="8890" tIns="8890" rIns="8890" bIns="8890" numCol="1" spcCol="1270" anchor="t" anchorCtr="0">
          <a:noAutofit/>
        </a:bodyPr>
        <a:lstStyle/>
        <a:p>
          <a:pPr marL="285750" lvl="1" indent="-285750" algn="l" defTabSz="1600200">
            <a:lnSpc>
              <a:spcPct val="100000"/>
            </a:lnSpc>
            <a:spcBef>
              <a:spcPct val="0"/>
            </a:spcBef>
            <a:spcAft>
              <a:spcPct val="15000"/>
            </a:spcAft>
            <a:buChar char="•"/>
          </a:pPr>
          <a:r>
            <a:rPr lang="es-GT" sz="3600" kern="1200" dirty="0">
              <a:solidFill>
                <a:schemeClr val="dk1"/>
              </a:solidFill>
            </a:rPr>
            <a:t>Affects a single limb, arm or leg</a:t>
          </a:r>
        </a:p>
      </dsp:txBody>
      <dsp:txXfrm>
        <a:off x="3541151" y="0"/>
        <a:ext cx="5311727" cy="620661"/>
      </dsp:txXfrm>
    </dsp:sp>
    <dsp:sp modelId="{FCE39978-868E-49B1-866F-1A5DD491A9C8}">
      <dsp:nvSpPr>
        <dsp:cNvPr id="0" name=""/>
        <dsp:cNvSpPr/>
      </dsp:nvSpPr>
      <dsp:spPr bwMode="white">
        <a:xfrm>
          <a:off x="0" y="0"/>
          <a:ext cx="3541151" cy="6206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9539" tIns="64769" rIns="129539" bIns="64769" numCol="1" spcCol="1270" anchor="ctr" anchorCtr="0">
          <a:noAutofit/>
        </a:bodyPr>
        <a:lstStyle/>
        <a:p>
          <a:pPr marL="0" lvl="0" indent="0" algn="ctr" defTabSz="1511300">
            <a:lnSpc>
              <a:spcPct val="100000"/>
            </a:lnSpc>
            <a:spcBef>
              <a:spcPct val="0"/>
            </a:spcBef>
            <a:spcAft>
              <a:spcPct val="35000"/>
            </a:spcAft>
            <a:buNone/>
          </a:pPr>
          <a:r>
            <a:rPr lang="es-GT" sz="3400" b="1" kern="1200" dirty="0">
              <a:solidFill>
                <a:schemeClr val="bg1"/>
              </a:solidFill>
              <a:sym typeface="+mn-ea"/>
            </a:rPr>
            <a:t>MONOPLEJ</a:t>
          </a:r>
          <a:r>
            <a:rPr lang="en-US" altLang="es-GT" sz="3400" b="1" kern="1200" dirty="0">
              <a:solidFill>
                <a:schemeClr val="bg1"/>
              </a:solidFill>
              <a:sym typeface="+mn-ea"/>
            </a:rPr>
            <a:t>IA</a:t>
          </a:r>
        </a:p>
      </dsp:txBody>
      <dsp:txXfrm>
        <a:off x="0" y="0"/>
        <a:ext cx="3541151" cy="620661"/>
      </dsp:txXfrm>
    </dsp:sp>
    <dsp:sp modelId="{FC843534-7330-4962-A6F7-1B9648B3CCFD}">
      <dsp:nvSpPr>
        <dsp:cNvPr id="0" name=""/>
        <dsp:cNvSpPr/>
      </dsp:nvSpPr>
      <dsp:spPr bwMode="white">
        <a:xfrm>
          <a:off x="3541151" y="682728"/>
          <a:ext cx="5311727" cy="62066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hemeClr val="accent1">
            <a:alpha val="90000"/>
            <a:tint val="40000"/>
          </a:schemeClr>
        </a:lnRef>
        <a:fillRef idx="1">
          <a:schemeClr val="accent1">
            <a:alpha val="90000"/>
            <a:tint val="40000"/>
          </a:schemeClr>
        </a:fillRef>
        <a:effectRef idx="0">
          <a:scrgbClr r="0" g="0" b="0"/>
        </a:effectRef>
        <a:fontRef idx="minor"/>
      </dsp:style>
      <dsp:txBody>
        <a:bodyPr spcFirstLastPara="0" vert="horz" wrap="square" lIns="8890" tIns="8890" rIns="8890" bIns="8890" numCol="1" spcCol="1270" anchor="t" anchorCtr="0">
          <a:noAutofit/>
        </a:bodyPr>
        <a:lstStyle/>
        <a:p>
          <a:pPr marL="285750" lvl="1" indent="-285750" algn="l" defTabSz="1600200">
            <a:lnSpc>
              <a:spcPct val="100000"/>
            </a:lnSpc>
            <a:spcBef>
              <a:spcPct val="0"/>
            </a:spcBef>
            <a:spcAft>
              <a:spcPct val="15000"/>
            </a:spcAft>
            <a:buChar char="•"/>
          </a:pPr>
          <a:r>
            <a:rPr lang="es-GT" sz="3600" kern="1200" dirty="0">
              <a:solidFill>
                <a:schemeClr val="dk1"/>
              </a:solidFill>
            </a:rPr>
            <a:t>Affects lower limbs</a:t>
          </a:r>
        </a:p>
      </dsp:txBody>
      <dsp:txXfrm>
        <a:off x="3541151" y="682728"/>
        <a:ext cx="5311727" cy="620661"/>
      </dsp:txXfrm>
    </dsp:sp>
    <dsp:sp modelId="{071E3FC9-E62A-430B-BD62-27EC749E8E7E}">
      <dsp:nvSpPr>
        <dsp:cNvPr id="0" name=""/>
        <dsp:cNvSpPr/>
      </dsp:nvSpPr>
      <dsp:spPr bwMode="white">
        <a:xfrm>
          <a:off x="0" y="682728"/>
          <a:ext cx="3541151" cy="6206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9539" tIns="64769" rIns="129539" bIns="64769" numCol="1" spcCol="1270" anchor="ctr" anchorCtr="0">
          <a:noAutofit/>
        </a:bodyPr>
        <a:lstStyle/>
        <a:p>
          <a:pPr marL="0" lvl="0" indent="0" algn="ctr" defTabSz="1511300">
            <a:lnSpc>
              <a:spcPct val="100000"/>
            </a:lnSpc>
            <a:spcBef>
              <a:spcPct val="0"/>
            </a:spcBef>
            <a:spcAft>
              <a:spcPct val="35000"/>
            </a:spcAft>
            <a:buNone/>
          </a:pPr>
          <a:r>
            <a:rPr lang="es-GT" sz="3400" b="1" kern="1200" dirty="0"/>
            <a:t>PARAPLEJ</a:t>
          </a:r>
          <a:r>
            <a:rPr lang="en-US" altLang="es-GT" sz="3400" b="1" kern="1200" dirty="0"/>
            <a:t>IA</a:t>
          </a:r>
        </a:p>
      </dsp:txBody>
      <dsp:txXfrm>
        <a:off x="0" y="682728"/>
        <a:ext cx="3541151" cy="620661"/>
      </dsp:txXfrm>
    </dsp:sp>
    <dsp:sp modelId="{757893E7-0D87-436C-8C00-651980133B2A}">
      <dsp:nvSpPr>
        <dsp:cNvPr id="0" name=""/>
        <dsp:cNvSpPr/>
      </dsp:nvSpPr>
      <dsp:spPr bwMode="white">
        <a:xfrm>
          <a:off x="3541151" y="1365455"/>
          <a:ext cx="5311727" cy="62066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hemeClr val="accent1">
            <a:alpha val="90000"/>
            <a:tint val="40000"/>
          </a:schemeClr>
        </a:lnRef>
        <a:fillRef idx="1">
          <a:schemeClr val="accent1">
            <a:alpha val="90000"/>
            <a:tint val="40000"/>
          </a:schemeClr>
        </a:fillRef>
        <a:effectRef idx="0">
          <a:scrgbClr r="0" g="0" b="0"/>
        </a:effectRef>
        <a:fontRef idx="minor"/>
      </dsp:style>
      <dsp:txBody>
        <a:bodyPr spcFirstLastPara="0" vert="horz" wrap="square" lIns="8890" tIns="8890" rIns="8890" bIns="8890" numCol="1" spcCol="1270" anchor="t" anchorCtr="0">
          <a:noAutofit/>
        </a:bodyPr>
        <a:lstStyle/>
        <a:p>
          <a:pPr marL="285750" lvl="1" indent="-285750" algn="l" defTabSz="1600200">
            <a:lnSpc>
              <a:spcPct val="100000"/>
            </a:lnSpc>
            <a:spcBef>
              <a:spcPct val="0"/>
            </a:spcBef>
            <a:spcAft>
              <a:spcPct val="15000"/>
            </a:spcAft>
            <a:buChar char="•"/>
          </a:pPr>
          <a:r>
            <a:rPr lang="es-GT" sz="3600" kern="1200">
              <a:solidFill>
                <a:schemeClr val="dk1"/>
              </a:solidFill>
            </a:rPr>
            <a:t>Single side of the body, Hemibody</a:t>
          </a:r>
        </a:p>
      </dsp:txBody>
      <dsp:txXfrm>
        <a:off x="3541151" y="1365455"/>
        <a:ext cx="5311727" cy="620661"/>
      </dsp:txXfrm>
    </dsp:sp>
    <dsp:sp modelId="{1822725D-4A7A-43DC-9C18-C457CDE07129}">
      <dsp:nvSpPr>
        <dsp:cNvPr id="0" name=""/>
        <dsp:cNvSpPr/>
      </dsp:nvSpPr>
      <dsp:spPr bwMode="white">
        <a:xfrm>
          <a:off x="0" y="1365455"/>
          <a:ext cx="3541151" cy="6206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9539" tIns="64769" rIns="129539" bIns="64769" numCol="1" spcCol="1270" anchor="ctr" anchorCtr="0">
          <a:noAutofit/>
        </a:bodyPr>
        <a:lstStyle/>
        <a:p>
          <a:pPr marL="0" lvl="0" indent="0" algn="ctr" defTabSz="1511300">
            <a:lnSpc>
              <a:spcPct val="100000"/>
            </a:lnSpc>
            <a:spcBef>
              <a:spcPct val="0"/>
            </a:spcBef>
            <a:spcAft>
              <a:spcPct val="35000"/>
            </a:spcAft>
            <a:buNone/>
          </a:pPr>
          <a:r>
            <a:rPr lang="es-GT" sz="3400" b="1" kern="1200" dirty="0"/>
            <a:t>HEMIPELJ</a:t>
          </a:r>
          <a:r>
            <a:rPr lang="en-US" altLang="es-GT" sz="3400" b="1" kern="1200" dirty="0"/>
            <a:t>IA</a:t>
          </a:r>
        </a:p>
      </dsp:txBody>
      <dsp:txXfrm>
        <a:off x="0" y="1365455"/>
        <a:ext cx="3541151" cy="620661"/>
      </dsp:txXfrm>
    </dsp:sp>
    <dsp:sp modelId="{31A9E82C-0E3D-4E91-8E4D-E020E1FA2CD1}">
      <dsp:nvSpPr>
        <dsp:cNvPr id="0" name=""/>
        <dsp:cNvSpPr/>
      </dsp:nvSpPr>
      <dsp:spPr bwMode="white">
        <a:xfrm>
          <a:off x="3541151" y="2048183"/>
          <a:ext cx="5311727" cy="62066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hemeClr val="accent1">
            <a:alpha val="90000"/>
            <a:tint val="40000"/>
          </a:schemeClr>
        </a:lnRef>
        <a:fillRef idx="1">
          <a:schemeClr val="accent1">
            <a:alpha val="90000"/>
            <a:tint val="40000"/>
          </a:schemeClr>
        </a:fillRef>
        <a:effectRef idx="0">
          <a:scrgbClr r="0" g="0" b="0"/>
        </a:effectRef>
        <a:fontRef idx="minor"/>
      </dsp:style>
      <dsp:txBody>
        <a:bodyPr spcFirstLastPara="0" vert="horz" wrap="square" lIns="8890" tIns="8890" rIns="8890" bIns="8890" numCol="1" spcCol="1270" anchor="t" anchorCtr="0">
          <a:noAutofit/>
        </a:bodyPr>
        <a:lstStyle/>
        <a:p>
          <a:pPr marL="285750" lvl="1" indent="-285750" algn="l" defTabSz="1600200">
            <a:lnSpc>
              <a:spcPct val="100000"/>
            </a:lnSpc>
            <a:spcBef>
              <a:spcPct val="0"/>
            </a:spcBef>
            <a:spcAft>
              <a:spcPct val="15000"/>
            </a:spcAft>
            <a:buChar char="•"/>
          </a:pPr>
          <a:r>
            <a:rPr lang="es-GT" sz="3600" kern="1200" dirty="0">
              <a:solidFill>
                <a:schemeClr val="dk1"/>
              </a:solidFill>
            </a:rPr>
            <a:t>Affects four extremities with predominance in the lower extremities.</a:t>
          </a:r>
        </a:p>
      </dsp:txBody>
      <dsp:txXfrm>
        <a:off x="3541151" y="2048183"/>
        <a:ext cx="5311727" cy="620661"/>
      </dsp:txXfrm>
    </dsp:sp>
    <dsp:sp modelId="{0C5860D9-072A-4995-87C6-EFB6F859EDD4}">
      <dsp:nvSpPr>
        <dsp:cNvPr id="0" name=""/>
        <dsp:cNvSpPr/>
      </dsp:nvSpPr>
      <dsp:spPr bwMode="white">
        <a:xfrm>
          <a:off x="0" y="2048183"/>
          <a:ext cx="3541151" cy="6206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9539" tIns="64769" rIns="129539" bIns="64769" numCol="1" spcCol="1270" anchor="ctr" anchorCtr="0">
          <a:noAutofit/>
        </a:bodyPr>
        <a:lstStyle/>
        <a:p>
          <a:pPr marL="0" lvl="0" indent="0" algn="ctr" defTabSz="1511300">
            <a:lnSpc>
              <a:spcPct val="100000"/>
            </a:lnSpc>
            <a:spcBef>
              <a:spcPct val="0"/>
            </a:spcBef>
            <a:spcAft>
              <a:spcPct val="35000"/>
            </a:spcAft>
            <a:buNone/>
          </a:pPr>
          <a:r>
            <a:rPr lang="es-GT" sz="3400" b="1" kern="1200" dirty="0"/>
            <a:t>DIPLEJ</a:t>
          </a:r>
          <a:r>
            <a:rPr lang="en-US" altLang="es-GT" sz="3400" b="1" kern="1200" dirty="0"/>
            <a:t>IA</a:t>
          </a:r>
        </a:p>
      </dsp:txBody>
      <dsp:txXfrm>
        <a:off x="0" y="2048183"/>
        <a:ext cx="3541151" cy="620661"/>
      </dsp:txXfrm>
    </dsp:sp>
    <dsp:sp modelId="{A67CF804-1542-450A-9AC0-E4965478EEE2}">
      <dsp:nvSpPr>
        <dsp:cNvPr id="0" name=""/>
        <dsp:cNvSpPr/>
      </dsp:nvSpPr>
      <dsp:spPr bwMode="white">
        <a:xfrm>
          <a:off x="3541151" y="2730910"/>
          <a:ext cx="5311727" cy="62066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hemeClr val="accent1">
            <a:alpha val="90000"/>
            <a:tint val="40000"/>
          </a:schemeClr>
        </a:lnRef>
        <a:fillRef idx="1">
          <a:schemeClr val="accent1">
            <a:alpha val="90000"/>
            <a:tint val="40000"/>
          </a:schemeClr>
        </a:fillRef>
        <a:effectRef idx="0">
          <a:scrgbClr r="0" g="0" b="0"/>
        </a:effectRef>
        <a:fontRef idx="minor"/>
      </dsp:style>
      <dsp:txBody>
        <a:bodyPr spcFirstLastPara="0" vert="horz" wrap="square" lIns="8890" tIns="8890" rIns="8890" bIns="8890" numCol="1" spcCol="1270" anchor="t" anchorCtr="0">
          <a:noAutofit/>
        </a:bodyPr>
        <a:lstStyle/>
        <a:p>
          <a:pPr marL="285750" lvl="1" indent="-285750" algn="l" defTabSz="1600200">
            <a:lnSpc>
              <a:spcPct val="100000"/>
            </a:lnSpc>
            <a:spcBef>
              <a:spcPct val="0"/>
            </a:spcBef>
            <a:spcAft>
              <a:spcPct val="15000"/>
            </a:spcAft>
            <a:buChar char="•"/>
          </a:pPr>
          <a:r>
            <a:rPr lang="es-GT" sz="3600" kern="1200" dirty="0">
              <a:solidFill>
                <a:schemeClr val="dk1"/>
              </a:solidFill>
            </a:rPr>
            <a:t>Affection of lower extremities and one upper extremity</a:t>
          </a:r>
        </a:p>
      </dsp:txBody>
      <dsp:txXfrm>
        <a:off x="3541151" y="2730910"/>
        <a:ext cx="5311727" cy="620661"/>
      </dsp:txXfrm>
    </dsp:sp>
    <dsp:sp modelId="{43FBF36F-1729-488E-B04C-60437B38BB44}">
      <dsp:nvSpPr>
        <dsp:cNvPr id="0" name=""/>
        <dsp:cNvSpPr/>
      </dsp:nvSpPr>
      <dsp:spPr bwMode="white">
        <a:xfrm>
          <a:off x="0" y="2730910"/>
          <a:ext cx="3541151" cy="6206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9539" tIns="64769" rIns="129539" bIns="64769" numCol="1" spcCol="1270" anchor="ctr" anchorCtr="0">
          <a:noAutofit/>
        </a:bodyPr>
        <a:lstStyle/>
        <a:p>
          <a:pPr marL="0" lvl="0" indent="0" algn="ctr" defTabSz="1511300">
            <a:lnSpc>
              <a:spcPct val="100000"/>
            </a:lnSpc>
            <a:spcBef>
              <a:spcPct val="0"/>
            </a:spcBef>
            <a:spcAft>
              <a:spcPct val="35000"/>
            </a:spcAft>
            <a:buNone/>
          </a:pPr>
          <a:r>
            <a:rPr lang="es-GT" sz="3400" b="1" kern="1200" dirty="0"/>
            <a:t>TRIPLEJ</a:t>
          </a:r>
          <a:r>
            <a:rPr lang="en-US" altLang="es-GT" sz="3400" b="1" kern="1200" dirty="0"/>
            <a:t>IA</a:t>
          </a:r>
        </a:p>
      </dsp:txBody>
      <dsp:txXfrm>
        <a:off x="0" y="2730910"/>
        <a:ext cx="3541151" cy="620661"/>
      </dsp:txXfrm>
    </dsp:sp>
    <dsp:sp modelId="{8A8318B1-1F66-4B79-ACA9-71CB7A1BDCCC}">
      <dsp:nvSpPr>
        <dsp:cNvPr id="0" name=""/>
        <dsp:cNvSpPr/>
      </dsp:nvSpPr>
      <dsp:spPr bwMode="white">
        <a:xfrm>
          <a:off x="3541151" y="3413638"/>
          <a:ext cx="5311727" cy="62066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hemeClr val="accent1">
            <a:alpha val="90000"/>
            <a:tint val="40000"/>
          </a:schemeClr>
        </a:lnRef>
        <a:fillRef idx="1">
          <a:schemeClr val="accent1">
            <a:alpha val="90000"/>
            <a:tint val="40000"/>
          </a:schemeClr>
        </a:fillRef>
        <a:effectRef idx="0">
          <a:scrgbClr r="0" g="0" b="0"/>
        </a:effectRef>
        <a:fontRef idx="minor"/>
      </dsp:style>
      <dsp:txBody>
        <a:bodyPr spcFirstLastPara="0" vert="horz" wrap="square" lIns="8890" tIns="8890" rIns="8890" bIns="8890" numCol="1" spcCol="1270" anchor="t" anchorCtr="0">
          <a:noAutofit/>
        </a:bodyPr>
        <a:lstStyle/>
        <a:p>
          <a:pPr marL="285750" lvl="1" indent="-285750" algn="l" defTabSz="1600200">
            <a:lnSpc>
              <a:spcPct val="100000"/>
            </a:lnSpc>
            <a:spcBef>
              <a:spcPct val="0"/>
            </a:spcBef>
            <a:spcAft>
              <a:spcPct val="15000"/>
            </a:spcAft>
            <a:buChar char="•"/>
          </a:pPr>
          <a:r>
            <a:rPr lang="es-GT" sz="3600" kern="1200" dirty="0">
              <a:solidFill>
                <a:schemeClr val="dk1"/>
              </a:solidFill>
            </a:rPr>
            <a:t>Affected all four members</a:t>
          </a:r>
        </a:p>
      </dsp:txBody>
      <dsp:txXfrm>
        <a:off x="3541151" y="3413638"/>
        <a:ext cx="5311727" cy="620661"/>
      </dsp:txXfrm>
    </dsp:sp>
    <dsp:sp modelId="{F2EC93F5-A230-4DB5-84AC-1C410D607B23}">
      <dsp:nvSpPr>
        <dsp:cNvPr id="0" name=""/>
        <dsp:cNvSpPr/>
      </dsp:nvSpPr>
      <dsp:spPr bwMode="white">
        <a:xfrm>
          <a:off x="0" y="3413638"/>
          <a:ext cx="3541151" cy="6206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9539" tIns="64769" rIns="129539" bIns="64769" numCol="1" spcCol="1270" anchor="ctr" anchorCtr="0">
          <a:noAutofit/>
        </a:bodyPr>
        <a:lstStyle/>
        <a:p>
          <a:pPr marL="0" lvl="0" indent="0" algn="ctr" defTabSz="1511300">
            <a:lnSpc>
              <a:spcPct val="100000"/>
            </a:lnSpc>
            <a:spcBef>
              <a:spcPct val="0"/>
            </a:spcBef>
            <a:spcAft>
              <a:spcPct val="35000"/>
            </a:spcAft>
            <a:buNone/>
          </a:pPr>
          <a:r>
            <a:rPr lang="es-GT" sz="3400" b="1" kern="1200" dirty="0"/>
            <a:t>QUADRIPLEJIA</a:t>
          </a:r>
        </a:p>
      </dsp:txBody>
      <dsp:txXfrm>
        <a:off x="0" y="3413638"/>
        <a:ext cx="3541151" cy="620661"/>
      </dsp:txXfrm>
    </dsp:sp>
    <dsp:sp modelId="{369B319E-A25F-45E9-A531-0AD3B256189E}">
      <dsp:nvSpPr>
        <dsp:cNvPr id="0" name=""/>
        <dsp:cNvSpPr/>
      </dsp:nvSpPr>
      <dsp:spPr bwMode="white">
        <a:xfrm>
          <a:off x="3541151" y="4096366"/>
          <a:ext cx="5311727" cy="62066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hemeClr val="accent1">
            <a:alpha val="90000"/>
            <a:tint val="40000"/>
          </a:schemeClr>
        </a:lnRef>
        <a:fillRef idx="1">
          <a:schemeClr val="accent1">
            <a:alpha val="90000"/>
            <a:tint val="40000"/>
          </a:schemeClr>
        </a:fillRef>
        <a:effectRef idx="0">
          <a:scrgbClr r="0" g="0" b="0"/>
        </a:effectRef>
        <a:fontRef idx="minor"/>
      </dsp:style>
      <dsp:txBody>
        <a:bodyPr spcFirstLastPara="0" vert="horz" wrap="square" lIns="8890" tIns="8890" rIns="8890" bIns="8890" numCol="1" spcCol="1270" anchor="t" anchorCtr="0">
          <a:noAutofit/>
        </a:bodyPr>
        <a:lstStyle/>
        <a:p>
          <a:pPr marL="285750" lvl="1" indent="-285750" algn="l" defTabSz="1600200">
            <a:lnSpc>
              <a:spcPct val="100000"/>
            </a:lnSpc>
            <a:spcBef>
              <a:spcPct val="0"/>
            </a:spcBef>
            <a:spcAft>
              <a:spcPct val="15000"/>
            </a:spcAft>
            <a:buChar char="•"/>
          </a:pPr>
          <a:r>
            <a:rPr lang="es-GT" sz="3600" kern="1200" dirty="0">
              <a:solidFill>
                <a:schemeClr val="dk1"/>
              </a:solidFill>
            </a:rPr>
            <a:t>Global involvement including trunk and extremities with predominance in upper limbs.</a:t>
          </a:r>
        </a:p>
      </dsp:txBody>
      <dsp:txXfrm>
        <a:off x="3541151" y="4096366"/>
        <a:ext cx="5311727" cy="620661"/>
      </dsp:txXfrm>
    </dsp:sp>
    <dsp:sp modelId="{D4382F09-3A36-4867-BB48-1BD692AE6F96}">
      <dsp:nvSpPr>
        <dsp:cNvPr id="0" name=""/>
        <dsp:cNvSpPr/>
      </dsp:nvSpPr>
      <dsp:spPr bwMode="white">
        <a:xfrm>
          <a:off x="0" y="4096366"/>
          <a:ext cx="3541151" cy="6206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9539" tIns="64769" rIns="129539" bIns="64769" numCol="1" spcCol="1270" anchor="ctr" anchorCtr="0">
          <a:noAutofit/>
        </a:bodyPr>
        <a:lstStyle/>
        <a:p>
          <a:pPr marL="0" lvl="0" indent="0" algn="ctr" defTabSz="1511300">
            <a:lnSpc>
              <a:spcPct val="100000"/>
            </a:lnSpc>
            <a:spcBef>
              <a:spcPct val="0"/>
            </a:spcBef>
            <a:spcAft>
              <a:spcPct val="35000"/>
            </a:spcAft>
            <a:buNone/>
          </a:pPr>
          <a:r>
            <a:rPr lang="es-GT" sz="3400" b="1" kern="1200" dirty="0"/>
            <a:t>TETRAPLEJIA</a:t>
          </a:r>
        </a:p>
      </dsp:txBody>
      <dsp:txXfrm>
        <a:off x="0" y="4096366"/>
        <a:ext cx="3541151" cy="6206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9501E-7CEF-4679-BC07-12D6749CF97C}">
      <dsp:nvSpPr>
        <dsp:cNvPr id="0" name=""/>
        <dsp:cNvSpPr/>
      </dsp:nvSpPr>
      <dsp:spPr bwMode="white">
        <a:xfrm>
          <a:off x="760511" y="0"/>
          <a:ext cx="8619121" cy="4394419"/>
        </a:xfrm>
        <a:prstGeom prst="rightArrow">
          <a:avLst/>
        </a:prstGeom>
        <a:solidFill>
          <a:schemeClr val="accent1">
            <a:tint val="40000"/>
            <a:hueOff val="0"/>
            <a:satOff val="0"/>
            <a:lumOff val="0"/>
            <a:alphaOff val="0"/>
          </a:schemeClr>
        </a:solidFill>
        <a:ln>
          <a:noFill/>
        </a:ln>
        <a:effectLst/>
      </dsp:spPr>
      <dsp:style>
        <a:lnRef idx="0">
          <a:schemeClr val="accent1"/>
        </a:lnRef>
        <a:fillRef idx="1">
          <a:schemeClr val="accent1">
            <a:tint val="40000"/>
          </a:schemeClr>
        </a:fillRef>
        <a:effectRef idx="0">
          <a:scrgbClr r="0" g="0" b="0"/>
        </a:effectRef>
        <a:fontRef idx="minor"/>
      </dsp:style>
    </dsp:sp>
    <dsp:sp modelId="{39C924E6-9DB8-4D07-AA99-410605862834}">
      <dsp:nvSpPr>
        <dsp:cNvPr id="0" name=""/>
        <dsp:cNvSpPr/>
      </dsp:nvSpPr>
      <dsp:spPr bwMode="white">
        <a:xfrm>
          <a:off x="0" y="1318326"/>
          <a:ext cx="3042043" cy="1757768"/>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91439" tIns="91439" rIns="91439" bIns="91439" numCol="1" spcCol="1270" anchor="t" anchorCtr="0">
          <a:noAutofit/>
        </a:bodyPr>
        <a:lstStyle/>
        <a:p>
          <a:pPr marL="0" lvl="0" indent="0" algn="l" defTabSz="1066800">
            <a:lnSpc>
              <a:spcPct val="100000"/>
            </a:lnSpc>
            <a:spcBef>
              <a:spcPct val="0"/>
            </a:spcBef>
            <a:spcAft>
              <a:spcPct val="35000"/>
            </a:spcAft>
            <a:buNone/>
          </a:pPr>
          <a:r>
            <a:rPr lang="es-GT" sz="2400" b="1" kern="1200" dirty="0">
              <a:solidFill>
                <a:srgbClr val="FF0000"/>
              </a:solidFill>
            </a:rPr>
            <a:t>PRENATAL</a:t>
          </a:r>
        </a:p>
        <a:p>
          <a:pPr marL="0" lvl="0" indent="0" algn="l" defTabSz="1066800">
            <a:lnSpc>
              <a:spcPct val="100000"/>
            </a:lnSpc>
            <a:spcBef>
              <a:spcPct val="0"/>
            </a:spcBef>
            <a:spcAft>
              <a:spcPct val="35000"/>
            </a:spcAft>
            <a:buNone/>
          </a:pPr>
          <a:r>
            <a:rPr lang="es-GT" sz="2400" b="1" kern="1200" dirty="0">
              <a:solidFill>
                <a:srgbClr val="FF0000"/>
              </a:solidFill>
            </a:rPr>
            <a:t>Ingestion of drugs or toxins.</a:t>
          </a:r>
        </a:p>
        <a:p>
          <a:pPr marL="0" lvl="0" indent="0" algn="l" defTabSz="1066800">
            <a:lnSpc>
              <a:spcPct val="100000"/>
            </a:lnSpc>
            <a:spcBef>
              <a:spcPct val="0"/>
            </a:spcBef>
            <a:spcAft>
              <a:spcPct val="35000"/>
            </a:spcAft>
            <a:buNone/>
          </a:pPr>
          <a:r>
            <a:rPr lang="es-GT" sz="2400" b="1" kern="1200" dirty="0">
              <a:solidFill>
                <a:srgbClr val="FF0000"/>
              </a:solidFill>
            </a:rPr>
            <a:t>Maternal malnutrition</a:t>
          </a:r>
        </a:p>
        <a:p>
          <a:pPr marL="0" lvl="0" indent="0" algn="l" defTabSz="1066800">
            <a:lnSpc>
              <a:spcPct val="100000"/>
            </a:lnSpc>
            <a:spcBef>
              <a:spcPct val="0"/>
            </a:spcBef>
            <a:spcAft>
              <a:spcPct val="35000"/>
            </a:spcAft>
            <a:buNone/>
          </a:pPr>
          <a:r>
            <a:rPr lang="es-GT" sz="2400" b="1" kern="1200" dirty="0">
              <a:solidFill>
                <a:srgbClr val="FF0000"/>
              </a:solidFill>
            </a:rPr>
            <a:t>Threats of miscarriage</a:t>
          </a:r>
        </a:p>
        <a:p>
          <a:pPr marL="0" lvl="0" indent="0" algn="l" defTabSz="1066800">
            <a:lnSpc>
              <a:spcPct val="100000"/>
            </a:lnSpc>
            <a:spcBef>
              <a:spcPct val="0"/>
            </a:spcBef>
            <a:spcAft>
              <a:spcPct val="35000"/>
            </a:spcAft>
            <a:buNone/>
          </a:pPr>
          <a:r>
            <a:rPr lang="es-GT" sz="2400" b="1" kern="1200" dirty="0">
              <a:solidFill>
                <a:srgbClr val="FF0000"/>
              </a:solidFill>
            </a:rPr>
            <a:t>Maternal trauma</a:t>
          </a:r>
        </a:p>
        <a:p>
          <a:pPr marL="171450" lvl="1" indent="-171450" algn="l" defTabSz="711200">
            <a:lnSpc>
              <a:spcPct val="100000"/>
            </a:lnSpc>
            <a:spcBef>
              <a:spcPct val="0"/>
            </a:spcBef>
            <a:spcAft>
              <a:spcPct val="15000"/>
            </a:spcAft>
            <a:buChar char="•"/>
          </a:pPr>
          <a:endParaRPr lang="es-GT" sz="1600" kern="1200" dirty="0"/>
        </a:p>
      </dsp:txBody>
      <dsp:txXfrm>
        <a:off x="0" y="1318326"/>
        <a:ext cx="3042043" cy="1757768"/>
      </dsp:txXfrm>
    </dsp:sp>
    <dsp:sp modelId="{5283D626-5167-42C3-8D65-A1DE7549062F}">
      <dsp:nvSpPr>
        <dsp:cNvPr id="0" name=""/>
        <dsp:cNvSpPr/>
      </dsp:nvSpPr>
      <dsp:spPr bwMode="white">
        <a:xfrm>
          <a:off x="3549050" y="1318326"/>
          <a:ext cx="3042043" cy="1757768"/>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marL="0" lvl="0" indent="0" algn="ctr" defTabSz="1600200">
            <a:lnSpc>
              <a:spcPct val="100000"/>
            </a:lnSpc>
            <a:spcBef>
              <a:spcPct val="0"/>
            </a:spcBef>
            <a:spcAft>
              <a:spcPct val="35000"/>
            </a:spcAft>
            <a:buNone/>
          </a:pPr>
          <a:r>
            <a:rPr lang="es-GT" sz="3600" b="1" kern="1200" dirty="0">
              <a:solidFill>
                <a:schemeClr val="tx1"/>
              </a:solidFill>
            </a:rPr>
            <a:t>PERINATAL    </a:t>
          </a:r>
        </a:p>
        <a:p>
          <a:pPr marL="0" lvl="0" indent="0" algn="ctr" defTabSz="1600200">
            <a:lnSpc>
              <a:spcPct val="100000"/>
            </a:lnSpc>
            <a:spcBef>
              <a:spcPct val="0"/>
            </a:spcBef>
            <a:spcAft>
              <a:spcPct val="35000"/>
            </a:spcAft>
            <a:buNone/>
          </a:pPr>
          <a:r>
            <a:rPr lang="es-GT" sz="3600" b="1" kern="1200" dirty="0">
              <a:solidFill>
                <a:schemeClr val="tx1"/>
              </a:solidFill>
            </a:rPr>
            <a:t>Low birth weight</a:t>
          </a:r>
        </a:p>
        <a:p>
          <a:pPr marL="0" lvl="0" indent="0" algn="ctr" defTabSz="1600200">
            <a:lnSpc>
              <a:spcPct val="100000"/>
            </a:lnSpc>
            <a:spcBef>
              <a:spcPct val="0"/>
            </a:spcBef>
            <a:spcAft>
              <a:spcPct val="35000"/>
            </a:spcAft>
            <a:buNone/>
          </a:pPr>
          <a:r>
            <a:rPr lang="es-GT" sz="3600" b="1" kern="1200" dirty="0">
              <a:solidFill>
                <a:schemeClr val="tx1"/>
              </a:solidFill>
            </a:rPr>
            <a:t>Prolonged labor</a:t>
          </a:r>
        </a:p>
        <a:p>
          <a:pPr marL="0" lvl="0" indent="0" algn="ctr" defTabSz="1600200">
            <a:lnSpc>
              <a:spcPct val="100000"/>
            </a:lnSpc>
            <a:spcBef>
              <a:spcPct val="0"/>
            </a:spcBef>
            <a:spcAft>
              <a:spcPct val="35000"/>
            </a:spcAft>
            <a:buNone/>
          </a:pPr>
          <a:r>
            <a:rPr lang="es-GT" sz="3600" b="1" kern="1200" dirty="0">
              <a:solidFill>
                <a:schemeClr val="tx1"/>
              </a:solidFill>
            </a:rPr>
            <a:t>Difficult delivery </a:t>
          </a:r>
        </a:p>
        <a:p>
          <a:pPr marL="0" lvl="0" indent="0" algn="ctr" defTabSz="1600200">
            <a:lnSpc>
              <a:spcPct val="100000"/>
            </a:lnSpc>
            <a:spcBef>
              <a:spcPct val="0"/>
            </a:spcBef>
            <a:spcAft>
              <a:spcPct val="35000"/>
            </a:spcAft>
            <a:buNone/>
          </a:pPr>
          <a:r>
            <a:rPr lang="es-GT" sz="3600" b="1" kern="1200" dirty="0">
              <a:solidFill>
                <a:schemeClr val="tx1"/>
              </a:solidFill>
            </a:rPr>
            <a:t>Asphyxia or anoxia due to cervical circular motion</a:t>
          </a:r>
        </a:p>
        <a:p>
          <a:pPr marL="0" lvl="0" indent="0" algn="ctr" defTabSz="1600200">
            <a:lnSpc>
              <a:spcPct val="100000"/>
            </a:lnSpc>
            <a:spcBef>
              <a:spcPct val="0"/>
            </a:spcBef>
            <a:spcAft>
              <a:spcPct val="35000"/>
            </a:spcAft>
            <a:buNone/>
          </a:pPr>
          <a:r>
            <a:rPr lang="es-GT" sz="3600" b="1" kern="1200" dirty="0">
              <a:solidFill>
                <a:schemeClr val="tx1"/>
              </a:solidFill>
            </a:rPr>
            <a:t>Prematurity</a:t>
          </a:r>
        </a:p>
      </dsp:txBody>
      <dsp:txXfrm>
        <a:off x="3549050" y="1318326"/>
        <a:ext cx="3042043" cy="1757768"/>
      </dsp:txXfrm>
    </dsp:sp>
    <dsp:sp modelId="{C01E3C71-2A9E-48FB-BD9C-C37E43B10290}">
      <dsp:nvSpPr>
        <dsp:cNvPr id="0" name=""/>
        <dsp:cNvSpPr/>
      </dsp:nvSpPr>
      <dsp:spPr bwMode="white">
        <a:xfrm>
          <a:off x="7098099" y="1318326"/>
          <a:ext cx="3042043" cy="1757768"/>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marL="0" lvl="0" indent="0" algn="l" defTabSz="1066800">
            <a:lnSpc>
              <a:spcPct val="100000"/>
            </a:lnSpc>
            <a:spcBef>
              <a:spcPct val="0"/>
            </a:spcBef>
            <a:spcAft>
              <a:spcPct val="35000"/>
            </a:spcAft>
            <a:buNone/>
          </a:pPr>
          <a:r>
            <a:rPr lang="es-GT" sz="2400" kern="1200"/>
            <a:t>POSTNATAL  </a:t>
          </a:r>
        </a:p>
        <a:p>
          <a:pPr marL="0" lvl="0" indent="0" algn="l" defTabSz="1066800">
            <a:lnSpc>
              <a:spcPct val="100000"/>
            </a:lnSpc>
            <a:spcBef>
              <a:spcPct val="0"/>
            </a:spcBef>
            <a:spcAft>
              <a:spcPct val="35000"/>
            </a:spcAft>
            <a:buNone/>
          </a:pPr>
          <a:r>
            <a:rPr lang="es-GT" sz="2400" kern="1200">
              <a:solidFill>
                <a:schemeClr val="tx1"/>
              </a:solidFill>
            </a:rPr>
            <a:t>Trauma, </a:t>
          </a:r>
        </a:p>
        <a:p>
          <a:pPr marL="0" lvl="0" indent="0" algn="l" defTabSz="1066800">
            <a:lnSpc>
              <a:spcPct val="100000"/>
            </a:lnSpc>
            <a:spcBef>
              <a:spcPct val="0"/>
            </a:spcBef>
            <a:spcAft>
              <a:spcPct val="35000"/>
            </a:spcAft>
            <a:buNone/>
          </a:pPr>
          <a:r>
            <a:rPr lang="es-GT" sz="2400" kern="1200">
              <a:solidFill>
                <a:schemeClr val="tx1"/>
              </a:solidFill>
            </a:rPr>
            <a:t>High fevers, infections</a:t>
          </a:r>
        </a:p>
        <a:p>
          <a:pPr marL="0" lvl="0" indent="0" algn="l" defTabSz="1066800">
            <a:lnSpc>
              <a:spcPct val="100000"/>
            </a:lnSpc>
            <a:spcBef>
              <a:spcPct val="0"/>
            </a:spcBef>
            <a:spcAft>
              <a:spcPct val="35000"/>
            </a:spcAft>
            <a:buNone/>
          </a:pPr>
          <a:r>
            <a:rPr lang="es-GT" sz="2400" kern="1200">
              <a:solidFill>
                <a:schemeClr val="tx1"/>
              </a:solidFill>
            </a:rPr>
            <a:t>infections, </a:t>
          </a:r>
        </a:p>
        <a:p>
          <a:pPr marL="0" lvl="0" indent="0" algn="l" defTabSz="1066800">
            <a:lnSpc>
              <a:spcPct val="100000"/>
            </a:lnSpc>
            <a:spcBef>
              <a:spcPct val="0"/>
            </a:spcBef>
            <a:spcAft>
              <a:spcPct val="35000"/>
            </a:spcAft>
            <a:buNone/>
          </a:pPr>
          <a:r>
            <a:rPr lang="es-GT" sz="2400" kern="1200">
              <a:solidFill>
                <a:schemeClr val="tx1"/>
              </a:solidFill>
            </a:rPr>
            <a:t>anoxia, </a:t>
          </a:r>
        </a:p>
        <a:p>
          <a:pPr marL="0" lvl="0" indent="0" algn="l" defTabSz="1066800">
            <a:lnSpc>
              <a:spcPct val="100000"/>
            </a:lnSpc>
            <a:spcBef>
              <a:spcPct val="0"/>
            </a:spcBef>
            <a:spcAft>
              <a:spcPct val="35000"/>
            </a:spcAft>
            <a:buNone/>
          </a:pPr>
          <a:r>
            <a:rPr lang="es-GT" sz="2400" kern="1200">
              <a:solidFill>
                <a:schemeClr val="tx1"/>
              </a:solidFill>
            </a:rPr>
            <a:t>asphyxia, </a:t>
          </a:r>
        </a:p>
        <a:p>
          <a:pPr marL="0" lvl="0" indent="0" algn="l" defTabSz="1066800">
            <a:lnSpc>
              <a:spcPct val="100000"/>
            </a:lnSpc>
            <a:spcBef>
              <a:spcPct val="0"/>
            </a:spcBef>
            <a:spcAft>
              <a:spcPct val="35000"/>
            </a:spcAft>
            <a:buNone/>
          </a:pPr>
          <a:r>
            <a:rPr lang="es-GT" sz="2400" kern="1200">
              <a:solidFill>
                <a:schemeClr val="tx1"/>
              </a:solidFill>
            </a:rPr>
            <a:t>cerebral palsy,</a:t>
          </a:r>
        </a:p>
        <a:p>
          <a:pPr marL="0" lvl="0" indent="0" algn="l" defTabSz="1066800">
            <a:lnSpc>
              <a:spcPct val="100000"/>
            </a:lnSpc>
            <a:spcBef>
              <a:spcPct val="0"/>
            </a:spcBef>
            <a:spcAft>
              <a:spcPct val="35000"/>
            </a:spcAft>
            <a:buNone/>
          </a:pPr>
          <a:r>
            <a:rPr lang="es-GT" sz="2400" kern="1200">
              <a:solidFill>
                <a:schemeClr val="tx1"/>
              </a:solidFill>
            </a:rPr>
            <a:t>vascular a</a:t>
          </a:r>
          <a:r>
            <a:rPr lang="es-GT" sz="2400" kern="1200"/>
            <a:t>ccidents and others</a:t>
          </a:r>
        </a:p>
      </dsp:txBody>
      <dsp:txXfrm>
        <a:off x="7098099" y="1318326"/>
        <a:ext cx="3042043" cy="17577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2">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18E7D-FD23-4382-82BB-1625CBC573F2}" type="datetimeFigureOut">
              <a:rPr lang="es-GT" smtClean="0"/>
              <a:t>29/01/24</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68BF3-D08B-448D-82FB-22E91F1E2F35}" type="slidenum">
              <a:rPr lang="es-GT" smtClean="0"/>
              <a:t>‹#›</a:t>
            </a:fld>
            <a:endParaRPr lang="es-G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D3768BF3-D08B-448D-82FB-22E91F1E2F35}" type="slidenum">
              <a:rPr lang="es-GT" smtClean="0"/>
              <a:t>5</a:t>
            </a:fld>
            <a:endParaRPr lang="es-G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D3768BF3-D08B-448D-82FB-22E91F1E2F35}" type="slidenum">
              <a:rPr lang="es-GT" smtClean="0">
                <a:solidFill>
                  <a:prstClr val="black"/>
                </a:solidFill>
              </a:rPr>
              <a:t>6</a:t>
            </a:fld>
            <a:endParaRPr lang="es-GT">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D3768BF3-D08B-448D-82FB-22E91F1E2F35}" type="slidenum">
              <a:rPr lang="es-GT" smtClean="0">
                <a:solidFill>
                  <a:prstClr val="black"/>
                </a:solidFill>
              </a:rPr>
              <a:t>7</a:t>
            </a:fld>
            <a:endParaRPr lang="es-GT">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D3768BF3-D08B-448D-82FB-22E91F1E2F35}" type="slidenum">
              <a:rPr lang="es-GT" smtClean="0">
                <a:solidFill>
                  <a:prstClr val="black"/>
                </a:solidFill>
              </a:rPr>
              <a:t>8</a:t>
            </a:fld>
            <a:endParaRPr lang="es-GT">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D3768BF3-D08B-448D-82FB-22E91F1E2F35}" type="slidenum">
              <a:rPr lang="es-GT" smtClean="0"/>
              <a:t>12</a:t>
            </a:fld>
            <a:endParaRPr lang="es-G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GT"/>
          </a:p>
        </p:txBody>
      </p:sp>
      <p:sp>
        <p:nvSpPr>
          <p:cNvPr id="4" name="Marcador de fecha 3"/>
          <p:cNvSpPr>
            <a:spLocks noGrp="1"/>
          </p:cNvSpPr>
          <p:nvPr>
            <p:ph type="dt" sz="half" idx="10"/>
          </p:nvPr>
        </p:nvSpPr>
        <p:spPr/>
        <p:txBody>
          <a:bodyPr/>
          <a:lstStyle/>
          <a:p>
            <a:fld id="{BC57DF94-3650-4A6E-9FA4-35DF7688548F}" type="datetimeFigureOut">
              <a:rPr lang="es-GT" smtClean="0"/>
              <a:t>29/01/24</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771C8C34-EDF1-446A-A975-2C5FFB251003}" type="slidenum">
              <a:rPr lang="es-GT" smtClean="0"/>
              <a:t>‹#›</a:t>
            </a:fld>
            <a:endParaRPr lang="es-G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BC57DF94-3650-4A6E-9FA4-35DF7688548F}" type="datetimeFigureOut">
              <a:rPr lang="es-GT" smtClean="0"/>
              <a:t>29/01/24</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771C8C34-EDF1-446A-A975-2C5FFB251003}" type="slidenum">
              <a:rPr lang="es-GT" smtClean="0"/>
              <a:t>‹#›</a:t>
            </a:fld>
            <a:endParaRPr lang="es-G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BC57DF94-3650-4A6E-9FA4-35DF7688548F}" type="datetimeFigureOut">
              <a:rPr lang="es-GT" smtClean="0"/>
              <a:t>29/01/24</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771C8C34-EDF1-446A-A975-2C5FFB251003}" type="slidenum">
              <a:rPr lang="es-GT" smtClean="0"/>
              <a:t>‹#›</a:t>
            </a:fld>
            <a:endParaRPr lang="es-G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BC57DF94-3650-4A6E-9FA4-35DF7688548F}" type="datetimeFigureOut">
              <a:rPr lang="es-GT" smtClean="0"/>
              <a:t>29/01/24</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771C8C34-EDF1-446A-A975-2C5FFB251003}" type="slidenum">
              <a:rPr lang="es-GT" smtClean="0"/>
              <a:t>‹#›</a:t>
            </a:fld>
            <a:endParaRPr lang="es-G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C57DF94-3650-4A6E-9FA4-35DF7688548F}" type="datetimeFigureOut">
              <a:rPr lang="es-GT" smtClean="0"/>
              <a:t>29/01/24</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771C8C34-EDF1-446A-A975-2C5FFB251003}" type="slidenum">
              <a:rPr lang="es-GT" smtClean="0"/>
              <a:t>‹#›</a:t>
            </a:fld>
            <a:endParaRPr lang="es-G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BC57DF94-3650-4A6E-9FA4-35DF7688548F}" type="datetimeFigureOut">
              <a:rPr lang="es-GT" smtClean="0"/>
              <a:t>29/01/24</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771C8C34-EDF1-446A-A975-2C5FFB251003}" type="slidenum">
              <a:rPr lang="es-GT" smtClean="0"/>
              <a:t>‹#›</a:t>
            </a:fld>
            <a:endParaRPr lang="es-G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BC57DF94-3650-4A6E-9FA4-35DF7688548F}" type="datetimeFigureOut">
              <a:rPr lang="es-GT" smtClean="0"/>
              <a:t>29/01/24</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771C8C34-EDF1-446A-A975-2C5FFB251003}" type="slidenum">
              <a:rPr lang="es-GT" smtClean="0"/>
              <a:t>‹#›</a:t>
            </a:fld>
            <a:endParaRPr lang="es-G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BC57DF94-3650-4A6E-9FA4-35DF7688548F}" type="datetimeFigureOut">
              <a:rPr lang="es-GT" smtClean="0"/>
              <a:t>29/01/24</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771C8C34-EDF1-446A-A975-2C5FFB251003}" type="slidenum">
              <a:rPr lang="es-GT" smtClean="0"/>
              <a:t>‹#›</a:t>
            </a:fld>
            <a:endParaRPr lang="es-G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C57DF94-3650-4A6E-9FA4-35DF7688548F}" type="datetimeFigureOut">
              <a:rPr lang="es-GT" smtClean="0"/>
              <a:t>29/01/24</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771C8C34-EDF1-446A-A975-2C5FFB251003}" type="slidenum">
              <a:rPr lang="es-GT" smtClean="0"/>
              <a:t>‹#›</a:t>
            </a:fld>
            <a:endParaRPr lang="es-G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C57DF94-3650-4A6E-9FA4-35DF7688548F}" type="datetimeFigureOut">
              <a:rPr lang="es-GT" smtClean="0"/>
              <a:t>29/01/24</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771C8C34-EDF1-446A-A975-2C5FFB251003}" type="slidenum">
              <a:rPr lang="es-GT" smtClean="0"/>
              <a:t>‹#›</a:t>
            </a:fld>
            <a:endParaRPr lang="es-G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C57DF94-3650-4A6E-9FA4-35DF7688548F}" type="datetimeFigureOut">
              <a:rPr lang="es-GT" smtClean="0"/>
              <a:t>29/01/24</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771C8C34-EDF1-446A-A975-2C5FFB251003}" type="slidenum">
              <a:rPr lang="es-GT" smtClean="0"/>
              <a:t>‹#›</a:t>
            </a:fld>
            <a:endParaRPr lang="es-G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7DF94-3650-4A6E-9FA4-35DF7688548F}" type="datetimeFigureOut">
              <a:rPr lang="es-GT" smtClean="0"/>
              <a:t>29/01/24</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C8C34-EDF1-446A-A975-2C5FFB251003}" type="slidenum">
              <a:rPr lang="es-GT" smtClean="0"/>
              <a:t>‹#›</a:t>
            </a:fld>
            <a:endParaRPr lang="es-G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1049" y="2259772"/>
            <a:ext cx="9144000" cy="4598228"/>
          </a:xfrm>
        </p:spPr>
        <p:txBody>
          <a:bodyPr>
            <a:normAutofit fontScale="90000"/>
          </a:bodyPr>
          <a:lstStyle/>
          <a:p>
            <a:br>
              <a:rPr lang="es-GT" dirty="0">
                <a:solidFill>
                  <a:schemeClr val="accent1">
                    <a:lumMod val="50000"/>
                  </a:schemeClr>
                </a:solidFill>
              </a:rPr>
            </a:br>
            <a:br>
              <a:rPr lang="es-GT" dirty="0">
                <a:solidFill>
                  <a:schemeClr val="accent1">
                    <a:lumMod val="50000"/>
                  </a:schemeClr>
                </a:solidFill>
              </a:rPr>
            </a:br>
            <a:r>
              <a:rPr lang="es-SV" dirty="0">
                <a:solidFill>
                  <a:srgbClr val="0070C0"/>
                </a:solidFill>
              </a:rPr>
              <a:t>Social Inclusion of People with Motor Disabilities.</a:t>
            </a:r>
            <a:br>
              <a:rPr lang="es-GT" sz="4400" dirty="0">
                <a:solidFill>
                  <a:schemeClr val="accent1">
                    <a:lumMod val="50000"/>
                  </a:schemeClr>
                </a:solidFill>
              </a:rPr>
            </a:br>
            <a:br>
              <a:rPr lang="es-GT" dirty="0"/>
            </a:br>
            <a:endParaRPr lang="es-GT" dirty="0"/>
          </a:p>
        </p:txBody>
      </p:sp>
      <p:pic>
        <p:nvPicPr>
          <p:cNvPr id="4" name="0 Imagen" descr="Logo cread.jpg"/>
          <p:cNvPicPr/>
          <p:nvPr/>
        </p:nvPicPr>
        <p:blipFill>
          <a:blip r:embed="rId2" cstate="print"/>
          <a:stretch>
            <a:fillRect/>
          </a:stretch>
        </p:blipFill>
        <p:spPr>
          <a:xfrm>
            <a:off x="8669523" y="368586"/>
            <a:ext cx="3303270" cy="1200785"/>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293545" y="368587"/>
            <a:ext cx="2235008" cy="22350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es-GT" dirty="0">
                <a:solidFill>
                  <a:schemeClr val="accent1">
                    <a:lumMod val="50000"/>
                  </a:schemeClr>
                </a:solidFill>
              </a:rPr>
            </a:br>
            <a:br>
              <a:rPr lang="es-GT" dirty="0">
                <a:solidFill>
                  <a:schemeClr val="accent1">
                    <a:lumMod val="50000"/>
                  </a:schemeClr>
                </a:solidFill>
              </a:rPr>
            </a:br>
            <a:br>
              <a:rPr lang="es-SV" dirty="0">
                <a:solidFill>
                  <a:srgbClr val="0070C0"/>
                </a:solidFill>
              </a:rPr>
            </a:br>
            <a:br>
              <a:rPr lang="es-GT" sz="4400" dirty="0">
                <a:solidFill>
                  <a:schemeClr val="accent1">
                    <a:lumMod val="50000"/>
                  </a:schemeClr>
                </a:solidFill>
              </a:rPr>
            </a:br>
            <a:br>
              <a:rPr lang="es-GT" dirty="0"/>
            </a:br>
            <a:endParaRPr lang="es-GT" dirty="0"/>
          </a:p>
        </p:txBody>
      </p:sp>
      <p:sp>
        <p:nvSpPr>
          <p:cNvPr id="7" name="Subtítulo 6"/>
          <p:cNvSpPr>
            <a:spLocks noGrp="1"/>
          </p:cNvSpPr>
          <p:nvPr>
            <p:ph idx="1"/>
          </p:nvPr>
        </p:nvSpPr>
        <p:spPr/>
        <p:txBody>
          <a:bodyPr>
            <a:normAutofit/>
          </a:bodyPr>
          <a:lstStyle/>
          <a:p>
            <a:pPr marL="0" indent="0" algn="ctr">
              <a:buNone/>
            </a:pPr>
            <a:r>
              <a:rPr lang="es-GT" sz="3600" b="1" dirty="0"/>
              <a:t>DESIGN FOR ALL</a:t>
            </a:r>
          </a:p>
          <a:p>
            <a:pPr marL="0" indent="0" algn="ctr">
              <a:buNone/>
            </a:pPr>
            <a:endParaRPr lang="es-GT" sz="3600" b="1" dirty="0"/>
          </a:p>
          <a:p>
            <a:pPr marL="0" indent="0" algn="just">
              <a:buNone/>
            </a:pPr>
            <a:r>
              <a:rPr lang="es-GT" sz="3000" dirty="0"/>
              <a:t>It is a strategy that aims to design products and services that can be used by the largest possible number of people, considering that there is a wide variety of human abilities and not an average ability, without the need to carry out an adaptation or specialized design, simplifying the lives of all people, regardless of their age, size or ability.</a:t>
            </a:r>
          </a:p>
        </p:txBody>
      </p:sp>
      <p:pic>
        <p:nvPicPr>
          <p:cNvPr id="4" name="0 Imagen" descr="Logo cread.jpg"/>
          <p:cNvPicPr/>
          <p:nvPr/>
        </p:nvPicPr>
        <p:blipFill>
          <a:blip r:embed="rId2" cstate="print"/>
          <a:stretch>
            <a:fillRect/>
          </a:stretch>
        </p:blipFill>
        <p:spPr>
          <a:xfrm>
            <a:off x="8669523" y="368586"/>
            <a:ext cx="3303270" cy="1200785"/>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293545" y="368587"/>
            <a:ext cx="2235008" cy="22350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es-GT" dirty="0">
                <a:solidFill>
                  <a:schemeClr val="accent1">
                    <a:lumMod val="50000"/>
                  </a:schemeClr>
                </a:solidFill>
              </a:rPr>
            </a:br>
            <a:br>
              <a:rPr lang="es-GT" dirty="0">
                <a:solidFill>
                  <a:schemeClr val="accent1">
                    <a:lumMod val="50000"/>
                  </a:schemeClr>
                </a:solidFill>
              </a:rPr>
            </a:br>
            <a:br>
              <a:rPr lang="es-SV" dirty="0">
                <a:solidFill>
                  <a:srgbClr val="0070C0"/>
                </a:solidFill>
              </a:rPr>
            </a:br>
            <a:br>
              <a:rPr lang="es-GT" sz="4400" dirty="0">
                <a:solidFill>
                  <a:schemeClr val="accent1">
                    <a:lumMod val="50000"/>
                  </a:schemeClr>
                </a:solidFill>
              </a:rPr>
            </a:br>
            <a:br>
              <a:rPr lang="es-GT" dirty="0"/>
            </a:br>
            <a:endParaRPr lang="es-GT" dirty="0"/>
          </a:p>
        </p:txBody>
      </p:sp>
      <p:sp>
        <p:nvSpPr>
          <p:cNvPr id="7" name="Subtítulo 6"/>
          <p:cNvSpPr>
            <a:spLocks noGrp="1"/>
          </p:cNvSpPr>
          <p:nvPr>
            <p:ph idx="1"/>
          </p:nvPr>
        </p:nvSpPr>
        <p:spPr/>
        <p:txBody>
          <a:bodyPr>
            <a:normAutofit/>
          </a:bodyPr>
          <a:lstStyle/>
          <a:p>
            <a:pPr marL="0" indent="0" algn="ctr">
              <a:buNone/>
            </a:pPr>
            <a:r>
              <a:rPr lang="es-GT" sz="3600" b="1" dirty="0"/>
              <a:t>Reasonable Adjustments</a:t>
            </a:r>
          </a:p>
          <a:p>
            <a:pPr marL="0" indent="0" algn="just">
              <a:buNone/>
            </a:pPr>
            <a:endParaRPr lang="es-GT" dirty="0"/>
          </a:p>
          <a:p>
            <a:pPr marL="0" indent="0" algn="just">
              <a:buNone/>
            </a:pPr>
            <a:r>
              <a:rPr lang="es-GT" dirty="0"/>
              <a:t>Necessary and appropriate modifications and accommodations that do not impose a disproportionate or undue burden, where needed in a particular case, to ensure to persons with disabilities the enjoyment or exercise on an equal basis with others of all human rights and fundamental freedoms shall mean the following</a:t>
            </a:r>
          </a:p>
        </p:txBody>
      </p:sp>
      <p:pic>
        <p:nvPicPr>
          <p:cNvPr id="4" name="0 Imagen" descr="Logo cread.jpg"/>
          <p:cNvPicPr/>
          <p:nvPr/>
        </p:nvPicPr>
        <p:blipFill>
          <a:blip r:embed="rId2" cstate="print"/>
          <a:stretch>
            <a:fillRect/>
          </a:stretch>
        </p:blipFill>
        <p:spPr>
          <a:xfrm>
            <a:off x="8669523" y="368586"/>
            <a:ext cx="3303270" cy="1200785"/>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293545" y="368587"/>
            <a:ext cx="2235008" cy="22350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407" y="365125"/>
            <a:ext cx="10515600" cy="1325563"/>
          </a:xfrm>
        </p:spPr>
        <p:txBody>
          <a:bodyPr>
            <a:normAutofit fontScale="90000"/>
          </a:bodyPr>
          <a:lstStyle/>
          <a:p>
            <a:r>
              <a:rPr lang="es-GT" sz="4800" b="1" dirty="0">
                <a:solidFill>
                  <a:schemeClr val="accent1">
                    <a:lumMod val="50000"/>
                  </a:schemeClr>
                </a:solidFill>
              </a:rPr>
              <a:t>Barriers to Inclusion of Persons with Physical Disabilities</a:t>
            </a:r>
          </a:p>
        </p:txBody>
      </p:sp>
      <p:pic>
        <p:nvPicPr>
          <p:cNvPr id="4" name="Imagen 3"/>
          <p:cNvPicPr>
            <a:picLocks noChangeAspect="1"/>
          </p:cNvPicPr>
          <p:nvPr/>
        </p:nvPicPr>
        <p:blipFill>
          <a:blip r:embed="rId3"/>
          <a:stretch>
            <a:fillRect/>
          </a:stretch>
        </p:blipFill>
        <p:spPr>
          <a:xfrm>
            <a:off x="8732062" y="365125"/>
            <a:ext cx="3304318" cy="1201016"/>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Marcador de contenido 2"/>
          <p:cNvGraphicFramePr>
            <a:graphicFrameLocks noGrp="1"/>
          </p:cNvGraphicFramePr>
          <p:nvPr>
            <p:ph idx="1"/>
          </p:nvPr>
        </p:nvGraphicFramePr>
        <p:xfrm>
          <a:off x="409903" y="1860331"/>
          <a:ext cx="11146221" cy="4367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732062" y="365125"/>
            <a:ext cx="3304318" cy="1201016"/>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Marcador de contenido 7"/>
          <p:cNvSpPr>
            <a:spLocks noGrp="1"/>
          </p:cNvSpPr>
          <p:nvPr>
            <p:ph idx="1"/>
          </p:nvPr>
        </p:nvSpPr>
        <p:spPr>
          <a:xfrm>
            <a:off x="270641" y="531740"/>
            <a:ext cx="10515600" cy="4760287"/>
          </a:xfrm>
        </p:spPr>
        <p:txBody>
          <a:bodyPr/>
          <a:lstStyle/>
          <a:p>
            <a:r>
              <a:rPr lang="es-GT" dirty="0">
                <a:ln w="0"/>
                <a:solidFill>
                  <a:schemeClr val="accent1">
                    <a:lumMod val="75000"/>
                  </a:schemeClr>
                </a:solidFill>
                <a:effectLst>
                  <a:outerShdw blurRad="38100" dist="19050" dir="2700000" algn="tl" rotWithShape="0">
                    <a:schemeClr val="dk1">
                      <a:alpha val="40000"/>
                    </a:schemeClr>
                  </a:outerShdw>
                </a:effectLst>
              </a:rPr>
              <a:t>Physical / Environmental Barriers</a:t>
            </a:r>
          </a:p>
          <a:p>
            <a:pPr marL="914400" lvl="1" indent="-457200">
              <a:buFont typeface="+mj-lt"/>
              <a:buAutoNum type="arabicPeriod"/>
            </a:pPr>
            <a:r>
              <a:rPr lang="es-GT" dirty="0">
                <a:ln w="0"/>
                <a:solidFill>
                  <a:schemeClr val="accent1">
                    <a:lumMod val="75000"/>
                  </a:schemeClr>
                </a:solidFill>
                <a:effectLst>
                  <a:outerShdw blurRad="38100" dist="19050" dir="2700000" algn="tl" rotWithShape="0">
                    <a:schemeClr val="dk1">
                      <a:alpha val="40000"/>
                    </a:schemeClr>
                  </a:outerShdw>
                </a:effectLst>
              </a:rPr>
              <a:t>Urban Architectural Barriers</a:t>
            </a:r>
          </a:p>
        </p:txBody>
      </p:sp>
      <p:pic>
        <p:nvPicPr>
          <p:cNvPr id="9" name="Imagen 8" descr="Resultado de imagen para imagenes obstaculos en calles de xela"/>
          <p:cNvPicPr/>
          <p:nvPr/>
        </p:nvPicPr>
        <p:blipFill>
          <a:blip r:embed="rId3">
            <a:extLst>
              <a:ext uri="{28A0092B-C50C-407E-A947-70E740481C1C}">
                <a14:useLocalDpi xmlns:a14="http://schemas.microsoft.com/office/drawing/2010/main" val="0"/>
              </a:ext>
            </a:extLst>
          </a:blip>
          <a:srcRect/>
          <a:stretch>
            <a:fillRect/>
          </a:stretch>
        </p:blipFill>
        <p:spPr bwMode="auto">
          <a:xfrm>
            <a:off x="1038036" y="2096895"/>
            <a:ext cx="3975177" cy="2711587"/>
          </a:xfrm>
          <a:prstGeom prst="rect">
            <a:avLst/>
          </a:prstGeom>
          <a:noFill/>
          <a:ln>
            <a:noFill/>
          </a:ln>
        </p:spPr>
      </p:pic>
      <p:pic>
        <p:nvPicPr>
          <p:cNvPr id="10" name="Imagen 9" descr="Resultado de imagen para imagenes obstaculos en calles de xela"/>
          <p:cNvPicPr/>
          <p:nvPr/>
        </p:nvPicPr>
        <p:blipFill>
          <a:blip r:embed="rId4">
            <a:extLst>
              <a:ext uri="{28A0092B-C50C-407E-A947-70E740481C1C}">
                <a14:useLocalDpi xmlns:a14="http://schemas.microsoft.com/office/drawing/2010/main" val="0"/>
              </a:ext>
            </a:extLst>
          </a:blip>
          <a:srcRect/>
          <a:stretch>
            <a:fillRect/>
          </a:stretch>
        </p:blipFill>
        <p:spPr bwMode="auto">
          <a:xfrm>
            <a:off x="6263352" y="3066374"/>
            <a:ext cx="4015765" cy="27905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732062" y="365125"/>
            <a:ext cx="3304318" cy="1201016"/>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Resultado de imagen para imagenes obstaculos en calles de xela"/>
          <p:cNvPicPr/>
          <p:nvPr/>
        </p:nvPicPr>
        <p:blipFill>
          <a:blip r:embed="rId3">
            <a:extLst>
              <a:ext uri="{28A0092B-C50C-407E-A947-70E740481C1C}">
                <a14:useLocalDpi xmlns:a14="http://schemas.microsoft.com/office/drawing/2010/main" val="0"/>
              </a:ext>
            </a:extLst>
          </a:blip>
          <a:srcRect/>
          <a:stretch>
            <a:fillRect/>
          </a:stretch>
        </p:blipFill>
        <p:spPr bwMode="auto">
          <a:xfrm>
            <a:off x="321972" y="181032"/>
            <a:ext cx="3824359" cy="3019758"/>
          </a:xfrm>
          <a:prstGeom prst="rect">
            <a:avLst/>
          </a:prstGeom>
          <a:noFill/>
          <a:ln>
            <a:noFill/>
          </a:ln>
        </p:spPr>
      </p:pic>
      <p:pic>
        <p:nvPicPr>
          <p:cNvPr id="9" name="Imagen 8" descr="Resultado de imagen para imagenes obstaculos en calles de xela"/>
          <p:cNvPicPr/>
          <p:nvPr/>
        </p:nvPicPr>
        <p:blipFill>
          <a:blip r:embed="rId4">
            <a:extLst>
              <a:ext uri="{28A0092B-C50C-407E-A947-70E740481C1C}">
                <a14:useLocalDpi xmlns:a14="http://schemas.microsoft.com/office/drawing/2010/main" val="0"/>
              </a:ext>
            </a:extLst>
          </a:blip>
          <a:srcRect/>
          <a:stretch>
            <a:fillRect/>
          </a:stretch>
        </p:blipFill>
        <p:spPr bwMode="auto">
          <a:xfrm>
            <a:off x="7822430" y="1690911"/>
            <a:ext cx="4213950" cy="2895500"/>
          </a:xfrm>
          <a:prstGeom prst="rect">
            <a:avLst/>
          </a:prstGeom>
          <a:noFill/>
          <a:ln>
            <a:noFill/>
          </a:ln>
        </p:spPr>
      </p:pic>
      <p:pic>
        <p:nvPicPr>
          <p:cNvPr id="10" name="Imagen 9" descr="Resultado de imagen para imagenes obstaculos en calles de xela"/>
          <p:cNvPicPr/>
          <p:nvPr/>
        </p:nvPicPr>
        <p:blipFill>
          <a:blip r:embed="rId5">
            <a:extLst>
              <a:ext uri="{28A0092B-C50C-407E-A947-70E740481C1C}">
                <a14:useLocalDpi xmlns:a14="http://schemas.microsoft.com/office/drawing/2010/main" val="0"/>
              </a:ext>
            </a:extLst>
          </a:blip>
          <a:srcRect/>
          <a:stretch>
            <a:fillRect/>
          </a:stretch>
        </p:blipFill>
        <p:spPr bwMode="auto">
          <a:xfrm>
            <a:off x="3351358" y="3338069"/>
            <a:ext cx="4290060" cy="27520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732062" y="365125"/>
            <a:ext cx="3304318" cy="1201016"/>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arcador de contenido 6"/>
          <p:cNvSpPr>
            <a:spLocks noGrp="1"/>
          </p:cNvSpPr>
          <p:nvPr>
            <p:ph idx="1"/>
          </p:nvPr>
        </p:nvSpPr>
        <p:spPr>
          <a:xfrm>
            <a:off x="434662" y="513646"/>
            <a:ext cx="10515600" cy="4610822"/>
          </a:xfrm>
        </p:spPr>
        <p:txBody>
          <a:bodyPr/>
          <a:lstStyle/>
          <a:p>
            <a:pPr marL="457200" lvl="1" indent="0">
              <a:buNone/>
            </a:pPr>
            <a:r>
              <a:rPr lang="es-GT" dirty="0">
                <a:ln w="0"/>
                <a:solidFill>
                  <a:schemeClr val="accent1">
                    <a:lumMod val="75000"/>
                  </a:schemeClr>
                </a:solidFill>
                <a:effectLst>
                  <a:outerShdw blurRad="38100" dist="19050" dir="2700000" algn="tl" rotWithShape="0">
                    <a:schemeClr val="dk1">
                      <a:alpha val="40000"/>
                    </a:schemeClr>
                  </a:outerShdw>
                </a:effectLst>
              </a:rPr>
              <a:t>Physical / Environmental Barriers</a:t>
            </a:r>
          </a:p>
          <a:p>
            <a:pPr marL="457200" lvl="1" indent="0">
              <a:buNone/>
            </a:pPr>
            <a:r>
              <a:rPr lang="es-GT" dirty="0">
                <a:ln w="0"/>
                <a:solidFill>
                  <a:schemeClr val="accent1">
                    <a:lumMod val="75000"/>
                  </a:schemeClr>
                </a:solidFill>
                <a:effectLst>
                  <a:outerShdw blurRad="38100" dist="19050" dir="2700000" algn="tl" rotWithShape="0">
                    <a:schemeClr val="dk1">
                      <a:alpha val="40000"/>
                    </a:schemeClr>
                  </a:outerShdw>
                </a:effectLst>
              </a:rPr>
              <a:t>2.  Architectural Barriers in Buildings </a:t>
            </a:r>
          </a:p>
        </p:txBody>
      </p:sp>
      <p:pic>
        <p:nvPicPr>
          <p:cNvPr id="8" name="Imagen 7" descr="Imagen relacionada"/>
          <p:cNvPicPr/>
          <p:nvPr/>
        </p:nvPicPr>
        <p:blipFill>
          <a:blip r:embed="rId3">
            <a:extLst>
              <a:ext uri="{28A0092B-C50C-407E-A947-70E740481C1C}">
                <a14:useLocalDpi xmlns:a14="http://schemas.microsoft.com/office/drawing/2010/main" val="0"/>
              </a:ext>
            </a:extLst>
          </a:blip>
          <a:srcRect/>
          <a:stretch>
            <a:fillRect/>
          </a:stretch>
        </p:blipFill>
        <p:spPr bwMode="auto">
          <a:xfrm>
            <a:off x="666482" y="1566141"/>
            <a:ext cx="4854262" cy="3246894"/>
          </a:xfrm>
          <a:prstGeom prst="rect">
            <a:avLst/>
          </a:prstGeom>
          <a:noFill/>
          <a:ln>
            <a:noFill/>
          </a:ln>
        </p:spPr>
      </p:pic>
      <p:pic>
        <p:nvPicPr>
          <p:cNvPr id="9" name="Imagen 8" descr="Imagen relacionada"/>
          <p:cNvPicPr/>
          <p:nvPr/>
        </p:nvPicPr>
        <p:blipFill>
          <a:blip r:embed="rId4">
            <a:extLst>
              <a:ext uri="{28A0092B-C50C-407E-A947-70E740481C1C}">
                <a14:useLocalDpi xmlns:a14="http://schemas.microsoft.com/office/drawing/2010/main" val="0"/>
              </a:ext>
            </a:extLst>
          </a:blip>
          <a:srcRect/>
          <a:stretch>
            <a:fillRect/>
          </a:stretch>
        </p:blipFill>
        <p:spPr bwMode="auto">
          <a:xfrm>
            <a:off x="5752564" y="2508491"/>
            <a:ext cx="5429518" cy="33525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732062" y="240578"/>
            <a:ext cx="3304318" cy="1201016"/>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Resultado de imagen para imagenes edificios pÃºblicos  de xela"/>
          <p:cNvPicPr/>
          <p:nvPr/>
        </p:nvPicPr>
        <p:blipFill>
          <a:blip r:embed="rId3">
            <a:extLst>
              <a:ext uri="{28A0092B-C50C-407E-A947-70E740481C1C}">
                <a14:useLocalDpi xmlns:a14="http://schemas.microsoft.com/office/drawing/2010/main" val="0"/>
              </a:ext>
            </a:extLst>
          </a:blip>
          <a:srcRect/>
          <a:stretch>
            <a:fillRect/>
          </a:stretch>
        </p:blipFill>
        <p:spPr bwMode="auto">
          <a:xfrm>
            <a:off x="483870" y="841086"/>
            <a:ext cx="5105561" cy="3486215"/>
          </a:xfrm>
          <a:prstGeom prst="rect">
            <a:avLst/>
          </a:prstGeom>
          <a:noFill/>
          <a:ln>
            <a:noFill/>
          </a:ln>
        </p:spPr>
      </p:pic>
      <p:pic>
        <p:nvPicPr>
          <p:cNvPr id="10" name="Imagen 9" descr="Imagen relacionada"/>
          <p:cNvPicPr/>
          <p:nvPr/>
        </p:nvPicPr>
        <p:blipFill>
          <a:blip r:embed="rId4">
            <a:extLst>
              <a:ext uri="{28A0092B-C50C-407E-A947-70E740481C1C}">
                <a14:useLocalDpi xmlns:a14="http://schemas.microsoft.com/office/drawing/2010/main" val="0"/>
              </a:ext>
            </a:extLst>
          </a:blip>
          <a:srcRect/>
          <a:stretch>
            <a:fillRect/>
          </a:stretch>
        </p:blipFill>
        <p:spPr bwMode="auto">
          <a:xfrm>
            <a:off x="5925997" y="2005124"/>
            <a:ext cx="5612130" cy="4006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732062" y="240578"/>
            <a:ext cx="3304318" cy="1201016"/>
          </a:xfrm>
          <a:prstGeom prst="rect">
            <a:avLst/>
          </a:prstGeom>
        </p:spPr>
      </p:pic>
      <p:sp>
        <p:nvSpPr>
          <p:cNvPr id="5" name="Cuadro de texto 1"/>
          <p:cNvSpPr txBox="1">
            <a:spLocks noChangeArrowheads="1"/>
          </p:cNvSpPr>
          <p:nvPr/>
        </p:nvSpPr>
        <p:spPr bwMode="auto">
          <a:xfrm>
            <a:off x="0" y="6211613"/>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contenido 1"/>
          <p:cNvSpPr>
            <a:spLocks noGrp="1"/>
          </p:cNvSpPr>
          <p:nvPr>
            <p:ph idx="1"/>
          </p:nvPr>
        </p:nvSpPr>
        <p:spPr>
          <a:xfrm>
            <a:off x="254876" y="240578"/>
            <a:ext cx="10515600" cy="4351338"/>
          </a:xfrm>
        </p:spPr>
        <p:txBody>
          <a:bodyPr/>
          <a:lstStyle/>
          <a:p>
            <a:pPr marL="0" indent="0">
              <a:buNone/>
            </a:pPr>
            <a:r>
              <a:rPr lang="es-GT" dirty="0">
                <a:ln w="0"/>
                <a:solidFill>
                  <a:schemeClr val="accent1">
                    <a:lumMod val="75000"/>
                  </a:schemeClr>
                </a:solidFill>
                <a:effectLst>
                  <a:outerShdw blurRad="38100" dist="19050" dir="2700000" algn="tl" rotWithShape="0">
                    <a:schemeClr val="dk1">
                      <a:alpha val="40000"/>
                    </a:schemeClr>
                  </a:outerShdw>
                </a:effectLst>
              </a:rPr>
              <a:t>Physical / Environmental Barriers</a:t>
            </a:r>
          </a:p>
          <a:p>
            <a:pPr marL="0" indent="0">
              <a:buNone/>
            </a:pPr>
            <a:r>
              <a:rPr lang="es-GT" dirty="0">
                <a:ln w="0"/>
                <a:solidFill>
                  <a:schemeClr val="accent1">
                    <a:lumMod val="75000"/>
                  </a:schemeClr>
                </a:solidFill>
                <a:effectLst>
                  <a:outerShdw blurRad="38100" dist="19050" dir="2700000" algn="tl" rotWithShape="0">
                    <a:schemeClr val="dk1">
                      <a:alpha val="40000"/>
                    </a:schemeClr>
                  </a:outerShdw>
                </a:effectLst>
              </a:rPr>
              <a:t>     3.  Architectural barriers in transportation</a:t>
            </a:r>
          </a:p>
          <a:p>
            <a:pPr marL="0" indent="0">
              <a:buNone/>
            </a:pPr>
            <a:endParaRPr lang="es-GT" dirty="0"/>
          </a:p>
        </p:txBody>
      </p:sp>
      <p:pic>
        <p:nvPicPr>
          <p:cNvPr id="7" name="Imagen 6" descr="Resultado de imagen para imagenes transporte de xela"/>
          <p:cNvPicPr/>
          <p:nvPr/>
        </p:nvPicPr>
        <p:blipFill>
          <a:blip r:embed="rId3">
            <a:extLst>
              <a:ext uri="{28A0092B-C50C-407E-A947-70E740481C1C}">
                <a14:useLocalDpi xmlns:a14="http://schemas.microsoft.com/office/drawing/2010/main" val="0"/>
              </a:ext>
            </a:extLst>
          </a:blip>
          <a:srcRect/>
          <a:stretch>
            <a:fillRect/>
          </a:stretch>
        </p:blipFill>
        <p:spPr bwMode="auto">
          <a:xfrm>
            <a:off x="678311" y="1599249"/>
            <a:ext cx="5333606" cy="3339509"/>
          </a:xfrm>
          <a:prstGeom prst="rect">
            <a:avLst/>
          </a:prstGeom>
          <a:noFill/>
          <a:ln>
            <a:noFill/>
          </a:ln>
        </p:spPr>
      </p:pic>
      <p:pic>
        <p:nvPicPr>
          <p:cNvPr id="8" name="Imagen 7" descr="Resultado de imagen para imagenes transporte de xela"/>
          <p:cNvPicPr/>
          <p:nvPr/>
        </p:nvPicPr>
        <p:blipFill>
          <a:blip r:embed="rId4">
            <a:extLst>
              <a:ext uri="{28A0092B-C50C-407E-A947-70E740481C1C}">
                <a14:useLocalDpi xmlns:a14="http://schemas.microsoft.com/office/drawing/2010/main" val="0"/>
              </a:ext>
            </a:extLst>
          </a:blip>
          <a:srcRect/>
          <a:stretch>
            <a:fillRect/>
          </a:stretch>
        </p:blipFill>
        <p:spPr bwMode="auto">
          <a:xfrm>
            <a:off x="6519437" y="2440905"/>
            <a:ext cx="5131282" cy="35541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732062" y="240578"/>
            <a:ext cx="3304318" cy="1201016"/>
          </a:xfrm>
          <a:prstGeom prst="rect">
            <a:avLst/>
          </a:prstGeom>
        </p:spPr>
      </p:pic>
      <p:sp>
        <p:nvSpPr>
          <p:cNvPr id="5" name="Cuadro de texto 1"/>
          <p:cNvSpPr txBox="1">
            <a:spLocks noChangeArrowheads="1"/>
          </p:cNvSpPr>
          <p:nvPr/>
        </p:nvSpPr>
        <p:spPr bwMode="auto">
          <a:xfrm>
            <a:off x="0" y="6211613"/>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https://i1.wp.com/elperiodico.com.gt/wp-content/uploads/2018/04/golondrina.jpg?fit=480%2C320&amp;ssl=1"/>
          <p:cNvPicPr/>
          <p:nvPr/>
        </p:nvPicPr>
        <p:blipFill rotWithShape="1">
          <a:blip r:embed="rId3">
            <a:extLst>
              <a:ext uri="{28A0092B-C50C-407E-A947-70E740481C1C}">
                <a14:useLocalDpi xmlns:a14="http://schemas.microsoft.com/office/drawing/2010/main" val="0"/>
              </a:ext>
            </a:extLst>
          </a:blip>
          <a:srcRect l="7873" r="8083"/>
          <a:stretch>
            <a:fillRect/>
          </a:stretch>
        </p:blipFill>
        <p:spPr bwMode="auto">
          <a:xfrm>
            <a:off x="1308887" y="526793"/>
            <a:ext cx="4613692" cy="2575608"/>
          </a:xfrm>
          <a:prstGeom prst="rect">
            <a:avLst/>
          </a:prstGeom>
          <a:noFill/>
          <a:ln>
            <a:noFill/>
          </a:ln>
        </p:spPr>
      </p:pic>
      <p:pic>
        <p:nvPicPr>
          <p:cNvPr id="7" name="Imagen 6" descr="Imagen relacionada"/>
          <p:cNvPicPr/>
          <p:nvPr/>
        </p:nvPicPr>
        <p:blipFill>
          <a:blip r:embed="rId4">
            <a:extLst>
              <a:ext uri="{28A0092B-C50C-407E-A947-70E740481C1C}">
                <a14:useLocalDpi xmlns:a14="http://schemas.microsoft.com/office/drawing/2010/main" val="0"/>
              </a:ext>
            </a:extLst>
          </a:blip>
          <a:srcRect/>
          <a:stretch>
            <a:fillRect/>
          </a:stretch>
        </p:blipFill>
        <p:spPr bwMode="auto">
          <a:xfrm>
            <a:off x="699288" y="3396531"/>
            <a:ext cx="5612130" cy="2528255"/>
          </a:xfrm>
          <a:prstGeom prst="rect">
            <a:avLst/>
          </a:prstGeom>
          <a:noFill/>
          <a:ln>
            <a:noFill/>
          </a:ln>
        </p:spPr>
      </p:pic>
      <p:pic>
        <p:nvPicPr>
          <p:cNvPr id="8" name="Imagen 7" descr="Resultado de imagen para imagenes transporte de xela"/>
          <p:cNvPicPr/>
          <p:nvPr/>
        </p:nvPicPr>
        <p:blipFill>
          <a:blip r:embed="rId5">
            <a:extLst>
              <a:ext uri="{28A0092B-C50C-407E-A947-70E740481C1C}">
                <a14:useLocalDpi xmlns:a14="http://schemas.microsoft.com/office/drawing/2010/main" val="0"/>
              </a:ext>
            </a:extLst>
          </a:blip>
          <a:srcRect/>
          <a:stretch>
            <a:fillRect/>
          </a:stretch>
        </p:blipFill>
        <p:spPr bwMode="auto">
          <a:xfrm>
            <a:off x="6957804" y="1897322"/>
            <a:ext cx="4776370" cy="28910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732062" y="240578"/>
            <a:ext cx="3304318" cy="1201016"/>
          </a:xfrm>
          <a:prstGeom prst="rect">
            <a:avLst/>
          </a:prstGeom>
        </p:spPr>
      </p:pic>
      <p:sp>
        <p:nvSpPr>
          <p:cNvPr id="5" name="Cuadro de texto 1"/>
          <p:cNvSpPr txBox="1">
            <a:spLocks noChangeArrowheads="1"/>
          </p:cNvSpPr>
          <p:nvPr/>
        </p:nvSpPr>
        <p:spPr bwMode="auto">
          <a:xfrm>
            <a:off x="0" y="6211613"/>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Marcador de contenido 7"/>
          <p:cNvSpPr>
            <a:spLocks noGrp="1"/>
          </p:cNvSpPr>
          <p:nvPr>
            <p:ph idx="1"/>
          </p:nvPr>
        </p:nvSpPr>
        <p:spPr>
          <a:xfrm>
            <a:off x="283605" y="279041"/>
            <a:ext cx="10515600" cy="4351338"/>
          </a:xfrm>
        </p:spPr>
        <p:txBody>
          <a:bodyPr/>
          <a:lstStyle/>
          <a:p>
            <a:pPr marL="0" indent="0">
              <a:buNone/>
            </a:pPr>
            <a:r>
              <a:rPr lang="es-GT" dirty="0">
                <a:ln w="0"/>
                <a:solidFill>
                  <a:schemeClr val="accent1">
                    <a:lumMod val="75000"/>
                  </a:schemeClr>
                </a:solidFill>
                <a:effectLst>
                  <a:outerShdw blurRad="38100" dist="19050" dir="2700000" algn="tl" rotWithShape="0">
                    <a:schemeClr val="dk1">
                      <a:alpha val="40000"/>
                    </a:schemeClr>
                  </a:outerShdw>
                </a:effectLst>
              </a:rPr>
              <a:t>Physical / Environmental Barriers</a:t>
            </a:r>
          </a:p>
          <a:p>
            <a:pPr marL="0" indent="0">
              <a:buNone/>
            </a:pPr>
            <a:r>
              <a:rPr lang="es-GT" dirty="0">
                <a:ln w="0"/>
                <a:solidFill>
                  <a:schemeClr val="accent1">
                    <a:lumMod val="75000"/>
                  </a:schemeClr>
                </a:solidFill>
                <a:effectLst>
                  <a:outerShdw blurRad="38100" dist="19050" dir="2700000" algn="tl" rotWithShape="0">
                    <a:schemeClr val="dk1">
                      <a:alpha val="40000"/>
                    </a:schemeClr>
                  </a:outerShdw>
                </a:effectLst>
              </a:rPr>
              <a:t>     4. Architectural barriers to communication </a:t>
            </a:r>
          </a:p>
        </p:txBody>
      </p:sp>
      <p:pic>
        <p:nvPicPr>
          <p:cNvPr id="9" name="Imagen 8" descr="Resultado de imagen para imagenes de semÃ¡foros en xela"/>
          <p:cNvPicPr/>
          <p:nvPr/>
        </p:nvPicPr>
        <p:blipFill>
          <a:blip r:embed="rId3">
            <a:extLst>
              <a:ext uri="{28A0092B-C50C-407E-A947-70E740481C1C}">
                <a14:useLocalDpi xmlns:a14="http://schemas.microsoft.com/office/drawing/2010/main" val="0"/>
              </a:ext>
            </a:extLst>
          </a:blip>
          <a:srcRect/>
          <a:stretch>
            <a:fillRect/>
          </a:stretch>
        </p:blipFill>
        <p:spPr bwMode="auto">
          <a:xfrm>
            <a:off x="483870" y="1969966"/>
            <a:ext cx="5612130" cy="3451030"/>
          </a:xfrm>
          <a:prstGeom prst="rect">
            <a:avLst/>
          </a:prstGeom>
          <a:noFill/>
          <a:ln>
            <a:noFill/>
          </a:ln>
        </p:spPr>
      </p:pic>
      <p:pic>
        <p:nvPicPr>
          <p:cNvPr id="10" name="Imagen 9" descr="Resultado de imagen para semaforos peatonales"/>
          <p:cNvPicPr/>
          <p:nvPr/>
        </p:nvPicPr>
        <p:blipFill>
          <a:blip r:embed="rId4">
            <a:extLst>
              <a:ext uri="{28A0092B-C50C-407E-A947-70E740481C1C}">
                <a14:useLocalDpi xmlns:a14="http://schemas.microsoft.com/office/drawing/2010/main" val="0"/>
              </a:ext>
            </a:extLst>
          </a:blip>
          <a:srcRect/>
          <a:stretch>
            <a:fillRect/>
          </a:stretch>
        </p:blipFill>
        <p:spPr bwMode="auto">
          <a:xfrm>
            <a:off x="6642139" y="1952491"/>
            <a:ext cx="4399793" cy="37842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669" y="365125"/>
            <a:ext cx="10515600" cy="1051551"/>
          </a:xfrm>
        </p:spPr>
        <p:txBody>
          <a:bodyPr>
            <a:normAutofit/>
          </a:bodyPr>
          <a:lstStyle/>
          <a:p>
            <a:r>
              <a:rPr lang="es-GT" sz="4800" b="1" dirty="0">
                <a:solidFill>
                  <a:schemeClr val="accent1">
                    <a:lumMod val="50000"/>
                  </a:schemeClr>
                </a:solidFill>
              </a:rPr>
              <a:t>DEFINICIONES</a:t>
            </a:r>
          </a:p>
        </p:txBody>
      </p:sp>
      <p:pic>
        <p:nvPicPr>
          <p:cNvPr id="4" name="Imagen 3"/>
          <p:cNvPicPr>
            <a:picLocks noChangeAspect="1"/>
          </p:cNvPicPr>
          <p:nvPr/>
        </p:nvPicPr>
        <p:blipFill>
          <a:blip r:embed="rId2"/>
          <a:stretch>
            <a:fillRect/>
          </a:stretch>
        </p:blipFill>
        <p:spPr>
          <a:xfrm>
            <a:off x="8732062" y="365125"/>
            <a:ext cx="3304318" cy="1201016"/>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Marcador de contenido 7"/>
          <p:cNvGraphicFramePr>
            <a:graphicFrameLocks noGrp="1"/>
          </p:cNvGraphicFramePr>
          <p:nvPr>
            <p:ph idx="1"/>
          </p:nvPr>
        </p:nvGraphicFramePr>
        <p:xfrm>
          <a:off x="331076" y="1027906"/>
          <a:ext cx="3533064" cy="366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Marcador de texto"/>
          <p:cNvSpPr txBox="1"/>
          <p:nvPr/>
        </p:nvSpPr>
        <p:spPr>
          <a:xfrm>
            <a:off x="331076" y="2504236"/>
            <a:ext cx="4040188" cy="1728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GT" dirty="0"/>
          </a:p>
        </p:txBody>
      </p:sp>
      <p:graphicFrame>
        <p:nvGraphicFramePr>
          <p:cNvPr id="3" name="Diagrama 2"/>
          <p:cNvGraphicFramePr/>
          <p:nvPr/>
        </p:nvGraphicFramePr>
        <p:xfrm>
          <a:off x="1004552" y="719666"/>
          <a:ext cx="10109916"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732062" y="240578"/>
            <a:ext cx="3304318" cy="1201016"/>
          </a:xfrm>
          <a:prstGeom prst="rect">
            <a:avLst/>
          </a:prstGeom>
        </p:spPr>
      </p:pic>
      <p:sp>
        <p:nvSpPr>
          <p:cNvPr id="5" name="Cuadro de texto 1"/>
          <p:cNvSpPr txBox="1">
            <a:spLocks noChangeArrowheads="1"/>
          </p:cNvSpPr>
          <p:nvPr/>
        </p:nvSpPr>
        <p:spPr bwMode="auto">
          <a:xfrm>
            <a:off x="0" y="6211613"/>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contenido 1"/>
          <p:cNvSpPr>
            <a:spLocks noGrp="1"/>
          </p:cNvSpPr>
          <p:nvPr>
            <p:ph idx="1"/>
          </p:nvPr>
        </p:nvSpPr>
        <p:spPr>
          <a:xfrm>
            <a:off x="964324" y="2541403"/>
            <a:ext cx="9661634" cy="1904474"/>
          </a:xfrm>
        </p:spPr>
        <p:txBody>
          <a:bodyPr/>
          <a:lstStyle/>
          <a:p>
            <a:pPr marL="0" indent="0" algn="ctr">
              <a:buNone/>
            </a:pPr>
            <a:r>
              <a:rPr lang="es-GT" dirty="0">
                <a:solidFill>
                  <a:schemeClr val="accent1">
                    <a:lumMod val="50000"/>
                  </a:schemeClr>
                </a:solidFill>
                <a:latin typeface="Arial" panose="020B0604020202020204" pitchFamily="34" charset="0"/>
                <a:cs typeface="Arial" panose="020B0604020202020204" pitchFamily="34" charset="0"/>
              </a:rPr>
              <a:t>Lic. Wener Manolo Dionicio Fuentes</a:t>
            </a:r>
          </a:p>
          <a:p>
            <a:pPr marL="0" indent="0" algn="ctr">
              <a:buNone/>
            </a:pPr>
            <a:r>
              <a:rPr lang="es-GT" dirty="0">
                <a:solidFill>
                  <a:schemeClr val="accent1">
                    <a:lumMod val="50000"/>
                  </a:schemeClr>
                </a:solidFill>
                <a:latin typeface="Arial" panose="020B0604020202020204" pitchFamily="34" charset="0"/>
                <a:cs typeface="Arial" panose="020B0604020202020204" pitchFamily="34" charset="0"/>
              </a:rPr>
              <a:t>Physical and Occupational Therapist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51551"/>
          </a:xfrm>
        </p:spPr>
        <p:txBody>
          <a:bodyPr>
            <a:normAutofit/>
          </a:bodyPr>
          <a:lstStyle/>
          <a:p>
            <a:r>
              <a:rPr lang="es-GT" sz="4800" b="1" dirty="0">
                <a:solidFill>
                  <a:schemeClr val="accent1">
                    <a:lumMod val="50000"/>
                  </a:schemeClr>
                </a:solidFill>
              </a:rPr>
              <a:t>DEFINICIONES</a:t>
            </a:r>
          </a:p>
        </p:txBody>
      </p:sp>
      <p:pic>
        <p:nvPicPr>
          <p:cNvPr id="4" name="Imagen 3"/>
          <p:cNvPicPr>
            <a:picLocks noChangeAspect="1"/>
          </p:cNvPicPr>
          <p:nvPr/>
        </p:nvPicPr>
        <p:blipFill>
          <a:blip r:embed="rId2"/>
          <a:stretch>
            <a:fillRect/>
          </a:stretch>
        </p:blipFill>
        <p:spPr>
          <a:xfrm>
            <a:off x="8732062" y="365125"/>
            <a:ext cx="3304318" cy="1201016"/>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Marcador de contenido 7"/>
          <p:cNvGraphicFramePr>
            <a:graphicFrameLocks noGrp="1"/>
          </p:cNvGraphicFramePr>
          <p:nvPr>
            <p:ph idx="1"/>
          </p:nvPr>
        </p:nvGraphicFramePr>
        <p:xfrm>
          <a:off x="331076" y="1027906"/>
          <a:ext cx="3533064" cy="366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Marcador de texto"/>
          <p:cNvSpPr txBox="1"/>
          <p:nvPr/>
        </p:nvSpPr>
        <p:spPr>
          <a:xfrm>
            <a:off x="331076" y="2504236"/>
            <a:ext cx="4040188" cy="1728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GT" dirty="0"/>
          </a:p>
        </p:txBody>
      </p:sp>
      <p:graphicFrame>
        <p:nvGraphicFramePr>
          <p:cNvPr id="11" name="Diagrama 10"/>
          <p:cNvGraphicFramePr/>
          <p:nvPr/>
        </p:nvGraphicFramePr>
        <p:xfrm>
          <a:off x="643944" y="719666"/>
          <a:ext cx="11114058"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05283"/>
            <a:ext cx="10515600" cy="1325563"/>
          </a:xfrm>
        </p:spPr>
        <p:txBody>
          <a:bodyPr>
            <a:normAutofit/>
          </a:bodyPr>
          <a:lstStyle/>
          <a:p>
            <a:pPr algn="ctr"/>
            <a:r>
              <a:rPr lang="es-GT" sz="4800" b="1" dirty="0">
                <a:solidFill>
                  <a:schemeClr val="accent1">
                    <a:lumMod val="50000"/>
                  </a:schemeClr>
                </a:solidFill>
              </a:rPr>
              <a:t>PHYSICAL DISABILITY </a:t>
            </a:r>
          </a:p>
        </p:txBody>
      </p:sp>
      <p:pic>
        <p:nvPicPr>
          <p:cNvPr id="4" name="Imagen 3"/>
          <p:cNvPicPr>
            <a:picLocks noChangeAspect="1"/>
          </p:cNvPicPr>
          <p:nvPr/>
        </p:nvPicPr>
        <p:blipFill>
          <a:blip r:embed="rId2"/>
          <a:stretch>
            <a:fillRect/>
          </a:stretch>
        </p:blipFill>
        <p:spPr>
          <a:xfrm>
            <a:off x="8732062" y="365125"/>
            <a:ext cx="3304318" cy="1201016"/>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Marcador de contenido 5"/>
          <p:cNvGraphicFramePr>
            <a:graphicFrameLocks noGrp="1"/>
          </p:cNvGraphicFramePr>
          <p:nvPr>
            <p:ph idx="1"/>
          </p:nvPr>
        </p:nvGraphicFramePr>
        <p:xfrm>
          <a:off x="838200" y="2509855"/>
          <a:ext cx="10515600" cy="349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a:stretch>
            <a:fillRect/>
          </a:stretch>
        </p:blipFill>
        <p:spPr>
          <a:xfrm>
            <a:off x="396576" y="0"/>
            <a:ext cx="2235008" cy="22350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GT" sz="4800" b="1" dirty="0">
                <a:solidFill>
                  <a:schemeClr val="accent1">
                    <a:lumMod val="50000"/>
                  </a:schemeClr>
                </a:solidFill>
              </a:rPr>
              <a:t>CLASSIFICATION</a:t>
            </a:r>
          </a:p>
        </p:txBody>
      </p:sp>
      <p:pic>
        <p:nvPicPr>
          <p:cNvPr id="4" name="Imagen 3"/>
          <p:cNvPicPr>
            <a:picLocks noChangeAspect="1"/>
          </p:cNvPicPr>
          <p:nvPr/>
        </p:nvPicPr>
        <p:blipFill>
          <a:blip r:embed="rId3"/>
          <a:stretch>
            <a:fillRect/>
          </a:stretch>
        </p:blipFill>
        <p:spPr>
          <a:xfrm>
            <a:off x="8732062" y="365125"/>
            <a:ext cx="3304318" cy="1201016"/>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a 6"/>
          <p:cNvGraphicFramePr/>
          <p:nvPr/>
        </p:nvGraphicFramePr>
        <p:xfrm>
          <a:off x="1864573" y="914400"/>
          <a:ext cx="8887509" cy="51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GT" sz="6000" b="1" dirty="0">
                <a:solidFill>
                  <a:schemeClr val="accent1">
                    <a:lumMod val="50000"/>
                  </a:schemeClr>
                </a:solidFill>
              </a:rPr>
              <a:t>CLASSIFICATION</a:t>
            </a:r>
          </a:p>
        </p:txBody>
      </p:sp>
      <p:pic>
        <p:nvPicPr>
          <p:cNvPr id="4" name="Imagen 3"/>
          <p:cNvPicPr>
            <a:picLocks noChangeAspect="1"/>
          </p:cNvPicPr>
          <p:nvPr/>
        </p:nvPicPr>
        <p:blipFill>
          <a:blip r:embed="rId3"/>
          <a:stretch>
            <a:fillRect/>
          </a:stretch>
        </p:blipFill>
        <p:spPr>
          <a:xfrm>
            <a:off x="8732062" y="365125"/>
            <a:ext cx="3304318" cy="1201016"/>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endParaRPr lang="es-GT" sz="1100" dirty="0">
              <a:solidFill>
                <a:prstClr val="black"/>
              </a:solidFill>
              <a:ea typeface="Calibri" panose="020F0502020204030204" pitchFamily="34" charset="0"/>
              <a:cs typeface="Times New Roman" panose="02020603050405020304" pitchFamily="18" charset="0"/>
            </a:endParaRPr>
          </a:p>
        </p:txBody>
      </p:sp>
      <p:graphicFrame>
        <p:nvGraphicFramePr>
          <p:cNvPr id="9" name="Diagrama 8"/>
          <p:cNvGraphicFramePr/>
          <p:nvPr/>
        </p:nvGraphicFramePr>
        <p:xfrm>
          <a:off x="1160585" y="1441937"/>
          <a:ext cx="9618783" cy="4696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8749646" y="365124"/>
            <a:ext cx="3304318" cy="1201016"/>
          </a:xfrm>
          <a:prstGeom prst="rect">
            <a:avLst/>
          </a:prstGeom>
        </p:spPr>
      </p:pic>
      <p:sp>
        <p:nvSpPr>
          <p:cNvPr id="2" name="Título 1"/>
          <p:cNvSpPr>
            <a:spLocks noGrp="1"/>
          </p:cNvSpPr>
          <p:nvPr>
            <p:ph type="title"/>
          </p:nvPr>
        </p:nvSpPr>
        <p:spPr>
          <a:xfrm>
            <a:off x="240323" y="302851"/>
            <a:ext cx="10515600" cy="1325563"/>
          </a:xfrm>
        </p:spPr>
        <p:txBody>
          <a:bodyPr>
            <a:normAutofit fontScale="90000"/>
          </a:bodyPr>
          <a:lstStyle/>
          <a:p>
            <a:pPr algn="ctr"/>
            <a:r>
              <a:rPr lang="es-GT" sz="4800" b="1" dirty="0">
                <a:solidFill>
                  <a:schemeClr val="accent1">
                    <a:lumMod val="50000"/>
                  </a:schemeClr>
                </a:solidFill>
              </a:rPr>
              <a:t>CLASSIFICATION BY LOCATION </a:t>
            </a:r>
            <a:br>
              <a:rPr lang="es-GT" sz="4800" b="1" dirty="0">
                <a:solidFill>
                  <a:schemeClr val="accent1">
                    <a:lumMod val="50000"/>
                  </a:schemeClr>
                </a:solidFill>
              </a:rPr>
            </a:br>
            <a:r>
              <a:rPr lang="es-GT" sz="4800" b="1" dirty="0">
                <a:solidFill>
                  <a:schemeClr val="accent1">
                    <a:lumMod val="50000"/>
                  </a:schemeClr>
                </a:solidFill>
              </a:rPr>
              <a:t>TOPOGRAPHIC</a:t>
            </a:r>
          </a:p>
        </p:txBody>
      </p:sp>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endParaRPr lang="es-GT" sz="1100" dirty="0">
              <a:solidFill>
                <a:prstClr val="black"/>
              </a:solidFill>
              <a:ea typeface="Calibri" panose="020F0502020204030204" pitchFamily="34" charset="0"/>
              <a:cs typeface="Times New Roman" panose="02020603050405020304" pitchFamily="18" charset="0"/>
            </a:endParaRPr>
          </a:p>
        </p:txBody>
      </p:sp>
      <p:graphicFrame>
        <p:nvGraphicFramePr>
          <p:cNvPr id="11" name="Diagrama 10"/>
          <p:cNvGraphicFramePr/>
          <p:nvPr/>
        </p:nvGraphicFramePr>
        <p:xfrm>
          <a:off x="2032000" y="1421306"/>
          <a:ext cx="8852878" cy="4717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8732062" y="365125"/>
            <a:ext cx="3304318" cy="1201016"/>
          </a:xfrm>
          <a:prstGeom prst="rect">
            <a:avLst/>
          </a:prstGeom>
        </p:spPr>
      </p:pic>
      <p:sp>
        <p:nvSpPr>
          <p:cNvPr id="2" name="Título 1"/>
          <p:cNvSpPr>
            <a:spLocks noGrp="1"/>
          </p:cNvSpPr>
          <p:nvPr>
            <p:ph type="title"/>
          </p:nvPr>
        </p:nvSpPr>
        <p:spPr>
          <a:xfrm>
            <a:off x="263768" y="240578"/>
            <a:ext cx="9648093" cy="1325563"/>
          </a:xfrm>
        </p:spPr>
        <p:txBody>
          <a:bodyPr>
            <a:normAutofit/>
          </a:bodyPr>
          <a:lstStyle/>
          <a:p>
            <a:pPr algn="ctr"/>
            <a:r>
              <a:rPr lang="es-GT" sz="6000" b="1" dirty="0">
                <a:solidFill>
                  <a:schemeClr val="accent1">
                    <a:lumMod val="50000"/>
                  </a:schemeClr>
                </a:solidFill>
              </a:rPr>
              <a:t>When It May Occur</a:t>
            </a:r>
          </a:p>
        </p:txBody>
      </p:sp>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endParaRPr lang="es-GT" sz="1100" dirty="0">
              <a:solidFill>
                <a:prstClr val="black"/>
              </a:solidFill>
              <a:ea typeface="Calibri" panose="020F0502020204030204" pitchFamily="34" charset="0"/>
              <a:cs typeface="Times New Roman" panose="02020603050405020304" pitchFamily="18" charset="0"/>
            </a:endParaRPr>
          </a:p>
        </p:txBody>
      </p:sp>
      <p:sp>
        <p:nvSpPr>
          <p:cNvPr id="6" name="CuadroTexto 5"/>
          <p:cNvSpPr txBox="1"/>
          <p:nvPr/>
        </p:nvSpPr>
        <p:spPr>
          <a:xfrm>
            <a:off x="1213658" y="1566141"/>
            <a:ext cx="2227811" cy="646331"/>
          </a:xfrm>
          <a:prstGeom prst="rect">
            <a:avLst/>
          </a:prstGeom>
          <a:noFill/>
        </p:spPr>
        <p:txBody>
          <a:bodyPr wrap="square" rtlCol="0">
            <a:spAutoFit/>
          </a:bodyPr>
          <a:lstStyle/>
          <a:p>
            <a:r>
              <a:rPr lang="es-GT" sz="3600" b="1" dirty="0">
                <a:solidFill>
                  <a:prstClr val="black"/>
                </a:solidFill>
              </a:rPr>
              <a:t>ETAPAS:</a:t>
            </a:r>
          </a:p>
        </p:txBody>
      </p:sp>
      <p:graphicFrame>
        <p:nvGraphicFramePr>
          <p:cNvPr id="8" name="Diagrama 7"/>
          <p:cNvGraphicFramePr/>
          <p:nvPr/>
        </p:nvGraphicFramePr>
        <p:xfrm>
          <a:off x="1213658" y="1690688"/>
          <a:ext cx="10140142" cy="4394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es-GT" dirty="0">
                <a:solidFill>
                  <a:schemeClr val="accent1">
                    <a:lumMod val="50000"/>
                  </a:schemeClr>
                </a:solidFill>
              </a:rPr>
            </a:br>
            <a:br>
              <a:rPr lang="es-GT" dirty="0">
                <a:solidFill>
                  <a:schemeClr val="accent1">
                    <a:lumMod val="50000"/>
                  </a:schemeClr>
                </a:solidFill>
              </a:rPr>
            </a:br>
            <a:br>
              <a:rPr lang="es-SV" dirty="0">
                <a:solidFill>
                  <a:srgbClr val="0070C0"/>
                </a:solidFill>
              </a:rPr>
            </a:br>
            <a:br>
              <a:rPr lang="es-GT" sz="4400" dirty="0">
                <a:solidFill>
                  <a:schemeClr val="accent1">
                    <a:lumMod val="50000"/>
                  </a:schemeClr>
                </a:solidFill>
              </a:rPr>
            </a:br>
            <a:br>
              <a:rPr lang="es-GT" dirty="0"/>
            </a:br>
            <a:endParaRPr lang="es-GT" dirty="0"/>
          </a:p>
        </p:txBody>
      </p:sp>
      <p:sp>
        <p:nvSpPr>
          <p:cNvPr id="7" name="Subtítulo 6"/>
          <p:cNvSpPr>
            <a:spLocks noGrp="1"/>
          </p:cNvSpPr>
          <p:nvPr>
            <p:ph idx="1"/>
          </p:nvPr>
        </p:nvSpPr>
        <p:spPr/>
        <p:txBody>
          <a:bodyPr>
            <a:normAutofit/>
          </a:bodyPr>
          <a:lstStyle/>
          <a:p>
            <a:pPr marL="0" indent="0" algn="ctr">
              <a:buNone/>
            </a:pPr>
            <a:r>
              <a:rPr lang="es-GT" sz="3600" b="1" dirty="0"/>
              <a:t>UNIVERSAL ACCESSIBILITY</a:t>
            </a:r>
          </a:p>
          <a:p>
            <a:pPr marL="0" indent="0" algn="just">
              <a:buNone/>
            </a:pPr>
            <a:endParaRPr lang="es-GT" sz="3200" dirty="0"/>
          </a:p>
          <a:p>
            <a:pPr marL="0" indent="0" algn="just">
              <a:buNone/>
            </a:pPr>
            <a:r>
              <a:rPr lang="es-GT" dirty="0"/>
              <a:t>The condition that environments, processes, goods, products and services, as well as objects or instruments, tools and devices, must meet in order to be understandable, usable and practicable by all people in conditions of safety and comfort and in the most autonomous and natural way possible.</a:t>
            </a:r>
            <a:r>
              <a:rPr lang="es-GT" sz="3600" dirty="0"/>
              <a:t> </a:t>
            </a:r>
            <a:endParaRPr lang="es-GT" sz="3600" b="1" dirty="0"/>
          </a:p>
        </p:txBody>
      </p:sp>
      <p:pic>
        <p:nvPicPr>
          <p:cNvPr id="4" name="0 Imagen" descr="Logo cread.jpg"/>
          <p:cNvPicPr/>
          <p:nvPr/>
        </p:nvPicPr>
        <p:blipFill>
          <a:blip r:embed="rId2" cstate="print"/>
          <a:stretch>
            <a:fillRect/>
          </a:stretch>
        </p:blipFill>
        <p:spPr>
          <a:xfrm>
            <a:off x="8669523" y="368586"/>
            <a:ext cx="3303270" cy="1200785"/>
          </a:xfrm>
          <a:prstGeom prst="rect">
            <a:avLst/>
          </a:prstGeom>
        </p:spPr>
      </p:pic>
      <p:sp>
        <p:nvSpPr>
          <p:cNvPr id="5" name="Cuadro de texto 1"/>
          <p:cNvSpPr txBox="1">
            <a:spLocks noChangeArrowheads="1"/>
          </p:cNvSpPr>
          <p:nvPr/>
        </p:nvSpPr>
        <p:spPr bwMode="auto">
          <a:xfrm>
            <a:off x="0" y="6227379"/>
            <a:ext cx="12192000" cy="630621"/>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spcAft>
                <a:spcPts val="0"/>
              </a:spcAft>
            </a:pP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293545" y="368587"/>
            <a:ext cx="2235008" cy="2235008"/>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610</Words>
  <Application>Microsoft Macintosh PowerPoint</Application>
  <PresentationFormat>Widescreen</PresentationFormat>
  <Paragraphs>93</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Tema de Office</vt:lpstr>
      <vt:lpstr>  Social Inclusion of People with Motor Disabilities.  </vt:lpstr>
      <vt:lpstr>DEFINICIONES</vt:lpstr>
      <vt:lpstr>DEFINICIONES</vt:lpstr>
      <vt:lpstr>PHYSICAL DISABILITY </vt:lpstr>
      <vt:lpstr>CLASSIFICATION</vt:lpstr>
      <vt:lpstr>CLASSIFICATION</vt:lpstr>
      <vt:lpstr>CLASSIFICATION BY LOCATION  TOPOGRAPHIC</vt:lpstr>
      <vt:lpstr>When It May Occur</vt:lpstr>
      <vt:lpstr>     </vt:lpstr>
      <vt:lpstr>     </vt:lpstr>
      <vt:lpstr>     </vt:lpstr>
      <vt:lpstr>Barriers to Inclusion of Persons with Physical Disabilities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Discapacidad Intelectual Autismo</dc:title>
  <dc:creator>usuario2</dc:creator>
  <cp:lastModifiedBy>Monte Cyr</cp:lastModifiedBy>
  <cp:revision>86</cp:revision>
  <dcterms:created xsi:type="dcterms:W3CDTF">2018-05-11T14:30:00Z</dcterms:created>
  <dcterms:modified xsi:type="dcterms:W3CDTF">2024-01-29T23:01:40Z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098D3DBED29B41B2A025735B417A4203_13</vt:lpwstr>
  </property>
  <property fmtid="{D5CDD505-2E9C-101B-9397-08002B2CF9AE}" pid="3" name="KSOProductBuildVer">
    <vt:lpwstr>1033-12.2.0.13266</vt:lpwstr>
  </property>
</Properties>
</file>