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9" r:id="rId3"/>
    <p:sldId id="273" r:id="rId4"/>
    <p:sldId id="261" r:id="rId5"/>
    <p:sldId id="264" r:id="rId6"/>
    <p:sldId id="283" r:id="rId7"/>
    <p:sldId id="284" r:id="rId8"/>
    <p:sldId id="282" r:id="rId9"/>
    <p:sldId id="278" r:id="rId10"/>
    <p:sldId id="280" r:id="rId11"/>
    <p:sldId id="281" r:id="rId12"/>
    <p:sldId id="265" r:id="rId13"/>
    <p:sldId id="266" r:id="rId14"/>
    <p:sldId id="267" r:id="rId15"/>
    <p:sldId id="270" r:id="rId16"/>
    <p:sldId id="257" r:id="rId17"/>
    <p:sldId id="263" r:id="rId18"/>
    <p:sldId id="271" r:id="rId19"/>
    <p:sldId id="274" r:id="rId20"/>
    <p:sldId id="268" r:id="rId21"/>
  </p:sldIdLst>
  <p:sldSz cx="12192000" cy="6858000"/>
  <p:notesSz cx="6858000" cy="9144000"/>
  <p:defaultTextStyle>
    <a:defPPr>
      <a:defRPr lang="es-G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8D6D"/>
    <a:srgbClr val="F1250F"/>
    <a:srgbClr val="F36657"/>
    <a:srgbClr val="D84030"/>
    <a:srgbClr val="9F55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75" autoAdjust="0"/>
    <p:restoredTop sz="77183" autoAdjust="0"/>
  </p:normalViewPr>
  <p:slideViewPr>
    <p:cSldViewPr snapToGrid="0">
      <p:cViewPr varScale="1">
        <p:scale>
          <a:sx n="94" d="100"/>
          <a:sy n="94" d="100"/>
        </p:scale>
        <p:origin x="32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5_1#1">
  <dgm:title val=""/>
  <dgm:desc val=""/>
  <dgm:catLst>
    <dgm:cat type="accent5" pri="11100"/>
  </dgm:catLst>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1">
  <dgm:title val=""/>
  <dgm:desc val=""/>
  <dgm:catLst>
    <dgm:cat type="accent1" pri="11100"/>
  </dgm:catLst>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1#2">
  <dgm:title val=""/>
  <dgm:desc val=""/>
  <dgm:catLst>
    <dgm:cat type="accent5" pri="11100"/>
  </dgm:catLst>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D9951940-F1DE-4295-86D6-F0F04BD70010}" type="doc">
      <dgm:prSet loTypeId="urn:microsoft.com/office/officeart/2005/8/layout/default#1" loCatId="list" qsTypeId="urn:microsoft.com/office/officeart/2005/8/quickstyle/simple1#1" qsCatId="simple" csTypeId="urn:microsoft.com/office/officeart/2005/8/colors/accent5_1#1" csCatId="accent5" phldr="1"/>
      <dgm:spPr/>
      <dgm:t>
        <a:bodyPr/>
        <a:lstStyle/>
        <a:p>
          <a:endParaRPr lang="es-ES"/>
        </a:p>
      </dgm:t>
    </dgm:pt>
    <dgm:pt modelId="{282FF325-F438-4883-BAF4-8518E533B6E2}" type="pres">
      <dgm:prSet presAssocID="{D9951940-F1DE-4295-86D6-F0F04BD70010}" presName="diagram" presStyleCnt="0">
        <dgm:presLayoutVars>
          <dgm:dir/>
          <dgm:resizeHandles val="exact"/>
        </dgm:presLayoutVars>
      </dgm:prSet>
      <dgm:spPr/>
    </dgm:pt>
  </dgm:ptLst>
  <dgm:cxnLst>
    <dgm:cxn modelId="{FD389DAB-2230-46B3-B72B-1D13BA1F3BBE}" type="presOf" srcId="{D9951940-F1DE-4295-86D6-F0F04BD70010}" destId="{282FF325-F438-4883-BAF4-8518E533B6E2}" srcOrd="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2AA0CDF-65D1-4112-B949-CE573AD985E6}" type="doc">
      <dgm:prSet loTypeId="urn:microsoft.com/office/officeart/2005/8/layout/hProcess9#2" loCatId="process" qsTypeId="urn:microsoft.com/office/officeart/2005/8/quickstyle/simple1#10" qsCatId="simple" csTypeId="urn:microsoft.com/office/officeart/2005/8/colors/accent1_1#1" csCatId="accent1" phldr="1"/>
      <dgm:spPr/>
      <dgm:t>
        <a:bodyPr/>
        <a:lstStyle/>
        <a:p>
          <a:endParaRPr lang="es-ES"/>
        </a:p>
      </dgm:t>
    </dgm:pt>
    <dgm:pt modelId="{09F04865-C9DE-4490-8DBF-103012C0C97B}">
      <dgm:prSet phldr="0" custT="0"/>
      <dgm:spPr/>
      <dgm:t>
        <a:bodyPr vert="horz" wrap="square"/>
        <a:lstStyle/>
        <a:p>
          <a:pPr>
            <a:lnSpc>
              <a:spcPct val="100000"/>
            </a:lnSpc>
            <a:spcBef>
              <a:spcPct val="0"/>
            </a:spcBef>
            <a:spcAft>
              <a:spcPct val="35000"/>
            </a:spcAft>
          </a:pPr>
          <a:r>
            <a:rPr lang="es-GT" dirty="0"/>
            <a:t>Physical/Environmental Barriers</a:t>
          </a:r>
        </a:p>
      </dgm:t>
    </dgm:pt>
    <dgm:pt modelId="{11AE8D90-FFBB-47D0-B275-4D17E15139CB}" type="parTrans" cxnId="{14D835DF-9CF8-42DE-8BD9-B73A34953EEF}">
      <dgm:prSet/>
      <dgm:spPr/>
    </dgm:pt>
    <dgm:pt modelId="{AACD91EA-E50D-4A81-AB7B-BF982659EC74}" type="sibTrans" cxnId="{14D835DF-9CF8-42DE-8BD9-B73A34953EEF}">
      <dgm:prSet/>
      <dgm:spPr/>
    </dgm:pt>
    <dgm:pt modelId="{D8F99F07-DC08-4EBF-A7E4-42C374D880C9}">
      <dgm:prSet phldr="0" custT="0"/>
      <dgm:spPr/>
      <dgm:t>
        <a:bodyPr vert="horz" wrap="square"/>
        <a:lstStyle/>
        <a:p>
          <a:pPr rtl="0">
            <a:lnSpc>
              <a:spcPct val="100000"/>
            </a:lnSpc>
            <a:spcBef>
              <a:spcPct val="0"/>
            </a:spcBef>
            <a:spcAft>
              <a:spcPct val="35000"/>
            </a:spcAft>
          </a:pPr>
          <a:r>
            <a:rPr lang="es-GT" dirty="0"/>
            <a:t>Attitudinal Barriers</a:t>
          </a:r>
        </a:p>
      </dgm:t>
    </dgm:pt>
    <dgm:pt modelId="{F578A56A-286D-47EF-8F38-B20EF891A93D}" type="parTrans" cxnId="{F0400ECD-DB57-4EA2-9A97-3D41135D75BF}">
      <dgm:prSet/>
      <dgm:spPr/>
      <dgm:t>
        <a:bodyPr/>
        <a:lstStyle/>
        <a:p>
          <a:endParaRPr lang="es-ES"/>
        </a:p>
      </dgm:t>
    </dgm:pt>
    <dgm:pt modelId="{F797597D-C7B4-4899-979A-9901B28B41C4}" type="sibTrans" cxnId="{F0400ECD-DB57-4EA2-9A97-3D41135D75BF}">
      <dgm:prSet/>
      <dgm:spPr/>
      <dgm:t>
        <a:bodyPr/>
        <a:lstStyle/>
        <a:p>
          <a:endParaRPr lang="es-ES"/>
        </a:p>
      </dgm:t>
    </dgm:pt>
    <dgm:pt modelId="{6824BA64-2E6F-4D8E-A164-9DAA163869DA}">
      <dgm:prSet phldr="0" custT="0"/>
      <dgm:spPr/>
      <dgm:t>
        <a:bodyPr vert="horz" wrap="square"/>
        <a:lstStyle/>
        <a:p>
          <a:pPr rtl="0">
            <a:lnSpc>
              <a:spcPct val="100000"/>
            </a:lnSpc>
            <a:spcBef>
              <a:spcPct val="0"/>
            </a:spcBef>
            <a:spcAft>
              <a:spcPct val="35000"/>
            </a:spcAft>
          </a:pPr>
          <a:r>
            <a:rPr lang="es-GT"/>
            <a:t>Communication Barriers </a:t>
          </a:r>
        </a:p>
      </dgm:t>
    </dgm:pt>
    <dgm:pt modelId="{8FB59E4D-EB8A-430C-908F-EE09F7BDD0DE}" type="parTrans" cxnId="{0337CD88-A35D-46C1-A83A-B41C0FF7F391}">
      <dgm:prSet/>
      <dgm:spPr/>
      <dgm:t>
        <a:bodyPr/>
        <a:lstStyle/>
        <a:p>
          <a:endParaRPr lang="es-ES"/>
        </a:p>
      </dgm:t>
    </dgm:pt>
    <dgm:pt modelId="{34A3D2DE-8D08-4DC0-BEF7-4BD1161BA464}" type="sibTrans" cxnId="{0337CD88-A35D-46C1-A83A-B41C0FF7F391}">
      <dgm:prSet/>
      <dgm:spPr/>
      <dgm:t>
        <a:bodyPr/>
        <a:lstStyle/>
        <a:p>
          <a:endParaRPr lang="es-ES"/>
        </a:p>
      </dgm:t>
    </dgm:pt>
    <dgm:pt modelId="{099D051C-0687-428C-A8C3-12BCDC2F9133}">
      <dgm:prSet phldr="0" custT="0"/>
      <dgm:spPr/>
      <dgm:t>
        <a:bodyPr vert="horz" wrap="square"/>
        <a:lstStyle/>
        <a:p>
          <a:pPr rtl="0">
            <a:lnSpc>
              <a:spcPct val="100000"/>
            </a:lnSpc>
            <a:spcBef>
              <a:spcPct val="0"/>
            </a:spcBef>
            <a:spcAft>
              <a:spcPct val="35000"/>
            </a:spcAft>
          </a:pPr>
          <a:r>
            <a:rPr lang="es-GT" dirty="0"/>
            <a:t>Policy Barriers</a:t>
          </a:r>
        </a:p>
      </dgm:t>
    </dgm:pt>
    <dgm:pt modelId="{8AE5FC65-B0F4-41A3-BAE7-0CF85FC1213D}" type="parTrans" cxnId="{535D4B60-2DDD-4C82-8699-A842AB554830}">
      <dgm:prSet/>
      <dgm:spPr/>
      <dgm:t>
        <a:bodyPr/>
        <a:lstStyle/>
        <a:p>
          <a:endParaRPr lang="es-ES"/>
        </a:p>
      </dgm:t>
    </dgm:pt>
    <dgm:pt modelId="{5F94DECC-A01B-4BFC-AA66-FF142222377E}" type="sibTrans" cxnId="{535D4B60-2DDD-4C82-8699-A842AB554830}">
      <dgm:prSet/>
      <dgm:spPr/>
      <dgm:t>
        <a:bodyPr/>
        <a:lstStyle/>
        <a:p>
          <a:endParaRPr lang="es-ES"/>
        </a:p>
      </dgm:t>
    </dgm:pt>
    <dgm:pt modelId="{9EB8ACCB-7EE1-4A57-ADE7-D54639A2B131}" type="pres">
      <dgm:prSet presAssocID="{B2AA0CDF-65D1-4112-B949-CE573AD985E6}" presName="CompostProcess" presStyleCnt="0">
        <dgm:presLayoutVars>
          <dgm:dir/>
          <dgm:resizeHandles val="exact"/>
        </dgm:presLayoutVars>
      </dgm:prSet>
      <dgm:spPr/>
    </dgm:pt>
    <dgm:pt modelId="{B2D6C65E-D9DC-4C88-BFFC-5DD93F619B4A}" type="pres">
      <dgm:prSet presAssocID="{B2AA0CDF-65D1-4112-B949-CE573AD985E6}" presName="arrow" presStyleLbl="bgShp" presStyleIdx="0" presStyleCnt="1" custLinFactNeighborX="546"/>
      <dgm:spPr/>
    </dgm:pt>
    <dgm:pt modelId="{EB1A9A8D-5B52-4FAF-8BD2-C5ED73DC2372}" type="pres">
      <dgm:prSet presAssocID="{B2AA0CDF-65D1-4112-B949-CE573AD985E6}" presName="linearProcess" presStyleCnt="0"/>
      <dgm:spPr/>
    </dgm:pt>
    <dgm:pt modelId="{D89EE8BA-6D52-4782-96D1-6F468DDF6B69}" type="pres">
      <dgm:prSet presAssocID="{09F04865-C9DE-4490-8DBF-103012C0C97B}" presName="textNode" presStyleLbl="node1" presStyleIdx="0" presStyleCnt="4" custLinFactX="100000" custLinFactNeighborX="148602" custLinFactNeighborY="3368">
        <dgm:presLayoutVars>
          <dgm:bulletEnabled val="1"/>
        </dgm:presLayoutVars>
      </dgm:prSet>
      <dgm:spPr/>
    </dgm:pt>
    <dgm:pt modelId="{9DE737F3-232B-458F-8E6C-845548733E6B}" type="pres">
      <dgm:prSet presAssocID="{AACD91EA-E50D-4A81-AB7B-BF982659EC74}" presName="sibTrans" presStyleCnt="0"/>
      <dgm:spPr/>
    </dgm:pt>
    <dgm:pt modelId="{732BF426-D739-4CEE-99CA-787BB04AA278}" type="pres">
      <dgm:prSet presAssocID="{D8F99F07-DC08-4EBF-A7E4-42C374D880C9}" presName="textNode" presStyleLbl="node1" presStyleIdx="1" presStyleCnt="4" custLinFactX="-93604" custLinFactNeighborX="-100000" custLinFactNeighborY="1377">
        <dgm:presLayoutVars>
          <dgm:bulletEnabled val="1"/>
        </dgm:presLayoutVars>
      </dgm:prSet>
      <dgm:spPr/>
    </dgm:pt>
    <dgm:pt modelId="{2991465A-4F4E-4309-BC1F-044262555203}" type="pres">
      <dgm:prSet presAssocID="{F797597D-C7B4-4899-979A-9901B28B41C4}" presName="sibTrans" presStyleCnt="0"/>
      <dgm:spPr/>
    </dgm:pt>
    <dgm:pt modelId="{CFDEB66D-3923-4617-A953-1ACAEA9D2F4B}" type="pres">
      <dgm:prSet presAssocID="{6824BA64-2E6F-4D8E-A164-9DAA163869DA}" presName="textNode" presStyleLbl="node1" presStyleIdx="2" presStyleCnt="4">
        <dgm:presLayoutVars>
          <dgm:bulletEnabled val="1"/>
        </dgm:presLayoutVars>
      </dgm:prSet>
      <dgm:spPr/>
    </dgm:pt>
    <dgm:pt modelId="{C5372C4F-A014-47EB-8B12-05B3C860CB94}" type="pres">
      <dgm:prSet presAssocID="{34A3D2DE-8D08-4DC0-BEF7-4BD1161BA464}" presName="sibTrans" presStyleCnt="0"/>
      <dgm:spPr/>
    </dgm:pt>
    <dgm:pt modelId="{D74A8B63-F4AF-4DEE-B721-A4667A7D27F4}" type="pres">
      <dgm:prSet presAssocID="{099D051C-0687-428C-A8C3-12BCDC2F9133}" presName="textNode" presStyleLbl="node1" presStyleIdx="3" presStyleCnt="4">
        <dgm:presLayoutVars>
          <dgm:bulletEnabled val="1"/>
        </dgm:presLayoutVars>
      </dgm:prSet>
      <dgm:spPr/>
    </dgm:pt>
  </dgm:ptLst>
  <dgm:cxnLst>
    <dgm:cxn modelId="{FB5B4360-3841-4F33-AE18-EC9DECB07F75}" type="presOf" srcId="{B2AA0CDF-65D1-4112-B949-CE573AD985E6}" destId="{9EB8ACCB-7EE1-4A57-ADE7-D54639A2B131}" srcOrd="0" destOrd="0" presId="urn:microsoft.com/office/officeart/2005/8/layout/hProcess9#2"/>
    <dgm:cxn modelId="{535D4B60-2DDD-4C82-8699-A842AB554830}" srcId="{B2AA0CDF-65D1-4112-B949-CE573AD985E6}" destId="{099D051C-0687-428C-A8C3-12BCDC2F9133}" srcOrd="3" destOrd="0" parTransId="{8AE5FC65-B0F4-41A3-BAE7-0CF85FC1213D}" sibTransId="{5F94DECC-A01B-4BFC-AA66-FF142222377E}"/>
    <dgm:cxn modelId="{86DA2B75-D3FD-44B0-8B45-6DA49AF47255}" type="presOf" srcId="{099D051C-0687-428C-A8C3-12BCDC2F9133}" destId="{D74A8B63-F4AF-4DEE-B721-A4667A7D27F4}" srcOrd="0" destOrd="0" presId="urn:microsoft.com/office/officeart/2005/8/layout/hProcess9#2"/>
    <dgm:cxn modelId="{0337CD88-A35D-46C1-A83A-B41C0FF7F391}" srcId="{B2AA0CDF-65D1-4112-B949-CE573AD985E6}" destId="{6824BA64-2E6F-4D8E-A164-9DAA163869DA}" srcOrd="2" destOrd="0" parTransId="{8FB59E4D-EB8A-430C-908F-EE09F7BDD0DE}" sibTransId="{34A3D2DE-8D08-4DC0-BEF7-4BD1161BA464}"/>
    <dgm:cxn modelId="{66B3D0AC-F245-41F2-AD72-1290937F9BC5}" type="presOf" srcId="{D8F99F07-DC08-4EBF-A7E4-42C374D880C9}" destId="{732BF426-D739-4CEE-99CA-787BB04AA278}" srcOrd="0" destOrd="0" presId="urn:microsoft.com/office/officeart/2005/8/layout/hProcess9#2"/>
    <dgm:cxn modelId="{65AD20C2-360D-45DC-95B4-5584EE0C9D42}" type="presOf" srcId="{6824BA64-2E6F-4D8E-A164-9DAA163869DA}" destId="{CFDEB66D-3923-4617-A953-1ACAEA9D2F4B}" srcOrd="0" destOrd="0" presId="urn:microsoft.com/office/officeart/2005/8/layout/hProcess9#2"/>
    <dgm:cxn modelId="{F0400ECD-DB57-4EA2-9A97-3D41135D75BF}" srcId="{B2AA0CDF-65D1-4112-B949-CE573AD985E6}" destId="{D8F99F07-DC08-4EBF-A7E4-42C374D880C9}" srcOrd="1" destOrd="0" parTransId="{F578A56A-286D-47EF-8F38-B20EF891A93D}" sibTransId="{F797597D-C7B4-4899-979A-9901B28B41C4}"/>
    <dgm:cxn modelId="{B0D295D9-C168-4E50-9EC3-43739A13F51F}" type="presOf" srcId="{09F04865-C9DE-4490-8DBF-103012C0C97B}" destId="{D89EE8BA-6D52-4782-96D1-6F468DDF6B69}" srcOrd="0" destOrd="0" presId="urn:microsoft.com/office/officeart/2005/8/layout/hProcess9#2"/>
    <dgm:cxn modelId="{14D835DF-9CF8-42DE-8BD9-B73A34953EEF}" srcId="{B2AA0CDF-65D1-4112-B949-CE573AD985E6}" destId="{09F04865-C9DE-4490-8DBF-103012C0C97B}" srcOrd="0" destOrd="0" parTransId="{11AE8D90-FFBB-47D0-B275-4D17E15139CB}" sibTransId="{AACD91EA-E50D-4A81-AB7B-BF982659EC74}"/>
    <dgm:cxn modelId="{F864715A-E4DC-437D-85FA-C527B588DB95}" type="presParOf" srcId="{9EB8ACCB-7EE1-4A57-ADE7-D54639A2B131}" destId="{B2D6C65E-D9DC-4C88-BFFC-5DD93F619B4A}" srcOrd="0" destOrd="0" presId="urn:microsoft.com/office/officeart/2005/8/layout/hProcess9#2"/>
    <dgm:cxn modelId="{EFE5F323-F0C1-4D39-9A6B-FB143EC409B4}" type="presParOf" srcId="{9EB8ACCB-7EE1-4A57-ADE7-D54639A2B131}" destId="{EB1A9A8D-5B52-4FAF-8BD2-C5ED73DC2372}" srcOrd="1" destOrd="0" presId="urn:microsoft.com/office/officeart/2005/8/layout/hProcess9#2"/>
    <dgm:cxn modelId="{C657689D-F2C7-46CE-A08C-27D02E13D371}" type="presParOf" srcId="{EB1A9A8D-5B52-4FAF-8BD2-C5ED73DC2372}" destId="{D89EE8BA-6D52-4782-96D1-6F468DDF6B69}" srcOrd="0" destOrd="0" presId="urn:microsoft.com/office/officeart/2005/8/layout/hProcess9#2"/>
    <dgm:cxn modelId="{EAF2F102-F3D7-4D85-9500-24639806FF98}" type="presParOf" srcId="{EB1A9A8D-5B52-4FAF-8BD2-C5ED73DC2372}" destId="{9DE737F3-232B-458F-8E6C-845548733E6B}" srcOrd="1" destOrd="0" presId="urn:microsoft.com/office/officeart/2005/8/layout/hProcess9#2"/>
    <dgm:cxn modelId="{F45AE801-1EE3-4C93-ADF7-26ABDE601744}" type="presParOf" srcId="{EB1A9A8D-5B52-4FAF-8BD2-C5ED73DC2372}" destId="{732BF426-D739-4CEE-99CA-787BB04AA278}" srcOrd="2" destOrd="0" presId="urn:microsoft.com/office/officeart/2005/8/layout/hProcess9#2"/>
    <dgm:cxn modelId="{ED3D95E9-9723-4D59-AA7D-CD0F48BFD3A5}" type="presParOf" srcId="{EB1A9A8D-5B52-4FAF-8BD2-C5ED73DC2372}" destId="{2991465A-4F4E-4309-BC1F-044262555203}" srcOrd="3" destOrd="0" presId="urn:microsoft.com/office/officeart/2005/8/layout/hProcess9#2"/>
    <dgm:cxn modelId="{6A4BF36F-1E0E-4848-A8B5-BCAD9EAA70B0}" type="presParOf" srcId="{EB1A9A8D-5B52-4FAF-8BD2-C5ED73DC2372}" destId="{CFDEB66D-3923-4617-A953-1ACAEA9D2F4B}" srcOrd="4" destOrd="0" presId="urn:microsoft.com/office/officeart/2005/8/layout/hProcess9#2"/>
    <dgm:cxn modelId="{9AC385F3-E0D7-464C-AD26-83A61BFA76CE}" type="presParOf" srcId="{EB1A9A8D-5B52-4FAF-8BD2-C5ED73DC2372}" destId="{C5372C4F-A014-47EB-8B12-05B3C860CB94}" srcOrd="5" destOrd="0" presId="urn:microsoft.com/office/officeart/2005/8/layout/hProcess9#2"/>
    <dgm:cxn modelId="{40152D86-C9A8-4582-86FB-D2DEE9A70F50}" type="presParOf" srcId="{EB1A9A8D-5B52-4FAF-8BD2-C5ED73DC2372}" destId="{D74A8B63-F4AF-4DEE-B721-A4667A7D27F4}" srcOrd="6" destOrd="0" presId="urn:microsoft.com/office/officeart/2005/8/layout/hProcess9#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1A3BEF-C0CE-46F6-A892-EF13C2555857}" type="doc">
      <dgm:prSet loTypeId="urn:microsoft.com/office/officeart/2005/8/layout/hProcess4#1" loCatId="process" qsTypeId="urn:microsoft.com/office/officeart/2005/8/quickstyle/simple1#2" qsCatId="simple" csTypeId="urn:microsoft.com/office/officeart/2005/8/colors/accent1_2#1" csCatId="accent1" phldr="1"/>
      <dgm:spPr/>
      <dgm:t>
        <a:bodyPr/>
        <a:lstStyle/>
        <a:p>
          <a:endParaRPr lang="es-GT"/>
        </a:p>
      </dgm:t>
    </dgm:pt>
    <dgm:pt modelId="{62E2AD61-C1CE-4E8F-8FBB-F647C54ECDEC}">
      <dgm:prSet phldrT="[Texto]" phldr="0" custT="0"/>
      <dgm:spPr/>
      <dgm:t>
        <a:bodyPr vert="horz" wrap="square"/>
        <a:lstStyle/>
        <a:p>
          <a:pPr>
            <a:lnSpc>
              <a:spcPct val="100000"/>
            </a:lnSpc>
            <a:spcBef>
              <a:spcPct val="0"/>
            </a:spcBef>
            <a:spcAft>
              <a:spcPct val="35000"/>
            </a:spcAft>
          </a:pPr>
          <a:r>
            <a:rPr lang="es-GT" dirty="0"/>
            <a:t>DEFICIENCY</a:t>
          </a:r>
        </a:p>
      </dgm:t>
    </dgm:pt>
    <dgm:pt modelId="{B94F0A78-196C-46CF-BADE-EC53A020A01C}" type="parTrans" cxnId="{63F9ED3D-D335-4E58-B90A-9EA95015D923}">
      <dgm:prSet/>
      <dgm:spPr/>
      <dgm:t>
        <a:bodyPr/>
        <a:lstStyle/>
        <a:p>
          <a:endParaRPr lang="es-GT"/>
        </a:p>
      </dgm:t>
    </dgm:pt>
    <dgm:pt modelId="{0C3308EE-F1FD-42A6-BCA5-A88BDAA7BF7F}" type="sibTrans" cxnId="{63F9ED3D-D335-4E58-B90A-9EA95015D923}">
      <dgm:prSet/>
      <dgm:spPr>
        <a:solidFill>
          <a:srgbClr val="F1250F"/>
        </a:solidFill>
      </dgm:spPr>
      <dgm:t>
        <a:bodyPr/>
        <a:lstStyle/>
        <a:p>
          <a:endParaRPr lang="es-GT"/>
        </a:p>
      </dgm:t>
    </dgm:pt>
    <dgm:pt modelId="{0745C59F-C815-457A-AE28-1F1F8E34878A}">
      <dgm:prSet phldrT="[Texto]" phldr="0" custT="0"/>
      <dgm:spPr/>
      <dgm:t>
        <a:bodyPr vert="horz" wrap="square"/>
        <a:lstStyle/>
        <a:p>
          <a:pPr>
            <a:lnSpc>
              <a:spcPct val="100000"/>
            </a:lnSpc>
            <a:spcBef>
              <a:spcPct val="0"/>
            </a:spcBef>
            <a:spcAft>
              <a:spcPct val="15000"/>
            </a:spcAft>
          </a:pPr>
          <a:r>
            <a:rPr lang="es-GT" dirty="0"/>
            <a:t>All loss or abnormality, permanent or temporary, of a structure or function, psychological, physiological or anatomical.</a:t>
          </a:r>
        </a:p>
      </dgm:t>
    </dgm:pt>
    <dgm:pt modelId="{EA948207-3CF7-496C-BA6D-FBA89E70313C}" type="parTrans" cxnId="{33B20F4E-0042-4392-9BF6-FC946564228F}">
      <dgm:prSet/>
      <dgm:spPr/>
      <dgm:t>
        <a:bodyPr/>
        <a:lstStyle/>
        <a:p>
          <a:endParaRPr lang="es-GT"/>
        </a:p>
      </dgm:t>
    </dgm:pt>
    <dgm:pt modelId="{1F8B2881-955A-4B8C-A37D-17FFC3966230}" type="sibTrans" cxnId="{33B20F4E-0042-4392-9BF6-FC946564228F}">
      <dgm:prSet/>
      <dgm:spPr/>
      <dgm:t>
        <a:bodyPr/>
        <a:lstStyle/>
        <a:p>
          <a:endParaRPr lang="es-GT"/>
        </a:p>
      </dgm:t>
    </dgm:pt>
    <dgm:pt modelId="{A9B3D838-27C8-46D9-80E1-93B9794801AA}">
      <dgm:prSet phldrT="[Texto]" phldr="0" custT="0"/>
      <dgm:spPr/>
      <dgm:t>
        <a:bodyPr vert="horz" wrap="square"/>
        <a:lstStyle/>
        <a:p>
          <a:pPr>
            <a:lnSpc>
              <a:spcPct val="100000"/>
            </a:lnSpc>
            <a:spcBef>
              <a:spcPct val="0"/>
            </a:spcBef>
            <a:spcAft>
              <a:spcPct val="35000"/>
            </a:spcAft>
          </a:pPr>
          <a:r>
            <a:rPr lang="es-GT" dirty="0"/>
            <a:t>DISABILITY</a:t>
          </a:r>
        </a:p>
      </dgm:t>
    </dgm:pt>
    <dgm:pt modelId="{E670AF53-2DCE-4BD1-9793-1754C425B13E}" type="parTrans" cxnId="{B5E63AAB-6C91-4C62-A155-0F2498552F7C}">
      <dgm:prSet/>
      <dgm:spPr/>
      <dgm:t>
        <a:bodyPr/>
        <a:lstStyle/>
        <a:p>
          <a:endParaRPr lang="es-GT"/>
        </a:p>
      </dgm:t>
    </dgm:pt>
    <dgm:pt modelId="{C6BEA7F3-DCD0-4026-9831-28049AF89FC4}" type="sibTrans" cxnId="{B5E63AAB-6C91-4C62-A155-0F2498552F7C}">
      <dgm:prSet/>
      <dgm:spPr>
        <a:solidFill>
          <a:srgbClr val="F1250F"/>
        </a:solidFill>
      </dgm:spPr>
      <dgm:t>
        <a:bodyPr/>
        <a:lstStyle/>
        <a:p>
          <a:endParaRPr lang="es-GT"/>
        </a:p>
      </dgm:t>
    </dgm:pt>
    <dgm:pt modelId="{AC13859D-A123-4E10-8A6F-B63BA2323B09}">
      <dgm:prSet phldrT="[Texto]" phldr="0" custT="0"/>
      <dgm:spPr/>
      <dgm:t>
        <a:bodyPr vert="horz" wrap="square"/>
        <a:lstStyle/>
        <a:p>
          <a:pPr>
            <a:lnSpc>
              <a:spcPct val="100000"/>
            </a:lnSpc>
            <a:spcBef>
              <a:spcPct val="0"/>
            </a:spcBef>
            <a:spcAft>
              <a:spcPct val="15000"/>
            </a:spcAft>
          </a:pPr>
          <a:r>
            <a:rPr lang="es-GT" dirty="0"/>
            <a:t>Any restriction or absence, due to an impairment, of the ability to perform an activity in the manner or within the range considered normal for a human being.</a:t>
          </a:r>
        </a:p>
      </dgm:t>
    </dgm:pt>
    <dgm:pt modelId="{85248392-8973-4EDD-8261-8A0076BD178A}" type="parTrans" cxnId="{86B7AC5E-E64E-4A4B-A875-18C2182CEC6C}">
      <dgm:prSet/>
      <dgm:spPr/>
      <dgm:t>
        <a:bodyPr/>
        <a:lstStyle/>
        <a:p>
          <a:endParaRPr lang="es-GT"/>
        </a:p>
      </dgm:t>
    </dgm:pt>
    <dgm:pt modelId="{805C6555-3A26-407A-8D28-3289DC82A487}" type="sibTrans" cxnId="{86B7AC5E-E64E-4A4B-A875-18C2182CEC6C}">
      <dgm:prSet/>
      <dgm:spPr/>
      <dgm:t>
        <a:bodyPr/>
        <a:lstStyle/>
        <a:p>
          <a:endParaRPr lang="es-GT"/>
        </a:p>
      </dgm:t>
    </dgm:pt>
    <dgm:pt modelId="{A9792A08-0555-4EAA-BDEE-79A17E9DFEA8}">
      <dgm:prSet phldrT="[Texto]"/>
      <dgm:spPr/>
      <dgm:t>
        <a:bodyPr/>
        <a:lstStyle/>
        <a:p>
          <a:r>
            <a:rPr lang="es-GT" dirty="0"/>
            <a:t>MINUSVALIA</a:t>
          </a:r>
        </a:p>
      </dgm:t>
    </dgm:pt>
    <dgm:pt modelId="{CF9E0987-334C-4E00-81CE-526BED73D2DA}" type="parTrans" cxnId="{6297F734-32FE-49F7-975F-92EF625E9572}">
      <dgm:prSet/>
      <dgm:spPr/>
      <dgm:t>
        <a:bodyPr/>
        <a:lstStyle/>
        <a:p>
          <a:endParaRPr lang="es-GT"/>
        </a:p>
      </dgm:t>
    </dgm:pt>
    <dgm:pt modelId="{A82FC82A-8D38-4A35-9630-31F7C8FE7906}" type="sibTrans" cxnId="{6297F734-32FE-49F7-975F-92EF625E9572}">
      <dgm:prSet/>
      <dgm:spPr/>
      <dgm:t>
        <a:bodyPr/>
        <a:lstStyle/>
        <a:p>
          <a:endParaRPr lang="es-GT"/>
        </a:p>
      </dgm:t>
    </dgm:pt>
    <dgm:pt modelId="{D3EB62C7-8438-40C0-B050-5A09624247C4}">
      <dgm:prSet phldrT="[Texto]" phldr="0" custT="0"/>
      <dgm:spPr/>
      <dgm:t>
        <a:bodyPr vert="horz" wrap="square"/>
        <a:lstStyle/>
        <a:p>
          <a:pPr>
            <a:lnSpc>
              <a:spcPct val="100000"/>
            </a:lnSpc>
            <a:spcBef>
              <a:spcPct val="0"/>
            </a:spcBef>
            <a:spcAft>
              <a:spcPct val="15000"/>
            </a:spcAft>
          </a:pPr>
          <a:endParaRPr lang="es-GT" dirty="0"/>
        </a:p>
      </dgm:t>
    </dgm:pt>
    <dgm:pt modelId="{C5FADA92-4A62-4368-BCBB-CFBA2C13C5BC}" type="parTrans" cxnId="{833A861D-1413-4893-BD64-1805C25627E3}">
      <dgm:prSet/>
      <dgm:spPr/>
      <dgm:t>
        <a:bodyPr/>
        <a:lstStyle/>
        <a:p>
          <a:endParaRPr lang="es-GT"/>
        </a:p>
      </dgm:t>
    </dgm:pt>
    <dgm:pt modelId="{B7A4B38B-B663-473B-A356-BABC9F28466F}" type="sibTrans" cxnId="{833A861D-1413-4893-BD64-1805C25627E3}">
      <dgm:prSet/>
      <dgm:spPr/>
      <dgm:t>
        <a:bodyPr/>
        <a:lstStyle/>
        <a:p>
          <a:endParaRPr lang="es-GT"/>
        </a:p>
      </dgm:t>
    </dgm:pt>
    <dgm:pt modelId="{579CC071-C09F-42C9-9689-FA86BAC833B7}">
      <dgm:prSet phldr="0" custT="0"/>
      <dgm:spPr/>
      <dgm:t>
        <a:bodyPr vert="horz" wrap="square"/>
        <a:lstStyle/>
        <a:p>
          <a:pPr>
            <a:lnSpc>
              <a:spcPct val="100000"/>
            </a:lnSpc>
            <a:spcBef>
              <a:spcPct val="0"/>
            </a:spcBef>
            <a:spcAft>
              <a:spcPct val="15000"/>
            </a:spcAft>
          </a:pPr>
          <a:r>
            <a:rPr lang="es-GT" dirty="0"/>
            <a:t>It is the disadvantageous situation in which a given person finds himself/herself, as a consequence of an impairment or disability. </a:t>
          </a:r>
          <a:endParaRPr/>
        </a:p>
      </dgm:t>
    </dgm:pt>
    <dgm:pt modelId="{37D9D6AB-7027-4601-B923-215FB72AB565}" type="parTrans" cxnId="{7D034727-0298-4625-B5D3-5F7CE8F78005}">
      <dgm:prSet/>
      <dgm:spPr/>
      <dgm:t>
        <a:bodyPr/>
        <a:lstStyle/>
        <a:p>
          <a:endParaRPr lang="en-US"/>
        </a:p>
      </dgm:t>
    </dgm:pt>
    <dgm:pt modelId="{0D3E5B18-7A8E-4FBD-9B16-AFD3273F9E0F}" type="sibTrans" cxnId="{7D034727-0298-4625-B5D3-5F7CE8F78005}">
      <dgm:prSet/>
      <dgm:spPr/>
      <dgm:t>
        <a:bodyPr/>
        <a:lstStyle/>
        <a:p>
          <a:endParaRPr lang="en-US"/>
        </a:p>
      </dgm:t>
    </dgm:pt>
    <dgm:pt modelId="{FFB5FC70-4BB7-4B0B-BB2F-A018FB646B2B}" type="pres">
      <dgm:prSet presAssocID="{741A3BEF-C0CE-46F6-A892-EF13C2555857}" presName="Name0" presStyleCnt="0">
        <dgm:presLayoutVars>
          <dgm:dir/>
          <dgm:animLvl val="lvl"/>
          <dgm:resizeHandles val="exact"/>
        </dgm:presLayoutVars>
      </dgm:prSet>
      <dgm:spPr/>
    </dgm:pt>
    <dgm:pt modelId="{15F86305-B7B0-4F1E-A58C-C87A19D3E5EF}" type="pres">
      <dgm:prSet presAssocID="{741A3BEF-C0CE-46F6-A892-EF13C2555857}" presName="tSp" presStyleCnt="0"/>
      <dgm:spPr/>
    </dgm:pt>
    <dgm:pt modelId="{15135677-6529-4995-93DE-47A0F396E014}" type="pres">
      <dgm:prSet presAssocID="{741A3BEF-C0CE-46F6-A892-EF13C2555857}" presName="bSp" presStyleCnt="0"/>
      <dgm:spPr/>
    </dgm:pt>
    <dgm:pt modelId="{233D2580-AC20-46B0-8059-DDD939AB1423}" type="pres">
      <dgm:prSet presAssocID="{741A3BEF-C0CE-46F6-A892-EF13C2555857}" presName="process" presStyleCnt="0"/>
      <dgm:spPr/>
    </dgm:pt>
    <dgm:pt modelId="{9D92A52A-C7B4-4289-B6E1-E0A0F1F1EC29}" type="pres">
      <dgm:prSet presAssocID="{62E2AD61-C1CE-4E8F-8FBB-F647C54ECDEC}" presName="composite1" presStyleCnt="0"/>
      <dgm:spPr/>
    </dgm:pt>
    <dgm:pt modelId="{7922CE1A-561F-45A9-8FB7-8A7C43D2A280}" type="pres">
      <dgm:prSet presAssocID="{62E2AD61-C1CE-4E8F-8FBB-F647C54ECDEC}" presName="dummyNode1" presStyleLbl="node1" presStyleIdx="0" presStyleCnt="3"/>
      <dgm:spPr/>
    </dgm:pt>
    <dgm:pt modelId="{7B655221-4760-403D-9B92-1AE700270CA8}" type="pres">
      <dgm:prSet presAssocID="{62E2AD61-C1CE-4E8F-8FBB-F647C54ECDEC}" presName="childNode1" presStyleLbl="bgAcc1" presStyleIdx="0" presStyleCnt="3">
        <dgm:presLayoutVars>
          <dgm:bulletEnabled val="1"/>
        </dgm:presLayoutVars>
      </dgm:prSet>
      <dgm:spPr/>
    </dgm:pt>
    <dgm:pt modelId="{B876C97C-E343-474D-AC81-B5F918AEF6F7}" type="pres">
      <dgm:prSet presAssocID="{62E2AD61-C1CE-4E8F-8FBB-F647C54ECDEC}" presName="childNode1tx" presStyleLbl="bgAcc1" presStyleIdx="0" presStyleCnt="3">
        <dgm:presLayoutVars>
          <dgm:bulletEnabled val="1"/>
        </dgm:presLayoutVars>
      </dgm:prSet>
      <dgm:spPr/>
    </dgm:pt>
    <dgm:pt modelId="{9D225D99-F2DA-4DB7-A73B-D77EB2CF06AA}" type="pres">
      <dgm:prSet presAssocID="{62E2AD61-C1CE-4E8F-8FBB-F647C54ECDEC}" presName="parentNode1" presStyleLbl="node1" presStyleIdx="0" presStyleCnt="3">
        <dgm:presLayoutVars>
          <dgm:chMax val="1"/>
          <dgm:bulletEnabled val="1"/>
        </dgm:presLayoutVars>
      </dgm:prSet>
      <dgm:spPr/>
    </dgm:pt>
    <dgm:pt modelId="{A1DED32C-AC56-4C33-9A22-56D5AEC3BE7F}" type="pres">
      <dgm:prSet presAssocID="{62E2AD61-C1CE-4E8F-8FBB-F647C54ECDEC}" presName="connSite1" presStyleCnt="0"/>
      <dgm:spPr/>
    </dgm:pt>
    <dgm:pt modelId="{9ADA6C46-FDBB-4497-881B-38A30CDD2EDE}" type="pres">
      <dgm:prSet presAssocID="{0C3308EE-F1FD-42A6-BCA5-A88BDAA7BF7F}" presName="Name9" presStyleLbl="sibTrans2D1" presStyleIdx="0" presStyleCnt="2"/>
      <dgm:spPr/>
    </dgm:pt>
    <dgm:pt modelId="{DA016487-D55D-4407-B4D3-267948E9D5C8}" type="pres">
      <dgm:prSet presAssocID="{A9B3D838-27C8-46D9-80E1-93B9794801AA}" presName="composite2" presStyleCnt="0"/>
      <dgm:spPr/>
    </dgm:pt>
    <dgm:pt modelId="{3E8935DF-B37F-4B2B-A03A-12EE50945574}" type="pres">
      <dgm:prSet presAssocID="{A9B3D838-27C8-46D9-80E1-93B9794801AA}" presName="dummyNode2" presStyleLbl="node1" presStyleIdx="0" presStyleCnt="3"/>
      <dgm:spPr/>
    </dgm:pt>
    <dgm:pt modelId="{E677CA29-4F03-4FE4-B0F7-425C304FC30E}" type="pres">
      <dgm:prSet presAssocID="{A9B3D838-27C8-46D9-80E1-93B9794801AA}" presName="childNode2" presStyleLbl="bgAcc1" presStyleIdx="1" presStyleCnt="3">
        <dgm:presLayoutVars>
          <dgm:bulletEnabled val="1"/>
        </dgm:presLayoutVars>
      </dgm:prSet>
      <dgm:spPr/>
    </dgm:pt>
    <dgm:pt modelId="{C2BFAE41-90CD-4CC9-BADB-23491514E82F}" type="pres">
      <dgm:prSet presAssocID="{A9B3D838-27C8-46D9-80E1-93B9794801AA}" presName="childNode2tx" presStyleLbl="bgAcc1" presStyleIdx="1" presStyleCnt="3">
        <dgm:presLayoutVars>
          <dgm:bulletEnabled val="1"/>
        </dgm:presLayoutVars>
      </dgm:prSet>
      <dgm:spPr/>
    </dgm:pt>
    <dgm:pt modelId="{B029F4A4-BB55-44FD-9FCF-1B31EAA1AC0F}" type="pres">
      <dgm:prSet presAssocID="{A9B3D838-27C8-46D9-80E1-93B9794801AA}" presName="parentNode2" presStyleLbl="node1" presStyleIdx="1" presStyleCnt="3">
        <dgm:presLayoutVars>
          <dgm:chMax val="0"/>
          <dgm:bulletEnabled val="1"/>
        </dgm:presLayoutVars>
      </dgm:prSet>
      <dgm:spPr/>
    </dgm:pt>
    <dgm:pt modelId="{FF6ADEDE-FFED-43F8-A6A2-F4F554B0C030}" type="pres">
      <dgm:prSet presAssocID="{A9B3D838-27C8-46D9-80E1-93B9794801AA}" presName="connSite2" presStyleCnt="0"/>
      <dgm:spPr/>
    </dgm:pt>
    <dgm:pt modelId="{28A5CBB1-44F3-4D82-A475-469F9DAED0C9}" type="pres">
      <dgm:prSet presAssocID="{C6BEA7F3-DCD0-4026-9831-28049AF89FC4}" presName="Name18" presStyleLbl="sibTrans2D1" presStyleIdx="1" presStyleCnt="2"/>
      <dgm:spPr/>
    </dgm:pt>
    <dgm:pt modelId="{41767D33-CFD6-46F3-B4BA-9F2C3BFA8E74}" type="pres">
      <dgm:prSet presAssocID="{A9792A08-0555-4EAA-BDEE-79A17E9DFEA8}" presName="composite1" presStyleCnt="0"/>
      <dgm:spPr/>
    </dgm:pt>
    <dgm:pt modelId="{F742711A-7A69-4DAF-B460-2955A665475E}" type="pres">
      <dgm:prSet presAssocID="{A9792A08-0555-4EAA-BDEE-79A17E9DFEA8}" presName="dummyNode1" presStyleLbl="node1" presStyleIdx="1" presStyleCnt="3"/>
      <dgm:spPr/>
    </dgm:pt>
    <dgm:pt modelId="{A49CA917-2B20-413A-910A-EDB8F6B1AE12}" type="pres">
      <dgm:prSet presAssocID="{A9792A08-0555-4EAA-BDEE-79A17E9DFEA8}" presName="childNode1" presStyleLbl="bgAcc1" presStyleIdx="2" presStyleCnt="3">
        <dgm:presLayoutVars>
          <dgm:bulletEnabled val="1"/>
        </dgm:presLayoutVars>
      </dgm:prSet>
      <dgm:spPr/>
    </dgm:pt>
    <dgm:pt modelId="{6FE6C276-1B8E-47F9-9D85-894CB1069CE5}" type="pres">
      <dgm:prSet presAssocID="{A9792A08-0555-4EAA-BDEE-79A17E9DFEA8}" presName="childNode1tx" presStyleLbl="bgAcc1" presStyleIdx="2" presStyleCnt="3">
        <dgm:presLayoutVars>
          <dgm:bulletEnabled val="1"/>
        </dgm:presLayoutVars>
      </dgm:prSet>
      <dgm:spPr/>
    </dgm:pt>
    <dgm:pt modelId="{C3C41290-117A-4787-9CCA-5D689E8D9302}" type="pres">
      <dgm:prSet presAssocID="{A9792A08-0555-4EAA-BDEE-79A17E9DFEA8}" presName="parentNode1" presStyleLbl="node1" presStyleIdx="2" presStyleCnt="3">
        <dgm:presLayoutVars>
          <dgm:chMax val="1"/>
          <dgm:bulletEnabled val="1"/>
        </dgm:presLayoutVars>
      </dgm:prSet>
      <dgm:spPr/>
    </dgm:pt>
    <dgm:pt modelId="{D6F95110-3597-49AE-B9A7-1D48BCD4A87C}" type="pres">
      <dgm:prSet presAssocID="{A9792A08-0555-4EAA-BDEE-79A17E9DFEA8}" presName="connSite1" presStyleCnt="0"/>
      <dgm:spPr/>
    </dgm:pt>
  </dgm:ptLst>
  <dgm:cxnLst>
    <dgm:cxn modelId="{2A1A5A0E-3C90-4158-B699-A88109ACB245}" type="presOf" srcId="{0745C59F-C815-457A-AE28-1F1F8E34878A}" destId="{7B655221-4760-403D-9B92-1AE700270CA8}" srcOrd="0" destOrd="0" presId="urn:microsoft.com/office/officeart/2005/8/layout/hProcess4#1"/>
    <dgm:cxn modelId="{10B4691B-CDC4-4774-A9EC-097597C7D536}" type="presOf" srcId="{D3EB62C7-8438-40C0-B050-5A09624247C4}" destId="{6FE6C276-1B8E-47F9-9D85-894CB1069CE5}" srcOrd="1" destOrd="0" presId="urn:microsoft.com/office/officeart/2005/8/layout/hProcess4#1"/>
    <dgm:cxn modelId="{833A861D-1413-4893-BD64-1805C25627E3}" srcId="{A9792A08-0555-4EAA-BDEE-79A17E9DFEA8}" destId="{D3EB62C7-8438-40C0-B050-5A09624247C4}" srcOrd="0" destOrd="0" parTransId="{C5FADA92-4A62-4368-BCBB-CFBA2C13C5BC}" sibTransId="{B7A4B38B-B663-473B-A356-BABC9F28466F}"/>
    <dgm:cxn modelId="{7D034727-0298-4625-B5D3-5F7CE8F78005}" srcId="{A9792A08-0555-4EAA-BDEE-79A17E9DFEA8}" destId="{579CC071-C09F-42C9-9689-FA86BAC833B7}" srcOrd="1" destOrd="0" parTransId="{37D9D6AB-7027-4601-B923-215FB72AB565}" sibTransId="{0D3E5B18-7A8E-4FBD-9B16-AFD3273F9E0F}"/>
    <dgm:cxn modelId="{0509512B-5625-44D3-AE88-13A199050B0A}" type="presOf" srcId="{AC13859D-A123-4E10-8A6F-B63BA2323B09}" destId="{C2BFAE41-90CD-4CC9-BADB-23491514E82F}" srcOrd="1" destOrd="0" presId="urn:microsoft.com/office/officeart/2005/8/layout/hProcess4#1"/>
    <dgm:cxn modelId="{6297F734-32FE-49F7-975F-92EF625E9572}" srcId="{741A3BEF-C0CE-46F6-A892-EF13C2555857}" destId="{A9792A08-0555-4EAA-BDEE-79A17E9DFEA8}" srcOrd="2" destOrd="0" parTransId="{CF9E0987-334C-4E00-81CE-526BED73D2DA}" sibTransId="{A82FC82A-8D38-4A35-9630-31F7C8FE7906}"/>
    <dgm:cxn modelId="{24CEFC39-2251-4DB8-AF42-3C1B8D07FEA6}" type="presOf" srcId="{A9B3D838-27C8-46D9-80E1-93B9794801AA}" destId="{B029F4A4-BB55-44FD-9FCF-1B31EAA1AC0F}" srcOrd="0" destOrd="0" presId="urn:microsoft.com/office/officeart/2005/8/layout/hProcess4#1"/>
    <dgm:cxn modelId="{63F9ED3D-D335-4E58-B90A-9EA95015D923}" srcId="{741A3BEF-C0CE-46F6-A892-EF13C2555857}" destId="{62E2AD61-C1CE-4E8F-8FBB-F647C54ECDEC}" srcOrd="0" destOrd="0" parTransId="{B94F0A78-196C-46CF-BADE-EC53A020A01C}" sibTransId="{0C3308EE-F1FD-42A6-BCA5-A88BDAA7BF7F}"/>
    <dgm:cxn modelId="{34331841-9F87-40E2-9A46-95C864134960}" type="presOf" srcId="{C6BEA7F3-DCD0-4026-9831-28049AF89FC4}" destId="{28A5CBB1-44F3-4D82-A475-469F9DAED0C9}" srcOrd="0" destOrd="0" presId="urn:microsoft.com/office/officeart/2005/8/layout/hProcess4#1"/>
    <dgm:cxn modelId="{F2B8CF42-006A-49DD-9BD5-4C19316ECE8F}" type="presOf" srcId="{579CC071-C09F-42C9-9689-FA86BAC833B7}" destId="{6FE6C276-1B8E-47F9-9D85-894CB1069CE5}" srcOrd="1" destOrd="1" presId="urn:microsoft.com/office/officeart/2005/8/layout/hProcess4#1"/>
    <dgm:cxn modelId="{33B20F4E-0042-4392-9BF6-FC946564228F}" srcId="{62E2AD61-C1CE-4E8F-8FBB-F647C54ECDEC}" destId="{0745C59F-C815-457A-AE28-1F1F8E34878A}" srcOrd="0" destOrd="0" parTransId="{EA948207-3CF7-496C-BA6D-FBA89E70313C}" sibTransId="{1F8B2881-955A-4B8C-A37D-17FFC3966230}"/>
    <dgm:cxn modelId="{FD5A2750-BD8D-45DD-9C3C-63AD31FBD742}" type="presOf" srcId="{0745C59F-C815-457A-AE28-1F1F8E34878A}" destId="{B876C97C-E343-474D-AC81-B5F918AEF6F7}" srcOrd="1" destOrd="0" presId="urn:microsoft.com/office/officeart/2005/8/layout/hProcess4#1"/>
    <dgm:cxn modelId="{C398CD53-86F5-4BB1-88D9-94F253889B2A}" type="presOf" srcId="{741A3BEF-C0CE-46F6-A892-EF13C2555857}" destId="{FFB5FC70-4BB7-4B0B-BB2F-A018FB646B2B}" srcOrd="0" destOrd="0" presId="urn:microsoft.com/office/officeart/2005/8/layout/hProcess4#1"/>
    <dgm:cxn modelId="{86B7AC5E-E64E-4A4B-A875-18C2182CEC6C}" srcId="{A9B3D838-27C8-46D9-80E1-93B9794801AA}" destId="{AC13859D-A123-4E10-8A6F-B63BA2323B09}" srcOrd="0" destOrd="0" parTransId="{85248392-8973-4EDD-8261-8A0076BD178A}" sibTransId="{805C6555-3A26-407A-8D28-3289DC82A487}"/>
    <dgm:cxn modelId="{87ECAC75-D6AE-4623-93FC-A2A7EF509CF7}" type="presOf" srcId="{D3EB62C7-8438-40C0-B050-5A09624247C4}" destId="{A49CA917-2B20-413A-910A-EDB8F6B1AE12}" srcOrd="0" destOrd="0" presId="urn:microsoft.com/office/officeart/2005/8/layout/hProcess4#1"/>
    <dgm:cxn modelId="{30A4EF7A-AEA4-4B83-8B4C-E9F2318D632F}" type="presOf" srcId="{AC13859D-A123-4E10-8A6F-B63BA2323B09}" destId="{E677CA29-4F03-4FE4-B0F7-425C304FC30E}" srcOrd="0" destOrd="0" presId="urn:microsoft.com/office/officeart/2005/8/layout/hProcess4#1"/>
    <dgm:cxn modelId="{99FFBD93-FC84-401A-A980-98DA370BCD05}" type="presOf" srcId="{0C3308EE-F1FD-42A6-BCA5-A88BDAA7BF7F}" destId="{9ADA6C46-FDBB-4497-881B-38A30CDD2EDE}" srcOrd="0" destOrd="0" presId="urn:microsoft.com/office/officeart/2005/8/layout/hProcess4#1"/>
    <dgm:cxn modelId="{725BA694-42B8-48AE-BC79-65197D1EA7DD}" type="presOf" srcId="{579CC071-C09F-42C9-9689-FA86BAC833B7}" destId="{A49CA917-2B20-413A-910A-EDB8F6B1AE12}" srcOrd="0" destOrd="1" presId="urn:microsoft.com/office/officeart/2005/8/layout/hProcess4#1"/>
    <dgm:cxn modelId="{D7AF43A1-717E-48D1-B3E0-185BEA9C6167}" type="presOf" srcId="{A9792A08-0555-4EAA-BDEE-79A17E9DFEA8}" destId="{C3C41290-117A-4787-9CCA-5D689E8D9302}" srcOrd="0" destOrd="0" presId="urn:microsoft.com/office/officeart/2005/8/layout/hProcess4#1"/>
    <dgm:cxn modelId="{B5E63AAB-6C91-4C62-A155-0F2498552F7C}" srcId="{741A3BEF-C0CE-46F6-A892-EF13C2555857}" destId="{A9B3D838-27C8-46D9-80E1-93B9794801AA}" srcOrd="1" destOrd="0" parTransId="{E670AF53-2DCE-4BD1-9793-1754C425B13E}" sibTransId="{C6BEA7F3-DCD0-4026-9831-28049AF89FC4}"/>
    <dgm:cxn modelId="{311589FD-A0A8-4A55-805B-02BBAA538DFE}" type="presOf" srcId="{62E2AD61-C1CE-4E8F-8FBB-F647C54ECDEC}" destId="{9D225D99-F2DA-4DB7-A73B-D77EB2CF06AA}" srcOrd="0" destOrd="0" presId="urn:microsoft.com/office/officeart/2005/8/layout/hProcess4#1"/>
    <dgm:cxn modelId="{8470B7F6-5734-40A8-9CE3-C331756A0500}" type="presParOf" srcId="{FFB5FC70-4BB7-4B0B-BB2F-A018FB646B2B}" destId="{15F86305-B7B0-4F1E-A58C-C87A19D3E5EF}" srcOrd="0" destOrd="0" presId="urn:microsoft.com/office/officeart/2005/8/layout/hProcess4#1"/>
    <dgm:cxn modelId="{083F7442-D2F3-4619-960C-22D5693D1B79}" type="presParOf" srcId="{FFB5FC70-4BB7-4B0B-BB2F-A018FB646B2B}" destId="{15135677-6529-4995-93DE-47A0F396E014}" srcOrd="1" destOrd="0" presId="urn:microsoft.com/office/officeart/2005/8/layout/hProcess4#1"/>
    <dgm:cxn modelId="{D2EF34E6-484B-423D-B736-BB2A3ABBA00B}" type="presParOf" srcId="{FFB5FC70-4BB7-4B0B-BB2F-A018FB646B2B}" destId="{233D2580-AC20-46B0-8059-DDD939AB1423}" srcOrd="2" destOrd="0" presId="urn:microsoft.com/office/officeart/2005/8/layout/hProcess4#1"/>
    <dgm:cxn modelId="{E36A07D0-C8D4-4F01-9491-3D4D3CEBC1D5}" type="presParOf" srcId="{233D2580-AC20-46B0-8059-DDD939AB1423}" destId="{9D92A52A-C7B4-4289-B6E1-E0A0F1F1EC29}" srcOrd="0" destOrd="0" presId="urn:microsoft.com/office/officeart/2005/8/layout/hProcess4#1"/>
    <dgm:cxn modelId="{FD88F1F4-9C1A-48F0-8772-6F15C1A453B0}" type="presParOf" srcId="{9D92A52A-C7B4-4289-B6E1-E0A0F1F1EC29}" destId="{7922CE1A-561F-45A9-8FB7-8A7C43D2A280}" srcOrd="0" destOrd="0" presId="urn:microsoft.com/office/officeart/2005/8/layout/hProcess4#1"/>
    <dgm:cxn modelId="{4C9EBA82-5196-44DB-8750-74BE345D4E91}" type="presParOf" srcId="{9D92A52A-C7B4-4289-B6E1-E0A0F1F1EC29}" destId="{7B655221-4760-403D-9B92-1AE700270CA8}" srcOrd="1" destOrd="0" presId="urn:microsoft.com/office/officeart/2005/8/layout/hProcess4#1"/>
    <dgm:cxn modelId="{3D14632D-00F1-45F6-9551-D28D1C2D2E19}" type="presParOf" srcId="{9D92A52A-C7B4-4289-B6E1-E0A0F1F1EC29}" destId="{B876C97C-E343-474D-AC81-B5F918AEF6F7}" srcOrd="2" destOrd="0" presId="urn:microsoft.com/office/officeart/2005/8/layout/hProcess4#1"/>
    <dgm:cxn modelId="{44A8D2C3-396A-475B-B3C9-E21D12048D9F}" type="presParOf" srcId="{9D92A52A-C7B4-4289-B6E1-E0A0F1F1EC29}" destId="{9D225D99-F2DA-4DB7-A73B-D77EB2CF06AA}" srcOrd="3" destOrd="0" presId="urn:microsoft.com/office/officeart/2005/8/layout/hProcess4#1"/>
    <dgm:cxn modelId="{E43818B0-82BB-44CA-958D-CB207C372ECA}" type="presParOf" srcId="{9D92A52A-C7B4-4289-B6E1-E0A0F1F1EC29}" destId="{A1DED32C-AC56-4C33-9A22-56D5AEC3BE7F}" srcOrd="4" destOrd="0" presId="urn:microsoft.com/office/officeart/2005/8/layout/hProcess4#1"/>
    <dgm:cxn modelId="{28E6D202-5456-451C-A5DF-F7ED6245D4AF}" type="presParOf" srcId="{233D2580-AC20-46B0-8059-DDD939AB1423}" destId="{9ADA6C46-FDBB-4497-881B-38A30CDD2EDE}" srcOrd="1" destOrd="0" presId="urn:microsoft.com/office/officeart/2005/8/layout/hProcess4#1"/>
    <dgm:cxn modelId="{19E23BD9-D748-4896-9953-CFB78FCBFF4E}" type="presParOf" srcId="{233D2580-AC20-46B0-8059-DDD939AB1423}" destId="{DA016487-D55D-4407-B4D3-267948E9D5C8}" srcOrd="2" destOrd="0" presId="urn:microsoft.com/office/officeart/2005/8/layout/hProcess4#1"/>
    <dgm:cxn modelId="{E439D3C4-51B7-4A91-8C4B-BCB6F55F1F41}" type="presParOf" srcId="{DA016487-D55D-4407-B4D3-267948E9D5C8}" destId="{3E8935DF-B37F-4B2B-A03A-12EE50945574}" srcOrd="0" destOrd="0" presId="urn:microsoft.com/office/officeart/2005/8/layout/hProcess4#1"/>
    <dgm:cxn modelId="{E5C036CD-ED1B-4099-AF00-FD6DDB1A0E93}" type="presParOf" srcId="{DA016487-D55D-4407-B4D3-267948E9D5C8}" destId="{E677CA29-4F03-4FE4-B0F7-425C304FC30E}" srcOrd="1" destOrd="0" presId="urn:microsoft.com/office/officeart/2005/8/layout/hProcess4#1"/>
    <dgm:cxn modelId="{1C8FDC0E-4A49-440A-828C-BC168C7E96AC}" type="presParOf" srcId="{DA016487-D55D-4407-B4D3-267948E9D5C8}" destId="{C2BFAE41-90CD-4CC9-BADB-23491514E82F}" srcOrd="2" destOrd="0" presId="urn:microsoft.com/office/officeart/2005/8/layout/hProcess4#1"/>
    <dgm:cxn modelId="{7826DA52-1E59-4FEF-9F54-1B56A2C61CED}" type="presParOf" srcId="{DA016487-D55D-4407-B4D3-267948E9D5C8}" destId="{B029F4A4-BB55-44FD-9FCF-1B31EAA1AC0F}" srcOrd="3" destOrd="0" presId="urn:microsoft.com/office/officeart/2005/8/layout/hProcess4#1"/>
    <dgm:cxn modelId="{25D780AB-C9DA-418E-A068-F219780CDABB}" type="presParOf" srcId="{DA016487-D55D-4407-B4D3-267948E9D5C8}" destId="{FF6ADEDE-FFED-43F8-A6A2-F4F554B0C030}" srcOrd="4" destOrd="0" presId="urn:microsoft.com/office/officeart/2005/8/layout/hProcess4#1"/>
    <dgm:cxn modelId="{2F3AF069-96C2-441F-A8C7-1EE9BAAABAC4}" type="presParOf" srcId="{233D2580-AC20-46B0-8059-DDD939AB1423}" destId="{28A5CBB1-44F3-4D82-A475-469F9DAED0C9}" srcOrd="3" destOrd="0" presId="urn:microsoft.com/office/officeart/2005/8/layout/hProcess4#1"/>
    <dgm:cxn modelId="{55D9E19E-CB59-4F1E-84AF-BE958C03156B}" type="presParOf" srcId="{233D2580-AC20-46B0-8059-DDD939AB1423}" destId="{41767D33-CFD6-46F3-B4BA-9F2C3BFA8E74}" srcOrd="4" destOrd="0" presId="urn:microsoft.com/office/officeart/2005/8/layout/hProcess4#1"/>
    <dgm:cxn modelId="{6F7111A0-B6E4-4C5F-A22F-4879C264131E}" type="presParOf" srcId="{41767D33-CFD6-46F3-B4BA-9F2C3BFA8E74}" destId="{F742711A-7A69-4DAF-B460-2955A665475E}" srcOrd="0" destOrd="0" presId="urn:microsoft.com/office/officeart/2005/8/layout/hProcess4#1"/>
    <dgm:cxn modelId="{2E721EA1-ED6C-4D30-81BE-D433F1204AF1}" type="presParOf" srcId="{41767D33-CFD6-46F3-B4BA-9F2C3BFA8E74}" destId="{A49CA917-2B20-413A-910A-EDB8F6B1AE12}" srcOrd="1" destOrd="0" presId="urn:microsoft.com/office/officeart/2005/8/layout/hProcess4#1"/>
    <dgm:cxn modelId="{280BAD08-6F1D-4320-B6F8-A8705E8ADA59}" type="presParOf" srcId="{41767D33-CFD6-46F3-B4BA-9F2C3BFA8E74}" destId="{6FE6C276-1B8E-47F9-9D85-894CB1069CE5}" srcOrd="2" destOrd="0" presId="urn:microsoft.com/office/officeart/2005/8/layout/hProcess4#1"/>
    <dgm:cxn modelId="{22C03D9B-01BC-4CDA-8C21-30EFBD82D0AA}" type="presParOf" srcId="{41767D33-CFD6-46F3-B4BA-9F2C3BFA8E74}" destId="{C3C41290-117A-4787-9CCA-5D689E8D9302}" srcOrd="3" destOrd="0" presId="urn:microsoft.com/office/officeart/2005/8/layout/hProcess4#1"/>
    <dgm:cxn modelId="{4A6F97DD-1445-4461-8183-964175259491}" type="presParOf" srcId="{41767D33-CFD6-46F3-B4BA-9F2C3BFA8E74}" destId="{D6F95110-3597-49AE-B9A7-1D48BCD4A87C}" srcOrd="4" destOrd="0" presId="urn:microsoft.com/office/officeart/2005/8/layout/hProcess4#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951940-F1DE-4295-86D6-F0F04BD70010}" type="doc">
      <dgm:prSet loTypeId="urn:microsoft.com/office/officeart/2005/8/layout/default#2" loCatId="list" qsTypeId="urn:microsoft.com/office/officeart/2005/8/quickstyle/simple1#3" qsCatId="simple" csTypeId="urn:microsoft.com/office/officeart/2005/8/colors/accent5_1#2" csCatId="accent5" phldr="1"/>
      <dgm:spPr/>
      <dgm:t>
        <a:bodyPr/>
        <a:lstStyle/>
        <a:p>
          <a:endParaRPr lang="es-ES"/>
        </a:p>
      </dgm:t>
    </dgm:pt>
    <dgm:pt modelId="{282FF325-F438-4883-BAF4-8518E533B6E2}" type="pres">
      <dgm:prSet presAssocID="{D9951940-F1DE-4295-86D6-F0F04BD70010}" presName="diagram" presStyleCnt="0">
        <dgm:presLayoutVars>
          <dgm:dir/>
          <dgm:resizeHandles val="exact"/>
        </dgm:presLayoutVars>
      </dgm:prSet>
      <dgm:spPr/>
    </dgm:pt>
  </dgm:ptLst>
  <dgm:cxnLst>
    <dgm:cxn modelId="{BB3C4FDC-5E84-4F80-B58C-7A434C227793}" type="presOf" srcId="{D9951940-F1DE-4295-86D6-F0F04BD70010}" destId="{282FF325-F438-4883-BAF4-8518E533B6E2}" srcOrd="0"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E5E41C2-06D1-43F6-9023-467FCB848D83}" type="doc">
      <dgm:prSet loTypeId="urn:microsoft.com/office/officeart/2005/8/layout/equation1" loCatId="process" qsTypeId="urn:microsoft.com/office/officeart/2005/8/quickstyle/simple1#4" qsCatId="simple" csTypeId="urn:microsoft.com/office/officeart/2005/8/colors/accent1_2#2" csCatId="accent1" phldr="1"/>
      <dgm:spPr/>
    </dgm:pt>
    <dgm:pt modelId="{282CCB29-9F51-4BAD-A83D-5C9A1F60001B}">
      <dgm:prSet phldrT="[Texto]" phldr="0" custT="0"/>
      <dgm:spPr/>
      <dgm:t>
        <a:bodyPr vert="horz" wrap="square"/>
        <a:lstStyle/>
        <a:p>
          <a:pPr>
            <a:lnSpc>
              <a:spcPct val="100000"/>
            </a:lnSpc>
            <a:spcBef>
              <a:spcPct val="0"/>
            </a:spcBef>
            <a:spcAft>
              <a:spcPct val="35000"/>
            </a:spcAft>
          </a:pPr>
          <a:r>
            <a:rPr lang="es-GT" dirty="0"/>
            <a:t>HEALTH CONDITION</a:t>
          </a:r>
        </a:p>
      </dgm:t>
    </dgm:pt>
    <dgm:pt modelId="{45FE20E4-9A31-42D1-9000-C26F49141694}" type="parTrans" cxnId="{7512DD38-5A76-45A3-A0D3-E7A1C352E388}">
      <dgm:prSet/>
      <dgm:spPr/>
      <dgm:t>
        <a:bodyPr/>
        <a:lstStyle/>
        <a:p>
          <a:endParaRPr lang="es-GT"/>
        </a:p>
      </dgm:t>
    </dgm:pt>
    <dgm:pt modelId="{F76CF945-EA82-45B9-9BDC-C2C0E1571B36}" type="sibTrans" cxnId="{7512DD38-5A76-45A3-A0D3-E7A1C352E388}">
      <dgm:prSet/>
      <dgm:spPr>
        <a:solidFill>
          <a:srgbClr val="F1250F"/>
        </a:solidFill>
      </dgm:spPr>
      <dgm:t>
        <a:bodyPr/>
        <a:lstStyle/>
        <a:p>
          <a:endParaRPr lang="es-GT"/>
        </a:p>
      </dgm:t>
    </dgm:pt>
    <dgm:pt modelId="{20D9EDB9-FD6D-4209-8868-895627592124}">
      <dgm:prSet phldr="0" custT="0"/>
      <dgm:spPr/>
      <dgm:t>
        <a:bodyPr vert="horz" wrap="square"/>
        <a:lstStyle/>
        <a:p>
          <a:pPr>
            <a:lnSpc>
              <a:spcPct val="100000"/>
            </a:lnSpc>
            <a:spcBef>
              <a:spcPct val="0"/>
            </a:spcBef>
            <a:spcAft>
              <a:spcPct val="35000"/>
            </a:spcAft>
          </a:pPr>
          <a:r>
            <a:rPr lang="es-GT" dirty="0"/>
            <a:t>PERSONAL FACTORS</a:t>
          </a:r>
        </a:p>
      </dgm:t>
    </dgm:pt>
    <dgm:pt modelId="{5CE93862-5637-417A-AFC4-EC2ED44DED1F}" type="parTrans" cxnId="{BCDC5848-DF9B-4F84-9470-65151D5A8B17}">
      <dgm:prSet/>
      <dgm:spPr/>
      <dgm:t>
        <a:bodyPr/>
        <a:lstStyle/>
        <a:p>
          <a:endParaRPr lang="es-GT"/>
        </a:p>
      </dgm:t>
    </dgm:pt>
    <dgm:pt modelId="{EEC568EE-D613-485D-B896-DC4C105E64F7}" type="sibTrans" cxnId="{BCDC5848-DF9B-4F84-9470-65151D5A8B17}">
      <dgm:prSet/>
      <dgm:spPr>
        <a:solidFill>
          <a:srgbClr val="F1250F"/>
        </a:solidFill>
      </dgm:spPr>
      <dgm:t>
        <a:bodyPr/>
        <a:lstStyle/>
        <a:p>
          <a:endParaRPr lang="es-GT"/>
        </a:p>
      </dgm:t>
    </dgm:pt>
    <dgm:pt modelId="{205BA1BA-0522-49E0-871F-17A9EDC38C7F}">
      <dgm:prSet phldrT="[Texto]" phldr="0" custT="0"/>
      <dgm:spPr/>
      <dgm:t>
        <a:bodyPr vert="horz" wrap="square"/>
        <a:lstStyle/>
        <a:p>
          <a:pPr>
            <a:lnSpc>
              <a:spcPct val="100000"/>
            </a:lnSpc>
            <a:spcBef>
              <a:spcPct val="0"/>
            </a:spcBef>
            <a:spcAft>
              <a:spcPct val="35000"/>
            </a:spcAft>
          </a:pPr>
          <a:r>
            <a:rPr lang="es-GT" dirty="0"/>
            <a:t>ENVIRONMENTAL INFLUENCES</a:t>
          </a:r>
        </a:p>
      </dgm:t>
    </dgm:pt>
    <dgm:pt modelId="{208F1EAB-B3C5-449B-813A-441FD87E35B0}" type="parTrans" cxnId="{E4370484-C438-405A-BF42-465493360491}">
      <dgm:prSet/>
      <dgm:spPr/>
      <dgm:t>
        <a:bodyPr/>
        <a:lstStyle/>
        <a:p>
          <a:endParaRPr lang="es-GT"/>
        </a:p>
      </dgm:t>
    </dgm:pt>
    <dgm:pt modelId="{95372B42-04D5-4E3B-984C-79DC877DEFD5}" type="sibTrans" cxnId="{E4370484-C438-405A-BF42-465493360491}">
      <dgm:prSet/>
      <dgm:spPr>
        <a:solidFill>
          <a:srgbClr val="F1250F"/>
        </a:solidFill>
      </dgm:spPr>
      <dgm:t>
        <a:bodyPr/>
        <a:lstStyle/>
        <a:p>
          <a:endParaRPr lang="es-GT"/>
        </a:p>
      </dgm:t>
    </dgm:pt>
    <dgm:pt modelId="{F6CD3AA1-2717-43A9-940B-583921A678E9}">
      <dgm:prSet phldrT="[Texto]" phldr="0" custT="1"/>
      <dgm:spPr/>
      <dgm:t>
        <a:bodyPr vert="horz" wrap="square"/>
        <a:lstStyle/>
        <a:p>
          <a:pPr>
            <a:lnSpc>
              <a:spcPct val="100000"/>
            </a:lnSpc>
            <a:spcBef>
              <a:spcPct val="0"/>
            </a:spcBef>
            <a:spcAft>
              <a:spcPct val="35000"/>
            </a:spcAft>
          </a:pPr>
          <a:r>
            <a:rPr lang="es-GT" sz="1800" dirty="0"/>
            <a:t>DISABILITY</a:t>
          </a:r>
        </a:p>
      </dgm:t>
    </dgm:pt>
    <dgm:pt modelId="{25030158-1C27-4D29-9935-90C339D0D056}" type="parTrans" cxnId="{A29C92A1-4DE9-4179-BF1A-112D49D7DF7B}">
      <dgm:prSet/>
      <dgm:spPr/>
      <dgm:t>
        <a:bodyPr/>
        <a:lstStyle/>
        <a:p>
          <a:endParaRPr lang="es-GT"/>
        </a:p>
      </dgm:t>
    </dgm:pt>
    <dgm:pt modelId="{CF094482-4064-4B4B-BB7E-F75B68FFEC0A}" type="sibTrans" cxnId="{A29C92A1-4DE9-4179-BF1A-112D49D7DF7B}">
      <dgm:prSet/>
      <dgm:spPr/>
      <dgm:t>
        <a:bodyPr/>
        <a:lstStyle/>
        <a:p>
          <a:endParaRPr lang="es-GT"/>
        </a:p>
      </dgm:t>
    </dgm:pt>
    <dgm:pt modelId="{23694D9A-99A4-4157-BD1A-F7D5E1BCB4B0}" type="pres">
      <dgm:prSet presAssocID="{CE5E41C2-06D1-43F6-9023-467FCB848D83}" presName="linearFlow" presStyleCnt="0">
        <dgm:presLayoutVars>
          <dgm:dir/>
          <dgm:resizeHandles val="exact"/>
        </dgm:presLayoutVars>
      </dgm:prSet>
      <dgm:spPr/>
    </dgm:pt>
    <dgm:pt modelId="{448D8D18-0C2F-4253-902A-1463F8118BE8}" type="pres">
      <dgm:prSet presAssocID="{282CCB29-9F51-4BAD-A83D-5C9A1F60001B}" presName="node" presStyleLbl="node1" presStyleIdx="0" presStyleCnt="4" custScaleX="128307" custScaleY="138963">
        <dgm:presLayoutVars>
          <dgm:bulletEnabled val="1"/>
        </dgm:presLayoutVars>
      </dgm:prSet>
      <dgm:spPr/>
    </dgm:pt>
    <dgm:pt modelId="{B0293DC2-F461-449A-8F51-551D2078E3C3}" type="pres">
      <dgm:prSet presAssocID="{F76CF945-EA82-45B9-9BDC-C2C0E1571B36}" presName="spacerL" presStyleCnt="0"/>
      <dgm:spPr/>
    </dgm:pt>
    <dgm:pt modelId="{15BA57E3-814B-4B3F-B59C-2CDC6E9A59C4}" type="pres">
      <dgm:prSet presAssocID="{F76CF945-EA82-45B9-9BDC-C2C0E1571B36}" presName="sibTrans" presStyleLbl="sibTrans2D1" presStyleIdx="0" presStyleCnt="3"/>
      <dgm:spPr/>
    </dgm:pt>
    <dgm:pt modelId="{D3716D8F-58B5-4D4C-B89F-13E9A54B2BF5}" type="pres">
      <dgm:prSet presAssocID="{F76CF945-EA82-45B9-9BDC-C2C0E1571B36}" presName="spacerR" presStyleCnt="0"/>
      <dgm:spPr/>
    </dgm:pt>
    <dgm:pt modelId="{A341ABF0-A07F-4666-BFDF-EAD908349C31}" type="pres">
      <dgm:prSet presAssocID="{20D9EDB9-FD6D-4209-8868-895627592124}" presName="node" presStyleLbl="node1" presStyleIdx="1" presStyleCnt="4" custScaleX="139602" custScaleY="135821">
        <dgm:presLayoutVars>
          <dgm:bulletEnabled val="1"/>
        </dgm:presLayoutVars>
      </dgm:prSet>
      <dgm:spPr/>
    </dgm:pt>
    <dgm:pt modelId="{ADC613C7-7C80-466F-BA02-13467E3B403C}" type="pres">
      <dgm:prSet presAssocID="{EEC568EE-D613-485D-B896-DC4C105E64F7}" presName="spacerL" presStyleCnt="0"/>
      <dgm:spPr/>
    </dgm:pt>
    <dgm:pt modelId="{9A31EA9C-628E-4475-9E7D-96775F8A5625}" type="pres">
      <dgm:prSet presAssocID="{EEC568EE-D613-485D-B896-DC4C105E64F7}" presName="sibTrans" presStyleLbl="sibTrans2D1" presStyleIdx="1" presStyleCnt="3"/>
      <dgm:spPr/>
    </dgm:pt>
    <dgm:pt modelId="{3AA26EAC-3644-4214-889B-1528209216BC}" type="pres">
      <dgm:prSet presAssocID="{EEC568EE-D613-485D-B896-DC4C105E64F7}" presName="spacerR" presStyleCnt="0"/>
      <dgm:spPr/>
    </dgm:pt>
    <dgm:pt modelId="{D75051ED-F6F6-4608-A156-DD393C4555C4}" type="pres">
      <dgm:prSet presAssocID="{205BA1BA-0522-49E0-871F-17A9EDC38C7F}" presName="node" presStyleLbl="node1" presStyleIdx="2" presStyleCnt="4" custScaleX="118411" custScaleY="142653">
        <dgm:presLayoutVars>
          <dgm:bulletEnabled val="1"/>
        </dgm:presLayoutVars>
      </dgm:prSet>
      <dgm:spPr/>
    </dgm:pt>
    <dgm:pt modelId="{50FBB889-8E22-4B06-9CDE-A5ABB8BA413D}" type="pres">
      <dgm:prSet presAssocID="{95372B42-04D5-4E3B-984C-79DC877DEFD5}" presName="spacerL" presStyleCnt="0"/>
      <dgm:spPr/>
    </dgm:pt>
    <dgm:pt modelId="{179763AC-24E1-4E60-AD87-66CEC623171A}" type="pres">
      <dgm:prSet presAssocID="{95372B42-04D5-4E3B-984C-79DC877DEFD5}" presName="sibTrans" presStyleLbl="sibTrans2D1" presStyleIdx="2" presStyleCnt="3"/>
      <dgm:spPr/>
    </dgm:pt>
    <dgm:pt modelId="{E46445FE-F2A2-4050-A4FD-945F1868118D}" type="pres">
      <dgm:prSet presAssocID="{95372B42-04D5-4E3B-984C-79DC877DEFD5}" presName="spacerR" presStyleCnt="0"/>
      <dgm:spPr/>
    </dgm:pt>
    <dgm:pt modelId="{A9DE14F9-43A4-449A-A118-50CCE2D66965}" type="pres">
      <dgm:prSet presAssocID="{F6CD3AA1-2717-43A9-940B-583921A678E9}" presName="node" presStyleLbl="node1" presStyleIdx="3" presStyleCnt="4" custScaleX="140397" custScaleY="111456" custLinFactNeighborX="-10391" custLinFactNeighborY="-1425">
        <dgm:presLayoutVars>
          <dgm:bulletEnabled val="1"/>
        </dgm:presLayoutVars>
      </dgm:prSet>
      <dgm:spPr/>
    </dgm:pt>
  </dgm:ptLst>
  <dgm:cxnLst>
    <dgm:cxn modelId="{CAD6451A-D637-4B87-9888-23BAEFB92171}" type="presOf" srcId="{EEC568EE-D613-485D-B896-DC4C105E64F7}" destId="{9A31EA9C-628E-4475-9E7D-96775F8A5625}" srcOrd="0" destOrd="0" presId="urn:microsoft.com/office/officeart/2005/8/layout/equation1"/>
    <dgm:cxn modelId="{7512DD38-5A76-45A3-A0D3-E7A1C352E388}" srcId="{CE5E41C2-06D1-43F6-9023-467FCB848D83}" destId="{282CCB29-9F51-4BAD-A83D-5C9A1F60001B}" srcOrd="0" destOrd="0" parTransId="{45FE20E4-9A31-42D1-9000-C26F49141694}" sibTransId="{F76CF945-EA82-45B9-9BDC-C2C0E1571B36}"/>
    <dgm:cxn modelId="{BCDC5848-DF9B-4F84-9470-65151D5A8B17}" srcId="{CE5E41C2-06D1-43F6-9023-467FCB848D83}" destId="{20D9EDB9-FD6D-4209-8868-895627592124}" srcOrd="1" destOrd="0" parTransId="{5CE93862-5637-417A-AFC4-EC2ED44DED1F}" sibTransId="{EEC568EE-D613-485D-B896-DC4C105E64F7}"/>
    <dgm:cxn modelId="{7685DF4E-F174-43F3-AFE2-7151BA9138F4}" type="presOf" srcId="{282CCB29-9F51-4BAD-A83D-5C9A1F60001B}" destId="{448D8D18-0C2F-4253-902A-1463F8118BE8}" srcOrd="0" destOrd="0" presId="urn:microsoft.com/office/officeart/2005/8/layout/equation1"/>
    <dgm:cxn modelId="{CD78035A-679F-435B-AAD4-AA676F26F0C6}" type="presOf" srcId="{F6CD3AA1-2717-43A9-940B-583921A678E9}" destId="{A9DE14F9-43A4-449A-A118-50CCE2D66965}" srcOrd="0" destOrd="0" presId="urn:microsoft.com/office/officeart/2005/8/layout/equation1"/>
    <dgm:cxn modelId="{CBF51366-6460-40E4-99E3-A767AF16ED49}" type="presOf" srcId="{95372B42-04D5-4E3B-984C-79DC877DEFD5}" destId="{179763AC-24E1-4E60-AD87-66CEC623171A}" srcOrd="0" destOrd="0" presId="urn:microsoft.com/office/officeart/2005/8/layout/equation1"/>
    <dgm:cxn modelId="{3250917D-3BAD-404F-BE9B-036654B9599C}" type="presOf" srcId="{205BA1BA-0522-49E0-871F-17A9EDC38C7F}" destId="{D75051ED-F6F6-4608-A156-DD393C4555C4}" srcOrd="0" destOrd="0" presId="urn:microsoft.com/office/officeart/2005/8/layout/equation1"/>
    <dgm:cxn modelId="{E4370484-C438-405A-BF42-465493360491}" srcId="{CE5E41C2-06D1-43F6-9023-467FCB848D83}" destId="{205BA1BA-0522-49E0-871F-17A9EDC38C7F}" srcOrd="2" destOrd="0" parTransId="{208F1EAB-B3C5-449B-813A-441FD87E35B0}" sibTransId="{95372B42-04D5-4E3B-984C-79DC877DEFD5}"/>
    <dgm:cxn modelId="{A29C92A1-4DE9-4179-BF1A-112D49D7DF7B}" srcId="{CE5E41C2-06D1-43F6-9023-467FCB848D83}" destId="{F6CD3AA1-2717-43A9-940B-583921A678E9}" srcOrd="3" destOrd="0" parTransId="{25030158-1C27-4D29-9935-90C339D0D056}" sibTransId="{CF094482-4064-4B4B-BB7E-F75B68FFEC0A}"/>
    <dgm:cxn modelId="{22BED4C8-9E8E-418C-AF47-B154C90B2699}" type="presOf" srcId="{CE5E41C2-06D1-43F6-9023-467FCB848D83}" destId="{23694D9A-99A4-4157-BD1A-F7D5E1BCB4B0}" srcOrd="0" destOrd="0" presId="urn:microsoft.com/office/officeart/2005/8/layout/equation1"/>
    <dgm:cxn modelId="{47A209D4-8010-436B-BFAC-BC7EE01EBF7A}" type="presOf" srcId="{20D9EDB9-FD6D-4209-8868-895627592124}" destId="{A341ABF0-A07F-4666-BFDF-EAD908349C31}" srcOrd="0" destOrd="0" presId="urn:microsoft.com/office/officeart/2005/8/layout/equation1"/>
    <dgm:cxn modelId="{234584DD-D1ED-4268-8EFD-21659CE91715}" type="presOf" srcId="{F76CF945-EA82-45B9-9BDC-C2C0E1571B36}" destId="{15BA57E3-814B-4B3F-B59C-2CDC6E9A59C4}" srcOrd="0" destOrd="0" presId="urn:microsoft.com/office/officeart/2005/8/layout/equation1"/>
    <dgm:cxn modelId="{E42ABEB8-C8E1-4B76-88FD-DF61402B04B4}" type="presParOf" srcId="{23694D9A-99A4-4157-BD1A-F7D5E1BCB4B0}" destId="{448D8D18-0C2F-4253-902A-1463F8118BE8}" srcOrd="0" destOrd="0" presId="urn:microsoft.com/office/officeart/2005/8/layout/equation1"/>
    <dgm:cxn modelId="{5D8F4E97-CEB9-4EB4-88E6-4D21F7497E38}" type="presParOf" srcId="{23694D9A-99A4-4157-BD1A-F7D5E1BCB4B0}" destId="{B0293DC2-F461-449A-8F51-551D2078E3C3}" srcOrd="1" destOrd="0" presId="urn:microsoft.com/office/officeart/2005/8/layout/equation1"/>
    <dgm:cxn modelId="{60E15497-9C9A-4367-A33D-1C8433963606}" type="presParOf" srcId="{23694D9A-99A4-4157-BD1A-F7D5E1BCB4B0}" destId="{15BA57E3-814B-4B3F-B59C-2CDC6E9A59C4}" srcOrd="2" destOrd="0" presId="urn:microsoft.com/office/officeart/2005/8/layout/equation1"/>
    <dgm:cxn modelId="{ED8418F1-BDB6-4AD4-BF5B-3C3A34E0CF4A}" type="presParOf" srcId="{23694D9A-99A4-4157-BD1A-F7D5E1BCB4B0}" destId="{D3716D8F-58B5-4D4C-B89F-13E9A54B2BF5}" srcOrd="3" destOrd="0" presId="urn:microsoft.com/office/officeart/2005/8/layout/equation1"/>
    <dgm:cxn modelId="{1BC5347F-E456-4F45-AE9E-174C2B873375}" type="presParOf" srcId="{23694D9A-99A4-4157-BD1A-F7D5E1BCB4B0}" destId="{A341ABF0-A07F-4666-BFDF-EAD908349C31}" srcOrd="4" destOrd="0" presId="urn:microsoft.com/office/officeart/2005/8/layout/equation1"/>
    <dgm:cxn modelId="{93C495DC-78D4-442D-B026-C9BD519F57DB}" type="presParOf" srcId="{23694D9A-99A4-4157-BD1A-F7D5E1BCB4B0}" destId="{ADC613C7-7C80-466F-BA02-13467E3B403C}" srcOrd="5" destOrd="0" presId="urn:microsoft.com/office/officeart/2005/8/layout/equation1"/>
    <dgm:cxn modelId="{4F84865E-97E8-4470-B081-A129599E6CF6}" type="presParOf" srcId="{23694D9A-99A4-4157-BD1A-F7D5E1BCB4B0}" destId="{9A31EA9C-628E-4475-9E7D-96775F8A5625}" srcOrd="6" destOrd="0" presId="urn:microsoft.com/office/officeart/2005/8/layout/equation1"/>
    <dgm:cxn modelId="{80874E04-CFD5-4770-822E-BA8A9AF1AF57}" type="presParOf" srcId="{23694D9A-99A4-4157-BD1A-F7D5E1BCB4B0}" destId="{3AA26EAC-3644-4214-889B-1528209216BC}" srcOrd="7" destOrd="0" presId="urn:microsoft.com/office/officeart/2005/8/layout/equation1"/>
    <dgm:cxn modelId="{5488086C-FA97-4678-80B3-47C864302EBA}" type="presParOf" srcId="{23694D9A-99A4-4157-BD1A-F7D5E1BCB4B0}" destId="{D75051ED-F6F6-4608-A156-DD393C4555C4}" srcOrd="8" destOrd="0" presId="urn:microsoft.com/office/officeart/2005/8/layout/equation1"/>
    <dgm:cxn modelId="{A9E59273-78ED-49E9-892F-81C18060A797}" type="presParOf" srcId="{23694D9A-99A4-4157-BD1A-F7D5E1BCB4B0}" destId="{50FBB889-8E22-4B06-9CDE-A5ABB8BA413D}" srcOrd="9" destOrd="0" presId="urn:microsoft.com/office/officeart/2005/8/layout/equation1"/>
    <dgm:cxn modelId="{3F74CEDF-4414-4A0E-B747-184B12654EEA}" type="presParOf" srcId="{23694D9A-99A4-4157-BD1A-F7D5E1BCB4B0}" destId="{179763AC-24E1-4E60-AD87-66CEC623171A}" srcOrd="10" destOrd="0" presId="urn:microsoft.com/office/officeart/2005/8/layout/equation1"/>
    <dgm:cxn modelId="{F2C41749-99A4-44DB-A7C1-5A276D3FF699}" type="presParOf" srcId="{23694D9A-99A4-4157-BD1A-F7D5E1BCB4B0}" destId="{E46445FE-F2A2-4050-A4FD-945F1868118D}" srcOrd="11" destOrd="0" presId="urn:microsoft.com/office/officeart/2005/8/layout/equation1"/>
    <dgm:cxn modelId="{DD6847EE-E05B-4BEA-8564-47ABFCE52954}" type="presParOf" srcId="{23694D9A-99A4-4157-BD1A-F7D5E1BCB4B0}" destId="{A9DE14F9-43A4-449A-A118-50CCE2D66965}" srcOrd="12" destOrd="0" presId="urn:microsoft.com/office/officeart/2005/8/layout/equati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3F8332B-D479-4A54-8FED-5646BBA2B500}" type="doc">
      <dgm:prSet loTypeId="urn:microsoft.com/office/officeart/2005/8/layout/default#3" loCatId="list" qsTypeId="urn:microsoft.com/office/officeart/2005/8/quickstyle/simple1#5" qsCatId="simple" csTypeId="urn:microsoft.com/office/officeart/2005/8/colors/accent1_2#3" csCatId="accent1" phldr="1"/>
      <dgm:spPr/>
      <dgm:t>
        <a:bodyPr/>
        <a:lstStyle/>
        <a:p>
          <a:endParaRPr lang="es-ES"/>
        </a:p>
      </dgm:t>
    </dgm:pt>
    <dgm:pt modelId="{B9887F74-33C1-4F10-9ED6-162ABCD7B3FF}">
      <dgm:prSet phldr="0" custT="0"/>
      <dgm:spPr/>
      <dgm:t>
        <a:bodyPr vert="horz" wrap="square"/>
        <a:lstStyle/>
        <a:p>
          <a:pPr rtl="0">
            <a:lnSpc>
              <a:spcPct val="100000"/>
            </a:lnSpc>
            <a:spcBef>
              <a:spcPct val="0"/>
            </a:spcBef>
            <a:spcAft>
              <a:spcPct val="35000"/>
            </a:spcAft>
          </a:pPr>
          <a:r>
            <a:rPr lang="es-GT" dirty="0"/>
            <a:t>It is that situation or state of motor deficiency, in which there is a circumstance that prevents or hinders to a great extent, the freedom and full functionality in the execution of their movements. They are due to one or several anomalies in the functioning of the bone-articular, muscular or nervous system. They can be transitory or permanent.</a:t>
          </a:r>
        </a:p>
      </dgm:t>
    </dgm:pt>
    <dgm:pt modelId="{3C043F4F-BEE0-4047-92EA-FF239C0B15A5}" type="parTrans" cxnId="{925E0E62-5539-4F93-8476-CA169861D22F}">
      <dgm:prSet/>
      <dgm:spPr/>
      <dgm:t>
        <a:bodyPr/>
        <a:lstStyle/>
        <a:p>
          <a:endParaRPr lang="es-ES"/>
        </a:p>
      </dgm:t>
    </dgm:pt>
    <dgm:pt modelId="{9BB8E41C-747D-492E-AF89-510B7C88F056}" type="sibTrans" cxnId="{925E0E62-5539-4F93-8476-CA169861D22F}">
      <dgm:prSet/>
      <dgm:spPr/>
      <dgm:t>
        <a:bodyPr/>
        <a:lstStyle/>
        <a:p>
          <a:endParaRPr lang="es-ES"/>
        </a:p>
      </dgm:t>
    </dgm:pt>
    <dgm:pt modelId="{83E05782-DA3B-42E6-9E7B-E48AA6E97A51}" type="pres">
      <dgm:prSet presAssocID="{63F8332B-D479-4A54-8FED-5646BBA2B500}" presName="diagram" presStyleCnt="0">
        <dgm:presLayoutVars>
          <dgm:dir/>
          <dgm:resizeHandles val="exact"/>
        </dgm:presLayoutVars>
      </dgm:prSet>
      <dgm:spPr/>
    </dgm:pt>
    <dgm:pt modelId="{D6C17B8E-5373-484D-BD41-4BBB5ECCE201}" type="pres">
      <dgm:prSet presAssocID="{B9887F74-33C1-4F10-9ED6-162ABCD7B3FF}" presName="node" presStyleLbl="node1" presStyleIdx="0" presStyleCnt="1" custScaleX="141769">
        <dgm:presLayoutVars>
          <dgm:bulletEnabled val="1"/>
        </dgm:presLayoutVars>
      </dgm:prSet>
      <dgm:spPr/>
    </dgm:pt>
  </dgm:ptLst>
  <dgm:cxnLst>
    <dgm:cxn modelId="{925E0E62-5539-4F93-8476-CA169861D22F}" srcId="{63F8332B-D479-4A54-8FED-5646BBA2B500}" destId="{B9887F74-33C1-4F10-9ED6-162ABCD7B3FF}" srcOrd="0" destOrd="0" parTransId="{3C043F4F-BEE0-4047-92EA-FF239C0B15A5}" sibTransId="{9BB8E41C-747D-492E-AF89-510B7C88F056}"/>
    <dgm:cxn modelId="{E5199381-8BF4-4390-8474-B1466CA383B9}" type="presOf" srcId="{B9887F74-33C1-4F10-9ED6-162ABCD7B3FF}" destId="{D6C17B8E-5373-484D-BD41-4BBB5ECCE201}" srcOrd="0" destOrd="0" presId="urn:microsoft.com/office/officeart/2005/8/layout/default#3"/>
    <dgm:cxn modelId="{5A7D66A4-A667-43D3-9D1D-C2163BFBB634}" type="presOf" srcId="{63F8332B-D479-4A54-8FED-5646BBA2B500}" destId="{83E05782-DA3B-42E6-9E7B-E48AA6E97A51}" srcOrd="0" destOrd="0" presId="urn:microsoft.com/office/officeart/2005/8/layout/default#3"/>
    <dgm:cxn modelId="{0B005185-7D62-4507-B996-7F8456E01DE3}" type="presParOf" srcId="{83E05782-DA3B-42E6-9E7B-E48AA6E97A51}" destId="{D6C17B8E-5373-484D-BD41-4BBB5ECCE201}" srcOrd="0" destOrd="0" presId="urn:microsoft.com/office/officeart/2005/8/layout/defaul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D9FA43-2DD2-42A2-B1AD-AB1B9547A139}" type="doc">
      <dgm:prSet loTypeId="urn:microsoft.com/office/officeart/2005/8/layout/pyramid2#1" loCatId="list" qsTypeId="urn:microsoft.com/office/officeart/2005/8/quickstyle/simple1#6" qsCatId="simple" csTypeId="urn:microsoft.com/office/officeart/2005/8/colors/accent1_2#4" csCatId="accent1" phldr="1"/>
      <dgm:spPr/>
      <dgm:t>
        <a:bodyPr/>
        <a:lstStyle/>
        <a:p>
          <a:endParaRPr lang="es-GT"/>
        </a:p>
      </dgm:t>
    </dgm:pt>
    <dgm:pt modelId="{0166086A-4631-40EC-B04D-60644D9A2A3D}">
      <dgm:prSet phldrT="[Texto]" phldr="0" custT="0"/>
      <dgm:spPr/>
      <dgm:t>
        <a:bodyPr vert="horz" wrap="square"/>
        <a:lstStyle/>
        <a:p>
          <a:pPr>
            <a:lnSpc>
              <a:spcPct val="100000"/>
            </a:lnSpc>
            <a:spcBef>
              <a:spcPct val="0"/>
            </a:spcBef>
            <a:spcAft>
              <a:spcPct val="35000"/>
            </a:spcAft>
          </a:pPr>
          <a:r>
            <a:rPr lang="es-GT" dirty="0"/>
            <a:t>Muscular Origin</a:t>
          </a:r>
        </a:p>
      </dgm:t>
    </dgm:pt>
    <dgm:pt modelId="{28C2E973-62D8-465D-B154-196BB09F526F}" type="parTrans" cxnId="{CF319C00-3784-4F04-9BDE-FB91FDB6AA52}">
      <dgm:prSet/>
      <dgm:spPr/>
      <dgm:t>
        <a:bodyPr/>
        <a:lstStyle/>
        <a:p>
          <a:endParaRPr lang="es-GT"/>
        </a:p>
      </dgm:t>
    </dgm:pt>
    <dgm:pt modelId="{14E35449-D710-418E-BE84-E7922873DD8C}" type="sibTrans" cxnId="{CF319C00-3784-4F04-9BDE-FB91FDB6AA52}">
      <dgm:prSet/>
      <dgm:spPr/>
      <dgm:t>
        <a:bodyPr/>
        <a:lstStyle/>
        <a:p>
          <a:endParaRPr lang="es-GT"/>
        </a:p>
      </dgm:t>
    </dgm:pt>
    <dgm:pt modelId="{D265F339-9156-418A-BF0D-74F6339FB73D}">
      <dgm:prSet phldrT="[Texto]" phldr="0" custT="0"/>
      <dgm:spPr/>
      <dgm:t>
        <a:bodyPr vert="horz" wrap="square"/>
        <a:lstStyle/>
        <a:p>
          <a:pPr>
            <a:lnSpc>
              <a:spcPct val="100000"/>
            </a:lnSpc>
            <a:spcBef>
              <a:spcPct val="0"/>
            </a:spcBef>
            <a:spcAft>
              <a:spcPct val="35000"/>
            </a:spcAft>
          </a:pPr>
          <a:r>
            <a:rPr lang="es-GT" dirty="0"/>
            <a:t>Cerebral origin</a:t>
          </a:r>
        </a:p>
      </dgm:t>
    </dgm:pt>
    <dgm:pt modelId="{D017D7FB-48E6-4629-9D1D-A93709505AA1}" type="parTrans" cxnId="{CA30AA8F-772C-4494-8273-C6955A72294C}">
      <dgm:prSet/>
      <dgm:spPr/>
      <dgm:t>
        <a:bodyPr/>
        <a:lstStyle/>
        <a:p>
          <a:endParaRPr lang="es-GT"/>
        </a:p>
      </dgm:t>
    </dgm:pt>
    <dgm:pt modelId="{7C365FCA-49CF-48CD-A035-9BF2427DC947}" type="sibTrans" cxnId="{CA30AA8F-772C-4494-8273-C6955A72294C}">
      <dgm:prSet/>
      <dgm:spPr/>
      <dgm:t>
        <a:bodyPr/>
        <a:lstStyle/>
        <a:p>
          <a:endParaRPr lang="es-GT"/>
        </a:p>
      </dgm:t>
    </dgm:pt>
    <dgm:pt modelId="{155AA836-E37C-4923-B8CC-D8C880207D9B}">
      <dgm:prSet phldrT="[Texto]" phldr="0" custT="0"/>
      <dgm:spPr/>
      <dgm:t>
        <a:bodyPr vert="horz" wrap="square"/>
        <a:lstStyle/>
        <a:p>
          <a:pPr>
            <a:lnSpc>
              <a:spcPct val="100000"/>
            </a:lnSpc>
            <a:spcBef>
              <a:spcPct val="0"/>
            </a:spcBef>
            <a:spcAft>
              <a:spcPct val="35000"/>
            </a:spcAft>
          </a:pPr>
          <a:r>
            <a:rPr lang="es-GT" dirty="0"/>
            <a:t>Spinal Origin</a:t>
          </a:r>
        </a:p>
      </dgm:t>
    </dgm:pt>
    <dgm:pt modelId="{CFCF725B-893D-4075-816E-9DE3C3E935B8}" type="parTrans" cxnId="{03EE5124-7F87-44AA-98C2-45634B9743EC}">
      <dgm:prSet/>
      <dgm:spPr/>
      <dgm:t>
        <a:bodyPr/>
        <a:lstStyle/>
        <a:p>
          <a:endParaRPr lang="es-GT"/>
        </a:p>
      </dgm:t>
    </dgm:pt>
    <dgm:pt modelId="{7B2FAC3B-A328-4CB3-962F-A512671004B6}" type="sibTrans" cxnId="{03EE5124-7F87-44AA-98C2-45634B9743EC}">
      <dgm:prSet/>
      <dgm:spPr/>
      <dgm:t>
        <a:bodyPr/>
        <a:lstStyle/>
        <a:p>
          <a:endParaRPr lang="es-GT"/>
        </a:p>
      </dgm:t>
    </dgm:pt>
    <dgm:pt modelId="{885911FD-5497-4C49-840C-2D944690CE11}">
      <dgm:prSet phldrT="[Texto]" phldr="0" custT="0"/>
      <dgm:spPr/>
      <dgm:t>
        <a:bodyPr vert="horz" wrap="square"/>
        <a:lstStyle/>
        <a:p>
          <a:pPr>
            <a:lnSpc>
              <a:spcPct val="100000"/>
            </a:lnSpc>
            <a:spcBef>
              <a:spcPct val="0"/>
            </a:spcBef>
            <a:spcAft>
              <a:spcPct val="35000"/>
            </a:spcAft>
          </a:pPr>
          <a:r>
            <a:rPr lang="es-GT" dirty="0"/>
            <a:t>Bone-articular origin</a:t>
          </a:r>
        </a:p>
      </dgm:t>
    </dgm:pt>
    <dgm:pt modelId="{226F56AC-241C-40F9-A6F6-5AB7BADB6F46}" type="parTrans" cxnId="{8FBE98CB-EC10-43F3-B18E-99581DD530C4}">
      <dgm:prSet/>
      <dgm:spPr/>
      <dgm:t>
        <a:bodyPr/>
        <a:lstStyle/>
        <a:p>
          <a:endParaRPr lang="es-GT"/>
        </a:p>
      </dgm:t>
    </dgm:pt>
    <dgm:pt modelId="{1C15F1F3-67EA-44CD-811E-71D25902F274}" type="sibTrans" cxnId="{8FBE98CB-EC10-43F3-B18E-99581DD530C4}">
      <dgm:prSet/>
      <dgm:spPr/>
      <dgm:t>
        <a:bodyPr/>
        <a:lstStyle/>
        <a:p>
          <a:endParaRPr lang="es-GT"/>
        </a:p>
      </dgm:t>
    </dgm:pt>
    <dgm:pt modelId="{996003BB-49A5-450A-92FD-F44C1A8F7A60}" type="pres">
      <dgm:prSet presAssocID="{85D9FA43-2DD2-42A2-B1AD-AB1B9547A139}" presName="compositeShape" presStyleCnt="0">
        <dgm:presLayoutVars>
          <dgm:dir/>
          <dgm:resizeHandles/>
        </dgm:presLayoutVars>
      </dgm:prSet>
      <dgm:spPr/>
    </dgm:pt>
    <dgm:pt modelId="{A858A6FC-1CEF-4DAF-BABA-C6F70BE90C3D}" type="pres">
      <dgm:prSet presAssocID="{85D9FA43-2DD2-42A2-B1AD-AB1B9547A139}" presName="pyramid" presStyleLbl="node1" presStyleIdx="0" presStyleCnt="1"/>
      <dgm:spPr>
        <a:solidFill>
          <a:srgbClr val="DD8D6D"/>
        </a:solidFill>
      </dgm:spPr>
    </dgm:pt>
    <dgm:pt modelId="{9164FC1F-DEC4-4E81-A4EC-419830D8A24D}" type="pres">
      <dgm:prSet presAssocID="{85D9FA43-2DD2-42A2-B1AD-AB1B9547A139}" presName="theList" presStyleCnt="0"/>
      <dgm:spPr/>
    </dgm:pt>
    <dgm:pt modelId="{05B47EB8-03C0-4292-BF7D-D87E597B0BBF}" type="pres">
      <dgm:prSet presAssocID="{0166086A-4631-40EC-B04D-60644D9A2A3D}" presName="aNode" presStyleLbl="fgAcc1" presStyleIdx="0" presStyleCnt="4">
        <dgm:presLayoutVars>
          <dgm:bulletEnabled val="1"/>
        </dgm:presLayoutVars>
      </dgm:prSet>
      <dgm:spPr/>
    </dgm:pt>
    <dgm:pt modelId="{057AC751-E88A-4C9F-884A-DAB2A56B3D82}" type="pres">
      <dgm:prSet presAssocID="{0166086A-4631-40EC-B04D-60644D9A2A3D}" presName="aSpace" presStyleCnt="0"/>
      <dgm:spPr/>
    </dgm:pt>
    <dgm:pt modelId="{F8EF7AD2-61C2-4C8B-A692-B7F678AFAC72}" type="pres">
      <dgm:prSet presAssocID="{D265F339-9156-418A-BF0D-74F6339FB73D}" presName="aNode" presStyleLbl="fgAcc1" presStyleIdx="1" presStyleCnt="4">
        <dgm:presLayoutVars>
          <dgm:bulletEnabled val="1"/>
        </dgm:presLayoutVars>
      </dgm:prSet>
      <dgm:spPr/>
    </dgm:pt>
    <dgm:pt modelId="{A7F009F6-8B9C-4657-9B76-192D9990F17E}" type="pres">
      <dgm:prSet presAssocID="{D265F339-9156-418A-BF0D-74F6339FB73D}" presName="aSpace" presStyleCnt="0"/>
      <dgm:spPr/>
    </dgm:pt>
    <dgm:pt modelId="{8DF49EB8-A8CE-43A1-A6B9-95C68906081E}" type="pres">
      <dgm:prSet presAssocID="{155AA836-E37C-4923-B8CC-D8C880207D9B}" presName="aNode" presStyleLbl="fgAcc1" presStyleIdx="2" presStyleCnt="4">
        <dgm:presLayoutVars>
          <dgm:bulletEnabled val="1"/>
        </dgm:presLayoutVars>
      </dgm:prSet>
      <dgm:spPr/>
    </dgm:pt>
    <dgm:pt modelId="{250AD73F-8A61-4409-B278-DF0CA38A6422}" type="pres">
      <dgm:prSet presAssocID="{155AA836-E37C-4923-B8CC-D8C880207D9B}" presName="aSpace" presStyleCnt="0"/>
      <dgm:spPr/>
    </dgm:pt>
    <dgm:pt modelId="{DBB5A4EF-B8A5-4E30-8D7F-E6E2203D1BD4}" type="pres">
      <dgm:prSet presAssocID="{885911FD-5497-4C49-840C-2D944690CE11}" presName="aNode" presStyleLbl="fgAcc1" presStyleIdx="3" presStyleCnt="4">
        <dgm:presLayoutVars>
          <dgm:bulletEnabled val="1"/>
        </dgm:presLayoutVars>
      </dgm:prSet>
      <dgm:spPr/>
    </dgm:pt>
    <dgm:pt modelId="{BE5EF1E2-757F-43C4-94AA-DDD15FA893BD}" type="pres">
      <dgm:prSet presAssocID="{885911FD-5497-4C49-840C-2D944690CE11}" presName="aSpace" presStyleCnt="0"/>
      <dgm:spPr/>
    </dgm:pt>
  </dgm:ptLst>
  <dgm:cxnLst>
    <dgm:cxn modelId="{CF319C00-3784-4F04-9BDE-FB91FDB6AA52}" srcId="{85D9FA43-2DD2-42A2-B1AD-AB1B9547A139}" destId="{0166086A-4631-40EC-B04D-60644D9A2A3D}" srcOrd="0" destOrd="0" parTransId="{28C2E973-62D8-465D-B154-196BB09F526F}" sibTransId="{14E35449-D710-418E-BE84-E7922873DD8C}"/>
    <dgm:cxn modelId="{E908130B-858E-419B-A74C-17AE31E281BA}" type="presOf" srcId="{155AA836-E37C-4923-B8CC-D8C880207D9B}" destId="{8DF49EB8-A8CE-43A1-A6B9-95C68906081E}" srcOrd="0" destOrd="0" presId="urn:microsoft.com/office/officeart/2005/8/layout/pyramid2#1"/>
    <dgm:cxn modelId="{683D350C-DF04-418D-87AD-F48D98FAA5DE}" type="presOf" srcId="{885911FD-5497-4C49-840C-2D944690CE11}" destId="{DBB5A4EF-B8A5-4E30-8D7F-E6E2203D1BD4}" srcOrd="0" destOrd="0" presId="urn:microsoft.com/office/officeart/2005/8/layout/pyramid2#1"/>
    <dgm:cxn modelId="{C5A0901D-F77D-41AC-8E6C-4D03E73D7645}" type="presOf" srcId="{0166086A-4631-40EC-B04D-60644D9A2A3D}" destId="{05B47EB8-03C0-4292-BF7D-D87E597B0BBF}" srcOrd="0" destOrd="0" presId="urn:microsoft.com/office/officeart/2005/8/layout/pyramid2#1"/>
    <dgm:cxn modelId="{03EE5124-7F87-44AA-98C2-45634B9743EC}" srcId="{85D9FA43-2DD2-42A2-B1AD-AB1B9547A139}" destId="{155AA836-E37C-4923-B8CC-D8C880207D9B}" srcOrd="2" destOrd="0" parTransId="{CFCF725B-893D-4075-816E-9DE3C3E935B8}" sibTransId="{7B2FAC3B-A328-4CB3-962F-A512671004B6}"/>
    <dgm:cxn modelId="{CA30AA8F-772C-4494-8273-C6955A72294C}" srcId="{85D9FA43-2DD2-42A2-B1AD-AB1B9547A139}" destId="{D265F339-9156-418A-BF0D-74F6339FB73D}" srcOrd="1" destOrd="0" parTransId="{D017D7FB-48E6-4629-9D1D-A93709505AA1}" sibTransId="{7C365FCA-49CF-48CD-A035-9BF2427DC947}"/>
    <dgm:cxn modelId="{442BBAA6-4E8E-472A-84F5-5F3FC39C7606}" type="presOf" srcId="{D265F339-9156-418A-BF0D-74F6339FB73D}" destId="{F8EF7AD2-61C2-4C8B-A692-B7F678AFAC72}" srcOrd="0" destOrd="0" presId="urn:microsoft.com/office/officeart/2005/8/layout/pyramid2#1"/>
    <dgm:cxn modelId="{8FBE98CB-EC10-43F3-B18E-99581DD530C4}" srcId="{85D9FA43-2DD2-42A2-B1AD-AB1B9547A139}" destId="{885911FD-5497-4C49-840C-2D944690CE11}" srcOrd="3" destOrd="0" parTransId="{226F56AC-241C-40F9-A6F6-5AB7BADB6F46}" sibTransId="{1C15F1F3-67EA-44CD-811E-71D25902F274}"/>
    <dgm:cxn modelId="{C9C989D2-9E41-4B99-9939-74611D700560}" type="presOf" srcId="{85D9FA43-2DD2-42A2-B1AD-AB1B9547A139}" destId="{996003BB-49A5-450A-92FD-F44C1A8F7A60}" srcOrd="0" destOrd="0" presId="urn:microsoft.com/office/officeart/2005/8/layout/pyramid2#1"/>
    <dgm:cxn modelId="{7351B617-940E-4969-B1DB-AE85EC094305}" type="presParOf" srcId="{996003BB-49A5-450A-92FD-F44C1A8F7A60}" destId="{A858A6FC-1CEF-4DAF-BABA-C6F70BE90C3D}" srcOrd="0" destOrd="0" presId="urn:microsoft.com/office/officeart/2005/8/layout/pyramid2#1"/>
    <dgm:cxn modelId="{A9EC6EBD-6E19-4FE4-A0BE-EFF59AB44192}" type="presParOf" srcId="{996003BB-49A5-450A-92FD-F44C1A8F7A60}" destId="{9164FC1F-DEC4-4E81-A4EC-419830D8A24D}" srcOrd="1" destOrd="0" presId="urn:microsoft.com/office/officeart/2005/8/layout/pyramid2#1"/>
    <dgm:cxn modelId="{430DBECD-B037-4FBA-9549-192CAC9DA06B}" type="presParOf" srcId="{9164FC1F-DEC4-4E81-A4EC-419830D8A24D}" destId="{05B47EB8-03C0-4292-BF7D-D87E597B0BBF}" srcOrd="0" destOrd="0" presId="urn:microsoft.com/office/officeart/2005/8/layout/pyramid2#1"/>
    <dgm:cxn modelId="{84A66BA9-12F3-4ACD-A82E-AD9F12BCE652}" type="presParOf" srcId="{9164FC1F-DEC4-4E81-A4EC-419830D8A24D}" destId="{057AC751-E88A-4C9F-884A-DAB2A56B3D82}" srcOrd="1" destOrd="0" presId="urn:microsoft.com/office/officeart/2005/8/layout/pyramid2#1"/>
    <dgm:cxn modelId="{51AFAE9D-3512-42C1-B601-0511DB7CB4DC}" type="presParOf" srcId="{9164FC1F-DEC4-4E81-A4EC-419830D8A24D}" destId="{F8EF7AD2-61C2-4C8B-A692-B7F678AFAC72}" srcOrd="2" destOrd="0" presId="urn:microsoft.com/office/officeart/2005/8/layout/pyramid2#1"/>
    <dgm:cxn modelId="{F9589522-5A30-4C5F-A330-6F45F37B1BE1}" type="presParOf" srcId="{9164FC1F-DEC4-4E81-A4EC-419830D8A24D}" destId="{A7F009F6-8B9C-4657-9B76-192D9990F17E}" srcOrd="3" destOrd="0" presId="urn:microsoft.com/office/officeart/2005/8/layout/pyramid2#1"/>
    <dgm:cxn modelId="{1535520F-0F8E-4D8D-BAC1-AFC3ABF68DE8}" type="presParOf" srcId="{9164FC1F-DEC4-4E81-A4EC-419830D8A24D}" destId="{8DF49EB8-A8CE-43A1-A6B9-95C68906081E}" srcOrd="4" destOrd="0" presId="urn:microsoft.com/office/officeart/2005/8/layout/pyramid2#1"/>
    <dgm:cxn modelId="{0C607A83-DE92-4AFC-BA99-9E459422BD92}" type="presParOf" srcId="{9164FC1F-DEC4-4E81-A4EC-419830D8A24D}" destId="{250AD73F-8A61-4409-B278-DF0CA38A6422}" srcOrd="5" destOrd="0" presId="urn:microsoft.com/office/officeart/2005/8/layout/pyramid2#1"/>
    <dgm:cxn modelId="{AB1DD8FC-520E-4277-9B8B-D32E8D8228F0}" type="presParOf" srcId="{9164FC1F-DEC4-4E81-A4EC-419830D8A24D}" destId="{DBB5A4EF-B8A5-4E30-8D7F-E6E2203D1BD4}" srcOrd="6" destOrd="0" presId="urn:microsoft.com/office/officeart/2005/8/layout/pyramid2#1"/>
    <dgm:cxn modelId="{1D744123-B070-4084-B2CC-2A88895D30BA}" type="presParOf" srcId="{9164FC1F-DEC4-4E81-A4EC-419830D8A24D}" destId="{BE5EF1E2-757F-43C4-94AA-DDD15FA893BD}" srcOrd="7" destOrd="0" presId="urn:microsoft.com/office/officeart/2005/8/layout/pyramid2#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220DC0C-0421-4EC2-B143-E9C308FE902F}" type="doc">
      <dgm:prSet loTypeId="urn:microsoft.com/office/officeart/2005/8/layout/vList2#1" loCatId="list" qsTypeId="urn:microsoft.com/office/officeart/2005/8/quickstyle/simple1#7" qsCatId="simple" csTypeId="urn:microsoft.com/office/officeart/2005/8/colors/accent1_2#5" csCatId="accent1" phldr="1"/>
      <dgm:spPr/>
      <dgm:t>
        <a:bodyPr/>
        <a:lstStyle/>
        <a:p>
          <a:endParaRPr lang="es-GT"/>
        </a:p>
      </dgm:t>
    </dgm:pt>
    <dgm:pt modelId="{B577C7AF-2DE5-4333-B35B-92BE416578C4}">
      <dgm:prSet phldrT="[Texto]" phldr="0" custT="0"/>
      <dgm:spPr>
        <a:solidFill>
          <a:srgbClr val="FF0000"/>
        </a:solidFill>
      </dgm:spPr>
      <dgm:t>
        <a:bodyPr vert="horz" wrap="square"/>
        <a:lstStyle/>
        <a:p>
          <a:pPr>
            <a:lnSpc>
              <a:spcPct val="100000"/>
            </a:lnSpc>
            <a:spcBef>
              <a:spcPct val="0"/>
            </a:spcBef>
            <a:spcAft>
              <a:spcPct val="35000"/>
            </a:spcAft>
          </a:pPr>
          <a:r>
            <a:rPr lang="es-GT" dirty="0"/>
            <a:t>Motor</a:t>
          </a:r>
        </a:p>
      </dgm:t>
    </dgm:pt>
    <dgm:pt modelId="{1E400691-BB50-49F8-8DB0-57ED28711900}" type="parTrans" cxnId="{A9AC24CA-C0BE-475C-AC5D-41C9A017ADA6}">
      <dgm:prSet/>
      <dgm:spPr/>
      <dgm:t>
        <a:bodyPr/>
        <a:lstStyle/>
        <a:p>
          <a:endParaRPr lang="es-GT"/>
        </a:p>
      </dgm:t>
    </dgm:pt>
    <dgm:pt modelId="{A34B6E5C-0CC2-4567-A223-E243FE1BE368}" type="sibTrans" cxnId="{A9AC24CA-C0BE-475C-AC5D-41C9A017ADA6}">
      <dgm:prSet/>
      <dgm:spPr/>
      <dgm:t>
        <a:bodyPr/>
        <a:lstStyle/>
        <a:p>
          <a:endParaRPr lang="es-GT"/>
        </a:p>
      </dgm:t>
    </dgm:pt>
    <dgm:pt modelId="{CE47B10C-10F4-445F-BEEF-761264267DC9}">
      <dgm:prSet phldrT="[Texto]" phldr="0" custT="1"/>
      <dgm:spPr/>
      <dgm:t>
        <a:bodyPr vert="horz" wrap="square"/>
        <a:lstStyle/>
        <a:p>
          <a:pPr>
            <a:lnSpc>
              <a:spcPct val="100000"/>
            </a:lnSpc>
            <a:spcBef>
              <a:spcPct val="0"/>
            </a:spcBef>
            <a:spcAft>
              <a:spcPct val="20000"/>
            </a:spcAft>
          </a:pPr>
          <a:r>
            <a:rPr lang="es-GT" sz="2400" dirty="0"/>
            <a:t>Alterations that cause difficulties to totally or partially perform movements, due to a malfunction of the bone, joint and/or muscular system.</a:t>
          </a:r>
        </a:p>
      </dgm:t>
    </dgm:pt>
    <dgm:pt modelId="{3C120F37-B0C2-4F4D-8E4B-F7AEDFB6AD0D}" type="parTrans" cxnId="{E70B0A98-8D54-4800-B372-7396407A2A1E}">
      <dgm:prSet/>
      <dgm:spPr/>
      <dgm:t>
        <a:bodyPr/>
        <a:lstStyle/>
        <a:p>
          <a:endParaRPr lang="es-GT"/>
        </a:p>
      </dgm:t>
    </dgm:pt>
    <dgm:pt modelId="{CCAA82C2-B653-4AB6-A165-9B4D9AEF6547}" type="sibTrans" cxnId="{E70B0A98-8D54-4800-B372-7396407A2A1E}">
      <dgm:prSet/>
      <dgm:spPr/>
      <dgm:t>
        <a:bodyPr/>
        <a:lstStyle/>
        <a:p>
          <a:endParaRPr lang="es-GT"/>
        </a:p>
      </dgm:t>
    </dgm:pt>
    <dgm:pt modelId="{A2FE5F48-8C73-45DB-98A5-9576828099B9}">
      <dgm:prSet phldrT="[Texto]" phldr="0" custT="0"/>
      <dgm:spPr/>
      <dgm:t>
        <a:bodyPr vert="horz" wrap="square"/>
        <a:lstStyle/>
        <a:p>
          <a:pPr>
            <a:lnSpc>
              <a:spcPct val="100000"/>
            </a:lnSpc>
            <a:spcBef>
              <a:spcPct val="0"/>
            </a:spcBef>
            <a:spcAft>
              <a:spcPct val="35000"/>
            </a:spcAft>
          </a:pPr>
          <a:r>
            <a:rPr lang="es-GT" dirty="0" err="1"/>
            <a:t>Neuromotor</a:t>
          </a:r>
        </a:p>
      </dgm:t>
    </dgm:pt>
    <dgm:pt modelId="{E14E4B22-FA13-4313-A4B7-D0609CC57895}" type="parTrans" cxnId="{E07572E5-2D6E-4234-A811-2C9053CCC8B1}">
      <dgm:prSet/>
      <dgm:spPr/>
      <dgm:t>
        <a:bodyPr/>
        <a:lstStyle/>
        <a:p>
          <a:endParaRPr lang="es-GT"/>
        </a:p>
      </dgm:t>
    </dgm:pt>
    <dgm:pt modelId="{537D4DD1-8CE1-461B-9EA2-C1CDDA4597D8}" type="sibTrans" cxnId="{E07572E5-2D6E-4234-A811-2C9053CCC8B1}">
      <dgm:prSet/>
      <dgm:spPr/>
      <dgm:t>
        <a:bodyPr/>
        <a:lstStyle/>
        <a:p>
          <a:endParaRPr lang="es-GT"/>
        </a:p>
      </dgm:t>
    </dgm:pt>
    <dgm:pt modelId="{439BEF07-0512-42EF-B862-320E009870EE}">
      <dgm:prSet phldrT="[Texto]" phldr="0" custT="1"/>
      <dgm:spPr/>
      <dgm:t>
        <a:bodyPr vert="horz" wrap="square"/>
        <a:lstStyle/>
        <a:p>
          <a:pPr>
            <a:lnSpc>
              <a:spcPct val="100000"/>
            </a:lnSpc>
            <a:spcBef>
              <a:spcPct val="0"/>
            </a:spcBef>
            <a:spcAft>
              <a:spcPct val="20000"/>
            </a:spcAft>
          </a:pPr>
          <a:r>
            <a:rPr lang="es-GT" sz="2400" dirty="0"/>
            <a:t>Alterations caused by damage to the central nervous system before it completes its development.</a:t>
          </a:r>
        </a:p>
      </dgm:t>
    </dgm:pt>
    <dgm:pt modelId="{6C779973-DCBF-4EC9-A664-5AD7E5EED9B6}" type="parTrans" cxnId="{FB8070C4-E676-485D-B0D0-A0F51A382F81}">
      <dgm:prSet/>
      <dgm:spPr/>
      <dgm:t>
        <a:bodyPr/>
        <a:lstStyle/>
        <a:p>
          <a:endParaRPr lang="es-GT"/>
        </a:p>
      </dgm:t>
    </dgm:pt>
    <dgm:pt modelId="{C9C770A0-D301-44C9-BD3C-DD043D1DD70B}" type="sibTrans" cxnId="{FB8070C4-E676-485D-B0D0-A0F51A382F81}">
      <dgm:prSet/>
      <dgm:spPr/>
      <dgm:t>
        <a:bodyPr/>
        <a:lstStyle/>
        <a:p>
          <a:endParaRPr lang="es-GT"/>
        </a:p>
      </dgm:t>
    </dgm:pt>
    <dgm:pt modelId="{CB28711F-297A-470A-A709-74460CEA4A9B}" type="pres">
      <dgm:prSet presAssocID="{3220DC0C-0421-4EC2-B143-E9C308FE902F}" presName="linear" presStyleCnt="0">
        <dgm:presLayoutVars>
          <dgm:animLvl val="lvl"/>
          <dgm:resizeHandles val="exact"/>
        </dgm:presLayoutVars>
      </dgm:prSet>
      <dgm:spPr/>
    </dgm:pt>
    <dgm:pt modelId="{1007132E-2358-4A36-91A1-EFD38C81915A}" type="pres">
      <dgm:prSet presAssocID="{B577C7AF-2DE5-4333-B35B-92BE416578C4}" presName="parentText" presStyleLbl="node1" presStyleIdx="0" presStyleCnt="2">
        <dgm:presLayoutVars>
          <dgm:chMax val="0"/>
          <dgm:bulletEnabled val="1"/>
        </dgm:presLayoutVars>
      </dgm:prSet>
      <dgm:spPr/>
    </dgm:pt>
    <dgm:pt modelId="{E740D16B-A6DA-4E08-91AA-D798BE4D57D8}" type="pres">
      <dgm:prSet presAssocID="{B577C7AF-2DE5-4333-B35B-92BE416578C4}" presName="childText" presStyleLbl="revTx" presStyleIdx="0" presStyleCnt="2">
        <dgm:presLayoutVars>
          <dgm:bulletEnabled val="1"/>
        </dgm:presLayoutVars>
      </dgm:prSet>
      <dgm:spPr/>
    </dgm:pt>
    <dgm:pt modelId="{E8AC02C6-87CE-4FEF-BAD2-2A47FE475BE0}" type="pres">
      <dgm:prSet presAssocID="{A2FE5F48-8C73-45DB-98A5-9576828099B9}" presName="parentText" presStyleLbl="node1" presStyleIdx="1" presStyleCnt="2">
        <dgm:presLayoutVars>
          <dgm:chMax val="0"/>
          <dgm:bulletEnabled val="1"/>
        </dgm:presLayoutVars>
      </dgm:prSet>
      <dgm:spPr/>
    </dgm:pt>
    <dgm:pt modelId="{DC94A7A2-6BED-410C-804F-57AFFF24CA7A}" type="pres">
      <dgm:prSet presAssocID="{A2FE5F48-8C73-45DB-98A5-9576828099B9}" presName="childText" presStyleLbl="revTx" presStyleIdx="1" presStyleCnt="2">
        <dgm:presLayoutVars>
          <dgm:bulletEnabled val="1"/>
        </dgm:presLayoutVars>
      </dgm:prSet>
      <dgm:spPr/>
    </dgm:pt>
  </dgm:ptLst>
  <dgm:cxnLst>
    <dgm:cxn modelId="{FDC83D35-CB58-4F21-8830-D8ACB1C8D5D0}" type="presOf" srcId="{A2FE5F48-8C73-45DB-98A5-9576828099B9}" destId="{E8AC02C6-87CE-4FEF-BAD2-2A47FE475BE0}" srcOrd="0" destOrd="0" presId="urn:microsoft.com/office/officeart/2005/8/layout/vList2#1"/>
    <dgm:cxn modelId="{79CFDD64-CC07-4BC4-B3F6-E2D25F2E2230}" type="presOf" srcId="{B577C7AF-2DE5-4333-B35B-92BE416578C4}" destId="{1007132E-2358-4A36-91A1-EFD38C81915A}" srcOrd="0" destOrd="0" presId="urn:microsoft.com/office/officeart/2005/8/layout/vList2#1"/>
    <dgm:cxn modelId="{DC6B767F-05CF-430B-A1AF-D1FB6D5C62CF}" type="presOf" srcId="{439BEF07-0512-42EF-B862-320E009870EE}" destId="{DC94A7A2-6BED-410C-804F-57AFFF24CA7A}" srcOrd="0" destOrd="0" presId="urn:microsoft.com/office/officeart/2005/8/layout/vList2#1"/>
    <dgm:cxn modelId="{E70B0A98-8D54-4800-B372-7396407A2A1E}" srcId="{B577C7AF-2DE5-4333-B35B-92BE416578C4}" destId="{CE47B10C-10F4-445F-BEEF-761264267DC9}" srcOrd="0" destOrd="0" parTransId="{3C120F37-B0C2-4F4D-8E4B-F7AEDFB6AD0D}" sibTransId="{CCAA82C2-B653-4AB6-A165-9B4D9AEF6547}"/>
    <dgm:cxn modelId="{FB8070C4-E676-485D-B0D0-A0F51A382F81}" srcId="{A2FE5F48-8C73-45DB-98A5-9576828099B9}" destId="{439BEF07-0512-42EF-B862-320E009870EE}" srcOrd="0" destOrd="0" parTransId="{6C779973-DCBF-4EC9-A664-5AD7E5EED9B6}" sibTransId="{C9C770A0-D301-44C9-BD3C-DD043D1DD70B}"/>
    <dgm:cxn modelId="{A9AC24CA-C0BE-475C-AC5D-41C9A017ADA6}" srcId="{3220DC0C-0421-4EC2-B143-E9C308FE902F}" destId="{B577C7AF-2DE5-4333-B35B-92BE416578C4}" srcOrd="0" destOrd="0" parTransId="{1E400691-BB50-49F8-8DB0-57ED28711900}" sibTransId="{A34B6E5C-0CC2-4567-A223-E243FE1BE368}"/>
    <dgm:cxn modelId="{332D54CC-CE98-4668-BB95-01E1A53EB38E}" type="presOf" srcId="{CE47B10C-10F4-445F-BEEF-761264267DC9}" destId="{E740D16B-A6DA-4E08-91AA-D798BE4D57D8}" srcOrd="0" destOrd="0" presId="urn:microsoft.com/office/officeart/2005/8/layout/vList2#1"/>
    <dgm:cxn modelId="{D95D4DD0-EFEE-4BC4-AFD9-38B7B0B7E801}" type="presOf" srcId="{3220DC0C-0421-4EC2-B143-E9C308FE902F}" destId="{CB28711F-297A-470A-A709-74460CEA4A9B}" srcOrd="0" destOrd="0" presId="urn:microsoft.com/office/officeart/2005/8/layout/vList2#1"/>
    <dgm:cxn modelId="{E07572E5-2D6E-4234-A811-2C9053CCC8B1}" srcId="{3220DC0C-0421-4EC2-B143-E9C308FE902F}" destId="{A2FE5F48-8C73-45DB-98A5-9576828099B9}" srcOrd="1" destOrd="0" parTransId="{E14E4B22-FA13-4313-A4B7-D0609CC57895}" sibTransId="{537D4DD1-8CE1-461B-9EA2-C1CDDA4597D8}"/>
    <dgm:cxn modelId="{7322D57A-2805-49A0-A5DF-A9F7CF7527DA}" type="presParOf" srcId="{CB28711F-297A-470A-A709-74460CEA4A9B}" destId="{1007132E-2358-4A36-91A1-EFD38C81915A}" srcOrd="0" destOrd="0" presId="urn:microsoft.com/office/officeart/2005/8/layout/vList2#1"/>
    <dgm:cxn modelId="{C7CEC0A1-D198-465D-AA2C-5B5DED37A5AA}" type="presParOf" srcId="{CB28711F-297A-470A-A709-74460CEA4A9B}" destId="{E740D16B-A6DA-4E08-91AA-D798BE4D57D8}" srcOrd="1" destOrd="0" presId="urn:microsoft.com/office/officeart/2005/8/layout/vList2#1"/>
    <dgm:cxn modelId="{4EEFA93E-1EDD-4179-ABBC-42D6042A4774}" type="presParOf" srcId="{CB28711F-297A-470A-A709-74460CEA4A9B}" destId="{E8AC02C6-87CE-4FEF-BAD2-2A47FE475BE0}" srcOrd="2" destOrd="0" presId="urn:microsoft.com/office/officeart/2005/8/layout/vList2#1"/>
    <dgm:cxn modelId="{5F5DF8DA-054C-4B05-8069-D8783B09BB58}" type="presParOf" srcId="{CB28711F-297A-470A-A709-74460CEA4A9B}" destId="{DC94A7A2-6BED-410C-804F-57AFFF24CA7A}" srcOrd="3" destOrd="0" presId="urn:microsoft.com/office/officeart/2005/8/layout/vList2#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E2657C1-09C6-4DF2-A15B-0D1CC3DB6F17}" type="doc">
      <dgm:prSet loTypeId="urn:microsoft.com/office/officeart/2005/8/layout/vList6" loCatId="list" qsTypeId="urn:microsoft.com/office/officeart/2005/8/quickstyle/simple1#8" qsCatId="simple" csTypeId="urn:microsoft.com/office/officeart/2005/8/colors/accent1_2#6" csCatId="accent1" phldr="1"/>
      <dgm:spPr/>
      <dgm:t>
        <a:bodyPr/>
        <a:lstStyle/>
        <a:p>
          <a:endParaRPr lang="es-GT"/>
        </a:p>
      </dgm:t>
    </dgm:pt>
    <dgm:pt modelId="{12D4A6C4-99FC-48B8-9E80-620C9A657F63}">
      <dgm:prSet phldrT="[Texto]" phldr="0" custT="1"/>
      <dgm:spPr/>
      <dgm:t>
        <a:bodyPr vert="horz" wrap="square"/>
        <a:lstStyle/>
        <a:p>
          <a:pPr>
            <a:lnSpc>
              <a:spcPct val="100000"/>
            </a:lnSpc>
            <a:spcBef>
              <a:spcPct val="0"/>
            </a:spcBef>
            <a:spcAft>
              <a:spcPct val="35000"/>
            </a:spcAft>
          </a:pPr>
          <a:r>
            <a:rPr lang="es-GT" sz="3400" b="1" dirty="0">
              <a:solidFill>
                <a:schemeClr val="bg1"/>
              </a:solidFill>
              <a:sym typeface="+mn-ea"/>
            </a:rPr>
            <a:t>MONOPLEJ</a:t>
          </a:r>
          <a:r>
            <a:rPr lang="en-US" altLang="es-GT" sz="3400" b="1" dirty="0">
              <a:solidFill>
                <a:schemeClr val="bg1"/>
              </a:solidFill>
              <a:sym typeface="+mn-ea"/>
            </a:rPr>
            <a:t>IA</a:t>
          </a:r>
        </a:p>
      </dgm:t>
    </dgm:pt>
    <dgm:pt modelId="{0EB7DE07-2079-4838-B3ED-3BD9DF227B3A}" type="parTrans" cxnId="{0F78B783-A4CA-4FD8-B86C-4661D7FABE83}">
      <dgm:prSet/>
      <dgm:spPr/>
      <dgm:t>
        <a:bodyPr/>
        <a:lstStyle/>
        <a:p>
          <a:endParaRPr lang="es-GT"/>
        </a:p>
      </dgm:t>
    </dgm:pt>
    <dgm:pt modelId="{C9C8FC27-C918-431B-BC9C-71D36BDF46E0}" type="sibTrans" cxnId="{0F78B783-A4CA-4FD8-B86C-4661D7FABE83}">
      <dgm:prSet/>
      <dgm:spPr/>
      <dgm:t>
        <a:bodyPr/>
        <a:lstStyle/>
        <a:p>
          <a:endParaRPr lang="es-GT"/>
        </a:p>
      </dgm:t>
    </dgm:pt>
    <dgm:pt modelId="{D799F6A1-AF11-456E-9D57-50662B9C14D6}">
      <dgm:prSet phldr="0" custT="0"/>
      <dgm:spPr/>
      <dgm:t>
        <a:bodyPr vert="horz" wrap="square"/>
        <a:lstStyle/>
        <a:p>
          <a:pPr>
            <a:lnSpc>
              <a:spcPct val="100000"/>
            </a:lnSpc>
            <a:spcBef>
              <a:spcPct val="0"/>
            </a:spcBef>
            <a:spcAft>
              <a:spcPct val="15000"/>
            </a:spcAft>
          </a:pPr>
          <a:r>
            <a:rPr lang="es-GT" dirty="0"/>
            <a:t>Affects a single limb, arm or leg</a:t>
          </a:r>
        </a:p>
      </dgm:t>
    </dgm:pt>
    <dgm:pt modelId="{EF074C94-A6B9-4FBB-AF9B-733D4F5BC166}" type="parTrans" cxnId="{AF403FEE-1A1E-4065-B0CF-FF1F480E27BC}">
      <dgm:prSet/>
      <dgm:spPr/>
      <dgm:t>
        <a:bodyPr/>
        <a:lstStyle/>
        <a:p>
          <a:endParaRPr lang="es-GT"/>
        </a:p>
      </dgm:t>
    </dgm:pt>
    <dgm:pt modelId="{3161B486-C841-4A08-A9EC-971FB0B47D33}" type="sibTrans" cxnId="{AF403FEE-1A1E-4065-B0CF-FF1F480E27BC}">
      <dgm:prSet/>
      <dgm:spPr/>
      <dgm:t>
        <a:bodyPr/>
        <a:lstStyle/>
        <a:p>
          <a:endParaRPr lang="es-GT"/>
        </a:p>
      </dgm:t>
    </dgm:pt>
    <dgm:pt modelId="{025A8F66-4DAA-41E5-84BE-3EE658DA31CE}">
      <dgm:prSet phldrT="[Texto]" phldr="0" custT="1"/>
      <dgm:spPr/>
      <dgm:t>
        <a:bodyPr vert="horz" wrap="square"/>
        <a:lstStyle/>
        <a:p>
          <a:pPr>
            <a:lnSpc>
              <a:spcPct val="100000"/>
            </a:lnSpc>
            <a:spcBef>
              <a:spcPct val="0"/>
            </a:spcBef>
            <a:spcAft>
              <a:spcPct val="35000"/>
            </a:spcAft>
          </a:pPr>
          <a:r>
            <a:rPr lang="es-GT" sz="3400" b="1" dirty="0"/>
            <a:t>PARAPLEJ</a:t>
          </a:r>
          <a:r>
            <a:rPr lang="en-US" altLang="es-GT" sz="3400" b="1" dirty="0"/>
            <a:t>IA</a:t>
          </a:r>
        </a:p>
      </dgm:t>
    </dgm:pt>
    <dgm:pt modelId="{8EF1628D-3630-4021-ACE5-3A729A8241CD}" type="parTrans" cxnId="{43374E0F-D48F-4DC0-86EC-25C29F31CAD6}">
      <dgm:prSet/>
      <dgm:spPr/>
      <dgm:t>
        <a:bodyPr/>
        <a:lstStyle/>
        <a:p>
          <a:endParaRPr lang="es-GT"/>
        </a:p>
      </dgm:t>
    </dgm:pt>
    <dgm:pt modelId="{B8658C5C-0B9C-49A8-84F6-50788F3D60A1}" type="sibTrans" cxnId="{43374E0F-D48F-4DC0-86EC-25C29F31CAD6}">
      <dgm:prSet/>
      <dgm:spPr/>
      <dgm:t>
        <a:bodyPr/>
        <a:lstStyle/>
        <a:p>
          <a:endParaRPr lang="es-GT"/>
        </a:p>
      </dgm:t>
    </dgm:pt>
    <dgm:pt modelId="{76C42325-7EDE-4301-8507-E1E192C174DE}">
      <dgm:prSet phldrT="[Texto]" phldr="0" custT="0"/>
      <dgm:spPr/>
      <dgm:t>
        <a:bodyPr vert="horz" wrap="square"/>
        <a:lstStyle/>
        <a:p>
          <a:pPr>
            <a:lnSpc>
              <a:spcPct val="100000"/>
            </a:lnSpc>
            <a:spcBef>
              <a:spcPct val="0"/>
            </a:spcBef>
            <a:spcAft>
              <a:spcPct val="15000"/>
            </a:spcAft>
          </a:pPr>
          <a:r>
            <a:rPr lang="es-GT" dirty="0"/>
            <a:t>Affects lower limbs</a:t>
          </a:r>
        </a:p>
      </dgm:t>
    </dgm:pt>
    <dgm:pt modelId="{901CF4D8-B8B3-4858-8872-2AEC8EFA0051}" type="parTrans" cxnId="{57A417F7-09BE-400D-9704-F5092A0F78D8}">
      <dgm:prSet/>
      <dgm:spPr/>
      <dgm:t>
        <a:bodyPr/>
        <a:lstStyle/>
        <a:p>
          <a:endParaRPr lang="es-GT"/>
        </a:p>
      </dgm:t>
    </dgm:pt>
    <dgm:pt modelId="{3893F2B6-F998-4E0E-A625-5D98892E4AD2}" type="sibTrans" cxnId="{57A417F7-09BE-400D-9704-F5092A0F78D8}">
      <dgm:prSet/>
      <dgm:spPr/>
      <dgm:t>
        <a:bodyPr/>
        <a:lstStyle/>
        <a:p>
          <a:endParaRPr lang="es-GT"/>
        </a:p>
      </dgm:t>
    </dgm:pt>
    <dgm:pt modelId="{E99B56A3-ED33-4CA4-8534-95164AFA9B1E}">
      <dgm:prSet phldrT="[Texto]" phldr="0" custT="1"/>
      <dgm:spPr/>
      <dgm:t>
        <a:bodyPr vert="horz" wrap="square"/>
        <a:lstStyle/>
        <a:p>
          <a:pPr>
            <a:lnSpc>
              <a:spcPct val="100000"/>
            </a:lnSpc>
            <a:spcBef>
              <a:spcPct val="0"/>
            </a:spcBef>
            <a:spcAft>
              <a:spcPct val="35000"/>
            </a:spcAft>
          </a:pPr>
          <a:r>
            <a:rPr lang="es-GT" sz="3400" b="1" dirty="0"/>
            <a:t>HEMIPELJ</a:t>
          </a:r>
          <a:r>
            <a:rPr lang="en-US" altLang="es-GT" sz="3400" b="1" dirty="0"/>
            <a:t>IA</a:t>
          </a:r>
        </a:p>
      </dgm:t>
    </dgm:pt>
    <dgm:pt modelId="{0EA2E27C-D3BC-48D7-8350-9F166F6A6972}" type="parTrans" cxnId="{2EFAC5DE-1D84-4FEA-B8E2-516581ECF675}">
      <dgm:prSet/>
      <dgm:spPr/>
      <dgm:t>
        <a:bodyPr/>
        <a:lstStyle/>
        <a:p>
          <a:endParaRPr lang="es-GT"/>
        </a:p>
      </dgm:t>
    </dgm:pt>
    <dgm:pt modelId="{55259379-88A0-4461-A168-EA8DAA8FF7BB}" type="sibTrans" cxnId="{2EFAC5DE-1D84-4FEA-B8E2-516581ECF675}">
      <dgm:prSet/>
      <dgm:spPr/>
      <dgm:t>
        <a:bodyPr/>
        <a:lstStyle/>
        <a:p>
          <a:endParaRPr lang="es-GT"/>
        </a:p>
      </dgm:t>
    </dgm:pt>
    <dgm:pt modelId="{9BC87081-3D2B-4B34-8377-098C9252C139}">
      <dgm:prSet phldr="0" custT="0"/>
      <dgm:spPr/>
      <dgm:t>
        <a:bodyPr vert="horz" wrap="square"/>
        <a:lstStyle/>
        <a:p>
          <a:pPr>
            <a:lnSpc>
              <a:spcPct val="100000"/>
            </a:lnSpc>
            <a:spcBef>
              <a:spcPct val="0"/>
            </a:spcBef>
            <a:spcAft>
              <a:spcPct val="15000"/>
            </a:spcAft>
          </a:pPr>
          <a:r>
            <a:rPr lang="es-GT"/>
            <a:t>Single side of the body, Hemibody</a:t>
          </a:r>
        </a:p>
      </dgm:t>
    </dgm:pt>
    <dgm:pt modelId="{C9A5F25B-C7E8-488F-B4B5-86048454F456}" type="parTrans" cxnId="{386FFEDB-68D6-4BFB-A545-B3347A565477}">
      <dgm:prSet/>
      <dgm:spPr/>
      <dgm:t>
        <a:bodyPr/>
        <a:lstStyle/>
        <a:p>
          <a:endParaRPr lang="es-GT"/>
        </a:p>
      </dgm:t>
    </dgm:pt>
    <dgm:pt modelId="{9D4AE800-44B1-40AD-A1A2-3860AB895420}" type="sibTrans" cxnId="{386FFEDB-68D6-4BFB-A545-B3347A565477}">
      <dgm:prSet/>
      <dgm:spPr/>
      <dgm:t>
        <a:bodyPr/>
        <a:lstStyle/>
        <a:p>
          <a:endParaRPr lang="es-GT"/>
        </a:p>
      </dgm:t>
    </dgm:pt>
    <dgm:pt modelId="{73CEFE99-A889-4E3B-BE4C-D2E2C3CC2FF0}">
      <dgm:prSet phldrT="[Texto]" phldr="0" custT="1"/>
      <dgm:spPr/>
      <dgm:t>
        <a:bodyPr vert="horz" wrap="square"/>
        <a:lstStyle/>
        <a:p>
          <a:pPr>
            <a:lnSpc>
              <a:spcPct val="100000"/>
            </a:lnSpc>
            <a:spcBef>
              <a:spcPct val="0"/>
            </a:spcBef>
            <a:spcAft>
              <a:spcPct val="35000"/>
            </a:spcAft>
          </a:pPr>
          <a:r>
            <a:rPr lang="es-GT" sz="3400" b="1" dirty="0"/>
            <a:t>DIPLEJ</a:t>
          </a:r>
          <a:r>
            <a:rPr lang="en-US" altLang="es-GT" sz="3400" b="1" dirty="0"/>
            <a:t>IA</a:t>
          </a:r>
        </a:p>
      </dgm:t>
    </dgm:pt>
    <dgm:pt modelId="{B896A879-8FE1-451F-8D9E-2D025AFB6E39}" type="parTrans" cxnId="{26FAFEAD-31F2-4B59-AA8C-69CDE330E231}">
      <dgm:prSet/>
      <dgm:spPr/>
      <dgm:t>
        <a:bodyPr/>
        <a:lstStyle/>
        <a:p>
          <a:endParaRPr lang="es-GT"/>
        </a:p>
      </dgm:t>
    </dgm:pt>
    <dgm:pt modelId="{4E4225EB-B0EE-4529-9203-6FE821A670BB}" type="sibTrans" cxnId="{26FAFEAD-31F2-4B59-AA8C-69CDE330E231}">
      <dgm:prSet/>
      <dgm:spPr/>
      <dgm:t>
        <a:bodyPr/>
        <a:lstStyle/>
        <a:p>
          <a:endParaRPr lang="es-GT"/>
        </a:p>
      </dgm:t>
    </dgm:pt>
    <dgm:pt modelId="{DA9DE8C5-270E-4373-8761-4800FFC2D207}">
      <dgm:prSet phldr="0" custT="0"/>
      <dgm:spPr/>
      <dgm:t>
        <a:bodyPr vert="horz" wrap="square"/>
        <a:lstStyle/>
        <a:p>
          <a:pPr>
            <a:lnSpc>
              <a:spcPct val="100000"/>
            </a:lnSpc>
            <a:spcBef>
              <a:spcPct val="0"/>
            </a:spcBef>
            <a:spcAft>
              <a:spcPct val="15000"/>
            </a:spcAft>
          </a:pPr>
          <a:r>
            <a:rPr lang="es-GT" dirty="0"/>
            <a:t>Affects four extremities with predominance in the lower extremities.</a:t>
          </a:r>
        </a:p>
      </dgm:t>
    </dgm:pt>
    <dgm:pt modelId="{0E8BF992-90C7-4B9E-AA15-77EB2C53AB58}" type="parTrans" cxnId="{901915FA-81A2-4134-8124-FACBC7DDC3CB}">
      <dgm:prSet/>
      <dgm:spPr/>
      <dgm:t>
        <a:bodyPr/>
        <a:lstStyle/>
        <a:p>
          <a:endParaRPr lang="es-GT"/>
        </a:p>
      </dgm:t>
    </dgm:pt>
    <dgm:pt modelId="{EAB0E725-9AA9-4BCF-A294-FEF1AB0FC259}" type="sibTrans" cxnId="{901915FA-81A2-4134-8124-FACBC7DDC3CB}">
      <dgm:prSet/>
      <dgm:spPr/>
      <dgm:t>
        <a:bodyPr/>
        <a:lstStyle/>
        <a:p>
          <a:endParaRPr lang="es-GT"/>
        </a:p>
      </dgm:t>
    </dgm:pt>
    <dgm:pt modelId="{1C4EC207-FAF6-45F2-AC43-AF234ED9E592}">
      <dgm:prSet phldrT="[Texto]" phldr="0" custT="1"/>
      <dgm:spPr/>
      <dgm:t>
        <a:bodyPr vert="horz" wrap="square"/>
        <a:lstStyle/>
        <a:p>
          <a:pPr>
            <a:lnSpc>
              <a:spcPct val="100000"/>
            </a:lnSpc>
            <a:spcBef>
              <a:spcPct val="0"/>
            </a:spcBef>
            <a:spcAft>
              <a:spcPct val="35000"/>
            </a:spcAft>
          </a:pPr>
          <a:r>
            <a:rPr lang="es-GT" sz="3400" b="1" dirty="0"/>
            <a:t>TRIPLEJ</a:t>
          </a:r>
          <a:r>
            <a:rPr lang="en-US" altLang="es-GT" sz="3400" b="1" dirty="0"/>
            <a:t>IA</a:t>
          </a:r>
        </a:p>
      </dgm:t>
    </dgm:pt>
    <dgm:pt modelId="{AF2EF2D6-C755-4940-9F8E-01DC46987167}" type="parTrans" cxnId="{749A5C90-3021-410C-9812-8AA56FF2BF80}">
      <dgm:prSet/>
      <dgm:spPr/>
      <dgm:t>
        <a:bodyPr/>
        <a:lstStyle/>
        <a:p>
          <a:endParaRPr lang="es-GT"/>
        </a:p>
      </dgm:t>
    </dgm:pt>
    <dgm:pt modelId="{9DEB4EF4-4D30-48CA-9932-14556EE0EE1E}" type="sibTrans" cxnId="{749A5C90-3021-410C-9812-8AA56FF2BF80}">
      <dgm:prSet/>
      <dgm:spPr/>
      <dgm:t>
        <a:bodyPr/>
        <a:lstStyle/>
        <a:p>
          <a:endParaRPr lang="es-GT"/>
        </a:p>
      </dgm:t>
    </dgm:pt>
    <dgm:pt modelId="{61035C48-55CE-438A-BF2B-B92395A32AB0}">
      <dgm:prSet phldr="0" custT="0"/>
      <dgm:spPr/>
      <dgm:t>
        <a:bodyPr vert="horz" wrap="square"/>
        <a:lstStyle/>
        <a:p>
          <a:pPr>
            <a:lnSpc>
              <a:spcPct val="100000"/>
            </a:lnSpc>
            <a:spcBef>
              <a:spcPct val="0"/>
            </a:spcBef>
            <a:spcAft>
              <a:spcPct val="15000"/>
            </a:spcAft>
          </a:pPr>
          <a:r>
            <a:rPr lang="es-GT" dirty="0"/>
            <a:t>Affection of lower extremities and one upper extremity</a:t>
          </a:r>
        </a:p>
      </dgm:t>
    </dgm:pt>
    <dgm:pt modelId="{B04BC091-1BA7-4F55-9F6D-327753DEBEAC}" type="parTrans" cxnId="{2D63B0AE-A161-4B4F-9B00-F7EF0C963C5E}">
      <dgm:prSet/>
      <dgm:spPr/>
      <dgm:t>
        <a:bodyPr/>
        <a:lstStyle/>
        <a:p>
          <a:endParaRPr lang="es-GT"/>
        </a:p>
      </dgm:t>
    </dgm:pt>
    <dgm:pt modelId="{3BA13AAF-8689-4DBC-96B2-EC7BBBCF62D7}" type="sibTrans" cxnId="{2D63B0AE-A161-4B4F-9B00-F7EF0C963C5E}">
      <dgm:prSet/>
      <dgm:spPr/>
      <dgm:t>
        <a:bodyPr/>
        <a:lstStyle/>
        <a:p>
          <a:endParaRPr lang="es-GT"/>
        </a:p>
      </dgm:t>
    </dgm:pt>
    <dgm:pt modelId="{4A982C63-44F0-4108-80FA-26E96B011F5A}">
      <dgm:prSet phldrT="[Texto]" phldr="0" custT="1"/>
      <dgm:spPr/>
      <dgm:t>
        <a:bodyPr vert="horz" wrap="square"/>
        <a:lstStyle/>
        <a:p>
          <a:pPr>
            <a:lnSpc>
              <a:spcPct val="100000"/>
            </a:lnSpc>
            <a:spcBef>
              <a:spcPct val="0"/>
            </a:spcBef>
            <a:spcAft>
              <a:spcPct val="35000"/>
            </a:spcAft>
          </a:pPr>
          <a:r>
            <a:rPr lang="es-GT" sz="3400" b="1" dirty="0"/>
            <a:t>QUADRIPLEJIA</a:t>
          </a:r>
        </a:p>
      </dgm:t>
    </dgm:pt>
    <dgm:pt modelId="{59B03916-AD01-4B0E-AB71-661415703BD5}" type="parTrans" cxnId="{65E14E14-1ED3-4D0D-8A3C-A9230B7450DF}">
      <dgm:prSet/>
      <dgm:spPr/>
      <dgm:t>
        <a:bodyPr/>
        <a:lstStyle/>
        <a:p>
          <a:endParaRPr lang="es-GT"/>
        </a:p>
      </dgm:t>
    </dgm:pt>
    <dgm:pt modelId="{7F3B18AF-8F90-4F93-8012-AF53D8543C32}" type="sibTrans" cxnId="{65E14E14-1ED3-4D0D-8A3C-A9230B7450DF}">
      <dgm:prSet/>
      <dgm:spPr/>
      <dgm:t>
        <a:bodyPr/>
        <a:lstStyle/>
        <a:p>
          <a:endParaRPr lang="es-GT"/>
        </a:p>
      </dgm:t>
    </dgm:pt>
    <dgm:pt modelId="{C5D882D4-CA3F-4796-B3CD-D9E1B77292AB}">
      <dgm:prSet phldr="0" custT="0"/>
      <dgm:spPr/>
      <dgm:t>
        <a:bodyPr vert="horz" wrap="square"/>
        <a:lstStyle/>
        <a:p>
          <a:pPr>
            <a:lnSpc>
              <a:spcPct val="100000"/>
            </a:lnSpc>
            <a:spcBef>
              <a:spcPct val="0"/>
            </a:spcBef>
            <a:spcAft>
              <a:spcPct val="15000"/>
            </a:spcAft>
          </a:pPr>
          <a:r>
            <a:rPr lang="es-GT" dirty="0"/>
            <a:t>Affected all four members</a:t>
          </a:r>
        </a:p>
      </dgm:t>
    </dgm:pt>
    <dgm:pt modelId="{AA268421-7E75-4E90-9F71-A09C42522A1E}" type="parTrans" cxnId="{8DA5D66D-01C3-45AF-B83C-9FFA530BDBC7}">
      <dgm:prSet/>
      <dgm:spPr/>
      <dgm:t>
        <a:bodyPr/>
        <a:lstStyle/>
        <a:p>
          <a:endParaRPr lang="es-GT"/>
        </a:p>
      </dgm:t>
    </dgm:pt>
    <dgm:pt modelId="{811612BE-1484-42F0-A35D-040E31490356}" type="sibTrans" cxnId="{8DA5D66D-01C3-45AF-B83C-9FFA530BDBC7}">
      <dgm:prSet/>
      <dgm:spPr/>
      <dgm:t>
        <a:bodyPr/>
        <a:lstStyle/>
        <a:p>
          <a:endParaRPr lang="es-GT"/>
        </a:p>
      </dgm:t>
    </dgm:pt>
    <dgm:pt modelId="{169D986B-EF9C-4923-BBF6-51834E28E8FA}">
      <dgm:prSet phldrT="[Texto]" phldr="0" custT="1"/>
      <dgm:spPr/>
      <dgm:t>
        <a:bodyPr vert="horz" wrap="square"/>
        <a:lstStyle/>
        <a:p>
          <a:pPr>
            <a:lnSpc>
              <a:spcPct val="100000"/>
            </a:lnSpc>
            <a:spcBef>
              <a:spcPct val="0"/>
            </a:spcBef>
            <a:spcAft>
              <a:spcPct val="35000"/>
            </a:spcAft>
          </a:pPr>
          <a:r>
            <a:rPr lang="es-GT" sz="3400" b="1" dirty="0"/>
            <a:t>TETRAPLEJIA</a:t>
          </a:r>
        </a:p>
      </dgm:t>
    </dgm:pt>
    <dgm:pt modelId="{F237747F-27F5-4D27-981D-F6F9DA553B66}" type="parTrans" cxnId="{1E8717CC-FDE0-4842-8A21-F2119C57B64D}">
      <dgm:prSet/>
      <dgm:spPr/>
      <dgm:t>
        <a:bodyPr/>
        <a:lstStyle/>
        <a:p>
          <a:endParaRPr lang="es-GT"/>
        </a:p>
      </dgm:t>
    </dgm:pt>
    <dgm:pt modelId="{81D41D61-E4FF-47FF-895D-35030BA8E25B}" type="sibTrans" cxnId="{1E8717CC-FDE0-4842-8A21-F2119C57B64D}">
      <dgm:prSet/>
      <dgm:spPr/>
      <dgm:t>
        <a:bodyPr/>
        <a:lstStyle/>
        <a:p>
          <a:endParaRPr lang="es-GT"/>
        </a:p>
      </dgm:t>
    </dgm:pt>
    <dgm:pt modelId="{7C25DB19-19E3-4B32-BF69-8016CC4C733E}">
      <dgm:prSet phldr="0" custT="0"/>
      <dgm:spPr/>
      <dgm:t>
        <a:bodyPr vert="horz" wrap="square"/>
        <a:lstStyle/>
        <a:p>
          <a:pPr>
            <a:lnSpc>
              <a:spcPct val="100000"/>
            </a:lnSpc>
            <a:spcBef>
              <a:spcPct val="0"/>
            </a:spcBef>
            <a:spcAft>
              <a:spcPct val="15000"/>
            </a:spcAft>
          </a:pPr>
          <a:r>
            <a:rPr lang="es-GT" dirty="0"/>
            <a:t>Global involvement including trunk and extremities with predominance in upper limbs.</a:t>
          </a:r>
        </a:p>
      </dgm:t>
    </dgm:pt>
    <dgm:pt modelId="{9F593A98-47F6-449B-9367-ED8A4FE5E10F}" type="parTrans" cxnId="{E2F57B61-C20C-4FC4-8E39-5D861F046955}">
      <dgm:prSet/>
      <dgm:spPr/>
      <dgm:t>
        <a:bodyPr/>
        <a:lstStyle/>
        <a:p>
          <a:endParaRPr lang="es-GT"/>
        </a:p>
      </dgm:t>
    </dgm:pt>
    <dgm:pt modelId="{D93AF6BA-0F36-490E-B275-B14AA026CBA5}" type="sibTrans" cxnId="{E2F57B61-C20C-4FC4-8E39-5D861F046955}">
      <dgm:prSet/>
      <dgm:spPr/>
      <dgm:t>
        <a:bodyPr/>
        <a:lstStyle/>
        <a:p>
          <a:endParaRPr lang="es-GT"/>
        </a:p>
      </dgm:t>
    </dgm:pt>
    <dgm:pt modelId="{4B148638-3A48-46E5-8E61-4F5FCF1EE478}" type="pres">
      <dgm:prSet presAssocID="{DE2657C1-09C6-4DF2-A15B-0D1CC3DB6F17}" presName="Name0" presStyleCnt="0">
        <dgm:presLayoutVars>
          <dgm:dir/>
          <dgm:animLvl val="lvl"/>
          <dgm:resizeHandles/>
        </dgm:presLayoutVars>
      </dgm:prSet>
      <dgm:spPr/>
    </dgm:pt>
    <dgm:pt modelId="{436BC8A4-BCC4-48F8-BEA8-F2B95FF18E7F}" type="pres">
      <dgm:prSet presAssocID="{12D4A6C4-99FC-48B8-9E80-620C9A657F63}" presName="linNode" presStyleCnt="0"/>
      <dgm:spPr/>
    </dgm:pt>
    <dgm:pt modelId="{FCE39978-868E-49B1-866F-1A5DD491A9C8}" type="pres">
      <dgm:prSet presAssocID="{12D4A6C4-99FC-48B8-9E80-620C9A657F63}" presName="parentShp" presStyleLbl="node1" presStyleIdx="0" presStyleCnt="7">
        <dgm:presLayoutVars>
          <dgm:bulletEnabled val="1"/>
        </dgm:presLayoutVars>
      </dgm:prSet>
      <dgm:spPr/>
    </dgm:pt>
    <dgm:pt modelId="{3936E075-5BF1-4F84-9C59-06FD12C5942A}" type="pres">
      <dgm:prSet presAssocID="{12D4A6C4-99FC-48B8-9E80-620C9A657F63}" presName="childShp" presStyleLbl="bgAccFollowNode1" presStyleIdx="0" presStyleCnt="7">
        <dgm:presLayoutVars>
          <dgm:bulletEnabled val="1"/>
        </dgm:presLayoutVars>
      </dgm:prSet>
      <dgm:spPr/>
    </dgm:pt>
    <dgm:pt modelId="{3F822274-03F5-44F7-A584-C8BA17FDD651}" type="pres">
      <dgm:prSet presAssocID="{C9C8FC27-C918-431B-BC9C-71D36BDF46E0}" presName="spacing" presStyleCnt="0"/>
      <dgm:spPr/>
    </dgm:pt>
    <dgm:pt modelId="{786CF5F5-8FDD-4B3F-9C7B-42B1295A6F7C}" type="pres">
      <dgm:prSet presAssocID="{025A8F66-4DAA-41E5-84BE-3EE658DA31CE}" presName="linNode" presStyleCnt="0"/>
      <dgm:spPr/>
    </dgm:pt>
    <dgm:pt modelId="{071E3FC9-E62A-430B-BD62-27EC749E8E7E}" type="pres">
      <dgm:prSet presAssocID="{025A8F66-4DAA-41E5-84BE-3EE658DA31CE}" presName="parentShp" presStyleLbl="node1" presStyleIdx="1" presStyleCnt="7">
        <dgm:presLayoutVars>
          <dgm:bulletEnabled val="1"/>
        </dgm:presLayoutVars>
      </dgm:prSet>
      <dgm:spPr/>
    </dgm:pt>
    <dgm:pt modelId="{FC843534-7330-4962-A6F7-1B9648B3CCFD}" type="pres">
      <dgm:prSet presAssocID="{025A8F66-4DAA-41E5-84BE-3EE658DA31CE}" presName="childShp" presStyleLbl="bgAccFollowNode1" presStyleIdx="1" presStyleCnt="7">
        <dgm:presLayoutVars>
          <dgm:bulletEnabled val="1"/>
        </dgm:presLayoutVars>
      </dgm:prSet>
      <dgm:spPr/>
    </dgm:pt>
    <dgm:pt modelId="{9C034828-970D-455A-AE64-DD9504562C16}" type="pres">
      <dgm:prSet presAssocID="{B8658C5C-0B9C-49A8-84F6-50788F3D60A1}" presName="spacing" presStyleCnt="0"/>
      <dgm:spPr/>
    </dgm:pt>
    <dgm:pt modelId="{2A0E1DA8-D111-4223-88B7-93F462DBE17D}" type="pres">
      <dgm:prSet presAssocID="{E99B56A3-ED33-4CA4-8534-95164AFA9B1E}" presName="linNode" presStyleCnt="0"/>
      <dgm:spPr/>
    </dgm:pt>
    <dgm:pt modelId="{1822725D-4A7A-43DC-9C18-C457CDE07129}" type="pres">
      <dgm:prSet presAssocID="{E99B56A3-ED33-4CA4-8534-95164AFA9B1E}" presName="parentShp" presStyleLbl="node1" presStyleIdx="2" presStyleCnt="7">
        <dgm:presLayoutVars>
          <dgm:bulletEnabled val="1"/>
        </dgm:presLayoutVars>
      </dgm:prSet>
      <dgm:spPr/>
    </dgm:pt>
    <dgm:pt modelId="{757893E7-0D87-436C-8C00-651980133B2A}" type="pres">
      <dgm:prSet presAssocID="{E99B56A3-ED33-4CA4-8534-95164AFA9B1E}" presName="childShp" presStyleLbl="bgAccFollowNode1" presStyleIdx="2" presStyleCnt="7">
        <dgm:presLayoutVars>
          <dgm:bulletEnabled val="1"/>
        </dgm:presLayoutVars>
      </dgm:prSet>
      <dgm:spPr/>
    </dgm:pt>
    <dgm:pt modelId="{E43D8CC4-AF0C-44A1-9E2C-69DDBD0E6C79}" type="pres">
      <dgm:prSet presAssocID="{55259379-88A0-4461-A168-EA8DAA8FF7BB}" presName="spacing" presStyleCnt="0"/>
      <dgm:spPr/>
    </dgm:pt>
    <dgm:pt modelId="{9ACED8AB-D7EF-457D-B124-F77FE4D476B5}" type="pres">
      <dgm:prSet presAssocID="{73CEFE99-A889-4E3B-BE4C-D2E2C3CC2FF0}" presName="linNode" presStyleCnt="0"/>
      <dgm:spPr/>
    </dgm:pt>
    <dgm:pt modelId="{0C5860D9-072A-4995-87C6-EFB6F859EDD4}" type="pres">
      <dgm:prSet presAssocID="{73CEFE99-A889-4E3B-BE4C-D2E2C3CC2FF0}" presName="parentShp" presStyleLbl="node1" presStyleIdx="3" presStyleCnt="7">
        <dgm:presLayoutVars>
          <dgm:bulletEnabled val="1"/>
        </dgm:presLayoutVars>
      </dgm:prSet>
      <dgm:spPr/>
    </dgm:pt>
    <dgm:pt modelId="{31A9E82C-0E3D-4E91-8E4D-E020E1FA2CD1}" type="pres">
      <dgm:prSet presAssocID="{73CEFE99-A889-4E3B-BE4C-D2E2C3CC2FF0}" presName="childShp" presStyleLbl="bgAccFollowNode1" presStyleIdx="3" presStyleCnt="7">
        <dgm:presLayoutVars>
          <dgm:bulletEnabled val="1"/>
        </dgm:presLayoutVars>
      </dgm:prSet>
      <dgm:spPr/>
    </dgm:pt>
    <dgm:pt modelId="{944C73FC-6239-4593-AB8D-78DE868D1F62}" type="pres">
      <dgm:prSet presAssocID="{4E4225EB-B0EE-4529-9203-6FE821A670BB}" presName="spacing" presStyleCnt="0"/>
      <dgm:spPr/>
    </dgm:pt>
    <dgm:pt modelId="{D69573F7-CFB9-4E53-A7DC-7CB1B473394A}" type="pres">
      <dgm:prSet presAssocID="{1C4EC207-FAF6-45F2-AC43-AF234ED9E592}" presName="linNode" presStyleCnt="0"/>
      <dgm:spPr/>
    </dgm:pt>
    <dgm:pt modelId="{43FBF36F-1729-488E-B04C-60437B38BB44}" type="pres">
      <dgm:prSet presAssocID="{1C4EC207-FAF6-45F2-AC43-AF234ED9E592}" presName="parentShp" presStyleLbl="node1" presStyleIdx="4" presStyleCnt="7">
        <dgm:presLayoutVars>
          <dgm:bulletEnabled val="1"/>
        </dgm:presLayoutVars>
      </dgm:prSet>
      <dgm:spPr/>
    </dgm:pt>
    <dgm:pt modelId="{A67CF804-1542-450A-9AC0-E4965478EEE2}" type="pres">
      <dgm:prSet presAssocID="{1C4EC207-FAF6-45F2-AC43-AF234ED9E592}" presName="childShp" presStyleLbl="bgAccFollowNode1" presStyleIdx="4" presStyleCnt="7">
        <dgm:presLayoutVars>
          <dgm:bulletEnabled val="1"/>
        </dgm:presLayoutVars>
      </dgm:prSet>
      <dgm:spPr/>
    </dgm:pt>
    <dgm:pt modelId="{47042C39-1FC7-4FF6-A0B8-46A6F79FB98C}" type="pres">
      <dgm:prSet presAssocID="{9DEB4EF4-4D30-48CA-9932-14556EE0EE1E}" presName="spacing" presStyleCnt="0"/>
      <dgm:spPr/>
    </dgm:pt>
    <dgm:pt modelId="{02FA4AB3-2C96-4388-8605-D8051AC53762}" type="pres">
      <dgm:prSet presAssocID="{4A982C63-44F0-4108-80FA-26E96B011F5A}" presName="linNode" presStyleCnt="0"/>
      <dgm:spPr/>
    </dgm:pt>
    <dgm:pt modelId="{F2EC93F5-A230-4DB5-84AC-1C410D607B23}" type="pres">
      <dgm:prSet presAssocID="{4A982C63-44F0-4108-80FA-26E96B011F5A}" presName="parentShp" presStyleLbl="node1" presStyleIdx="5" presStyleCnt="7">
        <dgm:presLayoutVars>
          <dgm:bulletEnabled val="1"/>
        </dgm:presLayoutVars>
      </dgm:prSet>
      <dgm:spPr/>
    </dgm:pt>
    <dgm:pt modelId="{8A8318B1-1F66-4B79-ACA9-71CB7A1BDCCC}" type="pres">
      <dgm:prSet presAssocID="{4A982C63-44F0-4108-80FA-26E96B011F5A}" presName="childShp" presStyleLbl="bgAccFollowNode1" presStyleIdx="5" presStyleCnt="7">
        <dgm:presLayoutVars>
          <dgm:bulletEnabled val="1"/>
        </dgm:presLayoutVars>
      </dgm:prSet>
      <dgm:spPr/>
    </dgm:pt>
    <dgm:pt modelId="{CCFEFEA9-091D-418E-9703-8ED4A4C5EE5F}" type="pres">
      <dgm:prSet presAssocID="{7F3B18AF-8F90-4F93-8012-AF53D8543C32}" presName="spacing" presStyleCnt="0"/>
      <dgm:spPr/>
    </dgm:pt>
    <dgm:pt modelId="{20B7867E-5655-409A-877D-44DD5A9D41C8}" type="pres">
      <dgm:prSet presAssocID="{169D986B-EF9C-4923-BBF6-51834E28E8FA}" presName="linNode" presStyleCnt="0"/>
      <dgm:spPr/>
    </dgm:pt>
    <dgm:pt modelId="{D4382F09-3A36-4867-BB48-1BD692AE6F96}" type="pres">
      <dgm:prSet presAssocID="{169D986B-EF9C-4923-BBF6-51834E28E8FA}" presName="parentShp" presStyleLbl="node1" presStyleIdx="6" presStyleCnt="7">
        <dgm:presLayoutVars>
          <dgm:bulletEnabled val="1"/>
        </dgm:presLayoutVars>
      </dgm:prSet>
      <dgm:spPr/>
    </dgm:pt>
    <dgm:pt modelId="{369B319E-A25F-45E9-A531-0AD3B256189E}" type="pres">
      <dgm:prSet presAssocID="{169D986B-EF9C-4923-BBF6-51834E28E8FA}" presName="childShp" presStyleLbl="bgAccFollowNode1" presStyleIdx="6" presStyleCnt="7">
        <dgm:presLayoutVars>
          <dgm:bulletEnabled val="1"/>
        </dgm:presLayoutVars>
      </dgm:prSet>
      <dgm:spPr/>
    </dgm:pt>
  </dgm:ptLst>
  <dgm:cxnLst>
    <dgm:cxn modelId="{609E2207-6276-4134-B0E9-A66D78765A33}" type="presOf" srcId="{9BC87081-3D2B-4B34-8377-098C9252C139}" destId="{757893E7-0D87-436C-8C00-651980133B2A}" srcOrd="0" destOrd="0" presId="urn:microsoft.com/office/officeart/2005/8/layout/vList6"/>
    <dgm:cxn modelId="{43374E0F-D48F-4DC0-86EC-25C29F31CAD6}" srcId="{DE2657C1-09C6-4DF2-A15B-0D1CC3DB6F17}" destId="{025A8F66-4DAA-41E5-84BE-3EE658DA31CE}" srcOrd="1" destOrd="0" parTransId="{8EF1628D-3630-4021-ACE5-3A729A8241CD}" sibTransId="{B8658C5C-0B9C-49A8-84F6-50788F3D60A1}"/>
    <dgm:cxn modelId="{8AD54A12-F24C-4EA8-A7D4-83E660CF75BA}" type="presOf" srcId="{12D4A6C4-99FC-48B8-9E80-620C9A657F63}" destId="{FCE39978-868E-49B1-866F-1A5DD491A9C8}" srcOrd="0" destOrd="0" presId="urn:microsoft.com/office/officeart/2005/8/layout/vList6"/>
    <dgm:cxn modelId="{65E14E14-1ED3-4D0D-8A3C-A9230B7450DF}" srcId="{DE2657C1-09C6-4DF2-A15B-0D1CC3DB6F17}" destId="{4A982C63-44F0-4108-80FA-26E96B011F5A}" srcOrd="5" destOrd="0" parTransId="{59B03916-AD01-4B0E-AB71-661415703BD5}" sibTransId="{7F3B18AF-8F90-4F93-8012-AF53D8543C32}"/>
    <dgm:cxn modelId="{57740021-1188-47D3-AB3C-372D3E307BDC}" type="presOf" srcId="{C5D882D4-CA3F-4796-B3CD-D9E1B77292AB}" destId="{8A8318B1-1F66-4B79-ACA9-71CB7A1BDCCC}" srcOrd="0" destOrd="0" presId="urn:microsoft.com/office/officeart/2005/8/layout/vList6"/>
    <dgm:cxn modelId="{F660AE44-F90B-4583-9DE6-0DF6DF5B3925}" type="presOf" srcId="{025A8F66-4DAA-41E5-84BE-3EE658DA31CE}" destId="{071E3FC9-E62A-430B-BD62-27EC749E8E7E}" srcOrd="0" destOrd="0" presId="urn:microsoft.com/office/officeart/2005/8/layout/vList6"/>
    <dgm:cxn modelId="{4A835253-F4AC-42E2-AD71-902A7724789B}" type="presOf" srcId="{61035C48-55CE-438A-BF2B-B92395A32AB0}" destId="{A67CF804-1542-450A-9AC0-E4965478EEE2}" srcOrd="0" destOrd="0" presId="urn:microsoft.com/office/officeart/2005/8/layout/vList6"/>
    <dgm:cxn modelId="{E2F57B61-C20C-4FC4-8E39-5D861F046955}" srcId="{169D986B-EF9C-4923-BBF6-51834E28E8FA}" destId="{7C25DB19-19E3-4B32-BF69-8016CC4C733E}" srcOrd="0" destOrd="0" parTransId="{9F593A98-47F6-449B-9367-ED8A4FE5E10F}" sibTransId="{D93AF6BA-0F36-490E-B275-B14AA026CBA5}"/>
    <dgm:cxn modelId="{8DA5D66D-01C3-45AF-B83C-9FFA530BDBC7}" srcId="{4A982C63-44F0-4108-80FA-26E96B011F5A}" destId="{C5D882D4-CA3F-4796-B3CD-D9E1B77292AB}" srcOrd="0" destOrd="0" parTransId="{AA268421-7E75-4E90-9F71-A09C42522A1E}" sibTransId="{811612BE-1484-42F0-A35D-040E31490356}"/>
    <dgm:cxn modelId="{0F78B783-A4CA-4FD8-B86C-4661D7FABE83}" srcId="{DE2657C1-09C6-4DF2-A15B-0D1CC3DB6F17}" destId="{12D4A6C4-99FC-48B8-9E80-620C9A657F63}" srcOrd="0" destOrd="0" parTransId="{0EB7DE07-2079-4838-B3ED-3BD9DF227B3A}" sibTransId="{C9C8FC27-C918-431B-BC9C-71D36BDF46E0}"/>
    <dgm:cxn modelId="{C025CB87-F9A4-44C5-9EB8-448BAB88B2D3}" type="presOf" srcId="{169D986B-EF9C-4923-BBF6-51834E28E8FA}" destId="{D4382F09-3A36-4867-BB48-1BD692AE6F96}" srcOrd="0" destOrd="0" presId="urn:microsoft.com/office/officeart/2005/8/layout/vList6"/>
    <dgm:cxn modelId="{749A5C90-3021-410C-9812-8AA56FF2BF80}" srcId="{DE2657C1-09C6-4DF2-A15B-0D1CC3DB6F17}" destId="{1C4EC207-FAF6-45F2-AC43-AF234ED9E592}" srcOrd="4" destOrd="0" parTransId="{AF2EF2D6-C755-4940-9F8E-01DC46987167}" sibTransId="{9DEB4EF4-4D30-48CA-9932-14556EE0EE1E}"/>
    <dgm:cxn modelId="{D4574AA6-4ADC-480A-B4E2-2910B47DA9C2}" type="presOf" srcId="{76C42325-7EDE-4301-8507-E1E192C174DE}" destId="{FC843534-7330-4962-A6F7-1B9648B3CCFD}" srcOrd="0" destOrd="0" presId="urn:microsoft.com/office/officeart/2005/8/layout/vList6"/>
    <dgm:cxn modelId="{26FAFEAD-31F2-4B59-AA8C-69CDE330E231}" srcId="{DE2657C1-09C6-4DF2-A15B-0D1CC3DB6F17}" destId="{73CEFE99-A889-4E3B-BE4C-D2E2C3CC2FF0}" srcOrd="3" destOrd="0" parTransId="{B896A879-8FE1-451F-8D9E-2D025AFB6E39}" sibTransId="{4E4225EB-B0EE-4529-9203-6FE821A670BB}"/>
    <dgm:cxn modelId="{2D63B0AE-A161-4B4F-9B00-F7EF0C963C5E}" srcId="{1C4EC207-FAF6-45F2-AC43-AF234ED9E592}" destId="{61035C48-55CE-438A-BF2B-B92395A32AB0}" srcOrd="0" destOrd="0" parTransId="{B04BC091-1BA7-4F55-9F6D-327753DEBEAC}" sibTransId="{3BA13AAF-8689-4DBC-96B2-EC7BBBCF62D7}"/>
    <dgm:cxn modelId="{8E2D13B3-11A6-4D62-A603-54529DEC2EFD}" type="presOf" srcId="{DA9DE8C5-270E-4373-8761-4800FFC2D207}" destId="{31A9E82C-0E3D-4E91-8E4D-E020E1FA2CD1}" srcOrd="0" destOrd="0" presId="urn:microsoft.com/office/officeart/2005/8/layout/vList6"/>
    <dgm:cxn modelId="{65671DBB-99C2-48E6-BAE7-0B3DACA24718}" type="presOf" srcId="{1C4EC207-FAF6-45F2-AC43-AF234ED9E592}" destId="{43FBF36F-1729-488E-B04C-60437B38BB44}" srcOrd="0" destOrd="0" presId="urn:microsoft.com/office/officeart/2005/8/layout/vList6"/>
    <dgm:cxn modelId="{4F51F7C9-40F0-4436-8D15-19EAD4C85667}" type="presOf" srcId="{DE2657C1-09C6-4DF2-A15B-0D1CC3DB6F17}" destId="{4B148638-3A48-46E5-8E61-4F5FCF1EE478}" srcOrd="0" destOrd="0" presId="urn:microsoft.com/office/officeart/2005/8/layout/vList6"/>
    <dgm:cxn modelId="{1E8717CC-FDE0-4842-8A21-F2119C57B64D}" srcId="{DE2657C1-09C6-4DF2-A15B-0D1CC3DB6F17}" destId="{169D986B-EF9C-4923-BBF6-51834E28E8FA}" srcOrd="6" destOrd="0" parTransId="{F237747F-27F5-4D27-981D-F6F9DA553B66}" sibTransId="{81D41D61-E4FF-47FF-895D-35030BA8E25B}"/>
    <dgm:cxn modelId="{0FFA18DB-BAAE-4F1C-969C-36451396E558}" type="presOf" srcId="{4A982C63-44F0-4108-80FA-26E96B011F5A}" destId="{F2EC93F5-A230-4DB5-84AC-1C410D607B23}" srcOrd="0" destOrd="0" presId="urn:microsoft.com/office/officeart/2005/8/layout/vList6"/>
    <dgm:cxn modelId="{386FFEDB-68D6-4BFB-A545-B3347A565477}" srcId="{E99B56A3-ED33-4CA4-8534-95164AFA9B1E}" destId="{9BC87081-3D2B-4B34-8377-098C9252C139}" srcOrd="0" destOrd="0" parTransId="{C9A5F25B-C7E8-488F-B4B5-86048454F456}" sibTransId="{9D4AE800-44B1-40AD-A1A2-3860AB895420}"/>
    <dgm:cxn modelId="{2EFAC5DE-1D84-4FEA-B8E2-516581ECF675}" srcId="{DE2657C1-09C6-4DF2-A15B-0D1CC3DB6F17}" destId="{E99B56A3-ED33-4CA4-8534-95164AFA9B1E}" srcOrd="2" destOrd="0" parTransId="{0EA2E27C-D3BC-48D7-8350-9F166F6A6972}" sibTransId="{55259379-88A0-4461-A168-EA8DAA8FF7BB}"/>
    <dgm:cxn modelId="{D7B69BE5-07A4-4ADF-9B9D-0ADB6E037AC3}" type="presOf" srcId="{7C25DB19-19E3-4B32-BF69-8016CC4C733E}" destId="{369B319E-A25F-45E9-A531-0AD3B256189E}" srcOrd="0" destOrd="0" presId="urn:microsoft.com/office/officeart/2005/8/layout/vList6"/>
    <dgm:cxn modelId="{C43D39EB-9E32-45E5-B557-6B4195590D4A}" type="presOf" srcId="{73CEFE99-A889-4E3B-BE4C-D2E2C3CC2FF0}" destId="{0C5860D9-072A-4995-87C6-EFB6F859EDD4}" srcOrd="0" destOrd="0" presId="urn:microsoft.com/office/officeart/2005/8/layout/vList6"/>
    <dgm:cxn modelId="{A8C98EED-D791-443A-A307-6974C0C321BF}" type="presOf" srcId="{E99B56A3-ED33-4CA4-8534-95164AFA9B1E}" destId="{1822725D-4A7A-43DC-9C18-C457CDE07129}" srcOrd="0" destOrd="0" presId="urn:microsoft.com/office/officeart/2005/8/layout/vList6"/>
    <dgm:cxn modelId="{AF403FEE-1A1E-4065-B0CF-FF1F480E27BC}" srcId="{12D4A6C4-99FC-48B8-9E80-620C9A657F63}" destId="{D799F6A1-AF11-456E-9D57-50662B9C14D6}" srcOrd="0" destOrd="0" parTransId="{EF074C94-A6B9-4FBB-AF9B-733D4F5BC166}" sibTransId="{3161B486-C841-4A08-A9EC-971FB0B47D33}"/>
    <dgm:cxn modelId="{BC7D86EE-498F-4C26-A0ED-F355E7C8FE67}" type="presOf" srcId="{D799F6A1-AF11-456E-9D57-50662B9C14D6}" destId="{3936E075-5BF1-4F84-9C59-06FD12C5942A}" srcOrd="0" destOrd="0" presId="urn:microsoft.com/office/officeart/2005/8/layout/vList6"/>
    <dgm:cxn modelId="{57A417F7-09BE-400D-9704-F5092A0F78D8}" srcId="{025A8F66-4DAA-41E5-84BE-3EE658DA31CE}" destId="{76C42325-7EDE-4301-8507-E1E192C174DE}" srcOrd="0" destOrd="0" parTransId="{901CF4D8-B8B3-4858-8872-2AEC8EFA0051}" sibTransId="{3893F2B6-F998-4E0E-A625-5D98892E4AD2}"/>
    <dgm:cxn modelId="{901915FA-81A2-4134-8124-FACBC7DDC3CB}" srcId="{73CEFE99-A889-4E3B-BE4C-D2E2C3CC2FF0}" destId="{DA9DE8C5-270E-4373-8761-4800FFC2D207}" srcOrd="0" destOrd="0" parTransId="{0E8BF992-90C7-4B9E-AA15-77EB2C53AB58}" sibTransId="{EAB0E725-9AA9-4BCF-A294-FEF1AB0FC259}"/>
    <dgm:cxn modelId="{953AFE44-38A6-4499-B189-F2E2BBA2B4C7}" type="presParOf" srcId="{4B148638-3A48-46E5-8E61-4F5FCF1EE478}" destId="{436BC8A4-BCC4-48F8-BEA8-F2B95FF18E7F}" srcOrd="0" destOrd="0" presId="urn:microsoft.com/office/officeart/2005/8/layout/vList6"/>
    <dgm:cxn modelId="{8BFFB8BD-ECF6-4064-944A-A76738EDA35E}" type="presParOf" srcId="{436BC8A4-BCC4-48F8-BEA8-F2B95FF18E7F}" destId="{FCE39978-868E-49B1-866F-1A5DD491A9C8}" srcOrd="0" destOrd="0" presId="urn:microsoft.com/office/officeart/2005/8/layout/vList6"/>
    <dgm:cxn modelId="{1EA5F66B-7E28-4F2E-A4AB-255C24777B77}" type="presParOf" srcId="{436BC8A4-BCC4-48F8-BEA8-F2B95FF18E7F}" destId="{3936E075-5BF1-4F84-9C59-06FD12C5942A}" srcOrd="1" destOrd="0" presId="urn:microsoft.com/office/officeart/2005/8/layout/vList6"/>
    <dgm:cxn modelId="{7B793A4C-3DAF-4A98-9E2A-61041E5CF569}" type="presParOf" srcId="{4B148638-3A48-46E5-8E61-4F5FCF1EE478}" destId="{3F822274-03F5-44F7-A584-C8BA17FDD651}" srcOrd="1" destOrd="0" presId="urn:microsoft.com/office/officeart/2005/8/layout/vList6"/>
    <dgm:cxn modelId="{19F13E03-5B2B-441F-B0AA-CA41C5A3C66C}" type="presParOf" srcId="{4B148638-3A48-46E5-8E61-4F5FCF1EE478}" destId="{786CF5F5-8FDD-4B3F-9C7B-42B1295A6F7C}" srcOrd="2" destOrd="0" presId="urn:microsoft.com/office/officeart/2005/8/layout/vList6"/>
    <dgm:cxn modelId="{3193C26F-E847-49B5-A1E6-9C204BEE8303}" type="presParOf" srcId="{786CF5F5-8FDD-4B3F-9C7B-42B1295A6F7C}" destId="{071E3FC9-E62A-430B-BD62-27EC749E8E7E}" srcOrd="0" destOrd="0" presId="urn:microsoft.com/office/officeart/2005/8/layout/vList6"/>
    <dgm:cxn modelId="{661395BF-68E2-4735-BE51-382124BA94D5}" type="presParOf" srcId="{786CF5F5-8FDD-4B3F-9C7B-42B1295A6F7C}" destId="{FC843534-7330-4962-A6F7-1B9648B3CCFD}" srcOrd="1" destOrd="0" presId="urn:microsoft.com/office/officeart/2005/8/layout/vList6"/>
    <dgm:cxn modelId="{F013A8DA-2040-4612-A79E-6DBC46302D49}" type="presParOf" srcId="{4B148638-3A48-46E5-8E61-4F5FCF1EE478}" destId="{9C034828-970D-455A-AE64-DD9504562C16}" srcOrd="3" destOrd="0" presId="urn:microsoft.com/office/officeart/2005/8/layout/vList6"/>
    <dgm:cxn modelId="{7033E04E-0EC9-4803-B4D2-84BB8FA199EE}" type="presParOf" srcId="{4B148638-3A48-46E5-8E61-4F5FCF1EE478}" destId="{2A0E1DA8-D111-4223-88B7-93F462DBE17D}" srcOrd="4" destOrd="0" presId="urn:microsoft.com/office/officeart/2005/8/layout/vList6"/>
    <dgm:cxn modelId="{8E430B1F-F8FA-4BBD-B78F-00976769518C}" type="presParOf" srcId="{2A0E1DA8-D111-4223-88B7-93F462DBE17D}" destId="{1822725D-4A7A-43DC-9C18-C457CDE07129}" srcOrd="0" destOrd="0" presId="urn:microsoft.com/office/officeart/2005/8/layout/vList6"/>
    <dgm:cxn modelId="{FF00B87E-2F72-46A9-A788-B8D9FA3F067E}" type="presParOf" srcId="{2A0E1DA8-D111-4223-88B7-93F462DBE17D}" destId="{757893E7-0D87-436C-8C00-651980133B2A}" srcOrd="1" destOrd="0" presId="urn:microsoft.com/office/officeart/2005/8/layout/vList6"/>
    <dgm:cxn modelId="{134FEC67-D838-4999-8DC9-512F99D2C5E1}" type="presParOf" srcId="{4B148638-3A48-46E5-8E61-4F5FCF1EE478}" destId="{E43D8CC4-AF0C-44A1-9E2C-69DDBD0E6C79}" srcOrd="5" destOrd="0" presId="urn:microsoft.com/office/officeart/2005/8/layout/vList6"/>
    <dgm:cxn modelId="{7E12518F-C97E-45AD-A679-C928D2558FB4}" type="presParOf" srcId="{4B148638-3A48-46E5-8E61-4F5FCF1EE478}" destId="{9ACED8AB-D7EF-457D-B124-F77FE4D476B5}" srcOrd="6" destOrd="0" presId="urn:microsoft.com/office/officeart/2005/8/layout/vList6"/>
    <dgm:cxn modelId="{90298917-1293-4C6D-851C-378845DA63EC}" type="presParOf" srcId="{9ACED8AB-D7EF-457D-B124-F77FE4D476B5}" destId="{0C5860D9-072A-4995-87C6-EFB6F859EDD4}" srcOrd="0" destOrd="0" presId="urn:microsoft.com/office/officeart/2005/8/layout/vList6"/>
    <dgm:cxn modelId="{BDC441D7-3100-4991-95C9-93CE21E2AB5D}" type="presParOf" srcId="{9ACED8AB-D7EF-457D-B124-F77FE4D476B5}" destId="{31A9E82C-0E3D-4E91-8E4D-E020E1FA2CD1}" srcOrd="1" destOrd="0" presId="urn:microsoft.com/office/officeart/2005/8/layout/vList6"/>
    <dgm:cxn modelId="{D6C34838-9BD2-4300-BAE3-2ED301839411}" type="presParOf" srcId="{4B148638-3A48-46E5-8E61-4F5FCF1EE478}" destId="{944C73FC-6239-4593-AB8D-78DE868D1F62}" srcOrd="7" destOrd="0" presId="urn:microsoft.com/office/officeart/2005/8/layout/vList6"/>
    <dgm:cxn modelId="{1BA37F4E-489C-4D27-9054-1B64FAD204F8}" type="presParOf" srcId="{4B148638-3A48-46E5-8E61-4F5FCF1EE478}" destId="{D69573F7-CFB9-4E53-A7DC-7CB1B473394A}" srcOrd="8" destOrd="0" presId="urn:microsoft.com/office/officeart/2005/8/layout/vList6"/>
    <dgm:cxn modelId="{89B0F90F-E826-450A-BEE4-F9C78A8FAB19}" type="presParOf" srcId="{D69573F7-CFB9-4E53-A7DC-7CB1B473394A}" destId="{43FBF36F-1729-488E-B04C-60437B38BB44}" srcOrd="0" destOrd="0" presId="urn:microsoft.com/office/officeart/2005/8/layout/vList6"/>
    <dgm:cxn modelId="{C00D6873-9D64-42E3-B74E-BFA77682EC13}" type="presParOf" srcId="{D69573F7-CFB9-4E53-A7DC-7CB1B473394A}" destId="{A67CF804-1542-450A-9AC0-E4965478EEE2}" srcOrd="1" destOrd="0" presId="urn:microsoft.com/office/officeart/2005/8/layout/vList6"/>
    <dgm:cxn modelId="{9214E0A9-CD3C-4F0A-9A64-328A578FDEB4}" type="presParOf" srcId="{4B148638-3A48-46E5-8E61-4F5FCF1EE478}" destId="{47042C39-1FC7-4FF6-A0B8-46A6F79FB98C}" srcOrd="9" destOrd="0" presId="urn:microsoft.com/office/officeart/2005/8/layout/vList6"/>
    <dgm:cxn modelId="{60582BE4-348A-4747-B973-72D62B39BFF0}" type="presParOf" srcId="{4B148638-3A48-46E5-8E61-4F5FCF1EE478}" destId="{02FA4AB3-2C96-4388-8605-D8051AC53762}" srcOrd="10" destOrd="0" presId="urn:microsoft.com/office/officeart/2005/8/layout/vList6"/>
    <dgm:cxn modelId="{9B40490D-E025-42CA-A168-6CCDE4BE4D2E}" type="presParOf" srcId="{02FA4AB3-2C96-4388-8605-D8051AC53762}" destId="{F2EC93F5-A230-4DB5-84AC-1C410D607B23}" srcOrd="0" destOrd="0" presId="urn:microsoft.com/office/officeart/2005/8/layout/vList6"/>
    <dgm:cxn modelId="{784B947C-113A-493E-BCFD-6264EEB83181}" type="presParOf" srcId="{02FA4AB3-2C96-4388-8605-D8051AC53762}" destId="{8A8318B1-1F66-4B79-ACA9-71CB7A1BDCCC}" srcOrd="1" destOrd="0" presId="urn:microsoft.com/office/officeart/2005/8/layout/vList6"/>
    <dgm:cxn modelId="{6F6C866F-9912-4A89-848D-CBBA800E33FE}" type="presParOf" srcId="{4B148638-3A48-46E5-8E61-4F5FCF1EE478}" destId="{CCFEFEA9-091D-418E-9703-8ED4A4C5EE5F}" srcOrd="11" destOrd="0" presId="urn:microsoft.com/office/officeart/2005/8/layout/vList6"/>
    <dgm:cxn modelId="{D248C41E-BED6-4487-8BCC-C6D7BE26F0E1}" type="presParOf" srcId="{4B148638-3A48-46E5-8E61-4F5FCF1EE478}" destId="{20B7867E-5655-409A-877D-44DD5A9D41C8}" srcOrd="12" destOrd="0" presId="urn:microsoft.com/office/officeart/2005/8/layout/vList6"/>
    <dgm:cxn modelId="{485709BD-CF34-4884-A32E-8BB591CCCA5B}" type="presParOf" srcId="{20B7867E-5655-409A-877D-44DD5A9D41C8}" destId="{D4382F09-3A36-4867-BB48-1BD692AE6F96}" srcOrd="0" destOrd="0" presId="urn:microsoft.com/office/officeart/2005/8/layout/vList6"/>
    <dgm:cxn modelId="{3EBB579F-5A63-4248-92B5-2A9519878AFC}" type="presParOf" srcId="{20B7867E-5655-409A-877D-44DD5A9D41C8}" destId="{369B319E-A25F-45E9-A531-0AD3B256189E}" srcOrd="1" destOrd="0" presId="urn:microsoft.com/office/officeart/2005/8/layout/v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E83A7F-803E-4CB0-BC1F-69C684E5B609}" type="doc">
      <dgm:prSet loTypeId="urn:microsoft.com/office/officeart/2005/8/layout/hProcess9#1" loCatId="process" qsTypeId="urn:microsoft.com/office/officeart/2005/8/quickstyle/simple1#9" qsCatId="simple" csTypeId="urn:microsoft.com/office/officeart/2005/8/colors/accent1_2#7" csCatId="accent1" phldr="1"/>
      <dgm:spPr/>
    </dgm:pt>
    <dgm:pt modelId="{EC073E83-E084-4601-8C06-2329802019C4}">
      <dgm:prSet phldrT="[Texto]" phldr="0" custT="1"/>
      <dgm:spPr>
        <a:solidFill>
          <a:srgbClr val="FFFF00"/>
        </a:solidFill>
      </dgm:spPr>
      <dgm:t>
        <a:bodyPr vert="horz" wrap="square"/>
        <a:lstStyle/>
        <a:p>
          <a:pPr>
            <a:lnSpc>
              <a:spcPct val="100000"/>
            </a:lnSpc>
            <a:spcBef>
              <a:spcPct val="0"/>
            </a:spcBef>
            <a:spcAft>
              <a:spcPct val="35000"/>
            </a:spcAft>
          </a:pPr>
          <a:r>
            <a:rPr lang="es-GT" sz="2400" b="1" dirty="0">
              <a:solidFill>
                <a:srgbClr val="FF0000"/>
              </a:solidFill>
            </a:rPr>
            <a:t>PRENATAL</a:t>
          </a:r>
        </a:p>
        <a:p>
          <a:pPr>
            <a:lnSpc>
              <a:spcPct val="100000"/>
            </a:lnSpc>
            <a:spcBef>
              <a:spcPct val="0"/>
            </a:spcBef>
            <a:spcAft>
              <a:spcPct val="35000"/>
            </a:spcAft>
          </a:pPr>
          <a:r>
            <a:rPr lang="es-GT" sz="2400" b="1" dirty="0">
              <a:solidFill>
                <a:srgbClr val="FF0000"/>
              </a:solidFill>
            </a:rPr>
            <a:t>Ingestion of drugs or toxins.</a:t>
          </a:r>
        </a:p>
        <a:p>
          <a:pPr>
            <a:lnSpc>
              <a:spcPct val="100000"/>
            </a:lnSpc>
            <a:spcBef>
              <a:spcPct val="0"/>
            </a:spcBef>
            <a:spcAft>
              <a:spcPct val="35000"/>
            </a:spcAft>
          </a:pPr>
          <a:r>
            <a:rPr lang="es-GT" sz="2400" b="1" dirty="0">
              <a:solidFill>
                <a:srgbClr val="FF0000"/>
              </a:solidFill>
            </a:rPr>
            <a:t>Maternal malnutrition</a:t>
          </a:r>
        </a:p>
        <a:p>
          <a:pPr>
            <a:lnSpc>
              <a:spcPct val="100000"/>
            </a:lnSpc>
            <a:spcBef>
              <a:spcPct val="0"/>
            </a:spcBef>
            <a:spcAft>
              <a:spcPct val="35000"/>
            </a:spcAft>
          </a:pPr>
          <a:r>
            <a:rPr lang="es-GT" sz="2400" b="1" dirty="0">
              <a:solidFill>
                <a:srgbClr val="FF0000"/>
              </a:solidFill>
            </a:rPr>
            <a:t>Threats of miscarriage</a:t>
          </a:r>
        </a:p>
        <a:p>
          <a:pPr>
            <a:lnSpc>
              <a:spcPct val="100000"/>
            </a:lnSpc>
            <a:spcBef>
              <a:spcPct val="0"/>
            </a:spcBef>
            <a:spcAft>
              <a:spcPct val="35000"/>
            </a:spcAft>
          </a:pPr>
          <a:r>
            <a:rPr lang="es-GT" sz="2400" b="1" dirty="0">
              <a:solidFill>
                <a:srgbClr val="FF0000"/>
              </a:solidFill>
            </a:rPr>
            <a:t>Maternal trauma</a:t>
          </a:r>
        </a:p>
      </dgm:t>
    </dgm:pt>
    <dgm:pt modelId="{4C8B8B8C-A49D-4AC0-A2CF-A91508235CD0}" type="parTrans" cxnId="{7749F5B0-0327-48F1-B03C-3F291A76AAD7}">
      <dgm:prSet/>
      <dgm:spPr/>
      <dgm:t>
        <a:bodyPr/>
        <a:lstStyle/>
        <a:p>
          <a:endParaRPr lang="es-GT"/>
        </a:p>
      </dgm:t>
    </dgm:pt>
    <dgm:pt modelId="{3363A124-5216-4395-8FDF-84454CE0C65D}" type="sibTrans" cxnId="{7749F5B0-0327-48F1-B03C-3F291A76AAD7}">
      <dgm:prSet/>
      <dgm:spPr/>
      <dgm:t>
        <a:bodyPr/>
        <a:lstStyle/>
        <a:p>
          <a:endParaRPr lang="es-GT"/>
        </a:p>
      </dgm:t>
    </dgm:pt>
    <dgm:pt modelId="{9B4F48C9-0E70-42DA-BF0C-1EDFDF00A205}">
      <dgm:prSet phldr="0" custT="1"/>
      <dgm:spPr/>
      <dgm:t>
        <a:bodyPr vert="horz" wrap="square"/>
        <a:lstStyle/>
        <a:p>
          <a:pPr>
            <a:lnSpc>
              <a:spcPct val="100000"/>
            </a:lnSpc>
            <a:spcBef>
              <a:spcPct val="0"/>
            </a:spcBef>
            <a:spcAft>
              <a:spcPct val="15000"/>
            </a:spcAft>
          </a:pPr>
          <a:endParaRPr lang="es-GT" sz="1600" dirty="0"/>
        </a:p>
      </dgm:t>
    </dgm:pt>
    <dgm:pt modelId="{8E7A48AF-4C9A-4EF8-B330-1F427E0AE84C}" type="parTrans" cxnId="{41BB4F04-D4A8-492D-83F8-666803EC0FF5}">
      <dgm:prSet/>
      <dgm:spPr/>
    </dgm:pt>
    <dgm:pt modelId="{55682937-6FE1-479C-B7DC-85CB736BFD3D}" type="sibTrans" cxnId="{41BB4F04-D4A8-492D-83F8-666803EC0FF5}">
      <dgm:prSet/>
      <dgm:spPr/>
    </dgm:pt>
    <dgm:pt modelId="{DCDF59CB-E409-4778-A392-BE91889457E1}">
      <dgm:prSet phldrT="[Texto]" phldr="0" custT="0"/>
      <dgm:spPr>
        <a:solidFill>
          <a:srgbClr val="92D050"/>
        </a:solidFill>
      </dgm:spPr>
      <dgm:t>
        <a:bodyPr vert="horz" wrap="square"/>
        <a:lstStyle/>
        <a:p>
          <a:pPr>
            <a:lnSpc>
              <a:spcPct val="100000"/>
            </a:lnSpc>
            <a:spcBef>
              <a:spcPct val="0"/>
            </a:spcBef>
            <a:spcAft>
              <a:spcPct val="35000"/>
            </a:spcAft>
          </a:pPr>
          <a:r>
            <a:rPr lang="es-GT" b="1" dirty="0">
              <a:solidFill>
                <a:schemeClr val="tx1"/>
              </a:solidFill>
            </a:rPr>
            <a:t>PERINATAL    </a:t>
          </a:r>
        </a:p>
        <a:p>
          <a:pPr>
            <a:lnSpc>
              <a:spcPct val="100000"/>
            </a:lnSpc>
            <a:spcBef>
              <a:spcPct val="0"/>
            </a:spcBef>
            <a:spcAft>
              <a:spcPct val="35000"/>
            </a:spcAft>
          </a:pPr>
          <a:r>
            <a:rPr lang="es-GT" b="1" dirty="0">
              <a:solidFill>
                <a:schemeClr val="tx1"/>
              </a:solidFill>
            </a:rPr>
            <a:t>Low birth weight</a:t>
          </a:r>
        </a:p>
        <a:p>
          <a:pPr>
            <a:lnSpc>
              <a:spcPct val="100000"/>
            </a:lnSpc>
            <a:spcBef>
              <a:spcPct val="0"/>
            </a:spcBef>
            <a:spcAft>
              <a:spcPct val="35000"/>
            </a:spcAft>
          </a:pPr>
          <a:r>
            <a:rPr lang="es-GT" b="1" dirty="0">
              <a:solidFill>
                <a:schemeClr val="tx1"/>
              </a:solidFill>
            </a:rPr>
            <a:t>Prolonged labor</a:t>
          </a:r>
        </a:p>
        <a:p>
          <a:pPr>
            <a:lnSpc>
              <a:spcPct val="100000"/>
            </a:lnSpc>
            <a:spcBef>
              <a:spcPct val="0"/>
            </a:spcBef>
            <a:spcAft>
              <a:spcPct val="35000"/>
            </a:spcAft>
          </a:pPr>
          <a:r>
            <a:rPr lang="es-GT" b="1" dirty="0">
              <a:solidFill>
                <a:schemeClr val="tx1"/>
              </a:solidFill>
            </a:rPr>
            <a:t>Difficult delivery </a:t>
          </a:r>
        </a:p>
        <a:p>
          <a:pPr>
            <a:lnSpc>
              <a:spcPct val="100000"/>
            </a:lnSpc>
            <a:spcBef>
              <a:spcPct val="0"/>
            </a:spcBef>
            <a:spcAft>
              <a:spcPct val="35000"/>
            </a:spcAft>
          </a:pPr>
          <a:r>
            <a:rPr lang="es-GT" b="1" dirty="0">
              <a:solidFill>
                <a:schemeClr val="tx1"/>
              </a:solidFill>
            </a:rPr>
            <a:t>Asphyxia or anoxia due to cervical circular motion</a:t>
          </a:r>
        </a:p>
        <a:p>
          <a:pPr>
            <a:lnSpc>
              <a:spcPct val="100000"/>
            </a:lnSpc>
            <a:spcBef>
              <a:spcPct val="0"/>
            </a:spcBef>
            <a:spcAft>
              <a:spcPct val="35000"/>
            </a:spcAft>
          </a:pPr>
          <a:r>
            <a:rPr lang="es-GT" b="1" dirty="0">
              <a:solidFill>
                <a:schemeClr val="tx1"/>
              </a:solidFill>
            </a:rPr>
            <a:t>Prematurity</a:t>
          </a:r>
        </a:p>
      </dgm:t>
    </dgm:pt>
    <dgm:pt modelId="{F809028F-1EA9-4BB9-91DC-923E2DA7A73D}" type="parTrans" cxnId="{E9457168-E0D8-495E-BACA-8D57B6634B1E}">
      <dgm:prSet/>
      <dgm:spPr/>
      <dgm:t>
        <a:bodyPr/>
        <a:lstStyle/>
        <a:p>
          <a:endParaRPr lang="es-GT"/>
        </a:p>
      </dgm:t>
    </dgm:pt>
    <dgm:pt modelId="{4ECD7B60-FADE-4471-AFB8-9D6B24136012}" type="sibTrans" cxnId="{E9457168-E0D8-495E-BACA-8D57B6634B1E}">
      <dgm:prSet/>
      <dgm:spPr/>
      <dgm:t>
        <a:bodyPr/>
        <a:lstStyle/>
        <a:p>
          <a:endParaRPr lang="es-GT"/>
        </a:p>
      </dgm:t>
    </dgm:pt>
    <dgm:pt modelId="{492A7ED9-8682-42A9-B068-1AE0AE85B2A3}">
      <dgm:prSet phldrT="[Texto]" phldr="0" custT="1"/>
      <dgm:spPr>
        <a:solidFill>
          <a:srgbClr val="00B0F0"/>
        </a:solidFill>
      </dgm:spPr>
      <dgm:t>
        <a:bodyPr vert="horz" wrap="square"/>
        <a:lstStyle/>
        <a:p>
          <a:pPr algn="l">
            <a:lnSpc>
              <a:spcPct val="100000"/>
            </a:lnSpc>
            <a:spcBef>
              <a:spcPct val="0"/>
            </a:spcBef>
            <a:spcAft>
              <a:spcPct val="35000"/>
            </a:spcAft>
          </a:pPr>
          <a:r>
            <a:rPr lang="es-GT" sz="2400"/>
            <a:t>POSTNATAL  </a:t>
          </a:r>
        </a:p>
        <a:p>
          <a:pPr algn="l">
            <a:lnSpc>
              <a:spcPct val="100000"/>
            </a:lnSpc>
            <a:spcBef>
              <a:spcPct val="0"/>
            </a:spcBef>
            <a:spcAft>
              <a:spcPct val="35000"/>
            </a:spcAft>
          </a:pPr>
          <a:r>
            <a:rPr lang="es-GT" sz="2400">
              <a:solidFill>
                <a:schemeClr val="tx1"/>
              </a:solidFill>
            </a:rPr>
            <a:t>Trauma, </a:t>
          </a:r>
        </a:p>
        <a:p>
          <a:pPr algn="l">
            <a:lnSpc>
              <a:spcPct val="100000"/>
            </a:lnSpc>
            <a:spcBef>
              <a:spcPct val="0"/>
            </a:spcBef>
            <a:spcAft>
              <a:spcPct val="35000"/>
            </a:spcAft>
          </a:pPr>
          <a:r>
            <a:rPr lang="es-GT" sz="2400">
              <a:solidFill>
                <a:schemeClr val="tx1"/>
              </a:solidFill>
            </a:rPr>
            <a:t>High fevers, infections</a:t>
          </a:r>
        </a:p>
        <a:p>
          <a:pPr algn="l">
            <a:lnSpc>
              <a:spcPct val="100000"/>
            </a:lnSpc>
            <a:spcBef>
              <a:spcPct val="0"/>
            </a:spcBef>
            <a:spcAft>
              <a:spcPct val="35000"/>
            </a:spcAft>
          </a:pPr>
          <a:r>
            <a:rPr lang="es-GT" sz="2400">
              <a:solidFill>
                <a:schemeClr val="tx1"/>
              </a:solidFill>
            </a:rPr>
            <a:t>infections, </a:t>
          </a:r>
        </a:p>
        <a:p>
          <a:pPr algn="l">
            <a:lnSpc>
              <a:spcPct val="100000"/>
            </a:lnSpc>
            <a:spcBef>
              <a:spcPct val="0"/>
            </a:spcBef>
            <a:spcAft>
              <a:spcPct val="35000"/>
            </a:spcAft>
          </a:pPr>
          <a:r>
            <a:rPr lang="es-GT" sz="2400">
              <a:solidFill>
                <a:schemeClr val="tx1"/>
              </a:solidFill>
            </a:rPr>
            <a:t>anoxia, </a:t>
          </a:r>
        </a:p>
        <a:p>
          <a:pPr algn="l">
            <a:lnSpc>
              <a:spcPct val="100000"/>
            </a:lnSpc>
            <a:spcBef>
              <a:spcPct val="0"/>
            </a:spcBef>
            <a:spcAft>
              <a:spcPct val="35000"/>
            </a:spcAft>
          </a:pPr>
          <a:r>
            <a:rPr lang="es-GT" sz="2400">
              <a:solidFill>
                <a:schemeClr val="tx1"/>
              </a:solidFill>
            </a:rPr>
            <a:t>asphyxia, </a:t>
          </a:r>
        </a:p>
        <a:p>
          <a:pPr algn="l">
            <a:lnSpc>
              <a:spcPct val="100000"/>
            </a:lnSpc>
            <a:spcBef>
              <a:spcPct val="0"/>
            </a:spcBef>
            <a:spcAft>
              <a:spcPct val="35000"/>
            </a:spcAft>
          </a:pPr>
          <a:r>
            <a:rPr lang="es-GT" sz="2400">
              <a:solidFill>
                <a:schemeClr val="tx1"/>
              </a:solidFill>
            </a:rPr>
            <a:t>cerebral palsy,</a:t>
          </a:r>
        </a:p>
        <a:p>
          <a:pPr algn="l">
            <a:lnSpc>
              <a:spcPct val="100000"/>
            </a:lnSpc>
            <a:spcBef>
              <a:spcPct val="0"/>
            </a:spcBef>
            <a:spcAft>
              <a:spcPct val="35000"/>
            </a:spcAft>
          </a:pPr>
          <a:r>
            <a:rPr lang="es-GT" sz="2400">
              <a:solidFill>
                <a:schemeClr val="tx1"/>
              </a:solidFill>
            </a:rPr>
            <a:t>vascular a</a:t>
          </a:r>
          <a:r>
            <a:rPr lang="es-GT" sz="2400"/>
            <a:t>ccidents and others</a:t>
          </a:r>
        </a:p>
      </dgm:t>
    </dgm:pt>
    <dgm:pt modelId="{07A02C97-0F1D-46B9-A6CE-982ED7E5F40B}" type="parTrans" cxnId="{EEA7A4CA-6E22-4577-BD0E-0189A7BB8277}">
      <dgm:prSet/>
      <dgm:spPr/>
      <dgm:t>
        <a:bodyPr/>
        <a:lstStyle/>
        <a:p>
          <a:endParaRPr lang="es-GT"/>
        </a:p>
      </dgm:t>
    </dgm:pt>
    <dgm:pt modelId="{9D34629C-1DCD-47D2-B28F-35178B4D3B64}" type="sibTrans" cxnId="{EEA7A4CA-6E22-4577-BD0E-0189A7BB8277}">
      <dgm:prSet/>
      <dgm:spPr/>
      <dgm:t>
        <a:bodyPr/>
        <a:lstStyle/>
        <a:p>
          <a:endParaRPr lang="es-GT"/>
        </a:p>
      </dgm:t>
    </dgm:pt>
    <dgm:pt modelId="{E690DAA1-5191-429B-87AA-140520B166C7}" type="pres">
      <dgm:prSet presAssocID="{03E83A7F-803E-4CB0-BC1F-69C684E5B609}" presName="CompostProcess" presStyleCnt="0">
        <dgm:presLayoutVars>
          <dgm:dir/>
          <dgm:resizeHandles val="exact"/>
        </dgm:presLayoutVars>
      </dgm:prSet>
      <dgm:spPr/>
    </dgm:pt>
    <dgm:pt modelId="{6FD9501E-7CEF-4679-BC07-12D6749CF97C}" type="pres">
      <dgm:prSet presAssocID="{03E83A7F-803E-4CB0-BC1F-69C684E5B609}" presName="arrow" presStyleLbl="bgShp" presStyleIdx="0" presStyleCnt="1"/>
      <dgm:spPr/>
    </dgm:pt>
    <dgm:pt modelId="{8EAE3CA8-11A9-4978-B565-14E19DE42EE8}" type="pres">
      <dgm:prSet presAssocID="{03E83A7F-803E-4CB0-BC1F-69C684E5B609}" presName="linearProcess" presStyleCnt="0"/>
      <dgm:spPr/>
    </dgm:pt>
    <dgm:pt modelId="{39C924E6-9DB8-4D07-AA99-410605862834}" type="pres">
      <dgm:prSet presAssocID="{EC073E83-E084-4601-8C06-2329802019C4}" presName="textNode" presStyleLbl="node1" presStyleIdx="0" presStyleCnt="3" custScaleY="133860">
        <dgm:presLayoutVars>
          <dgm:bulletEnabled val="1"/>
        </dgm:presLayoutVars>
      </dgm:prSet>
      <dgm:spPr/>
    </dgm:pt>
    <dgm:pt modelId="{2B48F31E-E76E-4CE2-BF88-D2C50EA2BDA0}" type="pres">
      <dgm:prSet presAssocID="{3363A124-5216-4395-8FDF-84454CE0C65D}" presName="sibTrans" presStyleCnt="0"/>
      <dgm:spPr/>
    </dgm:pt>
    <dgm:pt modelId="{5283D626-5167-42C3-8D65-A1DE7549062F}" type="pres">
      <dgm:prSet presAssocID="{DCDF59CB-E409-4778-A392-BE91889457E1}" presName="textNode" presStyleLbl="node1" presStyleIdx="1" presStyleCnt="3" custScaleY="137861">
        <dgm:presLayoutVars>
          <dgm:bulletEnabled val="1"/>
        </dgm:presLayoutVars>
      </dgm:prSet>
      <dgm:spPr/>
    </dgm:pt>
    <dgm:pt modelId="{CC438B70-23EA-4287-8D1D-56D8C830D12C}" type="pres">
      <dgm:prSet presAssocID="{4ECD7B60-FADE-4471-AFB8-9D6B24136012}" presName="sibTrans" presStyleCnt="0"/>
      <dgm:spPr/>
    </dgm:pt>
    <dgm:pt modelId="{C01E3C71-2A9E-48FB-BD9C-C37E43B10290}" type="pres">
      <dgm:prSet presAssocID="{492A7ED9-8682-42A9-B068-1AE0AE85B2A3}" presName="textNode" presStyleLbl="node1" presStyleIdx="2" presStyleCnt="3" custScaleY="135861">
        <dgm:presLayoutVars>
          <dgm:bulletEnabled val="1"/>
        </dgm:presLayoutVars>
      </dgm:prSet>
      <dgm:spPr/>
    </dgm:pt>
  </dgm:ptLst>
  <dgm:cxnLst>
    <dgm:cxn modelId="{41BB4F04-D4A8-492D-83F8-666803EC0FF5}" srcId="{EC073E83-E084-4601-8C06-2329802019C4}" destId="{9B4F48C9-0E70-42DA-BF0C-1EDFDF00A205}" srcOrd="0" destOrd="0" parTransId="{8E7A48AF-4C9A-4EF8-B330-1F427E0AE84C}" sibTransId="{55682937-6FE1-479C-B7DC-85CB736BFD3D}"/>
    <dgm:cxn modelId="{F985DF4C-14DC-4D11-BEB6-4887F85C96BF}" type="presOf" srcId="{DCDF59CB-E409-4778-A392-BE91889457E1}" destId="{5283D626-5167-42C3-8D65-A1DE7549062F}" srcOrd="0" destOrd="0" presId="urn:microsoft.com/office/officeart/2005/8/layout/hProcess9#1"/>
    <dgm:cxn modelId="{E9457168-E0D8-495E-BACA-8D57B6634B1E}" srcId="{03E83A7F-803E-4CB0-BC1F-69C684E5B609}" destId="{DCDF59CB-E409-4778-A392-BE91889457E1}" srcOrd="1" destOrd="0" parTransId="{F809028F-1EA9-4BB9-91DC-923E2DA7A73D}" sibTransId="{4ECD7B60-FADE-4471-AFB8-9D6B24136012}"/>
    <dgm:cxn modelId="{09118E8E-A33A-4641-AB23-420938D3EFEF}" type="presOf" srcId="{03E83A7F-803E-4CB0-BC1F-69C684E5B609}" destId="{E690DAA1-5191-429B-87AA-140520B166C7}" srcOrd="0" destOrd="0" presId="urn:microsoft.com/office/officeart/2005/8/layout/hProcess9#1"/>
    <dgm:cxn modelId="{9A50F4A2-5397-45AF-9768-A264D8F0C719}" type="presOf" srcId="{EC073E83-E084-4601-8C06-2329802019C4}" destId="{39C924E6-9DB8-4D07-AA99-410605862834}" srcOrd="0" destOrd="0" presId="urn:microsoft.com/office/officeart/2005/8/layout/hProcess9#1"/>
    <dgm:cxn modelId="{7749F5B0-0327-48F1-B03C-3F291A76AAD7}" srcId="{03E83A7F-803E-4CB0-BC1F-69C684E5B609}" destId="{EC073E83-E084-4601-8C06-2329802019C4}" srcOrd="0" destOrd="0" parTransId="{4C8B8B8C-A49D-4AC0-A2CF-A91508235CD0}" sibTransId="{3363A124-5216-4395-8FDF-84454CE0C65D}"/>
    <dgm:cxn modelId="{61FF72B6-B4CF-491D-9B91-1241C3E84BFC}" type="presOf" srcId="{492A7ED9-8682-42A9-B068-1AE0AE85B2A3}" destId="{C01E3C71-2A9E-48FB-BD9C-C37E43B10290}" srcOrd="0" destOrd="0" presId="urn:microsoft.com/office/officeart/2005/8/layout/hProcess9#1"/>
    <dgm:cxn modelId="{EEA7A4CA-6E22-4577-BD0E-0189A7BB8277}" srcId="{03E83A7F-803E-4CB0-BC1F-69C684E5B609}" destId="{492A7ED9-8682-42A9-B068-1AE0AE85B2A3}" srcOrd="2" destOrd="0" parTransId="{07A02C97-0F1D-46B9-A6CE-982ED7E5F40B}" sibTransId="{9D34629C-1DCD-47D2-B28F-35178B4D3B64}"/>
    <dgm:cxn modelId="{56EC42CB-5AEA-490F-8F84-C37E76CE5F0F}" type="presOf" srcId="{9B4F48C9-0E70-42DA-BF0C-1EDFDF00A205}" destId="{39C924E6-9DB8-4D07-AA99-410605862834}" srcOrd="0" destOrd="1" presId="urn:microsoft.com/office/officeart/2005/8/layout/hProcess9#1"/>
    <dgm:cxn modelId="{A01E4DBC-5716-4D50-96BF-46E326A1D0FE}" type="presParOf" srcId="{E690DAA1-5191-429B-87AA-140520B166C7}" destId="{6FD9501E-7CEF-4679-BC07-12D6749CF97C}" srcOrd="0" destOrd="0" presId="urn:microsoft.com/office/officeart/2005/8/layout/hProcess9#1"/>
    <dgm:cxn modelId="{950F9AE4-D1F1-4611-A4AB-527C82290C71}" type="presParOf" srcId="{E690DAA1-5191-429B-87AA-140520B166C7}" destId="{8EAE3CA8-11A9-4978-B565-14E19DE42EE8}" srcOrd="1" destOrd="0" presId="urn:microsoft.com/office/officeart/2005/8/layout/hProcess9#1"/>
    <dgm:cxn modelId="{295D5A1D-D82D-4F5A-AD6B-9295A19AE221}" type="presParOf" srcId="{8EAE3CA8-11A9-4978-B565-14E19DE42EE8}" destId="{39C924E6-9DB8-4D07-AA99-410605862834}" srcOrd="0" destOrd="0" presId="urn:microsoft.com/office/officeart/2005/8/layout/hProcess9#1"/>
    <dgm:cxn modelId="{75C74F8A-3964-4173-93D7-CDADDD0C0781}" type="presParOf" srcId="{8EAE3CA8-11A9-4978-B565-14E19DE42EE8}" destId="{2B48F31E-E76E-4CE2-BF88-D2C50EA2BDA0}" srcOrd="1" destOrd="0" presId="urn:microsoft.com/office/officeart/2005/8/layout/hProcess9#1"/>
    <dgm:cxn modelId="{DD57FD48-13E2-4047-870D-D67B630C33F5}" type="presParOf" srcId="{8EAE3CA8-11A9-4978-B565-14E19DE42EE8}" destId="{5283D626-5167-42C3-8D65-A1DE7549062F}" srcOrd="2" destOrd="0" presId="urn:microsoft.com/office/officeart/2005/8/layout/hProcess9#1"/>
    <dgm:cxn modelId="{2B1D8E29-1971-40AA-A1AE-2FD1D51B2AC1}" type="presParOf" srcId="{8EAE3CA8-11A9-4978-B565-14E19DE42EE8}" destId="{CC438B70-23EA-4287-8D1D-56D8C830D12C}" srcOrd="3" destOrd="0" presId="urn:microsoft.com/office/officeart/2005/8/layout/hProcess9#1"/>
    <dgm:cxn modelId="{0061AD41-9DB8-4567-BAF4-BA19D924C293}" type="presParOf" srcId="{8EAE3CA8-11A9-4978-B565-14E19DE42EE8}" destId="{C01E3C71-2A9E-48FB-BD9C-C37E43B10290}" srcOrd="4" destOrd="0" presId="urn:microsoft.com/office/officeart/2005/8/layout/hProcess9#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6C65E-D9DC-4C88-BFFC-5DD93F619B4A}">
      <dsp:nvSpPr>
        <dsp:cNvPr id="0" name=""/>
        <dsp:cNvSpPr/>
      </dsp:nvSpPr>
      <dsp:spPr bwMode="white">
        <a:xfrm>
          <a:off x="887696" y="0"/>
          <a:ext cx="9474288" cy="4367048"/>
        </a:xfrm>
        <a:prstGeom prst="rightArrow">
          <a:avLst/>
        </a:prstGeom>
        <a:solidFill>
          <a:schemeClr val="accent1">
            <a:tint val="40000"/>
            <a:hueOff val="0"/>
            <a:satOff val="0"/>
            <a:lumOff val="0"/>
            <a:alphaOff val="0"/>
          </a:schemeClr>
        </a:solidFill>
        <a:ln>
          <a:noFill/>
        </a:ln>
        <a:effectLst/>
      </dsp:spPr>
      <dsp:style>
        <a:lnRef idx="0">
          <a:schemeClr val="accent1"/>
        </a:lnRef>
        <a:fillRef idx="1">
          <a:schemeClr val="accent1">
            <a:tint val="40000"/>
          </a:schemeClr>
        </a:fillRef>
        <a:effectRef idx="0">
          <a:scrgbClr r="0" g="0" b="0"/>
        </a:effectRef>
        <a:fontRef idx="minor"/>
      </dsp:style>
    </dsp:sp>
    <dsp:sp modelId="{D89EE8BA-6D52-4782-96D1-6F468DDF6B69}">
      <dsp:nvSpPr>
        <dsp:cNvPr id="0" name=""/>
        <dsp:cNvSpPr/>
      </dsp:nvSpPr>
      <dsp:spPr bwMode="white">
        <a:xfrm>
          <a:off x="3090401" y="1368947"/>
          <a:ext cx="2476938" cy="174681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hemeClr val="accent1">
            <a:shade val="80000"/>
          </a:schemeClr>
        </a:lnRef>
        <a:fillRef idx="1">
          <a:schemeClr val="lt1"/>
        </a:fillRef>
        <a:effectRef idx="0">
          <a:scrgbClr r="0" g="0" b="0"/>
        </a:effectRef>
        <a:fontRef idx="minor">
          <a:schemeClr val="lt1"/>
        </a:fontRef>
      </dsp:style>
      <dsp:txBody>
        <a:bodyPr spcFirstLastPara="0" vert="horz" wrap="square" lIns="64769" tIns="64769" rIns="64769" bIns="64769" numCol="1" spcCol="1270" anchor="ctr" anchorCtr="0">
          <a:noAutofit/>
        </a:bodyPr>
        <a:lstStyle/>
        <a:p>
          <a:pPr marL="0" lvl="0" indent="0" algn="ctr" defTabSz="1600200">
            <a:lnSpc>
              <a:spcPct val="100000"/>
            </a:lnSpc>
            <a:spcBef>
              <a:spcPct val="0"/>
            </a:spcBef>
            <a:spcAft>
              <a:spcPct val="35000"/>
            </a:spcAft>
            <a:buNone/>
          </a:pPr>
          <a:r>
            <a:rPr lang="es-GT" sz="3600" kern="1200" dirty="0">
              <a:solidFill>
                <a:schemeClr val="dk1"/>
              </a:solidFill>
            </a:rPr>
            <a:t>Physical/Environmental Barriers</a:t>
          </a:r>
        </a:p>
      </dsp:txBody>
      <dsp:txXfrm>
        <a:off x="3090401" y="1368947"/>
        <a:ext cx="2476938" cy="1746819"/>
      </dsp:txXfrm>
    </dsp:sp>
    <dsp:sp modelId="{732BF426-D739-4CEE-99CA-787BB04AA278}">
      <dsp:nvSpPr>
        <dsp:cNvPr id="0" name=""/>
        <dsp:cNvSpPr/>
      </dsp:nvSpPr>
      <dsp:spPr bwMode="white">
        <a:xfrm>
          <a:off x="158425" y="1334168"/>
          <a:ext cx="2476938" cy="174681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hemeClr val="accent1">
            <a:shade val="80000"/>
          </a:schemeClr>
        </a:lnRef>
        <a:fillRef idx="1">
          <a:schemeClr val="lt1"/>
        </a:fillRef>
        <a:effectRef idx="0">
          <a:scrgbClr r="0" g="0" b="0"/>
        </a:effectRef>
        <a:fontRef idx="minor">
          <a:schemeClr val="lt1"/>
        </a:fontRef>
      </dsp:style>
      <dsp:txBody>
        <a:bodyPr spcFirstLastPara="0" vert="horz" wrap="square" lIns="64769" tIns="64769" rIns="64769" bIns="64769" numCol="1" spcCol="1270" anchor="ctr" anchorCtr="0">
          <a:noAutofit/>
        </a:bodyPr>
        <a:lstStyle/>
        <a:p>
          <a:pPr marL="0" lvl="0" indent="0" algn="ctr" defTabSz="1600200" rtl="0">
            <a:lnSpc>
              <a:spcPct val="100000"/>
            </a:lnSpc>
            <a:spcBef>
              <a:spcPct val="0"/>
            </a:spcBef>
            <a:spcAft>
              <a:spcPct val="35000"/>
            </a:spcAft>
            <a:buNone/>
          </a:pPr>
          <a:r>
            <a:rPr lang="es-GT" sz="3600" kern="1200" dirty="0">
              <a:solidFill>
                <a:schemeClr val="dk1"/>
              </a:solidFill>
            </a:rPr>
            <a:t>Attitudinal Barriers</a:t>
          </a:r>
        </a:p>
      </dsp:txBody>
      <dsp:txXfrm>
        <a:off x="158425" y="1334168"/>
        <a:ext cx="2476938" cy="1746819"/>
      </dsp:txXfrm>
    </dsp:sp>
    <dsp:sp modelId="{CFDEB66D-3923-4617-A953-1ACAEA9D2F4B}">
      <dsp:nvSpPr>
        <dsp:cNvPr id="0" name=""/>
        <dsp:cNvSpPr/>
      </dsp:nvSpPr>
      <dsp:spPr bwMode="white">
        <a:xfrm>
          <a:off x="5779522" y="1310114"/>
          <a:ext cx="2476938" cy="174681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hemeClr val="accent1">
            <a:shade val="80000"/>
          </a:schemeClr>
        </a:lnRef>
        <a:fillRef idx="1">
          <a:schemeClr val="lt1"/>
        </a:fillRef>
        <a:effectRef idx="0">
          <a:scrgbClr r="0" g="0" b="0"/>
        </a:effectRef>
        <a:fontRef idx="minor">
          <a:schemeClr val="lt1"/>
        </a:fontRef>
      </dsp:style>
      <dsp:txBody>
        <a:bodyPr spcFirstLastPara="0" vert="horz" wrap="square" lIns="64769" tIns="64769" rIns="64769" bIns="64769" numCol="1" spcCol="1270" anchor="ctr" anchorCtr="0">
          <a:noAutofit/>
        </a:bodyPr>
        <a:lstStyle/>
        <a:p>
          <a:pPr marL="0" lvl="0" indent="0" algn="ctr" defTabSz="1600200" rtl="0">
            <a:lnSpc>
              <a:spcPct val="100000"/>
            </a:lnSpc>
            <a:spcBef>
              <a:spcPct val="0"/>
            </a:spcBef>
            <a:spcAft>
              <a:spcPct val="35000"/>
            </a:spcAft>
            <a:buNone/>
          </a:pPr>
          <a:r>
            <a:rPr lang="es-GT" sz="3600" kern="1200">
              <a:solidFill>
                <a:schemeClr val="dk1"/>
              </a:solidFill>
            </a:rPr>
            <a:t>Communication Barriers </a:t>
          </a:r>
        </a:p>
      </dsp:txBody>
      <dsp:txXfrm>
        <a:off x="5779522" y="1310114"/>
        <a:ext cx="2476938" cy="1746819"/>
      </dsp:txXfrm>
    </dsp:sp>
    <dsp:sp modelId="{D74A8B63-F4AF-4DEE-B721-A4667A7D27F4}">
      <dsp:nvSpPr>
        <dsp:cNvPr id="0" name=""/>
        <dsp:cNvSpPr/>
      </dsp:nvSpPr>
      <dsp:spPr bwMode="white">
        <a:xfrm>
          <a:off x="8669283" y="1310114"/>
          <a:ext cx="2476938" cy="174681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hemeClr val="accent1">
            <a:shade val="80000"/>
          </a:schemeClr>
        </a:lnRef>
        <a:fillRef idx="1">
          <a:schemeClr val="lt1"/>
        </a:fillRef>
        <a:effectRef idx="0">
          <a:scrgbClr r="0" g="0" b="0"/>
        </a:effectRef>
        <a:fontRef idx="minor">
          <a:schemeClr val="lt1"/>
        </a:fontRef>
      </dsp:style>
      <dsp:txBody>
        <a:bodyPr spcFirstLastPara="0" vert="horz" wrap="square" lIns="64769" tIns="64769" rIns="64769" bIns="64769" numCol="1" spcCol="1270" anchor="ctr" anchorCtr="0">
          <a:noAutofit/>
        </a:bodyPr>
        <a:lstStyle/>
        <a:p>
          <a:pPr marL="0" lvl="0" indent="0" algn="ctr" defTabSz="1600200" rtl="0">
            <a:lnSpc>
              <a:spcPct val="100000"/>
            </a:lnSpc>
            <a:spcBef>
              <a:spcPct val="0"/>
            </a:spcBef>
            <a:spcAft>
              <a:spcPct val="35000"/>
            </a:spcAft>
            <a:buNone/>
          </a:pPr>
          <a:r>
            <a:rPr lang="es-GT" sz="3600" kern="1200" dirty="0">
              <a:solidFill>
                <a:schemeClr val="dk1"/>
              </a:solidFill>
            </a:rPr>
            <a:t>Policy Barriers</a:t>
          </a:r>
        </a:p>
      </dsp:txBody>
      <dsp:txXfrm>
        <a:off x="8669283" y="1310114"/>
        <a:ext cx="2476938" cy="17468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655221-4760-403D-9B92-1AE700270CA8}">
      <dsp:nvSpPr>
        <dsp:cNvPr id="0" name=""/>
        <dsp:cNvSpPr/>
      </dsp:nvSpPr>
      <dsp:spPr>
        <a:xfrm>
          <a:off x="4015" y="1567153"/>
          <a:ext cx="2769622" cy="228435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100000"/>
            </a:lnSpc>
            <a:spcBef>
              <a:spcPct val="0"/>
            </a:spcBef>
            <a:spcAft>
              <a:spcPct val="15000"/>
            </a:spcAft>
            <a:buChar char="•"/>
          </a:pPr>
          <a:r>
            <a:rPr lang="es-GT" sz="1600" kern="1200" dirty="0"/>
            <a:t>All loss or abnormality, permanent or temporary, of a structure or function, psychological, physiological or anatomical.</a:t>
          </a:r>
        </a:p>
      </dsp:txBody>
      <dsp:txXfrm>
        <a:off x="56584" y="1619722"/>
        <a:ext cx="2664484" cy="1689716"/>
      </dsp:txXfrm>
    </dsp:sp>
    <dsp:sp modelId="{9ADA6C46-FDBB-4497-881B-38A30CDD2EDE}">
      <dsp:nvSpPr>
        <dsp:cNvPr id="0" name=""/>
        <dsp:cNvSpPr/>
      </dsp:nvSpPr>
      <dsp:spPr>
        <a:xfrm>
          <a:off x="1567697" y="2137168"/>
          <a:ext cx="3016041" cy="3016041"/>
        </a:xfrm>
        <a:prstGeom prst="leftCircularArrow">
          <a:avLst>
            <a:gd name="adj1" fmla="val 3028"/>
            <a:gd name="adj2" fmla="val 371545"/>
            <a:gd name="adj3" fmla="val 2147055"/>
            <a:gd name="adj4" fmla="val 9024489"/>
            <a:gd name="adj5" fmla="val 3533"/>
          </a:avLst>
        </a:prstGeom>
        <a:solidFill>
          <a:srgbClr val="F1250F"/>
        </a:solidFill>
        <a:ln>
          <a:noFill/>
        </a:ln>
        <a:effectLst/>
      </dsp:spPr>
      <dsp:style>
        <a:lnRef idx="0">
          <a:scrgbClr r="0" g="0" b="0"/>
        </a:lnRef>
        <a:fillRef idx="1">
          <a:scrgbClr r="0" g="0" b="0"/>
        </a:fillRef>
        <a:effectRef idx="0">
          <a:scrgbClr r="0" g="0" b="0"/>
        </a:effectRef>
        <a:fontRef idx="minor">
          <a:schemeClr val="lt1"/>
        </a:fontRef>
      </dsp:style>
    </dsp:sp>
    <dsp:sp modelId="{9D225D99-F2DA-4DB7-A73B-D77EB2CF06AA}">
      <dsp:nvSpPr>
        <dsp:cNvPr id="0" name=""/>
        <dsp:cNvSpPr/>
      </dsp:nvSpPr>
      <dsp:spPr>
        <a:xfrm>
          <a:off x="619487" y="3362007"/>
          <a:ext cx="2461887" cy="9790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100000"/>
            </a:lnSpc>
            <a:spcBef>
              <a:spcPct val="0"/>
            </a:spcBef>
            <a:spcAft>
              <a:spcPct val="35000"/>
            </a:spcAft>
            <a:buNone/>
          </a:pPr>
          <a:r>
            <a:rPr lang="es-GT" sz="3400" kern="1200" dirty="0"/>
            <a:t>DEFICIENCY</a:t>
          </a:r>
        </a:p>
      </dsp:txBody>
      <dsp:txXfrm>
        <a:off x="648161" y="3390681"/>
        <a:ext cx="2404539" cy="921663"/>
      </dsp:txXfrm>
    </dsp:sp>
    <dsp:sp modelId="{E677CA29-4F03-4FE4-B0F7-425C304FC30E}">
      <dsp:nvSpPr>
        <dsp:cNvPr id="0" name=""/>
        <dsp:cNvSpPr/>
      </dsp:nvSpPr>
      <dsp:spPr>
        <a:xfrm>
          <a:off x="3516278" y="1567153"/>
          <a:ext cx="2769622" cy="228435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100000"/>
            </a:lnSpc>
            <a:spcBef>
              <a:spcPct val="0"/>
            </a:spcBef>
            <a:spcAft>
              <a:spcPct val="15000"/>
            </a:spcAft>
            <a:buChar char="•"/>
          </a:pPr>
          <a:r>
            <a:rPr lang="es-GT" sz="1600" kern="1200" dirty="0"/>
            <a:t>Any restriction or absence, due to an impairment, of the ability to perform an activity in the manner or within the range considered normal for a human being.</a:t>
          </a:r>
        </a:p>
      </dsp:txBody>
      <dsp:txXfrm>
        <a:off x="3568847" y="2109228"/>
        <a:ext cx="2664484" cy="1689716"/>
      </dsp:txXfrm>
    </dsp:sp>
    <dsp:sp modelId="{28A5CBB1-44F3-4D82-A475-469F9DAED0C9}">
      <dsp:nvSpPr>
        <dsp:cNvPr id="0" name=""/>
        <dsp:cNvSpPr/>
      </dsp:nvSpPr>
      <dsp:spPr>
        <a:xfrm>
          <a:off x="5056879" y="175888"/>
          <a:ext cx="3369937" cy="3369937"/>
        </a:xfrm>
        <a:prstGeom prst="circularArrow">
          <a:avLst>
            <a:gd name="adj1" fmla="val 2710"/>
            <a:gd name="adj2" fmla="val 330059"/>
            <a:gd name="adj3" fmla="val 19494430"/>
            <a:gd name="adj4" fmla="val 12575511"/>
            <a:gd name="adj5" fmla="val 3162"/>
          </a:avLst>
        </a:prstGeom>
        <a:solidFill>
          <a:srgbClr val="F1250F"/>
        </a:solidFill>
        <a:ln>
          <a:noFill/>
        </a:ln>
        <a:effectLst/>
      </dsp:spPr>
      <dsp:style>
        <a:lnRef idx="0">
          <a:scrgbClr r="0" g="0" b="0"/>
        </a:lnRef>
        <a:fillRef idx="1">
          <a:scrgbClr r="0" g="0" b="0"/>
        </a:fillRef>
        <a:effectRef idx="0">
          <a:scrgbClr r="0" g="0" b="0"/>
        </a:effectRef>
        <a:fontRef idx="minor">
          <a:schemeClr val="lt1"/>
        </a:fontRef>
      </dsp:style>
    </dsp:sp>
    <dsp:sp modelId="{B029F4A4-BB55-44FD-9FCF-1B31EAA1AC0F}">
      <dsp:nvSpPr>
        <dsp:cNvPr id="0" name=""/>
        <dsp:cNvSpPr/>
      </dsp:nvSpPr>
      <dsp:spPr>
        <a:xfrm>
          <a:off x="4131750" y="1077647"/>
          <a:ext cx="2461887" cy="9790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100000"/>
            </a:lnSpc>
            <a:spcBef>
              <a:spcPct val="0"/>
            </a:spcBef>
            <a:spcAft>
              <a:spcPct val="35000"/>
            </a:spcAft>
            <a:buNone/>
          </a:pPr>
          <a:r>
            <a:rPr lang="es-GT" sz="3400" kern="1200" dirty="0"/>
            <a:t>DISABILITY</a:t>
          </a:r>
        </a:p>
      </dsp:txBody>
      <dsp:txXfrm>
        <a:off x="4160424" y="1106321"/>
        <a:ext cx="2404539" cy="921663"/>
      </dsp:txXfrm>
    </dsp:sp>
    <dsp:sp modelId="{A49CA917-2B20-413A-910A-EDB8F6B1AE12}">
      <dsp:nvSpPr>
        <dsp:cNvPr id="0" name=""/>
        <dsp:cNvSpPr/>
      </dsp:nvSpPr>
      <dsp:spPr>
        <a:xfrm>
          <a:off x="7028541" y="1567153"/>
          <a:ext cx="2769622" cy="228435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100000"/>
            </a:lnSpc>
            <a:spcBef>
              <a:spcPct val="0"/>
            </a:spcBef>
            <a:spcAft>
              <a:spcPct val="15000"/>
            </a:spcAft>
            <a:buChar char="•"/>
          </a:pPr>
          <a:endParaRPr lang="es-GT" sz="1600" kern="1200" dirty="0"/>
        </a:p>
        <a:p>
          <a:pPr marL="171450" lvl="1" indent="-171450" algn="l" defTabSz="711200">
            <a:lnSpc>
              <a:spcPct val="100000"/>
            </a:lnSpc>
            <a:spcBef>
              <a:spcPct val="0"/>
            </a:spcBef>
            <a:spcAft>
              <a:spcPct val="15000"/>
            </a:spcAft>
            <a:buChar char="•"/>
          </a:pPr>
          <a:r>
            <a:rPr lang="es-GT" sz="1600" kern="1200" dirty="0"/>
            <a:t>It is the disadvantageous situation in which a given person finds himself/herself, as a consequence of an impairment or disability. </a:t>
          </a:r>
          <a:endParaRPr sz="1600" kern="1200"/>
        </a:p>
      </dsp:txBody>
      <dsp:txXfrm>
        <a:off x="7081110" y="1619722"/>
        <a:ext cx="2664484" cy="1689716"/>
      </dsp:txXfrm>
    </dsp:sp>
    <dsp:sp modelId="{C3C41290-117A-4787-9CCA-5D689E8D9302}">
      <dsp:nvSpPr>
        <dsp:cNvPr id="0" name=""/>
        <dsp:cNvSpPr/>
      </dsp:nvSpPr>
      <dsp:spPr>
        <a:xfrm>
          <a:off x="7644013" y="3362007"/>
          <a:ext cx="2461887" cy="9790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s-GT" sz="3400" kern="1200" dirty="0"/>
            <a:t>MINUSVALIA</a:t>
          </a:r>
        </a:p>
      </dsp:txBody>
      <dsp:txXfrm>
        <a:off x="7672687" y="3390681"/>
        <a:ext cx="2404539" cy="9216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8D8D18-0C2F-4253-902A-1463F8118BE8}">
      <dsp:nvSpPr>
        <dsp:cNvPr id="0" name=""/>
        <dsp:cNvSpPr/>
      </dsp:nvSpPr>
      <dsp:spPr bwMode="white">
        <a:xfrm>
          <a:off x="5527" y="1679956"/>
          <a:ext cx="1900884" cy="20587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100000"/>
            </a:lnSpc>
            <a:spcBef>
              <a:spcPct val="0"/>
            </a:spcBef>
            <a:spcAft>
              <a:spcPct val="35000"/>
            </a:spcAft>
            <a:buNone/>
          </a:pPr>
          <a:r>
            <a:rPr lang="es-GT" sz="1300" kern="1200" dirty="0"/>
            <a:t>HEALTH CONDITION</a:t>
          </a:r>
        </a:p>
      </dsp:txBody>
      <dsp:txXfrm>
        <a:off x="283905" y="1981454"/>
        <a:ext cx="1344128" cy="1455758"/>
      </dsp:txXfrm>
    </dsp:sp>
    <dsp:sp modelId="{15BA57E3-814B-4B3F-B59C-2CDC6E9A59C4}">
      <dsp:nvSpPr>
        <dsp:cNvPr id="0" name=""/>
        <dsp:cNvSpPr/>
      </dsp:nvSpPr>
      <dsp:spPr bwMode="white">
        <a:xfrm>
          <a:off x="2026710" y="2279694"/>
          <a:ext cx="859277" cy="859277"/>
        </a:xfrm>
        <a:prstGeom prst="mathPlus">
          <a:avLst/>
        </a:prstGeom>
        <a:solidFill>
          <a:srgbClr val="F1250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GT" sz="1000" kern="1200"/>
        </a:p>
      </dsp:txBody>
      <dsp:txXfrm>
        <a:off x="2140607" y="2608282"/>
        <a:ext cx="631483" cy="202101"/>
      </dsp:txXfrm>
    </dsp:sp>
    <dsp:sp modelId="{A341ABF0-A07F-4666-BFDF-EAD908349C31}">
      <dsp:nvSpPr>
        <dsp:cNvPr id="0" name=""/>
        <dsp:cNvSpPr/>
      </dsp:nvSpPr>
      <dsp:spPr bwMode="white">
        <a:xfrm>
          <a:off x="3006286" y="1703230"/>
          <a:ext cx="2068221" cy="201220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100000"/>
            </a:lnSpc>
            <a:spcBef>
              <a:spcPct val="0"/>
            </a:spcBef>
            <a:spcAft>
              <a:spcPct val="35000"/>
            </a:spcAft>
            <a:buNone/>
          </a:pPr>
          <a:r>
            <a:rPr lang="es-GT" sz="1300" kern="1200" dirty="0"/>
            <a:t>PERSONAL FACTORS</a:t>
          </a:r>
        </a:p>
      </dsp:txBody>
      <dsp:txXfrm>
        <a:off x="3309170" y="1997911"/>
        <a:ext cx="1462453" cy="1422843"/>
      </dsp:txXfrm>
    </dsp:sp>
    <dsp:sp modelId="{9A31EA9C-628E-4475-9E7D-96775F8A5625}">
      <dsp:nvSpPr>
        <dsp:cNvPr id="0" name=""/>
        <dsp:cNvSpPr/>
      </dsp:nvSpPr>
      <dsp:spPr bwMode="white">
        <a:xfrm>
          <a:off x="5194806" y="2279694"/>
          <a:ext cx="859277" cy="859277"/>
        </a:xfrm>
        <a:prstGeom prst="mathPlus">
          <a:avLst/>
        </a:prstGeom>
        <a:solidFill>
          <a:srgbClr val="F1250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GT" sz="1000" kern="1200"/>
        </a:p>
      </dsp:txBody>
      <dsp:txXfrm>
        <a:off x="5308703" y="2608282"/>
        <a:ext cx="631483" cy="202101"/>
      </dsp:txXfrm>
    </dsp:sp>
    <dsp:sp modelId="{D75051ED-F6F6-4608-A156-DD393C4555C4}">
      <dsp:nvSpPr>
        <dsp:cNvPr id="0" name=""/>
        <dsp:cNvSpPr/>
      </dsp:nvSpPr>
      <dsp:spPr bwMode="white">
        <a:xfrm>
          <a:off x="6174382" y="1652622"/>
          <a:ext cx="1754273" cy="211342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100000"/>
            </a:lnSpc>
            <a:spcBef>
              <a:spcPct val="0"/>
            </a:spcBef>
            <a:spcAft>
              <a:spcPct val="35000"/>
            </a:spcAft>
            <a:buNone/>
          </a:pPr>
          <a:r>
            <a:rPr lang="es-GT" sz="1300" kern="1200" dirty="0"/>
            <a:t>ENVIRONMENTAL INFLUENCES</a:t>
          </a:r>
        </a:p>
      </dsp:txBody>
      <dsp:txXfrm>
        <a:off x="6431289" y="1962125"/>
        <a:ext cx="1240459" cy="1494416"/>
      </dsp:txXfrm>
    </dsp:sp>
    <dsp:sp modelId="{179763AC-24E1-4E60-AD87-66CEC623171A}">
      <dsp:nvSpPr>
        <dsp:cNvPr id="0" name=""/>
        <dsp:cNvSpPr/>
      </dsp:nvSpPr>
      <dsp:spPr bwMode="white">
        <a:xfrm>
          <a:off x="8048955" y="2279694"/>
          <a:ext cx="859277" cy="859277"/>
        </a:xfrm>
        <a:prstGeom prst="mathEqual">
          <a:avLst/>
        </a:prstGeom>
        <a:solidFill>
          <a:srgbClr val="F1250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GT" sz="1000" kern="1200"/>
        </a:p>
      </dsp:txBody>
      <dsp:txXfrm>
        <a:off x="8162852" y="2456705"/>
        <a:ext cx="631483" cy="505255"/>
      </dsp:txXfrm>
    </dsp:sp>
    <dsp:sp modelId="{A9DE14F9-43A4-449A-A118-50CCE2D66965}">
      <dsp:nvSpPr>
        <dsp:cNvPr id="0" name=""/>
        <dsp:cNvSpPr/>
      </dsp:nvSpPr>
      <dsp:spPr bwMode="white">
        <a:xfrm>
          <a:off x="9016031" y="1862604"/>
          <a:ext cx="2079999" cy="16512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100000"/>
            </a:lnSpc>
            <a:spcBef>
              <a:spcPct val="0"/>
            </a:spcBef>
            <a:spcAft>
              <a:spcPct val="35000"/>
            </a:spcAft>
            <a:buNone/>
          </a:pPr>
          <a:r>
            <a:rPr lang="es-GT" sz="1800" kern="1200" dirty="0"/>
            <a:t>DISABILITY</a:t>
          </a:r>
        </a:p>
      </dsp:txBody>
      <dsp:txXfrm>
        <a:off x="9320640" y="2104422"/>
        <a:ext cx="1470781" cy="116759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C17B8E-5373-484D-BD41-4BBB5ECCE201}">
      <dsp:nvSpPr>
        <dsp:cNvPr id="0" name=""/>
        <dsp:cNvSpPr/>
      </dsp:nvSpPr>
      <dsp:spPr bwMode="white">
        <a:xfrm>
          <a:off x="1134117" y="664"/>
          <a:ext cx="8251006" cy="349202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10489" tIns="110489" rIns="110489" bIns="110489" numCol="1" spcCol="1270" anchor="ctr" anchorCtr="0">
          <a:noAutofit/>
        </a:bodyPr>
        <a:lstStyle/>
        <a:p>
          <a:pPr marL="0" lvl="0" indent="0" algn="ctr" defTabSz="1600200" rtl="0">
            <a:lnSpc>
              <a:spcPct val="100000"/>
            </a:lnSpc>
            <a:spcBef>
              <a:spcPct val="0"/>
            </a:spcBef>
            <a:spcAft>
              <a:spcPct val="35000"/>
            </a:spcAft>
            <a:buNone/>
          </a:pPr>
          <a:r>
            <a:rPr lang="es-GT" sz="3600" kern="1200" dirty="0"/>
            <a:t>It is that situation or state of motor deficiency, in which there is a circumstance that prevents or hinders to a great extent, the freedom and full functionality in the execution of their movements. They are due to one or several anomalies in the functioning of the bone-articular, muscular or nervous system. They can be transitory or permanent.</a:t>
          </a:r>
        </a:p>
      </dsp:txBody>
      <dsp:txXfrm>
        <a:off x="1134117" y="664"/>
        <a:ext cx="8251006" cy="34920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58A6FC-1CEF-4DAF-BABA-C6F70BE90C3D}">
      <dsp:nvSpPr>
        <dsp:cNvPr id="0" name=""/>
        <dsp:cNvSpPr/>
      </dsp:nvSpPr>
      <dsp:spPr bwMode="white">
        <a:xfrm>
          <a:off x="1460406" y="0"/>
          <a:ext cx="5188432" cy="5188432"/>
        </a:xfrm>
        <a:prstGeom prst="triangle">
          <a:avLst/>
        </a:prstGeom>
        <a:solidFill>
          <a:srgbClr val="DD8D6D"/>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sp>
    <dsp:sp modelId="{05B47EB8-03C0-4292-BF7D-D87E597B0BBF}">
      <dsp:nvSpPr>
        <dsp:cNvPr id="0" name=""/>
        <dsp:cNvSpPr/>
      </dsp:nvSpPr>
      <dsp:spPr bwMode="white">
        <a:xfrm>
          <a:off x="4054622" y="518843"/>
          <a:ext cx="3372481" cy="92238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hemeClr val="accent1"/>
        </a:lnRef>
        <a:fillRef idx="1">
          <a:schemeClr val="lt1">
            <a:alpha val="90000"/>
          </a:schemeClr>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600200">
            <a:lnSpc>
              <a:spcPct val="100000"/>
            </a:lnSpc>
            <a:spcBef>
              <a:spcPct val="0"/>
            </a:spcBef>
            <a:spcAft>
              <a:spcPct val="35000"/>
            </a:spcAft>
            <a:buNone/>
          </a:pPr>
          <a:r>
            <a:rPr lang="es-GT" sz="3600" kern="1200" dirty="0">
              <a:solidFill>
                <a:schemeClr val="dk1"/>
              </a:solidFill>
            </a:rPr>
            <a:t>Muscular Origin</a:t>
          </a:r>
        </a:p>
      </dsp:txBody>
      <dsp:txXfrm>
        <a:off x="4054622" y="518843"/>
        <a:ext cx="3372481" cy="922388"/>
      </dsp:txXfrm>
    </dsp:sp>
    <dsp:sp modelId="{F8EF7AD2-61C2-4C8B-A692-B7F678AFAC72}">
      <dsp:nvSpPr>
        <dsp:cNvPr id="0" name=""/>
        <dsp:cNvSpPr/>
      </dsp:nvSpPr>
      <dsp:spPr bwMode="white">
        <a:xfrm>
          <a:off x="4054622" y="1556530"/>
          <a:ext cx="3372481" cy="92238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hemeClr val="accent1"/>
        </a:lnRef>
        <a:fillRef idx="1">
          <a:schemeClr val="lt1">
            <a:alpha val="90000"/>
          </a:schemeClr>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600200">
            <a:lnSpc>
              <a:spcPct val="100000"/>
            </a:lnSpc>
            <a:spcBef>
              <a:spcPct val="0"/>
            </a:spcBef>
            <a:spcAft>
              <a:spcPct val="35000"/>
            </a:spcAft>
            <a:buNone/>
          </a:pPr>
          <a:r>
            <a:rPr lang="es-GT" sz="3600" kern="1200" dirty="0">
              <a:solidFill>
                <a:schemeClr val="dk1"/>
              </a:solidFill>
            </a:rPr>
            <a:t>Cerebral origin</a:t>
          </a:r>
        </a:p>
      </dsp:txBody>
      <dsp:txXfrm>
        <a:off x="4054622" y="1556530"/>
        <a:ext cx="3372481" cy="922388"/>
      </dsp:txXfrm>
    </dsp:sp>
    <dsp:sp modelId="{8DF49EB8-A8CE-43A1-A6B9-95C68906081E}">
      <dsp:nvSpPr>
        <dsp:cNvPr id="0" name=""/>
        <dsp:cNvSpPr/>
      </dsp:nvSpPr>
      <dsp:spPr bwMode="white">
        <a:xfrm>
          <a:off x="4054622" y="2594216"/>
          <a:ext cx="3372481" cy="92238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hemeClr val="accent1"/>
        </a:lnRef>
        <a:fillRef idx="1">
          <a:schemeClr val="lt1">
            <a:alpha val="90000"/>
          </a:schemeClr>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600200">
            <a:lnSpc>
              <a:spcPct val="100000"/>
            </a:lnSpc>
            <a:spcBef>
              <a:spcPct val="0"/>
            </a:spcBef>
            <a:spcAft>
              <a:spcPct val="35000"/>
            </a:spcAft>
            <a:buNone/>
          </a:pPr>
          <a:r>
            <a:rPr lang="es-GT" sz="3600" kern="1200" dirty="0">
              <a:solidFill>
                <a:schemeClr val="dk1"/>
              </a:solidFill>
            </a:rPr>
            <a:t>Spinal Origin</a:t>
          </a:r>
        </a:p>
      </dsp:txBody>
      <dsp:txXfrm>
        <a:off x="4054622" y="2594216"/>
        <a:ext cx="3372481" cy="922388"/>
      </dsp:txXfrm>
    </dsp:sp>
    <dsp:sp modelId="{DBB5A4EF-B8A5-4E30-8D7F-E6E2203D1BD4}">
      <dsp:nvSpPr>
        <dsp:cNvPr id="0" name=""/>
        <dsp:cNvSpPr/>
      </dsp:nvSpPr>
      <dsp:spPr bwMode="white">
        <a:xfrm>
          <a:off x="4054622" y="3631902"/>
          <a:ext cx="3372481" cy="92238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hemeClr val="accent1"/>
        </a:lnRef>
        <a:fillRef idx="1">
          <a:schemeClr val="lt1">
            <a:alpha val="90000"/>
          </a:schemeClr>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600200">
            <a:lnSpc>
              <a:spcPct val="100000"/>
            </a:lnSpc>
            <a:spcBef>
              <a:spcPct val="0"/>
            </a:spcBef>
            <a:spcAft>
              <a:spcPct val="35000"/>
            </a:spcAft>
            <a:buNone/>
          </a:pPr>
          <a:r>
            <a:rPr lang="es-GT" sz="3600" kern="1200" dirty="0">
              <a:solidFill>
                <a:schemeClr val="dk1"/>
              </a:solidFill>
            </a:rPr>
            <a:t>Bone-articular origin</a:t>
          </a:r>
        </a:p>
      </dsp:txBody>
      <dsp:txXfrm>
        <a:off x="4054622" y="3631902"/>
        <a:ext cx="3372481" cy="9223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7132E-2358-4A36-91A1-EFD38C81915A}">
      <dsp:nvSpPr>
        <dsp:cNvPr id="0" name=""/>
        <dsp:cNvSpPr/>
      </dsp:nvSpPr>
      <dsp:spPr bwMode="white">
        <a:xfrm>
          <a:off x="0" y="11368"/>
          <a:ext cx="9618783" cy="1325245"/>
        </a:xfrm>
        <a:prstGeom prst="roundRect">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marL="0" lvl="0" indent="0" algn="l" defTabSz="1600200">
            <a:lnSpc>
              <a:spcPct val="100000"/>
            </a:lnSpc>
            <a:spcBef>
              <a:spcPct val="0"/>
            </a:spcBef>
            <a:spcAft>
              <a:spcPct val="35000"/>
            </a:spcAft>
            <a:buNone/>
          </a:pPr>
          <a:r>
            <a:rPr lang="es-GT" sz="3600" kern="1200" dirty="0"/>
            <a:t>Motor</a:t>
          </a:r>
        </a:p>
      </dsp:txBody>
      <dsp:txXfrm>
        <a:off x="0" y="11368"/>
        <a:ext cx="9618783" cy="1325245"/>
      </dsp:txXfrm>
    </dsp:sp>
    <dsp:sp modelId="{E740D16B-A6DA-4E08-91AA-D798BE4D57D8}">
      <dsp:nvSpPr>
        <dsp:cNvPr id="0" name=""/>
        <dsp:cNvSpPr/>
      </dsp:nvSpPr>
      <dsp:spPr bwMode="white">
        <a:xfrm>
          <a:off x="0" y="1336612"/>
          <a:ext cx="9618783" cy="1162050"/>
        </a:xfrm>
        <a:prstGeom prst="rect">
          <a:avLst/>
        </a:prstGeom>
        <a:noFill/>
        <a:ln>
          <a:noFill/>
        </a:ln>
        <a:effectLst/>
      </dsp:spPr>
      <dsp:style>
        <a:lnRef idx="0">
          <a:schemeClr val="dk1">
            <a:alpha val="0"/>
          </a:schemeClr>
        </a:lnRef>
        <a:fillRef idx="0">
          <a:schemeClr val="lt1">
            <a:alpha val="0"/>
          </a:schemeClr>
        </a:fillRef>
        <a:effectRef idx="0">
          <a:scrgbClr r="0" g="0" b="0"/>
        </a:effectRef>
        <a:fontRef idx="minor"/>
      </dsp:style>
      <dsp:txBody>
        <a:bodyPr spcFirstLastPara="0" vert="horz" wrap="square" lIns="305396" tIns="30480" rIns="170688" bIns="30480" numCol="1" spcCol="1270" anchor="t" anchorCtr="0">
          <a:noAutofit/>
        </a:bodyPr>
        <a:lstStyle/>
        <a:p>
          <a:pPr marL="228600" lvl="1" indent="-228600" algn="l" defTabSz="1066800">
            <a:lnSpc>
              <a:spcPct val="100000"/>
            </a:lnSpc>
            <a:spcBef>
              <a:spcPct val="0"/>
            </a:spcBef>
            <a:spcAft>
              <a:spcPct val="20000"/>
            </a:spcAft>
            <a:buChar char="•"/>
          </a:pPr>
          <a:r>
            <a:rPr lang="es-GT" sz="2400" kern="1200" dirty="0">
              <a:solidFill>
                <a:schemeClr val="tx1"/>
              </a:solidFill>
            </a:rPr>
            <a:t>Alterations that cause difficulties to totally or partially perform movements, due to a malfunction of the bone, joint and/or muscular system.</a:t>
          </a:r>
        </a:p>
      </dsp:txBody>
      <dsp:txXfrm>
        <a:off x="0" y="1336612"/>
        <a:ext cx="9618783" cy="1162050"/>
      </dsp:txXfrm>
    </dsp:sp>
    <dsp:sp modelId="{E8AC02C6-87CE-4FEF-BAD2-2A47FE475BE0}">
      <dsp:nvSpPr>
        <dsp:cNvPr id="0" name=""/>
        <dsp:cNvSpPr/>
      </dsp:nvSpPr>
      <dsp:spPr bwMode="white">
        <a:xfrm>
          <a:off x="0" y="2498663"/>
          <a:ext cx="9618783" cy="13252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marL="0" lvl="0" indent="0" algn="l" defTabSz="1600200">
            <a:lnSpc>
              <a:spcPct val="100000"/>
            </a:lnSpc>
            <a:spcBef>
              <a:spcPct val="0"/>
            </a:spcBef>
            <a:spcAft>
              <a:spcPct val="35000"/>
            </a:spcAft>
            <a:buNone/>
          </a:pPr>
          <a:r>
            <a:rPr lang="es-GT" sz="3600" kern="1200" dirty="0" err="1"/>
            <a:t>Neuromotor</a:t>
          </a:r>
        </a:p>
      </dsp:txBody>
      <dsp:txXfrm>
        <a:off x="0" y="2498663"/>
        <a:ext cx="9618783" cy="1325245"/>
      </dsp:txXfrm>
    </dsp:sp>
    <dsp:sp modelId="{DC94A7A2-6BED-410C-804F-57AFFF24CA7A}">
      <dsp:nvSpPr>
        <dsp:cNvPr id="0" name=""/>
        <dsp:cNvSpPr/>
      </dsp:nvSpPr>
      <dsp:spPr bwMode="white">
        <a:xfrm>
          <a:off x="0" y="3823907"/>
          <a:ext cx="9618783" cy="861120"/>
        </a:xfrm>
        <a:prstGeom prst="rect">
          <a:avLst/>
        </a:prstGeom>
        <a:noFill/>
        <a:ln>
          <a:noFill/>
        </a:ln>
        <a:effectLst/>
      </dsp:spPr>
      <dsp:style>
        <a:lnRef idx="0">
          <a:schemeClr val="dk1">
            <a:alpha val="0"/>
          </a:schemeClr>
        </a:lnRef>
        <a:fillRef idx="0">
          <a:schemeClr val="lt1">
            <a:alpha val="0"/>
          </a:schemeClr>
        </a:fillRef>
        <a:effectRef idx="0">
          <a:scrgbClr r="0" g="0" b="0"/>
        </a:effectRef>
        <a:fontRef idx="minor"/>
      </dsp:style>
      <dsp:txBody>
        <a:bodyPr spcFirstLastPara="0" vert="horz" wrap="square" lIns="305396" tIns="30480" rIns="170688" bIns="30480" numCol="1" spcCol="1270" anchor="t" anchorCtr="0">
          <a:noAutofit/>
        </a:bodyPr>
        <a:lstStyle/>
        <a:p>
          <a:pPr marL="228600" lvl="1" indent="-228600" algn="l" defTabSz="1066800">
            <a:lnSpc>
              <a:spcPct val="100000"/>
            </a:lnSpc>
            <a:spcBef>
              <a:spcPct val="0"/>
            </a:spcBef>
            <a:spcAft>
              <a:spcPct val="20000"/>
            </a:spcAft>
            <a:buChar char="•"/>
          </a:pPr>
          <a:r>
            <a:rPr lang="es-GT" sz="2400" kern="1200" dirty="0">
              <a:solidFill>
                <a:schemeClr val="tx1"/>
              </a:solidFill>
            </a:rPr>
            <a:t>Alterations caused by damage to the central nervous system before it completes its development.</a:t>
          </a:r>
        </a:p>
      </dsp:txBody>
      <dsp:txXfrm>
        <a:off x="0" y="3823907"/>
        <a:ext cx="9618783" cy="8611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36E075-5BF1-4F84-9C59-06FD12C5942A}">
      <dsp:nvSpPr>
        <dsp:cNvPr id="0" name=""/>
        <dsp:cNvSpPr/>
      </dsp:nvSpPr>
      <dsp:spPr bwMode="white">
        <a:xfrm>
          <a:off x="3541151" y="0"/>
          <a:ext cx="5311727" cy="62066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hemeClr val="accent1">
            <a:alpha val="90000"/>
            <a:tint val="40000"/>
          </a:schemeClr>
        </a:lnRef>
        <a:fillRef idx="1">
          <a:schemeClr val="accent1">
            <a:alpha val="90000"/>
            <a:tint val="40000"/>
          </a:schemeClr>
        </a:fillRef>
        <a:effectRef idx="0">
          <a:scrgbClr r="0" g="0" b="0"/>
        </a:effectRef>
        <a:fontRef idx="minor"/>
      </dsp:style>
      <dsp:txBody>
        <a:bodyPr spcFirstLastPara="0" vert="horz" wrap="square" lIns="8890" tIns="8890" rIns="8890" bIns="8890" numCol="1" spcCol="1270" anchor="t" anchorCtr="0">
          <a:noAutofit/>
        </a:bodyPr>
        <a:lstStyle/>
        <a:p>
          <a:pPr marL="285750" lvl="1" indent="-285750" algn="l" defTabSz="1600200">
            <a:lnSpc>
              <a:spcPct val="100000"/>
            </a:lnSpc>
            <a:spcBef>
              <a:spcPct val="0"/>
            </a:spcBef>
            <a:spcAft>
              <a:spcPct val="15000"/>
            </a:spcAft>
            <a:buChar char="•"/>
          </a:pPr>
          <a:r>
            <a:rPr lang="es-GT" sz="3600" kern="1200" dirty="0">
              <a:solidFill>
                <a:schemeClr val="dk1"/>
              </a:solidFill>
            </a:rPr>
            <a:t>Affects a single limb, arm or leg</a:t>
          </a:r>
        </a:p>
      </dsp:txBody>
      <dsp:txXfrm>
        <a:off x="3541151" y="0"/>
        <a:ext cx="5311727" cy="620661"/>
      </dsp:txXfrm>
    </dsp:sp>
    <dsp:sp modelId="{FCE39978-868E-49B1-866F-1A5DD491A9C8}">
      <dsp:nvSpPr>
        <dsp:cNvPr id="0" name=""/>
        <dsp:cNvSpPr/>
      </dsp:nvSpPr>
      <dsp:spPr bwMode="white">
        <a:xfrm>
          <a:off x="0" y="0"/>
          <a:ext cx="3541151" cy="62066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29539" tIns="64769" rIns="129539" bIns="64769" numCol="1" spcCol="1270" anchor="ctr" anchorCtr="0">
          <a:noAutofit/>
        </a:bodyPr>
        <a:lstStyle/>
        <a:p>
          <a:pPr marL="0" lvl="0" indent="0" algn="ctr" defTabSz="1511300">
            <a:lnSpc>
              <a:spcPct val="100000"/>
            </a:lnSpc>
            <a:spcBef>
              <a:spcPct val="0"/>
            </a:spcBef>
            <a:spcAft>
              <a:spcPct val="35000"/>
            </a:spcAft>
            <a:buNone/>
          </a:pPr>
          <a:r>
            <a:rPr lang="es-GT" sz="3400" b="1" kern="1200" dirty="0">
              <a:solidFill>
                <a:schemeClr val="bg1"/>
              </a:solidFill>
              <a:sym typeface="+mn-ea"/>
            </a:rPr>
            <a:t>MONOPLEJ</a:t>
          </a:r>
          <a:r>
            <a:rPr lang="en-US" altLang="es-GT" sz="3400" b="1" kern="1200" dirty="0">
              <a:solidFill>
                <a:schemeClr val="bg1"/>
              </a:solidFill>
              <a:sym typeface="+mn-ea"/>
            </a:rPr>
            <a:t>IA</a:t>
          </a:r>
        </a:p>
      </dsp:txBody>
      <dsp:txXfrm>
        <a:off x="0" y="0"/>
        <a:ext cx="3541151" cy="620661"/>
      </dsp:txXfrm>
    </dsp:sp>
    <dsp:sp modelId="{FC843534-7330-4962-A6F7-1B9648B3CCFD}">
      <dsp:nvSpPr>
        <dsp:cNvPr id="0" name=""/>
        <dsp:cNvSpPr/>
      </dsp:nvSpPr>
      <dsp:spPr bwMode="white">
        <a:xfrm>
          <a:off x="3541151" y="682728"/>
          <a:ext cx="5311727" cy="62066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hemeClr val="accent1">
            <a:alpha val="90000"/>
            <a:tint val="40000"/>
          </a:schemeClr>
        </a:lnRef>
        <a:fillRef idx="1">
          <a:schemeClr val="accent1">
            <a:alpha val="90000"/>
            <a:tint val="40000"/>
          </a:schemeClr>
        </a:fillRef>
        <a:effectRef idx="0">
          <a:scrgbClr r="0" g="0" b="0"/>
        </a:effectRef>
        <a:fontRef idx="minor"/>
      </dsp:style>
      <dsp:txBody>
        <a:bodyPr spcFirstLastPara="0" vert="horz" wrap="square" lIns="8890" tIns="8890" rIns="8890" bIns="8890" numCol="1" spcCol="1270" anchor="t" anchorCtr="0">
          <a:noAutofit/>
        </a:bodyPr>
        <a:lstStyle/>
        <a:p>
          <a:pPr marL="285750" lvl="1" indent="-285750" algn="l" defTabSz="1600200">
            <a:lnSpc>
              <a:spcPct val="100000"/>
            </a:lnSpc>
            <a:spcBef>
              <a:spcPct val="0"/>
            </a:spcBef>
            <a:spcAft>
              <a:spcPct val="15000"/>
            </a:spcAft>
            <a:buChar char="•"/>
          </a:pPr>
          <a:r>
            <a:rPr lang="es-GT" sz="3600" kern="1200" dirty="0">
              <a:solidFill>
                <a:schemeClr val="dk1"/>
              </a:solidFill>
            </a:rPr>
            <a:t>Affects lower limbs</a:t>
          </a:r>
        </a:p>
      </dsp:txBody>
      <dsp:txXfrm>
        <a:off x="3541151" y="682728"/>
        <a:ext cx="5311727" cy="620661"/>
      </dsp:txXfrm>
    </dsp:sp>
    <dsp:sp modelId="{071E3FC9-E62A-430B-BD62-27EC749E8E7E}">
      <dsp:nvSpPr>
        <dsp:cNvPr id="0" name=""/>
        <dsp:cNvSpPr/>
      </dsp:nvSpPr>
      <dsp:spPr bwMode="white">
        <a:xfrm>
          <a:off x="0" y="682728"/>
          <a:ext cx="3541151" cy="62066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29539" tIns="64769" rIns="129539" bIns="64769" numCol="1" spcCol="1270" anchor="ctr" anchorCtr="0">
          <a:noAutofit/>
        </a:bodyPr>
        <a:lstStyle/>
        <a:p>
          <a:pPr marL="0" lvl="0" indent="0" algn="ctr" defTabSz="1511300">
            <a:lnSpc>
              <a:spcPct val="100000"/>
            </a:lnSpc>
            <a:spcBef>
              <a:spcPct val="0"/>
            </a:spcBef>
            <a:spcAft>
              <a:spcPct val="35000"/>
            </a:spcAft>
            <a:buNone/>
          </a:pPr>
          <a:r>
            <a:rPr lang="es-GT" sz="3400" b="1" kern="1200" dirty="0"/>
            <a:t>PARAPLEJ</a:t>
          </a:r>
          <a:r>
            <a:rPr lang="en-US" altLang="es-GT" sz="3400" b="1" kern="1200" dirty="0"/>
            <a:t>IA</a:t>
          </a:r>
        </a:p>
      </dsp:txBody>
      <dsp:txXfrm>
        <a:off x="0" y="682728"/>
        <a:ext cx="3541151" cy="620661"/>
      </dsp:txXfrm>
    </dsp:sp>
    <dsp:sp modelId="{757893E7-0D87-436C-8C00-651980133B2A}">
      <dsp:nvSpPr>
        <dsp:cNvPr id="0" name=""/>
        <dsp:cNvSpPr/>
      </dsp:nvSpPr>
      <dsp:spPr bwMode="white">
        <a:xfrm>
          <a:off x="3541151" y="1365455"/>
          <a:ext cx="5311727" cy="62066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hemeClr val="accent1">
            <a:alpha val="90000"/>
            <a:tint val="40000"/>
          </a:schemeClr>
        </a:lnRef>
        <a:fillRef idx="1">
          <a:schemeClr val="accent1">
            <a:alpha val="90000"/>
            <a:tint val="40000"/>
          </a:schemeClr>
        </a:fillRef>
        <a:effectRef idx="0">
          <a:scrgbClr r="0" g="0" b="0"/>
        </a:effectRef>
        <a:fontRef idx="minor"/>
      </dsp:style>
      <dsp:txBody>
        <a:bodyPr spcFirstLastPara="0" vert="horz" wrap="square" lIns="8890" tIns="8890" rIns="8890" bIns="8890" numCol="1" spcCol="1270" anchor="t" anchorCtr="0">
          <a:noAutofit/>
        </a:bodyPr>
        <a:lstStyle/>
        <a:p>
          <a:pPr marL="285750" lvl="1" indent="-285750" algn="l" defTabSz="1600200">
            <a:lnSpc>
              <a:spcPct val="100000"/>
            </a:lnSpc>
            <a:spcBef>
              <a:spcPct val="0"/>
            </a:spcBef>
            <a:spcAft>
              <a:spcPct val="15000"/>
            </a:spcAft>
            <a:buChar char="•"/>
          </a:pPr>
          <a:r>
            <a:rPr lang="es-GT" sz="3600" kern="1200">
              <a:solidFill>
                <a:schemeClr val="dk1"/>
              </a:solidFill>
            </a:rPr>
            <a:t>Single side of the body, Hemibody</a:t>
          </a:r>
        </a:p>
      </dsp:txBody>
      <dsp:txXfrm>
        <a:off x="3541151" y="1365455"/>
        <a:ext cx="5311727" cy="620661"/>
      </dsp:txXfrm>
    </dsp:sp>
    <dsp:sp modelId="{1822725D-4A7A-43DC-9C18-C457CDE07129}">
      <dsp:nvSpPr>
        <dsp:cNvPr id="0" name=""/>
        <dsp:cNvSpPr/>
      </dsp:nvSpPr>
      <dsp:spPr bwMode="white">
        <a:xfrm>
          <a:off x="0" y="1365455"/>
          <a:ext cx="3541151" cy="62066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29539" tIns="64769" rIns="129539" bIns="64769" numCol="1" spcCol="1270" anchor="ctr" anchorCtr="0">
          <a:noAutofit/>
        </a:bodyPr>
        <a:lstStyle/>
        <a:p>
          <a:pPr marL="0" lvl="0" indent="0" algn="ctr" defTabSz="1511300">
            <a:lnSpc>
              <a:spcPct val="100000"/>
            </a:lnSpc>
            <a:spcBef>
              <a:spcPct val="0"/>
            </a:spcBef>
            <a:spcAft>
              <a:spcPct val="35000"/>
            </a:spcAft>
            <a:buNone/>
          </a:pPr>
          <a:r>
            <a:rPr lang="es-GT" sz="3400" b="1" kern="1200" dirty="0"/>
            <a:t>HEMIPELJ</a:t>
          </a:r>
          <a:r>
            <a:rPr lang="en-US" altLang="es-GT" sz="3400" b="1" kern="1200" dirty="0"/>
            <a:t>IA</a:t>
          </a:r>
        </a:p>
      </dsp:txBody>
      <dsp:txXfrm>
        <a:off x="0" y="1365455"/>
        <a:ext cx="3541151" cy="620661"/>
      </dsp:txXfrm>
    </dsp:sp>
    <dsp:sp modelId="{31A9E82C-0E3D-4E91-8E4D-E020E1FA2CD1}">
      <dsp:nvSpPr>
        <dsp:cNvPr id="0" name=""/>
        <dsp:cNvSpPr/>
      </dsp:nvSpPr>
      <dsp:spPr bwMode="white">
        <a:xfrm>
          <a:off x="3541151" y="2048183"/>
          <a:ext cx="5311727" cy="62066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hemeClr val="accent1">
            <a:alpha val="90000"/>
            <a:tint val="40000"/>
          </a:schemeClr>
        </a:lnRef>
        <a:fillRef idx="1">
          <a:schemeClr val="accent1">
            <a:alpha val="90000"/>
            <a:tint val="40000"/>
          </a:schemeClr>
        </a:fillRef>
        <a:effectRef idx="0">
          <a:scrgbClr r="0" g="0" b="0"/>
        </a:effectRef>
        <a:fontRef idx="minor"/>
      </dsp:style>
      <dsp:txBody>
        <a:bodyPr spcFirstLastPara="0" vert="horz" wrap="square" lIns="8890" tIns="8890" rIns="8890" bIns="8890" numCol="1" spcCol="1270" anchor="t" anchorCtr="0">
          <a:noAutofit/>
        </a:bodyPr>
        <a:lstStyle/>
        <a:p>
          <a:pPr marL="285750" lvl="1" indent="-285750" algn="l" defTabSz="1600200">
            <a:lnSpc>
              <a:spcPct val="100000"/>
            </a:lnSpc>
            <a:spcBef>
              <a:spcPct val="0"/>
            </a:spcBef>
            <a:spcAft>
              <a:spcPct val="15000"/>
            </a:spcAft>
            <a:buChar char="•"/>
          </a:pPr>
          <a:r>
            <a:rPr lang="es-GT" sz="3600" kern="1200" dirty="0">
              <a:solidFill>
                <a:schemeClr val="dk1"/>
              </a:solidFill>
            </a:rPr>
            <a:t>Affects four extremities with predominance in the lower extremities.</a:t>
          </a:r>
        </a:p>
      </dsp:txBody>
      <dsp:txXfrm>
        <a:off x="3541151" y="2048183"/>
        <a:ext cx="5311727" cy="620661"/>
      </dsp:txXfrm>
    </dsp:sp>
    <dsp:sp modelId="{0C5860D9-072A-4995-87C6-EFB6F859EDD4}">
      <dsp:nvSpPr>
        <dsp:cNvPr id="0" name=""/>
        <dsp:cNvSpPr/>
      </dsp:nvSpPr>
      <dsp:spPr bwMode="white">
        <a:xfrm>
          <a:off x="0" y="2048183"/>
          <a:ext cx="3541151" cy="62066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29539" tIns="64769" rIns="129539" bIns="64769" numCol="1" spcCol="1270" anchor="ctr" anchorCtr="0">
          <a:noAutofit/>
        </a:bodyPr>
        <a:lstStyle/>
        <a:p>
          <a:pPr marL="0" lvl="0" indent="0" algn="ctr" defTabSz="1511300">
            <a:lnSpc>
              <a:spcPct val="100000"/>
            </a:lnSpc>
            <a:spcBef>
              <a:spcPct val="0"/>
            </a:spcBef>
            <a:spcAft>
              <a:spcPct val="35000"/>
            </a:spcAft>
            <a:buNone/>
          </a:pPr>
          <a:r>
            <a:rPr lang="es-GT" sz="3400" b="1" kern="1200" dirty="0"/>
            <a:t>DIPLEJ</a:t>
          </a:r>
          <a:r>
            <a:rPr lang="en-US" altLang="es-GT" sz="3400" b="1" kern="1200" dirty="0"/>
            <a:t>IA</a:t>
          </a:r>
        </a:p>
      </dsp:txBody>
      <dsp:txXfrm>
        <a:off x="0" y="2048183"/>
        <a:ext cx="3541151" cy="620661"/>
      </dsp:txXfrm>
    </dsp:sp>
    <dsp:sp modelId="{A67CF804-1542-450A-9AC0-E4965478EEE2}">
      <dsp:nvSpPr>
        <dsp:cNvPr id="0" name=""/>
        <dsp:cNvSpPr/>
      </dsp:nvSpPr>
      <dsp:spPr bwMode="white">
        <a:xfrm>
          <a:off x="3541151" y="2730910"/>
          <a:ext cx="5311727" cy="62066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hemeClr val="accent1">
            <a:alpha val="90000"/>
            <a:tint val="40000"/>
          </a:schemeClr>
        </a:lnRef>
        <a:fillRef idx="1">
          <a:schemeClr val="accent1">
            <a:alpha val="90000"/>
            <a:tint val="40000"/>
          </a:schemeClr>
        </a:fillRef>
        <a:effectRef idx="0">
          <a:scrgbClr r="0" g="0" b="0"/>
        </a:effectRef>
        <a:fontRef idx="minor"/>
      </dsp:style>
      <dsp:txBody>
        <a:bodyPr spcFirstLastPara="0" vert="horz" wrap="square" lIns="8890" tIns="8890" rIns="8890" bIns="8890" numCol="1" spcCol="1270" anchor="t" anchorCtr="0">
          <a:noAutofit/>
        </a:bodyPr>
        <a:lstStyle/>
        <a:p>
          <a:pPr marL="285750" lvl="1" indent="-285750" algn="l" defTabSz="1600200">
            <a:lnSpc>
              <a:spcPct val="100000"/>
            </a:lnSpc>
            <a:spcBef>
              <a:spcPct val="0"/>
            </a:spcBef>
            <a:spcAft>
              <a:spcPct val="15000"/>
            </a:spcAft>
            <a:buChar char="•"/>
          </a:pPr>
          <a:r>
            <a:rPr lang="es-GT" sz="3600" kern="1200" dirty="0">
              <a:solidFill>
                <a:schemeClr val="dk1"/>
              </a:solidFill>
            </a:rPr>
            <a:t>Affection of lower extremities and one upper extremity</a:t>
          </a:r>
        </a:p>
      </dsp:txBody>
      <dsp:txXfrm>
        <a:off x="3541151" y="2730910"/>
        <a:ext cx="5311727" cy="620661"/>
      </dsp:txXfrm>
    </dsp:sp>
    <dsp:sp modelId="{43FBF36F-1729-488E-B04C-60437B38BB44}">
      <dsp:nvSpPr>
        <dsp:cNvPr id="0" name=""/>
        <dsp:cNvSpPr/>
      </dsp:nvSpPr>
      <dsp:spPr bwMode="white">
        <a:xfrm>
          <a:off x="0" y="2730910"/>
          <a:ext cx="3541151" cy="62066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29539" tIns="64769" rIns="129539" bIns="64769" numCol="1" spcCol="1270" anchor="ctr" anchorCtr="0">
          <a:noAutofit/>
        </a:bodyPr>
        <a:lstStyle/>
        <a:p>
          <a:pPr marL="0" lvl="0" indent="0" algn="ctr" defTabSz="1511300">
            <a:lnSpc>
              <a:spcPct val="100000"/>
            </a:lnSpc>
            <a:spcBef>
              <a:spcPct val="0"/>
            </a:spcBef>
            <a:spcAft>
              <a:spcPct val="35000"/>
            </a:spcAft>
            <a:buNone/>
          </a:pPr>
          <a:r>
            <a:rPr lang="es-GT" sz="3400" b="1" kern="1200" dirty="0"/>
            <a:t>TRIPLEJ</a:t>
          </a:r>
          <a:r>
            <a:rPr lang="en-US" altLang="es-GT" sz="3400" b="1" kern="1200" dirty="0"/>
            <a:t>IA</a:t>
          </a:r>
        </a:p>
      </dsp:txBody>
      <dsp:txXfrm>
        <a:off x="0" y="2730910"/>
        <a:ext cx="3541151" cy="620661"/>
      </dsp:txXfrm>
    </dsp:sp>
    <dsp:sp modelId="{8A8318B1-1F66-4B79-ACA9-71CB7A1BDCCC}">
      <dsp:nvSpPr>
        <dsp:cNvPr id="0" name=""/>
        <dsp:cNvSpPr/>
      </dsp:nvSpPr>
      <dsp:spPr bwMode="white">
        <a:xfrm>
          <a:off x="3541151" y="3413638"/>
          <a:ext cx="5311727" cy="62066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hemeClr val="accent1">
            <a:alpha val="90000"/>
            <a:tint val="40000"/>
          </a:schemeClr>
        </a:lnRef>
        <a:fillRef idx="1">
          <a:schemeClr val="accent1">
            <a:alpha val="90000"/>
            <a:tint val="40000"/>
          </a:schemeClr>
        </a:fillRef>
        <a:effectRef idx="0">
          <a:scrgbClr r="0" g="0" b="0"/>
        </a:effectRef>
        <a:fontRef idx="minor"/>
      </dsp:style>
      <dsp:txBody>
        <a:bodyPr spcFirstLastPara="0" vert="horz" wrap="square" lIns="8890" tIns="8890" rIns="8890" bIns="8890" numCol="1" spcCol="1270" anchor="t" anchorCtr="0">
          <a:noAutofit/>
        </a:bodyPr>
        <a:lstStyle/>
        <a:p>
          <a:pPr marL="285750" lvl="1" indent="-285750" algn="l" defTabSz="1600200">
            <a:lnSpc>
              <a:spcPct val="100000"/>
            </a:lnSpc>
            <a:spcBef>
              <a:spcPct val="0"/>
            </a:spcBef>
            <a:spcAft>
              <a:spcPct val="15000"/>
            </a:spcAft>
            <a:buChar char="•"/>
          </a:pPr>
          <a:r>
            <a:rPr lang="es-GT" sz="3600" kern="1200" dirty="0">
              <a:solidFill>
                <a:schemeClr val="dk1"/>
              </a:solidFill>
            </a:rPr>
            <a:t>Affected all four members</a:t>
          </a:r>
        </a:p>
      </dsp:txBody>
      <dsp:txXfrm>
        <a:off x="3541151" y="3413638"/>
        <a:ext cx="5311727" cy="620661"/>
      </dsp:txXfrm>
    </dsp:sp>
    <dsp:sp modelId="{F2EC93F5-A230-4DB5-84AC-1C410D607B23}">
      <dsp:nvSpPr>
        <dsp:cNvPr id="0" name=""/>
        <dsp:cNvSpPr/>
      </dsp:nvSpPr>
      <dsp:spPr bwMode="white">
        <a:xfrm>
          <a:off x="0" y="3413638"/>
          <a:ext cx="3541151" cy="62066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29539" tIns="64769" rIns="129539" bIns="64769" numCol="1" spcCol="1270" anchor="ctr" anchorCtr="0">
          <a:noAutofit/>
        </a:bodyPr>
        <a:lstStyle/>
        <a:p>
          <a:pPr marL="0" lvl="0" indent="0" algn="ctr" defTabSz="1511300">
            <a:lnSpc>
              <a:spcPct val="100000"/>
            </a:lnSpc>
            <a:spcBef>
              <a:spcPct val="0"/>
            </a:spcBef>
            <a:spcAft>
              <a:spcPct val="35000"/>
            </a:spcAft>
            <a:buNone/>
          </a:pPr>
          <a:r>
            <a:rPr lang="es-GT" sz="3400" b="1" kern="1200" dirty="0"/>
            <a:t>QUADRIPLEJIA</a:t>
          </a:r>
        </a:p>
      </dsp:txBody>
      <dsp:txXfrm>
        <a:off x="0" y="3413638"/>
        <a:ext cx="3541151" cy="620661"/>
      </dsp:txXfrm>
    </dsp:sp>
    <dsp:sp modelId="{369B319E-A25F-45E9-A531-0AD3B256189E}">
      <dsp:nvSpPr>
        <dsp:cNvPr id="0" name=""/>
        <dsp:cNvSpPr/>
      </dsp:nvSpPr>
      <dsp:spPr bwMode="white">
        <a:xfrm>
          <a:off x="3541151" y="4096366"/>
          <a:ext cx="5311727" cy="62066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hemeClr val="accent1">
            <a:alpha val="90000"/>
            <a:tint val="40000"/>
          </a:schemeClr>
        </a:lnRef>
        <a:fillRef idx="1">
          <a:schemeClr val="accent1">
            <a:alpha val="90000"/>
            <a:tint val="40000"/>
          </a:schemeClr>
        </a:fillRef>
        <a:effectRef idx="0">
          <a:scrgbClr r="0" g="0" b="0"/>
        </a:effectRef>
        <a:fontRef idx="minor"/>
      </dsp:style>
      <dsp:txBody>
        <a:bodyPr spcFirstLastPara="0" vert="horz" wrap="square" lIns="8890" tIns="8890" rIns="8890" bIns="8890" numCol="1" spcCol="1270" anchor="t" anchorCtr="0">
          <a:noAutofit/>
        </a:bodyPr>
        <a:lstStyle/>
        <a:p>
          <a:pPr marL="285750" lvl="1" indent="-285750" algn="l" defTabSz="1600200">
            <a:lnSpc>
              <a:spcPct val="100000"/>
            </a:lnSpc>
            <a:spcBef>
              <a:spcPct val="0"/>
            </a:spcBef>
            <a:spcAft>
              <a:spcPct val="15000"/>
            </a:spcAft>
            <a:buChar char="•"/>
          </a:pPr>
          <a:r>
            <a:rPr lang="es-GT" sz="3600" kern="1200" dirty="0">
              <a:solidFill>
                <a:schemeClr val="dk1"/>
              </a:solidFill>
            </a:rPr>
            <a:t>Global involvement including trunk and extremities with predominance in upper limbs.</a:t>
          </a:r>
        </a:p>
      </dsp:txBody>
      <dsp:txXfrm>
        <a:off x="3541151" y="4096366"/>
        <a:ext cx="5311727" cy="620661"/>
      </dsp:txXfrm>
    </dsp:sp>
    <dsp:sp modelId="{D4382F09-3A36-4867-BB48-1BD692AE6F96}">
      <dsp:nvSpPr>
        <dsp:cNvPr id="0" name=""/>
        <dsp:cNvSpPr/>
      </dsp:nvSpPr>
      <dsp:spPr bwMode="white">
        <a:xfrm>
          <a:off x="0" y="4096366"/>
          <a:ext cx="3541151" cy="62066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129539" tIns="64769" rIns="129539" bIns="64769" numCol="1" spcCol="1270" anchor="ctr" anchorCtr="0">
          <a:noAutofit/>
        </a:bodyPr>
        <a:lstStyle/>
        <a:p>
          <a:pPr marL="0" lvl="0" indent="0" algn="ctr" defTabSz="1511300">
            <a:lnSpc>
              <a:spcPct val="100000"/>
            </a:lnSpc>
            <a:spcBef>
              <a:spcPct val="0"/>
            </a:spcBef>
            <a:spcAft>
              <a:spcPct val="35000"/>
            </a:spcAft>
            <a:buNone/>
          </a:pPr>
          <a:r>
            <a:rPr lang="es-GT" sz="3400" b="1" kern="1200" dirty="0"/>
            <a:t>TETRAPLEJIA</a:t>
          </a:r>
        </a:p>
      </dsp:txBody>
      <dsp:txXfrm>
        <a:off x="0" y="4096366"/>
        <a:ext cx="3541151" cy="62066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D9501E-7CEF-4679-BC07-12D6749CF97C}">
      <dsp:nvSpPr>
        <dsp:cNvPr id="0" name=""/>
        <dsp:cNvSpPr/>
      </dsp:nvSpPr>
      <dsp:spPr bwMode="white">
        <a:xfrm>
          <a:off x="760511" y="0"/>
          <a:ext cx="8619121" cy="4394419"/>
        </a:xfrm>
        <a:prstGeom prst="rightArrow">
          <a:avLst/>
        </a:prstGeom>
        <a:solidFill>
          <a:schemeClr val="accent1">
            <a:tint val="40000"/>
            <a:hueOff val="0"/>
            <a:satOff val="0"/>
            <a:lumOff val="0"/>
            <a:alphaOff val="0"/>
          </a:schemeClr>
        </a:solidFill>
        <a:ln>
          <a:noFill/>
        </a:ln>
        <a:effectLst/>
      </dsp:spPr>
      <dsp:style>
        <a:lnRef idx="0">
          <a:schemeClr val="accent1"/>
        </a:lnRef>
        <a:fillRef idx="1">
          <a:schemeClr val="accent1">
            <a:tint val="40000"/>
          </a:schemeClr>
        </a:fillRef>
        <a:effectRef idx="0">
          <a:scrgbClr r="0" g="0" b="0"/>
        </a:effectRef>
        <a:fontRef idx="minor"/>
      </dsp:style>
    </dsp:sp>
    <dsp:sp modelId="{39C924E6-9DB8-4D07-AA99-410605862834}">
      <dsp:nvSpPr>
        <dsp:cNvPr id="0" name=""/>
        <dsp:cNvSpPr/>
      </dsp:nvSpPr>
      <dsp:spPr bwMode="white">
        <a:xfrm>
          <a:off x="0" y="1318326"/>
          <a:ext cx="3042043" cy="1757768"/>
        </a:xfrm>
        <a:prstGeom prst="roundRect">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91439" tIns="91439" rIns="91439" bIns="91439" numCol="1" spcCol="1270" anchor="t" anchorCtr="0">
          <a:noAutofit/>
        </a:bodyPr>
        <a:lstStyle/>
        <a:p>
          <a:pPr marL="0" lvl="0" indent="0" algn="l" defTabSz="1066800">
            <a:lnSpc>
              <a:spcPct val="100000"/>
            </a:lnSpc>
            <a:spcBef>
              <a:spcPct val="0"/>
            </a:spcBef>
            <a:spcAft>
              <a:spcPct val="35000"/>
            </a:spcAft>
            <a:buNone/>
          </a:pPr>
          <a:r>
            <a:rPr lang="es-GT" sz="2400" b="1" kern="1200" dirty="0">
              <a:solidFill>
                <a:srgbClr val="FF0000"/>
              </a:solidFill>
            </a:rPr>
            <a:t>PRENATAL</a:t>
          </a:r>
        </a:p>
        <a:p>
          <a:pPr marL="0" lvl="0" indent="0" algn="l" defTabSz="1066800">
            <a:lnSpc>
              <a:spcPct val="100000"/>
            </a:lnSpc>
            <a:spcBef>
              <a:spcPct val="0"/>
            </a:spcBef>
            <a:spcAft>
              <a:spcPct val="35000"/>
            </a:spcAft>
            <a:buNone/>
          </a:pPr>
          <a:r>
            <a:rPr lang="es-GT" sz="2400" b="1" kern="1200" dirty="0">
              <a:solidFill>
                <a:srgbClr val="FF0000"/>
              </a:solidFill>
            </a:rPr>
            <a:t>Ingestion of drugs or toxins.</a:t>
          </a:r>
        </a:p>
        <a:p>
          <a:pPr marL="0" lvl="0" indent="0" algn="l" defTabSz="1066800">
            <a:lnSpc>
              <a:spcPct val="100000"/>
            </a:lnSpc>
            <a:spcBef>
              <a:spcPct val="0"/>
            </a:spcBef>
            <a:spcAft>
              <a:spcPct val="35000"/>
            </a:spcAft>
            <a:buNone/>
          </a:pPr>
          <a:r>
            <a:rPr lang="es-GT" sz="2400" b="1" kern="1200" dirty="0">
              <a:solidFill>
                <a:srgbClr val="FF0000"/>
              </a:solidFill>
            </a:rPr>
            <a:t>Maternal malnutrition</a:t>
          </a:r>
        </a:p>
        <a:p>
          <a:pPr marL="0" lvl="0" indent="0" algn="l" defTabSz="1066800">
            <a:lnSpc>
              <a:spcPct val="100000"/>
            </a:lnSpc>
            <a:spcBef>
              <a:spcPct val="0"/>
            </a:spcBef>
            <a:spcAft>
              <a:spcPct val="35000"/>
            </a:spcAft>
            <a:buNone/>
          </a:pPr>
          <a:r>
            <a:rPr lang="es-GT" sz="2400" b="1" kern="1200" dirty="0">
              <a:solidFill>
                <a:srgbClr val="FF0000"/>
              </a:solidFill>
            </a:rPr>
            <a:t>Threats of miscarriage</a:t>
          </a:r>
        </a:p>
        <a:p>
          <a:pPr marL="0" lvl="0" indent="0" algn="l" defTabSz="1066800">
            <a:lnSpc>
              <a:spcPct val="100000"/>
            </a:lnSpc>
            <a:spcBef>
              <a:spcPct val="0"/>
            </a:spcBef>
            <a:spcAft>
              <a:spcPct val="35000"/>
            </a:spcAft>
            <a:buNone/>
          </a:pPr>
          <a:r>
            <a:rPr lang="es-GT" sz="2400" b="1" kern="1200" dirty="0">
              <a:solidFill>
                <a:srgbClr val="FF0000"/>
              </a:solidFill>
            </a:rPr>
            <a:t>Maternal trauma</a:t>
          </a:r>
        </a:p>
        <a:p>
          <a:pPr marL="171450" lvl="1" indent="-171450" algn="l" defTabSz="711200">
            <a:lnSpc>
              <a:spcPct val="100000"/>
            </a:lnSpc>
            <a:spcBef>
              <a:spcPct val="0"/>
            </a:spcBef>
            <a:spcAft>
              <a:spcPct val="15000"/>
            </a:spcAft>
            <a:buChar char="•"/>
          </a:pPr>
          <a:endParaRPr lang="es-GT" sz="1600" kern="1200" dirty="0"/>
        </a:p>
      </dsp:txBody>
      <dsp:txXfrm>
        <a:off x="0" y="1318326"/>
        <a:ext cx="3042043" cy="1757768"/>
      </dsp:txXfrm>
    </dsp:sp>
    <dsp:sp modelId="{5283D626-5167-42C3-8D65-A1DE7549062F}">
      <dsp:nvSpPr>
        <dsp:cNvPr id="0" name=""/>
        <dsp:cNvSpPr/>
      </dsp:nvSpPr>
      <dsp:spPr bwMode="white">
        <a:xfrm>
          <a:off x="3549050" y="1318326"/>
          <a:ext cx="3042043" cy="1757768"/>
        </a:xfrm>
        <a:prstGeom prst="round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91439" tIns="91439" rIns="91439" bIns="91439" numCol="1" spcCol="1270" anchor="ctr" anchorCtr="0">
          <a:noAutofit/>
        </a:bodyPr>
        <a:lstStyle/>
        <a:p>
          <a:pPr marL="0" lvl="0" indent="0" algn="ctr" defTabSz="1600200">
            <a:lnSpc>
              <a:spcPct val="100000"/>
            </a:lnSpc>
            <a:spcBef>
              <a:spcPct val="0"/>
            </a:spcBef>
            <a:spcAft>
              <a:spcPct val="35000"/>
            </a:spcAft>
            <a:buNone/>
          </a:pPr>
          <a:r>
            <a:rPr lang="es-GT" sz="3600" b="1" kern="1200" dirty="0">
              <a:solidFill>
                <a:schemeClr val="tx1"/>
              </a:solidFill>
            </a:rPr>
            <a:t>PERINATAL    </a:t>
          </a:r>
        </a:p>
        <a:p>
          <a:pPr marL="0" lvl="0" indent="0" algn="ctr" defTabSz="1600200">
            <a:lnSpc>
              <a:spcPct val="100000"/>
            </a:lnSpc>
            <a:spcBef>
              <a:spcPct val="0"/>
            </a:spcBef>
            <a:spcAft>
              <a:spcPct val="35000"/>
            </a:spcAft>
            <a:buNone/>
          </a:pPr>
          <a:r>
            <a:rPr lang="es-GT" sz="3600" b="1" kern="1200" dirty="0">
              <a:solidFill>
                <a:schemeClr val="tx1"/>
              </a:solidFill>
            </a:rPr>
            <a:t>Low birth weight</a:t>
          </a:r>
        </a:p>
        <a:p>
          <a:pPr marL="0" lvl="0" indent="0" algn="ctr" defTabSz="1600200">
            <a:lnSpc>
              <a:spcPct val="100000"/>
            </a:lnSpc>
            <a:spcBef>
              <a:spcPct val="0"/>
            </a:spcBef>
            <a:spcAft>
              <a:spcPct val="35000"/>
            </a:spcAft>
            <a:buNone/>
          </a:pPr>
          <a:r>
            <a:rPr lang="es-GT" sz="3600" b="1" kern="1200" dirty="0">
              <a:solidFill>
                <a:schemeClr val="tx1"/>
              </a:solidFill>
            </a:rPr>
            <a:t>Prolonged labor</a:t>
          </a:r>
        </a:p>
        <a:p>
          <a:pPr marL="0" lvl="0" indent="0" algn="ctr" defTabSz="1600200">
            <a:lnSpc>
              <a:spcPct val="100000"/>
            </a:lnSpc>
            <a:spcBef>
              <a:spcPct val="0"/>
            </a:spcBef>
            <a:spcAft>
              <a:spcPct val="35000"/>
            </a:spcAft>
            <a:buNone/>
          </a:pPr>
          <a:r>
            <a:rPr lang="es-GT" sz="3600" b="1" kern="1200" dirty="0">
              <a:solidFill>
                <a:schemeClr val="tx1"/>
              </a:solidFill>
            </a:rPr>
            <a:t>Difficult delivery </a:t>
          </a:r>
        </a:p>
        <a:p>
          <a:pPr marL="0" lvl="0" indent="0" algn="ctr" defTabSz="1600200">
            <a:lnSpc>
              <a:spcPct val="100000"/>
            </a:lnSpc>
            <a:spcBef>
              <a:spcPct val="0"/>
            </a:spcBef>
            <a:spcAft>
              <a:spcPct val="35000"/>
            </a:spcAft>
            <a:buNone/>
          </a:pPr>
          <a:r>
            <a:rPr lang="es-GT" sz="3600" b="1" kern="1200" dirty="0">
              <a:solidFill>
                <a:schemeClr val="tx1"/>
              </a:solidFill>
            </a:rPr>
            <a:t>Asphyxia or anoxia due to cervical circular motion</a:t>
          </a:r>
        </a:p>
        <a:p>
          <a:pPr marL="0" lvl="0" indent="0" algn="ctr" defTabSz="1600200">
            <a:lnSpc>
              <a:spcPct val="100000"/>
            </a:lnSpc>
            <a:spcBef>
              <a:spcPct val="0"/>
            </a:spcBef>
            <a:spcAft>
              <a:spcPct val="35000"/>
            </a:spcAft>
            <a:buNone/>
          </a:pPr>
          <a:r>
            <a:rPr lang="es-GT" sz="3600" b="1" kern="1200" dirty="0">
              <a:solidFill>
                <a:schemeClr val="tx1"/>
              </a:solidFill>
            </a:rPr>
            <a:t>Prematurity</a:t>
          </a:r>
        </a:p>
      </dsp:txBody>
      <dsp:txXfrm>
        <a:off x="3549050" y="1318326"/>
        <a:ext cx="3042043" cy="1757768"/>
      </dsp:txXfrm>
    </dsp:sp>
    <dsp:sp modelId="{C01E3C71-2A9E-48FB-BD9C-C37E43B10290}">
      <dsp:nvSpPr>
        <dsp:cNvPr id="0" name=""/>
        <dsp:cNvSpPr/>
      </dsp:nvSpPr>
      <dsp:spPr bwMode="white">
        <a:xfrm>
          <a:off x="7098099" y="1318326"/>
          <a:ext cx="3042043" cy="1757768"/>
        </a:xfrm>
        <a:prstGeom prst="round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1"/>
        </a:fillRef>
        <a:effectRef idx="0">
          <a:scrgbClr r="0" g="0" b="0"/>
        </a:effectRef>
        <a:fontRef idx="minor">
          <a:schemeClr val="lt1"/>
        </a:fontRef>
      </dsp:style>
      <dsp:txBody>
        <a:bodyPr spcFirstLastPara="0" vert="horz" wrap="square" lIns="91439" tIns="91439" rIns="91439" bIns="91439" numCol="1" spcCol="1270" anchor="ctr" anchorCtr="0">
          <a:noAutofit/>
        </a:bodyPr>
        <a:lstStyle/>
        <a:p>
          <a:pPr marL="0" lvl="0" indent="0" algn="l" defTabSz="1066800">
            <a:lnSpc>
              <a:spcPct val="100000"/>
            </a:lnSpc>
            <a:spcBef>
              <a:spcPct val="0"/>
            </a:spcBef>
            <a:spcAft>
              <a:spcPct val="35000"/>
            </a:spcAft>
            <a:buNone/>
          </a:pPr>
          <a:r>
            <a:rPr lang="es-GT" sz="2400" kern="1200"/>
            <a:t>POSTNATAL  </a:t>
          </a:r>
        </a:p>
        <a:p>
          <a:pPr marL="0" lvl="0" indent="0" algn="l" defTabSz="1066800">
            <a:lnSpc>
              <a:spcPct val="100000"/>
            </a:lnSpc>
            <a:spcBef>
              <a:spcPct val="0"/>
            </a:spcBef>
            <a:spcAft>
              <a:spcPct val="35000"/>
            </a:spcAft>
            <a:buNone/>
          </a:pPr>
          <a:r>
            <a:rPr lang="es-GT" sz="2400" kern="1200">
              <a:solidFill>
                <a:schemeClr val="tx1"/>
              </a:solidFill>
            </a:rPr>
            <a:t>Trauma, </a:t>
          </a:r>
        </a:p>
        <a:p>
          <a:pPr marL="0" lvl="0" indent="0" algn="l" defTabSz="1066800">
            <a:lnSpc>
              <a:spcPct val="100000"/>
            </a:lnSpc>
            <a:spcBef>
              <a:spcPct val="0"/>
            </a:spcBef>
            <a:spcAft>
              <a:spcPct val="35000"/>
            </a:spcAft>
            <a:buNone/>
          </a:pPr>
          <a:r>
            <a:rPr lang="es-GT" sz="2400" kern="1200">
              <a:solidFill>
                <a:schemeClr val="tx1"/>
              </a:solidFill>
            </a:rPr>
            <a:t>High fevers, infections</a:t>
          </a:r>
        </a:p>
        <a:p>
          <a:pPr marL="0" lvl="0" indent="0" algn="l" defTabSz="1066800">
            <a:lnSpc>
              <a:spcPct val="100000"/>
            </a:lnSpc>
            <a:spcBef>
              <a:spcPct val="0"/>
            </a:spcBef>
            <a:spcAft>
              <a:spcPct val="35000"/>
            </a:spcAft>
            <a:buNone/>
          </a:pPr>
          <a:r>
            <a:rPr lang="es-GT" sz="2400" kern="1200">
              <a:solidFill>
                <a:schemeClr val="tx1"/>
              </a:solidFill>
            </a:rPr>
            <a:t>infections, </a:t>
          </a:r>
        </a:p>
        <a:p>
          <a:pPr marL="0" lvl="0" indent="0" algn="l" defTabSz="1066800">
            <a:lnSpc>
              <a:spcPct val="100000"/>
            </a:lnSpc>
            <a:spcBef>
              <a:spcPct val="0"/>
            </a:spcBef>
            <a:spcAft>
              <a:spcPct val="35000"/>
            </a:spcAft>
            <a:buNone/>
          </a:pPr>
          <a:r>
            <a:rPr lang="es-GT" sz="2400" kern="1200">
              <a:solidFill>
                <a:schemeClr val="tx1"/>
              </a:solidFill>
            </a:rPr>
            <a:t>anoxia, </a:t>
          </a:r>
        </a:p>
        <a:p>
          <a:pPr marL="0" lvl="0" indent="0" algn="l" defTabSz="1066800">
            <a:lnSpc>
              <a:spcPct val="100000"/>
            </a:lnSpc>
            <a:spcBef>
              <a:spcPct val="0"/>
            </a:spcBef>
            <a:spcAft>
              <a:spcPct val="35000"/>
            </a:spcAft>
            <a:buNone/>
          </a:pPr>
          <a:r>
            <a:rPr lang="es-GT" sz="2400" kern="1200">
              <a:solidFill>
                <a:schemeClr val="tx1"/>
              </a:solidFill>
            </a:rPr>
            <a:t>asphyxia, </a:t>
          </a:r>
        </a:p>
        <a:p>
          <a:pPr marL="0" lvl="0" indent="0" algn="l" defTabSz="1066800">
            <a:lnSpc>
              <a:spcPct val="100000"/>
            </a:lnSpc>
            <a:spcBef>
              <a:spcPct val="0"/>
            </a:spcBef>
            <a:spcAft>
              <a:spcPct val="35000"/>
            </a:spcAft>
            <a:buNone/>
          </a:pPr>
          <a:r>
            <a:rPr lang="es-GT" sz="2400" kern="1200">
              <a:solidFill>
                <a:schemeClr val="tx1"/>
              </a:solidFill>
            </a:rPr>
            <a:t>cerebral palsy,</a:t>
          </a:r>
        </a:p>
        <a:p>
          <a:pPr marL="0" lvl="0" indent="0" algn="l" defTabSz="1066800">
            <a:lnSpc>
              <a:spcPct val="100000"/>
            </a:lnSpc>
            <a:spcBef>
              <a:spcPct val="0"/>
            </a:spcBef>
            <a:spcAft>
              <a:spcPct val="35000"/>
            </a:spcAft>
            <a:buNone/>
          </a:pPr>
          <a:r>
            <a:rPr lang="es-GT" sz="2400" kern="1200">
              <a:solidFill>
                <a:schemeClr val="tx1"/>
              </a:solidFill>
            </a:rPr>
            <a:t>vascular a</a:t>
          </a:r>
          <a:r>
            <a:rPr lang="es-GT" sz="2400" kern="1200"/>
            <a:t>ccidents and others</a:t>
          </a:r>
        </a:p>
      </dsp:txBody>
      <dsp:txXfrm>
        <a:off x="7098099" y="1318326"/>
        <a:ext cx="3042043" cy="1757768"/>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9#2">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1">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srcNode" val="parentNode1"/>
              <dgm:param type="dstNode" val="connSite2"/>
              <dgm:param type="connRout" val="curve"/>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srcNode" val="parentNode2"/>
                <dgm:param type="dstNode" val="connSite1"/>
                <dgm:param type="connRout" val="curve"/>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yramid2#1">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varLst>
      <dgm:dir/>
      <dgm:resizeHandles/>
    </dgm:varLst>
    <dgm:alg type="composite"/>
    <dgm:shape xmlns:r="http://schemas.openxmlformats.org/officeDocument/2006/relationships" r:blip="">
      <dgm:adjLst/>
    </dgm:shape>
    <dgm:presOf/>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vList2#1">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9#1">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GT"/>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B18E7D-FD23-4382-82BB-1625CBC573F2}" type="datetimeFigureOut">
              <a:rPr lang="es-GT" smtClean="0"/>
              <a:t>29/01/24</a:t>
            </a:fld>
            <a:endParaRPr lang="es-GT"/>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GT"/>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GT"/>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768BF3-D08B-448D-82FB-22E91F1E2F35}" type="slidenum">
              <a:rPr lang="es-GT" smtClean="0"/>
              <a:t>‹#›</a:t>
            </a:fld>
            <a:endParaRPr lang="es-G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GT"/>
          </a:p>
        </p:txBody>
      </p:sp>
      <p:sp>
        <p:nvSpPr>
          <p:cNvPr id="4" name="Marcador de número de diapositiva 3"/>
          <p:cNvSpPr>
            <a:spLocks noGrp="1"/>
          </p:cNvSpPr>
          <p:nvPr>
            <p:ph type="sldNum" sz="quarter" idx="10"/>
          </p:nvPr>
        </p:nvSpPr>
        <p:spPr/>
        <p:txBody>
          <a:bodyPr/>
          <a:lstStyle/>
          <a:p>
            <a:fld id="{D3768BF3-D08B-448D-82FB-22E91F1E2F35}" type="slidenum">
              <a:rPr lang="es-GT" smtClean="0"/>
              <a:t>5</a:t>
            </a:fld>
            <a:endParaRPr lang="es-G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GT" dirty="0"/>
          </a:p>
        </p:txBody>
      </p:sp>
      <p:sp>
        <p:nvSpPr>
          <p:cNvPr id="4" name="Marcador de número de diapositiva 3"/>
          <p:cNvSpPr>
            <a:spLocks noGrp="1"/>
          </p:cNvSpPr>
          <p:nvPr>
            <p:ph type="sldNum" sz="quarter" idx="10"/>
          </p:nvPr>
        </p:nvSpPr>
        <p:spPr/>
        <p:txBody>
          <a:bodyPr/>
          <a:lstStyle/>
          <a:p>
            <a:fld id="{D3768BF3-D08B-448D-82FB-22E91F1E2F35}" type="slidenum">
              <a:rPr lang="es-GT" smtClean="0">
                <a:solidFill>
                  <a:prstClr val="black"/>
                </a:solidFill>
              </a:rPr>
              <a:t>6</a:t>
            </a:fld>
            <a:endParaRPr lang="es-GT">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GT"/>
          </a:p>
        </p:txBody>
      </p:sp>
      <p:sp>
        <p:nvSpPr>
          <p:cNvPr id="4" name="Marcador de número de diapositiva 3"/>
          <p:cNvSpPr>
            <a:spLocks noGrp="1"/>
          </p:cNvSpPr>
          <p:nvPr>
            <p:ph type="sldNum" sz="quarter" idx="10"/>
          </p:nvPr>
        </p:nvSpPr>
        <p:spPr/>
        <p:txBody>
          <a:bodyPr/>
          <a:lstStyle/>
          <a:p>
            <a:fld id="{D3768BF3-D08B-448D-82FB-22E91F1E2F35}" type="slidenum">
              <a:rPr lang="es-GT" smtClean="0">
                <a:solidFill>
                  <a:prstClr val="black"/>
                </a:solidFill>
              </a:rPr>
              <a:t>7</a:t>
            </a:fld>
            <a:endParaRPr lang="es-GT">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GT" dirty="0"/>
          </a:p>
        </p:txBody>
      </p:sp>
      <p:sp>
        <p:nvSpPr>
          <p:cNvPr id="4" name="Marcador de número de diapositiva 3"/>
          <p:cNvSpPr>
            <a:spLocks noGrp="1"/>
          </p:cNvSpPr>
          <p:nvPr>
            <p:ph type="sldNum" sz="quarter" idx="10"/>
          </p:nvPr>
        </p:nvSpPr>
        <p:spPr/>
        <p:txBody>
          <a:bodyPr/>
          <a:lstStyle/>
          <a:p>
            <a:fld id="{D3768BF3-D08B-448D-82FB-22E91F1E2F35}" type="slidenum">
              <a:rPr lang="es-GT" smtClean="0">
                <a:solidFill>
                  <a:prstClr val="black"/>
                </a:solidFill>
              </a:rPr>
              <a:t>8</a:t>
            </a:fld>
            <a:endParaRPr lang="es-GT">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GT" dirty="0"/>
          </a:p>
        </p:txBody>
      </p:sp>
      <p:sp>
        <p:nvSpPr>
          <p:cNvPr id="4" name="Marcador de número de diapositiva 3"/>
          <p:cNvSpPr>
            <a:spLocks noGrp="1"/>
          </p:cNvSpPr>
          <p:nvPr>
            <p:ph type="sldNum" sz="quarter" idx="10"/>
          </p:nvPr>
        </p:nvSpPr>
        <p:spPr/>
        <p:txBody>
          <a:bodyPr/>
          <a:lstStyle/>
          <a:p>
            <a:fld id="{D3768BF3-D08B-448D-82FB-22E91F1E2F35}" type="slidenum">
              <a:rPr lang="es-GT" smtClean="0"/>
              <a:t>12</a:t>
            </a:fld>
            <a:endParaRPr lang="es-G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GT"/>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GT"/>
          </a:p>
        </p:txBody>
      </p:sp>
      <p:sp>
        <p:nvSpPr>
          <p:cNvPr id="4" name="Marcador de fecha 3"/>
          <p:cNvSpPr>
            <a:spLocks noGrp="1"/>
          </p:cNvSpPr>
          <p:nvPr>
            <p:ph type="dt" sz="half" idx="10"/>
          </p:nvPr>
        </p:nvSpPr>
        <p:spPr/>
        <p:txBody>
          <a:bodyPr/>
          <a:lstStyle/>
          <a:p>
            <a:fld id="{BC57DF94-3650-4A6E-9FA4-35DF7688548F}" type="datetimeFigureOut">
              <a:rPr lang="es-GT" smtClean="0"/>
              <a:t>29/01/24</a:t>
            </a:fld>
            <a:endParaRPr lang="es-GT"/>
          </a:p>
        </p:txBody>
      </p:sp>
      <p:sp>
        <p:nvSpPr>
          <p:cNvPr id="5" name="Marcador de pie de página 4"/>
          <p:cNvSpPr>
            <a:spLocks noGrp="1"/>
          </p:cNvSpPr>
          <p:nvPr>
            <p:ph type="ftr" sz="quarter" idx="11"/>
          </p:nvPr>
        </p:nvSpPr>
        <p:spPr/>
        <p:txBody>
          <a:bodyPr/>
          <a:lstStyle/>
          <a:p>
            <a:endParaRPr lang="es-GT"/>
          </a:p>
        </p:txBody>
      </p:sp>
      <p:sp>
        <p:nvSpPr>
          <p:cNvPr id="6" name="Marcador de número de diapositiva 5"/>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GT"/>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4" name="Marcador de fecha 3"/>
          <p:cNvSpPr>
            <a:spLocks noGrp="1"/>
          </p:cNvSpPr>
          <p:nvPr>
            <p:ph type="dt" sz="half" idx="10"/>
          </p:nvPr>
        </p:nvSpPr>
        <p:spPr/>
        <p:txBody>
          <a:bodyPr/>
          <a:lstStyle/>
          <a:p>
            <a:fld id="{BC57DF94-3650-4A6E-9FA4-35DF7688548F}" type="datetimeFigureOut">
              <a:rPr lang="es-GT" smtClean="0"/>
              <a:t>29/01/24</a:t>
            </a:fld>
            <a:endParaRPr lang="es-GT"/>
          </a:p>
        </p:txBody>
      </p:sp>
      <p:sp>
        <p:nvSpPr>
          <p:cNvPr id="5" name="Marcador de pie de página 4"/>
          <p:cNvSpPr>
            <a:spLocks noGrp="1"/>
          </p:cNvSpPr>
          <p:nvPr>
            <p:ph type="ftr" sz="quarter" idx="11"/>
          </p:nvPr>
        </p:nvSpPr>
        <p:spPr/>
        <p:txBody>
          <a:bodyPr/>
          <a:lstStyle/>
          <a:p>
            <a:endParaRPr lang="es-GT"/>
          </a:p>
        </p:txBody>
      </p:sp>
      <p:sp>
        <p:nvSpPr>
          <p:cNvPr id="6" name="Marcador de número de diapositiva 5"/>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GT"/>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4" name="Marcador de fecha 3"/>
          <p:cNvSpPr>
            <a:spLocks noGrp="1"/>
          </p:cNvSpPr>
          <p:nvPr>
            <p:ph type="dt" sz="half" idx="10"/>
          </p:nvPr>
        </p:nvSpPr>
        <p:spPr/>
        <p:txBody>
          <a:bodyPr/>
          <a:lstStyle/>
          <a:p>
            <a:fld id="{BC57DF94-3650-4A6E-9FA4-35DF7688548F}" type="datetimeFigureOut">
              <a:rPr lang="es-GT" smtClean="0"/>
              <a:t>29/01/24</a:t>
            </a:fld>
            <a:endParaRPr lang="es-GT"/>
          </a:p>
        </p:txBody>
      </p:sp>
      <p:sp>
        <p:nvSpPr>
          <p:cNvPr id="5" name="Marcador de pie de página 4"/>
          <p:cNvSpPr>
            <a:spLocks noGrp="1"/>
          </p:cNvSpPr>
          <p:nvPr>
            <p:ph type="ftr" sz="quarter" idx="11"/>
          </p:nvPr>
        </p:nvSpPr>
        <p:spPr/>
        <p:txBody>
          <a:bodyPr/>
          <a:lstStyle/>
          <a:p>
            <a:endParaRPr lang="es-GT"/>
          </a:p>
        </p:txBody>
      </p:sp>
      <p:sp>
        <p:nvSpPr>
          <p:cNvPr id="6" name="Marcador de número de diapositiva 5"/>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GT"/>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4" name="Marcador de fecha 3"/>
          <p:cNvSpPr>
            <a:spLocks noGrp="1"/>
          </p:cNvSpPr>
          <p:nvPr>
            <p:ph type="dt" sz="half" idx="10"/>
          </p:nvPr>
        </p:nvSpPr>
        <p:spPr/>
        <p:txBody>
          <a:bodyPr/>
          <a:lstStyle/>
          <a:p>
            <a:fld id="{BC57DF94-3650-4A6E-9FA4-35DF7688548F}" type="datetimeFigureOut">
              <a:rPr lang="es-GT" smtClean="0"/>
              <a:t>29/01/24</a:t>
            </a:fld>
            <a:endParaRPr lang="es-GT"/>
          </a:p>
        </p:txBody>
      </p:sp>
      <p:sp>
        <p:nvSpPr>
          <p:cNvPr id="5" name="Marcador de pie de página 4"/>
          <p:cNvSpPr>
            <a:spLocks noGrp="1"/>
          </p:cNvSpPr>
          <p:nvPr>
            <p:ph type="ftr" sz="quarter" idx="11"/>
          </p:nvPr>
        </p:nvSpPr>
        <p:spPr/>
        <p:txBody>
          <a:bodyPr/>
          <a:lstStyle/>
          <a:p>
            <a:endParaRPr lang="es-GT"/>
          </a:p>
        </p:txBody>
      </p:sp>
      <p:sp>
        <p:nvSpPr>
          <p:cNvPr id="6" name="Marcador de número de diapositiva 5"/>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GT"/>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BC57DF94-3650-4A6E-9FA4-35DF7688548F}" type="datetimeFigureOut">
              <a:rPr lang="es-GT" smtClean="0"/>
              <a:t>29/01/24</a:t>
            </a:fld>
            <a:endParaRPr lang="es-GT"/>
          </a:p>
        </p:txBody>
      </p:sp>
      <p:sp>
        <p:nvSpPr>
          <p:cNvPr id="5" name="Marcador de pie de página 4"/>
          <p:cNvSpPr>
            <a:spLocks noGrp="1"/>
          </p:cNvSpPr>
          <p:nvPr>
            <p:ph type="ftr" sz="quarter" idx="11"/>
          </p:nvPr>
        </p:nvSpPr>
        <p:spPr/>
        <p:txBody>
          <a:bodyPr/>
          <a:lstStyle/>
          <a:p>
            <a:endParaRPr lang="es-GT"/>
          </a:p>
        </p:txBody>
      </p:sp>
      <p:sp>
        <p:nvSpPr>
          <p:cNvPr id="6" name="Marcador de número de diapositiva 5"/>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GT"/>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5" name="Marcador de fecha 4"/>
          <p:cNvSpPr>
            <a:spLocks noGrp="1"/>
          </p:cNvSpPr>
          <p:nvPr>
            <p:ph type="dt" sz="half" idx="10"/>
          </p:nvPr>
        </p:nvSpPr>
        <p:spPr/>
        <p:txBody>
          <a:bodyPr/>
          <a:lstStyle/>
          <a:p>
            <a:fld id="{BC57DF94-3650-4A6E-9FA4-35DF7688548F}" type="datetimeFigureOut">
              <a:rPr lang="es-GT" smtClean="0"/>
              <a:t>29/01/24</a:t>
            </a:fld>
            <a:endParaRPr lang="es-GT"/>
          </a:p>
        </p:txBody>
      </p:sp>
      <p:sp>
        <p:nvSpPr>
          <p:cNvPr id="6" name="Marcador de pie de página 5"/>
          <p:cNvSpPr>
            <a:spLocks noGrp="1"/>
          </p:cNvSpPr>
          <p:nvPr>
            <p:ph type="ftr" sz="quarter" idx="11"/>
          </p:nvPr>
        </p:nvSpPr>
        <p:spPr/>
        <p:txBody>
          <a:bodyPr/>
          <a:lstStyle/>
          <a:p>
            <a:endParaRPr lang="es-GT"/>
          </a:p>
        </p:txBody>
      </p:sp>
      <p:sp>
        <p:nvSpPr>
          <p:cNvPr id="7" name="Marcador de número de diapositiva 6"/>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GT"/>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7" name="Marcador de fecha 6"/>
          <p:cNvSpPr>
            <a:spLocks noGrp="1"/>
          </p:cNvSpPr>
          <p:nvPr>
            <p:ph type="dt" sz="half" idx="10"/>
          </p:nvPr>
        </p:nvSpPr>
        <p:spPr/>
        <p:txBody>
          <a:bodyPr/>
          <a:lstStyle/>
          <a:p>
            <a:fld id="{BC57DF94-3650-4A6E-9FA4-35DF7688548F}" type="datetimeFigureOut">
              <a:rPr lang="es-GT" smtClean="0"/>
              <a:t>29/01/24</a:t>
            </a:fld>
            <a:endParaRPr lang="es-GT"/>
          </a:p>
        </p:txBody>
      </p:sp>
      <p:sp>
        <p:nvSpPr>
          <p:cNvPr id="8" name="Marcador de pie de página 7"/>
          <p:cNvSpPr>
            <a:spLocks noGrp="1"/>
          </p:cNvSpPr>
          <p:nvPr>
            <p:ph type="ftr" sz="quarter" idx="11"/>
          </p:nvPr>
        </p:nvSpPr>
        <p:spPr/>
        <p:txBody>
          <a:bodyPr/>
          <a:lstStyle/>
          <a:p>
            <a:endParaRPr lang="es-GT"/>
          </a:p>
        </p:txBody>
      </p:sp>
      <p:sp>
        <p:nvSpPr>
          <p:cNvPr id="9" name="Marcador de número de diapositiva 8"/>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GT"/>
          </a:p>
        </p:txBody>
      </p:sp>
      <p:sp>
        <p:nvSpPr>
          <p:cNvPr id="3" name="Marcador de fecha 2"/>
          <p:cNvSpPr>
            <a:spLocks noGrp="1"/>
          </p:cNvSpPr>
          <p:nvPr>
            <p:ph type="dt" sz="half" idx="10"/>
          </p:nvPr>
        </p:nvSpPr>
        <p:spPr/>
        <p:txBody>
          <a:bodyPr/>
          <a:lstStyle/>
          <a:p>
            <a:fld id="{BC57DF94-3650-4A6E-9FA4-35DF7688548F}" type="datetimeFigureOut">
              <a:rPr lang="es-GT" smtClean="0"/>
              <a:t>29/01/24</a:t>
            </a:fld>
            <a:endParaRPr lang="es-GT"/>
          </a:p>
        </p:txBody>
      </p:sp>
      <p:sp>
        <p:nvSpPr>
          <p:cNvPr id="4" name="Marcador de pie de página 3"/>
          <p:cNvSpPr>
            <a:spLocks noGrp="1"/>
          </p:cNvSpPr>
          <p:nvPr>
            <p:ph type="ftr" sz="quarter" idx="11"/>
          </p:nvPr>
        </p:nvSpPr>
        <p:spPr/>
        <p:txBody>
          <a:bodyPr/>
          <a:lstStyle/>
          <a:p>
            <a:endParaRPr lang="es-GT"/>
          </a:p>
        </p:txBody>
      </p:sp>
      <p:sp>
        <p:nvSpPr>
          <p:cNvPr id="5" name="Marcador de número de diapositiva 4"/>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C57DF94-3650-4A6E-9FA4-35DF7688548F}" type="datetimeFigureOut">
              <a:rPr lang="es-GT" smtClean="0"/>
              <a:t>29/01/24</a:t>
            </a:fld>
            <a:endParaRPr lang="es-GT"/>
          </a:p>
        </p:txBody>
      </p:sp>
      <p:sp>
        <p:nvSpPr>
          <p:cNvPr id="3" name="Marcador de pie de página 2"/>
          <p:cNvSpPr>
            <a:spLocks noGrp="1"/>
          </p:cNvSpPr>
          <p:nvPr>
            <p:ph type="ftr" sz="quarter" idx="11"/>
          </p:nvPr>
        </p:nvSpPr>
        <p:spPr/>
        <p:txBody>
          <a:bodyPr/>
          <a:lstStyle/>
          <a:p>
            <a:endParaRPr lang="es-GT"/>
          </a:p>
        </p:txBody>
      </p:sp>
      <p:sp>
        <p:nvSpPr>
          <p:cNvPr id="4" name="Marcador de número de diapositiva 3"/>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GT"/>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BC57DF94-3650-4A6E-9FA4-35DF7688548F}" type="datetimeFigureOut">
              <a:rPr lang="es-GT" smtClean="0"/>
              <a:t>29/01/24</a:t>
            </a:fld>
            <a:endParaRPr lang="es-GT"/>
          </a:p>
        </p:txBody>
      </p:sp>
      <p:sp>
        <p:nvSpPr>
          <p:cNvPr id="6" name="Marcador de pie de página 5"/>
          <p:cNvSpPr>
            <a:spLocks noGrp="1"/>
          </p:cNvSpPr>
          <p:nvPr>
            <p:ph type="ftr" sz="quarter" idx="11"/>
          </p:nvPr>
        </p:nvSpPr>
        <p:spPr/>
        <p:txBody>
          <a:bodyPr/>
          <a:lstStyle/>
          <a:p>
            <a:endParaRPr lang="es-GT"/>
          </a:p>
        </p:txBody>
      </p:sp>
      <p:sp>
        <p:nvSpPr>
          <p:cNvPr id="7" name="Marcador de número de diapositiva 6"/>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GT"/>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GT"/>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BC57DF94-3650-4A6E-9FA4-35DF7688548F}" type="datetimeFigureOut">
              <a:rPr lang="es-GT" smtClean="0"/>
              <a:t>29/01/24</a:t>
            </a:fld>
            <a:endParaRPr lang="es-GT"/>
          </a:p>
        </p:txBody>
      </p:sp>
      <p:sp>
        <p:nvSpPr>
          <p:cNvPr id="6" name="Marcador de pie de página 5"/>
          <p:cNvSpPr>
            <a:spLocks noGrp="1"/>
          </p:cNvSpPr>
          <p:nvPr>
            <p:ph type="ftr" sz="quarter" idx="11"/>
          </p:nvPr>
        </p:nvSpPr>
        <p:spPr/>
        <p:txBody>
          <a:bodyPr/>
          <a:lstStyle/>
          <a:p>
            <a:endParaRPr lang="es-GT"/>
          </a:p>
        </p:txBody>
      </p:sp>
      <p:sp>
        <p:nvSpPr>
          <p:cNvPr id="7" name="Marcador de número de diapositiva 6"/>
          <p:cNvSpPr>
            <a:spLocks noGrp="1"/>
          </p:cNvSpPr>
          <p:nvPr>
            <p:ph type="sldNum" sz="quarter" idx="12"/>
          </p:nvPr>
        </p:nvSpPr>
        <p:spPr/>
        <p:txBody>
          <a:bodyPr/>
          <a:lstStyle/>
          <a:p>
            <a:fld id="{771C8C34-EDF1-446A-A975-2C5FFB251003}" type="slidenum">
              <a:rPr lang="es-GT" smtClean="0"/>
              <a:t>‹#›</a:t>
            </a:fld>
            <a:endParaRPr lang="es-G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GT"/>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GT"/>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57DF94-3650-4A6E-9FA4-35DF7688548F}" type="datetimeFigureOut">
              <a:rPr lang="es-GT" smtClean="0"/>
              <a:t>29/01/24</a:t>
            </a:fld>
            <a:endParaRPr lang="es-GT"/>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GT"/>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1C8C34-EDF1-446A-A975-2C5FFB251003}" type="slidenum">
              <a:rPr lang="es-GT" smtClean="0"/>
              <a:t>‹#›</a:t>
            </a:fld>
            <a:endParaRPr lang="es-G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G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3.png"/><Relationship Id="rId7" Type="http://schemas.openxmlformats.org/officeDocument/2006/relationships/diagramColors" Target="../diagrams/colors10.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png"/><Relationship Id="rId7" Type="http://schemas.openxmlformats.org/officeDocument/2006/relationships/diagramColors" Target="../diagrams/colors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6.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png"/><Relationship Id="rId7" Type="http://schemas.openxmlformats.org/officeDocument/2006/relationships/diagramColors" Target="../diagrams/colors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7.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3.png"/><Relationship Id="rId7" Type="http://schemas.openxmlformats.org/officeDocument/2006/relationships/diagramColors" Target="../diagrams/colors8.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8.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3.png"/><Relationship Id="rId7" Type="http://schemas.openxmlformats.org/officeDocument/2006/relationships/diagramColors" Target="../diagrams/colors9.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11049" y="2259772"/>
            <a:ext cx="9144000" cy="4598228"/>
          </a:xfrm>
        </p:spPr>
        <p:txBody>
          <a:bodyPr>
            <a:normAutofit fontScale="90000"/>
          </a:bodyPr>
          <a:lstStyle/>
          <a:p>
            <a:br>
              <a:rPr lang="es-GT" dirty="0">
                <a:solidFill>
                  <a:schemeClr val="accent1">
                    <a:lumMod val="50000"/>
                  </a:schemeClr>
                </a:solidFill>
              </a:rPr>
            </a:br>
            <a:br>
              <a:rPr lang="es-GT" dirty="0">
                <a:solidFill>
                  <a:schemeClr val="accent1">
                    <a:lumMod val="50000"/>
                  </a:schemeClr>
                </a:solidFill>
              </a:rPr>
            </a:br>
            <a:r>
              <a:rPr lang="es-SV" dirty="0">
                <a:solidFill>
                  <a:srgbClr val="0070C0"/>
                </a:solidFill>
              </a:rPr>
              <a:t>Social Inclusion of People with Motor Disabilities.</a:t>
            </a:r>
            <a:br>
              <a:rPr lang="es-GT" sz="4400" dirty="0">
                <a:solidFill>
                  <a:schemeClr val="accent1">
                    <a:lumMod val="50000"/>
                  </a:schemeClr>
                </a:solidFill>
              </a:rPr>
            </a:br>
            <a:br>
              <a:rPr lang="es-GT" dirty="0"/>
            </a:br>
            <a:endParaRPr lang="es-GT" dirty="0"/>
          </a:p>
        </p:txBody>
      </p:sp>
      <p:pic>
        <p:nvPicPr>
          <p:cNvPr id="4" name="0 Imagen" descr="Logo cread.jpg"/>
          <p:cNvPicPr/>
          <p:nvPr/>
        </p:nvPicPr>
        <p:blipFill>
          <a:blip r:embed="rId2" cstate="print"/>
          <a:stretch>
            <a:fillRect/>
          </a:stretch>
        </p:blipFill>
        <p:spPr>
          <a:xfrm>
            <a:off x="8669523" y="368586"/>
            <a:ext cx="3303270" cy="1200785"/>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3"/>
          <a:stretch>
            <a:fillRect/>
          </a:stretch>
        </p:blipFill>
        <p:spPr>
          <a:xfrm>
            <a:off x="293545" y="368587"/>
            <a:ext cx="2235008" cy="223500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br>
              <a:rPr lang="es-GT" dirty="0">
                <a:solidFill>
                  <a:schemeClr val="accent1">
                    <a:lumMod val="50000"/>
                  </a:schemeClr>
                </a:solidFill>
              </a:rPr>
            </a:br>
            <a:br>
              <a:rPr lang="es-GT" dirty="0">
                <a:solidFill>
                  <a:schemeClr val="accent1">
                    <a:lumMod val="50000"/>
                  </a:schemeClr>
                </a:solidFill>
              </a:rPr>
            </a:br>
            <a:br>
              <a:rPr lang="es-SV" dirty="0">
                <a:solidFill>
                  <a:srgbClr val="0070C0"/>
                </a:solidFill>
              </a:rPr>
            </a:br>
            <a:br>
              <a:rPr lang="es-GT" sz="4400" dirty="0">
                <a:solidFill>
                  <a:schemeClr val="accent1">
                    <a:lumMod val="50000"/>
                  </a:schemeClr>
                </a:solidFill>
              </a:rPr>
            </a:br>
            <a:br>
              <a:rPr lang="es-GT" dirty="0"/>
            </a:br>
            <a:endParaRPr lang="es-GT" dirty="0"/>
          </a:p>
        </p:txBody>
      </p:sp>
      <p:sp>
        <p:nvSpPr>
          <p:cNvPr id="7" name="Subtítulo 6"/>
          <p:cNvSpPr>
            <a:spLocks noGrp="1"/>
          </p:cNvSpPr>
          <p:nvPr>
            <p:ph idx="1"/>
          </p:nvPr>
        </p:nvSpPr>
        <p:spPr/>
        <p:txBody>
          <a:bodyPr>
            <a:normAutofit/>
          </a:bodyPr>
          <a:lstStyle/>
          <a:p>
            <a:pPr marL="0" indent="0" algn="ctr">
              <a:buNone/>
            </a:pPr>
            <a:r>
              <a:rPr lang="es-GT" sz="3600" b="1" dirty="0"/>
              <a:t>DESIGN FOR ALL</a:t>
            </a:r>
          </a:p>
          <a:p>
            <a:pPr marL="0" indent="0" algn="ctr">
              <a:buNone/>
            </a:pPr>
            <a:endParaRPr lang="es-GT" sz="3600" b="1" dirty="0"/>
          </a:p>
          <a:p>
            <a:pPr marL="0" indent="0" algn="just">
              <a:buNone/>
            </a:pPr>
            <a:r>
              <a:rPr lang="es-GT" sz="3000" dirty="0"/>
              <a:t>It is a strategy that aims to design products and services that can be used by the largest possible number of people, considering that there is a wide variety of human abilities and not an average ability, without the need to carry out an adaptation or specialized design, simplifying the lives of all people, regardless of their age, size or ability.</a:t>
            </a:r>
          </a:p>
        </p:txBody>
      </p:sp>
      <p:pic>
        <p:nvPicPr>
          <p:cNvPr id="4" name="0 Imagen" descr="Logo cread.jpg"/>
          <p:cNvPicPr/>
          <p:nvPr/>
        </p:nvPicPr>
        <p:blipFill>
          <a:blip r:embed="rId2" cstate="print"/>
          <a:stretch>
            <a:fillRect/>
          </a:stretch>
        </p:blipFill>
        <p:spPr>
          <a:xfrm>
            <a:off x="8669523" y="368586"/>
            <a:ext cx="3303270" cy="1200785"/>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3"/>
          <a:stretch>
            <a:fillRect/>
          </a:stretch>
        </p:blipFill>
        <p:spPr>
          <a:xfrm>
            <a:off x="293545" y="368587"/>
            <a:ext cx="2235008" cy="223500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br>
              <a:rPr lang="es-GT" dirty="0">
                <a:solidFill>
                  <a:schemeClr val="accent1">
                    <a:lumMod val="50000"/>
                  </a:schemeClr>
                </a:solidFill>
              </a:rPr>
            </a:br>
            <a:br>
              <a:rPr lang="es-GT" dirty="0">
                <a:solidFill>
                  <a:schemeClr val="accent1">
                    <a:lumMod val="50000"/>
                  </a:schemeClr>
                </a:solidFill>
              </a:rPr>
            </a:br>
            <a:br>
              <a:rPr lang="es-SV" dirty="0">
                <a:solidFill>
                  <a:srgbClr val="0070C0"/>
                </a:solidFill>
              </a:rPr>
            </a:br>
            <a:br>
              <a:rPr lang="es-GT" sz="4400" dirty="0">
                <a:solidFill>
                  <a:schemeClr val="accent1">
                    <a:lumMod val="50000"/>
                  </a:schemeClr>
                </a:solidFill>
              </a:rPr>
            </a:br>
            <a:br>
              <a:rPr lang="es-GT" dirty="0"/>
            </a:br>
            <a:endParaRPr lang="es-GT" dirty="0"/>
          </a:p>
        </p:txBody>
      </p:sp>
      <p:sp>
        <p:nvSpPr>
          <p:cNvPr id="7" name="Subtítulo 6"/>
          <p:cNvSpPr>
            <a:spLocks noGrp="1"/>
          </p:cNvSpPr>
          <p:nvPr>
            <p:ph idx="1"/>
          </p:nvPr>
        </p:nvSpPr>
        <p:spPr/>
        <p:txBody>
          <a:bodyPr>
            <a:normAutofit/>
          </a:bodyPr>
          <a:lstStyle/>
          <a:p>
            <a:pPr marL="0" indent="0" algn="ctr">
              <a:buNone/>
            </a:pPr>
            <a:r>
              <a:rPr lang="es-GT" sz="3600" b="1" dirty="0"/>
              <a:t>Reasonable Adjustments</a:t>
            </a:r>
          </a:p>
          <a:p>
            <a:pPr marL="0" indent="0" algn="just">
              <a:buNone/>
            </a:pPr>
            <a:endParaRPr lang="es-GT" dirty="0"/>
          </a:p>
          <a:p>
            <a:pPr marL="0" indent="0" algn="just">
              <a:buNone/>
            </a:pPr>
            <a:r>
              <a:rPr lang="es-GT" dirty="0"/>
              <a:t>Necessary and appropriate modifications and accommodations that do not impose a disproportionate or undue burden, where needed in a particular case, to ensure to persons with disabilities the enjoyment or exercise on an equal basis with others of all human rights and fundamental freedoms shall mean the following</a:t>
            </a:r>
          </a:p>
        </p:txBody>
      </p:sp>
      <p:pic>
        <p:nvPicPr>
          <p:cNvPr id="4" name="0 Imagen" descr="Logo cread.jpg"/>
          <p:cNvPicPr/>
          <p:nvPr/>
        </p:nvPicPr>
        <p:blipFill>
          <a:blip r:embed="rId2" cstate="print"/>
          <a:stretch>
            <a:fillRect/>
          </a:stretch>
        </p:blipFill>
        <p:spPr>
          <a:xfrm>
            <a:off x="8669523" y="368586"/>
            <a:ext cx="3303270" cy="1200785"/>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3"/>
          <a:stretch>
            <a:fillRect/>
          </a:stretch>
        </p:blipFill>
        <p:spPr>
          <a:xfrm>
            <a:off x="293545" y="368587"/>
            <a:ext cx="2235008" cy="223500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6407" y="365125"/>
            <a:ext cx="10515600" cy="1325563"/>
          </a:xfrm>
        </p:spPr>
        <p:txBody>
          <a:bodyPr>
            <a:normAutofit fontScale="90000"/>
          </a:bodyPr>
          <a:lstStyle/>
          <a:p>
            <a:r>
              <a:rPr lang="es-GT" sz="4800" b="1" dirty="0">
                <a:solidFill>
                  <a:schemeClr val="accent1">
                    <a:lumMod val="50000"/>
                  </a:schemeClr>
                </a:solidFill>
              </a:rPr>
              <a:t>Barriers to Inclusion of Persons with Physical Disabilities</a:t>
            </a:r>
          </a:p>
        </p:txBody>
      </p:sp>
      <p:pic>
        <p:nvPicPr>
          <p:cNvPr id="4" name="Imagen 3"/>
          <p:cNvPicPr>
            <a:picLocks noChangeAspect="1"/>
          </p:cNvPicPr>
          <p:nvPr/>
        </p:nvPicPr>
        <p:blipFill>
          <a:blip r:embed="rId3"/>
          <a:stretch>
            <a:fillRect/>
          </a:stretch>
        </p:blipFill>
        <p:spPr>
          <a:xfrm>
            <a:off x="8732062" y="365125"/>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Marcador de contenido 2"/>
          <p:cNvGraphicFramePr>
            <a:graphicFrameLocks noGrp="1"/>
          </p:cNvGraphicFramePr>
          <p:nvPr>
            <p:ph idx="1"/>
          </p:nvPr>
        </p:nvGraphicFramePr>
        <p:xfrm>
          <a:off x="409903" y="1860331"/>
          <a:ext cx="11146221" cy="43670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32062" y="365125"/>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Marcador de contenido 7"/>
          <p:cNvSpPr>
            <a:spLocks noGrp="1"/>
          </p:cNvSpPr>
          <p:nvPr>
            <p:ph idx="1"/>
          </p:nvPr>
        </p:nvSpPr>
        <p:spPr>
          <a:xfrm>
            <a:off x="270641" y="531740"/>
            <a:ext cx="10515600" cy="4760287"/>
          </a:xfrm>
        </p:spPr>
        <p:txBody>
          <a:bodyPr/>
          <a:lstStyle/>
          <a:p>
            <a:r>
              <a:rPr lang="es-GT" dirty="0">
                <a:ln w="0"/>
                <a:solidFill>
                  <a:schemeClr val="accent1">
                    <a:lumMod val="75000"/>
                  </a:schemeClr>
                </a:solidFill>
                <a:effectLst>
                  <a:outerShdw blurRad="38100" dist="19050" dir="2700000" algn="tl" rotWithShape="0">
                    <a:schemeClr val="dk1">
                      <a:alpha val="40000"/>
                    </a:schemeClr>
                  </a:outerShdw>
                </a:effectLst>
              </a:rPr>
              <a:t>Physical / Environmental Barriers</a:t>
            </a:r>
          </a:p>
          <a:p>
            <a:pPr marL="914400" lvl="1" indent="-457200">
              <a:buFont typeface="+mj-lt"/>
              <a:buAutoNum type="arabicPeriod"/>
            </a:pPr>
            <a:r>
              <a:rPr lang="es-GT" dirty="0">
                <a:ln w="0"/>
                <a:solidFill>
                  <a:schemeClr val="accent1">
                    <a:lumMod val="75000"/>
                  </a:schemeClr>
                </a:solidFill>
                <a:effectLst>
                  <a:outerShdw blurRad="38100" dist="19050" dir="2700000" algn="tl" rotWithShape="0">
                    <a:schemeClr val="dk1">
                      <a:alpha val="40000"/>
                    </a:schemeClr>
                  </a:outerShdw>
                </a:effectLst>
              </a:rPr>
              <a:t>Urban Architectural Barriers</a:t>
            </a:r>
          </a:p>
        </p:txBody>
      </p:sp>
      <p:pic>
        <p:nvPicPr>
          <p:cNvPr id="9" name="Imagen 8" descr="Resultado de imagen para imagenes obstaculos en calles de xela"/>
          <p:cNvPicPr/>
          <p:nvPr/>
        </p:nvPicPr>
        <p:blipFill>
          <a:blip r:embed="rId3">
            <a:extLst>
              <a:ext uri="{28A0092B-C50C-407E-A947-70E740481C1C}">
                <a14:useLocalDpi xmlns:a14="http://schemas.microsoft.com/office/drawing/2010/main" val="0"/>
              </a:ext>
            </a:extLst>
          </a:blip>
          <a:srcRect/>
          <a:stretch>
            <a:fillRect/>
          </a:stretch>
        </p:blipFill>
        <p:spPr bwMode="auto">
          <a:xfrm>
            <a:off x="1038036" y="2096895"/>
            <a:ext cx="3975177" cy="2711587"/>
          </a:xfrm>
          <a:prstGeom prst="rect">
            <a:avLst/>
          </a:prstGeom>
          <a:noFill/>
          <a:ln>
            <a:noFill/>
          </a:ln>
        </p:spPr>
      </p:pic>
      <p:pic>
        <p:nvPicPr>
          <p:cNvPr id="10" name="Imagen 9" descr="Resultado de imagen para imagenes obstaculos en calles de xela"/>
          <p:cNvPicPr/>
          <p:nvPr/>
        </p:nvPicPr>
        <p:blipFill>
          <a:blip r:embed="rId4">
            <a:extLst>
              <a:ext uri="{28A0092B-C50C-407E-A947-70E740481C1C}">
                <a14:useLocalDpi xmlns:a14="http://schemas.microsoft.com/office/drawing/2010/main" val="0"/>
              </a:ext>
            </a:extLst>
          </a:blip>
          <a:srcRect/>
          <a:stretch>
            <a:fillRect/>
          </a:stretch>
        </p:blipFill>
        <p:spPr bwMode="auto">
          <a:xfrm>
            <a:off x="6263352" y="3066374"/>
            <a:ext cx="4015765" cy="279053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32062" y="365125"/>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n 7" descr="Resultado de imagen para imagenes obstaculos en calles de xela"/>
          <p:cNvPicPr/>
          <p:nvPr/>
        </p:nvPicPr>
        <p:blipFill>
          <a:blip r:embed="rId3">
            <a:extLst>
              <a:ext uri="{28A0092B-C50C-407E-A947-70E740481C1C}">
                <a14:useLocalDpi xmlns:a14="http://schemas.microsoft.com/office/drawing/2010/main" val="0"/>
              </a:ext>
            </a:extLst>
          </a:blip>
          <a:srcRect/>
          <a:stretch>
            <a:fillRect/>
          </a:stretch>
        </p:blipFill>
        <p:spPr bwMode="auto">
          <a:xfrm>
            <a:off x="321972" y="181032"/>
            <a:ext cx="3824359" cy="3019758"/>
          </a:xfrm>
          <a:prstGeom prst="rect">
            <a:avLst/>
          </a:prstGeom>
          <a:noFill/>
          <a:ln>
            <a:noFill/>
          </a:ln>
        </p:spPr>
      </p:pic>
      <p:pic>
        <p:nvPicPr>
          <p:cNvPr id="9" name="Imagen 8" descr="Resultado de imagen para imagenes obstaculos en calles de xela"/>
          <p:cNvPicPr/>
          <p:nvPr/>
        </p:nvPicPr>
        <p:blipFill>
          <a:blip r:embed="rId4">
            <a:extLst>
              <a:ext uri="{28A0092B-C50C-407E-A947-70E740481C1C}">
                <a14:useLocalDpi xmlns:a14="http://schemas.microsoft.com/office/drawing/2010/main" val="0"/>
              </a:ext>
            </a:extLst>
          </a:blip>
          <a:srcRect/>
          <a:stretch>
            <a:fillRect/>
          </a:stretch>
        </p:blipFill>
        <p:spPr bwMode="auto">
          <a:xfrm>
            <a:off x="7822430" y="1690911"/>
            <a:ext cx="4213950" cy="2895500"/>
          </a:xfrm>
          <a:prstGeom prst="rect">
            <a:avLst/>
          </a:prstGeom>
          <a:noFill/>
          <a:ln>
            <a:noFill/>
          </a:ln>
        </p:spPr>
      </p:pic>
      <p:pic>
        <p:nvPicPr>
          <p:cNvPr id="10" name="Imagen 9" descr="Resultado de imagen para imagenes obstaculos en calles de xela"/>
          <p:cNvPicPr/>
          <p:nvPr/>
        </p:nvPicPr>
        <p:blipFill>
          <a:blip r:embed="rId5">
            <a:extLst>
              <a:ext uri="{28A0092B-C50C-407E-A947-70E740481C1C}">
                <a14:useLocalDpi xmlns:a14="http://schemas.microsoft.com/office/drawing/2010/main" val="0"/>
              </a:ext>
            </a:extLst>
          </a:blip>
          <a:srcRect/>
          <a:stretch>
            <a:fillRect/>
          </a:stretch>
        </p:blipFill>
        <p:spPr bwMode="auto">
          <a:xfrm>
            <a:off x="3351358" y="3338069"/>
            <a:ext cx="4290060" cy="275203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32062" y="365125"/>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Marcador de contenido 6"/>
          <p:cNvSpPr>
            <a:spLocks noGrp="1"/>
          </p:cNvSpPr>
          <p:nvPr>
            <p:ph idx="1"/>
          </p:nvPr>
        </p:nvSpPr>
        <p:spPr>
          <a:xfrm>
            <a:off x="434662" y="513646"/>
            <a:ext cx="10515600" cy="4610822"/>
          </a:xfrm>
        </p:spPr>
        <p:txBody>
          <a:bodyPr/>
          <a:lstStyle/>
          <a:p>
            <a:pPr marL="457200" lvl="1" indent="0">
              <a:buNone/>
            </a:pPr>
            <a:r>
              <a:rPr lang="es-GT" dirty="0">
                <a:ln w="0"/>
                <a:solidFill>
                  <a:schemeClr val="accent1">
                    <a:lumMod val="75000"/>
                  </a:schemeClr>
                </a:solidFill>
                <a:effectLst>
                  <a:outerShdw blurRad="38100" dist="19050" dir="2700000" algn="tl" rotWithShape="0">
                    <a:schemeClr val="dk1">
                      <a:alpha val="40000"/>
                    </a:schemeClr>
                  </a:outerShdw>
                </a:effectLst>
              </a:rPr>
              <a:t>Physical / Environmental Barriers</a:t>
            </a:r>
          </a:p>
          <a:p>
            <a:pPr marL="457200" lvl="1" indent="0">
              <a:buNone/>
            </a:pPr>
            <a:r>
              <a:rPr lang="es-GT" dirty="0">
                <a:ln w="0"/>
                <a:solidFill>
                  <a:schemeClr val="accent1">
                    <a:lumMod val="75000"/>
                  </a:schemeClr>
                </a:solidFill>
                <a:effectLst>
                  <a:outerShdw blurRad="38100" dist="19050" dir="2700000" algn="tl" rotWithShape="0">
                    <a:schemeClr val="dk1">
                      <a:alpha val="40000"/>
                    </a:schemeClr>
                  </a:outerShdw>
                </a:effectLst>
              </a:rPr>
              <a:t>2.  Architectural Barriers in Buildings </a:t>
            </a:r>
          </a:p>
        </p:txBody>
      </p:sp>
      <p:pic>
        <p:nvPicPr>
          <p:cNvPr id="8" name="Imagen 7" descr="Imagen relacionada"/>
          <p:cNvPicPr/>
          <p:nvPr/>
        </p:nvPicPr>
        <p:blipFill>
          <a:blip r:embed="rId3">
            <a:extLst>
              <a:ext uri="{28A0092B-C50C-407E-A947-70E740481C1C}">
                <a14:useLocalDpi xmlns:a14="http://schemas.microsoft.com/office/drawing/2010/main" val="0"/>
              </a:ext>
            </a:extLst>
          </a:blip>
          <a:srcRect/>
          <a:stretch>
            <a:fillRect/>
          </a:stretch>
        </p:blipFill>
        <p:spPr bwMode="auto">
          <a:xfrm>
            <a:off x="666482" y="1566141"/>
            <a:ext cx="4854262" cy="3246894"/>
          </a:xfrm>
          <a:prstGeom prst="rect">
            <a:avLst/>
          </a:prstGeom>
          <a:noFill/>
          <a:ln>
            <a:noFill/>
          </a:ln>
        </p:spPr>
      </p:pic>
      <p:pic>
        <p:nvPicPr>
          <p:cNvPr id="9" name="Imagen 8" descr="Imagen relacionada"/>
          <p:cNvPicPr/>
          <p:nvPr/>
        </p:nvPicPr>
        <p:blipFill>
          <a:blip r:embed="rId4">
            <a:extLst>
              <a:ext uri="{28A0092B-C50C-407E-A947-70E740481C1C}">
                <a14:useLocalDpi xmlns:a14="http://schemas.microsoft.com/office/drawing/2010/main" val="0"/>
              </a:ext>
            </a:extLst>
          </a:blip>
          <a:srcRect/>
          <a:stretch>
            <a:fillRect/>
          </a:stretch>
        </p:blipFill>
        <p:spPr bwMode="auto">
          <a:xfrm>
            <a:off x="5752564" y="2508491"/>
            <a:ext cx="5429518" cy="335250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32062" y="240578"/>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n 7" descr="Resultado de imagen para imagenes edificios pÃºblicos  de xela"/>
          <p:cNvPicPr/>
          <p:nvPr/>
        </p:nvPicPr>
        <p:blipFill>
          <a:blip r:embed="rId3">
            <a:extLst>
              <a:ext uri="{28A0092B-C50C-407E-A947-70E740481C1C}">
                <a14:useLocalDpi xmlns:a14="http://schemas.microsoft.com/office/drawing/2010/main" val="0"/>
              </a:ext>
            </a:extLst>
          </a:blip>
          <a:srcRect/>
          <a:stretch>
            <a:fillRect/>
          </a:stretch>
        </p:blipFill>
        <p:spPr bwMode="auto">
          <a:xfrm>
            <a:off x="483870" y="841086"/>
            <a:ext cx="5105561" cy="3486215"/>
          </a:xfrm>
          <a:prstGeom prst="rect">
            <a:avLst/>
          </a:prstGeom>
          <a:noFill/>
          <a:ln>
            <a:noFill/>
          </a:ln>
        </p:spPr>
      </p:pic>
      <p:pic>
        <p:nvPicPr>
          <p:cNvPr id="10" name="Imagen 9" descr="Imagen relacionada"/>
          <p:cNvPicPr/>
          <p:nvPr/>
        </p:nvPicPr>
        <p:blipFill>
          <a:blip r:embed="rId4">
            <a:extLst>
              <a:ext uri="{28A0092B-C50C-407E-A947-70E740481C1C}">
                <a14:useLocalDpi xmlns:a14="http://schemas.microsoft.com/office/drawing/2010/main" val="0"/>
              </a:ext>
            </a:extLst>
          </a:blip>
          <a:srcRect/>
          <a:stretch>
            <a:fillRect/>
          </a:stretch>
        </p:blipFill>
        <p:spPr bwMode="auto">
          <a:xfrm>
            <a:off x="5925997" y="2005124"/>
            <a:ext cx="5612130" cy="40068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32062" y="240578"/>
            <a:ext cx="3304318" cy="1201016"/>
          </a:xfrm>
          <a:prstGeom prst="rect">
            <a:avLst/>
          </a:prstGeom>
        </p:spPr>
      </p:pic>
      <p:sp>
        <p:nvSpPr>
          <p:cNvPr id="5" name="Cuadro de texto 1"/>
          <p:cNvSpPr txBox="1">
            <a:spLocks noChangeArrowheads="1"/>
          </p:cNvSpPr>
          <p:nvPr/>
        </p:nvSpPr>
        <p:spPr bwMode="auto">
          <a:xfrm>
            <a:off x="0" y="6211613"/>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contenido 1"/>
          <p:cNvSpPr>
            <a:spLocks noGrp="1"/>
          </p:cNvSpPr>
          <p:nvPr>
            <p:ph idx="1"/>
          </p:nvPr>
        </p:nvSpPr>
        <p:spPr>
          <a:xfrm>
            <a:off x="254876" y="240578"/>
            <a:ext cx="10515600" cy="4351338"/>
          </a:xfrm>
        </p:spPr>
        <p:txBody>
          <a:bodyPr/>
          <a:lstStyle/>
          <a:p>
            <a:pPr marL="0" indent="0">
              <a:buNone/>
            </a:pPr>
            <a:r>
              <a:rPr lang="es-GT" dirty="0">
                <a:ln w="0"/>
                <a:solidFill>
                  <a:schemeClr val="accent1">
                    <a:lumMod val="75000"/>
                  </a:schemeClr>
                </a:solidFill>
                <a:effectLst>
                  <a:outerShdw blurRad="38100" dist="19050" dir="2700000" algn="tl" rotWithShape="0">
                    <a:schemeClr val="dk1">
                      <a:alpha val="40000"/>
                    </a:schemeClr>
                  </a:outerShdw>
                </a:effectLst>
              </a:rPr>
              <a:t>Physical / Environmental Barriers</a:t>
            </a:r>
          </a:p>
          <a:p>
            <a:pPr marL="0" indent="0">
              <a:buNone/>
            </a:pPr>
            <a:r>
              <a:rPr lang="es-GT" dirty="0">
                <a:ln w="0"/>
                <a:solidFill>
                  <a:schemeClr val="accent1">
                    <a:lumMod val="75000"/>
                  </a:schemeClr>
                </a:solidFill>
                <a:effectLst>
                  <a:outerShdw blurRad="38100" dist="19050" dir="2700000" algn="tl" rotWithShape="0">
                    <a:schemeClr val="dk1">
                      <a:alpha val="40000"/>
                    </a:schemeClr>
                  </a:outerShdw>
                </a:effectLst>
              </a:rPr>
              <a:t>     3.  Architectural barriers in transportation</a:t>
            </a:r>
          </a:p>
          <a:p>
            <a:pPr marL="0" indent="0">
              <a:buNone/>
            </a:pPr>
            <a:endParaRPr lang="es-GT" dirty="0"/>
          </a:p>
        </p:txBody>
      </p:sp>
      <p:pic>
        <p:nvPicPr>
          <p:cNvPr id="7" name="Imagen 6" descr="Resultado de imagen para imagenes transporte de xela"/>
          <p:cNvPicPr/>
          <p:nvPr/>
        </p:nvPicPr>
        <p:blipFill>
          <a:blip r:embed="rId3">
            <a:extLst>
              <a:ext uri="{28A0092B-C50C-407E-A947-70E740481C1C}">
                <a14:useLocalDpi xmlns:a14="http://schemas.microsoft.com/office/drawing/2010/main" val="0"/>
              </a:ext>
            </a:extLst>
          </a:blip>
          <a:srcRect/>
          <a:stretch>
            <a:fillRect/>
          </a:stretch>
        </p:blipFill>
        <p:spPr bwMode="auto">
          <a:xfrm>
            <a:off x="678311" y="1599249"/>
            <a:ext cx="5333606" cy="3339509"/>
          </a:xfrm>
          <a:prstGeom prst="rect">
            <a:avLst/>
          </a:prstGeom>
          <a:noFill/>
          <a:ln>
            <a:noFill/>
          </a:ln>
        </p:spPr>
      </p:pic>
      <p:pic>
        <p:nvPicPr>
          <p:cNvPr id="8" name="Imagen 7" descr="Resultado de imagen para imagenes transporte de xela"/>
          <p:cNvPicPr/>
          <p:nvPr/>
        </p:nvPicPr>
        <p:blipFill>
          <a:blip r:embed="rId4">
            <a:extLst>
              <a:ext uri="{28A0092B-C50C-407E-A947-70E740481C1C}">
                <a14:useLocalDpi xmlns:a14="http://schemas.microsoft.com/office/drawing/2010/main" val="0"/>
              </a:ext>
            </a:extLst>
          </a:blip>
          <a:srcRect/>
          <a:stretch>
            <a:fillRect/>
          </a:stretch>
        </p:blipFill>
        <p:spPr bwMode="auto">
          <a:xfrm>
            <a:off x="6519437" y="2440905"/>
            <a:ext cx="5131282" cy="355414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32062" y="240578"/>
            <a:ext cx="3304318" cy="1201016"/>
          </a:xfrm>
          <a:prstGeom prst="rect">
            <a:avLst/>
          </a:prstGeom>
        </p:spPr>
      </p:pic>
      <p:sp>
        <p:nvSpPr>
          <p:cNvPr id="5" name="Cuadro de texto 1"/>
          <p:cNvSpPr txBox="1">
            <a:spLocks noChangeArrowheads="1"/>
          </p:cNvSpPr>
          <p:nvPr/>
        </p:nvSpPr>
        <p:spPr bwMode="auto">
          <a:xfrm>
            <a:off x="0" y="6211613"/>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descr="https://i1.wp.com/elperiodico.com.gt/wp-content/uploads/2018/04/golondrina.jpg?fit=480%2C320&amp;ssl=1"/>
          <p:cNvPicPr/>
          <p:nvPr/>
        </p:nvPicPr>
        <p:blipFill rotWithShape="1">
          <a:blip r:embed="rId3">
            <a:extLst>
              <a:ext uri="{28A0092B-C50C-407E-A947-70E740481C1C}">
                <a14:useLocalDpi xmlns:a14="http://schemas.microsoft.com/office/drawing/2010/main" val="0"/>
              </a:ext>
            </a:extLst>
          </a:blip>
          <a:srcRect l="7873" r="8083"/>
          <a:stretch>
            <a:fillRect/>
          </a:stretch>
        </p:blipFill>
        <p:spPr bwMode="auto">
          <a:xfrm>
            <a:off x="1308887" y="526793"/>
            <a:ext cx="4613692" cy="2575608"/>
          </a:xfrm>
          <a:prstGeom prst="rect">
            <a:avLst/>
          </a:prstGeom>
          <a:noFill/>
          <a:ln>
            <a:noFill/>
          </a:ln>
        </p:spPr>
      </p:pic>
      <p:pic>
        <p:nvPicPr>
          <p:cNvPr id="7" name="Imagen 6" descr="Imagen relacionada"/>
          <p:cNvPicPr/>
          <p:nvPr/>
        </p:nvPicPr>
        <p:blipFill>
          <a:blip r:embed="rId4">
            <a:extLst>
              <a:ext uri="{28A0092B-C50C-407E-A947-70E740481C1C}">
                <a14:useLocalDpi xmlns:a14="http://schemas.microsoft.com/office/drawing/2010/main" val="0"/>
              </a:ext>
            </a:extLst>
          </a:blip>
          <a:srcRect/>
          <a:stretch>
            <a:fillRect/>
          </a:stretch>
        </p:blipFill>
        <p:spPr bwMode="auto">
          <a:xfrm>
            <a:off x="699288" y="3396531"/>
            <a:ext cx="5612130" cy="2528255"/>
          </a:xfrm>
          <a:prstGeom prst="rect">
            <a:avLst/>
          </a:prstGeom>
          <a:noFill/>
          <a:ln>
            <a:noFill/>
          </a:ln>
        </p:spPr>
      </p:pic>
      <p:pic>
        <p:nvPicPr>
          <p:cNvPr id="8" name="Imagen 7" descr="Resultado de imagen para imagenes transporte de xela"/>
          <p:cNvPicPr/>
          <p:nvPr/>
        </p:nvPicPr>
        <p:blipFill>
          <a:blip r:embed="rId5">
            <a:extLst>
              <a:ext uri="{28A0092B-C50C-407E-A947-70E740481C1C}">
                <a14:useLocalDpi xmlns:a14="http://schemas.microsoft.com/office/drawing/2010/main" val="0"/>
              </a:ext>
            </a:extLst>
          </a:blip>
          <a:srcRect/>
          <a:stretch>
            <a:fillRect/>
          </a:stretch>
        </p:blipFill>
        <p:spPr bwMode="auto">
          <a:xfrm>
            <a:off x="6957804" y="1897322"/>
            <a:ext cx="4776370" cy="289105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32062" y="240578"/>
            <a:ext cx="3304318" cy="1201016"/>
          </a:xfrm>
          <a:prstGeom prst="rect">
            <a:avLst/>
          </a:prstGeom>
        </p:spPr>
      </p:pic>
      <p:sp>
        <p:nvSpPr>
          <p:cNvPr id="5" name="Cuadro de texto 1"/>
          <p:cNvSpPr txBox="1">
            <a:spLocks noChangeArrowheads="1"/>
          </p:cNvSpPr>
          <p:nvPr/>
        </p:nvSpPr>
        <p:spPr bwMode="auto">
          <a:xfrm>
            <a:off x="0" y="6211613"/>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Marcador de contenido 7"/>
          <p:cNvSpPr>
            <a:spLocks noGrp="1"/>
          </p:cNvSpPr>
          <p:nvPr>
            <p:ph idx="1"/>
          </p:nvPr>
        </p:nvSpPr>
        <p:spPr>
          <a:xfrm>
            <a:off x="283605" y="279041"/>
            <a:ext cx="10515600" cy="4351338"/>
          </a:xfrm>
        </p:spPr>
        <p:txBody>
          <a:bodyPr/>
          <a:lstStyle/>
          <a:p>
            <a:pPr marL="0" indent="0">
              <a:buNone/>
            </a:pPr>
            <a:r>
              <a:rPr lang="es-GT" dirty="0">
                <a:ln w="0"/>
                <a:solidFill>
                  <a:schemeClr val="accent1">
                    <a:lumMod val="75000"/>
                  </a:schemeClr>
                </a:solidFill>
                <a:effectLst>
                  <a:outerShdw blurRad="38100" dist="19050" dir="2700000" algn="tl" rotWithShape="0">
                    <a:schemeClr val="dk1">
                      <a:alpha val="40000"/>
                    </a:schemeClr>
                  </a:outerShdw>
                </a:effectLst>
              </a:rPr>
              <a:t>Physical / Environmental Barriers</a:t>
            </a:r>
          </a:p>
          <a:p>
            <a:pPr marL="0" indent="0">
              <a:buNone/>
            </a:pPr>
            <a:r>
              <a:rPr lang="es-GT" dirty="0">
                <a:ln w="0"/>
                <a:solidFill>
                  <a:schemeClr val="accent1">
                    <a:lumMod val="75000"/>
                  </a:schemeClr>
                </a:solidFill>
                <a:effectLst>
                  <a:outerShdw blurRad="38100" dist="19050" dir="2700000" algn="tl" rotWithShape="0">
                    <a:schemeClr val="dk1">
                      <a:alpha val="40000"/>
                    </a:schemeClr>
                  </a:outerShdw>
                </a:effectLst>
              </a:rPr>
              <a:t>     4. Architectural barriers to communication </a:t>
            </a:r>
          </a:p>
        </p:txBody>
      </p:sp>
      <p:pic>
        <p:nvPicPr>
          <p:cNvPr id="9" name="Imagen 8" descr="Resultado de imagen para imagenes de semÃ¡foros en xela"/>
          <p:cNvPicPr/>
          <p:nvPr/>
        </p:nvPicPr>
        <p:blipFill>
          <a:blip r:embed="rId3">
            <a:extLst>
              <a:ext uri="{28A0092B-C50C-407E-A947-70E740481C1C}">
                <a14:useLocalDpi xmlns:a14="http://schemas.microsoft.com/office/drawing/2010/main" val="0"/>
              </a:ext>
            </a:extLst>
          </a:blip>
          <a:srcRect/>
          <a:stretch>
            <a:fillRect/>
          </a:stretch>
        </p:blipFill>
        <p:spPr bwMode="auto">
          <a:xfrm>
            <a:off x="483870" y="1969966"/>
            <a:ext cx="5612130" cy="3451030"/>
          </a:xfrm>
          <a:prstGeom prst="rect">
            <a:avLst/>
          </a:prstGeom>
          <a:noFill/>
          <a:ln>
            <a:noFill/>
          </a:ln>
        </p:spPr>
      </p:pic>
      <p:pic>
        <p:nvPicPr>
          <p:cNvPr id="10" name="Imagen 9" descr="Resultado de imagen para semaforos peatonales"/>
          <p:cNvPicPr/>
          <p:nvPr/>
        </p:nvPicPr>
        <p:blipFill>
          <a:blip r:embed="rId4">
            <a:extLst>
              <a:ext uri="{28A0092B-C50C-407E-A947-70E740481C1C}">
                <a14:useLocalDpi xmlns:a14="http://schemas.microsoft.com/office/drawing/2010/main" val="0"/>
              </a:ext>
            </a:extLst>
          </a:blip>
          <a:srcRect/>
          <a:stretch>
            <a:fillRect/>
          </a:stretch>
        </p:blipFill>
        <p:spPr bwMode="auto">
          <a:xfrm>
            <a:off x="6642139" y="1952491"/>
            <a:ext cx="4399793" cy="378429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6669" y="365125"/>
            <a:ext cx="10515600" cy="1051551"/>
          </a:xfrm>
        </p:spPr>
        <p:txBody>
          <a:bodyPr>
            <a:normAutofit/>
          </a:bodyPr>
          <a:lstStyle/>
          <a:p>
            <a:r>
              <a:rPr lang="es-GT" sz="4800" b="1" dirty="0">
                <a:solidFill>
                  <a:schemeClr val="accent1">
                    <a:lumMod val="50000"/>
                  </a:schemeClr>
                </a:solidFill>
              </a:rPr>
              <a:t>DEFINICIONES</a:t>
            </a:r>
          </a:p>
        </p:txBody>
      </p:sp>
      <p:pic>
        <p:nvPicPr>
          <p:cNvPr id="4" name="Imagen 3"/>
          <p:cNvPicPr>
            <a:picLocks noChangeAspect="1"/>
          </p:cNvPicPr>
          <p:nvPr/>
        </p:nvPicPr>
        <p:blipFill>
          <a:blip r:embed="rId2"/>
          <a:stretch>
            <a:fillRect/>
          </a:stretch>
        </p:blipFill>
        <p:spPr>
          <a:xfrm>
            <a:off x="8732062" y="365125"/>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Marcador de contenido 7"/>
          <p:cNvGraphicFramePr>
            <a:graphicFrameLocks noGrp="1"/>
          </p:cNvGraphicFramePr>
          <p:nvPr>
            <p:ph idx="1"/>
          </p:nvPr>
        </p:nvGraphicFramePr>
        <p:xfrm>
          <a:off x="331076" y="1027906"/>
          <a:ext cx="3533064" cy="3660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4 Marcador de texto"/>
          <p:cNvSpPr txBox="1"/>
          <p:nvPr/>
        </p:nvSpPr>
        <p:spPr>
          <a:xfrm>
            <a:off x="331076" y="2504236"/>
            <a:ext cx="4040188" cy="17288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GT" dirty="0"/>
          </a:p>
        </p:txBody>
      </p:sp>
      <p:graphicFrame>
        <p:nvGraphicFramePr>
          <p:cNvPr id="3" name="Diagrama 2"/>
          <p:cNvGraphicFramePr/>
          <p:nvPr/>
        </p:nvGraphicFramePr>
        <p:xfrm>
          <a:off x="1004552" y="719666"/>
          <a:ext cx="10109916" cy="541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32062" y="240578"/>
            <a:ext cx="3304318" cy="1201016"/>
          </a:xfrm>
          <a:prstGeom prst="rect">
            <a:avLst/>
          </a:prstGeom>
        </p:spPr>
      </p:pic>
      <p:sp>
        <p:nvSpPr>
          <p:cNvPr id="5" name="Cuadro de texto 1"/>
          <p:cNvSpPr txBox="1">
            <a:spLocks noChangeArrowheads="1"/>
          </p:cNvSpPr>
          <p:nvPr/>
        </p:nvSpPr>
        <p:spPr bwMode="auto">
          <a:xfrm>
            <a:off x="0" y="6211613"/>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contenido 1"/>
          <p:cNvSpPr>
            <a:spLocks noGrp="1"/>
          </p:cNvSpPr>
          <p:nvPr>
            <p:ph idx="1"/>
          </p:nvPr>
        </p:nvSpPr>
        <p:spPr>
          <a:xfrm>
            <a:off x="964324" y="2541403"/>
            <a:ext cx="9661634" cy="1904474"/>
          </a:xfrm>
        </p:spPr>
        <p:txBody>
          <a:bodyPr/>
          <a:lstStyle/>
          <a:p>
            <a:pPr marL="0" indent="0" algn="ctr">
              <a:buNone/>
            </a:pPr>
            <a:r>
              <a:rPr lang="es-GT" dirty="0">
                <a:solidFill>
                  <a:schemeClr val="accent1">
                    <a:lumMod val="50000"/>
                  </a:schemeClr>
                </a:solidFill>
                <a:latin typeface="Arial" panose="020B0604020202020204" pitchFamily="34" charset="0"/>
                <a:cs typeface="Arial" panose="020B0604020202020204" pitchFamily="34" charset="0"/>
              </a:rPr>
              <a:t>Lic. Wener Manolo Dionicio Fuentes</a:t>
            </a:r>
          </a:p>
          <a:p>
            <a:pPr marL="0" indent="0" algn="ctr">
              <a:buNone/>
            </a:pPr>
            <a:r>
              <a:rPr lang="es-GT" dirty="0">
                <a:solidFill>
                  <a:schemeClr val="accent1">
                    <a:lumMod val="50000"/>
                  </a:schemeClr>
                </a:solidFill>
                <a:latin typeface="Arial" panose="020B0604020202020204" pitchFamily="34" charset="0"/>
                <a:cs typeface="Arial" panose="020B0604020202020204" pitchFamily="34" charset="0"/>
              </a:rPr>
              <a:t>Physical and Occupational Therapist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051551"/>
          </a:xfrm>
        </p:spPr>
        <p:txBody>
          <a:bodyPr>
            <a:normAutofit/>
          </a:bodyPr>
          <a:lstStyle/>
          <a:p>
            <a:r>
              <a:rPr lang="es-GT" sz="4800" b="1" dirty="0">
                <a:solidFill>
                  <a:schemeClr val="accent1">
                    <a:lumMod val="50000"/>
                  </a:schemeClr>
                </a:solidFill>
              </a:rPr>
              <a:t>DEFINICIONES</a:t>
            </a:r>
          </a:p>
        </p:txBody>
      </p:sp>
      <p:pic>
        <p:nvPicPr>
          <p:cNvPr id="4" name="Imagen 3"/>
          <p:cNvPicPr>
            <a:picLocks noChangeAspect="1"/>
          </p:cNvPicPr>
          <p:nvPr/>
        </p:nvPicPr>
        <p:blipFill>
          <a:blip r:embed="rId2"/>
          <a:stretch>
            <a:fillRect/>
          </a:stretch>
        </p:blipFill>
        <p:spPr>
          <a:xfrm>
            <a:off x="8732062" y="365125"/>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Marcador de contenido 7"/>
          <p:cNvGraphicFramePr>
            <a:graphicFrameLocks noGrp="1"/>
          </p:cNvGraphicFramePr>
          <p:nvPr>
            <p:ph idx="1"/>
          </p:nvPr>
        </p:nvGraphicFramePr>
        <p:xfrm>
          <a:off x="331076" y="1027906"/>
          <a:ext cx="3533064" cy="3660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4 Marcador de texto"/>
          <p:cNvSpPr txBox="1"/>
          <p:nvPr/>
        </p:nvSpPr>
        <p:spPr>
          <a:xfrm>
            <a:off x="331076" y="2504236"/>
            <a:ext cx="4040188" cy="17288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GT" dirty="0"/>
          </a:p>
        </p:txBody>
      </p:sp>
      <p:graphicFrame>
        <p:nvGraphicFramePr>
          <p:cNvPr id="11" name="Diagrama 10"/>
          <p:cNvGraphicFramePr/>
          <p:nvPr/>
        </p:nvGraphicFramePr>
        <p:xfrm>
          <a:off x="643944" y="719666"/>
          <a:ext cx="11114058" cy="541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305283"/>
            <a:ext cx="10515600" cy="1325563"/>
          </a:xfrm>
        </p:spPr>
        <p:txBody>
          <a:bodyPr>
            <a:normAutofit/>
          </a:bodyPr>
          <a:lstStyle/>
          <a:p>
            <a:pPr algn="ctr"/>
            <a:r>
              <a:rPr lang="es-GT" sz="4800" b="1" dirty="0">
                <a:solidFill>
                  <a:schemeClr val="accent1">
                    <a:lumMod val="50000"/>
                  </a:schemeClr>
                </a:solidFill>
              </a:rPr>
              <a:t>PHYSICAL DISABILITY </a:t>
            </a:r>
          </a:p>
        </p:txBody>
      </p:sp>
      <p:pic>
        <p:nvPicPr>
          <p:cNvPr id="4" name="Imagen 3"/>
          <p:cNvPicPr>
            <a:picLocks noChangeAspect="1"/>
          </p:cNvPicPr>
          <p:nvPr/>
        </p:nvPicPr>
        <p:blipFill>
          <a:blip r:embed="rId2"/>
          <a:stretch>
            <a:fillRect/>
          </a:stretch>
        </p:blipFill>
        <p:spPr>
          <a:xfrm>
            <a:off x="8732062" y="365125"/>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Marcador de contenido 5"/>
          <p:cNvGraphicFramePr>
            <a:graphicFrameLocks noGrp="1"/>
          </p:cNvGraphicFramePr>
          <p:nvPr>
            <p:ph idx="1"/>
          </p:nvPr>
        </p:nvGraphicFramePr>
        <p:xfrm>
          <a:off x="838200" y="2509855"/>
          <a:ext cx="10515600" cy="3493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Imagen 7"/>
          <p:cNvPicPr>
            <a:picLocks noChangeAspect="1"/>
          </p:cNvPicPr>
          <p:nvPr/>
        </p:nvPicPr>
        <p:blipFill>
          <a:blip r:embed="rId8"/>
          <a:stretch>
            <a:fillRect/>
          </a:stretch>
        </p:blipFill>
        <p:spPr>
          <a:xfrm>
            <a:off x="396576" y="0"/>
            <a:ext cx="2235008" cy="223500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GT" sz="4800" b="1" dirty="0">
                <a:solidFill>
                  <a:schemeClr val="accent1">
                    <a:lumMod val="50000"/>
                  </a:schemeClr>
                </a:solidFill>
              </a:rPr>
              <a:t>CLASSIFICATION</a:t>
            </a:r>
          </a:p>
        </p:txBody>
      </p:sp>
      <p:pic>
        <p:nvPicPr>
          <p:cNvPr id="4" name="Imagen 3"/>
          <p:cNvPicPr>
            <a:picLocks noChangeAspect="1"/>
          </p:cNvPicPr>
          <p:nvPr/>
        </p:nvPicPr>
        <p:blipFill>
          <a:blip r:embed="rId3"/>
          <a:stretch>
            <a:fillRect/>
          </a:stretch>
        </p:blipFill>
        <p:spPr>
          <a:xfrm>
            <a:off x="8732062" y="365125"/>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7" name="Diagrama 6"/>
          <p:cNvGraphicFramePr/>
          <p:nvPr/>
        </p:nvGraphicFramePr>
        <p:xfrm>
          <a:off x="1864573" y="914400"/>
          <a:ext cx="8887509" cy="51884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GT" sz="6000" b="1" dirty="0">
                <a:solidFill>
                  <a:schemeClr val="accent1">
                    <a:lumMod val="50000"/>
                  </a:schemeClr>
                </a:solidFill>
              </a:rPr>
              <a:t>CLASSIFICATION</a:t>
            </a:r>
          </a:p>
        </p:txBody>
      </p:sp>
      <p:pic>
        <p:nvPicPr>
          <p:cNvPr id="4" name="Imagen 3"/>
          <p:cNvPicPr>
            <a:picLocks noChangeAspect="1"/>
          </p:cNvPicPr>
          <p:nvPr/>
        </p:nvPicPr>
        <p:blipFill>
          <a:blip r:embed="rId3"/>
          <a:stretch>
            <a:fillRect/>
          </a:stretch>
        </p:blipFill>
        <p:spPr>
          <a:xfrm>
            <a:off x="8732062" y="365125"/>
            <a:ext cx="3304318" cy="1201016"/>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endParaRPr lang="es-GT" sz="1100" dirty="0">
              <a:solidFill>
                <a:prstClr val="black"/>
              </a:solidFill>
              <a:ea typeface="Calibri" panose="020F0502020204030204" pitchFamily="34" charset="0"/>
              <a:cs typeface="Times New Roman" panose="02020603050405020304" pitchFamily="18" charset="0"/>
            </a:endParaRPr>
          </a:p>
        </p:txBody>
      </p:sp>
      <p:graphicFrame>
        <p:nvGraphicFramePr>
          <p:cNvPr id="9" name="Diagrama 8"/>
          <p:cNvGraphicFramePr/>
          <p:nvPr/>
        </p:nvGraphicFramePr>
        <p:xfrm>
          <a:off x="1160585" y="1441937"/>
          <a:ext cx="9618783" cy="46963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8749646" y="365124"/>
            <a:ext cx="3304318" cy="1201016"/>
          </a:xfrm>
          <a:prstGeom prst="rect">
            <a:avLst/>
          </a:prstGeom>
        </p:spPr>
      </p:pic>
      <p:sp>
        <p:nvSpPr>
          <p:cNvPr id="2" name="Título 1"/>
          <p:cNvSpPr>
            <a:spLocks noGrp="1"/>
          </p:cNvSpPr>
          <p:nvPr>
            <p:ph type="title"/>
          </p:nvPr>
        </p:nvSpPr>
        <p:spPr>
          <a:xfrm>
            <a:off x="240323" y="302851"/>
            <a:ext cx="10515600" cy="1325563"/>
          </a:xfrm>
        </p:spPr>
        <p:txBody>
          <a:bodyPr>
            <a:normAutofit fontScale="90000"/>
          </a:bodyPr>
          <a:lstStyle/>
          <a:p>
            <a:pPr algn="ctr"/>
            <a:r>
              <a:rPr lang="es-GT" sz="4800" b="1" dirty="0">
                <a:solidFill>
                  <a:schemeClr val="accent1">
                    <a:lumMod val="50000"/>
                  </a:schemeClr>
                </a:solidFill>
              </a:rPr>
              <a:t>CLASSIFICATION BY LOCATION </a:t>
            </a:r>
            <a:br>
              <a:rPr lang="es-GT" sz="4800" b="1" dirty="0">
                <a:solidFill>
                  <a:schemeClr val="accent1">
                    <a:lumMod val="50000"/>
                  </a:schemeClr>
                </a:solidFill>
              </a:rPr>
            </a:br>
            <a:r>
              <a:rPr lang="es-GT" sz="4800" b="1" dirty="0">
                <a:solidFill>
                  <a:schemeClr val="accent1">
                    <a:lumMod val="50000"/>
                  </a:schemeClr>
                </a:solidFill>
              </a:rPr>
              <a:t>TOPOGRAPHIC</a:t>
            </a:r>
          </a:p>
        </p:txBody>
      </p:sp>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endParaRPr lang="es-GT" sz="1100" dirty="0">
              <a:solidFill>
                <a:prstClr val="black"/>
              </a:solidFill>
              <a:ea typeface="Calibri" panose="020F0502020204030204" pitchFamily="34" charset="0"/>
              <a:cs typeface="Times New Roman" panose="02020603050405020304" pitchFamily="18" charset="0"/>
            </a:endParaRPr>
          </a:p>
        </p:txBody>
      </p:sp>
      <p:graphicFrame>
        <p:nvGraphicFramePr>
          <p:cNvPr id="11" name="Diagrama 10"/>
          <p:cNvGraphicFramePr/>
          <p:nvPr/>
        </p:nvGraphicFramePr>
        <p:xfrm>
          <a:off x="2032000" y="1421306"/>
          <a:ext cx="8852878" cy="47170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8732062" y="365125"/>
            <a:ext cx="3304318" cy="1201016"/>
          </a:xfrm>
          <a:prstGeom prst="rect">
            <a:avLst/>
          </a:prstGeom>
        </p:spPr>
      </p:pic>
      <p:sp>
        <p:nvSpPr>
          <p:cNvPr id="2" name="Título 1"/>
          <p:cNvSpPr>
            <a:spLocks noGrp="1"/>
          </p:cNvSpPr>
          <p:nvPr>
            <p:ph type="title"/>
          </p:nvPr>
        </p:nvSpPr>
        <p:spPr>
          <a:xfrm>
            <a:off x="263768" y="240578"/>
            <a:ext cx="9648093" cy="1325563"/>
          </a:xfrm>
        </p:spPr>
        <p:txBody>
          <a:bodyPr>
            <a:normAutofit/>
          </a:bodyPr>
          <a:lstStyle/>
          <a:p>
            <a:pPr algn="ctr"/>
            <a:r>
              <a:rPr lang="es-GT" sz="6000" b="1" dirty="0">
                <a:solidFill>
                  <a:schemeClr val="accent1">
                    <a:lumMod val="50000"/>
                  </a:schemeClr>
                </a:solidFill>
              </a:rPr>
              <a:t>When It May Occur</a:t>
            </a:r>
          </a:p>
        </p:txBody>
      </p:sp>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endParaRPr lang="es-GT" sz="1100" dirty="0">
              <a:solidFill>
                <a:prstClr val="black"/>
              </a:solidFill>
              <a:ea typeface="Calibri" panose="020F0502020204030204" pitchFamily="34" charset="0"/>
              <a:cs typeface="Times New Roman" panose="02020603050405020304" pitchFamily="18" charset="0"/>
            </a:endParaRPr>
          </a:p>
        </p:txBody>
      </p:sp>
      <p:sp>
        <p:nvSpPr>
          <p:cNvPr id="6" name="CuadroTexto 5"/>
          <p:cNvSpPr txBox="1"/>
          <p:nvPr/>
        </p:nvSpPr>
        <p:spPr>
          <a:xfrm>
            <a:off x="1213658" y="1566141"/>
            <a:ext cx="2227811" cy="646331"/>
          </a:xfrm>
          <a:prstGeom prst="rect">
            <a:avLst/>
          </a:prstGeom>
          <a:noFill/>
        </p:spPr>
        <p:txBody>
          <a:bodyPr wrap="square" rtlCol="0">
            <a:spAutoFit/>
          </a:bodyPr>
          <a:lstStyle/>
          <a:p>
            <a:r>
              <a:rPr lang="es-GT" sz="3600" b="1" dirty="0">
                <a:solidFill>
                  <a:prstClr val="black"/>
                </a:solidFill>
              </a:rPr>
              <a:t>ETAPAS:</a:t>
            </a:r>
          </a:p>
        </p:txBody>
      </p:sp>
      <p:graphicFrame>
        <p:nvGraphicFramePr>
          <p:cNvPr id="8" name="Diagrama 7"/>
          <p:cNvGraphicFramePr/>
          <p:nvPr/>
        </p:nvGraphicFramePr>
        <p:xfrm>
          <a:off x="1213658" y="1690688"/>
          <a:ext cx="10140142" cy="439441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br>
              <a:rPr lang="es-GT" dirty="0">
                <a:solidFill>
                  <a:schemeClr val="accent1">
                    <a:lumMod val="50000"/>
                  </a:schemeClr>
                </a:solidFill>
              </a:rPr>
            </a:br>
            <a:br>
              <a:rPr lang="es-GT" dirty="0">
                <a:solidFill>
                  <a:schemeClr val="accent1">
                    <a:lumMod val="50000"/>
                  </a:schemeClr>
                </a:solidFill>
              </a:rPr>
            </a:br>
            <a:br>
              <a:rPr lang="es-SV" dirty="0">
                <a:solidFill>
                  <a:srgbClr val="0070C0"/>
                </a:solidFill>
              </a:rPr>
            </a:br>
            <a:br>
              <a:rPr lang="es-GT" sz="4400" dirty="0">
                <a:solidFill>
                  <a:schemeClr val="accent1">
                    <a:lumMod val="50000"/>
                  </a:schemeClr>
                </a:solidFill>
              </a:rPr>
            </a:br>
            <a:br>
              <a:rPr lang="es-GT" dirty="0"/>
            </a:br>
            <a:endParaRPr lang="es-GT" dirty="0"/>
          </a:p>
        </p:txBody>
      </p:sp>
      <p:sp>
        <p:nvSpPr>
          <p:cNvPr id="7" name="Subtítulo 6"/>
          <p:cNvSpPr>
            <a:spLocks noGrp="1"/>
          </p:cNvSpPr>
          <p:nvPr>
            <p:ph idx="1"/>
          </p:nvPr>
        </p:nvSpPr>
        <p:spPr/>
        <p:txBody>
          <a:bodyPr>
            <a:normAutofit/>
          </a:bodyPr>
          <a:lstStyle/>
          <a:p>
            <a:pPr marL="0" indent="0" algn="ctr">
              <a:buNone/>
            </a:pPr>
            <a:r>
              <a:rPr lang="es-GT" sz="3600" b="1" dirty="0"/>
              <a:t>UNIVERSAL ACCESSIBILITY</a:t>
            </a:r>
          </a:p>
          <a:p>
            <a:pPr marL="0" indent="0" algn="just">
              <a:buNone/>
            </a:pPr>
            <a:endParaRPr lang="es-GT" sz="3200" dirty="0"/>
          </a:p>
          <a:p>
            <a:pPr marL="0" indent="0" algn="just">
              <a:buNone/>
            </a:pPr>
            <a:r>
              <a:rPr lang="es-GT" dirty="0"/>
              <a:t>The condition that environments, processes, goods, products and services, as well as objects or instruments, tools and devices, must meet in order to be understandable, usable and practicable by all people in conditions of safety and comfort and in the most autonomous and natural way possible.</a:t>
            </a:r>
            <a:r>
              <a:rPr lang="es-GT" sz="3600" dirty="0"/>
              <a:t> </a:t>
            </a:r>
            <a:endParaRPr lang="es-GT" sz="3600" b="1" dirty="0"/>
          </a:p>
        </p:txBody>
      </p:sp>
      <p:pic>
        <p:nvPicPr>
          <p:cNvPr id="4" name="0 Imagen" descr="Logo cread.jpg"/>
          <p:cNvPicPr/>
          <p:nvPr/>
        </p:nvPicPr>
        <p:blipFill>
          <a:blip r:embed="rId2" cstate="print"/>
          <a:stretch>
            <a:fillRect/>
          </a:stretch>
        </p:blipFill>
        <p:spPr>
          <a:xfrm>
            <a:off x="8669523" y="368586"/>
            <a:ext cx="3303270" cy="1200785"/>
          </a:xfrm>
          <a:prstGeom prst="rect">
            <a:avLst/>
          </a:prstGeom>
        </p:spPr>
      </p:pic>
      <p:sp>
        <p:nvSpPr>
          <p:cNvPr id="5" name="Cuadro de texto 1"/>
          <p:cNvSpPr txBox="1">
            <a:spLocks noChangeArrowheads="1"/>
          </p:cNvSpPr>
          <p:nvPr/>
        </p:nvSpPr>
        <p:spPr bwMode="auto">
          <a:xfrm>
            <a:off x="0" y="6227379"/>
            <a:ext cx="12192000" cy="630621"/>
          </a:xfrm>
          <a:prstGeom prst="rect">
            <a:avLst/>
          </a:prstGeom>
          <a:solidFill>
            <a:schemeClr val="accent1">
              <a:lumMod val="100000"/>
              <a:lumOff val="0"/>
            </a:schemeClr>
          </a:solidFill>
          <a:ln>
            <a:noFill/>
          </a:ln>
          <a:effectLst>
            <a:outerShdw dist="28398" dir="3806097" algn="ctr" rotWithShape="0">
              <a:schemeClr val="accent1">
                <a:lumMod val="50000"/>
                <a:lumOff val="0"/>
                <a:alpha val="50000"/>
              </a:schemeClr>
            </a:outerShdw>
          </a:effectLst>
          <a:extLst>
            <a:ext uri="{91240B29-F687-4F45-9708-019B960494DF}">
              <a14:hiddenLine xmlns:a14="http://schemas.microsoft.com/office/drawing/2010/main" w="38100">
                <a:solidFill>
                  <a:schemeClr val="lt1">
                    <a:lumMod val="95000"/>
                    <a:lumOff val="0"/>
                  </a:schemeClr>
                </a:solidFill>
                <a:miter lim="800000"/>
                <a:headEnd/>
                <a:tailEnd/>
              </a14:hiddenLine>
            </a:ext>
          </a:extLst>
        </p:spPr>
        <p:txBody>
          <a:bodyPr rot="0" vert="horz" wrap="square" lIns="91440" tIns="45720" rIns="91440" bIns="45720" anchor="t" anchorCtr="0" upright="1">
            <a:noAutofit/>
          </a:bodyPr>
          <a:lstStyle/>
          <a:p>
            <a:pPr algn="ctr">
              <a:spcAft>
                <a:spcPts val="0"/>
              </a:spcAft>
            </a:pPr>
            <a:endParaRPr lang="es-GT"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3"/>
          <a:stretch>
            <a:fillRect/>
          </a:stretch>
        </p:blipFill>
        <p:spPr>
          <a:xfrm>
            <a:off x="293545" y="368587"/>
            <a:ext cx="2235008" cy="2235008"/>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610</Words>
  <Application>Microsoft Macintosh PowerPoint</Application>
  <PresentationFormat>Widescreen</PresentationFormat>
  <Paragraphs>93</Paragraphs>
  <Slides>20</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Tema de Office</vt:lpstr>
      <vt:lpstr>  Social Inclusion of People with Motor Disabilities.  </vt:lpstr>
      <vt:lpstr>DEFINICIONES</vt:lpstr>
      <vt:lpstr>DEFINICIONES</vt:lpstr>
      <vt:lpstr>PHYSICAL DISABILITY </vt:lpstr>
      <vt:lpstr>CLASSIFICATION</vt:lpstr>
      <vt:lpstr>CLASSIFICATION</vt:lpstr>
      <vt:lpstr>CLASSIFICATION BY LOCATION  TOPOGRAPHIC</vt:lpstr>
      <vt:lpstr>When It May Occur</vt:lpstr>
      <vt:lpstr>     </vt:lpstr>
      <vt:lpstr>     </vt:lpstr>
      <vt:lpstr>     </vt:lpstr>
      <vt:lpstr>Barriers to Inclusion of Persons with Physical Disabilities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Discapacidad Intelectual Autismo</dc:title>
  <dc:creator>usuario2</dc:creator>
  <cp:lastModifiedBy>Monte Cyr</cp:lastModifiedBy>
  <cp:revision>86</cp:revision>
  <dcterms:created xsi:type="dcterms:W3CDTF">2018-05-11T14:30:00Z</dcterms:created>
  <dcterms:modified xsi:type="dcterms:W3CDTF">2024-01-29T23:01:40Z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098D3DBED29B41B2A025735B417A4203_13</vt:lpwstr>
  </property>
  <property fmtid="{D5CDD505-2E9C-101B-9397-08002B2CF9AE}" pid="3" name="KSOProductBuildVer">
    <vt:lpwstr>1033-12.2.0.13266</vt:lpwstr>
  </property>
</Properties>
</file>