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2"/>
    <p:sldId id="265" r:id="rId3"/>
    <p:sldId id="279" r:id="rId4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a Cabrera" initials="A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6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9588-6DE6-4CBF-9555-5E89E8FC753C}" type="datetimeFigureOut">
              <a:rPr lang="es-GT" smtClean="0"/>
              <a:t>29/01/24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9463-1701-48DE-9489-9C59933BAA07}" type="slidenum">
              <a:rPr lang="es-GT" smtClean="0"/>
              <a:t>‹#›</a:t>
            </a:fld>
            <a:endParaRPr lang="es-G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9588-6DE6-4CBF-9555-5E89E8FC753C}" type="datetimeFigureOut">
              <a:rPr lang="es-GT" smtClean="0"/>
              <a:t>29/01/24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9463-1701-48DE-9489-9C59933BAA07}" type="slidenum">
              <a:rPr lang="es-GT" smtClean="0"/>
              <a:t>‹#›</a:t>
            </a:fld>
            <a:endParaRPr lang="es-G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9588-6DE6-4CBF-9555-5E89E8FC753C}" type="datetimeFigureOut">
              <a:rPr lang="es-GT" smtClean="0"/>
              <a:t>29/01/24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9463-1701-48DE-9489-9C59933BAA07}" type="slidenum">
              <a:rPr lang="es-GT" smtClean="0"/>
              <a:t>‹#›</a:t>
            </a:fld>
            <a:endParaRPr lang="es-G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9588-6DE6-4CBF-9555-5E89E8FC753C}" type="datetimeFigureOut">
              <a:rPr lang="es-GT" smtClean="0"/>
              <a:t>29/01/24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9463-1701-48DE-9489-9C59933BAA07}" type="slidenum">
              <a:rPr lang="es-GT" smtClean="0"/>
              <a:t>‹#›</a:t>
            </a:fld>
            <a:endParaRPr lang="es-G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9588-6DE6-4CBF-9555-5E89E8FC753C}" type="datetimeFigureOut">
              <a:rPr lang="es-GT" smtClean="0"/>
              <a:t>29/01/24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9463-1701-48DE-9489-9C59933BAA07}" type="slidenum">
              <a:rPr lang="es-GT" smtClean="0"/>
              <a:t>‹#›</a:t>
            </a:fld>
            <a:endParaRPr lang="es-G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9588-6DE6-4CBF-9555-5E89E8FC753C}" type="datetimeFigureOut">
              <a:rPr lang="es-GT" smtClean="0"/>
              <a:t>29/01/24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9463-1701-48DE-9489-9C59933BAA07}" type="slidenum">
              <a:rPr lang="es-GT" smtClean="0"/>
              <a:t>‹#›</a:t>
            </a:fld>
            <a:endParaRPr lang="es-G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9588-6DE6-4CBF-9555-5E89E8FC753C}" type="datetimeFigureOut">
              <a:rPr lang="es-GT" smtClean="0"/>
              <a:t>29/01/24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9463-1701-48DE-9489-9C59933BAA07}" type="slidenum">
              <a:rPr lang="es-GT" smtClean="0"/>
              <a:t>‹#›</a:t>
            </a:fld>
            <a:endParaRPr lang="es-G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9588-6DE6-4CBF-9555-5E89E8FC753C}" type="datetimeFigureOut">
              <a:rPr lang="es-GT" smtClean="0"/>
              <a:t>29/01/24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9463-1701-48DE-9489-9C59933BAA07}" type="slidenum">
              <a:rPr lang="es-GT" smtClean="0"/>
              <a:t>‹#›</a:t>
            </a:fld>
            <a:endParaRPr lang="es-G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9588-6DE6-4CBF-9555-5E89E8FC753C}" type="datetimeFigureOut">
              <a:rPr lang="es-GT" smtClean="0"/>
              <a:t>29/01/24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9463-1701-48DE-9489-9C59933BAA07}" type="slidenum">
              <a:rPr lang="es-GT" smtClean="0"/>
              <a:t>‹#›</a:t>
            </a:fld>
            <a:endParaRPr lang="es-G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9588-6DE6-4CBF-9555-5E89E8FC753C}" type="datetimeFigureOut">
              <a:rPr lang="es-GT" smtClean="0"/>
              <a:t>29/01/24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9463-1701-48DE-9489-9C59933BAA07}" type="slidenum">
              <a:rPr lang="es-GT" smtClean="0"/>
              <a:t>‹#›</a:t>
            </a:fld>
            <a:endParaRPr lang="es-G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9588-6DE6-4CBF-9555-5E89E8FC753C}" type="datetimeFigureOut">
              <a:rPr lang="es-GT" smtClean="0"/>
              <a:t>29/01/24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9463-1701-48DE-9489-9C59933BAA07}" type="slidenum">
              <a:rPr lang="es-GT" smtClean="0"/>
              <a:t>‹#›</a:t>
            </a:fld>
            <a:endParaRPr lang="es-G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89588-6DE6-4CBF-9555-5E89E8FC753C}" type="datetimeFigureOut">
              <a:rPr lang="es-GT" smtClean="0"/>
              <a:t>29/01/24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79463-1701-48DE-9489-9C59933BAA07}" type="slidenum">
              <a:rPr lang="es-GT" smtClean="0"/>
              <a:t>‹#›</a:t>
            </a:fld>
            <a:endParaRPr lang="es-G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/>
          <p:cNvCxnSpPr/>
          <p:nvPr/>
        </p:nvCxnSpPr>
        <p:spPr>
          <a:xfrm>
            <a:off x="6096000" y="76504"/>
            <a:ext cx="0" cy="685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o 2"/>
          <p:cNvGrpSpPr/>
          <p:nvPr/>
        </p:nvGrpSpPr>
        <p:grpSpPr>
          <a:xfrm>
            <a:off x="2017228" y="-26550"/>
            <a:ext cx="2305416" cy="1553289"/>
            <a:chOff x="1696740" y="195998"/>
            <a:chExt cx="2305416" cy="1553289"/>
          </a:xfrm>
        </p:grpSpPr>
        <p:pic>
          <p:nvPicPr>
            <p:cNvPr id="4" name="Imagen 3" descr="Imagen que contiene Icono&#10;&#10;Descripción generada automáticamente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5279" y="596108"/>
              <a:ext cx="1352240" cy="1153179"/>
            </a:xfrm>
            <a:prstGeom prst="rect">
              <a:avLst/>
            </a:prstGeom>
          </p:spPr>
        </p:pic>
        <p:sp>
          <p:nvSpPr>
            <p:cNvPr id="5" name="CuadroTexto 4"/>
            <p:cNvSpPr txBox="1"/>
            <p:nvPr/>
          </p:nvSpPr>
          <p:spPr>
            <a:xfrm>
              <a:off x="1696740" y="195998"/>
              <a:ext cx="2305416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sz="2000" b="1" dirty="0">
                  <a:latin typeface="Century Gothic" panose="020B0502020202020204" pitchFamily="34" charset="0"/>
                </a:rPr>
                <a:t>Time to...</a:t>
              </a: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8679196" y="-26550"/>
            <a:ext cx="2155058" cy="1538004"/>
            <a:chOff x="8494904" y="116245"/>
            <a:chExt cx="2305416" cy="1552110"/>
          </a:xfrm>
        </p:grpSpPr>
        <p:pic>
          <p:nvPicPr>
            <p:cNvPr id="7" name="Imagen 6" descr="Icono&#10;&#10;Descripción generada automáticamente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94904" y="516355"/>
              <a:ext cx="1350858" cy="1152000"/>
            </a:xfrm>
            <a:prstGeom prst="rect">
              <a:avLst/>
            </a:prstGeom>
          </p:spPr>
        </p:pic>
        <p:sp>
          <p:nvSpPr>
            <p:cNvPr id="8" name="CuadroTexto 7"/>
            <p:cNvSpPr txBox="1"/>
            <p:nvPr/>
          </p:nvSpPr>
          <p:spPr>
            <a:xfrm>
              <a:off x="8494904" y="116245"/>
              <a:ext cx="2305416" cy="402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sz="2000" b="1" dirty="0">
                  <a:latin typeface="Century Gothic" panose="020B0502020202020204" pitchFamily="34" charset="0"/>
                </a:rPr>
                <a:t>Finished</a:t>
              </a:r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572838" y="2399499"/>
            <a:ext cx="3890293" cy="1190837"/>
            <a:chOff x="572838" y="1881555"/>
            <a:chExt cx="3890293" cy="1190837"/>
          </a:xfrm>
        </p:grpSpPr>
        <p:sp>
          <p:nvSpPr>
            <p:cNvPr id="11" name="CuadroTexto 10"/>
            <p:cNvSpPr txBox="1"/>
            <p:nvPr/>
          </p:nvSpPr>
          <p:spPr>
            <a:xfrm>
              <a:off x="2157715" y="2276919"/>
              <a:ext cx="2305416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sz="2000" b="1" dirty="0">
                  <a:latin typeface="Century Gothic" panose="020B0502020202020204" pitchFamily="34" charset="0"/>
                </a:rPr>
                <a:t>Greet</a:t>
              </a:r>
              <a:r>
                <a:rPr lang="en-US" altLang="es-GT" sz="2000" b="1" dirty="0">
                  <a:latin typeface="Century Gothic" panose="020B0502020202020204" pitchFamily="34" charset="0"/>
                </a:rPr>
                <a:t>ings</a:t>
              </a:r>
            </a:p>
          </p:txBody>
        </p:sp>
        <p:pic>
          <p:nvPicPr>
            <p:cNvPr id="10" name="Imagen 9" descr="Icono&#10;&#10;Descripción generada automáticamente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838" y="1881555"/>
              <a:ext cx="1396398" cy="1190837"/>
            </a:xfrm>
            <a:prstGeom prst="rect">
              <a:avLst/>
            </a:prstGeom>
          </p:spPr>
        </p:pic>
      </p:grpSp>
      <p:grpSp>
        <p:nvGrpSpPr>
          <p:cNvPr id="15" name="Grupo 14"/>
          <p:cNvGrpSpPr/>
          <p:nvPr/>
        </p:nvGrpSpPr>
        <p:grpSpPr>
          <a:xfrm>
            <a:off x="572838" y="4033116"/>
            <a:ext cx="4138459" cy="1190842"/>
            <a:chOff x="572832" y="3562916"/>
            <a:chExt cx="4138459" cy="1190842"/>
          </a:xfrm>
        </p:grpSpPr>
        <p:sp>
          <p:nvSpPr>
            <p:cNvPr id="24" name="CuadroTexto 23"/>
            <p:cNvSpPr txBox="1"/>
            <p:nvPr/>
          </p:nvSpPr>
          <p:spPr>
            <a:xfrm>
              <a:off x="2155046" y="3935697"/>
              <a:ext cx="2556245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sz="2000" b="1" dirty="0">
                  <a:latin typeface="Century Gothic" panose="020B0502020202020204" pitchFamily="34" charset="0"/>
                </a:rPr>
                <a:t>We pray</a:t>
              </a:r>
            </a:p>
          </p:txBody>
        </p:sp>
        <p:pic>
          <p:nvPicPr>
            <p:cNvPr id="14" name="Imagen 13" descr="Imagen que contiene Icono&#10;&#10;Descripción generada automáticamente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832" y="3562916"/>
              <a:ext cx="1396404" cy="1190842"/>
            </a:xfrm>
            <a:prstGeom prst="rect">
              <a:avLst/>
            </a:prstGeom>
          </p:spPr>
        </p:pic>
      </p:grpSp>
      <p:grpSp>
        <p:nvGrpSpPr>
          <p:cNvPr id="9" name="Grupo 8"/>
          <p:cNvGrpSpPr/>
          <p:nvPr/>
        </p:nvGrpSpPr>
        <p:grpSpPr>
          <a:xfrm>
            <a:off x="903824" y="5373385"/>
            <a:ext cx="3418820" cy="1278082"/>
            <a:chOff x="757063" y="5356447"/>
            <a:chExt cx="3418820" cy="1278082"/>
          </a:xfrm>
        </p:grpSpPr>
        <p:sp>
          <p:nvSpPr>
            <p:cNvPr id="25" name="CuadroTexto 24"/>
            <p:cNvSpPr txBox="1"/>
            <p:nvPr/>
          </p:nvSpPr>
          <p:spPr>
            <a:xfrm>
              <a:off x="1870467" y="5995488"/>
              <a:ext cx="2305416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sz="2000" b="1" dirty="0">
                  <a:latin typeface="Century Gothic" panose="020B0502020202020204" pitchFamily="34" charset="0"/>
                </a:rPr>
                <a:t>We sing</a:t>
              </a:r>
            </a:p>
          </p:txBody>
        </p:sp>
        <p:pic>
          <p:nvPicPr>
            <p:cNvPr id="17" name="Imagen 16" descr="Imagen que contiene Icono&#10;&#10;Descripción generada automáticamente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7063" y="5356447"/>
              <a:ext cx="1498704" cy="1278082"/>
            </a:xfrm>
            <a:prstGeom prst="rect">
              <a:avLst/>
            </a:prstGeom>
          </p:spPr>
        </p:pic>
      </p:grpSp>
      <p:cxnSp>
        <p:nvCxnSpPr>
          <p:cNvPr id="13" name="Conector recto 12"/>
          <p:cNvCxnSpPr/>
          <p:nvPr/>
        </p:nvCxnSpPr>
        <p:spPr>
          <a:xfrm flipH="1" flipV="1">
            <a:off x="692705" y="1634042"/>
            <a:ext cx="11055949" cy="764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4.07407E-6 L 0.53958 -0.005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79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022E-16 L 0.53958 -0.0053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79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3.7037E-7 L 0.53959 -0.005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79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/>
          <p:cNvCxnSpPr/>
          <p:nvPr/>
        </p:nvCxnSpPr>
        <p:spPr>
          <a:xfrm>
            <a:off x="6096000" y="0"/>
            <a:ext cx="0" cy="685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o 13"/>
          <p:cNvGrpSpPr/>
          <p:nvPr/>
        </p:nvGrpSpPr>
        <p:grpSpPr>
          <a:xfrm>
            <a:off x="2017228" y="-26550"/>
            <a:ext cx="2305416" cy="1553289"/>
            <a:chOff x="1696740" y="195998"/>
            <a:chExt cx="2305416" cy="1553289"/>
          </a:xfrm>
        </p:grpSpPr>
        <p:pic>
          <p:nvPicPr>
            <p:cNvPr id="12" name="Imagen 11" descr="Imagen que contiene Icono&#10;&#10;Descripción generada automáticamente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5279" y="596108"/>
              <a:ext cx="1352240" cy="1153179"/>
            </a:xfrm>
            <a:prstGeom prst="rect">
              <a:avLst/>
            </a:prstGeom>
          </p:spPr>
        </p:pic>
        <p:sp>
          <p:nvSpPr>
            <p:cNvPr id="13" name="CuadroTexto 12"/>
            <p:cNvSpPr txBox="1"/>
            <p:nvPr/>
          </p:nvSpPr>
          <p:spPr>
            <a:xfrm>
              <a:off x="1696740" y="195998"/>
              <a:ext cx="2305416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sz="2000" b="1" dirty="0">
                  <a:latin typeface="Century Gothic" panose="020B0502020202020204" pitchFamily="34" charset="0"/>
                </a:rPr>
                <a:t>Time to...</a:t>
              </a: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8679196" y="-26550"/>
            <a:ext cx="2305416" cy="1552110"/>
            <a:chOff x="8494904" y="116245"/>
            <a:chExt cx="2305416" cy="1552110"/>
          </a:xfrm>
        </p:grpSpPr>
        <p:pic>
          <p:nvPicPr>
            <p:cNvPr id="10" name="Imagen 9" descr="Icono&#10;&#10;Descripción generada automáticamente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94904" y="516355"/>
              <a:ext cx="1350858" cy="1152000"/>
            </a:xfrm>
            <a:prstGeom prst="rect">
              <a:avLst/>
            </a:prstGeom>
          </p:spPr>
        </p:pic>
        <p:sp>
          <p:nvSpPr>
            <p:cNvPr id="15" name="CuadroTexto 14"/>
            <p:cNvSpPr txBox="1"/>
            <p:nvPr/>
          </p:nvSpPr>
          <p:spPr>
            <a:xfrm>
              <a:off x="8494904" y="116245"/>
              <a:ext cx="2305416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sz="2000" b="1" dirty="0">
                  <a:latin typeface="Century Gothic" panose="020B0502020202020204" pitchFamily="34" charset="0"/>
                </a:rPr>
                <a:t>Finished</a:t>
              </a:r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655006" y="2162288"/>
            <a:ext cx="4144531" cy="1311338"/>
            <a:chOff x="401937" y="1997903"/>
            <a:chExt cx="4144531" cy="1311338"/>
          </a:xfrm>
        </p:grpSpPr>
        <p:sp>
          <p:nvSpPr>
            <p:cNvPr id="22" name="CuadroTexto 21"/>
            <p:cNvSpPr txBox="1"/>
            <p:nvPr/>
          </p:nvSpPr>
          <p:spPr>
            <a:xfrm>
              <a:off x="1990223" y="2294485"/>
              <a:ext cx="2556245" cy="706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sz="2000" b="1" dirty="0">
                  <a:latin typeface="Century Gothic" panose="020B0502020202020204" pitchFamily="34" charset="0"/>
                </a:rPr>
                <a:t>Read/study the </a:t>
              </a:r>
              <a:r>
                <a:rPr lang="en-US" altLang="es-GT" sz="2000" b="1" dirty="0">
                  <a:latin typeface="Century Gothic" panose="020B0502020202020204" pitchFamily="34" charset="0"/>
                </a:rPr>
                <a:t>B</a:t>
              </a:r>
              <a:r>
                <a:rPr lang="es-GT" sz="2000" b="1" dirty="0">
                  <a:latin typeface="Century Gothic" panose="020B0502020202020204" pitchFamily="34" charset="0"/>
                </a:rPr>
                <a:t>ible</a:t>
              </a:r>
            </a:p>
          </p:txBody>
        </p:sp>
        <p:pic>
          <p:nvPicPr>
            <p:cNvPr id="4" name="Imagen 3" descr="Icono&#10;&#10;Descripción generada automáticamente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937" y="1997903"/>
              <a:ext cx="1537700" cy="1311338"/>
            </a:xfrm>
            <a:prstGeom prst="rect">
              <a:avLst/>
            </a:prstGeom>
          </p:spPr>
        </p:pic>
      </p:grpSp>
      <p:grpSp>
        <p:nvGrpSpPr>
          <p:cNvPr id="5" name="Grupo 4"/>
          <p:cNvGrpSpPr/>
          <p:nvPr/>
        </p:nvGrpSpPr>
        <p:grpSpPr>
          <a:xfrm>
            <a:off x="655006" y="3695965"/>
            <a:ext cx="3920707" cy="1128221"/>
            <a:chOff x="401937" y="3786558"/>
            <a:chExt cx="3920707" cy="1128221"/>
          </a:xfrm>
        </p:grpSpPr>
        <p:pic>
          <p:nvPicPr>
            <p:cNvPr id="6" name="Imagen 5" descr="Un dibujo de una persona&#10;&#10;Descripción generada automáticamente con confianza baja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937" y="3786558"/>
              <a:ext cx="1322974" cy="1128221"/>
            </a:xfrm>
            <a:prstGeom prst="rect">
              <a:avLst/>
            </a:prstGeom>
          </p:spPr>
        </p:pic>
        <p:sp>
          <p:nvSpPr>
            <p:cNvPr id="2" name="CuadroTexto 1"/>
            <p:cNvSpPr txBox="1"/>
            <p:nvPr/>
          </p:nvSpPr>
          <p:spPr>
            <a:xfrm>
              <a:off x="1766399" y="4150160"/>
              <a:ext cx="2556245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sz="2000" b="1" dirty="0">
                  <a:latin typeface="Century Gothic" panose="020B0502020202020204" pitchFamily="34" charset="0"/>
                </a:rPr>
                <a:t>Paint</a:t>
              </a:r>
              <a:r>
                <a:rPr lang="en-US" altLang="es-GT" sz="2000" b="1" dirty="0">
                  <a:latin typeface="Century Gothic" panose="020B0502020202020204" pitchFamily="34" charset="0"/>
                </a:rPr>
                <a:t> (Color)</a:t>
              </a: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684251" y="5193222"/>
            <a:ext cx="3891462" cy="1047553"/>
            <a:chOff x="556596" y="5538337"/>
            <a:chExt cx="3891462" cy="1047553"/>
          </a:xfrm>
        </p:grpSpPr>
        <p:pic>
          <p:nvPicPr>
            <p:cNvPr id="8" name="Imagen 7" descr="Imagen que contiene cuarto&#10;&#10;Descripción generada automáticamente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596" y="5538337"/>
              <a:ext cx="1228381" cy="1047553"/>
            </a:xfrm>
            <a:prstGeom prst="rect">
              <a:avLst/>
            </a:prstGeom>
          </p:spPr>
        </p:pic>
        <p:sp>
          <p:nvSpPr>
            <p:cNvPr id="17" name="CuadroTexto 16"/>
            <p:cNvSpPr txBox="1"/>
            <p:nvPr/>
          </p:nvSpPr>
          <p:spPr>
            <a:xfrm>
              <a:off x="1891813" y="5776554"/>
              <a:ext cx="2556245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sz="2000" b="1" dirty="0">
                  <a:latin typeface="Century Gothic" panose="020B0502020202020204" pitchFamily="34" charset="0"/>
                </a:rPr>
                <a:t>Making a craft</a:t>
              </a:r>
            </a:p>
          </p:txBody>
        </p:sp>
      </p:grpSp>
      <p:cxnSp>
        <p:nvCxnSpPr>
          <p:cNvPr id="20" name="Conector recto 19"/>
          <p:cNvCxnSpPr/>
          <p:nvPr/>
        </p:nvCxnSpPr>
        <p:spPr>
          <a:xfrm flipH="1" flipV="1">
            <a:off x="655006" y="1664778"/>
            <a:ext cx="11055949" cy="764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3.7037E-7 L 0.53958 -0.005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79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4.81481E-6 L 0.53959 -0.0053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79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81481E-6 L 0.53959 -0.005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79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/>
          <p:cNvCxnSpPr/>
          <p:nvPr/>
        </p:nvCxnSpPr>
        <p:spPr>
          <a:xfrm>
            <a:off x="6096000" y="0"/>
            <a:ext cx="0" cy="685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o 13"/>
          <p:cNvGrpSpPr/>
          <p:nvPr/>
        </p:nvGrpSpPr>
        <p:grpSpPr>
          <a:xfrm>
            <a:off x="2017228" y="-26550"/>
            <a:ext cx="2305416" cy="1553289"/>
            <a:chOff x="1696740" y="195998"/>
            <a:chExt cx="2305416" cy="1553289"/>
          </a:xfrm>
        </p:grpSpPr>
        <p:pic>
          <p:nvPicPr>
            <p:cNvPr id="12" name="Imagen 11" descr="Imagen que contiene Icono&#10;&#10;Descripción generada automáticamente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5279" y="596108"/>
              <a:ext cx="1352240" cy="1153179"/>
            </a:xfrm>
            <a:prstGeom prst="rect">
              <a:avLst/>
            </a:prstGeom>
          </p:spPr>
        </p:pic>
        <p:sp>
          <p:nvSpPr>
            <p:cNvPr id="13" name="CuadroTexto 12"/>
            <p:cNvSpPr txBox="1"/>
            <p:nvPr/>
          </p:nvSpPr>
          <p:spPr>
            <a:xfrm>
              <a:off x="1696740" y="195998"/>
              <a:ext cx="2305416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sz="2000" b="1" dirty="0">
                  <a:latin typeface="Century Gothic" panose="020B0502020202020204" pitchFamily="34" charset="0"/>
                </a:rPr>
                <a:t>Time to...</a:t>
              </a: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8679196" y="-26550"/>
            <a:ext cx="2305416" cy="1552110"/>
            <a:chOff x="8494904" y="116245"/>
            <a:chExt cx="2305416" cy="1552110"/>
          </a:xfrm>
        </p:grpSpPr>
        <p:pic>
          <p:nvPicPr>
            <p:cNvPr id="10" name="Imagen 9" descr="Icono&#10;&#10;Descripción generada automáticamente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94904" y="516355"/>
              <a:ext cx="1350858" cy="1152000"/>
            </a:xfrm>
            <a:prstGeom prst="rect">
              <a:avLst/>
            </a:prstGeom>
          </p:spPr>
        </p:pic>
        <p:sp>
          <p:nvSpPr>
            <p:cNvPr id="15" name="CuadroTexto 14"/>
            <p:cNvSpPr txBox="1"/>
            <p:nvPr/>
          </p:nvSpPr>
          <p:spPr>
            <a:xfrm>
              <a:off x="8494904" y="116245"/>
              <a:ext cx="2305416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sz="2000" b="1" dirty="0">
                  <a:latin typeface="Century Gothic" panose="020B0502020202020204" pitchFamily="34" charset="0"/>
                </a:rPr>
                <a:t>Finished</a:t>
              </a:r>
            </a:p>
          </p:txBody>
        </p:sp>
      </p:grpSp>
      <p:grpSp>
        <p:nvGrpSpPr>
          <p:cNvPr id="2" name="Grupo 1"/>
          <p:cNvGrpSpPr/>
          <p:nvPr/>
        </p:nvGrpSpPr>
        <p:grpSpPr>
          <a:xfrm>
            <a:off x="627852" y="3843070"/>
            <a:ext cx="3680545" cy="900000"/>
            <a:chOff x="532567" y="5958000"/>
            <a:chExt cx="3680545" cy="900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567" y="5958000"/>
              <a:ext cx="1055358" cy="900000"/>
            </a:xfrm>
            <a:prstGeom prst="rect">
              <a:avLst/>
            </a:prstGeom>
          </p:spPr>
        </p:pic>
        <p:sp>
          <p:nvSpPr>
            <p:cNvPr id="5" name="CuadroTexto 4"/>
            <p:cNvSpPr txBox="1"/>
            <p:nvPr/>
          </p:nvSpPr>
          <p:spPr>
            <a:xfrm>
              <a:off x="1656867" y="6072526"/>
              <a:ext cx="2556245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sz="2000" b="1" dirty="0">
                  <a:latin typeface="Century Gothic" panose="020B0502020202020204" pitchFamily="34" charset="0"/>
                </a:rPr>
                <a:t>Saying goodbye </a:t>
              </a:r>
            </a:p>
          </p:txBody>
        </p:sp>
      </p:grpSp>
      <p:grpSp>
        <p:nvGrpSpPr>
          <p:cNvPr id="8" name="Grupo 7"/>
          <p:cNvGrpSpPr/>
          <p:nvPr/>
        </p:nvGrpSpPr>
        <p:grpSpPr>
          <a:xfrm>
            <a:off x="642099" y="2274567"/>
            <a:ext cx="3893203" cy="1118866"/>
            <a:chOff x="627852" y="2056573"/>
            <a:chExt cx="3893203" cy="1118866"/>
          </a:xfrm>
        </p:grpSpPr>
        <p:sp>
          <p:nvSpPr>
            <p:cNvPr id="30" name="CuadroTexto 29"/>
            <p:cNvSpPr txBox="1"/>
            <p:nvPr/>
          </p:nvSpPr>
          <p:spPr>
            <a:xfrm>
              <a:off x="1964810" y="2375300"/>
              <a:ext cx="2556245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GT" sz="2000" b="1" dirty="0">
                  <a:latin typeface="Century Gothic" panose="020B0502020202020204" pitchFamily="34" charset="0"/>
                </a:rPr>
                <a:t>Offering</a:t>
              </a:r>
            </a:p>
          </p:txBody>
        </p:sp>
        <p:pic>
          <p:nvPicPr>
            <p:cNvPr id="7" name="Imagen 6" descr="Forma&#10;&#10;Descripción generada automáticamente con confianza media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852" y="2056573"/>
              <a:ext cx="1312004" cy="1118866"/>
            </a:xfrm>
            <a:prstGeom prst="rect">
              <a:avLst/>
            </a:prstGeom>
          </p:spPr>
        </p:pic>
      </p:grpSp>
      <p:cxnSp>
        <p:nvCxnSpPr>
          <p:cNvPr id="9" name="Conector recto 8"/>
          <p:cNvCxnSpPr/>
          <p:nvPr/>
        </p:nvCxnSpPr>
        <p:spPr>
          <a:xfrm flipH="1" flipV="1">
            <a:off x="627852" y="1622150"/>
            <a:ext cx="11055949" cy="764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4.44444E-6 L 0.58672 0.004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36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4.07407E-6 L 0.60326 0.0094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156" y="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Macintosh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Cabrera</dc:creator>
  <cp:lastModifiedBy>Monte Cyr</cp:lastModifiedBy>
  <cp:revision>15</cp:revision>
  <dcterms:created xsi:type="dcterms:W3CDTF">2021-08-09T05:54:00Z</dcterms:created>
  <dcterms:modified xsi:type="dcterms:W3CDTF">2024-01-29T23:00:30Z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1177F71001D84186A362D155D9EA2CA1_13</vt:lpwstr>
  </property>
  <property fmtid="{D5CDD505-2E9C-101B-9397-08002B2CF9AE}" pid="3" name="KSOProductBuildVer">
    <vt:lpwstr>1033-12.2.0.13266</vt:lpwstr>
  </property>
</Properties>
</file>