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3"/>
  </p:notesMasterIdLst>
  <p:sldIdLst>
    <p:sldId id="1288" r:id="rId2"/>
    <p:sldId id="1578" r:id="rId3"/>
    <p:sldId id="1579" r:id="rId4"/>
    <p:sldId id="1304" r:id="rId5"/>
    <p:sldId id="1305" r:id="rId6"/>
    <p:sldId id="1306" r:id="rId7"/>
    <p:sldId id="1307" r:id="rId8"/>
    <p:sldId id="1308" r:id="rId9"/>
    <p:sldId id="1309" r:id="rId10"/>
    <p:sldId id="1310" r:id="rId11"/>
    <p:sldId id="1311" r:id="rId12"/>
    <p:sldId id="1312" r:id="rId13"/>
    <p:sldId id="1313" r:id="rId14"/>
    <p:sldId id="1314" r:id="rId15"/>
    <p:sldId id="1315" r:id="rId16"/>
    <p:sldId id="1316" r:id="rId17"/>
    <p:sldId id="1317" r:id="rId18"/>
    <p:sldId id="1318" r:id="rId19"/>
    <p:sldId id="1319" r:id="rId20"/>
    <p:sldId id="1320" r:id="rId21"/>
    <p:sldId id="1321" r:id="rId22"/>
    <p:sldId id="1322" r:id="rId23"/>
    <p:sldId id="1323" r:id="rId24"/>
    <p:sldId id="1324" r:id="rId25"/>
    <p:sldId id="1325" r:id="rId26"/>
    <p:sldId id="1326" r:id="rId27"/>
    <p:sldId id="1327" r:id="rId28"/>
    <p:sldId id="1328" r:id="rId29"/>
    <p:sldId id="1329" r:id="rId30"/>
    <p:sldId id="1330" r:id="rId31"/>
    <p:sldId id="1331" r:id="rId32"/>
    <p:sldId id="1332" r:id="rId33"/>
    <p:sldId id="1333" r:id="rId34"/>
    <p:sldId id="1334" r:id="rId35"/>
    <p:sldId id="1335" r:id="rId36"/>
    <p:sldId id="1336" r:id="rId37"/>
    <p:sldId id="1337" r:id="rId38"/>
    <p:sldId id="1338" r:id="rId39"/>
    <p:sldId id="1339" r:id="rId40"/>
    <p:sldId id="1340" r:id="rId41"/>
    <p:sldId id="1341" r:id="rId42"/>
    <p:sldId id="1342" r:id="rId43"/>
    <p:sldId id="1343" r:id="rId44"/>
    <p:sldId id="1344" r:id="rId45"/>
    <p:sldId id="1345" r:id="rId46"/>
    <p:sldId id="1346" r:id="rId47"/>
    <p:sldId id="1347" r:id="rId48"/>
    <p:sldId id="1348" r:id="rId49"/>
    <p:sldId id="1349" r:id="rId50"/>
    <p:sldId id="1350" r:id="rId51"/>
    <p:sldId id="1351" r:id="rId52"/>
    <p:sldId id="1352" r:id="rId53"/>
    <p:sldId id="1353" r:id="rId54"/>
    <p:sldId id="1354" r:id="rId55"/>
    <p:sldId id="1355" r:id="rId56"/>
    <p:sldId id="1356" r:id="rId57"/>
    <p:sldId id="1357" r:id="rId58"/>
    <p:sldId id="1358" r:id="rId59"/>
    <p:sldId id="1359" r:id="rId60"/>
    <p:sldId id="1360" r:id="rId61"/>
    <p:sldId id="1361" r:id="rId62"/>
    <p:sldId id="1362" r:id="rId63"/>
    <p:sldId id="1363" r:id="rId64"/>
    <p:sldId id="1364" r:id="rId65"/>
    <p:sldId id="1365" r:id="rId66"/>
    <p:sldId id="1366" r:id="rId67"/>
    <p:sldId id="1367" r:id="rId68"/>
    <p:sldId id="1368" r:id="rId69"/>
    <p:sldId id="1369" r:id="rId70"/>
    <p:sldId id="1370" r:id="rId71"/>
    <p:sldId id="1371" r:id="rId72"/>
    <p:sldId id="1372" r:id="rId73"/>
    <p:sldId id="1373" r:id="rId74"/>
    <p:sldId id="1374" r:id="rId75"/>
    <p:sldId id="1375" r:id="rId76"/>
    <p:sldId id="1376" r:id="rId77"/>
    <p:sldId id="1377" r:id="rId78"/>
    <p:sldId id="1378" r:id="rId79"/>
    <p:sldId id="1379" r:id="rId80"/>
    <p:sldId id="1380" r:id="rId81"/>
    <p:sldId id="1381" r:id="rId82"/>
    <p:sldId id="1382" r:id="rId83"/>
    <p:sldId id="1383" r:id="rId84"/>
    <p:sldId id="1384" r:id="rId85"/>
    <p:sldId id="1385" r:id="rId86"/>
    <p:sldId id="1386" r:id="rId87"/>
    <p:sldId id="1387" r:id="rId88"/>
    <p:sldId id="1388" r:id="rId89"/>
    <p:sldId id="1389" r:id="rId90"/>
    <p:sldId id="1390" r:id="rId91"/>
    <p:sldId id="1391" r:id="rId92"/>
    <p:sldId id="1396" r:id="rId93"/>
    <p:sldId id="1397" r:id="rId94"/>
    <p:sldId id="1398" r:id="rId95"/>
    <p:sldId id="1399" r:id="rId96"/>
    <p:sldId id="1400" r:id="rId97"/>
    <p:sldId id="1401" r:id="rId98"/>
    <p:sldId id="1402" r:id="rId99"/>
    <p:sldId id="1403" r:id="rId100"/>
    <p:sldId id="1404" r:id="rId101"/>
    <p:sldId id="1405" r:id="rId102"/>
    <p:sldId id="1406" r:id="rId103"/>
    <p:sldId id="1407" r:id="rId104"/>
    <p:sldId id="1408" r:id="rId105"/>
    <p:sldId id="1409" r:id="rId106"/>
    <p:sldId id="1410" r:id="rId107"/>
    <p:sldId id="1411" r:id="rId108"/>
    <p:sldId id="1412" r:id="rId109"/>
    <p:sldId id="1413" r:id="rId110"/>
    <p:sldId id="1414" r:id="rId111"/>
    <p:sldId id="1415" r:id="rId112"/>
    <p:sldId id="1416" r:id="rId113"/>
    <p:sldId id="1417" r:id="rId114"/>
    <p:sldId id="1418" r:id="rId115"/>
    <p:sldId id="1419" r:id="rId116"/>
    <p:sldId id="1420" r:id="rId117"/>
    <p:sldId id="1392" r:id="rId118"/>
    <p:sldId id="1393" r:id="rId119"/>
    <p:sldId id="1394" r:id="rId120"/>
    <p:sldId id="1395" r:id="rId121"/>
    <p:sldId id="1421" r:id="rId122"/>
    <p:sldId id="1422" r:id="rId123"/>
    <p:sldId id="1423" r:id="rId124"/>
    <p:sldId id="1424" r:id="rId125"/>
    <p:sldId id="1425" r:id="rId126"/>
    <p:sldId id="1426" r:id="rId127"/>
    <p:sldId id="1427" r:id="rId128"/>
    <p:sldId id="1428" r:id="rId129"/>
    <p:sldId id="1429" r:id="rId130"/>
    <p:sldId id="1430" r:id="rId131"/>
    <p:sldId id="1431" r:id="rId132"/>
    <p:sldId id="1432" r:id="rId133"/>
    <p:sldId id="1433" r:id="rId134"/>
    <p:sldId id="1434" r:id="rId135"/>
    <p:sldId id="1503" r:id="rId136"/>
    <p:sldId id="1588" r:id="rId137"/>
    <p:sldId id="1501" r:id="rId138"/>
    <p:sldId id="1502" r:id="rId139"/>
    <p:sldId id="1437" r:id="rId140"/>
    <p:sldId id="1569" r:id="rId141"/>
    <p:sldId id="1570" r:id="rId142"/>
    <p:sldId id="1571" r:id="rId143"/>
    <p:sldId id="1580" r:id="rId144"/>
    <p:sldId id="1204" r:id="rId145"/>
    <p:sldId id="772" r:id="rId146"/>
    <p:sldId id="1572" r:id="rId147"/>
    <p:sldId id="1573" r:id="rId148"/>
    <p:sldId id="1576" r:id="rId149"/>
    <p:sldId id="1575" r:id="rId150"/>
    <p:sldId id="1581" r:id="rId151"/>
    <p:sldId id="1583" r:id="rId152"/>
    <p:sldId id="1206" r:id="rId153"/>
    <p:sldId id="1211" r:id="rId154"/>
    <p:sldId id="1586" r:id="rId155"/>
    <p:sldId id="1584" r:id="rId156"/>
    <p:sldId id="1574" r:id="rId157"/>
    <p:sldId id="1539" r:id="rId158"/>
    <p:sldId id="1554" r:id="rId159"/>
    <p:sldId id="1555" r:id="rId160"/>
    <p:sldId id="1556" r:id="rId161"/>
    <p:sldId id="1577" r:id="rId162"/>
    <p:sldId id="1543" r:id="rId163"/>
    <p:sldId id="1547" r:id="rId164"/>
    <p:sldId id="1541" r:id="rId165"/>
    <p:sldId id="1544" r:id="rId166"/>
    <p:sldId id="1545" r:id="rId167"/>
    <p:sldId id="1546" r:id="rId168"/>
    <p:sldId id="1467" r:id="rId169"/>
    <p:sldId id="1468" r:id="rId170"/>
    <p:sldId id="1469" r:id="rId171"/>
    <p:sldId id="1551" r:id="rId172"/>
    <p:sldId id="1552" r:id="rId173"/>
    <p:sldId id="1471" r:id="rId174"/>
    <p:sldId id="1472" r:id="rId175"/>
    <p:sldId id="1473" r:id="rId176"/>
    <p:sldId id="1474" r:id="rId177"/>
    <p:sldId id="1562" r:id="rId178"/>
    <p:sldId id="1553" r:id="rId179"/>
    <p:sldId id="1587" r:id="rId180"/>
    <p:sldId id="1478" r:id="rId181"/>
    <p:sldId id="1563" r:id="rId182"/>
    <p:sldId id="1565" r:id="rId183"/>
    <p:sldId id="1567" r:id="rId184"/>
    <p:sldId id="1566" r:id="rId185"/>
    <p:sldId id="1568" r:id="rId186"/>
    <p:sldId id="1564" r:id="rId187"/>
    <p:sldId id="1560" r:id="rId188"/>
    <p:sldId id="1559" r:id="rId189"/>
    <p:sldId id="1500" r:id="rId190"/>
    <p:sldId id="1479" r:id="rId191"/>
    <p:sldId id="1480" r:id="rId192"/>
    <p:sldId id="1532" r:id="rId193"/>
    <p:sldId id="1534" r:id="rId194"/>
    <p:sldId id="1535" r:id="rId195"/>
    <p:sldId id="1536" r:id="rId196"/>
    <p:sldId id="1537" r:id="rId197"/>
    <p:sldId id="1538" r:id="rId198"/>
    <p:sldId id="1510" r:id="rId199"/>
    <p:sldId id="1493" r:id="rId200"/>
    <p:sldId id="1494" r:id="rId201"/>
    <p:sldId id="1495" r:id="rId202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0000FF"/>
    <a:srgbClr val="FF33CC"/>
    <a:srgbClr val="00FF00"/>
    <a:srgbClr val="FF0000"/>
    <a:srgbClr val="FF3300"/>
    <a:srgbClr val="0432FF"/>
    <a:srgbClr val="006600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929" autoAdjust="0"/>
    <p:restoredTop sz="95179" autoAdjust="0"/>
  </p:normalViewPr>
  <p:slideViewPr>
    <p:cSldViewPr>
      <p:cViewPr varScale="1">
        <p:scale>
          <a:sx n="80" d="100"/>
          <a:sy n="80" d="100"/>
        </p:scale>
        <p:origin x="104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viewProps" Target="viewProps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theme" Target="theme/theme1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tableStyles" Target="tableStyles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190" Type="http://schemas.openxmlformats.org/officeDocument/2006/relationships/slide" Target="slides/slide189.xml"/><Relationship Id="rId204" Type="http://schemas.openxmlformats.org/officeDocument/2006/relationships/presProps" Target="pres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73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84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73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573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73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3A0D7E6B-191D-40D2-9AEB-774EC22559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7214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39D11-07A4-4315-98ED-52616E37DC9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984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39D11-07A4-4315-98ED-52616E37DC9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1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B1F6EB4-7979-4043-88C9-AF3D41368D3E}" type="slidenum">
              <a:rPr lang="en-US" smtClean="0"/>
              <a:pPr eaLnBrk="1" hangingPunct="1"/>
              <a:t>4</a:t>
            </a:fld>
            <a:endParaRPr lang="en-US"/>
          </a:p>
        </p:txBody>
      </p:sp>
      <p:sp>
        <p:nvSpPr>
          <p:cNvPr id="192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92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1991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10E1215-D76F-4330-98F1-4D0D25796B2C}" type="slidenum">
              <a:rPr lang="en-US" smtClean="0"/>
              <a:pPr eaLnBrk="1" hangingPunct="1"/>
              <a:t>5</a:t>
            </a:fld>
            <a:endParaRPr lang="en-US"/>
          </a:p>
        </p:txBody>
      </p:sp>
      <p:sp>
        <p:nvSpPr>
          <p:cNvPr id="193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93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9272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B8CE4B5-14DD-4240-862D-4F962708ABBC}" type="slidenum">
              <a:rPr lang="en-US" smtClean="0"/>
              <a:pPr eaLnBrk="1" hangingPunct="1"/>
              <a:t>7</a:t>
            </a:fld>
            <a:endParaRPr lang="en-US"/>
          </a:p>
        </p:txBody>
      </p:sp>
      <p:sp>
        <p:nvSpPr>
          <p:cNvPr id="194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94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321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529EEEA-65D1-402E-8A75-1AF6172180D1}" type="slidenum">
              <a:rPr lang="en-US" smtClean="0"/>
              <a:pPr eaLnBrk="1" hangingPunct="1"/>
              <a:t>8</a:t>
            </a:fld>
            <a:endParaRPr lang="en-US"/>
          </a:p>
        </p:txBody>
      </p:sp>
      <p:sp>
        <p:nvSpPr>
          <p:cNvPr id="195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95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1940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10E1215-D76F-4330-98F1-4D0D25796B2C}" type="slidenum">
              <a:rPr lang="en-US" smtClean="0"/>
              <a:pPr eaLnBrk="1" hangingPunct="1"/>
              <a:t>63</a:t>
            </a:fld>
            <a:endParaRPr lang="en-US"/>
          </a:p>
        </p:txBody>
      </p:sp>
      <p:sp>
        <p:nvSpPr>
          <p:cNvPr id="193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93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5363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8144626-C193-41F4-9B9B-A70C3C1F121D}" type="slidenum">
              <a:rPr lang="en-US" smtClean="0"/>
              <a:pPr eaLnBrk="1" hangingPunct="1"/>
              <a:t>67</a:t>
            </a:fld>
            <a:endParaRPr lang="en-US"/>
          </a:p>
        </p:txBody>
      </p:sp>
      <p:sp>
        <p:nvSpPr>
          <p:cNvPr id="196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96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341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89" indent="0" algn="ctr">
              <a:buNone/>
              <a:defRPr/>
            </a:lvl2pPr>
            <a:lvl3pPr marL="914377" indent="0" algn="ctr">
              <a:buNone/>
              <a:defRPr/>
            </a:lvl3pPr>
            <a:lvl4pPr marL="1371566" indent="0" algn="ctr">
              <a:buNone/>
              <a:defRPr/>
            </a:lvl4pPr>
            <a:lvl5pPr marL="1828754" indent="0" algn="ctr">
              <a:buNone/>
              <a:defRPr/>
            </a:lvl5pPr>
            <a:lvl6pPr marL="2285943" indent="0" algn="ctr">
              <a:buNone/>
              <a:defRPr/>
            </a:lvl6pPr>
            <a:lvl7pPr marL="2743131" indent="0" algn="ctr">
              <a:buNone/>
              <a:defRPr/>
            </a:lvl7pPr>
            <a:lvl8pPr marL="3200320" indent="0" algn="ctr">
              <a:buNone/>
              <a:defRPr/>
            </a:lvl8pPr>
            <a:lvl9pPr marL="365750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63D40-A375-4323-B84E-A9747772A45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75821"/>
      </p:ext>
    </p:extLst>
  </p:cSld>
  <p:clrMapOvr>
    <a:masterClrMapping/>
  </p:clrMapOvr>
  <p:transition advClick="0" advTm="2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5F2583-B061-4AEE-9B46-F60DFCAAB5B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580481"/>
      </p:ext>
    </p:extLst>
  </p:cSld>
  <p:clrMapOvr>
    <a:masterClrMapping/>
  </p:clrMapOvr>
  <p:transition advClick="0" advTm="2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10985-B558-42B5-B8B4-A3863ABF297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8244862"/>
      </p:ext>
    </p:extLst>
  </p:cSld>
  <p:clrMapOvr>
    <a:masterClrMapping/>
  </p:clrMapOvr>
  <p:transition advClick="0" advTm="200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9D8EC-59B3-4761-9716-C39403466F3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4354492"/>
      </p:ext>
    </p:extLst>
  </p:cSld>
  <p:clrMapOvr>
    <a:masterClrMapping/>
  </p:clrMapOvr>
  <p:transition advClick="0" advTm="200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91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6B39F-41DC-4C71-A7F7-B2E1E791F23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9545640"/>
      </p:ext>
    </p:extLst>
  </p:cSld>
  <p:clrMapOvr>
    <a:masterClrMapping/>
  </p:clrMapOvr>
  <p:transition advClick="0" advTm="200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9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91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91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CD4469-2BD0-49EE-9346-2A210FAE534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3943417"/>
      </p:ext>
    </p:extLst>
  </p:cSld>
  <p:clrMapOvr>
    <a:masterClrMapping/>
  </p:clrMapOvr>
  <p:transition advClick="0" advTm="2000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90250" y="6241345"/>
            <a:ext cx="5487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</a:pPr>
            <a:fld id="{00000000-1234-1234-1234-123412341234}" type="slidenum">
              <a:rPr lang="en" smtClean="0"/>
              <a:pPr>
                <a:spcBef>
                  <a:spcPts val="0"/>
                </a:spcBef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83401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C34349-06CE-4F2E-BAFE-23BC969CC3B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0932533"/>
      </p:ext>
    </p:extLst>
  </p:cSld>
  <p:clrMapOvr>
    <a:masterClrMapping/>
  </p:clrMapOvr>
  <p:transition advClick="0" advTm="2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B5607E-AD11-4DF6-8D9E-05B93989F79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6940322"/>
      </p:ext>
    </p:extLst>
  </p:cSld>
  <p:clrMapOvr>
    <a:masterClrMapping/>
  </p:clrMapOvr>
  <p:transition advClick="0" advTm="2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D8576-18B3-472D-A831-2B336B3884A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17115"/>
      </p:ext>
    </p:extLst>
  </p:cSld>
  <p:clrMapOvr>
    <a:masterClrMapping/>
  </p:clrMapOvr>
  <p:transition advClick="0" advTm="2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368AD3-8AAF-4EB1-AFFE-76FFFED725F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6730471"/>
      </p:ext>
    </p:extLst>
  </p:cSld>
  <p:clrMapOvr>
    <a:masterClrMapping/>
  </p:clrMapOvr>
  <p:transition advClick="0" advTm="2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6D2F7D-E5EF-46B6-B325-C74DAB2C1F9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075674"/>
      </p:ext>
    </p:extLst>
  </p:cSld>
  <p:clrMapOvr>
    <a:masterClrMapping/>
  </p:clrMapOvr>
  <p:transition advClick="0" advTm="2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C6FF3C-18FD-42C5-8DAC-66307F2DEBC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3986393"/>
      </p:ext>
    </p:extLst>
  </p:cSld>
  <p:clrMapOvr>
    <a:masterClrMapping/>
  </p:clrMapOvr>
  <p:transition advClick="0" advTm="2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19AD8-0B94-414D-B55C-73D3F8C97A2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4596033"/>
      </p:ext>
    </p:extLst>
  </p:cSld>
  <p:clrMapOvr>
    <a:masterClrMapping/>
  </p:clrMapOvr>
  <p:transition advClick="0" advTm="2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BF3B90-5A7F-42E6-A859-B6116D93E32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8022924"/>
      </p:ext>
    </p:extLst>
  </p:cSld>
  <p:clrMapOvr>
    <a:masterClrMapping/>
  </p:clrMapOvr>
  <p:transition advClick="0" advTm="2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8" rIns="91435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8B28899E-E200-418E-B09A-FCD52BAE7AE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4" r:id="rId15"/>
  </p:sldLayoutIdLst>
  <p:transition advClick="0" advTm="2000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377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891" indent="-342891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971" indent="-228594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349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537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726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914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103" indent="-228594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5.jpeg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6.jpe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g"/><Relationship Id="rId1" Type="http://schemas.openxmlformats.org/officeDocument/2006/relationships/slideLayout" Target="../slideLayouts/slideLayout1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g"/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9.jpe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1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g"/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4.jpeg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5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0.jpeg"/></Relationships>
</file>

<file path=ppt/slides/_rels/slide1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jpe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3.png"/><Relationship Id="rId5" Type="http://schemas.microsoft.com/office/2007/relationships/hdphoto" Target="../media/hdphoto3.wdp"/><Relationship Id="rId4" Type="http://schemas.openxmlformats.org/officeDocument/2006/relationships/image" Target="../media/image162.jpeg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8.jpe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eg"/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2.jpeg"/><Relationship Id="rId4" Type="http://schemas.openxmlformats.org/officeDocument/2006/relationships/image" Target="../media/image171.jpeg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tiff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tif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tiff"/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tiff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7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7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7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7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7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1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0.jpeg"/><Relationship Id="rId5" Type="http://schemas.openxmlformats.org/officeDocument/2006/relationships/image" Target="../media/image189.jpeg"/><Relationship Id="rId4" Type="http://schemas.openxmlformats.org/officeDocument/2006/relationships/image" Target="../media/image18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7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7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7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jpeg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jpeg"/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7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jpeg"/><Relationship Id="rId1" Type="http://schemas.openxmlformats.org/officeDocument/2006/relationships/slideLayout" Target="../slideLayouts/slideLayout7.xml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jpeg"/><Relationship Id="rId1" Type="http://schemas.openxmlformats.org/officeDocument/2006/relationships/slideLayout" Target="../slideLayouts/slideLayout7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jpeg"/><Relationship Id="rId1" Type="http://schemas.openxmlformats.org/officeDocument/2006/relationships/slideLayout" Target="../slideLayouts/slideLayout7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jpeg"/><Relationship Id="rId1" Type="http://schemas.openxmlformats.org/officeDocument/2006/relationships/slideLayout" Target="../slideLayouts/slideLayout7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jpeg"/><Relationship Id="rId1" Type="http://schemas.openxmlformats.org/officeDocument/2006/relationships/slideLayout" Target="../slideLayouts/slideLayout7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jpeg"/><Relationship Id="rId1" Type="http://schemas.openxmlformats.org/officeDocument/2006/relationships/slideLayout" Target="../slideLayouts/slideLayout7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jpeg"/><Relationship Id="rId1" Type="http://schemas.openxmlformats.org/officeDocument/2006/relationships/slideLayout" Target="../slideLayouts/slideLayout7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7.xml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pn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jpeg"/><Relationship Id="rId2" Type="http://schemas.openxmlformats.org/officeDocument/2006/relationships/image" Target="../media/image214.jpeg"/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png"/><Relationship Id="rId2" Type="http://schemas.openxmlformats.org/officeDocument/2006/relationships/image" Target="../media/image216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jpg"/><Relationship Id="rId2" Type="http://schemas.openxmlformats.org/officeDocument/2006/relationships/image" Target="../media/image218.jpg"/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jpg"/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21.jpeg"/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jpeg"/><Relationship Id="rId2" Type="http://schemas.openxmlformats.org/officeDocument/2006/relationships/image" Target="../media/image222.jpeg"/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jpg"/><Relationship Id="rId2" Type="http://schemas.openxmlformats.org/officeDocument/2006/relationships/image" Target="../media/image224.jpeg"/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jpeg"/><Relationship Id="rId3" Type="http://schemas.microsoft.com/office/2007/relationships/hdphoto" Target="../media/hdphoto10.wdp"/><Relationship Id="rId7" Type="http://schemas.microsoft.com/office/2007/relationships/hdphoto" Target="../media/hdphoto12.wdp"/><Relationship Id="rId12" Type="http://schemas.openxmlformats.org/officeDocument/2006/relationships/image" Target="../media/image231.jpeg"/><Relationship Id="rId2" Type="http://schemas.openxmlformats.org/officeDocument/2006/relationships/image" Target="../media/image2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8.jpeg"/><Relationship Id="rId11" Type="http://schemas.microsoft.com/office/2007/relationships/hdphoto" Target="../media/hdphoto14.wdp"/><Relationship Id="rId5" Type="http://schemas.microsoft.com/office/2007/relationships/hdphoto" Target="../media/hdphoto11.wdp"/><Relationship Id="rId10" Type="http://schemas.openxmlformats.org/officeDocument/2006/relationships/image" Target="../media/image230.jpeg"/><Relationship Id="rId4" Type="http://schemas.openxmlformats.org/officeDocument/2006/relationships/image" Target="../media/image227.jpeg"/><Relationship Id="rId9" Type="http://schemas.microsoft.com/office/2007/relationships/hdphoto" Target="../media/hdphoto13.wdp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2.tiff"/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4.jpeg"/><Relationship Id="rId1" Type="http://schemas.openxmlformats.org/officeDocument/2006/relationships/slideLayout" Target="../slideLayouts/slideLayout1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78.gif"/><Relationship Id="rId4" Type="http://schemas.openxmlformats.org/officeDocument/2006/relationships/image" Target="../media/image3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microsoft.com/office/2007/relationships/media" Target="../media/media6.m4a"/><Relationship Id="rId7" Type="http://schemas.openxmlformats.org/officeDocument/2006/relationships/image" Target="../media/image97.jpe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D5E50B-7B81-EE45-ACB3-78EA391D3085}"/>
              </a:ext>
            </a:extLst>
          </p:cNvPr>
          <p:cNvSpPr txBox="1"/>
          <p:nvPr/>
        </p:nvSpPr>
        <p:spPr>
          <a:xfrm>
            <a:off x="8534400" y="62484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T" dirty="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2073044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monte\Pictures\MAR photos\Haiti\coloured-houses-2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457200"/>
            <a:ext cx="9144000" cy="5754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English  Caribbea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25000" y="63706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417529"/>
      </p:ext>
    </p:extLst>
  </p:cSld>
  <p:clrMapOvr>
    <a:masterClrMapping/>
  </p:clrMapOvr>
  <p:transition advClick="0" advTm="1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35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12" descr="C:\Users\Monte Cyr\Documents\Discipleship\MAR Region stuff\Mesoamerica Reg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76200"/>
            <a:ext cx="9144000" cy="685800"/>
          </a:xfrm>
        </p:spPr>
        <p:txBody>
          <a:bodyPr/>
          <a:lstStyle/>
          <a:p>
            <a:pPr eaLnBrk="1" hangingPunct="1"/>
            <a:r>
              <a:rPr lang="fr-FR" sz="4000" b="1">
                <a:solidFill>
                  <a:schemeClr val="bg1"/>
                </a:solidFill>
                <a:latin typeface="Arial Black" pitchFamily="34" charset="0"/>
              </a:rPr>
              <a:t>CENTRAL SPANISH  FIELD</a:t>
            </a:r>
          </a:p>
        </p:txBody>
      </p:sp>
      <p:sp>
        <p:nvSpPr>
          <p:cNvPr id="56325" name="Oval 5"/>
          <p:cNvSpPr>
            <a:spLocks noChangeArrowheads="1"/>
          </p:cNvSpPr>
          <p:nvPr/>
        </p:nvSpPr>
        <p:spPr bwMode="auto">
          <a:xfrm>
            <a:off x="4114800" y="2971803"/>
            <a:ext cx="1828800" cy="112712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1828800" y="2776539"/>
            <a:ext cx="2209800" cy="830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800">
                <a:solidFill>
                  <a:srgbClr val="FF0000"/>
                </a:solidFill>
                <a:latin typeface="Arial Black" pitchFamily="34" charset="0"/>
              </a:rPr>
              <a:t>CUBA</a:t>
            </a:r>
          </a:p>
        </p:txBody>
      </p:sp>
      <p:sp>
        <p:nvSpPr>
          <p:cNvPr id="56333" name="Oval 13"/>
          <p:cNvSpPr>
            <a:spLocks noChangeArrowheads="1"/>
          </p:cNvSpPr>
          <p:nvPr/>
        </p:nvSpPr>
        <p:spPr bwMode="auto">
          <a:xfrm>
            <a:off x="5991229" y="3452816"/>
            <a:ext cx="714375" cy="738187"/>
          </a:xfrm>
          <a:prstGeom prst="ellips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4" name="Text Box 14"/>
          <p:cNvSpPr txBox="1">
            <a:spLocks noChangeArrowheads="1"/>
          </p:cNvSpPr>
          <p:nvPr/>
        </p:nvSpPr>
        <p:spPr bwMode="auto">
          <a:xfrm>
            <a:off x="5715000" y="2495551"/>
            <a:ext cx="3429000" cy="954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006600"/>
                </a:solidFill>
                <a:latin typeface="Arial Black" pitchFamily="34" charset="0"/>
              </a:rPr>
              <a:t>DOMINICAN REPUBLIC</a:t>
            </a:r>
          </a:p>
        </p:txBody>
      </p:sp>
      <p:sp>
        <p:nvSpPr>
          <p:cNvPr id="56335" name="Oval 15"/>
          <p:cNvSpPr>
            <a:spLocks noChangeArrowheads="1"/>
          </p:cNvSpPr>
          <p:nvPr/>
        </p:nvSpPr>
        <p:spPr bwMode="auto">
          <a:xfrm>
            <a:off x="6629400" y="3608389"/>
            <a:ext cx="533400" cy="582612"/>
          </a:xfrm>
          <a:prstGeom prst="ellipse">
            <a:avLst/>
          </a:prstGeom>
          <a:noFill/>
          <a:ln w="38100">
            <a:solidFill>
              <a:srgbClr val="FF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6" name="Text Box 16"/>
          <p:cNvSpPr txBox="1">
            <a:spLocks noChangeArrowheads="1"/>
          </p:cNvSpPr>
          <p:nvPr/>
        </p:nvSpPr>
        <p:spPr bwMode="auto">
          <a:xfrm>
            <a:off x="6819901" y="3360739"/>
            <a:ext cx="2705100" cy="1077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>
                <a:solidFill>
                  <a:srgbClr val="FF33CC"/>
                </a:solidFill>
                <a:latin typeface="Arial Black" pitchFamily="34" charset="0"/>
              </a:rPr>
              <a:t>PUERTO RICO</a:t>
            </a:r>
          </a:p>
        </p:txBody>
      </p:sp>
      <p:sp>
        <p:nvSpPr>
          <p:cNvPr id="103434" name="Text Box 15"/>
          <p:cNvSpPr txBox="1">
            <a:spLocks noChangeArrowheads="1"/>
          </p:cNvSpPr>
          <p:nvPr/>
        </p:nvSpPr>
        <p:spPr bwMode="auto">
          <a:xfrm>
            <a:off x="4038600" y="1905001"/>
            <a:ext cx="1828800" cy="36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FLORIDA</a:t>
            </a:r>
          </a:p>
        </p:txBody>
      </p:sp>
      <p:sp>
        <p:nvSpPr>
          <p:cNvPr id="103435" name="Text Box 16"/>
          <p:cNvSpPr txBox="1">
            <a:spLocks noChangeArrowheads="1"/>
          </p:cNvSpPr>
          <p:nvPr/>
        </p:nvSpPr>
        <p:spPr bwMode="auto">
          <a:xfrm>
            <a:off x="5867400" y="5440365"/>
            <a:ext cx="1905000" cy="646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SOUTH AMERICA</a:t>
            </a: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4114803" y="5410201"/>
            <a:ext cx="714375" cy="738188"/>
          </a:xfrm>
          <a:prstGeom prst="ellips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1066800" y="5359401"/>
            <a:ext cx="3048000" cy="584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0000FF"/>
                </a:solidFill>
                <a:latin typeface="Arial Black" pitchFamily="34" charset="0"/>
              </a:rPr>
              <a:t>COSTA RICA</a:t>
            </a:r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3962400" y="6197601"/>
            <a:ext cx="2133600" cy="584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006600"/>
                </a:solidFill>
                <a:latin typeface="Arial Black" pitchFamily="34" charset="0"/>
              </a:rPr>
              <a:t>PANAMA</a:t>
            </a:r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4848229" y="5562601"/>
            <a:ext cx="714375" cy="738188"/>
          </a:xfrm>
          <a:prstGeom prst="ellips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40" name="Text Box 17"/>
          <p:cNvSpPr txBox="1">
            <a:spLocks noChangeArrowheads="1"/>
          </p:cNvSpPr>
          <p:nvPr/>
        </p:nvSpPr>
        <p:spPr bwMode="auto">
          <a:xfrm>
            <a:off x="876300" y="2133603"/>
            <a:ext cx="1905000" cy="36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MEXICO</a:t>
            </a:r>
          </a:p>
        </p:txBody>
      </p:sp>
      <p:sp>
        <p:nvSpPr>
          <p:cNvPr id="19" name="Oval 15">
            <a:extLst>
              <a:ext uri="{FF2B5EF4-FFF2-40B4-BE49-F238E27FC236}">
                <a16:creationId xmlns:a16="http://schemas.microsoft.com/office/drawing/2014/main" id="{F7194D24-8868-8745-BB2E-479C5389DC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1" y="4743450"/>
            <a:ext cx="647700" cy="895351"/>
          </a:xfrm>
          <a:prstGeom prst="ellips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Text Box 16">
            <a:extLst>
              <a:ext uri="{FF2B5EF4-FFF2-40B4-BE49-F238E27FC236}">
                <a16:creationId xmlns:a16="http://schemas.microsoft.com/office/drawing/2014/main" id="{5CF27EB4-5876-6B46-8193-6FFBA77D17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5038727"/>
            <a:ext cx="2286000" cy="52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FF6600"/>
                </a:solidFill>
                <a:latin typeface="Arial Black" pitchFamily="34" charset="0"/>
              </a:rPr>
              <a:t>Nicaragua</a:t>
            </a:r>
          </a:p>
        </p:txBody>
      </p:sp>
    </p:spTree>
    <p:extLst>
      <p:ext uri="{BB962C8B-B14F-4D97-AF65-F5344CB8AC3E}">
        <p14:creationId xmlns:p14="http://schemas.microsoft.com/office/powerpoint/2010/main" val="962967558"/>
      </p:ext>
    </p:extLst>
  </p:cSld>
  <p:clrMapOvr>
    <a:masterClrMapping/>
  </p:clrMapOvr>
  <p:transition advClick="0" advTm="9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6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6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6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6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build="p"/>
      <p:bldP spid="56325" grpId="0" animBg="1"/>
      <p:bldP spid="56328" grpId="0"/>
      <p:bldP spid="56333" grpId="0" animBg="1"/>
      <p:bldP spid="56334" grpId="0"/>
      <p:bldP spid="56335" grpId="0" animBg="1"/>
      <p:bldP spid="56336" grpId="0"/>
      <p:bldP spid="14" grpId="0" animBg="1"/>
      <p:bldP spid="15" grpId="0"/>
      <p:bldP spid="17" grpId="0"/>
      <p:bldP spid="18" grpId="0" animBg="1"/>
      <p:bldP spid="19" grpId="0" animBg="1"/>
      <p:bldP spid="20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C:\Users\monte\Documents\unsorted photos\Family 2012\Cuba - from roof (6)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67732" y="0"/>
            <a:ext cx="92117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451" name="Text Box 10"/>
          <p:cNvSpPr txBox="1">
            <a:spLocks noChangeArrowheads="1"/>
          </p:cNvSpPr>
          <p:nvPr/>
        </p:nvSpPr>
        <p:spPr bwMode="auto">
          <a:xfrm>
            <a:off x="5867400" y="381001"/>
            <a:ext cx="3429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dirty="0"/>
              <a:t>Cuba</a:t>
            </a:r>
          </a:p>
        </p:txBody>
      </p:sp>
    </p:spTree>
    <p:extLst>
      <p:ext uri="{BB962C8B-B14F-4D97-AF65-F5344CB8AC3E}">
        <p14:creationId xmlns:p14="http://schemas.microsoft.com/office/powerpoint/2010/main" val="1158983514"/>
      </p:ext>
    </p:extLst>
  </p:cSld>
  <p:clrMapOvr>
    <a:masterClrMapping/>
  </p:clrMapOvr>
  <p:transition advClick="0" advTm="1000">
    <p:fade/>
  </p:transition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C:\Users\monte\Documents\unsorted photos\Family 2012\Cuba - Coco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241508"/>
      </p:ext>
    </p:extLst>
  </p:cSld>
  <p:clrMapOvr>
    <a:masterClrMapping/>
  </p:clrMapOvr>
  <p:transition advClick="0" advTm="1000">
    <p:fade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C:\Users\monte\Documents\unsorted photos\Family 2012\Cuba cars (9)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4800" y="0"/>
            <a:ext cx="8534399" cy="321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43" name="Picture 3" descr="C:\Users\monte\Documents\unsorted photos\Family 2012\Cuba cars (6)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4803" y="3505200"/>
            <a:ext cx="8534399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8471817"/>
      </p:ext>
    </p:extLst>
  </p:cSld>
  <p:clrMapOvr>
    <a:masterClrMapping/>
  </p:clrMapOvr>
  <p:transition advClick="0" advTm="1000">
    <p:fade/>
  </p:transition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3" descr="DSC08620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105313705"/>
      </p:ext>
    </p:extLst>
  </p:cSld>
  <p:clrMapOvr>
    <a:masterClrMapping/>
  </p:clrMapOvr>
  <p:transition advClick="0" advTm="1000">
    <p:fade/>
  </p:transition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C:\Users\monte\Pictures\MAR photos\Cuba\DominosRedChevy-A4Full-0005-72x6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3893385"/>
      </p:ext>
    </p:extLst>
  </p:cSld>
  <p:clrMapOvr>
    <a:masterClrMapping/>
  </p:clrMapOvr>
  <p:transition advClick="0" advTm="1000">
    <p:fade/>
  </p:transition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C:\Users\monte\Pictures\MAR photos\Cuba\havana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1644752"/>
      </p:ext>
    </p:extLst>
  </p:cSld>
  <p:clrMapOvr>
    <a:masterClrMapping/>
  </p:clrMapOvr>
  <p:transition advClick="0" advTm="1000">
    <p:fade/>
  </p:transition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Text Box 13"/>
          <p:cNvSpPr txBox="1">
            <a:spLocks noChangeArrowheads="1"/>
          </p:cNvSpPr>
          <p:nvPr/>
        </p:nvSpPr>
        <p:spPr bwMode="auto">
          <a:xfrm>
            <a:off x="0" y="152400"/>
            <a:ext cx="4648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dirty="0">
                <a:solidFill>
                  <a:schemeClr val="bg1"/>
                </a:solidFill>
              </a:rPr>
              <a:t>Dominican Republic</a:t>
            </a:r>
          </a:p>
        </p:txBody>
      </p:sp>
      <p:pic>
        <p:nvPicPr>
          <p:cNvPr id="68613" name="Picture 5" descr="http://www.dominican-republic-live.com/upload/dominican-republic-has-it-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87461"/>
            <a:ext cx="9090376" cy="5113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02519"/>
      </p:ext>
    </p:extLst>
  </p:cSld>
  <p:clrMapOvr>
    <a:masterClrMapping/>
  </p:clrMapOvr>
  <p:transition advClick="0" advTm="1000">
    <p:fade/>
  </p:transition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C:\Users\monte\Pictures\MAR photos\Dominican Republic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706" y="4407706"/>
            <a:ext cx="2450295" cy="2450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659" name="Picture 3" descr="C:\Users\monte\Pictures\MAR photos\Dominican Republic\subWBC-articleLar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94" y="131762"/>
            <a:ext cx="6654813" cy="4211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" y="4876803"/>
            <a:ext cx="5029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World Baseball Classic Champions</a:t>
            </a:r>
          </a:p>
        </p:txBody>
      </p:sp>
    </p:spTree>
    <p:extLst>
      <p:ext uri="{BB962C8B-B14F-4D97-AF65-F5344CB8AC3E}">
        <p14:creationId xmlns:p14="http://schemas.microsoft.com/office/powerpoint/2010/main" val="1320802318"/>
      </p:ext>
    </p:extLst>
  </p:cSld>
  <p:clrMapOvr>
    <a:masterClrMapping/>
  </p:clrMapOvr>
  <p:transition advClick="0" advTm="2000">
    <p:fade/>
  </p:transition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C:\Users\monte\Pictures\MAR photos\Dominican Republic\manaties-en-crystal-river-florida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99587"/>
      </p:ext>
    </p:extLst>
  </p:cSld>
  <p:clrMapOvr>
    <a:masterClrMapping/>
  </p:clrMapOvr>
  <p:transition advClick="0" advTm="100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8" descr="C:\Users\Monte Cyr\Documents\Discipleship\MAR Region stuff\Mesoamerica Reg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" y="701675"/>
            <a:ext cx="9115425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" y="0"/>
            <a:ext cx="9115425" cy="685800"/>
          </a:xfrm>
        </p:spPr>
        <p:txBody>
          <a:bodyPr/>
          <a:lstStyle/>
          <a:p>
            <a:pPr eaLnBrk="1" hangingPunct="1">
              <a:defRPr/>
            </a:pPr>
            <a:r>
              <a:rPr lang="fr-F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</a:rPr>
              <a:t>Caribbean Field – Part1</a:t>
            </a:r>
          </a:p>
        </p:txBody>
      </p:sp>
      <p:sp>
        <p:nvSpPr>
          <p:cNvPr id="79879" name="Text Box 7"/>
          <p:cNvSpPr txBox="1">
            <a:spLocks noChangeArrowheads="1"/>
          </p:cNvSpPr>
          <p:nvPr/>
        </p:nvSpPr>
        <p:spPr bwMode="auto">
          <a:xfrm>
            <a:off x="6477000" y="2303465"/>
            <a:ext cx="2514600" cy="954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>
                <a:solidFill>
                  <a:srgbClr val="FF33CC"/>
                </a:solidFill>
                <a:latin typeface="Arial Black" pitchFamily="34" charset="0"/>
              </a:rPr>
              <a:t>ANTIGUA &amp; BARBUDA</a:t>
            </a:r>
          </a:p>
        </p:txBody>
      </p:sp>
      <p:sp>
        <p:nvSpPr>
          <p:cNvPr id="79883" name="Oval 11"/>
          <p:cNvSpPr>
            <a:spLocks noChangeArrowheads="1"/>
          </p:cNvSpPr>
          <p:nvPr/>
        </p:nvSpPr>
        <p:spPr bwMode="auto">
          <a:xfrm>
            <a:off x="7258051" y="3352800"/>
            <a:ext cx="457200" cy="381000"/>
          </a:xfrm>
          <a:prstGeom prst="ellipse">
            <a:avLst/>
          </a:prstGeom>
          <a:noFill/>
          <a:ln w="38100">
            <a:solidFill>
              <a:srgbClr val="FF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96" name="Oval 24"/>
          <p:cNvSpPr>
            <a:spLocks noChangeArrowheads="1"/>
          </p:cNvSpPr>
          <p:nvPr/>
        </p:nvSpPr>
        <p:spPr bwMode="auto">
          <a:xfrm>
            <a:off x="3429000" y="3684591"/>
            <a:ext cx="838200" cy="892175"/>
          </a:xfrm>
          <a:prstGeom prst="ellips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97" name="Text Box 25"/>
          <p:cNvSpPr txBox="1">
            <a:spLocks noChangeArrowheads="1"/>
          </p:cNvSpPr>
          <p:nvPr/>
        </p:nvSpPr>
        <p:spPr bwMode="auto">
          <a:xfrm>
            <a:off x="990600" y="3581402"/>
            <a:ext cx="2209800" cy="646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>
                <a:solidFill>
                  <a:srgbClr val="FF6600"/>
                </a:solidFill>
                <a:latin typeface="Arial Black" pitchFamily="34" charset="0"/>
              </a:rPr>
              <a:t>BELIZE</a:t>
            </a:r>
          </a:p>
        </p:txBody>
      </p:sp>
      <p:sp>
        <p:nvSpPr>
          <p:cNvPr id="79898" name="Oval 26"/>
          <p:cNvSpPr>
            <a:spLocks noChangeArrowheads="1"/>
          </p:cNvSpPr>
          <p:nvPr/>
        </p:nvSpPr>
        <p:spPr bwMode="auto">
          <a:xfrm>
            <a:off x="5029200" y="2087566"/>
            <a:ext cx="914400" cy="96043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899" name="Text Box 27"/>
          <p:cNvSpPr txBox="1">
            <a:spLocks noChangeArrowheads="1"/>
          </p:cNvSpPr>
          <p:nvPr/>
        </p:nvSpPr>
        <p:spPr bwMode="auto">
          <a:xfrm>
            <a:off x="5440363" y="1473201"/>
            <a:ext cx="3675063" cy="584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FF3300"/>
                </a:solidFill>
                <a:latin typeface="Arial Black" pitchFamily="34" charset="0"/>
              </a:rPr>
              <a:t>THE BAHAMAS</a:t>
            </a:r>
          </a:p>
        </p:txBody>
      </p:sp>
      <p:sp>
        <p:nvSpPr>
          <p:cNvPr id="79900" name="Oval 28"/>
          <p:cNvSpPr>
            <a:spLocks noChangeArrowheads="1"/>
          </p:cNvSpPr>
          <p:nvPr/>
        </p:nvSpPr>
        <p:spPr bwMode="auto">
          <a:xfrm>
            <a:off x="7620000" y="4130675"/>
            <a:ext cx="457200" cy="381000"/>
          </a:xfrm>
          <a:prstGeom prst="ellips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901" name="Text Box 29"/>
          <p:cNvSpPr txBox="1">
            <a:spLocks noChangeArrowheads="1"/>
          </p:cNvSpPr>
          <p:nvPr/>
        </p:nvSpPr>
        <p:spPr bwMode="auto">
          <a:xfrm>
            <a:off x="5219701" y="4114803"/>
            <a:ext cx="2171700" cy="36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FF6600"/>
                </a:solidFill>
                <a:latin typeface="Arial Black" pitchFamily="34" charset="0"/>
              </a:rPr>
              <a:t>BARBADOS</a:t>
            </a:r>
          </a:p>
        </p:txBody>
      </p:sp>
      <p:sp>
        <p:nvSpPr>
          <p:cNvPr id="79902" name="Text Box 30"/>
          <p:cNvSpPr txBox="1">
            <a:spLocks noChangeArrowheads="1"/>
          </p:cNvSpPr>
          <p:nvPr/>
        </p:nvSpPr>
        <p:spPr bwMode="auto">
          <a:xfrm>
            <a:off x="5018347" y="3713165"/>
            <a:ext cx="2266951" cy="52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>
                <a:latin typeface="Arial Black" pitchFamily="34" charset="0"/>
              </a:rPr>
              <a:t>DOMINICA</a:t>
            </a:r>
          </a:p>
        </p:txBody>
      </p:sp>
      <p:sp>
        <p:nvSpPr>
          <p:cNvPr id="79903" name="Oval 31"/>
          <p:cNvSpPr>
            <a:spLocks noChangeArrowheads="1"/>
          </p:cNvSpPr>
          <p:nvPr/>
        </p:nvSpPr>
        <p:spPr bwMode="auto">
          <a:xfrm>
            <a:off x="7200900" y="3765551"/>
            <a:ext cx="533400" cy="4572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9906" name="Text Box 34"/>
          <p:cNvSpPr txBox="1">
            <a:spLocks noChangeArrowheads="1"/>
          </p:cNvSpPr>
          <p:nvPr/>
        </p:nvSpPr>
        <p:spPr bwMode="auto">
          <a:xfrm>
            <a:off x="7377117" y="4785522"/>
            <a:ext cx="1919287" cy="36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  <a:latin typeface="Arial Black" pitchFamily="34" charset="0"/>
              </a:rPr>
              <a:t>GRENADA</a:t>
            </a:r>
          </a:p>
        </p:txBody>
      </p:sp>
      <p:sp>
        <p:nvSpPr>
          <p:cNvPr id="79907" name="Oval 35"/>
          <p:cNvSpPr>
            <a:spLocks noChangeArrowheads="1"/>
          </p:cNvSpPr>
          <p:nvPr/>
        </p:nvSpPr>
        <p:spPr bwMode="auto">
          <a:xfrm>
            <a:off x="7258051" y="4445000"/>
            <a:ext cx="457200" cy="381000"/>
          </a:xfrm>
          <a:prstGeom prst="ellips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Oval 4"/>
          <p:cNvSpPr>
            <a:spLocks noChangeArrowheads="1"/>
          </p:cNvSpPr>
          <p:nvPr/>
        </p:nvSpPr>
        <p:spPr bwMode="auto">
          <a:xfrm>
            <a:off x="6240466" y="4635501"/>
            <a:ext cx="274637" cy="300039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4614863" y="4673601"/>
            <a:ext cx="1625600" cy="52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FF0000"/>
                </a:solidFill>
                <a:latin typeface="Arial Black" pitchFamily="34" charset="0"/>
              </a:rPr>
              <a:t>ARUBA</a:t>
            </a:r>
          </a:p>
        </p:txBody>
      </p:sp>
      <p:sp>
        <p:nvSpPr>
          <p:cNvPr id="21" name="Oval 22"/>
          <p:cNvSpPr>
            <a:spLocks noChangeArrowheads="1"/>
          </p:cNvSpPr>
          <p:nvPr/>
        </p:nvSpPr>
        <p:spPr bwMode="auto">
          <a:xfrm>
            <a:off x="8051803" y="5486401"/>
            <a:ext cx="777875" cy="825500"/>
          </a:xfrm>
          <a:prstGeom prst="ellipse">
            <a:avLst/>
          </a:prstGeom>
          <a:noFill/>
          <a:ln w="38100">
            <a:solidFill>
              <a:srgbClr val="FF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Text Box 23"/>
          <p:cNvSpPr txBox="1">
            <a:spLocks noChangeArrowheads="1"/>
          </p:cNvSpPr>
          <p:nvPr/>
        </p:nvSpPr>
        <p:spPr bwMode="auto">
          <a:xfrm>
            <a:off x="5638800" y="6029325"/>
            <a:ext cx="2362200" cy="52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FF33CC"/>
                </a:solidFill>
                <a:latin typeface="Arial Black" pitchFamily="34" charset="0"/>
              </a:rPr>
              <a:t>SURINAME</a:t>
            </a:r>
          </a:p>
        </p:txBody>
      </p:sp>
      <p:sp>
        <p:nvSpPr>
          <p:cNvPr id="20500" name="Text Box 17"/>
          <p:cNvSpPr txBox="1">
            <a:spLocks noChangeArrowheads="1"/>
          </p:cNvSpPr>
          <p:nvPr/>
        </p:nvSpPr>
        <p:spPr bwMode="auto">
          <a:xfrm>
            <a:off x="3535363" y="1714503"/>
            <a:ext cx="1905000" cy="36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FLORIDA</a:t>
            </a:r>
          </a:p>
        </p:txBody>
      </p:sp>
      <p:sp>
        <p:nvSpPr>
          <p:cNvPr id="20501" name="Text Box 17"/>
          <p:cNvSpPr txBox="1">
            <a:spLocks noChangeArrowheads="1"/>
          </p:cNvSpPr>
          <p:nvPr/>
        </p:nvSpPr>
        <p:spPr bwMode="auto">
          <a:xfrm>
            <a:off x="5562600" y="5334003"/>
            <a:ext cx="1905000" cy="646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SOUTH AMERICA</a:t>
            </a:r>
          </a:p>
        </p:txBody>
      </p:sp>
      <p:sp>
        <p:nvSpPr>
          <p:cNvPr id="20502" name="Text Box 17"/>
          <p:cNvSpPr txBox="1">
            <a:spLocks noChangeArrowheads="1"/>
          </p:cNvSpPr>
          <p:nvPr/>
        </p:nvSpPr>
        <p:spPr bwMode="auto">
          <a:xfrm>
            <a:off x="914400" y="2433639"/>
            <a:ext cx="1905000" cy="36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MEXICO</a:t>
            </a:r>
          </a:p>
        </p:txBody>
      </p:sp>
    </p:spTree>
    <p:extLst>
      <p:ext uri="{BB962C8B-B14F-4D97-AF65-F5344CB8AC3E}">
        <p14:creationId xmlns:p14="http://schemas.microsoft.com/office/powerpoint/2010/main" val="910746561"/>
      </p:ext>
    </p:extLst>
  </p:cSld>
  <p:clrMapOvr>
    <a:masterClrMapping/>
  </p:clrMapOvr>
  <p:transition advClick="0" advTm="1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9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9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9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9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9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9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9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9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8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9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9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9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79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52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59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build="p"/>
      <p:bldP spid="79879" grpId="0"/>
      <p:bldP spid="79883" grpId="0" animBg="1"/>
      <p:bldP spid="79896" grpId="0" animBg="1"/>
      <p:bldP spid="79897" grpId="0"/>
      <p:bldP spid="79898" grpId="0" animBg="1"/>
      <p:bldP spid="79899" grpId="0"/>
      <p:bldP spid="79900" grpId="0" animBg="1"/>
      <p:bldP spid="79901" grpId="0"/>
      <p:bldP spid="79902" grpId="0"/>
      <p:bldP spid="79903" grpId="0" animBg="1"/>
      <p:bldP spid="79906" grpId="0"/>
      <p:bldP spid="79907" grpId="0" animBg="1"/>
      <p:bldP spid="19" grpId="0" animBg="1"/>
      <p:bldP spid="20" grpId="0"/>
      <p:bldP spid="21" grpId="0" animBg="1"/>
      <p:bldP spid="22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8" name="Picture 4" descr="C:\Users\monte\Pictures\MAR photos\Dominican Republic\dominican-traditional-dancers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9568677"/>
      </p:ext>
    </p:extLst>
  </p:cSld>
  <p:clrMapOvr>
    <a:masterClrMapping/>
  </p:clrMapOvr>
  <p:transition advClick="0" advTm="1000">
    <p:fade/>
  </p:transition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C:\Users\monte\Pictures\MAR photos\Dominican Republic\PHO-10Jan01-1965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02347"/>
      </p:ext>
    </p:extLst>
  </p:cSld>
  <p:clrMapOvr>
    <a:masterClrMapping/>
  </p:clrMapOvr>
  <p:transition advClick="0" advTm="1000">
    <p:fade/>
  </p:transition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C:\Users\monte\Pictures\MAR photos\Puerto Rico\15-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715" name="Text Box 4"/>
          <p:cNvSpPr txBox="1">
            <a:spLocks noChangeArrowheads="1"/>
          </p:cNvSpPr>
          <p:nvPr/>
        </p:nvSpPr>
        <p:spPr bwMode="auto">
          <a:xfrm>
            <a:off x="6858000" y="0"/>
            <a:ext cx="22860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 dirty="0">
                <a:solidFill>
                  <a:schemeClr val="bg1"/>
                </a:solidFill>
              </a:rPr>
              <a:t>Puerto</a:t>
            </a:r>
          </a:p>
          <a:p>
            <a:pPr eaLnBrk="1" hangingPunct="1"/>
            <a:r>
              <a:rPr lang="en-US" sz="4400" b="1" dirty="0">
                <a:solidFill>
                  <a:schemeClr val="bg1"/>
                </a:solidFill>
              </a:rPr>
              <a:t>Rico</a:t>
            </a:r>
          </a:p>
        </p:txBody>
      </p:sp>
    </p:spTree>
    <p:extLst>
      <p:ext uri="{BB962C8B-B14F-4D97-AF65-F5344CB8AC3E}">
        <p14:creationId xmlns:p14="http://schemas.microsoft.com/office/powerpoint/2010/main" val="849324665"/>
      </p:ext>
    </p:extLst>
  </p:cSld>
  <p:clrMapOvr>
    <a:masterClrMapping/>
  </p:clrMapOvr>
  <p:transition advClick="0" advTm="1000">
    <p:fade/>
  </p:transition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C:\Users\monte\Pictures\MAR photos\Puerto Rico\IMG_9198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050" y="-1"/>
            <a:ext cx="3181350" cy="4929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79" name="Picture 3" descr="C:\Users\monte\Pictures\MAR photos\Puerto Rico\Lobsterclaw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72226" y="1"/>
            <a:ext cx="2695575" cy="479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80" name="Picture 4" descr="C:\Users\monte\Pictures\MAR photos\Puerto Rico\P8280935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24249" y="3857625"/>
            <a:ext cx="2686051" cy="296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43046"/>
      </p:ext>
    </p:extLst>
  </p:cSld>
  <p:clrMapOvr>
    <a:masterClrMapping/>
  </p:clrMapOvr>
  <p:transition advClick="0" advTm="2000">
    <p:fade/>
  </p:transition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C:\Users\monte\Pictures\MAR photos\Puerto Rico\(Puerto Rico) – El Yunque tropical rainforest 3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4363896"/>
      </p:ext>
    </p:extLst>
  </p:cSld>
  <p:clrMapOvr>
    <a:masterClrMapping/>
  </p:clrMapOvr>
  <p:transition advClick="0" advTm="1000">
    <p:fade/>
  </p:transition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C:\Users\monte\Pictures\MAR photos\Puerto Rico\200249060-001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12488206"/>
      </p:ext>
    </p:extLst>
  </p:cSld>
  <p:clrMapOvr>
    <a:masterClrMapping/>
  </p:clrMapOvr>
  <p:transition advClick="0" advTm="1000">
    <p:fade/>
  </p:transition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C:\Users\monte\Pictures\MAR photos\Puerto Rico\people-of-puerto-rico-body-langu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1761327"/>
      </p:ext>
    </p:extLst>
  </p:cSld>
  <p:clrMapOvr>
    <a:masterClrMapping/>
  </p:clrMapOvr>
  <p:transition advClick="0" advTm="1000">
    <p:fade/>
  </p:transition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C:\Users\monte\Pictures\MAR photos\Nicaragua\nicaragua-surf-camp-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139" name="TextBox 2"/>
          <p:cNvSpPr txBox="1">
            <a:spLocks noChangeArrowheads="1"/>
          </p:cNvSpPr>
          <p:nvPr/>
        </p:nvSpPr>
        <p:spPr bwMode="auto">
          <a:xfrm>
            <a:off x="4191001" y="2"/>
            <a:ext cx="49069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800">
                <a:solidFill>
                  <a:schemeClr val="bg1"/>
                </a:solidFill>
              </a:rPr>
              <a:t>Nicaragua</a:t>
            </a:r>
            <a:endParaRPr lang="en-US" sz="4800"/>
          </a:p>
        </p:txBody>
      </p:sp>
    </p:spTree>
    <p:extLst>
      <p:ext uri="{BB962C8B-B14F-4D97-AF65-F5344CB8AC3E}">
        <p14:creationId xmlns:p14="http://schemas.microsoft.com/office/powerpoint/2010/main" val="785289131"/>
      </p:ext>
    </p:extLst>
  </p:cSld>
  <p:clrMapOvr>
    <a:masterClrMapping/>
  </p:clrMapOvr>
  <p:transition advClick="0" advTm="1000">
    <p:fade/>
  </p:transition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Users\monte\Pictures\MAR photos\Nicaragua\Children-Wearing-Traditional-Clothing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7413902"/>
      </p:ext>
    </p:extLst>
  </p:cSld>
  <p:clrMapOvr>
    <a:masterClrMapping/>
  </p:clrMapOvr>
  <p:transition advClick="0" advTm="1000">
    <p:fade/>
  </p:transition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C:\Users\monte\Pictures\MAR photos\Nicaragua\Granada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0042454"/>
      </p:ext>
    </p:extLst>
  </p:cSld>
  <p:clrMapOvr>
    <a:masterClrMapping/>
  </p:clrMapOvr>
  <p:transition advClick="0" advTm="100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monte\Pictures\MAR photos\Antigua\Antigua-and-Barbuda-wa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7" name="Text Box 4"/>
          <p:cNvSpPr txBox="1">
            <a:spLocks noChangeArrowheads="1"/>
          </p:cNvSpPr>
          <p:nvPr/>
        </p:nvSpPr>
        <p:spPr bwMode="auto">
          <a:xfrm>
            <a:off x="6019800" y="228600"/>
            <a:ext cx="2667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dirty="0"/>
              <a:t>Antigua</a:t>
            </a:r>
          </a:p>
        </p:txBody>
      </p:sp>
    </p:spTree>
    <p:extLst>
      <p:ext uri="{BB962C8B-B14F-4D97-AF65-F5344CB8AC3E}">
        <p14:creationId xmlns:p14="http://schemas.microsoft.com/office/powerpoint/2010/main" val="1801498558"/>
      </p:ext>
    </p:extLst>
  </p:cSld>
  <p:clrMapOvr>
    <a:masterClrMapping/>
  </p:clrMapOvr>
  <p:transition advClick="0" advTm="1000">
    <p:fade/>
  </p:transition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C:\Users\monte\Pictures\MAR photos\Nicaragua\93079_0ac141ada706375fbcc8246dda8419fc_large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724601"/>
      </p:ext>
    </p:extLst>
  </p:cSld>
  <p:clrMapOvr>
    <a:masterClrMapping/>
  </p:clrMapOvr>
  <p:transition advClick="0" advTm="1000">
    <p:fade/>
  </p:transition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C:\Users\monte\Pictures\MAR photos\Costa Rica\interesting-facts-about-costa-rica.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3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0835" name="TextBox 1"/>
          <p:cNvSpPr txBox="1">
            <a:spLocks noChangeArrowheads="1"/>
          </p:cNvSpPr>
          <p:nvPr/>
        </p:nvSpPr>
        <p:spPr bwMode="auto">
          <a:xfrm>
            <a:off x="4572000" y="1"/>
            <a:ext cx="3352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800" dirty="0">
                <a:solidFill>
                  <a:schemeClr val="bg1"/>
                </a:solidFill>
              </a:rPr>
              <a:t>Costa Rica</a:t>
            </a:r>
          </a:p>
        </p:txBody>
      </p:sp>
    </p:spTree>
    <p:extLst>
      <p:ext uri="{BB962C8B-B14F-4D97-AF65-F5344CB8AC3E}">
        <p14:creationId xmlns:p14="http://schemas.microsoft.com/office/powerpoint/2010/main" val="940739765"/>
      </p:ext>
    </p:extLst>
  </p:cSld>
  <p:clrMapOvr>
    <a:masterClrMapping/>
  </p:clrMapOvr>
  <p:transition advClick="0" advTm="1000">
    <p:fade/>
  </p:transition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C:\Users\monte\Pictures\MAR photos\Costa Rica\Jungle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8621141"/>
      </p:ext>
    </p:extLst>
  </p:cSld>
  <p:clrMapOvr>
    <a:masterClrMapping/>
  </p:clrMapOvr>
  <p:transition advClick="0" advTm="1000">
    <p:fade/>
  </p:transition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C:\Users\monte\Pictures\MAR photos\Costa Rica\16038760.IMG_3263CS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" y="0"/>
            <a:ext cx="9601199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6526416"/>
      </p:ext>
    </p:extLst>
  </p:cSld>
  <p:clrMapOvr>
    <a:masterClrMapping/>
  </p:clrMapOvr>
  <p:transition advClick="0" advTm="1000">
    <p:fade/>
  </p:transition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C:\Users\monte\Pictures\MAR photos\Costa Rica\Zentraltal_Kaffeebauer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"/>
            <a:ext cx="9144000" cy="6886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3907" name="TextBox 2"/>
          <p:cNvSpPr txBox="1">
            <a:spLocks noChangeArrowheads="1"/>
          </p:cNvSpPr>
          <p:nvPr/>
        </p:nvSpPr>
        <p:spPr bwMode="auto">
          <a:xfrm>
            <a:off x="5105400" y="228601"/>
            <a:ext cx="4038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800" dirty="0"/>
              <a:t>Coffee beans</a:t>
            </a:r>
          </a:p>
        </p:txBody>
      </p:sp>
    </p:spTree>
    <p:extLst>
      <p:ext uri="{BB962C8B-B14F-4D97-AF65-F5344CB8AC3E}">
        <p14:creationId xmlns:p14="http://schemas.microsoft.com/office/powerpoint/2010/main" val="503595314"/>
      </p:ext>
    </p:extLst>
  </p:cSld>
  <p:clrMapOvr>
    <a:masterClrMapping/>
  </p:clrMapOvr>
  <p:transition advClick="0" advTm="1000">
    <p:fade/>
  </p:transition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C:\Users\monte\Pictures\MAR photos\Costa Rica\spanish-costarica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701800"/>
            <a:ext cx="9132981" cy="401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3389571"/>
      </p:ext>
    </p:extLst>
  </p:cSld>
  <p:clrMapOvr>
    <a:masterClrMapping/>
  </p:clrMapOvr>
  <p:transition advClick="0" advTm="1000">
    <p:fade/>
  </p:transition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TextBox 2"/>
          <p:cNvSpPr txBox="1">
            <a:spLocks noChangeArrowheads="1"/>
          </p:cNvSpPr>
          <p:nvPr/>
        </p:nvSpPr>
        <p:spPr bwMode="auto">
          <a:xfrm>
            <a:off x="381000" y="685802"/>
            <a:ext cx="3352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800"/>
              <a:t>Panama</a:t>
            </a:r>
          </a:p>
        </p:txBody>
      </p:sp>
      <p:pic>
        <p:nvPicPr>
          <p:cNvPr id="86018" name="Picture 2" descr="C:\Users\monte\Pictures\MAR photos\Panama\Panama-1.0-HotelOverview-Head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9211733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90800" y="76202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PANAMA</a:t>
            </a:r>
          </a:p>
        </p:txBody>
      </p:sp>
    </p:spTree>
    <p:extLst>
      <p:ext uri="{BB962C8B-B14F-4D97-AF65-F5344CB8AC3E}">
        <p14:creationId xmlns:p14="http://schemas.microsoft.com/office/powerpoint/2010/main" val="1552251175"/>
      </p:ext>
    </p:extLst>
  </p:cSld>
  <p:clrMapOvr>
    <a:masterClrMapping/>
  </p:clrMapOvr>
  <p:transition advClick="0" advTm="2200">
    <p:fade/>
  </p:transition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C:\Users\monte\Pictures\MAR photos\Panama\San_Blas_Panama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054154469"/>
      </p:ext>
    </p:extLst>
  </p:cSld>
  <p:clrMapOvr>
    <a:masterClrMapping/>
  </p:clrMapOvr>
  <p:transition advClick="0" advTm="1000">
    <p:fade/>
  </p:transition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C:\Users\monte\Pictures\MAR photos\Panama\6289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072733"/>
      </p:ext>
    </p:extLst>
  </p:cSld>
  <p:clrMapOvr>
    <a:masterClrMapping/>
  </p:clrMapOvr>
  <p:transition advClick="0" advTm="1200">
    <p:fade/>
  </p:transition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C:\Users\monte\Pictures\MAR photos\Panama\Kuna-woman-holding-bir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0"/>
            <a:ext cx="4876800" cy="691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8474672"/>
      </p:ext>
    </p:extLst>
  </p:cSld>
  <p:clrMapOvr>
    <a:masterClrMapping/>
  </p:clrMapOvr>
  <p:transition advClick="0" advTm="120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monte\Pictures\MAR photos\Antigua\FloraFaunaAntiguaLR-51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518605"/>
            <a:ext cx="9144000" cy="5805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325253"/>
      </p:ext>
    </p:extLst>
  </p:cSld>
  <p:clrMapOvr>
    <a:masterClrMapping/>
  </p:clrMapOvr>
  <p:transition advClick="0" advTm="1000">
    <p:fade/>
  </p:transition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TextBox 4"/>
          <p:cNvSpPr txBox="1">
            <a:spLocks noChangeArrowheads="1"/>
          </p:cNvSpPr>
          <p:nvPr/>
        </p:nvSpPr>
        <p:spPr bwMode="auto">
          <a:xfrm>
            <a:off x="0" y="6027739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800" dirty="0">
                <a:solidFill>
                  <a:schemeClr val="bg1"/>
                </a:solidFill>
              </a:rPr>
              <a:t>Panama Canal</a:t>
            </a:r>
          </a:p>
        </p:txBody>
      </p:sp>
      <p:pic>
        <p:nvPicPr>
          <p:cNvPr id="89090" name="Picture 2" descr="C:\Users\monte\Pictures\MAR photos\Panama\panama8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602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86868"/>
      </p:ext>
    </p:extLst>
  </p:cSld>
  <p:clrMapOvr>
    <a:masterClrMapping/>
  </p:clrMapOvr>
  <p:transition advClick="0" advTm="2000">
    <p:fade/>
  </p:transition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 descr="M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9577960"/>
      </p:ext>
    </p:extLst>
  </p:cSld>
  <p:clrMapOvr>
    <a:masterClrMapping/>
  </p:clrMapOvr>
  <p:transition>
    <p:fade/>
  </p:transition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5" descr="Caribbean AIDS 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77788"/>
            <a:ext cx="4267200" cy="3295651"/>
          </a:xfrm>
        </p:spPr>
      </p:pic>
      <p:pic>
        <p:nvPicPr>
          <p:cNvPr id="3" name="Picture 3" descr="Caribbean AIDS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68813" y="0"/>
            <a:ext cx="4675187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Haitian with coffi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7800" y="3657600"/>
            <a:ext cx="6484939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72264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 descr="Haiti3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78377" y="152400"/>
            <a:ext cx="4289425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23" name="Picture 2" descr="C:\Users\Monte Cyr\Documents\unsorted photos\MAR photos\Mexico\Mexico poor childr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078" y="1647829"/>
            <a:ext cx="4556125" cy="513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01703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 descr="C:\Users\monte\Pictures\MAR photos\ms13-ga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457200"/>
            <a:ext cx="9145588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2445212"/>
      </p:ext>
    </p:extLst>
  </p:cSld>
  <p:clrMapOvr>
    <a:masterClrMapping/>
  </p:clrMapOvr>
  <p:transition>
    <p:fade/>
  </p:transition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541449"/>
      </p:ext>
    </p:extLst>
  </p:cSld>
  <p:clrMapOvr>
    <a:masterClrMapping/>
  </p:clrMapOvr>
  <p:transition>
    <p:fade/>
  </p:transition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382089"/>
            <a:ext cx="9144000" cy="6093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6518702"/>
      </p:ext>
    </p:extLst>
  </p:cSld>
  <p:clrMapOvr>
    <a:masterClrMapping/>
  </p:clrMapOvr>
  <p:transition>
    <p:fade/>
  </p:transition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6" r="5526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4083206"/>
      </p:ext>
    </p:extLst>
  </p:cSld>
  <p:clrMapOvr>
    <a:masterClrMapping/>
  </p:clrMapOvr>
  <p:transition>
    <p:fade/>
  </p:transition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4" r="5614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9900918"/>
      </p:ext>
    </p:extLst>
  </p:cSld>
  <p:clrMapOvr>
    <a:masterClrMapping/>
  </p:clrMapOvr>
  <p:transition>
    <p:fade/>
  </p:transition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2" descr="Voodo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38151"/>
            <a:ext cx="9144000" cy="598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5934150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monte\Pictures\MAR photos\Antigua\8980698_orig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2543597"/>
      </p:ext>
    </p:extLst>
  </p:cSld>
  <p:clrMapOvr>
    <a:masterClrMapping/>
  </p:clrMapOvr>
  <p:transition advClick="0" advTm="1000">
    <p:fade/>
  </p:transition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partment of Health Launches COVID-19 Early Warning Monitoring ...">
            <a:extLst>
              <a:ext uri="{FF2B5EF4-FFF2-40B4-BE49-F238E27FC236}">
                <a16:creationId xmlns:a16="http://schemas.microsoft.com/office/drawing/2014/main" id="{1B7D8C2D-97E1-2145-9364-358B58585D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3982" y="304799"/>
            <a:ext cx="9157982" cy="623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939743"/>
      </p:ext>
    </p:extLst>
  </p:cSld>
  <p:clrMapOvr>
    <a:masterClrMapping/>
  </p:clrMapOvr>
  <p:transition>
    <p:fade/>
  </p:transition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earing a costume&#10;&#10;Description automatically generated">
            <a:extLst>
              <a:ext uri="{FF2B5EF4-FFF2-40B4-BE49-F238E27FC236}">
                <a16:creationId xmlns:a16="http://schemas.microsoft.com/office/drawing/2014/main" id="{24D0072F-C230-004E-A91E-4217245E25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6264" y="0"/>
            <a:ext cx="55314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2855"/>
      </p:ext>
    </p:extLst>
  </p:cSld>
  <p:clrMapOvr>
    <a:masterClrMapping/>
  </p:clrMapOvr>
  <p:transition>
    <p:fade/>
  </p:transition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0D4D12AD-DF51-D844-90B7-29FAF82036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-10236"/>
            <a:ext cx="4300221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may contain: 3 people">
            <a:extLst>
              <a:ext uri="{FF2B5EF4-FFF2-40B4-BE49-F238E27FC236}">
                <a16:creationId xmlns:a16="http://schemas.microsoft.com/office/drawing/2014/main" id="{E9DF6971-ED3E-0741-9BC1-671909AF1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52466" y="1905000"/>
            <a:ext cx="3362934" cy="4766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mage may contain: 10 people, text that says '¡SÉ PARTE DE LA #1! GPACEe ESCUELA BÍBLICA VACACIONAL VIRTUAL &quot;MENSAJEROS PARA JESÚS&quot; ESCUBLA DOMIN ESINTK ONTIE zoom MUSICA JUEGOS ENSEÑANZA MUCHO MÁS... 4-6 AÑOS 01-02DEJULIO 7-9 AÑOS 03-04DEJULIO 10-12 AÑOS 09-10Y11DEJULIO 09-10 JULIO A HORA: PM INSCRIPCIONES AL: 8836-0832'">
            <a:extLst>
              <a:ext uri="{FF2B5EF4-FFF2-40B4-BE49-F238E27FC236}">
                <a16:creationId xmlns:a16="http://schemas.microsoft.com/office/drawing/2014/main" id="{C642B116-D926-EE47-B1E5-EBF7A3836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158" y="3889857"/>
            <a:ext cx="3505200" cy="2938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63607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Image may contain: 7 people, including Monte Cyr and Raquel Ramos, text">
            <a:extLst>
              <a:ext uri="{FF2B5EF4-FFF2-40B4-BE49-F238E27FC236}">
                <a16:creationId xmlns:a16="http://schemas.microsoft.com/office/drawing/2014/main" id="{9BA9F79C-4763-6B44-B26C-2B94BC8D4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28335" y="2975909"/>
            <a:ext cx="6630560" cy="372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38C7516-C05F-1C4D-A9FD-B7D291EEEE12}"/>
              </a:ext>
            </a:extLst>
          </p:cNvPr>
          <p:cNvGrpSpPr/>
          <p:nvPr/>
        </p:nvGrpSpPr>
        <p:grpSpPr>
          <a:xfrm>
            <a:off x="457200" y="14785"/>
            <a:ext cx="5181600" cy="3058663"/>
            <a:chOff x="3886200" y="370337"/>
            <a:chExt cx="5181600" cy="3058663"/>
          </a:xfrm>
        </p:grpSpPr>
        <p:pic>
          <p:nvPicPr>
            <p:cNvPr id="3" name="Picture 2" descr="A collage of a person&#10;&#10;Description automatically generated with low confidence">
              <a:extLst>
                <a:ext uri="{FF2B5EF4-FFF2-40B4-BE49-F238E27FC236}">
                  <a16:creationId xmlns:a16="http://schemas.microsoft.com/office/drawing/2014/main" id="{8393F874-4667-FA4D-93D7-786684E281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19266" y="370337"/>
              <a:ext cx="4893860" cy="3058663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23362CD-745B-8848-99DE-0F10FC410276}"/>
                </a:ext>
              </a:extLst>
            </p:cNvPr>
            <p:cNvSpPr/>
            <p:nvPr/>
          </p:nvSpPr>
          <p:spPr>
            <a:xfrm>
              <a:off x="3886200" y="685800"/>
              <a:ext cx="5181600" cy="251460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T"/>
            </a:p>
          </p:txBody>
        </p:sp>
      </p:grpSp>
    </p:spTree>
    <p:extLst>
      <p:ext uri="{BB962C8B-B14F-4D97-AF65-F5344CB8AC3E}">
        <p14:creationId xmlns:p14="http://schemas.microsoft.com/office/powerpoint/2010/main" val="40676629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12" descr="C:\Users\Monte Cyr\Documents\Discipleship\MAR Region stuff\Mesoamerica Reg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44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Oval 5"/>
          <p:cNvSpPr>
            <a:spLocks noChangeArrowheads="1"/>
          </p:cNvSpPr>
          <p:nvPr/>
        </p:nvSpPr>
        <p:spPr bwMode="auto">
          <a:xfrm>
            <a:off x="4114800" y="2362203"/>
            <a:ext cx="1828800" cy="112712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1828800" y="2514603"/>
            <a:ext cx="2209800" cy="830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800">
                <a:solidFill>
                  <a:srgbClr val="FF0000"/>
                </a:solidFill>
                <a:latin typeface="Arial Black" pitchFamily="34" charset="0"/>
              </a:rPr>
              <a:t>CUBA</a:t>
            </a:r>
          </a:p>
        </p:txBody>
      </p:sp>
      <p:sp>
        <p:nvSpPr>
          <p:cNvPr id="154629" name="Text Box 15"/>
          <p:cNvSpPr txBox="1">
            <a:spLocks noChangeArrowheads="1"/>
          </p:cNvSpPr>
          <p:nvPr/>
        </p:nvSpPr>
        <p:spPr bwMode="auto">
          <a:xfrm>
            <a:off x="4038600" y="1905001"/>
            <a:ext cx="1828800" cy="36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FLORIDA</a:t>
            </a:r>
          </a:p>
        </p:txBody>
      </p:sp>
      <p:sp>
        <p:nvSpPr>
          <p:cNvPr id="154630" name="Text Box 16"/>
          <p:cNvSpPr txBox="1">
            <a:spLocks noChangeArrowheads="1"/>
          </p:cNvSpPr>
          <p:nvPr/>
        </p:nvSpPr>
        <p:spPr bwMode="auto">
          <a:xfrm>
            <a:off x="5867400" y="5440365"/>
            <a:ext cx="1905000" cy="646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SOUTH AMERICA</a:t>
            </a:r>
          </a:p>
        </p:txBody>
      </p:sp>
      <p:sp>
        <p:nvSpPr>
          <p:cNvPr id="154631" name="Text Box 17"/>
          <p:cNvSpPr txBox="1">
            <a:spLocks noChangeArrowheads="1"/>
          </p:cNvSpPr>
          <p:nvPr/>
        </p:nvSpPr>
        <p:spPr bwMode="auto">
          <a:xfrm>
            <a:off x="876300" y="2133603"/>
            <a:ext cx="1905000" cy="36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MEXICO</a:t>
            </a:r>
          </a:p>
        </p:txBody>
      </p:sp>
    </p:spTree>
    <p:extLst>
      <p:ext uri="{BB962C8B-B14F-4D97-AF65-F5344CB8AC3E}">
        <p14:creationId xmlns:p14="http://schemas.microsoft.com/office/powerpoint/2010/main" val="30068274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5" grpId="0" animBg="1"/>
      <p:bldP spid="56328" grpId="0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D71C2B-79D0-8446-99A4-D3CFC90E5B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62400" y="36313"/>
            <a:ext cx="5003929" cy="36774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802688-D686-5D43-B067-2844F3BC956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62400" y="3907037"/>
            <a:ext cx="5181599" cy="2914649"/>
          </a:xfrm>
          <a:prstGeom prst="rect">
            <a:avLst/>
          </a:prstGeom>
        </p:spPr>
      </p:pic>
      <p:pic>
        <p:nvPicPr>
          <p:cNvPr id="4" name="Picture 3" descr="A person standing behind a podium&#10;&#10;Description automatically generated with medium confidence">
            <a:extLst>
              <a:ext uri="{FF2B5EF4-FFF2-40B4-BE49-F238E27FC236}">
                <a16:creationId xmlns:a16="http://schemas.microsoft.com/office/drawing/2014/main" id="{BADFFC1D-B1BC-304E-9A74-334B90CA248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19200"/>
            <a:ext cx="3525077" cy="470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142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uatemala News and Newspapers">
            <a:extLst>
              <a:ext uri="{FF2B5EF4-FFF2-40B4-BE49-F238E27FC236}">
                <a16:creationId xmlns:a16="http://schemas.microsoft.com/office/drawing/2014/main" id="{EBA31E69-5728-9149-B79D-08F53018AC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675" y="38100"/>
            <a:ext cx="90011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5">
            <a:extLst>
              <a:ext uri="{FF2B5EF4-FFF2-40B4-BE49-F238E27FC236}">
                <a16:creationId xmlns:a16="http://schemas.microsoft.com/office/drawing/2014/main" id="{81285EC9-95F9-244A-9898-6E471BF16C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152399"/>
            <a:ext cx="4343400" cy="166919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8D139FE4-82BD-CE4A-BC87-FFED5BF3B2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4050" y="636720"/>
            <a:ext cx="2209800" cy="52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FF0000"/>
                </a:solidFill>
                <a:latin typeface="Arial Black" pitchFamily="34" charset="0"/>
              </a:rPr>
              <a:t>HOLGUIN</a:t>
            </a:r>
          </a:p>
        </p:txBody>
      </p:sp>
      <p:sp>
        <p:nvSpPr>
          <p:cNvPr id="5" name="5-Point Star 4">
            <a:extLst>
              <a:ext uri="{FF2B5EF4-FFF2-40B4-BE49-F238E27FC236}">
                <a16:creationId xmlns:a16="http://schemas.microsoft.com/office/drawing/2014/main" id="{077E8C4B-A66D-4042-9707-2AF287816741}"/>
              </a:ext>
            </a:extLst>
          </p:cNvPr>
          <p:cNvSpPr/>
          <p:nvPr/>
        </p:nvSpPr>
        <p:spPr>
          <a:xfrm>
            <a:off x="6248960" y="1135795"/>
            <a:ext cx="304800" cy="312005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T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41F53E0-4B03-924C-BF71-BB692A68066C}"/>
              </a:ext>
            </a:extLst>
          </p:cNvPr>
          <p:cNvCxnSpPr>
            <a:cxnSpLocks/>
          </p:cNvCxnSpPr>
          <p:nvPr/>
        </p:nvCxnSpPr>
        <p:spPr>
          <a:xfrm>
            <a:off x="4276725" y="762001"/>
            <a:ext cx="1400175" cy="5234109"/>
          </a:xfrm>
          <a:prstGeom prst="straightConnector1">
            <a:avLst/>
          </a:prstGeom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F99DE54-3497-3643-B6A1-4D439CD6BBFD}"/>
              </a:ext>
            </a:extLst>
          </p:cNvPr>
          <p:cNvCxnSpPr>
            <a:cxnSpLocks/>
          </p:cNvCxnSpPr>
          <p:nvPr/>
        </p:nvCxnSpPr>
        <p:spPr>
          <a:xfrm flipH="1" flipV="1">
            <a:off x="428905" y="2590800"/>
            <a:ext cx="5247995" cy="3405310"/>
          </a:xfrm>
          <a:prstGeom prst="straightConnector1">
            <a:avLst/>
          </a:prstGeom>
          <a:ln w="5715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8FA8C76-753C-BE43-BFCA-45CE2AB280CD}"/>
              </a:ext>
            </a:extLst>
          </p:cNvPr>
          <p:cNvCxnSpPr>
            <a:cxnSpLocks/>
          </p:cNvCxnSpPr>
          <p:nvPr/>
        </p:nvCxnSpPr>
        <p:spPr>
          <a:xfrm>
            <a:off x="428905" y="2590800"/>
            <a:ext cx="409295" cy="838200"/>
          </a:xfrm>
          <a:prstGeom prst="straightConnector1">
            <a:avLst/>
          </a:prstGeom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C08C13C-CF84-3747-BE55-E898C471CB39}"/>
              </a:ext>
            </a:extLst>
          </p:cNvPr>
          <p:cNvCxnSpPr>
            <a:cxnSpLocks/>
          </p:cNvCxnSpPr>
          <p:nvPr/>
        </p:nvCxnSpPr>
        <p:spPr>
          <a:xfrm>
            <a:off x="838200" y="3429000"/>
            <a:ext cx="228600" cy="38100"/>
          </a:xfrm>
          <a:prstGeom prst="straightConnector1">
            <a:avLst/>
          </a:prstGeom>
          <a:ln w="57150" cap="flat" cmpd="sng" algn="ctr">
            <a:solidFill>
              <a:srgbClr val="FF33CC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3BC4875-6706-6F4E-9F72-DC9F3836777B}"/>
              </a:ext>
            </a:extLst>
          </p:cNvPr>
          <p:cNvCxnSpPr>
            <a:cxnSpLocks/>
          </p:cNvCxnSpPr>
          <p:nvPr/>
        </p:nvCxnSpPr>
        <p:spPr>
          <a:xfrm flipH="1" flipV="1">
            <a:off x="4276725" y="762001"/>
            <a:ext cx="2124635" cy="685799"/>
          </a:xfrm>
          <a:prstGeom prst="straightConnector1">
            <a:avLst/>
          </a:prstGeom>
          <a:ln w="57150" cap="flat" cmpd="sng" algn="ctr">
            <a:solidFill>
              <a:srgbClr val="7030A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2" name="Text Box 8">
            <a:extLst>
              <a:ext uri="{FF2B5EF4-FFF2-40B4-BE49-F238E27FC236}">
                <a16:creationId xmlns:a16="http://schemas.microsoft.com/office/drawing/2014/main" id="{FE9FEC42-5B23-004D-A8CD-06F773AA32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" y="1756203"/>
            <a:ext cx="3067050" cy="52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FF0000"/>
                </a:solidFill>
                <a:latin typeface="Arial Black" pitchFamily="34" charset="0"/>
              </a:rPr>
              <a:t>MEXICO CITY</a:t>
            </a:r>
          </a:p>
        </p:txBody>
      </p:sp>
    </p:spTree>
    <p:extLst>
      <p:ext uri="{BB962C8B-B14F-4D97-AF65-F5344CB8AC3E}">
        <p14:creationId xmlns:p14="http://schemas.microsoft.com/office/powerpoint/2010/main" val="706857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5" grpId="0" animBg="1"/>
      <p:bldP spid="32" grpId="1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in a cage&#10;&#10;Description automatically generated">
            <a:extLst>
              <a:ext uri="{FF2B5EF4-FFF2-40B4-BE49-F238E27FC236}">
                <a16:creationId xmlns:a16="http://schemas.microsoft.com/office/drawing/2014/main" id="{9861DF95-251A-9E4E-81FF-2E2D74AE19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9143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77568002"/>
      </p:ext>
    </p:extLst>
  </p:cSld>
  <p:clrMapOvr>
    <a:masterClrMapping/>
  </p:clrMapOvr>
  <p:transition>
    <p:fade/>
  </p:transition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in a cage&#10;&#10;Description automatically generated">
            <a:extLst>
              <a:ext uri="{FF2B5EF4-FFF2-40B4-BE49-F238E27FC236}">
                <a16:creationId xmlns:a16="http://schemas.microsoft.com/office/drawing/2014/main" id="{8FED9DB0-82E5-FE44-970D-D8A223B7B5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309371"/>
      </p:ext>
    </p:extLst>
  </p:cSld>
  <p:clrMapOvr>
    <a:masterClrMapping/>
  </p:clrMapOvr>
  <p:transition>
    <p:fade/>
  </p:transition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person, person, person, looking&#10;&#10;Description automatically generated">
            <a:extLst>
              <a:ext uri="{FF2B5EF4-FFF2-40B4-BE49-F238E27FC236}">
                <a16:creationId xmlns:a16="http://schemas.microsoft.com/office/drawing/2014/main" id="{23517798-F35E-8448-9AD0-BFD6B0BA43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32599007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C:\Users\monte\Pictures\MAR photos\Antigua\antigua-480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792728"/>
      </p:ext>
    </p:extLst>
  </p:cSld>
  <p:clrMapOvr>
    <a:masterClrMapping/>
  </p:clrMapOvr>
  <p:transition advClick="0" advTm="1000">
    <p:fade/>
  </p:transition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12" descr="C:\Users\Monte Cyr\Documents\Discipleship\MAR Region stuff\Mesoamerica Reg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44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Oval 5"/>
          <p:cNvSpPr>
            <a:spLocks noChangeArrowheads="1"/>
          </p:cNvSpPr>
          <p:nvPr/>
        </p:nvSpPr>
        <p:spPr bwMode="auto">
          <a:xfrm>
            <a:off x="4114800" y="2362203"/>
            <a:ext cx="1828800" cy="112712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1828800" y="2514603"/>
            <a:ext cx="2209800" cy="830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800">
                <a:solidFill>
                  <a:srgbClr val="FF0000"/>
                </a:solidFill>
                <a:latin typeface="Arial Black" pitchFamily="34" charset="0"/>
              </a:rPr>
              <a:t>CUBA</a:t>
            </a:r>
          </a:p>
        </p:txBody>
      </p:sp>
      <p:sp>
        <p:nvSpPr>
          <p:cNvPr id="154629" name="Text Box 15"/>
          <p:cNvSpPr txBox="1">
            <a:spLocks noChangeArrowheads="1"/>
          </p:cNvSpPr>
          <p:nvPr/>
        </p:nvSpPr>
        <p:spPr bwMode="auto">
          <a:xfrm>
            <a:off x="4038600" y="1905001"/>
            <a:ext cx="1828800" cy="36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FLORIDA</a:t>
            </a:r>
          </a:p>
        </p:txBody>
      </p:sp>
      <p:sp>
        <p:nvSpPr>
          <p:cNvPr id="154630" name="Text Box 16"/>
          <p:cNvSpPr txBox="1">
            <a:spLocks noChangeArrowheads="1"/>
          </p:cNvSpPr>
          <p:nvPr/>
        </p:nvSpPr>
        <p:spPr bwMode="auto">
          <a:xfrm>
            <a:off x="5867400" y="5440365"/>
            <a:ext cx="1905000" cy="646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SOUTH AMERICA</a:t>
            </a:r>
          </a:p>
        </p:txBody>
      </p:sp>
      <p:sp>
        <p:nvSpPr>
          <p:cNvPr id="154631" name="Text Box 17"/>
          <p:cNvSpPr txBox="1">
            <a:spLocks noChangeArrowheads="1"/>
          </p:cNvSpPr>
          <p:nvPr/>
        </p:nvSpPr>
        <p:spPr bwMode="auto">
          <a:xfrm>
            <a:off x="876300" y="2133603"/>
            <a:ext cx="1905000" cy="36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MEXICO</a:t>
            </a:r>
          </a:p>
        </p:txBody>
      </p:sp>
    </p:spTree>
    <p:extLst>
      <p:ext uri="{BB962C8B-B14F-4D97-AF65-F5344CB8AC3E}">
        <p14:creationId xmlns:p14="http://schemas.microsoft.com/office/powerpoint/2010/main" val="965031665"/>
      </p:ext>
    </p:extLst>
  </p:cSld>
  <p:clrMapOvr>
    <a:masterClrMapping/>
  </p:clrMapOvr>
  <p:transition>
    <p:fade/>
  </p:transition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Picture 2" descr="C:\Users\monte\Documents\unsorted photos\Family 2012\Cuba - Downtown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3601" y="152401"/>
            <a:ext cx="5549900" cy="323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 descr="Havana: Crumbling city gives hints at vibrant past | Travel | stltoday.com">
            <a:extLst>
              <a:ext uri="{FF2B5EF4-FFF2-40B4-BE49-F238E27FC236}">
                <a16:creationId xmlns:a16="http://schemas.microsoft.com/office/drawing/2014/main" id="{1C95EC82-72F9-3D41-AE7C-1235A305F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" y="3543791"/>
            <a:ext cx="5295900" cy="331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5511303"/>
      </p:ext>
    </p:extLst>
  </p:cSld>
  <p:clrMapOvr>
    <a:masterClrMapping/>
  </p:clrMapOvr>
  <p:transition>
    <p:fade/>
  </p:transition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 descr="C:\Users\monte\Documents\unsorted photos\Family 2012\Cuba cars (2)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24539" y="304800"/>
            <a:ext cx="3098800" cy="279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DSC08620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81400" y="4495803"/>
            <a:ext cx="4946651" cy="227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339" y="122238"/>
            <a:ext cx="4419600" cy="1962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A car parked in front of a building&#10;&#10;Description automatically generated">
            <a:extLst>
              <a:ext uri="{FF2B5EF4-FFF2-40B4-BE49-F238E27FC236}">
                <a16:creationId xmlns:a16="http://schemas.microsoft.com/office/drawing/2014/main" id="{1A1A81F5-5C46-D240-9138-B698380C1C2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8585" y="2274888"/>
            <a:ext cx="4729287" cy="196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7229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ky, outdoor, person, people&#10;&#10;Description automatically generated">
            <a:extLst>
              <a:ext uri="{FF2B5EF4-FFF2-40B4-BE49-F238E27FC236}">
                <a16:creationId xmlns:a16="http://schemas.microsoft.com/office/drawing/2014/main" id="{56686F77-FD17-424E-ADBA-E20EA7A1FFE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9143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34307840"/>
      </p:ext>
    </p:extLst>
  </p:cSld>
  <p:clrMapOvr>
    <a:masterClrMapping/>
  </p:clrMapOvr>
  <p:transition>
    <p:fade/>
  </p:transition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2" descr="C:\Users\monte\Pictures\Discipleship Ministries\Discipleship 2011\Asamblea Cuba 2011\Imagen 045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3232580"/>
      </p:ext>
    </p:extLst>
  </p:cSld>
  <p:clrMapOvr>
    <a:masterClrMapping/>
  </p:clrMapOvr>
  <p:transition>
    <p:fade/>
  </p:transition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Users\monte\Pictures\Discipleship Ministries\Discipleship 2011\Asamblea Cuba 2011\Imagen 203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46780" y="380999"/>
            <a:ext cx="3411420" cy="6346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May be an image of 1 person">
            <a:extLst>
              <a:ext uri="{FF2B5EF4-FFF2-40B4-BE49-F238E27FC236}">
                <a16:creationId xmlns:a16="http://schemas.microsoft.com/office/drawing/2014/main" id="{BA8C85DE-E587-5644-B1F9-9285786E24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9581" y="381000"/>
            <a:ext cx="3411419" cy="634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8982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1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70" name="Picture 2" descr="C:\Users\Monte\Documents\unsorted photos\NYI\Cuba\Youth In Mission\Cuba Youth in Mission Santa Fe 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89" y="0"/>
            <a:ext cx="3783012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2755" name="Picture 3" descr="C:\Users\Monte\Documents\unsorted photos\NYI\Cuba\Youth In Mission\Cuba Youth in Mission Santa Fe 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4565" y="3565528"/>
            <a:ext cx="4395787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C:\Users\Monte\Documents\unsorted photos\NYI\Cuba\Youth In Mission\Cuba Youth in Mission Santa Fe 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98925" y="0"/>
            <a:ext cx="5045075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C:\Users\Monte\Documents\unsorted photos\NYI\Cuba\Youth In Mission\Cuba Youth in Mission Santa Fe 1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" y="3565528"/>
            <a:ext cx="4549775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39635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2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2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12" descr="C:\Users\Monte Cyr\Documents\Discipleship\MAR Region stuff\Mesoamerica Reg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44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Oval 5"/>
          <p:cNvSpPr>
            <a:spLocks noChangeArrowheads="1"/>
          </p:cNvSpPr>
          <p:nvPr/>
        </p:nvSpPr>
        <p:spPr bwMode="auto">
          <a:xfrm>
            <a:off x="3124200" y="3570631"/>
            <a:ext cx="914400" cy="112712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1114839" y="2887854"/>
            <a:ext cx="3810000" cy="646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dirty="0">
                <a:solidFill>
                  <a:srgbClr val="FF0000"/>
                </a:solidFill>
                <a:latin typeface="Arial Black" pitchFamily="34" charset="0"/>
              </a:rPr>
              <a:t>GUATEMALA</a:t>
            </a:r>
          </a:p>
        </p:txBody>
      </p:sp>
      <p:sp>
        <p:nvSpPr>
          <p:cNvPr id="154631" name="Text Box 17"/>
          <p:cNvSpPr txBox="1">
            <a:spLocks noChangeArrowheads="1"/>
          </p:cNvSpPr>
          <p:nvPr/>
        </p:nvSpPr>
        <p:spPr bwMode="auto">
          <a:xfrm>
            <a:off x="876300" y="2133603"/>
            <a:ext cx="1905000" cy="36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MEXICO</a:t>
            </a:r>
          </a:p>
        </p:txBody>
      </p:sp>
    </p:spTree>
    <p:extLst>
      <p:ext uri="{BB962C8B-B14F-4D97-AF65-F5344CB8AC3E}">
        <p14:creationId xmlns:p14="http://schemas.microsoft.com/office/powerpoint/2010/main" val="3468205153"/>
      </p:ext>
    </p:extLst>
  </p:cSld>
  <p:clrMapOvr>
    <a:masterClrMapping/>
  </p:clrMapOvr>
  <p:transition>
    <p:fade/>
  </p:transition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7346DE-A4A1-C544-A5F7-C01F1A7CD90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28750"/>
            <a:ext cx="91440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523968"/>
      </p:ext>
    </p:extLst>
  </p:cSld>
  <p:clrMapOvr>
    <a:masterClrMapping/>
  </p:clrMapOvr>
  <p:transition>
    <p:fade/>
  </p:transition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9237BF0-B370-FB44-856B-BAA64B5495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439367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C:\Users\monte\Pictures\MAR photos\Bahamas\map-cat-island-bahamas-turquoise-waters-500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381000" y="457201"/>
            <a:ext cx="2667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>
                <a:solidFill>
                  <a:schemeClr val="bg1"/>
                </a:solidFill>
              </a:rPr>
              <a:t>Bahamas</a:t>
            </a:r>
          </a:p>
        </p:txBody>
      </p:sp>
    </p:spTree>
    <p:extLst>
      <p:ext uri="{BB962C8B-B14F-4D97-AF65-F5344CB8AC3E}">
        <p14:creationId xmlns:p14="http://schemas.microsoft.com/office/powerpoint/2010/main" val="615476667"/>
      </p:ext>
    </p:extLst>
  </p:cSld>
  <p:clrMapOvr>
    <a:masterClrMapping/>
  </p:clrMapOvr>
  <p:transition advClick="0" advTm="1000">
    <p:fade/>
  </p:transition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E2375F-F006-4F4A-A59D-F7F5DA530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0659"/>
            <a:ext cx="9076624" cy="606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82407"/>
      </p:ext>
    </p:extLst>
  </p:cSld>
  <p:clrMapOvr>
    <a:masterClrMapping/>
  </p:clrMapOvr>
  <p:transition>
    <p:fade/>
  </p:transition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verty and Education in Guatemala | smduarte's blog">
            <a:extLst>
              <a:ext uri="{FF2B5EF4-FFF2-40B4-BE49-F238E27FC236}">
                <a16:creationId xmlns:a16="http://schemas.microsoft.com/office/drawing/2014/main" id="{29D91AFD-EC89-1145-A69E-D5BE8B0F9F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915223778"/>
      </p:ext>
    </p:extLst>
  </p:cSld>
  <p:clrMapOvr>
    <a:masterClrMapping/>
  </p:clrMapOvr>
  <p:transition>
    <p:fade/>
  </p:transition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house that is parked on the side of a building&#10;&#10;Description automatically generated">
            <a:extLst>
              <a:ext uri="{FF2B5EF4-FFF2-40B4-BE49-F238E27FC236}">
                <a16:creationId xmlns:a16="http://schemas.microsoft.com/office/drawing/2014/main" id="{B5424BB1-4794-794B-9EF3-119664C827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95600"/>
            <a:ext cx="9144000" cy="3962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E2A9A1-CAEF-D348-B080-37D373B409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77000" y="16042"/>
            <a:ext cx="2667000" cy="276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8487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F4894EAF-64B3-CD46-AC68-6D8F2577AC5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9143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66953371"/>
      </p:ext>
    </p:extLst>
  </p:cSld>
  <p:clrMapOvr>
    <a:masterClrMapping/>
  </p:clrMapOvr>
  <p:transition>
    <p:fade/>
  </p:transition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5F86599-F880-2143-933D-C27EEDBAF5B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5" y="0"/>
            <a:ext cx="4578893" cy="3328782"/>
          </a:xfrm>
          <a:prstGeom prst="rect">
            <a:avLst/>
          </a:prstGeom>
        </p:spPr>
      </p:pic>
      <p:pic>
        <p:nvPicPr>
          <p:cNvPr id="8" name="Picture 7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85A616E3-C072-3143-A2DD-C5367DB181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1000" y="3328782"/>
            <a:ext cx="4819650" cy="351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937032"/>
      </p:ext>
    </p:extLst>
  </p:cSld>
  <p:clrMapOvr>
    <a:masterClrMapping/>
  </p:clrMapOvr>
  <p:transition>
    <p:fade/>
  </p:transition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itting at a table with a bowl of food&#10;&#10;Description automatically generated">
            <a:extLst>
              <a:ext uri="{FF2B5EF4-FFF2-40B4-BE49-F238E27FC236}">
                <a16:creationId xmlns:a16="http://schemas.microsoft.com/office/drawing/2014/main" id="{FDA71294-8C69-7344-9C51-8A2CFE7BA6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6200" y="0"/>
            <a:ext cx="93498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734203"/>
      </p:ext>
    </p:extLst>
  </p:cSld>
  <p:clrMapOvr>
    <a:masterClrMapping/>
  </p:clrMapOvr>
  <p:transition>
    <p:fade/>
  </p:transition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593410-5BE3-FB4F-9A95-5F3839ECC3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0200" y="0"/>
            <a:ext cx="6019800" cy="685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06789"/>
      </p:ext>
    </p:extLst>
  </p:cSld>
  <p:clrMapOvr>
    <a:masterClrMapping/>
  </p:clrMapOvr>
  <p:transition>
    <p:fade/>
  </p:transition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E0E3F217-99D5-4A41-904C-A7CCC040D5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2399" y="-88053"/>
            <a:ext cx="9330518" cy="6946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539313"/>
      </p:ext>
    </p:extLst>
  </p:cSld>
  <p:clrMapOvr>
    <a:masterClrMapping/>
  </p:clrMapOvr>
  <p:transition>
    <p:fade/>
  </p:transition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57251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3593743"/>
      </p:ext>
    </p:extLst>
  </p:cSld>
  <p:clrMapOvr>
    <a:masterClrMapping/>
  </p:clrMapOvr>
  <p:transition>
    <p:fade/>
  </p:transition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 descr="http://www.nph.com/vcmedia/2401/24016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6603" y="3733800"/>
            <a:ext cx="2591331" cy="2711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15" name="Picture 8" descr="http://www.nph.com/vcmedia/2401/240169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1" y="343756"/>
            <a:ext cx="2971800" cy="295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10" descr="http://www.nph.com/vcmedia/2401/240168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5400" y="343757"/>
            <a:ext cx="2800520" cy="2875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Picture 11" descr="C:\Users\monte\Desktop\resize_thum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152" y="3733803"/>
            <a:ext cx="2797651" cy="2797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7914" y="3733800"/>
            <a:ext cx="2737273" cy="271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102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monte\Pictures\MAR photos\Bahamas\012-Bahamas-Reef-Shar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5098317"/>
      </p:ext>
    </p:extLst>
  </p:cSld>
  <p:clrMapOvr>
    <a:masterClrMapping/>
  </p:clrMapOvr>
  <p:transition advClick="0" advTm="1000">
    <p:fade/>
  </p:transition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9144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89844"/>
      </p:ext>
    </p:extLst>
  </p:cSld>
  <p:clrMapOvr>
    <a:masterClrMapping/>
  </p:clrMapOvr>
  <p:transition>
    <p:fade/>
  </p:transition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15098"/>
            <a:ext cx="9067800" cy="659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028688"/>
      </p:ext>
    </p:extLst>
  </p:cSld>
  <p:clrMapOvr>
    <a:masterClrMapping/>
  </p:clrMapOvr>
  <p:transition>
    <p:fade/>
  </p:transition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person&#10;&#10;Description automatically generated">
            <a:extLst>
              <a:ext uri="{FF2B5EF4-FFF2-40B4-BE49-F238E27FC236}">
                <a16:creationId xmlns:a16="http://schemas.microsoft.com/office/drawing/2014/main" id="{1719495E-0AC5-E947-9929-40E976AECC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6200" y="152400"/>
            <a:ext cx="89408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017347"/>
      </p:ext>
    </p:extLst>
  </p:cSld>
  <p:clrMapOvr>
    <a:masterClrMapping/>
  </p:clrMapOvr>
  <p:transition>
    <p:fade/>
  </p:transition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37744649"/>
      </p:ext>
    </p:extLst>
  </p:cSld>
  <p:clrMapOvr>
    <a:masterClrMapping/>
  </p:clrMapOvr>
  <p:transition>
    <p:fade/>
  </p:transition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9143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51221612"/>
      </p:ext>
    </p:extLst>
  </p:cSld>
  <p:clrMapOvr>
    <a:masterClrMapping/>
  </p:clrMapOvr>
  <p:transition>
    <p:fade/>
  </p:transition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20" y="10"/>
            <a:ext cx="9143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38555148"/>
      </p:ext>
    </p:extLst>
  </p:cSld>
  <p:clrMapOvr>
    <a:masterClrMapping/>
  </p:clrMapOvr>
  <p:transition>
    <p:fade/>
  </p:transition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9143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40892776"/>
      </p:ext>
    </p:extLst>
  </p:cSld>
  <p:clrMapOvr>
    <a:masterClrMapping/>
  </p:clrMapOvr>
  <p:transition>
    <p:fade/>
  </p:transition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jumping in front of a crowd&#10;&#10;Description automatically generated">
            <a:extLst>
              <a:ext uri="{FF2B5EF4-FFF2-40B4-BE49-F238E27FC236}">
                <a16:creationId xmlns:a16="http://schemas.microsoft.com/office/drawing/2014/main" id="{05D20AFD-CFB8-C74E-AD0D-A19A356AAC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18600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141594"/>
      </p:ext>
    </p:extLst>
  </p:cSld>
  <p:clrMapOvr>
    <a:masterClrMapping/>
  </p:clrMapOvr>
  <p:transition>
    <p:fade/>
  </p:transition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4A4A5E-CEF4-644C-B612-0892F98A4F8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066800"/>
            <a:ext cx="9144001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440527"/>
      </p:ext>
    </p:extLst>
  </p:cSld>
  <p:clrMapOvr>
    <a:masterClrMapping/>
  </p:clrMapOvr>
  <p:transition>
    <p:fade/>
  </p:transition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513" y="447261"/>
            <a:ext cx="5290173" cy="2971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5600" y="3048000"/>
            <a:ext cx="6096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9289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monte\Pictures\MAR photos\Bahamas\nassau-paradise-island-baham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368050"/>
      </p:ext>
    </p:extLst>
  </p:cSld>
  <p:clrMapOvr>
    <a:masterClrMapping/>
  </p:clrMapOvr>
  <p:transition advClick="0" advTm="1000">
    <p:fade/>
  </p:transition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9143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82260345"/>
      </p:ext>
    </p:extLst>
  </p:cSld>
  <p:clrMapOvr>
    <a:masterClrMapping/>
  </p:clrMapOvr>
  <p:transition>
    <p:fade/>
  </p:transition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people that are standing in the grass&#10;&#10;Description automatically generated">
            <a:extLst>
              <a:ext uri="{FF2B5EF4-FFF2-40B4-BE49-F238E27FC236}">
                <a16:creationId xmlns:a16="http://schemas.microsoft.com/office/drawing/2014/main" id="{B9721485-E626-7349-A66D-9AB21F3F90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735" y="0"/>
            <a:ext cx="91694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396991"/>
      </p:ext>
    </p:extLst>
  </p:cSld>
  <p:clrMapOvr>
    <a:masterClrMapping/>
  </p:clrMapOvr>
  <p:transition>
    <p:fade/>
  </p:transition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74CA5892-C256-8144-8759-8D858CC13B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67000" y="60960"/>
            <a:ext cx="4267200" cy="682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917747"/>
      </p:ext>
    </p:extLst>
  </p:cSld>
  <p:clrMapOvr>
    <a:masterClrMapping/>
  </p:clrMapOvr>
  <p:transition>
    <p:fade/>
  </p:transition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playing a game of frisbee&#10;&#10;Description automatically generated">
            <a:extLst>
              <a:ext uri="{FF2B5EF4-FFF2-40B4-BE49-F238E27FC236}">
                <a16:creationId xmlns:a16="http://schemas.microsoft.com/office/drawing/2014/main" id="{DBC35DEE-D349-0343-BC0B-BC7194B4B7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246382"/>
      </p:ext>
    </p:extLst>
  </p:cSld>
  <p:clrMapOvr>
    <a:masterClrMapping/>
  </p:clrMapOvr>
  <p:transition>
    <p:fade/>
  </p:transition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9E9E0EEC-DBD4-954A-AF72-7C535B7F30D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9143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39764134"/>
      </p:ext>
    </p:extLst>
  </p:cSld>
  <p:clrMapOvr>
    <a:masterClrMapping/>
  </p:clrMapOvr>
  <p:transition>
    <p:fade/>
  </p:transition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CAEE4066-5BDB-E446-BD93-0872E1EAD96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0"/>
          <a:stretch/>
        </p:blipFill>
        <p:spPr>
          <a:xfrm>
            <a:off x="0" y="76200"/>
            <a:ext cx="9144000" cy="739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166934"/>
      </p:ext>
    </p:extLst>
  </p:cSld>
  <p:clrMapOvr>
    <a:masterClrMapping/>
  </p:clrMapOvr>
  <p:transition>
    <p:fade/>
  </p:transition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holding a sign posing for the camera&#10;&#10;Description automatically generated">
            <a:extLst>
              <a:ext uri="{FF2B5EF4-FFF2-40B4-BE49-F238E27FC236}">
                <a16:creationId xmlns:a16="http://schemas.microsoft.com/office/drawing/2014/main" id="{A2969191-9D31-DF47-89FC-6F87273DD1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034706"/>
      </p:ext>
    </p:extLst>
  </p:cSld>
  <p:clrMapOvr>
    <a:masterClrMapping/>
  </p:clrMapOvr>
  <p:transition>
    <p:fade/>
  </p:transition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sitting around a baseball field&#10;&#10;Description automatically generated">
            <a:extLst>
              <a:ext uri="{FF2B5EF4-FFF2-40B4-BE49-F238E27FC236}">
                <a16:creationId xmlns:a16="http://schemas.microsoft.com/office/drawing/2014/main" id="{9BA489EB-FA93-1148-AA90-F75FBF384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047603"/>
      </p:ext>
    </p:extLst>
  </p:cSld>
  <p:clrMapOvr>
    <a:masterClrMapping/>
  </p:clrMapOvr>
  <p:transition>
    <p:fade/>
  </p:transition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0EB6507-A9F1-1E43-BBDB-75D06200AA3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67" y="152400"/>
            <a:ext cx="5715000" cy="3505200"/>
          </a:xfrm>
          <a:prstGeom prst="rect">
            <a:avLst/>
          </a:prstGeom>
        </p:spPr>
      </p:pic>
      <p:pic>
        <p:nvPicPr>
          <p:cNvPr id="3" name="Picture 8" descr="http://www.nph.com/vcmedia/2401/2401693.jpg">
            <a:extLst>
              <a:ext uri="{FF2B5EF4-FFF2-40B4-BE49-F238E27FC236}">
                <a16:creationId xmlns:a16="http://schemas.microsoft.com/office/drawing/2014/main" id="{9C29DE4F-45F0-A840-9EA5-666C97C73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2200" y="3886200"/>
            <a:ext cx="2743200" cy="2724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67255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FBF0E77-268A-854E-B4FE-BD4AFBEE545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06520"/>
            <a:ext cx="4386796" cy="33990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BF5B94-B4EC-E94E-A629-A30E2EF7EF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93432" y="0"/>
            <a:ext cx="4572000" cy="3124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3D1719B-09F7-7143-9A1E-1173394DD425}"/>
              </a:ext>
            </a:extLst>
          </p:cNvPr>
          <p:cNvSpPr txBox="1"/>
          <p:nvPr/>
        </p:nvSpPr>
        <p:spPr>
          <a:xfrm>
            <a:off x="475991" y="835918"/>
            <a:ext cx="40632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Volunteer Missionaries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84DB43E-CE81-0040-A412-D7A489403F2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93431" y="3313474"/>
            <a:ext cx="4539967" cy="339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3794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monte\Pictures\MAR photos\Bahamas\junkano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4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4244776"/>
      </p:ext>
    </p:extLst>
  </p:cSld>
  <p:clrMapOvr>
    <a:masterClrMapping/>
  </p:clrMapOvr>
  <p:transition advClick="0" advTm="1000">
    <p:fade/>
  </p:transition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151002" cy="35788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5445" y="3578867"/>
            <a:ext cx="5739956" cy="31267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0" y="792540"/>
            <a:ext cx="259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Leaders</a:t>
            </a:r>
          </a:p>
          <a:p>
            <a:r>
              <a:rPr lang="en-US" sz="4800" dirty="0">
                <a:solidFill>
                  <a:schemeClr val="bg1"/>
                </a:solidFill>
              </a:rPr>
              <a:t>Training</a:t>
            </a:r>
          </a:p>
        </p:txBody>
      </p:sp>
    </p:spTree>
    <p:extLst>
      <p:ext uri="{BB962C8B-B14F-4D97-AF65-F5344CB8AC3E}">
        <p14:creationId xmlns:p14="http://schemas.microsoft.com/office/powerpoint/2010/main" val="568014458"/>
      </p:ext>
    </p:extLst>
  </p:cSld>
  <p:clrMapOvr>
    <a:masterClrMapping/>
  </p:clrMapOvr>
  <p:transition>
    <p:fade/>
  </p:transition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1" y="152400"/>
            <a:ext cx="5813323" cy="3276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5000"/>
                    </a14:imgEffect>
                    <a14:imgEffect>
                      <a14:brightnessContrast bright="21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0" y="3657600"/>
            <a:ext cx="5181600" cy="291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184691"/>
      </p:ext>
    </p:extLst>
  </p:cSld>
  <p:clrMapOvr>
    <a:masterClrMapping/>
  </p:clrMapOvr>
  <p:transition>
    <p:fade/>
  </p:transition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267200" cy="3200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48200" y="152402"/>
            <a:ext cx="259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CUBA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9600" y="3314701"/>
            <a:ext cx="4724400" cy="3543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0" y="5646005"/>
            <a:ext cx="297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MEXICO</a:t>
            </a:r>
          </a:p>
        </p:txBody>
      </p:sp>
    </p:spTree>
    <p:extLst>
      <p:ext uri="{BB962C8B-B14F-4D97-AF65-F5344CB8AC3E}">
        <p14:creationId xmlns:p14="http://schemas.microsoft.com/office/powerpoint/2010/main" val="689159387"/>
      </p:ext>
    </p:extLst>
  </p:cSld>
  <p:clrMapOvr>
    <a:masterClrMapping/>
  </p:clrMapOvr>
  <p:transition>
    <p:fade/>
  </p:transition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90600"/>
            <a:ext cx="9144000" cy="4876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86000" y="25401"/>
            <a:ext cx="487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solidFill>
                  <a:schemeClr val="bg1"/>
                </a:solidFill>
              </a:rPr>
              <a:t>PANAMA VBS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655216"/>
      </p:ext>
    </p:extLst>
  </p:cSld>
  <p:clrMapOvr>
    <a:masterClrMapping/>
  </p:clrMapOvr>
  <p:transition>
    <p:fade/>
  </p:transition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28701"/>
            <a:ext cx="9144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9905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solidFill>
                  <a:schemeClr val="bg1"/>
                </a:solidFill>
              </a:rPr>
              <a:t>GUATEMALA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757751"/>
      </p:ext>
    </p:extLst>
  </p:cSld>
  <p:clrMapOvr>
    <a:masterClrMapping/>
  </p:clrMapOvr>
  <p:transition>
    <p:fade/>
  </p:transition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32902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581400"/>
            <a:ext cx="9144000" cy="3276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24400" y="6014304"/>
            <a:ext cx="45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solidFill>
                  <a:schemeClr val="bg1"/>
                </a:solidFill>
              </a:rPr>
              <a:t>EL SALVADOR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319825"/>
      </p:ext>
    </p:extLst>
  </p:cSld>
  <p:clrMapOvr>
    <a:masterClrMapping/>
  </p:clrMapOvr>
  <p:transition>
    <p:fade/>
  </p:transition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67000" y="33529"/>
            <a:ext cx="6449568" cy="33725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" y="3515680"/>
            <a:ext cx="5029200" cy="33423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10200" y="4495803"/>
            <a:ext cx="403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solidFill>
                  <a:schemeClr val="bg1"/>
                </a:solidFill>
              </a:rPr>
              <a:t>HONDURAS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722236"/>
      </p:ext>
    </p:extLst>
  </p:cSld>
  <p:clrMapOvr>
    <a:masterClrMapping/>
  </p:clrMapOvr>
  <p:transition>
    <p:fade/>
  </p:transition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monte\Documents\unsorted photos\Discipleship 2012\Don de amor\306939_392889407418798_879800186_n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1600"/>
            <a:ext cx="2374702" cy="3166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1795" name="Picture 3" descr="C:\Users\monte\Documents\unsorted photos\Discipleship 2012\Don de amor\487128_392893234085082_1112529574_n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69138" y="3962400"/>
            <a:ext cx="1846263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 descr="C:\Users\monte\Documents\unsorted photos\Discipleship 2012\Don de amor\532996_392892454085160_565091754_n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328" y="3979863"/>
            <a:ext cx="3292475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 descr="C:\Users\monte\Documents\unsorted photos\Discipleship 2012\Don de amor\534416_392891064085299_466571337_n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4600" y="101601"/>
            <a:ext cx="2262661" cy="317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6" descr="C:\Users\monte\Documents\unsorted photos\Discipleship 2012\Don de amor\576942_392890470752025_285618060_n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7600" y="4025900"/>
            <a:ext cx="3124200" cy="270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57863" y="685800"/>
            <a:ext cx="4109937" cy="21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83738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8C1C2A-A42B-E448-A059-73D7680394A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47825" y="66368"/>
            <a:ext cx="5848350" cy="6791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58582"/>
      </p:ext>
    </p:extLst>
  </p:cSld>
  <p:clrMapOvr>
    <a:masterClrMapping/>
  </p:clrMapOvr>
  <p:transition>
    <p:fade/>
  </p:transition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itting on a bench&#10;&#10;Description automatically generated">
            <a:extLst>
              <a:ext uri="{FF2B5EF4-FFF2-40B4-BE49-F238E27FC236}">
                <a16:creationId xmlns:a16="http://schemas.microsoft.com/office/drawing/2014/main" id="{6BB04F63-8CE9-464E-960A-23E75C01A39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9143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38251910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95D6E9-2B52-C543-BE74-2EC4F28D752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34" y="533400"/>
            <a:ext cx="9008534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80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12"/>
          <p:cNvSpPr txBox="1">
            <a:spLocks noChangeArrowheads="1"/>
          </p:cNvSpPr>
          <p:nvPr/>
        </p:nvSpPr>
        <p:spPr bwMode="auto">
          <a:xfrm>
            <a:off x="0" y="434976"/>
            <a:ext cx="9144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>
                <a:solidFill>
                  <a:schemeClr val="bg1"/>
                </a:solidFill>
              </a:rPr>
              <a:t>Barbados</a:t>
            </a:r>
          </a:p>
        </p:txBody>
      </p:sp>
      <p:pic>
        <p:nvPicPr>
          <p:cNvPr id="20482" name="Picture 2" descr="C:\Users\monte\Pictures\MAR photos\Barbados\banner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" y="1696788"/>
            <a:ext cx="9143999" cy="4121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6716148"/>
      </p:ext>
    </p:extLst>
  </p:cSld>
  <p:clrMapOvr>
    <a:masterClrMapping/>
  </p:clrMapOvr>
  <p:transition advClick="0" advTm="1000">
    <p:fade/>
  </p:transition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250" name="Picture 2" descr="Kid looking through peep ho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1617" y="457200"/>
            <a:ext cx="8740775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3616339"/>
      </p:ext>
    </p:extLst>
  </p:cSld>
  <p:clrMapOvr>
    <a:masterClrMapping/>
  </p:clrMapOvr>
  <p:transition>
    <p:fade/>
  </p:transition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1947278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monte\Pictures\MAR photos\Barbados\BarbadosTurtle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222432769"/>
      </p:ext>
    </p:extLst>
  </p:cSld>
  <p:clrMapOvr>
    <a:masterClrMapping/>
  </p:clrMapOvr>
  <p:transition advClick="0" advTm="1000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monte\Pictures\MAR photos\Barbados\barbados_island-1600x120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497734"/>
      </p:ext>
    </p:extLst>
  </p:cSld>
  <p:clrMapOvr>
    <a:masterClrMapping/>
  </p:clrMapOvr>
  <p:transition advClick="0" advTm="1000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arbados Green Monkey | Animals beautiful, Animal photo, Baby animals">
            <a:extLst>
              <a:ext uri="{FF2B5EF4-FFF2-40B4-BE49-F238E27FC236}">
                <a16:creationId xmlns:a16="http://schemas.microsoft.com/office/drawing/2014/main" id="{AABE637E-BF84-7C41-BE9F-EBD5A695BF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0425" y="0"/>
            <a:ext cx="48831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2690487"/>
      </p:ext>
    </p:extLst>
  </p:cSld>
  <p:clrMapOvr>
    <a:masterClrMapping/>
  </p:clrMapOvr>
  <p:transition advClick="0" advTm="1000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Text Box 11"/>
          <p:cNvSpPr txBox="1">
            <a:spLocks noChangeArrowheads="1"/>
          </p:cNvSpPr>
          <p:nvPr/>
        </p:nvSpPr>
        <p:spPr bwMode="auto">
          <a:xfrm>
            <a:off x="3657600" y="44451"/>
            <a:ext cx="21336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>
                <a:solidFill>
                  <a:schemeClr val="bg1"/>
                </a:solidFill>
              </a:rPr>
              <a:t>Belize</a:t>
            </a:r>
          </a:p>
        </p:txBody>
      </p:sp>
      <p:pic>
        <p:nvPicPr>
          <p:cNvPr id="24578" name="Picture 2" descr="C:\Users\monte\Pictures\MAR photos\Belize\belize_cnt_6nov09_istock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814389"/>
            <a:ext cx="9079473" cy="6043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615355"/>
      </p:ext>
    </p:extLst>
  </p:cSld>
  <p:clrMapOvr>
    <a:masterClrMapping/>
  </p:clrMapOvr>
  <p:transition advClick="0" advTm="1000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monte\Pictures\MAR photos\Belize\belize.jpe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268352"/>
      </p:ext>
    </p:extLst>
  </p:cSld>
  <p:clrMapOvr>
    <a:masterClrMapping/>
  </p:clrMapOvr>
  <p:transition advClick="0" advTm="1000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monte\Pictures\MAR photos\Belize\belize-zoo-tou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5885"/>
            <a:ext cx="9144000" cy="6084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3152707"/>
      </p:ext>
    </p:extLst>
  </p:cSld>
  <p:clrMapOvr>
    <a:masterClrMapping/>
  </p:clrMapOvr>
  <p:transition advClick="0" advTm="1000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monte\Pictures\MAR photos\Belize\Mestizo Girls 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08861" y="0"/>
            <a:ext cx="93987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114220"/>
      </p:ext>
    </p:extLst>
  </p:cSld>
  <p:clrMapOvr>
    <a:masterClrMapping/>
  </p:clrMapOvr>
  <p:transition advClick="0" advTm="1000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monte\Pictures\MAR photos\Dominica\kp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15" name="Text Box 4"/>
          <p:cNvSpPr txBox="1">
            <a:spLocks noChangeArrowheads="1"/>
          </p:cNvSpPr>
          <p:nvPr/>
        </p:nvSpPr>
        <p:spPr bwMode="auto">
          <a:xfrm>
            <a:off x="0" y="-19050"/>
            <a:ext cx="9144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b="1" dirty="0">
                <a:solidFill>
                  <a:schemeClr val="bg1"/>
                </a:solidFill>
              </a:rPr>
              <a:t>Dominica</a:t>
            </a:r>
          </a:p>
        </p:txBody>
      </p:sp>
    </p:spTree>
    <p:extLst>
      <p:ext uri="{BB962C8B-B14F-4D97-AF65-F5344CB8AC3E}">
        <p14:creationId xmlns:p14="http://schemas.microsoft.com/office/powerpoint/2010/main" val="999903976"/>
      </p:ext>
    </p:extLst>
  </p:cSld>
  <p:clrMapOvr>
    <a:masterClrMapping/>
  </p:clrMapOvr>
  <p:transition advClick="0" advTm="1000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 descr="C:\Users\monte\Pictures\MAR photos\Dominica\1-dominica_gorgonians-and-sponges_dive-dominica.gif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222" r="388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6586857"/>
      </p:ext>
    </p:extLst>
  </p:cSld>
  <p:clrMapOvr>
    <a:masterClrMapping/>
  </p:clrMapOvr>
  <p:transition advClick="0" advTm="100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person, wall, indoor, child&#10;&#10;Description automatically generated">
            <a:extLst>
              <a:ext uri="{FF2B5EF4-FFF2-40B4-BE49-F238E27FC236}">
                <a16:creationId xmlns:a16="http://schemas.microsoft.com/office/drawing/2014/main" id="{3E46BDD4-0F12-71DD-FD2D-72BD7799C5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89" r="8519"/>
          <a:stretch/>
        </p:blipFill>
        <p:spPr>
          <a:xfrm>
            <a:off x="1295400" y="-15734"/>
            <a:ext cx="6705600" cy="694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007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monte\Pictures\MAR photos\Dominica\caribs.jpe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770082445"/>
      </p:ext>
    </p:extLst>
  </p:cSld>
  <p:clrMapOvr>
    <a:masterClrMapping/>
  </p:clrMapOvr>
  <p:transition advClick="0" advTm="1000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monte\Pictures\MAR photos\Dominica\article-new-thumbnail-ehow-images-a06-dm-a3-plants-animals-dominica-1.1-800x8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911352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196293"/>
      </p:ext>
    </p:extLst>
  </p:cSld>
  <p:clrMapOvr>
    <a:masterClrMapping/>
  </p:clrMapOvr>
  <p:transition advClick="0" advTm="1000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monte\Pictures\MAR photos\Dominica\atherton-tablelands-rainforest-wildlife-tour-by-night-in-cairns-1407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573978"/>
      </p:ext>
    </p:extLst>
  </p:cSld>
  <p:clrMapOvr>
    <a:masterClrMapping/>
  </p:clrMapOvr>
  <p:transition advClick="0" advTm="1000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Text Box 6"/>
          <p:cNvSpPr txBox="1">
            <a:spLocks noChangeArrowheads="1"/>
          </p:cNvSpPr>
          <p:nvPr/>
        </p:nvSpPr>
        <p:spPr bwMode="auto">
          <a:xfrm>
            <a:off x="3505200" y="76200"/>
            <a:ext cx="2971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>
                <a:solidFill>
                  <a:schemeClr val="bg1"/>
                </a:solidFill>
              </a:rPr>
              <a:t>Grenada</a:t>
            </a:r>
          </a:p>
        </p:txBody>
      </p:sp>
      <p:pic>
        <p:nvPicPr>
          <p:cNvPr id="1026" name="Picture 2" descr="C:\Users\monte\Pictures\MAR photos\Grenada\beach_photo1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930278"/>
            <a:ext cx="9144000" cy="592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129214"/>
      </p:ext>
    </p:extLst>
  </p:cSld>
  <p:clrMapOvr>
    <a:masterClrMapping/>
  </p:clrMapOvr>
  <p:transition advClick="0" advTm="1000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onte\Pictures\MAR photos\Grenada\grenada-23097202-1366292267-ImageGalleryLightbox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1"/>
            <a:ext cx="9149588" cy="6930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547952"/>
      </p:ext>
    </p:extLst>
  </p:cSld>
  <p:clrMapOvr>
    <a:masterClrMapping/>
  </p:clrMapOvr>
  <p:transition advClick="0" advTm="1000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onte\Pictures\MAR photos\Grenada\0grenada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5938" y="0"/>
            <a:ext cx="92193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837538"/>
      </p:ext>
    </p:extLst>
  </p:cSld>
  <p:clrMapOvr>
    <a:masterClrMapping/>
  </p:clrMapOvr>
  <p:transition advClick="0" advTm="1000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monte\Pictures\MAR photos\Grenada\article-2346493-1A61BA42000005DC-683_634x536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1"/>
            <a:ext cx="9144852" cy="689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488665"/>
      </p:ext>
    </p:extLst>
  </p:cSld>
  <p:clrMapOvr>
    <a:masterClrMapping/>
  </p:clrMapOvr>
  <p:transition advClick="0" advTm="1000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monte\Pictures\MAR photos\Aruba\Aruba-Beach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79"/>
          <a:stretch/>
        </p:blipFill>
        <p:spPr bwMode="auto">
          <a:xfrm>
            <a:off x="38102" y="0"/>
            <a:ext cx="91059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7" name="Text Box 13"/>
          <p:cNvSpPr txBox="1">
            <a:spLocks noChangeArrowheads="1"/>
          </p:cNvSpPr>
          <p:nvPr/>
        </p:nvSpPr>
        <p:spPr bwMode="auto">
          <a:xfrm>
            <a:off x="685800" y="228601"/>
            <a:ext cx="23622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dirty="0">
                <a:solidFill>
                  <a:schemeClr val="bg1"/>
                </a:solidFill>
              </a:rPr>
              <a:t>Arub</a:t>
            </a:r>
            <a:r>
              <a:rPr lang="en-US" sz="4000" dirty="0">
                <a:solidFill>
                  <a:schemeClr val="bg1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68659329"/>
      </p:ext>
    </p:extLst>
  </p:cSld>
  <p:clrMapOvr>
    <a:masterClrMapping/>
  </p:clrMapOvr>
  <p:transition advClick="0" advTm="1000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onte\Pictures\MAR photos\Aruba\leadImage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79" r="-20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6412110"/>
      </p:ext>
    </p:extLst>
  </p:cSld>
  <p:clrMapOvr>
    <a:masterClrMapping/>
  </p:clrMapOvr>
  <p:transition advClick="0" advTm="1000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:\Users\monte\Pictures\MAR photos\Aruba\Aloe_polyphylla_Sch_nland-Aruba_Aloe_Balm_Museum-20000000001556310-500x375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 bwMode="auto">
          <a:xfrm>
            <a:off x="457200" y="549275"/>
            <a:ext cx="8229600" cy="5851525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85479396"/>
      </p:ext>
    </p:extLst>
  </p:cSld>
  <p:clrMapOvr>
    <a:masterClrMapping/>
  </p:clrMapOvr>
  <p:transition advClick="0" advTm="100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WordArt 24"/>
          <p:cNvSpPr>
            <a:spLocks noChangeArrowheads="1" noChangeShapeType="1" noTextEdit="1"/>
          </p:cNvSpPr>
          <p:nvPr/>
        </p:nvSpPr>
        <p:spPr bwMode="auto">
          <a:xfrm>
            <a:off x="152400" y="122239"/>
            <a:ext cx="8839200" cy="661352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310"/>
              </a:avLst>
            </a:prstTxWarp>
          </a:bodyPr>
          <a:lstStyle/>
          <a:p>
            <a:pPr algn="ctr">
              <a:defRPr/>
            </a:pPr>
            <a:r>
              <a:rPr lang="en-US" sz="3600" kern="10" dirty="0"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  <a:cs typeface="+mn-cs"/>
              </a:rPr>
              <a:t>SIGHTS</a:t>
            </a:r>
            <a:r>
              <a:rPr lang="en-US" sz="3600" kern="10" dirty="0">
                <a:ln w="19050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  <a:cs typeface="+mn-cs"/>
              </a:rPr>
              <a:t> &amp; SOUNDS</a:t>
            </a:r>
          </a:p>
          <a:p>
            <a:pPr algn="ctr">
              <a:defRPr/>
            </a:pPr>
            <a:r>
              <a:rPr lang="en-US" sz="3600" kern="10" dirty="0">
                <a:ln w="19050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  <a:cs typeface="+mn-cs"/>
              </a:rPr>
              <a:t>OF THE </a:t>
            </a:r>
          </a:p>
          <a:p>
            <a:pPr algn="ctr">
              <a:defRPr/>
            </a:pPr>
            <a:r>
              <a:rPr lang="en-US" sz="3600" kern="10" dirty="0">
                <a:ln w="19050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  <a:cs typeface="+mn-cs"/>
              </a:rPr>
              <a:t>MESOAMERICA</a:t>
            </a:r>
          </a:p>
          <a:p>
            <a:pPr algn="ctr">
              <a:defRPr/>
            </a:pPr>
            <a:r>
              <a:rPr lang="en-US" sz="3600" kern="10" dirty="0">
                <a:ln w="19050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  <a:cs typeface="+mn-cs"/>
              </a:rPr>
              <a:t>REGION</a:t>
            </a:r>
          </a:p>
        </p:txBody>
      </p:sp>
      <p:pic>
        <p:nvPicPr>
          <p:cNvPr id="6" name="C est si b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72600" y="60960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017972"/>
      </p:ext>
    </p:extLst>
  </p:cSld>
  <p:clrMapOvr>
    <a:masterClrMapping/>
  </p:clrMapOvr>
  <p:transition advClick="0" advTm="2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7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monte\Pictures\MAR photos\Aruba\00081613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44450"/>
            <a:ext cx="9144001" cy="681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3436775"/>
      </p:ext>
    </p:extLst>
  </p:cSld>
  <p:clrMapOvr>
    <a:masterClrMapping/>
  </p:clrMapOvr>
  <p:transition advClick="0" advTm="1000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monte\Pictures\MAR photos\Surinam\suriname_auto_auto_w9df_h9df_c800_c416_natuur-in-binnneland-suriname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7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03" name="Text Box 5"/>
          <p:cNvSpPr txBox="1">
            <a:spLocks noChangeArrowheads="1"/>
          </p:cNvSpPr>
          <p:nvPr/>
        </p:nvSpPr>
        <p:spPr bwMode="auto">
          <a:xfrm>
            <a:off x="152400" y="0"/>
            <a:ext cx="29718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b="1" dirty="0">
                <a:solidFill>
                  <a:schemeClr val="bg1"/>
                </a:solidFill>
              </a:rPr>
              <a:t>Suriname</a:t>
            </a:r>
          </a:p>
        </p:txBody>
      </p:sp>
    </p:spTree>
    <p:extLst>
      <p:ext uri="{BB962C8B-B14F-4D97-AF65-F5344CB8AC3E}">
        <p14:creationId xmlns:p14="http://schemas.microsoft.com/office/powerpoint/2010/main" val="1065088401"/>
      </p:ext>
    </p:extLst>
  </p:cSld>
  <p:clrMapOvr>
    <a:masterClrMapping/>
  </p:clrMapOvr>
  <p:transition advClick="0" advTm="1000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monte\Pictures\MAR photos\Surinam\dsc06652x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47647" y="0"/>
            <a:ext cx="939164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557862"/>
      </p:ext>
    </p:extLst>
  </p:cSld>
  <p:clrMapOvr>
    <a:masterClrMapping/>
  </p:clrMapOvr>
  <p:transition advClick="0" advTm="1000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monte\Pictures\MAR photos\Surinam\large_suriname-dung-beetle-l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4517165"/>
      </p:ext>
    </p:extLst>
  </p:cSld>
  <p:clrMapOvr>
    <a:masterClrMapping/>
  </p:clrMapOvr>
  <p:transition advClick="0" advTm="1000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01 Up to the Ceiling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72600" y="6370637"/>
            <a:ext cx="487363" cy="487363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48BDB574-9558-5B4A-B9F3-AB3C20F3DE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7149065"/>
      </p:ext>
    </p:extLst>
  </p:cSld>
  <p:clrMapOvr>
    <a:masterClrMapping/>
  </p:clrMapOvr>
  <p:transition advClick="0" advTm="1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35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16" descr="C:\Users\Monte Cyr\Documents\Discipleship\MAR Region stuff\Mesoamerica Reg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838200"/>
            <a:ext cx="9196388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4" name="Text Box 4"/>
          <p:cNvSpPr txBox="1">
            <a:spLocks noChangeArrowheads="1"/>
          </p:cNvSpPr>
          <p:nvPr/>
        </p:nvSpPr>
        <p:spPr bwMode="auto">
          <a:xfrm>
            <a:off x="3230563" y="3508377"/>
            <a:ext cx="1858963" cy="52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>
                <a:solidFill>
                  <a:srgbClr val="006600"/>
                </a:solidFill>
                <a:latin typeface="Arial Black" pitchFamily="34" charset="0"/>
              </a:rPr>
              <a:t>Jamaica</a:t>
            </a:r>
          </a:p>
        </p:txBody>
      </p:sp>
      <p:sp>
        <p:nvSpPr>
          <p:cNvPr id="92172" name="Oval 12"/>
          <p:cNvSpPr>
            <a:spLocks noChangeArrowheads="1"/>
          </p:cNvSpPr>
          <p:nvPr/>
        </p:nvSpPr>
        <p:spPr bwMode="auto">
          <a:xfrm>
            <a:off x="5089525" y="3770313"/>
            <a:ext cx="685800" cy="609600"/>
          </a:xfrm>
          <a:prstGeom prst="ellips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Text Box 15"/>
          <p:cNvSpPr txBox="1">
            <a:spLocks noChangeArrowheads="1"/>
          </p:cNvSpPr>
          <p:nvPr/>
        </p:nvSpPr>
        <p:spPr bwMode="auto">
          <a:xfrm>
            <a:off x="3429000" y="1828801"/>
            <a:ext cx="1828800" cy="36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FLORIDA</a:t>
            </a:r>
          </a:p>
        </p:txBody>
      </p:sp>
      <p:sp>
        <p:nvSpPr>
          <p:cNvPr id="55302" name="Text Box 16"/>
          <p:cNvSpPr txBox="1">
            <a:spLocks noChangeArrowheads="1"/>
          </p:cNvSpPr>
          <p:nvPr/>
        </p:nvSpPr>
        <p:spPr bwMode="auto">
          <a:xfrm>
            <a:off x="4000501" y="5588003"/>
            <a:ext cx="3467100" cy="36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SOUTH AMERICA</a:t>
            </a:r>
          </a:p>
        </p:txBody>
      </p:sp>
      <p:sp>
        <p:nvSpPr>
          <p:cNvPr id="92177" name="Rectangle 17"/>
          <p:cNvSpPr>
            <a:spLocks noChangeArrowheads="1"/>
          </p:cNvSpPr>
          <p:nvPr/>
        </p:nvSpPr>
        <p:spPr bwMode="auto">
          <a:xfrm>
            <a:off x="0" y="15240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5" tIns="45719" rIns="91435" bIns="45719"/>
          <a:lstStyle/>
          <a:p>
            <a:pPr algn="ctr">
              <a:spcBef>
                <a:spcPct val="20000"/>
              </a:spcBef>
              <a:defRPr/>
            </a:pPr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  <a:cs typeface="+mn-cs"/>
              </a:rPr>
              <a:t>Caribbean Field – Part 2</a:t>
            </a:r>
          </a:p>
        </p:txBody>
      </p:sp>
      <p:sp>
        <p:nvSpPr>
          <p:cNvPr id="92179" name="Text Box 19"/>
          <p:cNvSpPr txBox="1">
            <a:spLocks noChangeArrowheads="1"/>
          </p:cNvSpPr>
          <p:nvPr/>
        </p:nvSpPr>
        <p:spPr bwMode="auto">
          <a:xfrm>
            <a:off x="5029200" y="1447801"/>
            <a:ext cx="4267200" cy="2246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>
                <a:solidFill>
                  <a:srgbClr val="FF6600"/>
                </a:solidFill>
                <a:latin typeface="Arial Black" pitchFamily="34" charset="0"/>
              </a:rPr>
              <a:t>U.S Virgin Islands: St. Croix, St. Kitts &amp; Nevis, St. Lucia, St. Vincent &amp; the Grenadines</a:t>
            </a:r>
          </a:p>
        </p:txBody>
      </p:sp>
      <p:sp>
        <p:nvSpPr>
          <p:cNvPr id="92180" name="Oval 20"/>
          <p:cNvSpPr>
            <a:spLocks noChangeArrowheads="1"/>
          </p:cNvSpPr>
          <p:nvPr/>
        </p:nvSpPr>
        <p:spPr bwMode="auto">
          <a:xfrm>
            <a:off x="6915151" y="3541717"/>
            <a:ext cx="990600" cy="725487"/>
          </a:xfrm>
          <a:prstGeom prst="ellips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81" name="Text Box 21"/>
          <p:cNvSpPr txBox="1">
            <a:spLocks noChangeArrowheads="1"/>
          </p:cNvSpPr>
          <p:nvPr/>
        </p:nvSpPr>
        <p:spPr bwMode="auto">
          <a:xfrm>
            <a:off x="3638551" y="4953001"/>
            <a:ext cx="3771900" cy="52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FF0000"/>
                </a:solidFill>
                <a:latin typeface="Arial Black" pitchFamily="34" charset="0"/>
              </a:rPr>
              <a:t>Trinidad &amp; Tobago</a:t>
            </a:r>
          </a:p>
        </p:txBody>
      </p:sp>
      <p:sp>
        <p:nvSpPr>
          <p:cNvPr id="92182" name="Oval 22"/>
          <p:cNvSpPr>
            <a:spLocks noChangeArrowheads="1"/>
          </p:cNvSpPr>
          <p:nvPr/>
        </p:nvSpPr>
        <p:spPr bwMode="auto">
          <a:xfrm>
            <a:off x="7467600" y="4953000"/>
            <a:ext cx="609600" cy="515939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86" name="Text Box 26"/>
          <p:cNvSpPr txBox="1">
            <a:spLocks noChangeArrowheads="1"/>
          </p:cNvSpPr>
          <p:nvPr/>
        </p:nvSpPr>
        <p:spPr bwMode="auto">
          <a:xfrm>
            <a:off x="3887790" y="4410075"/>
            <a:ext cx="3579813" cy="52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err="1">
                <a:solidFill>
                  <a:srgbClr val="0000FF"/>
                </a:solidFill>
                <a:latin typeface="Arial Black" pitchFamily="34" charset="0"/>
              </a:rPr>
              <a:t>Winward</a:t>
            </a:r>
            <a:r>
              <a:rPr lang="en-US" sz="2800" dirty="0">
                <a:solidFill>
                  <a:srgbClr val="0000FF"/>
                </a:solidFill>
                <a:latin typeface="Arial Black" pitchFamily="34" charset="0"/>
              </a:rPr>
              <a:t> Islands</a:t>
            </a:r>
          </a:p>
        </p:txBody>
      </p:sp>
      <p:sp>
        <p:nvSpPr>
          <p:cNvPr id="92187" name="Oval 27"/>
          <p:cNvSpPr>
            <a:spLocks noChangeArrowheads="1"/>
          </p:cNvSpPr>
          <p:nvPr/>
        </p:nvSpPr>
        <p:spPr bwMode="auto">
          <a:xfrm>
            <a:off x="7334251" y="4419600"/>
            <a:ext cx="571500" cy="533400"/>
          </a:xfrm>
          <a:prstGeom prst="ellips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12" name="Text Box 17"/>
          <p:cNvSpPr txBox="1">
            <a:spLocks noChangeArrowheads="1"/>
          </p:cNvSpPr>
          <p:nvPr/>
        </p:nvSpPr>
        <p:spPr bwMode="auto">
          <a:xfrm>
            <a:off x="914400" y="2433639"/>
            <a:ext cx="1905000" cy="36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MEXICO</a:t>
            </a:r>
          </a:p>
        </p:txBody>
      </p:sp>
    </p:spTree>
    <p:extLst>
      <p:ext uri="{BB962C8B-B14F-4D97-AF65-F5344CB8AC3E}">
        <p14:creationId xmlns:p14="http://schemas.microsoft.com/office/powerpoint/2010/main" val="1350306913"/>
      </p:ext>
    </p:extLst>
  </p:cSld>
  <p:clrMapOvr>
    <a:masterClrMapping/>
  </p:clrMapOvr>
  <p:transition advClick="0" advTm="9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2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2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3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2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2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3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2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2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480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2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92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4" grpId="0"/>
      <p:bldP spid="92172" grpId="0" animBg="1"/>
      <p:bldP spid="92177" grpId="0" build="p"/>
      <p:bldP spid="92179" grpId="0"/>
      <p:bldP spid="92180" grpId="0" animBg="1"/>
      <p:bldP spid="92181" grpId="0"/>
      <p:bldP spid="92182" grpId="0" animBg="1"/>
      <p:bldP spid="92186" grpId="0"/>
      <p:bldP spid="9218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C:\Users\monte\Pictures\MAR photos\Jamaica\jamaica-ocho-rios-boats_12041_600x4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9" name="Text Box 5"/>
          <p:cNvSpPr txBox="1">
            <a:spLocks noChangeArrowheads="1"/>
          </p:cNvSpPr>
          <p:nvPr/>
        </p:nvSpPr>
        <p:spPr bwMode="auto">
          <a:xfrm>
            <a:off x="4876800" y="90489"/>
            <a:ext cx="32766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b="1" dirty="0"/>
              <a:t>Jamaica</a:t>
            </a:r>
          </a:p>
        </p:txBody>
      </p:sp>
    </p:spTree>
    <p:extLst>
      <p:ext uri="{BB962C8B-B14F-4D97-AF65-F5344CB8AC3E}">
        <p14:creationId xmlns:p14="http://schemas.microsoft.com/office/powerpoint/2010/main" val="1105295"/>
      </p:ext>
    </p:extLst>
  </p:cSld>
  <p:clrMapOvr>
    <a:masterClrMapping/>
  </p:clrMapOvr>
  <p:transition advClick="0" advTm="1000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C:\Users\monte\Pictures\MAR photos\Jamaica\jamaican_animal_green_ano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94" y="19052"/>
            <a:ext cx="8937407" cy="681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6823889"/>
      </p:ext>
    </p:extLst>
  </p:cSld>
  <p:clrMapOvr>
    <a:masterClrMapping/>
  </p:clrMapOvr>
  <p:transition advClick="0" advTm="1000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monte\Pictures\MAR photos\Jamaica\Jamaica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500" b="-332"/>
          <a:stretch/>
        </p:blipFill>
        <p:spPr bwMode="auto">
          <a:xfrm>
            <a:off x="0" y="794"/>
            <a:ext cx="9829800" cy="6880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73419"/>
      </p:ext>
    </p:extLst>
  </p:cSld>
  <p:clrMapOvr>
    <a:masterClrMapping/>
  </p:clrMapOvr>
  <p:transition advClick="0" advTm="1000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C:\Users\monte\Pictures\MAR photos\Jamaica\header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601" y="576265"/>
            <a:ext cx="3703639" cy="247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1" name="Picture 3" descr="C:\Users\monte\Pictures\MAR photos\Jamaica\2774468612_c5316baa37_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62400" y="127000"/>
            <a:ext cx="5080000" cy="337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2" name="Picture 4" descr="C:\Users\monte\Pictures\MAR photos\Jamaica\jamaica_relay1_wideweb__470x296,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600" y="3625853"/>
            <a:ext cx="4927600" cy="310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4906133"/>
      </p:ext>
    </p:extLst>
  </p:cSld>
  <p:clrMapOvr>
    <a:masterClrMapping/>
  </p:clrMapOvr>
  <p:transition advClick="0" advTm="100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3" descr="C:\Users\Monte Cyr\Documents\Discipleship\MAR Region stuff\Mesoamerica Reg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3" y="884237"/>
            <a:ext cx="9123363" cy="582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64" y="0"/>
            <a:ext cx="8910637" cy="685800"/>
          </a:xfrm>
        </p:spPr>
        <p:txBody>
          <a:bodyPr/>
          <a:lstStyle/>
          <a:p>
            <a:pPr eaLnBrk="1" hangingPunct="1"/>
            <a:r>
              <a:rPr lang="fr-FR" sz="4800" b="1" dirty="0">
                <a:solidFill>
                  <a:schemeClr val="bg1"/>
                </a:solidFill>
                <a:latin typeface="Arial Black" pitchFamily="34" charset="0"/>
              </a:rPr>
              <a:t>HAITI  FIELD</a:t>
            </a:r>
          </a:p>
        </p:txBody>
      </p:sp>
      <p:sp>
        <p:nvSpPr>
          <p:cNvPr id="66564" name="Oval 4"/>
          <p:cNvSpPr>
            <a:spLocks noChangeArrowheads="1"/>
          </p:cNvSpPr>
          <p:nvPr/>
        </p:nvSpPr>
        <p:spPr bwMode="auto">
          <a:xfrm>
            <a:off x="5562600" y="3505203"/>
            <a:ext cx="685800" cy="715963"/>
          </a:xfrm>
          <a:prstGeom prst="ellips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514600" y="3336927"/>
            <a:ext cx="2667000" cy="1015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6000">
                <a:solidFill>
                  <a:srgbClr val="660066"/>
                </a:solidFill>
                <a:latin typeface="Arial Black" pitchFamily="34" charset="0"/>
              </a:rPr>
              <a:t>HAITI</a:t>
            </a:r>
          </a:p>
        </p:txBody>
      </p:sp>
      <p:sp>
        <p:nvSpPr>
          <p:cNvPr id="6154" name="Text Box 17"/>
          <p:cNvSpPr txBox="1">
            <a:spLocks noChangeArrowheads="1"/>
          </p:cNvSpPr>
          <p:nvPr/>
        </p:nvSpPr>
        <p:spPr bwMode="auto">
          <a:xfrm>
            <a:off x="5562600" y="5334003"/>
            <a:ext cx="1905000" cy="646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SOUTH AMERICA</a:t>
            </a:r>
          </a:p>
        </p:txBody>
      </p:sp>
      <p:sp>
        <p:nvSpPr>
          <p:cNvPr id="6155" name="Text Box 17"/>
          <p:cNvSpPr txBox="1">
            <a:spLocks noChangeArrowheads="1"/>
          </p:cNvSpPr>
          <p:nvPr/>
        </p:nvSpPr>
        <p:spPr bwMode="auto">
          <a:xfrm>
            <a:off x="3657600" y="1892303"/>
            <a:ext cx="1905000" cy="36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FLORIDA</a:t>
            </a:r>
          </a:p>
        </p:txBody>
      </p:sp>
      <p:sp>
        <p:nvSpPr>
          <p:cNvPr id="6156" name="Text Box 17"/>
          <p:cNvSpPr txBox="1">
            <a:spLocks noChangeArrowheads="1"/>
          </p:cNvSpPr>
          <p:nvPr/>
        </p:nvSpPr>
        <p:spPr bwMode="auto">
          <a:xfrm>
            <a:off x="914400" y="2433639"/>
            <a:ext cx="1905000" cy="36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MEXICO</a:t>
            </a:r>
          </a:p>
        </p:txBody>
      </p:sp>
    </p:spTree>
    <p:extLst>
      <p:ext uri="{BB962C8B-B14F-4D97-AF65-F5344CB8AC3E}">
        <p14:creationId xmlns:p14="http://schemas.microsoft.com/office/powerpoint/2010/main" val="752401716"/>
      </p:ext>
    </p:extLst>
  </p:cSld>
  <p:clrMapOvr>
    <a:masterClrMapping/>
  </p:clrMapOvr>
  <p:transition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65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6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  <p:bldP spid="66564" grpId="0" animBg="1"/>
      <p:bldP spid="66567" grpId="0" build="allAtOnce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nte\Pictures\MAR photos\Trinidad\Port_of_Spain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1"/>
            <a:ext cx="9144001" cy="695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515" name="Text Box 10"/>
          <p:cNvSpPr txBox="1">
            <a:spLocks noChangeArrowheads="1"/>
          </p:cNvSpPr>
          <p:nvPr/>
        </p:nvSpPr>
        <p:spPr bwMode="auto">
          <a:xfrm>
            <a:off x="6248401" y="228600"/>
            <a:ext cx="27051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b="1" dirty="0">
                <a:solidFill>
                  <a:schemeClr val="bg1"/>
                </a:solidFill>
              </a:rPr>
              <a:t>Trinidad</a:t>
            </a:r>
          </a:p>
        </p:txBody>
      </p:sp>
    </p:spTree>
    <p:extLst>
      <p:ext uri="{BB962C8B-B14F-4D97-AF65-F5344CB8AC3E}">
        <p14:creationId xmlns:p14="http://schemas.microsoft.com/office/powerpoint/2010/main" val="1498007989"/>
      </p:ext>
    </p:extLst>
  </p:cSld>
  <p:clrMapOvr>
    <a:masterClrMapping/>
  </p:clrMapOvr>
  <p:transition advClick="0" advTm="1000"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onte\Pictures\MAR photos\Trinidad\NM%20Races%20All%20Stars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76200" y="19050"/>
            <a:ext cx="9220200" cy="683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9477342"/>
      </p:ext>
    </p:extLst>
  </p:cSld>
  <p:clrMapOvr>
    <a:masterClrMapping/>
  </p:clrMapOvr>
  <p:transition advClick="0" advTm="1000"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onte\Pictures\MAR photos\Trinidad\_45152362_ramdin416x300getty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62200" y="228601"/>
            <a:ext cx="259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Cricket</a:t>
            </a:r>
          </a:p>
        </p:txBody>
      </p:sp>
    </p:spTree>
    <p:extLst>
      <p:ext uri="{BB962C8B-B14F-4D97-AF65-F5344CB8AC3E}">
        <p14:creationId xmlns:p14="http://schemas.microsoft.com/office/powerpoint/2010/main" val="1060540182"/>
      </p:ext>
    </p:extLst>
  </p:cSld>
  <p:clrMapOvr>
    <a:masterClrMapping/>
  </p:clrMapOvr>
  <p:transition advClick="0" advTm="1000"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onte\Pictures\MAR photos\Trinidad\trinidad-diving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84568774"/>
      </p:ext>
    </p:extLst>
  </p:cSld>
  <p:clrMapOvr>
    <a:masterClrMapping/>
  </p:clrMapOvr>
  <p:transition advClick="0" advTm="1000"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monte\Pictures\MAR photos\Trinidad\trinidad_2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669090795"/>
      </p:ext>
    </p:extLst>
  </p:cSld>
  <p:clrMapOvr>
    <a:masterClrMapping/>
  </p:clrMapOvr>
  <p:transition advClick="0" advTm="1000"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onte\Pictures\MAR photos\US Virgin Islands\user840241_pic68471_1296452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635" name="Text Box 5"/>
          <p:cNvSpPr txBox="1">
            <a:spLocks noChangeArrowheads="1"/>
          </p:cNvSpPr>
          <p:nvPr/>
        </p:nvSpPr>
        <p:spPr bwMode="auto">
          <a:xfrm>
            <a:off x="4953000" y="152402"/>
            <a:ext cx="4343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>
                <a:solidFill>
                  <a:schemeClr val="bg1"/>
                </a:solidFill>
              </a:rPr>
              <a:t>U.S. Virgin Islands</a:t>
            </a:r>
          </a:p>
        </p:txBody>
      </p:sp>
    </p:spTree>
    <p:extLst>
      <p:ext uri="{BB962C8B-B14F-4D97-AF65-F5344CB8AC3E}">
        <p14:creationId xmlns:p14="http://schemas.microsoft.com/office/powerpoint/2010/main" val="1977594451"/>
      </p:ext>
    </p:extLst>
  </p:cSld>
  <p:clrMapOvr>
    <a:masterClrMapping/>
  </p:clrMapOvr>
  <p:transition advClick="0" advTm="1000"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onte\Pictures\MAR photos\US Virgin Islands\Screen-Shot-2012-10-17-at-3_26_35-P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04" y="0"/>
            <a:ext cx="73478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5533338"/>
      </p:ext>
    </p:extLst>
  </p:cSld>
  <p:clrMapOvr>
    <a:masterClrMapping/>
  </p:clrMapOvr>
  <p:transition advClick="0" advTm="1000"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monte\Pictures\MAR photos\US Virgin Islands\smallest-animals6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994452146"/>
      </p:ext>
    </p:extLst>
  </p:cSld>
  <p:clrMapOvr>
    <a:masterClrMapping/>
  </p:clrMapOvr>
  <p:transition advClick="0" advTm="1000"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Virgin Islands National Park - National Geographic">
            <a:extLst>
              <a:ext uri="{FF2B5EF4-FFF2-40B4-BE49-F238E27FC236}">
                <a16:creationId xmlns:a16="http://schemas.microsoft.com/office/drawing/2014/main" id="{D1FAEBA7-DB5E-0543-9555-90A8075B21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684971799"/>
      </p:ext>
    </p:extLst>
  </p:cSld>
  <p:clrMapOvr>
    <a:masterClrMapping/>
  </p:clrMapOvr>
  <p:transition advClick="0" advTm="1000"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6"/>
          <p:cNvSpPr txBox="1">
            <a:spLocks noChangeArrowheads="1"/>
          </p:cNvSpPr>
          <p:nvPr/>
        </p:nvSpPr>
        <p:spPr bwMode="auto">
          <a:xfrm>
            <a:off x="74613" y="152401"/>
            <a:ext cx="906938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b="1" dirty="0">
                <a:solidFill>
                  <a:schemeClr val="bg1"/>
                </a:solidFill>
              </a:rPr>
              <a:t>Windward Islands</a:t>
            </a:r>
          </a:p>
        </p:txBody>
      </p:sp>
      <p:pic>
        <p:nvPicPr>
          <p:cNvPr id="10242" name="Picture 2" descr="C:\Users\monte\Pictures\MAR photos\Windward Islands\windwards islan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905000"/>
            <a:ext cx="9067800" cy="3146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677873"/>
      </p:ext>
    </p:extLst>
  </p:cSld>
  <p:clrMapOvr>
    <a:masterClrMapping/>
  </p:clrMapOvr>
  <p:transition advClick="0" advTm="100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monte\Pictures\MAR photos\Haiti\pastorp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1887005"/>
      </p:ext>
    </p:extLst>
  </p:cSld>
  <p:clrMapOvr>
    <a:masterClrMapping/>
  </p:clrMapOvr>
  <p:transition advClick="0" advTm="1000">
    <p:fad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monte\Pictures\MAR photos\Windward Islands\banana%20man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7988226"/>
      </p:ext>
    </p:extLst>
  </p:cSld>
  <p:clrMapOvr>
    <a:masterClrMapping/>
  </p:clrMapOvr>
  <p:transition advClick="0" advTm="1000"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monte\Pictures\MAR photos\Windward Islands\Canouan%20Lobster.pn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885289935"/>
      </p:ext>
    </p:extLst>
  </p:cSld>
  <p:clrMapOvr>
    <a:masterClrMapping/>
  </p:clrMapOvr>
  <p:transition advClick="0" advTm="1000"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monte\Pictures\MAR photos\Windward Islands\windward_islands_colorful_boats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 b="-1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094209707"/>
      </p:ext>
    </p:extLst>
  </p:cSld>
  <p:clrMapOvr>
    <a:masterClrMapping/>
  </p:clrMapOvr>
  <p:transition advClick="0" advTm="1000">
    <p:fad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3" descr="C:\Users\Monte Cyr\Documents\Discipleship\MAR Region stuff\Mesoamerica Reg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3" y="884237"/>
            <a:ext cx="9123363" cy="582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64" y="0"/>
            <a:ext cx="8910637" cy="685800"/>
          </a:xfrm>
        </p:spPr>
        <p:txBody>
          <a:bodyPr/>
          <a:lstStyle/>
          <a:p>
            <a:pPr eaLnBrk="1" hangingPunct="1"/>
            <a:r>
              <a:rPr lang="fr-FR" sz="4800" b="1" dirty="0">
                <a:solidFill>
                  <a:schemeClr val="bg1"/>
                </a:solidFill>
                <a:latin typeface="Arial Black" pitchFamily="34" charset="0"/>
              </a:rPr>
              <a:t>Caribbean Field - Part 3</a:t>
            </a:r>
          </a:p>
        </p:txBody>
      </p:sp>
      <p:sp>
        <p:nvSpPr>
          <p:cNvPr id="66572" name="Text Box 12"/>
          <p:cNvSpPr txBox="1">
            <a:spLocks noChangeArrowheads="1"/>
          </p:cNvSpPr>
          <p:nvPr/>
        </p:nvSpPr>
        <p:spPr bwMode="auto">
          <a:xfrm>
            <a:off x="5410200" y="1570040"/>
            <a:ext cx="4038600" cy="1569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dirty="0">
                <a:solidFill>
                  <a:srgbClr val="00B050"/>
                </a:solidFill>
                <a:latin typeface="Arial Black" pitchFamily="34" charset="0"/>
              </a:rPr>
              <a:t>ST. MARTIN, GUADELOUPE, MARTINIQUE</a:t>
            </a:r>
          </a:p>
        </p:txBody>
      </p:sp>
      <p:sp>
        <p:nvSpPr>
          <p:cNvPr id="66573" name="Oval 13"/>
          <p:cNvSpPr>
            <a:spLocks noChangeArrowheads="1"/>
          </p:cNvSpPr>
          <p:nvPr/>
        </p:nvSpPr>
        <p:spPr bwMode="auto">
          <a:xfrm>
            <a:off x="7162800" y="3733800"/>
            <a:ext cx="838200" cy="838200"/>
          </a:xfrm>
          <a:prstGeom prst="ellips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74" name="Oval 14"/>
          <p:cNvSpPr>
            <a:spLocks noChangeArrowheads="1"/>
          </p:cNvSpPr>
          <p:nvPr/>
        </p:nvSpPr>
        <p:spPr bwMode="auto">
          <a:xfrm>
            <a:off x="8458200" y="5859463"/>
            <a:ext cx="609600" cy="609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75" name="Text Box 15"/>
          <p:cNvSpPr txBox="1">
            <a:spLocks noChangeArrowheads="1"/>
          </p:cNvSpPr>
          <p:nvPr/>
        </p:nvSpPr>
        <p:spPr bwMode="auto">
          <a:xfrm>
            <a:off x="7010400" y="4572000"/>
            <a:ext cx="2286000" cy="1077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>
                <a:solidFill>
                  <a:srgbClr val="FF3300"/>
                </a:solidFill>
                <a:latin typeface="Arial Black" pitchFamily="34" charset="0"/>
              </a:rPr>
              <a:t>FRENCH GUIANA</a:t>
            </a:r>
          </a:p>
        </p:txBody>
      </p:sp>
      <p:sp>
        <p:nvSpPr>
          <p:cNvPr id="6154" name="Text Box 17"/>
          <p:cNvSpPr txBox="1">
            <a:spLocks noChangeArrowheads="1"/>
          </p:cNvSpPr>
          <p:nvPr/>
        </p:nvSpPr>
        <p:spPr bwMode="auto">
          <a:xfrm>
            <a:off x="5562600" y="5334003"/>
            <a:ext cx="1905000" cy="646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SOUTH AMERICA</a:t>
            </a:r>
          </a:p>
        </p:txBody>
      </p:sp>
      <p:sp>
        <p:nvSpPr>
          <p:cNvPr id="6155" name="Text Box 17"/>
          <p:cNvSpPr txBox="1">
            <a:spLocks noChangeArrowheads="1"/>
          </p:cNvSpPr>
          <p:nvPr/>
        </p:nvSpPr>
        <p:spPr bwMode="auto">
          <a:xfrm>
            <a:off x="3657600" y="1892303"/>
            <a:ext cx="1905000" cy="36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FLORIDA</a:t>
            </a:r>
          </a:p>
        </p:txBody>
      </p:sp>
      <p:sp>
        <p:nvSpPr>
          <p:cNvPr id="6156" name="Text Box 17"/>
          <p:cNvSpPr txBox="1">
            <a:spLocks noChangeArrowheads="1"/>
          </p:cNvSpPr>
          <p:nvPr/>
        </p:nvSpPr>
        <p:spPr bwMode="auto">
          <a:xfrm>
            <a:off x="914400" y="2433639"/>
            <a:ext cx="1905000" cy="36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MEXICO</a:t>
            </a:r>
          </a:p>
        </p:txBody>
      </p:sp>
      <p:sp>
        <p:nvSpPr>
          <p:cNvPr id="13" name="Text Box 23"/>
          <p:cNvSpPr txBox="1">
            <a:spLocks noChangeArrowheads="1"/>
          </p:cNvSpPr>
          <p:nvPr/>
        </p:nvSpPr>
        <p:spPr bwMode="auto">
          <a:xfrm>
            <a:off x="5562600" y="6096002"/>
            <a:ext cx="2209800" cy="646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dirty="0">
                <a:solidFill>
                  <a:srgbClr val="FF33CC"/>
                </a:solidFill>
                <a:latin typeface="Arial Black" pitchFamily="34" charset="0"/>
              </a:rPr>
              <a:t>Guyana</a:t>
            </a:r>
          </a:p>
        </p:txBody>
      </p:sp>
      <p:sp>
        <p:nvSpPr>
          <p:cNvPr id="14" name="Oval 24"/>
          <p:cNvSpPr>
            <a:spLocks noChangeArrowheads="1"/>
          </p:cNvSpPr>
          <p:nvPr/>
        </p:nvSpPr>
        <p:spPr bwMode="auto">
          <a:xfrm>
            <a:off x="7620000" y="5562600"/>
            <a:ext cx="914400" cy="1219200"/>
          </a:xfrm>
          <a:prstGeom prst="ellipse">
            <a:avLst/>
          </a:prstGeom>
          <a:noFill/>
          <a:ln w="38100">
            <a:solidFill>
              <a:srgbClr val="FF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solidFill>
                <a:srgbClr val="FF33CC"/>
              </a:solidFill>
            </a:endParaRPr>
          </a:p>
        </p:txBody>
      </p:sp>
      <p:sp>
        <p:nvSpPr>
          <p:cNvPr id="15" name="Oval 13"/>
          <p:cNvSpPr>
            <a:spLocks noChangeArrowheads="1"/>
          </p:cNvSpPr>
          <p:nvPr/>
        </p:nvSpPr>
        <p:spPr bwMode="auto">
          <a:xfrm>
            <a:off x="6324600" y="4343400"/>
            <a:ext cx="838200" cy="838200"/>
          </a:xfrm>
          <a:prstGeom prst="ellips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Text Box 23"/>
          <p:cNvSpPr txBox="1">
            <a:spLocks noChangeArrowheads="1"/>
          </p:cNvSpPr>
          <p:nvPr/>
        </p:nvSpPr>
        <p:spPr bwMode="auto">
          <a:xfrm>
            <a:off x="4114800" y="4419604"/>
            <a:ext cx="2438400" cy="646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dirty="0">
                <a:solidFill>
                  <a:srgbClr val="0000FF"/>
                </a:solidFill>
                <a:latin typeface="Arial Black" pitchFamily="34" charset="0"/>
              </a:rPr>
              <a:t>Curacao</a:t>
            </a:r>
          </a:p>
        </p:txBody>
      </p:sp>
    </p:spTree>
    <p:extLst>
      <p:ext uri="{BB962C8B-B14F-4D97-AF65-F5344CB8AC3E}">
        <p14:creationId xmlns:p14="http://schemas.microsoft.com/office/powerpoint/2010/main" val="125571219"/>
      </p:ext>
    </p:extLst>
  </p:cSld>
  <p:clrMapOvr>
    <a:masterClrMapping/>
  </p:clrMapOvr>
  <p:transition advClick="0" advTm="7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6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6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6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6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  <p:bldP spid="66572" grpId="0"/>
      <p:bldP spid="66573" grpId="0" animBg="1"/>
      <p:bldP spid="66574" grpId="0" animBg="1"/>
      <p:bldP spid="66575" grpId="0"/>
      <p:bldP spid="13" grpId="0"/>
      <p:bldP spid="14" grpId="0" animBg="1"/>
      <p:bldP spid="15" grpId="0" animBg="1"/>
      <p:bldP spid="16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monte\Pictures\MAR photos\Martinique\climbing_coconu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44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1" name="Text Box 5"/>
          <p:cNvSpPr txBox="1">
            <a:spLocks noChangeArrowheads="1"/>
          </p:cNvSpPr>
          <p:nvPr/>
        </p:nvSpPr>
        <p:spPr bwMode="auto">
          <a:xfrm>
            <a:off x="5301855" y="72231"/>
            <a:ext cx="3810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800" dirty="0">
                <a:solidFill>
                  <a:schemeClr val="bg1"/>
                </a:solidFill>
              </a:rPr>
              <a:t>Martinique</a:t>
            </a:r>
          </a:p>
        </p:txBody>
      </p:sp>
    </p:spTree>
    <p:extLst>
      <p:ext uri="{BB962C8B-B14F-4D97-AF65-F5344CB8AC3E}">
        <p14:creationId xmlns:p14="http://schemas.microsoft.com/office/powerpoint/2010/main" val="862646611"/>
      </p:ext>
    </p:extLst>
  </p:cSld>
  <p:clrMapOvr>
    <a:masterClrMapping/>
  </p:clrMapOvr>
  <p:transition advClick="0" advTm="1000">
    <p:fade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A745532-910D-2F46-9CBA-7DE34063A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9490180"/>
      </p:ext>
    </p:extLst>
  </p:cSld>
  <p:clrMapOvr>
    <a:masterClrMapping/>
  </p:clrMapOvr>
  <p:transition advClick="0" advTm="1000">
    <p:fade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monte\Pictures\MAR photos\Martinique\martinique-island-vacation-08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0"/>
          <a:stretch/>
        </p:blipFill>
        <p:spPr bwMode="auto">
          <a:xfrm>
            <a:off x="0" y="0"/>
            <a:ext cx="9124950" cy="683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94470"/>
      </p:ext>
    </p:extLst>
  </p:cSld>
  <p:clrMapOvr>
    <a:masterClrMapping/>
  </p:clrMapOvr>
  <p:transition advClick="0" advTm="1000">
    <p:fade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onte\Pictures\MAR photos\Martinique\tumblr_ljik7vdwAP1qgdkbmo1_500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0"/>
            <a:ext cx="912495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863213"/>
      </p:ext>
    </p:extLst>
  </p:cSld>
  <p:clrMapOvr>
    <a:masterClrMapping/>
  </p:clrMapOvr>
  <p:transition advClick="0" advTm="1000">
    <p:fade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monte\Pictures\MAR photos\Martinique\martinique-plage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941" y="0"/>
            <a:ext cx="91150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9669633"/>
      </p:ext>
    </p:extLst>
  </p:cSld>
  <p:clrMapOvr>
    <a:masterClrMapping/>
  </p:clrMapOvr>
  <p:transition advClick="0" advTm="1000">
    <p:fade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monte\Pictures\MAR photos\French Guiana\French-Guiana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74" y="0"/>
            <a:ext cx="91376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1" name="Text Box 7"/>
          <p:cNvSpPr txBox="1">
            <a:spLocks noChangeArrowheads="1"/>
          </p:cNvSpPr>
          <p:nvPr/>
        </p:nvSpPr>
        <p:spPr bwMode="auto">
          <a:xfrm>
            <a:off x="3672" y="1"/>
            <a:ext cx="913766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dirty="0"/>
              <a:t>French Guiana</a:t>
            </a:r>
          </a:p>
        </p:txBody>
      </p:sp>
    </p:spTree>
    <p:extLst>
      <p:ext uri="{BB962C8B-B14F-4D97-AF65-F5344CB8AC3E}">
        <p14:creationId xmlns:p14="http://schemas.microsoft.com/office/powerpoint/2010/main" val="71392392"/>
      </p:ext>
    </p:extLst>
  </p:cSld>
  <p:clrMapOvr>
    <a:masterClrMapping/>
  </p:clrMapOvr>
  <p:transition advClick="0" advTm="100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9"/>
          <p:cNvSpPr txBox="1">
            <a:spLocks noChangeArrowheads="1"/>
          </p:cNvSpPr>
          <p:nvPr/>
        </p:nvSpPr>
        <p:spPr bwMode="auto">
          <a:xfrm>
            <a:off x="762000" y="219076"/>
            <a:ext cx="23622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5400"/>
              <a:t>Haiti</a:t>
            </a:r>
          </a:p>
        </p:txBody>
      </p:sp>
      <p:pic>
        <p:nvPicPr>
          <p:cNvPr id="1026" name="Picture 2" descr="C:\Users\monte\Pictures\MAR photos\Haiti\100_0165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"/>
            <a:ext cx="9144000" cy="686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196841"/>
      </p:ext>
    </p:extLst>
  </p:cSld>
  <p:clrMapOvr>
    <a:masterClrMapping/>
  </p:clrMapOvr>
  <p:transition advClick="0" advTm="1000">
    <p:fade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monte\Pictures\MAR photos\French Guiana\the-Toucan-is-traditional-bird-in-French-Guia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6057318"/>
      </p:ext>
    </p:extLst>
  </p:cSld>
  <p:clrMapOvr>
    <a:masterClrMapping/>
  </p:clrMapOvr>
  <p:transition advClick="0" advTm="1000">
    <p:fade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monte\Pictures\MAR photos\French Guiana\french-guiana-visa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7108949"/>
      </p:ext>
    </p:extLst>
  </p:cSld>
  <p:clrMapOvr>
    <a:masterClrMapping/>
  </p:clrMapOvr>
  <p:transition advClick="0" advTm="1000">
    <p:fade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10"/>
          <p:cNvSpPr txBox="1">
            <a:spLocks noChangeArrowheads="1"/>
          </p:cNvSpPr>
          <p:nvPr/>
        </p:nvSpPr>
        <p:spPr bwMode="auto">
          <a:xfrm>
            <a:off x="304800" y="304801"/>
            <a:ext cx="42672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>
                <a:solidFill>
                  <a:schemeClr val="bg1"/>
                </a:solidFill>
              </a:rPr>
              <a:t>Guyana</a:t>
            </a:r>
          </a:p>
        </p:txBody>
      </p:sp>
      <p:pic>
        <p:nvPicPr>
          <p:cNvPr id="13314" name="Picture 2" descr="C:\Users\monte\Pictures\MAR photos\Guyana\Kaiteur-Fall-Guyana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76200" y="1143000"/>
            <a:ext cx="918460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1878879"/>
      </p:ext>
    </p:extLst>
  </p:cSld>
  <p:clrMapOvr>
    <a:masterClrMapping/>
  </p:clrMapOvr>
  <p:transition advClick="0" advTm="1000">
    <p:fade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 descr="C:\Users\monte\Pictures\MAR photos\Guyana\jaguar-mother-and-bab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2"/>
            <a:ext cx="9099551" cy="682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07826"/>
      </p:ext>
    </p:extLst>
  </p:cSld>
  <p:clrMapOvr>
    <a:masterClrMapping/>
  </p:clrMapOvr>
  <p:transition advClick="0" advTm="1000">
    <p:fade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monte\Pictures\MAR photos\Guyana\Guyana 028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29"/>
          <a:stretch/>
        </p:blipFill>
        <p:spPr bwMode="auto">
          <a:xfrm>
            <a:off x="0" y="0"/>
            <a:ext cx="9144000" cy="6953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733591"/>
      </p:ext>
    </p:extLst>
  </p:cSld>
  <p:clrMapOvr>
    <a:masterClrMapping/>
  </p:clrMapOvr>
  <p:transition advClick="0" advTm="1000">
    <p:fade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C:\Users\monte\Pictures\MAR photos\Guyana\The-Hamilton-Pool-Nature-Preserve-in-Texas-US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65684"/>
      </p:ext>
    </p:extLst>
  </p:cSld>
  <p:clrMapOvr>
    <a:masterClrMapping/>
  </p:clrMapOvr>
  <p:transition advClick="0" advTm="1000">
    <p:fade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74613" y="152401"/>
            <a:ext cx="906938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b="1" dirty="0">
                <a:solidFill>
                  <a:schemeClr val="bg1"/>
                </a:solidFill>
              </a:rPr>
              <a:t>Curacao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30" y="922337"/>
            <a:ext cx="9006871" cy="5257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172579"/>
      </p:ext>
    </p:extLst>
  </p:cSld>
  <p:clrMapOvr>
    <a:masterClrMapping/>
  </p:clrMapOvr>
  <p:transition advClick="0" advTm="1000">
    <p:fade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9143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8038751"/>
      </p:ext>
    </p:extLst>
  </p:cSld>
  <p:clrMapOvr>
    <a:masterClrMapping/>
  </p:clrMapOvr>
  <p:transition advClick="0" advTm="1000">
    <p:fade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Juventud Antigüeña - Guatemala traditional musi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81318" y="5777705"/>
            <a:ext cx="487363" cy="4873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0" y="1981200"/>
            <a:ext cx="907288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079851"/>
      </p:ext>
    </p:extLst>
  </p:cSld>
  <p:clrMapOvr>
    <a:masterClrMapping/>
  </p:clrMapOvr>
  <p:transition advClick="0" advTm="1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2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12" descr="C:\Users\Monte Cyr\Documents\Discipleship\MAR Region stuff\Mesoamerica Reg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76200"/>
            <a:ext cx="9144000" cy="685800"/>
          </a:xfrm>
        </p:spPr>
        <p:txBody>
          <a:bodyPr/>
          <a:lstStyle/>
          <a:p>
            <a:pPr eaLnBrk="1" hangingPunct="1"/>
            <a:r>
              <a:rPr lang="fr-FR" sz="4000" b="1" dirty="0" err="1">
                <a:solidFill>
                  <a:schemeClr val="bg1"/>
                </a:solidFill>
                <a:latin typeface="Arial Black" pitchFamily="34" charset="0"/>
              </a:rPr>
              <a:t>North</a:t>
            </a:r>
            <a:r>
              <a:rPr lang="fr-FR" sz="4000" b="1" dirty="0">
                <a:solidFill>
                  <a:schemeClr val="bg1"/>
                </a:solidFill>
                <a:latin typeface="Arial Black" pitchFamily="34" charset="0"/>
              </a:rPr>
              <a:t> Central </a:t>
            </a:r>
            <a:r>
              <a:rPr lang="fr-FR" sz="4000" b="1" dirty="0" err="1">
                <a:solidFill>
                  <a:schemeClr val="bg1"/>
                </a:solidFill>
                <a:latin typeface="Arial Black" pitchFamily="34" charset="0"/>
              </a:rPr>
              <a:t>America</a:t>
            </a:r>
            <a:r>
              <a:rPr lang="fr-FR" sz="4000" b="1" dirty="0">
                <a:solidFill>
                  <a:schemeClr val="bg1"/>
                </a:solidFill>
                <a:latin typeface="Arial Black" pitchFamily="34" charset="0"/>
              </a:rPr>
              <a:t> FIELD</a:t>
            </a:r>
          </a:p>
        </p:txBody>
      </p:sp>
      <p:sp>
        <p:nvSpPr>
          <p:cNvPr id="56325" name="Oval 5"/>
          <p:cNvSpPr>
            <a:spLocks noChangeArrowheads="1"/>
          </p:cNvSpPr>
          <p:nvPr/>
        </p:nvSpPr>
        <p:spPr bwMode="auto">
          <a:xfrm>
            <a:off x="3162301" y="4038600"/>
            <a:ext cx="876300" cy="10668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1828800" y="3590927"/>
            <a:ext cx="2362200" cy="52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FF0000"/>
                </a:solidFill>
                <a:latin typeface="Arial Black" pitchFamily="34" charset="0"/>
              </a:rPr>
              <a:t>Guatemala</a:t>
            </a:r>
          </a:p>
        </p:txBody>
      </p:sp>
      <p:sp>
        <p:nvSpPr>
          <p:cNvPr id="77832" name="Text Box 15"/>
          <p:cNvSpPr txBox="1">
            <a:spLocks noChangeArrowheads="1"/>
          </p:cNvSpPr>
          <p:nvPr/>
        </p:nvSpPr>
        <p:spPr bwMode="auto">
          <a:xfrm>
            <a:off x="4038600" y="1905001"/>
            <a:ext cx="1828800" cy="36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FLORIDA</a:t>
            </a:r>
          </a:p>
        </p:txBody>
      </p:sp>
      <p:sp>
        <p:nvSpPr>
          <p:cNvPr id="77833" name="Text Box 16"/>
          <p:cNvSpPr txBox="1">
            <a:spLocks noChangeArrowheads="1"/>
          </p:cNvSpPr>
          <p:nvPr/>
        </p:nvSpPr>
        <p:spPr bwMode="auto">
          <a:xfrm>
            <a:off x="5867400" y="5440365"/>
            <a:ext cx="1905000" cy="646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SOUTH AMERICA</a:t>
            </a: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3552829" y="4876800"/>
            <a:ext cx="485775" cy="381000"/>
          </a:xfrm>
          <a:prstGeom prst="ellips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1143000" y="5324478"/>
            <a:ext cx="2438400" cy="52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 Black" pitchFamily="34" charset="0"/>
              </a:rPr>
              <a:t>El Salvador</a:t>
            </a:r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4686300" y="4491040"/>
            <a:ext cx="2133600" cy="52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>
                <a:solidFill>
                  <a:srgbClr val="006600"/>
                </a:solidFill>
                <a:latin typeface="Arial Black" pitchFamily="34" charset="0"/>
              </a:rPr>
              <a:t>Honduras</a:t>
            </a:r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3795717" y="4430714"/>
            <a:ext cx="776287" cy="641351"/>
          </a:xfrm>
          <a:prstGeom prst="ellips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7838" name="Text Box 17"/>
          <p:cNvSpPr txBox="1">
            <a:spLocks noChangeArrowheads="1"/>
          </p:cNvSpPr>
          <p:nvPr/>
        </p:nvSpPr>
        <p:spPr bwMode="auto">
          <a:xfrm>
            <a:off x="914400" y="2433639"/>
            <a:ext cx="1905000" cy="36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MEXICO</a:t>
            </a:r>
          </a:p>
        </p:txBody>
      </p:sp>
      <p:sp>
        <p:nvSpPr>
          <p:cNvPr id="2" name="5-Point Star 1"/>
          <p:cNvSpPr/>
          <p:nvPr/>
        </p:nvSpPr>
        <p:spPr>
          <a:xfrm>
            <a:off x="3324225" y="4449130"/>
            <a:ext cx="457200" cy="442913"/>
          </a:xfrm>
          <a:prstGeom prst="star5">
            <a:avLst/>
          </a:prstGeom>
          <a:solidFill>
            <a:srgbClr val="66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1066800" y="4419601"/>
            <a:ext cx="2362200" cy="52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>
                <a:solidFill>
                  <a:srgbClr val="7030A0"/>
                </a:solidFill>
                <a:latin typeface="Arial Black" pitchFamily="34" charset="0"/>
              </a:rPr>
              <a:t>Cyr Home</a:t>
            </a:r>
          </a:p>
        </p:txBody>
      </p:sp>
    </p:spTree>
    <p:extLst>
      <p:ext uri="{BB962C8B-B14F-4D97-AF65-F5344CB8AC3E}">
        <p14:creationId xmlns:p14="http://schemas.microsoft.com/office/powerpoint/2010/main" val="1345662161"/>
      </p:ext>
    </p:extLst>
  </p:cSld>
  <p:clrMapOvr>
    <a:masterClrMapping/>
  </p:clrMapOvr>
  <p:transition advClick="0" advTm="1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build="p"/>
      <p:bldP spid="56325" grpId="0" animBg="1"/>
      <p:bldP spid="56328" grpId="0"/>
      <p:bldP spid="14" grpId="0" animBg="1"/>
      <p:bldP spid="15" grpId="0"/>
      <p:bldP spid="17" grpId="0"/>
      <p:bldP spid="18" grpId="0" animBg="1"/>
      <p:bldP spid="2" grpId="0" animBg="1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monte\Pictures\MAR photos\Haiti\dsc_0561taptapcpd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960879"/>
      </p:ext>
    </p:extLst>
  </p:cSld>
  <p:clrMapOvr>
    <a:masterClrMapping/>
  </p:clrMapOvr>
  <p:transition advClick="0" advTm="1000">
    <p:fade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monte\Pictures\MAR photos\Guatemala\Guatemala-4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0"/>
            <a:ext cx="9182442" cy="685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851" name="TextBox 2"/>
          <p:cNvSpPr txBox="1">
            <a:spLocks noChangeArrowheads="1"/>
          </p:cNvSpPr>
          <p:nvPr/>
        </p:nvSpPr>
        <p:spPr bwMode="auto">
          <a:xfrm>
            <a:off x="0" y="2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800" dirty="0">
                <a:solidFill>
                  <a:schemeClr val="bg1"/>
                </a:solidFill>
              </a:rPr>
              <a:t>Guatemala</a:t>
            </a:r>
          </a:p>
        </p:txBody>
      </p:sp>
    </p:spTree>
    <p:extLst>
      <p:ext uri="{BB962C8B-B14F-4D97-AF65-F5344CB8AC3E}">
        <p14:creationId xmlns:p14="http://schemas.microsoft.com/office/powerpoint/2010/main" val="1393653370"/>
      </p:ext>
    </p:extLst>
  </p:cSld>
  <p:clrMapOvr>
    <a:masterClrMapping/>
  </p:clrMapOvr>
  <p:transition advClick="0" advTm="1000">
    <p:fade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Users\monte\Pictures\MAR photos\Guatemala\volunteer-in-guatema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8051761"/>
      </p:ext>
    </p:extLst>
  </p:cSld>
  <p:clrMapOvr>
    <a:masterClrMapping/>
  </p:clrMapOvr>
  <p:transition advClick="0" advTm="1000">
    <p:fade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7" name="Picture 3" descr="C:\Users\monte\Pictures\MAR photos\Guatemala\GUATEMALA - THE WEAVERS SAN ANTONIO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9050"/>
            <a:ext cx="9144000" cy="683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3517723"/>
      </p:ext>
    </p:extLst>
  </p:cSld>
  <p:clrMapOvr>
    <a:masterClrMapping/>
  </p:clrMapOvr>
  <p:transition advClick="0" advTm="1000">
    <p:fade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monte\Pictures\MAR photos\Guatemala\Tikal_mayan_ruins_2009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053" y="0"/>
            <a:ext cx="912495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2465769"/>
      </p:ext>
    </p:extLst>
  </p:cSld>
  <p:clrMapOvr>
    <a:masterClrMapping/>
  </p:clrMapOvr>
  <p:transition advClick="0" advTm="1000">
    <p:fade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TextBox 3"/>
          <p:cNvSpPr txBox="1">
            <a:spLocks noChangeArrowheads="1"/>
          </p:cNvSpPr>
          <p:nvPr/>
        </p:nvSpPr>
        <p:spPr bwMode="auto">
          <a:xfrm>
            <a:off x="0" y="2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800">
                <a:solidFill>
                  <a:schemeClr val="bg1"/>
                </a:solidFill>
              </a:rPr>
              <a:t>El Salvador</a:t>
            </a:r>
            <a:endParaRPr lang="en-US" sz="4800"/>
          </a:p>
        </p:txBody>
      </p:sp>
      <p:pic>
        <p:nvPicPr>
          <p:cNvPr id="43011" name="Picture 3" descr="C:\Users\monte\Pictures\MAR photos\El Salvador\El-Salvador_DX-News_YS3C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16744"/>
            <a:ext cx="9144000" cy="5741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3066"/>
      </p:ext>
    </p:extLst>
  </p:cSld>
  <p:clrMapOvr>
    <a:masterClrMapping/>
  </p:clrMapOvr>
  <p:transition advClick="0" advTm="1000">
    <p:fade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monte\Pictures\MAR photos\El Salvador\Price_El-Salvador_Pulitzer_01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4751915"/>
      </p:ext>
    </p:extLst>
  </p:cSld>
  <p:clrMapOvr>
    <a:masterClrMapping/>
  </p:clrMapOvr>
  <p:transition advClick="0" advTm="1000">
    <p:fade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:\Users\monte\Pictures\MAR photos\El Salvador\bird-national-bird-of-El-Salvador-patriotic-symbol-natinal-symbo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7400" y="-1"/>
            <a:ext cx="4953000" cy="684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680711"/>
      </p:ext>
    </p:extLst>
  </p:cSld>
  <p:clrMapOvr>
    <a:masterClrMapping/>
  </p:clrMapOvr>
  <p:transition advClick="0" advTm="1000">
    <p:fade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The way Salvador people Dress like? | Traditional outfits, El salvador  culture, Honduran clothing">
            <a:extLst>
              <a:ext uri="{FF2B5EF4-FFF2-40B4-BE49-F238E27FC236}">
                <a16:creationId xmlns:a16="http://schemas.microsoft.com/office/drawing/2014/main" id="{C23B8E05-11FB-434A-B598-8CB3C99042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0"/>
            <a:ext cx="9143980" cy="685800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992167391"/>
      </p:ext>
    </p:extLst>
  </p:cSld>
  <p:clrMapOvr>
    <a:masterClrMapping/>
  </p:clrMapOvr>
  <p:transition advClick="0" advTm="1000">
    <p:fade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C:\Users\monte\Pictures\MAR photos\Honduras\honduras_fishingvillage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49213" y="0"/>
            <a:ext cx="91932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043" name="TextBox 2"/>
          <p:cNvSpPr txBox="1">
            <a:spLocks noChangeArrowheads="1"/>
          </p:cNvSpPr>
          <p:nvPr/>
        </p:nvSpPr>
        <p:spPr bwMode="auto">
          <a:xfrm>
            <a:off x="4732340" y="304802"/>
            <a:ext cx="472440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4800" dirty="0">
                <a:solidFill>
                  <a:schemeClr val="bg1"/>
                </a:solidFill>
              </a:rPr>
              <a:t>Honduras</a:t>
            </a:r>
          </a:p>
        </p:txBody>
      </p:sp>
    </p:spTree>
    <p:extLst>
      <p:ext uri="{BB962C8B-B14F-4D97-AF65-F5344CB8AC3E}">
        <p14:creationId xmlns:p14="http://schemas.microsoft.com/office/powerpoint/2010/main" val="939800160"/>
      </p:ext>
    </p:extLst>
  </p:cSld>
  <p:clrMapOvr>
    <a:masterClrMapping/>
  </p:clrMapOvr>
  <p:transition advClick="0" advTm="1000">
    <p:fade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eography - BUSA- 215 Web Site- Honduras by Joe Bu">
            <a:extLst>
              <a:ext uri="{FF2B5EF4-FFF2-40B4-BE49-F238E27FC236}">
                <a16:creationId xmlns:a16="http://schemas.microsoft.com/office/drawing/2014/main" id="{6239E6B9-9D35-1F47-BC7A-A35393A844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479065435"/>
      </p:ext>
    </p:extLst>
  </p:cSld>
  <p:clrMapOvr>
    <a:masterClrMapping/>
  </p:clrMapOvr>
  <p:transition advClick="0" advTm="100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monte\Pictures\MAR photos\Haiti\100_819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9496001"/>
      </p:ext>
    </p:extLst>
  </p:cSld>
  <p:clrMapOvr>
    <a:masterClrMapping/>
  </p:clrMapOvr>
  <p:transition advClick="0" advTm="1000">
    <p:fade/>
  </p:transition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9" name="Picture 3" descr="C:\Users\monte\Pictures\MAR photos\Honduras\Peru-Sacred-Valley-Pisac-Market-L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6573442"/>
      </p:ext>
    </p:extLst>
  </p:cSld>
  <p:clrMapOvr>
    <a:masterClrMapping/>
  </p:clrMapOvr>
  <p:transition advClick="0" advTm="1000">
    <p:fade/>
  </p:transition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C:\Users\monte\Pictures\MAR photos\Honduras\Honduras parro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5977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4098386"/>
      </p:ext>
    </p:extLst>
  </p:cSld>
  <p:clrMapOvr>
    <a:masterClrMapping/>
  </p:clrMapOvr>
  <p:transition advClick="0" advTm="1000">
    <p:fade/>
  </p:transition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12" descr="C:\Users\Monte Cyr\Documents\Discipleship\MAR Region stuff\Mesoamerica Reg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76200"/>
            <a:ext cx="9144000" cy="685800"/>
          </a:xfrm>
        </p:spPr>
        <p:txBody>
          <a:bodyPr/>
          <a:lstStyle/>
          <a:p>
            <a:pPr eaLnBrk="1" hangingPunct="1"/>
            <a:r>
              <a:rPr lang="fr-FR" sz="4000" b="1" dirty="0">
                <a:solidFill>
                  <a:schemeClr val="bg1"/>
                </a:solidFill>
                <a:latin typeface="Arial Black" pitchFamily="34" charset="0"/>
              </a:rPr>
              <a:t>MEXICO FIELD</a:t>
            </a:r>
          </a:p>
        </p:txBody>
      </p:sp>
      <p:sp>
        <p:nvSpPr>
          <p:cNvPr id="56325" name="Oval 5"/>
          <p:cNvSpPr>
            <a:spLocks noChangeArrowheads="1"/>
          </p:cNvSpPr>
          <p:nvPr/>
        </p:nvSpPr>
        <p:spPr bwMode="auto">
          <a:xfrm>
            <a:off x="0" y="1371603"/>
            <a:ext cx="4495800" cy="4068763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838200" y="5902326"/>
            <a:ext cx="2209800" cy="584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FF0000"/>
                </a:solidFill>
                <a:latin typeface="Arial Black" pitchFamily="34" charset="0"/>
              </a:rPr>
              <a:t>MEXICO</a:t>
            </a:r>
          </a:p>
        </p:txBody>
      </p:sp>
      <p:sp>
        <p:nvSpPr>
          <p:cNvPr id="95238" name="Text Box 15"/>
          <p:cNvSpPr txBox="1">
            <a:spLocks noChangeArrowheads="1"/>
          </p:cNvSpPr>
          <p:nvPr/>
        </p:nvSpPr>
        <p:spPr bwMode="auto">
          <a:xfrm>
            <a:off x="4038600" y="1905001"/>
            <a:ext cx="1828800" cy="36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FLORIDA</a:t>
            </a:r>
          </a:p>
        </p:txBody>
      </p:sp>
      <p:sp>
        <p:nvSpPr>
          <p:cNvPr id="95239" name="Text Box 16"/>
          <p:cNvSpPr txBox="1">
            <a:spLocks noChangeArrowheads="1"/>
          </p:cNvSpPr>
          <p:nvPr/>
        </p:nvSpPr>
        <p:spPr bwMode="auto">
          <a:xfrm>
            <a:off x="5867400" y="5440365"/>
            <a:ext cx="1905000" cy="646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SOUTH AMERICA</a:t>
            </a:r>
          </a:p>
        </p:txBody>
      </p:sp>
      <p:sp>
        <p:nvSpPr>
          <p:cNvPr id="95240" name="Text Box 17"/>
          <p:cNvSpPr txBox="1">
            <a:spLocks noChangeArrowheads="1"/>
          </p:cNvSpPr>
          <p:nvPr/>
        </p:nvSpPr>
        <p:spPr bwMode="auto">
          <a:xfrm>
            <a:off x="914400" y="2433639"/>
            <a:ext cx="1905000" cy="36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9" rIns="91435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>
                <a:latin typeface="Arial Black" pitchFamily="34" charset="0"/>
              </a:rPr>
              <a:t>MEXICO</a:t>
            </a:r>
          </a:p>
        </p:txBody>
      </p:sp>
    </p:spTree>
    <p:extLst>
      <p:ext uri="{BB962C8B-B14F-4D97-AF65-F5344CB8AC3E}">
        <p14:creationId xmlns:p14="http://schemas.microsoft.com/office/powerpoint/2010/main" val="1140745137"/>
      </p:ext>
    </p:extLst>
  </p:cSld>
  <p:clrMapOvr>
    <a:masterClrMapping/>
  </p:clrMapOvr>
  <p:transition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build="p"/>
      <p:bldP spid="56325" grpId="0" animBg="1"/>
      <p:bldP spid="56328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C:\Users\monte\Pictures\MAR photos\Mexico\mexico30f-11-we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905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7000790"/>
      </p:ext>
    </p:extLst>
  </p:cSld>
  <p:clrMapOvr>
    <a:masterClrMapping/>
  </p:clrMapOvr>
  <p:transition advClick="0" advTm="1000">
    <p:fade/>
  </p:transition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C:\Users\monte\Pictures\MAR photos\Mexico\colonial-guanajuato-mexico_6834_600x4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21589"/>
      </p:ext>
    </p:extLst>
  </p:cSld>
  <p:clrMapOvr>
    <a:masterClrMapping/>
  </p:clrMapOvr>
  <p:transition advClick="0" advTm="1000">
    <p:fade/>
  </p:transition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C:\Users\monte\Pictures\MAR photos\Mexico\peperoncini-var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6423889"/>
      </p:ext>
    </p:extLst>
  </p:cSld>
  <p:clrMapOvr>
    <a:masterClrMapping/>
  </p:clrMapOvr>
  <p:transition advClick="0" advTm="1000">
    <p:fade/>
  </p:transition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Striking Pictures of Mexico&amp;#39;s Wildlife for Cinco de Mayo">
            <a:extLst>
              <a:ext uri="{FF2B5EF4-FFF2-40B4-BE49-F238E27FC236}">
                <a16:creationId xmlns:a16="http://schemas.microsoft.com/office/drawing/2014/main" id="{61ACF822-F996-1B46-ABE8-386A744D73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237129317"/>
      </p:ext>
    </p:extLst>
  </p:cSld>
  <p:clrMapOvr>
    <a:masterClrMapping/>
  </p:clrMapOvr>
  <p:transition advClick="0" advTm="1000">
    <p:fade/>
  </p:transition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riding horses in a field with a herd of cattle&#10;&#10;Description automatically generated with medium confidence">
            <a:extLst>
              <a:ext uri="{FF2B5EF4-FFF2-40B4-BE49-F238E27FC236}">
                <a16:creationId xmlns:a16="http://schemas.microsoft.com/office/drawing/2014/main" id="{96F930C5-E8FD-F549-9301-8D80EEBEE6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9143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95760565"/>
      </p:ext>
    </p:extLst>
  </p:cSld>
  <p:clrMapOvr>
    <a:masterClrMapping/>
  </p:clrMapOvr>
  <p:transition advClick="0" advTm="1000">
    <p:fade/>
  </p:transition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C:\Users\monte\Pictures\MAR photos\Mexico\bullfight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74543" y="-152400"/>
            <a:ext cx="9475131" cy="723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5595"/>
      </p:ext>
    </p:extLst>
  </p:cSld>
  <p:clrMapOvr>
    <a:masterClrMapping/>
  </p:clrMapOvr>
  <p:transition advClick="0" advTm="1000">
    <p:fade/>
  </p:transition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a bondad de Jehov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72600" y="6303983"/>
            <a:ext cx="487363" cy="487363"/>
          </a:xfrm>
          <a:prstGeom prst="rect">
            <a:avLst/>
          </a:prstGeom>
        </p:spPr>
      </p:pic>
      <p:pic>
        <p:nvPicPr>
          <p:cNvPr id="65538" name="Picture 2" descr="C:\Users\monte\Pictures\MAR photos\Mexico\people-blog.jpg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" y="325419"/>
            <a:ext cx="9146231" cy="622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07 7 La bondad de Jehova" descr="07 7 La bondad de Jehova">
            <a:hlinkClick r:id="" action="ppaction://media"/>
            <a:extLst>
              <a:ext uri="{FF2B5EF4-FFF2-40B4-BE49-F238E27FC236}">
                <a16:creationId xmlns:a16="http://schemas.microsoft.com/office/drawing/2014/main" id="{F4648EF0-6838-7496-F280-CC5486194C6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057495" y="605165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94229"/>
      </p:ext>
    </p:extLst>
  </p:cSld>
  <p:clrMapOvr>
    <a:masterClrMapping/>
  </p:clrMapOvr>
  <p:transition advClick="0" advTm="1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mute="1" numSld="32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numSld="32">
                <p:cTn id="8" repeatCount="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19518</TotalTime>
  <Words>214</Words>
  <Application>Microsoft Macintosh PowerPoint</Application>
  <PresentationFormat>On-screen Show (4:3)</PresentationFormat>
  <Paragraphs>122</Paragraphs>
  <Slides>201</Slides>
  <Notes>8</Notes>
  <HiddenSlides>0</HiddenSlides>
  <MMClips>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201</vt:i4>
      </vt:variant>
    </vt:vector>
  </HeadingPairs>
  <TitlesOfParts>
    <vt:vector size="205" baseType="lpstr">
      <vt:lpstr>Arial</vt:lpstr>
      <vt:lpstr>Arial Black</vt:lpstr>
      <vt:lpstr>Impact</vt:lpstr>
      <vt:lpstr>Modèle par défaut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Monte Cyr</dc:creator>
  <cp:lastModifiedBy>Monte Cyr</cp:lastModifiedBy>
  <cp:revision>49</cp:revision>
  <dcterms:created xsi:type="dcterms:W3CDTF">2020-08-14T15:31:40Z</dcterms:created>
  <dcterms:modified xsi:type="dcterms:W3CDTF">2022-09-26T17:43:52Z</dcterms:modified>
</cp:coreProperties>
</file>