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x="18288000" cy="10287000"/>
  <p:notesSz cx="6858000" cy="9144000"/>
  <p:embeddedFontLst>
    <p:embeddedFont>
      <p:font typeface="Open Sans Bold" charset="1" panose="020B0806030504020204"/>
      <p:regular r:id="rId18"/>
    </p:embeddedFont>
    <p:embeddedFont>
      <p:font typeface="Open Sans" charset="1" panose="020B0606030504020204"/>
      <p:regular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fonts/font18.fntdata" Type="http://schemas.openxmlformats.org/officeDocument/2006/relationships/font"/><Relationship Id="rId19" Target="fonts/font19.fntdata" Type="http://schemas.openxmlformats.org/officeDocument/2006/relationships/font"/><Relationship Id="rId2" Target="presProps.xml" Type="http://schemas.openxmlformats.org/officeDocument/2006/relationships/presProps"/><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5.png" Type="http://schemas.openxmlformats.org/officeDocument/2006/relationships/image"/><Relationship Id="rId5" Target="../media/image8.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5.png" Type="http://schemas.openxmlformats.org/officeDocument/2006/relationships/image"/><Relationship Id="rId5" Target="../media/image8.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5.png" Type="http://schemas.openxmlformats.org/officeDocument/2006/relationships/image"/><Relationship Id="rId5" Target="../media/image8.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5.png" Type="http://schemas.openxmlformats.org/officeDocument/2006/relationships/image"/><Relationship Id="rId5" Target="../media/image6.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5.png" Type="http://schemas.openxmlformats.org/officeDocument/2006/relationships/image"/><Relationship Id="rId5" Target="../media/image6.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5.png" Type="http://schemas.openxmlformats.org/officeDocument/2006/relationships/image"/><Relationship Id="rId5" Target="../media/image6.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4.png" Type="http://schemas.openxmlformats.org/officeDocument/2006/relationships/image"/><Relationship Id="rId5" Target="../media/image7.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4.png" Type="http://schemas.openxmlformats.org/officeDocument/2006/relationships/image"/><Relationship Id="rId5" Target="../media/image7.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4.png" Type="http://schemas.openxmlformats.org/officeDocument/2006/relationships/image"/><Relationship Id="rId5" Target="../media/image7.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028700" y="1028700"/>
            <a:ext cx="16230600" cy="8229600"/>
            <a:chOff x="0" y="0"/>
            <a:chExt cx="1434327" cy="727264"/>
          </a:xfrm>
        </p:grpSpPr>
        <p:sp>
          <p:nvSpPr>
            <p:cNvPr name="Freeform 3" id="3"/>
            <p:cNvSpPr/>
            <p:nvPr/>
          </p:nvSpPr>
          <p:spPr>
            <a:xfrm flipH="false" flipV="false" rot="0">
              <a:off x="0" y="0"/>
              <a:ext cx="1434327" cy="727264"/>
            </a:xfrm>
            <a:custGeom>
              <a:avLst/>
              <a:gdLst/>
              <a:ahLst/>
              <a:cxnLst/>
              <a:rect r="r" b="b" t="t" l="l"/>
              <a:pathLst>
                <a:path h="727264" w="1434327">
                  <a:moveTo>
                    <a:pt x="0" y="0"/>
                  </a:moveTo>
                  <a:lnTo>
                    <a:pt x="1434327" y="0"/>
                  </a:lnTo>
                  <a:lnTo>
                    <a:pt x="1434327" y="727264"/>
                  </a:lnTo>
                  <a:lnTo>
                    <a:pt x="0" y="727264"/>
                  </a:lnTo>
                  <a:close/>
                </a:path>
              </a:pathLst>
            </a:custGeom>
            <a:solidFill>
              <a:srgbClr val="000000">
                <a:alpha val="0"/>
              </a:srgbClr>
            </a:solidFill>
            <a:ln w="47625" cap="sq">
              <a:solidFill>
                <a:srgbClr val="9E8DC8"/>
              </a:solidFill>
              <a:prstDash val="solid"/>
              <a:miter/>
            </a:ln>
          </p:spPr>
        </p:sp>
        <p:sp>
          <p:nvSpPr>
            <p:cNvPr name="TextBox 4" id="4"/>
            <p:cNvSpPr txBox="true"/>
            <p:nvPr/>
          </p:nvSpPr>
          <p:spPr>
            <a:xfrm>
              <a:off x="0" y="-38100"/>
              <a:ext cx="1434327" cy="765364"/>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5" id="5"/>
          <p:cNvSpPr/>
          <p:nvPr/>
        </p:nvSpPr>
        <p:spPr>
          <a:xfrm flipH="false" flipV="false" rot="0">
            <a:off x="3601978" y="859979"/>
            <a:ext cx="11084045" cy="8567043"/>
          </a:xfrm>
          <a:custGeom>
            <a:avLst/>
            <a:gdLst/>
            <a:ahLst/>
            <a:cxnLst/>
            <a:rect r="r" b="b" t="t" l="l"/>
            <a:pathLst>
              <a:path h="8567043" w="11084045">
                <a:moveTo>
                  <a:pt x="0" y="0"/>
                </a:moveTo>
                <a:lnTo>
                  <a:pt x="11084044" y="0"/>
                </a:lnTo>
                <a:lnTo>
                  <a:pt x="11084044" y="8567042"/>
                </a:lnTo>
                <a:lnTo>
                  <a:pt x="0" y="8567042"/>
                </a:lnTo>
                <a:lnTo>
                  <a:pt x="0" y="0"/>
                </a:lnTo>
                <a:close/>
              </a:path>
            </a:pathLst>
          </a:custGeom>
          <a:blipFill>
            <a:blip r:embed="rId2">
              <a:alphaModFix amt="24000"/>
            </a:blip>
            <a:stretch>
              <a:fillRect l="0" t="0" r="0" b="0"/>
            </a:stretch>
          </a:blipFill>
        </p:spPr>
      </p:sp>
      <p:sp>
        <p:nvSpPr>
          <p:cNvPr name="Freeform 6" id="6" descr="dots.png"/>
          <p:cNvSpPr/>
          <p:nvPr/>
        </p:nvSpPr>
        <p:spPr>
          <a:xfrm flipH="false" flipV="false" rot="5400000">
            <a:off x="6219403" y="2230388"/>
            <a:ext cx="1322859" cy="13761664"/>
          </a:xfrm>
          <a:custGeom>
            <a:avLst/>
            <a:gdLst/>
            <a:ahLst/>
            <a:cxnLst/>
            <a:rect r="r" b="b" t="t" l="l"/>
            <a:pathLst>
              <a:path h="13761664" w="1322859">
                <a:moveTo>
                  <a:pt x="0" y="0"/>
                </a:moveTo>
                <a:lnTo>
                  <a:pt x="1322859" y="0"/>
                </a:lnTo>
                <a:lnTo>
                  <a:pt x="1322859" y="13761665"/>
                </a:lnTo>
                <a:lnTo>
                  <a:pt x="0" y="13761665"/>
                </a:lnTo>
                <a:lnTo>
                  <a:pt x="0" y="0"/>
                </a:lnTo>
                <a:close/>
              </a:path>
            </a:pathLst>
          </a:custGeom>
          <a:blipFill>
            <a:blip r:embed="rId3">
              <a:alphaModFix amt="15000"/>
            </a:blip>
            <a:stretch>
              <a:fillRect l="0" t="-32945" r="0" b="-13990"/>
            </a:stretch>
          </a:blipFill>
        </p:spPr>
      </p:sp>
      <p:grpSp>
        <p:nvGrpSpPr>
          <p:cNvPr name="Group 7" id="7"/>
          <p:cNvGrpSpPr/>
          <p:nvPr/>
        </p:nvGrpSpPr>
        <p:grpSpPr>
          <a:xfrm rot="0">
            <a:off x="13604971" y="8212002"/>
            <a:ext cx="3829269" cy="1560648"/>
            <a:chOff x="0" y="0"/>
            <a:chExt cx="1008532" cy="411035"/>
          </a:xfrm>
        </p:grpSpPr>
        <p:sp>
          <p:nvSpPr>
            <p:cNvPr name="Freeform 8" id="8"/>
            <p:cNvSpPr/>
            <p:nvPr/>
          </p:nvSpPr>
          <p:spPr>
            <a:xfrm flipH="false" flipV="false" rot="0">
              <a:off x="0" y="0"/>
              <a:ext cx="1008532" cy="411035"/>
            </a:xfrm>
            <a:custGeom>
              <a:avLst/>
              <a:gdLst/>
              <a:ahLst/>
              <a:cxnLst/>
              <a:rect r="r" b="b" t="t" l="l"/>
              <a:pathLst>
                <a:path h="411035" w="1008532">
                  <a:moveTo>
                    <a:pt x="0" y="0"/>
                  </a:moveTo>
                  <a:lnTo>
                    <a:pt x="1008532" y="0"/>
                  </a:lnTo>
                  <a:lnTo>
                    <a:pt x="1008532" y="411035"/>
                  </a:lnTo>
                  <a:lnTo>
                    <a:pt x="0" y="411035"/>
                  </a:lnTo>
                  <a:close/>
                </a:path>
              </a:pathLst>
            </a:custGeom>
            <a:solidFill>
              <a:srgbClr val="FFFFFF"/>
            </a:solidFill>
          </p:spPr>
        </p:sp>
        <p:sp>
          <p:nvSpPr>
            <p:cNvPr name="TextBox 9" id="9"/>
            <p:cNvSpPr txBox="true"/>
            <p:nvPr/>
          </p:nvSpPr>
          <p:spPr>
            <a:xfrm>
              <a:off x="0" y="-38100"/>
              <a:ext cx="1008532" cy="449135"/>
            </a:xfrm>
            <a:prstGeom prst="rect">
              <a:avLst/>
            </a:prstGeom>
          </p:spPr>
          <p:txBody>
            <a:bodyPr anchor="ctr" rtlCol="false" tIns="50800" lIns="50800" bIns="50800" rIns="50800"/>
            <a:lstStyle/>
            <a:p>
              <a:pPr algn="ctr">
                <a:lnSpc>
                  <a:spcPts val="2659"/>
                </a:lnSpc>
              </a:pPr>
            </a:p>
          </p:txBody>
        </p:sp>
      </p:grpSp>
      <p:sp>
        <p:nvSpPr>
          <p:cNvPr name="Freeform 10" id="10" descr="dots.png"/>
          <p:cNvSpPr/>
          <p:nvPr/>
        </p:nvSpPr>
        <p:spPr>
          <a:xfrm flipH="false" flipV="false" rot="5400000">
            <a:off x="16904924" y="8389574"/>
            <a:ext cx="1322859" cy="1443292"/>
          </a:xfrm>
          <a:custGeom>
            <a:avLst/>
            <a:gdLst/>
            <a:ahLst/>
            <a:cxnLst/>
            <a:rect r="r" b="b" t="t" l="l"/>
            <a:pathLst>
              <a:path h="1443292" w="1322859">
                <a:moveTo>
                  <a:pt x="0" y="0"/>
                </a:moveTo>
                <a:lnTo>
                  <a:pt x="1322859" y="0"/>
                </a:lnTo>
                <a:lnTo>
                  <a:pt x="1322859" y="1443293"/>
                </a:lnTo>
                <a:lnTo>
                  <a:pt x="0" y="1443293"/>
                </a:lnTo>
                <a:lnTo>
                  <a:pt x="0" y="0"/>
                </a:lnTo>
                <a:close/>
              </a:path>
            </a:pathLst>
          </a:custGeom>
          <a:blipFill>
            <a:blip r:embed="rId3">
              <a:alphaModFix amt="15000"/>
            </a:blip>
            <a:stretch>
              <a:fillRect l="0" t="-465363" r="0" b="-835658"/>
            </a:stretch>
          </a:blipFill>
        </p:spPr>
      </p:sp>
      <p:sp>
        <p:nvSpPr>
          <p:cNvPr name="TextBox 11" id="11"/>
          <p:cNvSpPr txBox="true"/>
          <p:nvPr/>
        </p:nvSpPr>
        <p:spPr>
          <a:xfrm rot="0">
            <a:off x="4510088" y="4274503"/>
            <a:ext cx="9267825" cy="1566544"/>
          </a:xfrm>
          <a:prstGeom prst="rect">
            <a:avLst/>
          </a:prstGeom>
        </p:spPr>
        <p:txBody>
          <a:bodyPr anchor="t" rtlCol="false" tIns="0" lIns="0" bIns="0" rIns="0">
            <a:spAutoFit/>
          </a:bodyPr>
          <a:lstStyle/>
          <a:p>
            <a:pPr algn="ctr" marL="0" indent="0" lvl="0">
              <a:lnSpc>
                <a:spcPts val="12880"/>
              </a:lnSpc>
            </a:pPr>
            <a:r>
              <a:rPr lang="en-US" b="true" sz="9200">
                <a:solidFill>
                  <a:srgbClr val="463280"/>
                </a:solidFill>
                <a:latin typeface="Open Sans Bold"/>
                <a:ea typeface="Open Sans Bold"/>
                <a:cs typeface="Open Sans Bold"/>
                <a:sym typeface="Open Sans Bold"/>
              </a:rPr>
              <a:t>Add a title</a:t>
            </a:r>
          </a:p>
        </p:txBody>
      </p:sp>
      <p:sp>
        <p:nvSpPr>
          <p:cNvPr name="Freeform 12" id="12"/>
          <p:cNvSpPr/>
          <p:nvPr/>
        </p:nvSpPr>
        <p:spPr>
          <a:xfrm flipH="false" flipV="false" rot="0">
            <a:off x="15597833" y="1230599"/>
            <a:ext cx="1449062" cy="389822"/>
          </a:xfrm>
          <a:custGeom>
            <a:avLst/>
            <a:gdLst/>
            <a:ahLst/>
            <a:cxnLst/>
            <a:rect r="r" b="b" t="t" l="l"/>
            <a:pathLst>
              <a:path h="389822" w="1449062">
                <a:moveTo>
                  <a:pt x="0" y="0"/>
                </a:moveTo>
                <a:lnTo>
                  <a:pt x="1449063" y="0"/>
                </a:lnTo>
                <a:lnTo>
                  <a:pt x="1449063" y="389822"/>
                </a:lnTo>
                <a:lnTo>
                  <a:pt x="0" y="389822"/>
                </a:lnTo>
                <a:lnTo>
                  <a:pt x="0" y="0"/>
                </a:lnTo>
                <a:close/>
              </a:path>
            </a:pathLst>
          </a:custGeom>
          <a:blipFill>
            <a:blip r:embed="rId4"/>
            <a:stretch>
              <a:fillRect l="0" t="0" r="0" b="0"/>
            </a:stretch>
          </a:blipFill>
        </p:spPr>
      </p:sp>
      <p:sp>
        <p:nvSpPr>
          <p:cNvPr name="Freeform 13" id="13"/>
          <p:cNvSpPr/>
          <p:nvPr/>
        </p:nvSpPr>
        <p:spPr>
          <a:xfrm flipH="false" flipV="false" rot="0">
            <a:off x="14287326" y="8311330"/>
            <a:ext cx="2464557" cy="1361992"/>
          </a:xfrm>
          <a:custGeom>
            <a:avLst/>
            <a:gdLst/>
            <a:ahLst/>
            <a:cxnLst/>
            <a:rect r="r" b="b" t="t" l="l"/>
            <a:pathLst>
              <a:path h="1361992" w="2464557">
                <a:moveTo>
                  <a:pt x="0" y="0"/>
                </a:moveTo>
                <a:lnTo>
                  <a:pt x="2464558" y="0"/>
                </a:lnTo>
                <a:lnTo>
                  <a:pt x="2464558" y="1361992"/>
                </a:lnTo>
                <a:lnTo>
                  <a:pt x="0" y="1361992"/>
                </a:lnTo>
                <a:lnTo>
                  <a:pt x="0" y="0"/>
                </a:lnTo>
                <a:close/>
              </a:path>
            </a:pathLst>
          </a:custGeom>
          <a:blipFill>
            <a:blip r:embed="rId5"/>
            <a:stretch>
              <a:fillRect l="0" t="0" r="0" b="0"/>
            </a:stretch>
          </a:blipFill>
        </p:spPr>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9E8DC8"/>
        </a:solidFill>
      </p:bgPr>
    </p:bg>
    <p:spTree>
      <p:nvGrpSpPr>
        <p:cNvPr id="1" name=""/>
        <p:cNvGrpSpPr/>
        <p:nvPr/>
      </p:nvGrpSpPr>
      <p:grpSpPr>
        <a:xfrm>
          <a:off x="0" y="0"/>
          <a:ext cx="0" cy="0"/>
          <a:chOff x="0" y="0"/>
          <a:chExt cx="0" cy="0"/>
        </a:xfrm>
      </p:grpSpPr>
      <p:grpSp>
        <p:nvGrpSpPr>
          <p:cNvPr name="Group 2" id="2"/>
          <p:cNvGrpSpPr/>
          <p:nvPr/>
        </p:nvGrpSpPr>
        <p:grpSpPr>
          <a:xfrm rot="0">
            <a:off x="1028700" y="1028700"/>
            <a:ext cx="16230600" cy="8229600"/>
            <a:chOff x="0" y="0"/>
            <a:chExt cx="1434327" cy="727264"/>
          </a:xfrm>
        </p:grpSpPr>
        <p:sp>
          <p:nvSpPr>
            <p:cNvPr name="Freeform 3" id="3"/>
            <p:cNvSpPr/>
            <p:nvPr/>
          </p:nvSpPr>
          <p:spPr>
            <a:xfrm flipH="false" flipV="false" rot="0">
              <a:off x="0" y="0"/>
              <a:ext cx="1434327" cy="727264"/>
            </a:xfrm>
            <a:custGeom>
              <a:avLst/>
              <a:gdLst/>
              <a:ahLst/>
              <a:cxnLst/>
              <a:rect r="r" b="b" t="t" l="l"/>
              <a:pathLst>
                <a:path h="727264" w="1434327">
                  <a:moveTo>
                    <a:pt x="0" y="0"/>
                  </a:moveTo>
                  <a:lnTo>
                    <a:pt x="1434327" y="0"/>
                  </a:lnTo>
                  <a:lnTo>
                    <a:pt x="1434327" y="727264"/>
                  </a:lnTo>
                  <a:lnTo>
                    <a:pt x="0" y="727264"/>
                  </a:lnTo>
                  <a:close/>
                </a:path>
              </a:pathLst>
            </a:custGeom>
            <a:solidFill>
              <a:srgbClr val="000000">
                <a:alpha val="0"/>
              </a:srgbClr>
            </a:solidFill>
            <a:ln w="47625" cap="sq">
              <a:solidFill>
                <a:srgbClr val="FFFFFF"/>
              </a:solidFill>
              <a:prstDash val="solid"/>
              <a:miter/>
            </a:ln>
          </p:spPr>
        </p:sp>
        <p:sp>
          <p:nvSpPr>
            <p:cNvPr name="TextBox 4" id="4"/>
            <p:cNvSpPr txBox="true"/>
            <p:nvPr/>
          </p:nvSpPr>
          <p:spPr>
            <a:xfrm>
              <a:off x="0" y="-38100"/>
              <a:ext cx="1434327" cy="765364"/>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5" id="5"/>
          <p:cNvSpPr/>
          <p:nvPr/>
        </p:nvSpPr>
        <p:spPr>
          <a:xfrm flipH="false" flipV="false" rot="0">
            <a:off x="3601978" y="859979"/>
            <a:ext cx="11084045" cy="8567043"/>
          </a:xfrm>
          <a:custGeom>
            <a:avLst/>
            <a:gdLst/>
            <a:ahLst/>
            <a:cxnLst/>
            <a:rect r="r" b="b" t="t" l="l"/>
            <a:pathLst>
              <a:path h="8567043" w="11084045">
                <a:moveTo>
                  <a:pt x="0" y="0"/>
                </a:moveTo>
                <a:lnTo>
                  <a:pt x="11084044" y="0"/>
                </a:lnTo>
                <a:lnTo>
                  <a:pt x="11084044" y="8567042"/>
                </a:lnTo>
                <a:lnTo>
                  <a:pt x="0" y="8567042"/>
                </a:lnTo>
                <a:lnTo>
                  <a:pt x="0" y="0"/>
                </a:lnTo>
                <a:close/>
              </a:path>
            </a:pathLst>
          </a:custGeom>
          <a:blipFill>
            <a:blip r:embed="rId2">
              <a:alphaModFix amt="24000"/>
            </a:blip>
            <a:stretch>
              <a:fillRect l="0" t="0" r="0" b="0"/>
            </a:stretch>
          </a:blipFill>
        </p:spPr>
      </p:sp>
      <p:sp>
        <p:nvSpPr>
          <p:cNvPr name="Freeform 6" id="6" descr="dots.png"/>
          <p:cNvSpPr/>
          <p:nvPr/>
        </p:nvSpPr>
        <p:spPr>
          <a:xfrm flipH="false" flipV="false" rot="5400000">
            <a:off x="6219403" y="2230388"/>
            <a:ext cx="1322859" cy="13761664"/>
          </a:xfrm>
          <a:custGeom>
            <a:avLst/>
            <a:gdLst/>
            <a:ahLst/>
            <a:cxnLst/>
            <a:rect r="r" b="b" t="t" l="l"/>
            <a:pathLst>
              <a:path h="13761664" w="1322859">
                <a:moveTo>
                  <a:pt x="0" y="0"/>
                </a:moveTo>
                <a:lnTo>
                  <a:pt x="1322859" y="0"/>
                </a:lnTo>
                <a:lnTo>
                  <a:pt x="1322859" y="13761665"/>
                </a:lnTo>
                <a:lnTo>
                  <a:pt x="0" y="13761665"/>
                </a:lnTo>
                <a:lnTo>
                  <a:pt x="0" y="0"/>
                </a:lnTo>
                <a:close/>
              </a:path>
            </a:pathLst>
          </a:custGeom>
          <a:blipFill>
            <a:blip r:embed="rId3">
              <a:alphaModFix amt="15000"/>
            </a:blip>
            <a:stretch>
              <a:fillRect l="0" t="-32945" r="0" b="-13990"/>
            </a:stretch>
          </a:blipFill>
        </p:spPr>
      </p:sp>
      <p:grpSp>
        <p:nvGrpSpPr>
          <p:cNvPr name="Group 7" id="7"/>
          <p:cNvGrpSpPr/>
          <p:nvPr/>
        </p:nvGrpSpPr>
        <p:grpSpPr>
          <a:xfrm rot="0">
            <a:off x="13604971" y="8212002"/>
            <a:ext cx="3829269" cy="1560648"/>
            <a:chOff x="0" y="0"/>
            <a:chExt cx="1008532" cy="411035"/>
          </a:xfrm>
        </p:grpSpPr>
        <p:sp>
          <p:nvSpPr>
            <p:cNvPr name="Freeform 8" id="8"/>
            <p:cNvSpPr/>
            <p:nvPr/>
          </p:nvSpPr>
          <p:spPr>
            <a:xfrm flipH="false" flipV="false" rot="0">
              <a:off x="0" y="0"/>
              <a:ext cx="1008532" cy="411035"/>
            </a:xfrm>
            <a:custGeom>
              <a:avLst/>
              <a:gdLst/>
              <a:ahLst/>
              <a:cxnLst/>
              <a:rect r="r" b="b" t="t" l="l"/>
              <a:pathLst>
                <a:path h="411035" w="1008532">
                  <a:moveTo>
                    <a:pt x="0" y="0"/>
                  </a:moveTo>
                  <a:lnTo>
                    <a:pt x="1008532" y="0"/>
                  </a:lnTo>
                  <a:lnTo>
                    <a:pt x="1008532" y="411035"/>
                  </a:lnTo>
                  <a:lnTo>
                    <a:pt x="0" y="411035"/>
                  </a:lnTo>
                  <a:close/>
                </a:path>
              </a:pathLst>
            </a:custGeom>
            <a:solidFill>
              <a:srgbClr val="9E8DC8"/>
            </a:solidFill>
          </p:spPr>
        </p:sp>
        <p:sp>
          <p:nvSpPr>
            <p:cNvPr name="TextBox 9" id="9"/>
            <p:cNvSpPr txBox="true"/>
            <p:nvPr/>
          </p:nvSpPr>
          <p:spPr>
            <a:xfrm>
              <a:off x="0" y="-38100"/>
              <a:ext cx="1008532" cy="449135"/>
            </a:xfrm>
            <a:prstGeom prst="rect">
              <a:avLst/>
            </a:prstGeom>
          </p:spPr>
          <p:txBody>
            <a:bodyPr anchor="ctr" rtlCol="false" tIns="50800" lIns="50800" bIns="50800" rIns="50800"/>
            <a:lstStyle/>
            <a:p>
              <a:pPr algn="ctr">
                <a:lnSpc>
                  <a:spcPts val="2659"/>
                </a:lnSpc>
              </a:pPr>
            </a:p>
          </p:txBody>
        </p:sp>
      </p:grpSp>
      <p:sp>
        <p:nvSpPr>
          <p:cNvPr name="Freeform 10" id="10" descr="dots.png"/>
          <p:cNvSpPr/>
          <p:nvPr/>
        </p:nvSpPr>
        <p:spPr>
          <a:xfrm flipH="false" flipV="false" rot="5400000">
            <a:off x="16904924" y="8389574"/>
            <a:ext cx="1322859" cy="1443292"/>
          </a:xfrm>
          <a:custGeom>
            <a:avLst/>
            <a:gdLst/>
            <a:ahLst/>
            <a:cxnLst/>
            <a:rect r="r" b="b" t="t" l="l"/>
            <a:pathLst>
              <a:path h="1443292" w="1322859">
                <a:moveTo>
                  <a:pt x="0" y="0"/>
                </a:moveTo>
                <a:lnTo>
                  <a:pt x="1322859" y="0"/>
                </a:lnTo>
                <a:lnTo>
                  <a:pt x="1322859" y="1443293"/>
                </a:lnTo>
                <a:lnTo>
                  <a:pt x="0" y="1443293"/>
                </a:lnTo>
                <a:lnTo>
                  <a:pt x="0" y="0"/>
                </a:lnTo>
                <a:close/>
              </a:path>
            </a:pathLst>
          </a:custGeom>
          <a:blipFill>
            <a:blip r:embed="rId3">
              <a:alphaModFix amt="15000"/>
            </a:blip>
            <a:stretch>
              <a:fillRect l="0" t="-465363" r="0" b="-835658"/>
            </a:stretch>
          </a:blipFill>
        </p:spPr>
      </p:sp>
      <p:sp>
        <p:nvSpPr>
          <p:cNvPr name="TextBox 11" id="11"/>
          <p:cNvSpPr txBox="true"/>
          <p:nvPr/>
        </p:nvSpPr>
        <p:spPr>
          <a:xfrm rot="0">
            <a:off x="4510088" y="4274503"/>
            <a:ext cx="9267825" cy="1566544"/>
          </a:xfrm>
          <a:prstGeom prst="rect">
            <a:avLst/>
          </a:prstGeom>
        </p:spPr>
        <p:txBody>
          <a:bodyPr anchor="t" rtlCol="false" tIns="0" lIns="0" bIns="0" rIns="0">
            <a:spAutoFit/>
          </a:bodyPr>
          <a:lstStyle/>
          <a:p>
            <a:pPr algn="ctr" marL="0" indent="0" lvl="0">
              <a:lnSpc>
                <a:spcPts val="12880"/>
              </a:lnSpc>
            </a:pPr>
            <a:r>
              <a:rPr lang="en-US" b="true" sz="9200">
                <a:solidFill>
                  <a:srgbClr val="463280"/>
                </a:solidFill>
                <a:latin typeface="Open Sans Bold"/>
                <a:ea typeface="Open Sans Bold"/>
                <a:cs typeface="Open Sans Bold"/>
                <a:sym typeface="Open Sans Bold"/>
              </a:rPr>
              <a:t>Add a title</a:t>
            </a:r>
          </a:p>
        </p:txBody>
      </p:sp>
      <p:sp>
        <p:nvSpPr>
          <p:cNvPr name="Freeform 12" id="12"/>
          <p:cNvSpPr/>
          <p:nvPr/>
        </p:nvSpPr>
        <p:spPr>
          <a:xfrm flipH="false" flipV="false" rot="0">
            <a:off x="14792258" y="8430225"/>
            <a:ext cx="2464557" cy="1361992"/>
          </a:xfrm>
          <a:custGeom>
            <a:avLst/>
            <a:gdLst/>
            <a:ahLst/>
            <a:cxnLst/>
            <a:rect r="r" b="b" t="t" l="l"/>
            <a:pathLst>
              <a:path h="1361992" w="2464557">
                <a:moveTo>
                  <a:pt x="0" y="0"/>
                </a:moveTo>
                <a:lnTo>
                  <a:pt x="2464557" y="0"/>
                </a:lnTo>
                <a:lnTo>
                  <a:pt x="2464557" y="1361992"/>
                </a:lnTo>
                <a:lnTo>
                  <a:pt x="0" y="1361992"/>
                </a:lnTo>
                <a:lnTo>
                  <a:pt x="0" y="0"/>
                </a:lnTo>
                <a:close/>
              </a:path>
            </a:pathLst>
          </a:custGeom>
          <a:blipFill>
            <a:blip r:embed="rId4"/>
            <a:stretch>
              <a:fillRect l="0" t="0" r="0" b="0"/>
            </a:stretch>
          </a:blipFill>
        </p:spPr>
      </p:sp>
      <p:sp>
        <p:nvSpPr>
          <p:cNvPr name="Freeform 13" id="13"/>
          <p:cNvSpPr/>
          <p:nvPr/>
        </p:nvSpPr>
        <p:spPr>
          <a:xfrm flipH="false" flipV="false" rot="0">
            <a:off x="15158309" y="1277800"/>
            <a:ext cx="1732455" cy="498425"/>
          </a:xfrm>
          <a:custGeom>
            <a:avLst/>
            <a:gdLst/>
            <a:ahLst/>
            <a:cxnLst/>
            <a:rect r="r" b="b" t="t" l="l"/>
            <a:pathLst>
              <a:path h="498425" w="1732455">
                <a:moveTo>
                  <a:pt x="0" y="0"/>
                </a:moveTo>
                <a:lnTo>
                  <a:pt x="1732455" y="0"/>
                </a:lnTo>
                <a:lnTo>
                  <a:pt x="1732455" y="498425"/>
                </a:lnTo>
                <a:lnTo>
                  <a:pt x="0" y="498425"/>
                </a:lnTo>
                <a:lnTo>
                  <a:pt x="0" y="0"/>
                </a:lnTo>
                <a:close/>
              </a:path>
            </a:pathLst>
          </a:custGeom>
          <a:blipFill>
            <a:blip r:embed="rId5"/>
            <a:stretch>
              <a:fillRect l="0" t="0" r="0" b="0"/>
            </a:stretch>
          </a:blipFill>
        </p:spPr>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9E8DC8"/>
        </a:solidFill>
      </p:bgPr>
    </p:bg>
    <p:spTree>
      <p:nvGrpSpPr>
        <p:cNvPr id="1" name=""/>
        <p:cNvGrpSpPr/>
        <p:nvPr/>
      </p:nvGrpSpPr>
      <p:grpSpPr>
        <a:xfrm>
          <a:off x="0" y="0"/>
          <a:ext cx="0" cy="0"/>
          <a:chOff x="0" y="0"/>
          <a:chExt cx="0" cy="0"/>
        </a:xfrm>
      </p:grpSpPr>
      <p:grpSp>
        <p:nvGrpSpPr>
          <p:cNvPr name="Group 2" id="2"/>
          <p:cNvGrpSpPr/>
          <p:nvPr/>
        </p:nvGrpSpPr>
        <p:grpSpPr>
          <a:xfrm rot="0">
            <a:off x="1028700" y="1028700"/>
            <a:ext cx="16230600" cy="8229600"/>
            <a:chOff x="0" y="0"/>
            <a:chExt cx="1434327" cy="727264"/>
          </a:xfrm>
        </p:grpSpPr>
        <p:sp>
          <p:nvSpPr>
            <p:cNvPr name="Freeform 3" id="3"/>
            <p:cNvSpPr/>
            <p:nvPr/>
          </p:nvSpPr>
          <p:spPr>
            <a:xfrm flipH="false" flipV="false" rot="0">
              <a:off x="0" y="0"/>
              <a:ext cx="1434327" cy="727264"/>
            </a:xfrm>
            <a:custGeom>
              <a:avLst/>
              <a:gdLst/>
              <a:ahLst/>
              <a:cxnLst/>
              <a:rect r="r" b="b" t="t" l="l"/>
              <a:pathLst>
                <a:path h="727264" w="1434327">
                  <a:moveTo>
                    <a:pt x="0" y="0"/>
                  </a:moveTo>
                  <a:lnTo>
                    <a:pt x="1434327" y="0"/>
                  </a:lnTo>
                  <a:lnTo>
                    <a:pt x="1434327" y="727264"/>
                  </a:lnTo>
                  <a:lnTo>
                    <a:pt x="0" y="727264"/>
                  </a:lnTo>
                  <a:close/>
                </a:path>
              </a:pathLst>
            </a:custGeom>
            <a:solidFill>
              <a:srgbClr val="000000">
                <a:alpha val="0"/>
              </a:srgbClr>
            </a:solidFill>
            <a:ln w="47625" cap="sq">
              <a:solidFill>
                <a:srgbClr val="FFFFFF"/>
              </a:solidFill>
              <a:prstDash val="solid"/>
              <a:miter/>
            </a:ln>
          </p:spPr>
        </p:sp>
        <p:sp>
          <p:nvSpPr>
            <p:cNvPr name="TextBox 4" id="4"/>
            <p:cNvSpPr txBox="true"/>
            <p:nvPr/>
          </p:nvSpPr>
          <p:spPr>
            <a:xfrm>
              <a:off x="0" y="-38100"/>
              <a:ext cx="1434327" cy="765364"/>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5" id="5"/>
          <p:cNvSpPr/>
          <p:nvPr/>
        </p:nvSpPr>
        <p:spPr>
          <a:xfrm flipH="false" flipV="false" rot="0">
            <a:off x="3601978" y="859979"/>
            <a:ext cx="11084045" cy="8567043"/>
          </a:xfrm>
          <a:custGeom>
            <a:avLst/>
            <a:gdLst/>
            <a:ahLst/>
            <a:cxnLst/>
            <a:rect r="r" b="b" t="t" l="l"/>
            <a:pathLst>
              <a:path h="8567043" w="11084045">
                <a:moveTo>
                  <a:pt x="0" y="0"/>
                </a:moveTo>
                <a:lnTo>
                  <a:pt x="11084044" y="0"/>
                </a:lnTo>
                <a:lnTo>
                  <a:pt x="11084044" y="8567042"/>
                </a:lnTo>
                <a:lnTo>
                  <a:pt x="0" y="8567042"/>
                </a:lnTo>
                <a:lnTo>
                  <a:pt x="0" y="0"/>
                </a:lnTo>
                <a:close/>
              </a:path>
            </a:pathLst>
          </a:custGeom>
          <a:blipFill>
            <a:blip r:embed="rId2">
              <a:alphaModFix amt="24000"/>
            </a:blip>
            <a:stretch>
              <a:fillRect l="0" t="0" r="0" b="0"/>
            </a:stretch>
          </a:blipFill>
        </p:spPr>
      </p:sp>
      <p:sp>
        <p:nvSpPr>
          <p:cNvPr name="Freeform 6" id="6" descr="dots.png"/>
          <p:cNvSpPr/>
          <p:nvPr/>
        </p:nvSpPr>
        <p:spPr>
          <a:xfrm flipH="false" flipV="false" rot="5400000">
            <a:off x="6219403" y="2230388"/>
            <a:ext cx="1322859" cy="13761664"/>
          </a:xfrm>
          <a:custGeom>
            <a:avLst/>
            <a:gdLst/>
            <a:ahLst/>
            <a:cxnLst/>
            <a:rect r="r" b="b" t="t" l="l"/>
            <a:pathLst>
              <a:path h="13761664" w="1322859">
                <a:moveTo>
                  <a:pt x="0" y="0"/>
                </a:moveTo>
                <a:lnTo>
                  <a:pt x="1322859" y="0"/>
                </a:lnTo>
                <a:lnTo>
                  <a:pt x="1322859" y="13761665"/>
                </a:lnTo>
                <a:lnTo>
                  <a:pt x="0" y="13761665"/>
                </a:lnTo>
                <a:lnTo>
                  <a:pt x="0" y="0"/>
                </a:lnTo>
                <a:close/>
              </a:path>
            </a:pathLst>
          </a:custGeom>
          <a:blipFill>
            <a:blip r:embed="rId3">
              <a:alphaModFix amt="15000"/>
            </a:blip>
            <a:stretch>
              <a:fillRect l="0" t="-32945" r="0" b="-13990"/>
            </a:stretch>
          </a:blipFill>
        </p:spPr>
      </p:sp>
      <p:grpSp>
        <p:nvGrpSpPr>
          <p:cNvPr name="Group 7" id="7"/>
          <p:cNvGrpSpPr/>
          <p:nvPr/>
        </p:nvGrpSpPr>
        <p:grpSpPr>
          <a:xfrm rot="0">
            <a:off x="13604971" y="8212002"/>
            <a:ext cx="3829269" cy="1560648"/>
            <a:chOff x="0" y="0"/>
            <a:chExt cx="1008532" cy="411035"/>
          </a:xfrm>
        </p:grpSpPr>
        <p:sp>
          <p:nvSpPr>
            <p:cNvPr name="Freeform 8" id="8"/>
            <p:cNvSpPr/>
            <p:nvPr/>
          </p:nvSpPr>
          <p:spPr>
            <a:xfrm flipH="false" flipV="false" rot="0">
              <a:off x="0" y="0"/>
              <a:ext cx="1008532" cy="411035"/>
            </a:xfrm>
            <a:custGeom>
              <a:avLst/>
              <a:gdLst/>
              <a:ahLst/>
              <a:cxnLst/>
              <a:rect r="r" b="b" t="t" l="l"/>
              <a:pathLst>
                <a:path h="411035" w="1008532">
                  <a:moveTo>
                    <a:pt x="0" y="0"/>
                  </a:moveTo>
                  <a:lnTo>
                    <a:pt x="1008532" y="0"/>
                  </a:lnTo>
                  <a:lnTo>
                    <a:pt x="1008532" y="411035"/>
                  </a:lnTo>
                  <a:lnTo>
                    <a:pt x="0" y="411035"/>
                  </a:lnTo>
                  <a:close/>
                </a:path>
              </a:pathLst>
            </a:custGeom>
            <a:solidFill>
              <a:srgbClr val="9E8DC8"/>
            </a:solidFill>
          </p:spPr>
        </p:sp>
        <p:sp>
          <p:nvSpPr>
            <p:cNvPr name="TextBox 9" id="9"/>
            <p:cNvSpPr txBox="true"/>
            <p:nvPr/>
          </p:nvSpPr>
          <p:spPr>
            <a:xfrm>
              <a:off x="0" y="-38100"/>
              <a:ext cx="1008532" cy="449135"/>
            </a:xfrm>
            <a:prstGeom prst="rect">
              <a:avLst/>
            </a:prstGeom>
          </p:spPr>
          <p:txBody>
            <a:bodyPr anchor="ctr" rtlCol="false" tIns="50800" lIns="50800" bIns="50800" rIns="50800"/>
            <a:lstStyle/>
            <a:p>
              <a:pPr algn="ctr">
                <a:lnSpc>
                  <a:spcPts val="2659"/>
                </a:lnSpc>
              </a:pPr>
            </a:p>
          </p:txBody>
        </p:sp>
      </p:grpSp>
      <p:sp>
        <p:nvSpPr>
          <p:cNvPr name="Freeform 10" id="10" descr="dots.png"/>
          <p:cNvSpPr/>
          <p:nvPr/>
        </p:nvSpPr>
        <p:spPr>
          <a:xfrm flipH="false" flipV="false" rot="5400000">
            <a:off x="16904924" y="8389574"/>
            <a:ext cx="1322859" cy="1443292"/>
          </a:xfrm>
          <a:custGeom>
            <a:avLst/>
            <a:gdLst/>
            <a:ahLst/>
            <a:cxnLst/>
            <a:rect r="r" b="b" t="t" l="l"/>
            <a:pathLst>
              <a:path h="1443292" w="1322859">
                <a:moveTo>
                  <a:pt x="0" y="0"/>
                </a:moveTo>
                <a:lnTo>
                  <a:pt x="1322859" y="0"/>
                </a:lnTo>
                <a:lnTo>
                  <a:pt x="1322859" y="1443293"/>
                </a:lnTo>
                <a:lnTo>
                  <a:pt x="0" y="1443293"/>
                </a:lnTo>
                <a:lnTo>
                  <a:pt x="0" y="0"/>
                </a:lnTo>
                <a:close/>
              </a:path>
            </a:pathLst>
          </a:custGeom>
          <a:blipFill>
            <a:blip r:embed="rId3">
              <a:alphaModFix amt="15000"/>
            </a:blip>
            <a:stretch>
              <a:fillRect l="0" t="-465363" r="0" b="-835658"/>
            </a:stretch>
          </a:blipFill>
        </p:spPr>
      </p:sp>
      <p:sp>
        <p:nvSpPr>
          <p:cNvPr name="TextBox 11" id="11"/>
          <p:cNvSpPr txBox="true"/>
          <p:nvPr/>
        </p:nvSpPr>
        <p:spPr>
          <a:xfrm rot="0">
            <a:off x="1928554" y="1618381"/>
            <a:ext cx="6666735" cy="887095"/>
          </a:xfrm>
          <a:prstGeom prst="rect">
            <a:avLst/>
          </a:prstGeom>
        </p:spPr>
        <p:txBody>
          <a:bodyPr anchor="t" rtlCol="false" tIns="0" lIns="0" bIns="0" rIns="0">
            <a:spAutoFit/>
          </a:bodyPr>
          <a:lstStyle/>
          <a:p>
            <a:pPr algn="l" marL="0" indent="0" lvl="0">
              <a:lnSpc>
                <a:spcPts val="7279"/>
              </a:lnSpc>
            </a:pPr>
            <a:r>
              <a:rPr lang="en-US" b="true" sz="5199">
                <a:solidFill>
                  <a:srgbClr val="463280"/>
                </a:solidFill>
                <a:latin typeface="Open Sans Bold"/>
                <a:ea typeface="Open Sans Bold"/>
                <a:cs typeface="Open Sans Bold"/>
                <a:sym typeface="Open Sans Bold"/>
              </a:rPr>
              <a:t>Add a subtitle</a:t>
            </a:r>
          </a:p>
        </p:txBody>
      </p:sp>
      <p:sp>
        <p:nvSpPr>
          <p:cNvPr name="TextBox 12" id="12"/>
          <p:cNvSpPr txBox="true"/>
          <p:nvPr/>
        </p:nvSpPr>
        <p:spPr>
          <a:xfrm rot="0">
            <a:off x="1928554" y="3053838"/>
            <a:ext cx="13140125" cy="3580765"/>
          </a:xfrm>
          <a:prstGeom prst="rect">
            <a:avLst/>
          </a:prstGeom>
        </p:spPr>
        <p:txBody>
          <a:bodyPr anchor="t" rtlCol="false" tIns="0" lIns="0" bIns="0" rIns="0">
            <a:spAutoFit/>
          </a:bodyPr>
          <a:lstStyle/>
          <a:p>
            <a:pPr algn="just" marL="0" indent="0" lvl="0">
              <a:lnSpc>
                <a:spcPts val="4759"/>
              </a:lnSpc>
            </a:pPr>
            <a:r>
              <a:rPr lang="en-US" sz="3399">
                <a:solidFill>
                  <a:srgbClr val="463280"/>
                </a:solidFill>
                <a:latin typeface="Open Sans"/>
                <a:ea typeface="Open Sans"/>
                <a:cs typeface="Open Sans"/>
                <a:sym typeface="Open Sans"/>
              </a:rPr>
              <a:t> Add some text Add some textAdd some textAdd some textAdd some textAdd some textAdd some textAdd some textAdd some textAdd some textAdd some textAdd some textAdd some textAdd some textAdd some textAdd some textAdd some textAdd some textAdd some textAdd some textAdd some textAdd some textAdd some text</a:t>
            </a:r>
          </a:p>
        </p:txBody>
      </p:sp>
      <p:sp>
        <p:nvSpPr>
          <p:cNvPr name="Freeform 13" id="13"/>
          <p:cNvSpPr/>
          <p:nvPr/>
        </p:nvSpPr>
        <p:spPr>
          <a:xfrm flipH="false" flipV="false" rot="0">
            <a:off x="14792258" y="8430225"/>
            <a:ext cx="2464557" cy="1361992"/>
          </a:xfrm>
          <a:custGeom>
            <a:avLst/>
            <a:gdLst/>
            <a:ahLst/>
            <a:cxnLst/>
            <a:rect r="r" b="b" t="t" l="l"/>
            <a:pathLst>
              <a:path h="1361992" w="2464557">
                <a:moveTo>
                  <a:pt x="0" y="0"/>
                </a:moveTo>
                <a:lnTo>
                  <a:pt x="2464557" y="0"/>
                </a:lnTo>
                <a:lnTo>
                  <a:pt x="2464557" y="1361992"/>
                </a:lnTo>
                <a:lnTo>
                  <a:pt x="0" y="1361992"/>
                </a:lnTo>
                <a:lnTo>
                  <a:pt x="0" y="0"/>
                </a:lnTo>
                <a:close/>
              </a:path>
            </a:pathLst>
          </a:custGeom>
          <a:blipFill>
            <a:blip r:embed="rId4"/>
            <a:stretch>
              <a:fillRect l="0" t="0" r="0" b="0"/>
            </a:stretch>
          </a:blipFill>
        </p:spPr>
      </p:sp>
      <p:sp>
        <p:nvSpPr>
          <p:cNvPr name="Freeform 14" id="14"/>
          <p:cNvSpPr/>
          <p:nvPr/>
        </p:nvSpPr>
        <p:spPr>
          <a:xfrm flipH="false" flipV="false" rot="0">
            <a:off x="15158309" y="1277800"/>
            <a:ext cx="1732455" cy="498425"/>
          </a:xfrm>
          <a:custGeom>
            <a:avLst/>
            <a:gdLst/>
            <a:ahLst/>
            <a:cxnLst/>
            <a:rect r="r" b="b" t="t" l="l"/>
            <a:pathLst>
              <a:path h="498425" w="1732455">
                <a:moveTo>
                  <a:pt x="0" y="0"/>
                </a:moveTo>
                <a:lnTo>
                  <a:pt x="1732455" y="0"/>
                </a:lnTo>
                <a:lnTo>
                  <a:pt x="1732455" y="498425"/>
                </a:lnTo>
                <a:lnTo>
                  <a:pt x="0" y="498425"/>
                </a:lnTo>
                <a:lnTo>
                  <a:pt x="0" y="0"/>
                </a:lnTo>
                <a:close/>
              </a:path>
            </a:pathLst>
          </a:custGeom>
          <a:blipFill>
            <a:blip r:embed="rId5"/>
            <a:stretch>
              <a:fillRect l="0" t="0" r="0" b="0"/>
            </a:stretch>
          </a:blipFill>
        </p:spPr>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9E8DC8"/>
        </a:solidFill>
      </p:bgPr>
    </p:bg>
    <p:spTree>
      <p:nvGrpSpPr>
        <p:cNvPr id="1" name=""/>
        <p:cNvGrpSpPr/>
        <p:nvPr/>
      </p:nvGrpSpPr>
      <p:grpSpPr>
        <a:xfrm>
          <a:off x="0" y="0"/>
          <a:ext cx="0" cy="0"/>
          <a:chOff x="0" y="0"/>
          <a:chExt cx="0" cy="0"/>
        </a:xfrm>
      </p:grpSpPr>
      <p:grpSp>
        <p:nvGrpSpPr>
          <p:cNvPr name="Group 2" id="2"/>
          <p:cNvGrpSpPr/>
          <p:nvPr/>
        </p:nvGrpSpPr>
        <p:grpSpPr>
          <a:xfrm rot="0">
            <a:off x="1028700" y="1028700"/>
            <a:ext cx="7997073" cy="8229600"/>
            <a:chOff x="0" y="0"/>
            <a:chExt cx="706716" cy="727264"/>
          </a:xfrm>
        </p:grpSpPr>
        <p:sp>
          <p:nvSpPr>
            <p:cNvPr name="Freeform 3" id="3"/>
            <p:cNvSpPr/>
            <p:nvPr/>
          </p:nvSpPr>
          <p:spPr>
            <a:xfrm flipH="false" flipV="false" rot="0">
              <a:off x="0" y="0"/>
              <a:ext cx="706716" cy="727264"/>
            </a:xfrm>
            <a:custGeom>
              <a:avLst/>
              <a:gdLst/>
              <a:ahLst/>
              <a:cxnLst/>
              <a:rect r="r" b="b" t="t" l="l"/>
              <a:pathLst>
                <a:path h="727264" w="706716">
                  <a:moveTo>
                    <a:pt x="0" y="0"/>
                  </a:moveTo>
                  <a:lnTo>
                    <a:pt x="706716" y="0"/>
                  </a:lnTo>
                  <a:lnTo>
                    <a:pt x="706716" y="727264"/>
                  </a:lnTo>
                  <a:lnTo>
                    <a:pt x="0" y="727264"/>
                  </a:lnTo>
                  <a:close/>
                </a:path>
              </a:pathLst>
            </a:custGeom>
            <a:solidFill>
              <a:srgbClr val="000000">
                <a:alpha val="0"/>
              </a:srgbClr>
            </a:solidFill>
            <a:ln w="47625" cap="sq">
              <a:solidFill>
                <a:srgbClr val="FFFFFF"/>
              </a:solidFill>
              <a:prstDash val="solid"/>
              <a:miter/>
            </a:ln>
          </p:spPr>
        </p:sp>
        <p:sp>
          <p:nvSpPr>
            <p:cNvPr name="TextBox 4" id="4"/>
            <p:cNvSpPr txBox="true"/>
            <p:nvPr/>
          </p:nvSpPr>
          <p:spPr>
            <a:xfrm>
              <a:off x="0" y="-38100"/>
              <a:ext cx="706716" cy="765364"/>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5" id="5"/>
          <p:cNvSpPr/>
          <p:nvPr/>
        </p:nvSpPr>
        <p:spPr>
          <a:xfrm flipH="false" flipV="false" rot="0">
            <a:off x="3601978" y="859979"/>
            <a:ext cx="11084045" cy="8567043"/>
          </a:xfrm>
          <a:custGeom>
            <a:avLst/>
            <a:gdLst/>
            <a:ahLst/>
            <a:cxnLst/>
            <a:rect r="r" b="b" t="t" l="l"/>
            <a:pathLst>
              <a:path h="8567043" w="11084045">
                <a:moveTo>
                  <a:pt x="0" y="0"/>
                </a:moveTo>
                <a:lnTo>
                  <a:pt x="11084044" y="0"/>
                </a:lnTo>
                <a:lnTo>
                  <a:pt x="11084044" y="8567042"/>
                </a:lnTo>
                <a:lnTo>
                  <a:pt x="0" y="8567042"/>
                </a:lnTo>
                <a:lnTo>
                  <a:pt x="0" y="0"/>
                </a:lnTo>
                <a:close/>
              </a:path>
            </a:pathLst>
          </a:custGeom>
          <a:blipFill>
            <a:blip r:embed="rId2">
              <a:alphaModFix amt="24000"/>
            </a:blip>
            <a:stretch>
              <a:fillRect l="0" t="0" r="0" b="0"/>
            </a:stretch>
          </a:blipFill>
        </p:spPr>
      </p:sp>
      <p:grpSp>
        <p:nvGrpSpPr>
          <p:cNvPr name="Group 6" id="6"/>
          <p:cNvGrpSpPr/>
          <p:nvPr/>
        </p:nvGrpSpPr>
        <p:grpSpPr>
          <a:xfrm rot="0">
            <a:off x="13604971" y="8212002"/>
            <a:ext cx="3829269" cy="1560648"/>
            <a:chOff x="0" y="0"/>
            <a:chExt cx="1008532" cy="411035"/>
          </a:xfrm>
        </p:grpSpPr>
        <p:sp>
          <p:nvSpPr>
            <p:cNvPr name="Freeform 7" id="7"/>
            <p:cNvSpPr/>
            <p:nvPr/>
          </p:nvSpPr>
          <p:spPr>
            <a:xfrm flipH="false" flipV="false" rot="0">
              <a:off x="0" y="0"/>
              <a:ext cx="1008532" cy="411035"/>
            </a:xfrm>
            <a:custGeom>
              <a:avLst/>
              <a:gdLst/>
              <a:ahLst/>
              <a:cxnLst/>
              <a:rect r="r" b="b" t="t" l="l"/>
              <a:pathLst>
                <a:path h="411035" w="1008532">
                  <a:moveTo>
                    <a:pt x="0" y="0"/>
                  </a:moveTo>
                  <a:lnTo>
                    <a:pt x="1008532" y="0"/>
                  </a:lnTo>
                  <a:lnTo>
                    <a:pt x="1008532" y="411035"/>
                  </a:lnTo>
                  <a:lnTo>
                    <a:pt x="0" y="411035"/>
                  </a:lnTo>
                  <a:close/>
                </a:path>
              </a:pathLst>
            </a:custGeom>
            <a:solidFill>
              <a:srgbClr val="9E8DC8"/>
            </a:solidFill>
          </p:spPr>
        </p:sp>
        <p:sp>
          <p:nvSpPr>
            <p:cNvPr name="TextBox 8" id="8"/>
            <p:cNvSpPr txBox="true"/>
            <p:nvPr/>
          </p:nvSpPr>
          <p:spPr>
            <a:xfrm>
              <a:off x="0" y="-38100"/>
              <a:ext cx="1008532" cy="449135"/>
            </a:xfrm>
            <a:prstGeom prst="rect">
              <a:avLst/>
            </a:prstGeom>
          </p:spPr>
          <p:txBody>
            <a:bodyPr anchor="ctr" rtlCol="false" tIns="50800" lIns="50800" bIns="50800" rIns="50800"/>
            <a:lstStyle/>
            <a:p>
              <a:pPr algn="ctr">
                <a:lnSpc>
                  <a:spcPts val="2659"/>
                </a:lnSpc>
              </a:pPr>
            </a:p>
          </p:txBody>
        </p:sp>
      </p:grpSp>
      <p:sp>
        <p:nvSpPr>
          <p:cNvPr name="Freeform 9" id="9" descr="dots.png"/>
          <p:cNvSpPr/>
          <p:nvPr/>
        </p:nvSpPr>
        <p:spPr>
          <a:xfrm flipH="false" flipV="false" rot="5400000">
            <a:off x="16904924" y="8389574"/>
            <a:ext cx="1322859" cy="1443292"/>
          </a:xfrm>
          <a:custGeom>
            <a:avLst/>
            <a:gdLst/>
            <a:ahLst/>
            <a:cxnLst/>
            <a:rect r="r" b="b" t="t" l="l"/>
            <a:pathLst>
              <a:path h="1443292" w="1322859">
                <a:moveTo>
                  <a:pt x="0" y="0"/>
                </a:moveTo>
                <a:lnTo>
                  <a:pt x="1322859" y="0"/>
                </a:lnTo>
                <a:lnTo>
                  <a:pt x="1322859" y="1443293"/>
                </a:lnTo>
                <a:lnTo>
                  <a:pt x="0" y="1443293"/>
                </a:lnTo>
                <a:lnTo>
                  <a:pt x="0" y="0"/>
                </a:lnTo>
                <a:close/>
              </a:path>
            </a:pathLst>
          </a:custGeom>
          <a:blipFill>
            <a:blip r:embed="rId3">
              <a:alphaModFix amt="15000"/>
            </a:blip>
            <a:stretch>
              <a:fillRect l="0" t="-465363" r="0" b="-835658"/>
            </a:stretch>
          </a:blipFill>
        </p:spPr>
      </p:sp>
      <p:grpSp>
        <p:nvGrpSpPr>
          <p:cNvPr name="Group 10" id="10"/>
          <p:cNvGrpSpPr/>
          <p:nvPr/>
        </p:nvGrpSpPr>
        <p:grpSpPr>
          <a:xfrm rot="0">
            <a:off x="9806403" y="1846235"/>
            <a:ext cx="7240493" cy="6121123"/>
            <a:chOff x="0" y="0"/>
            <a:chExt cx="864682" cy="731003"/>
          </a:xfrm>
        </p:grpSpPr>
        <p:sp>
          <p:nvSpPr>
            <p:cNvPr name="Freeform 11" id="11"/>
            <p:cNvSpPr/>
            <p:nvPr/>
          </p:nvSpPr>
          <p:spPr>
            <a:xfrm flipH="false" flipV="false" rot="0">
              <a:off x="0" y="0"/>
              <a:ext cx="864682" cy="731003"/>
            </a:xfrm>
            <a:custGeom>
              <a:avLst/>
              <a:gdLst/>
              <a:ahLst/>
              <a:cxnLst/>
              <a:rect r="r" b="b" t="t" l="l"/>
              <a:pathLst>
                <a:path h="731003" w="864682">
                  <a:moveTo>
                    <a:pt x="0" y="0"/>
                  </a:moveTo>
                  <a:lnTo>
                    <a:pt x="864682" y="0"/>
                  </a:lnTo>
                  <a:lnTo>
                    <a:pt x="864682" y="731003"/>
                  </a:lnTo>
                  <a:lnTo>
                    <a:pt x="0" y="731003"/>
                  </a:lnTo>
                  <a:close/>
                </a:path>
              </a:pathLst>
            </a:custGeom>
            <a:solidFill>
              <a:srgbClr val="000000">
                <a:alpha val="0"/>
              </a:srgbClr>
            </a:solidFill>
            <a:ln w="12700" cap="sq">
              <a:solidFill>
                <a:srgbClr val="000000"/>
              </a:solidFill>
              <a:prstDash val="solid"/>
              <a:miter/>
            </a:ln>
          </p:spPr>
        </p:sp>
      </p:grpSp>
      <p:sp>
        <p:nvSpPr>
          <p:cNvPr name="TextBox 12" id="12"/>
          <p:cNvSpPr txBox="true"/>
          <p:nvPr/>
        </p:nvSpPr>
        <p:spPr>
          <a:xfrm rot="0">
            <a:off x="1928554" y="1618381"/>
            <a:ext cx="6666735" cy="887095"/>
          </a:xfrm>
          <a:prstGeom prst="rect">
            <a:avLst/>
          </a:prstGeom>
        </p:spPr>
        <p:txBody>
          <a:bodyPr anchor="t" rtlCol="false" tIns="0" lIns="0" bIns="0" rIns="0">
            <a:spAutoFit/>
          </a:bodyPr>
          <a:lstStyle/>
          <a:p>
            <a:pPr algn="l" marL="0" indent="0" lvl="0">
              <a:lnSpc>
                <a:spcPts val="7279"/>
              </a:lnSpc>
            </a:pPr>
            <a:r>
              <a:rPr lang="en-US" b="true" sz="5199">
                <a:solidFill>
                  <a:srgbClr val="463280"/>
                </a:solidFill>
                <a:latin typeface="Open Sans Bold"/>
                <a:ea typeface="Open Sans Bold"/>
                <a:cs typeface="Open Sans Bold"/>
                <a:sym typeface="Open Sans Bold"/>
              </a:rPr>
              <a:t>Add a subtitle</a:t>
            </a:r>
          </a:p>
        </p:txBody>
      </p:sp>
      <p:sp>
        <p:nvSpPr>
          <p:cNvPr name="TextBox 13" id="13"/>
          <p:cNvSpPr txBox="true"/>
          <p:nvPr/>
        </p:nvSpPr>
        <p:spPr>
          <a:xfrm rot="0">
            <a:off x="1928554" y="3053838"/>
            <a:ext cx="6373379" cy="3580765"/>
          </a:xfrm>
          <a:prstGeom prst="rect">
            <a:avLst/>
          </a:prstGeom>
        </p:spPr>
        <p:txBody>
          <a:bodyPr anchor="t" rtlCol="false" tIns="0" lIns="0" bIns="0" rIns="0">
            <a:spAutoFit/>
          </a:bodyPr>
          <a:lstStyle/>
          <a:p>
            <a:pPr algn="l" marL="0" indent="0" lvl="0">
              <a:lnSpc>
                <a:spcPts val="4759"/>
              </a:lnSpc>
            </a:pPr>
            <a:r>
              <a:rPr lang="en-US" sz="3399">
                <a:solidFill>
                  <a:srgbClr val="463280"/>
                </a:solidFill>
                <a:latin typeface="Open Sans"/>
                <a:ea typeface="Open Sans"/>
                <a:cs typeface="Open Sans"/>
                <a:sym typeface="Open Sans"/>
              </a:rPr>
              <a:t> Add some text Add some textAdd some textAdd some textAdd some textAdd some textAdd some textAdd some textAdd some textAdd some textAdd some text</a:t>
            </a:r>
          </a:p>
        </p:txBody>
      </p:sp>
      <p:sp>
        <p:nvSpPr>
          <p:cNvPr name="Freeform 14" id="14"/>
          <p:cNvSpPr/>
          <p:nvPr/>
        </p:nvSpPr>
        <p:spPr>
          <a:xfrm flipH="false" flipV="false" rot="0">
            <a:off x="14792258" y="8430225"/>
            <a:ext cx="2464557" cy="1361992"/>
          </a:xfrm>
          <a:custGeom>
            <a:avLst/>
            <a:gdLst/>
            <a:ahLst/>
            <a:cxnLst/>
            <a:rect r="r" b="b" t="t" l="l"/>
            <a:pathLst>
              <a:path h="1361992" w="2464557">
                <a:moveTo>
                  <a:pt x="0" y="0"/>
                </a:moveTo>
                <a:lnTo>
                  <a:pt x="2464557" y="0"/>
                </a:lnTo>
                <a:lnTo>
                  <a:pt x="2464557" y="1361992"/>
                </a:lnTo>
                <a:lnTo>
                  <a:pt x="0" y="1361992"/>
                </a:lnTo>
                <a:lnTo>
                  <a:pt x="0" y="0"/>
                </a:lnTo>
                <a:close/>
              </a:path>
            </a:pathLst>
          </a:custGeom>
          <a:blipFill>
            <a:blip r:embed="rId4"/>
            <a:stretch>
              <a:fillRect l="0" t="0" r="0" b="0"/>
            </a:stretch>
          </a:blipFill>
        </p:spPr>
      </p:sp>
      <p:sp>
        <p:nvSpPr>
          <p:cNvPr name="Freeform 15" id="15"/>
          <p:cNvSpPr/>
          <p:nvPr/>
        </p:nvSpPr>
        <p:spPr>
          <a:xfrm flipH="false" flipV="false" rot="0">
            <a:off x="15158309" y="1277800"/>
            <a:ext cx="1732455" cy="498425"/>
          </a:xfrm>
          <a:custGeom>
            <a:avLst/>
            <a:gdLst/>
            <a:ahLst/>
            <a:cxnLst/>
            <a:rect r="r" b="b" t="t" l="l"/>
            <a:pathLst>
              <a:path h="498425" w="1732455">
                <a:moveTo>
                  <a:pt x="0" y="0"/>
                </a:moveTo>
                <a:lnTo>
                  <a:pt x="1732455" y="0"/>
                </a:lnTo>
                <a:lnTo>
                  <a:pt x="1732455" y="498425"/>
                </a:lnTo>
                <a:lnTo>
                  <a:pt x="0" y="498425"/>
                </a:lnTo>
                <a:lnTo>
                  <a:pt x="0" y="0"/>
                </a:lnTo>
                <a:close/>
              </a:path>
            </a:pathLst>
          </a:custGeom>
          <a:blipFill>
            <a:blip r:embed="rId5"/>
            <a:stretch>
              <a:fillRect l="0" t="0" r="0" b="0"/>
            </a:stretch>
          </a:blipFill>
        </p:spPr>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028700" y="1028700"/>
            <a:ext cx="16230600" cy="8229600"/>
            <a:chOff x="0" y="0"/>
            <a:chExt cx="1434327" cy="727264"/>
          </a:xfrm>
        </p:grpSpPr>
        <p:sp>
          <p:nvSpPr>
            <p:cNvPr name="Freeform 3" id="3"/>
            <p:cNvSpPr/>
            <p:nvPr/>
          </p:nvSpPr>
          <p:spPr>
            <a:xfrm flipH="false" flipV="false" rot="0">
              <a:off x="0" y="0"/>
              <a:ext cx="1434327" cy="727264"/>
            </a:xfrm>
            <a:custGeom>
              <a:avLst/>
              <a:gdLst/>
              <a:ahLst/>
              <a:cxnLst/>
              <a:rect r="r" b="b" t="t" l="l"/>
              <a:pathLst>
                <a:path h="727264" w="1434327">
                  <a:moveTo>
                    <a:pt x="0" y="0"/>
                  </a:moveTo>
                  <a:lnTo>
                    <a:pt x="1434327" y="0"/>
                  </a:lnTo>
                  <a:lnTo>
                    <a:pt x="1434327" y="727264"/>
                  </a:lnTo>
                  <a:lnTo>
                    <a:pt x="0" y="727264"/>
                  </a:lnTo>
                  <a:close/>
                </a:path>
              </a:pathLst>
            </a:custGeom>
            <a:solidFill>
              <a:srgbClr val="000000">
                <a:alpha val="0"/>
              </a:srgbClr>
            </a:solidFill>
            <a:ln w="47625" cap="sq">
              <a:solidFill>
                <a:srgbClr val="9E8DC8"/>
              </a:solidFill>
              <a:prstDash val="solid"/>
              <a:miter/>
            </a:ln>
          </p:spPr>
        </p:sp>
        <p:sp>
          <p:nvSpPr>
            <p:cNvPr name="TextBox 4" id="4"/>
            <p:cNvSpPr txBox="true"/>
            <p:nvPr/>
          </p:nvSpPr>
          <p:spPr>
            <a:xfrm>
              <a:off x="0" y="-38100"/>
              <a:ext cx="1434327" cy="765364"/>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5" id="5"/>
          <p:cNvSpPr/>
          <p:nvPr/>
        </p:nvSpPr>
        <p:spPr>
          <a:xfrm flipH="false" flipV="false" rot="0">
            <a:off x="3601978" y="859979"/>
            <a:ext cx="11084045" cy="8567043"/>
          </a:xfrm>
          <a:custGeom>
            <a:avLst/>
            <a:gdLst/>
            <a:ahLst/>
            <a:cxnLst/>
            <a:rect r="r" b="b" t="t" l="l"/>
            <a:pathLst>
              <a:path h="8567043" w="11084045">
                <a:moveTo>
                  <a:pt x="0" y="0"/>
                </a:moveTo>
                <a:lnTo>
                  <a:pt x="11084044" y="0"/>
                </a:lnTo>
                <a:lnTo>
                  <a:pt x="11084044" y="8567042"/>
                </a:lnTo>
                <a:lnTo>
                  <a:pt x="0" y="8567042"/>
                </a:lnTo>
                <a:lnTo>
                  <a:pt x="0" y="0"/>
                </a:lnTo>
                <a:close/>
              </a:path>
            </a:pathLst>
          </a:custGeom>
          <a:blipFill>
            <a:blip r:embed="rId2">
              <a:alphaModFix amt="24000"/>
            </a:blip>
            <a:stretch>
              <a:fillRect l="0" t="0" r="0" b="0"/>
            </a:stretch>
          </a:blipFill>
        </p:spPr>
      </p:sp>
      <p:sp>
        <p:nvSpPr>
          <p:cNvPr name="Freeform 6" id="6" descr="dots.png"/>
          <p:cNvSpPr/>
          <p:nvPr/>
        </p:nvSpPr>
        <p:spPr>
          <a:xfrm flipH="false" flipV="false" rot="5400000">
            <a:off x="6219403" y="2230388"/>
            <a:ext cx="1322859" cy="13761664"/>
          </a:xfrm>
          <a:custGeom>
            <a:avLst/>
            <a:gdLst/>
            <a:ahLst/>
            <a:cxnLst/>
            <a:rect r="r" b="b" t="t" l="l"/>
            <a:pathLst>
              <a:path h="13761664" w="1322859">
                <a:moveTo>
                  <a:pt x="0" y="0"/>
                </a:moveTo>
                <a:lnTo>
                  <a:pt x="1322859" y="0"/>
                </a:lnTo>
                <a:lnTo>
                  <a:pt x="1322859" y="13761665"/>
                </a:lnTo>
                <a:lnTo>
                  <a:pt x="0" y="13761665"/>
                </a:lnTo>
                <a:lnTo>
                  <a:pt x="0" y="0"/>
                </a:lnTo>
                <a:close/>
              </a:path>
            </a:pathLst>
          </a:custGeom>
          <a:blipFill>
            <a:blip r:embed="rId3">
              <a:alphaModFix amt="15000"/>
            </a:blip>
            <a:stretch>
              <a:fillRect l="0" t="-32945" r="0" b="-13990"/>
            </a:stretch>
          </a:blipFill>
        </p:spPr>
      </p:sp>
      <p:grpSp>
        <p:nvGrpSpPr>
          <p:cNvPr name="Group 7" id="7"/>
          <p:cNvGrpSpPr/>
          <p:nvPr/>
        </p:nvGrpSpPr>
        <p:grpSpPr>
          <a:xfrm rot="0">
            <a:off x="13604971" y="8212002"/>
            <a:ext cx="3829269" cy="1560648"/>
            <a:chOff x="0" y="0"/>
            <a:chExt cx="1008532" cy="411035"/>
          </a:xfrm>
        </p:grpSpPr>
        <p:sp>
          <p:nvSpPr>
            <p:cNvPr name="Freeform 8" id="8"/>
            <p:cNvSpPr/>
            <p:nvPr/>
          </p:nvSpPr>
          <p:spPr>
            <a:xfrm flipH="false" flipV="false" rot="0">
              <a:off x="0" y="0"/>
              <a:ext cx="1008532" cy="411035"/>
            </a:xfrm>
            <a:custGeom>
              <a:avLst/>
              <a:gdLst/>
              <a:ahLst/>
              <a:cxnLst/>
              <a:rect r="r" b="b" t="t" l="l"/>
              <a:pathLst>
                <a:path h="411035" w="1008532">
                  <a:moveTo>
                    <a:pt x="0" y="0"/>
                  </a:moveTo>
                  <a:lnTo>
                    <a:pt x="1008532" y="0"/>
                  </a:lnTo>
                  <a:lnTo>
                    <a:pt x="1008532" y="411035"/>
                  </a:lnTo>
                  <a:lnTo>
                    <a:pt x="0" y="411035"/>
                  </a:lnTo>
                  <a:close/>
                </a:path>
              </a:pathLst>
            </a:custGeom>
            <a:solidFill>
              <a:srgbClr val="FFFFFF"/>
            </a:solidFill>
          </p:spPr>
        </p:sp>
        <p:sp>
          <p:nvSpPr>
            <p:cNvPr name="TextBox 9" id="9"/>
            <p:cNvSpPr txBox="true"/>
            <p:nvPr/>
          </p:nvSpPr>
          <p:spPr>
            <a:xfrm>
              <a:off x="0" y="-38100"/>
              <a:ext cx="1008532" cy="449135"/>
            </a:xfrm>
            <a:prstGeom prst="rect">
              <a:avLst/>
            </a:prstGeom>
          </p:spPr>
          <p:txBody>
            <a:bodyPr anchor="ctr" rtlCol="false" tIns="50800" lIns="50800" bIns="50800" rIns="50800"/>
            <a:lstStyle/>
            <a:p>
              <a:pPr algn="ctr">
                <a:lnSpc>
                  <a:spcPts val="2659"/>
                </a:lnSpc>
              </a:pPr>
            </a:p>
          </p:txBody>
        </p:sp>
      </p:grpSp>
      <p:sp>
        <p:nvSpPr>
          <p:cNvPr name="Freeform 10" id="10" descr="dots.png"/>
          <p:cNvSpPr/>
          <p:nvPr/>
        </p:nvSpPr>
        <p:spPr>
          <a:xfrm flipH="false" flipV="false" rot="5400000">
            <a:off x="16904924" y="8389574"/>
            <a:ext cx="1322859" cy="1443292"/>
          </a:xfrm>
          <a:custGeom>
            <a:avLst/>
            <a:gdLst/>
            <a:ahLst/>
            <a:cxnLst/>
            <a:rect r="r" b="b" t="t" l="l"/>
            <a:pathLst>
              <a:path h="1443292" w="1322859">
                <a:moveTo>
                  <a:pt x="0" y="0"/>
                </a:moveTo>
                <a:lnTo>
                  <a:pt x="1322859" y="0"/>
                </a:lnTo>
                <a:lnTo>
                  <a:pt x="1322859" y="1443293"/>
                </a:lnTo>
                <a:lnTo>
                  <a:pt x="0" y="1443293"/>
                </a:lnTo>
                <a:lnTo>
                  <a:pt x="0" y="0"/>
                </a:lnTo>
                <a:close/>
              </a:path>
            </a:pathLst>
          </a:custGeom>
          <a:blipFill>
            <a:blip r:embed="rId3">
              <a:alphaModFix amt="15000"/>
            </a:blip>
            <a:stretch>
              <a:fillRect l="0" t="-465363" r="0" b="-835658"/>
            </a:stretch>
          </a:blipFill>
        </p:spPr>
      </p:sp>
      <p:sp>
        <p:nvSpPr>
          <p:cNvPr name="TextBox 11" id="11"/>
          <p:cNvSpPr txBox="true"/>
          <p:nvPr/>
        </p:nvSpPr>
        <p:spPr>
          <a:xfrm rot="0">
            <a:off x="1928554" y="1618381"/>
            <a:ext cx="6666735" cy="887095"/>
          </a:xfrm>
          <a:prstGeom prst="rect">
            <a:avLst/>
          </a:prstGeom>
        </p:spPr>
        <p:txBody>
          <a:bodyPr anchor="t" rtlCol="false" tIns="0" lIns="0" bIns="0" rIns="0">
            <a:spAutoFit/>
          </a:bodyPr>
          <a:lstStyle/>
          <a:p>
            <a:pPr algn="l" marL="0" indent="0" lvl="0">
              <a:lnSpc>
                <a:spcPts val="7279"/>
              </a:lnSpc>
            </a:pPr>
            <a:r>
              <a:rPr lang="en-US" b="true" sz="5199">
                <a:solidFill>
                  <a:srgbClr val="463280"/>
                </a:solidFill>
                <a:latin typeface="Open Sans Bold"/>
                <a:ea typeface="Open Sans Bold"/>
                <a:cs typeface="Open Sans Bold"/>
                <a:sym typeface="Open Sans Bold"/>
              </a:rPr>
              <a:t>Add a subtitle</a:t>
            </a:r>
          </a:p>
        </p:txBody>
      </p:sp>
      <p:sp>
        <p:nvSpPr>
          <p:cNvPr name="TextBox 12" id="12"/>
          <p:cNvSpPr txBox="true"/>
          <p:nvPr/>
        </p:nvSpPr>
        <p:spPr>
          <a:xfrm rot="0">
            <a:off x="1928554" y="3053838"/>
            <a:ext cx="13140125" cy="3580765"/>
          </a:xfrm>
          <a:prstGeom prst="rect">
            <a:avLst/>
          </a:prstGeom>
        </p:spPr>
        <p:txBody>
          <a:bodyPr anchor="t" rtlCol="false" tIns="0" lIns="0" bIns="0" rIns="0">
            <a:spAutoFit/>
          </a:bodyPr>
          <a:lstStyle/>
          <a:p>
            <a:pPr algn="just" marL="0" indent="0" lvl="0">
              <a:lnSpc>
                <a:spcPts val="4759"/>
              </a:lnSpc>
            </a:pPr>
            <a:r>
              <a:rPr lang="en-US" sz="3399">
                <a:solidFill>
                  <a:srgbClr val="463280"/>
                </a:solidFill>
                <a:latin typeface="Open Sans"/>
                <a:ea typeface="Open Sans"/>
                <a:cs typeface="Open Sans"/>
                <a:sym typeface="Open Sans"/>
              </a:rPr>
              <a:t> Add some text Add some textAdd some textAdd some textAdd some textAdd some textAdd some textAdd some textAdd some textAdd some textAdd some textAdd some textAdd some textAdd some textAdd some textAdd some textAdd some textAdd some textAdd some textAdd some textAdd some textAdd some textAdd some text</a:t>
            </a:r>
          </a:p>
        </p:txBody>
      </p:sp>
      <p:sp>
        <p:nvSpPr>
          <p:cNvPr name="Freeform 13" id="13"/>
          <p:cNvSpPr/>
          <p:nvPr/>
        </p:nvSpPr>
        <p:spPr>
          <a:xfrm flipH="false" flipV="false" rot="0">
            <a:off x="15597833" y="1230599"/>
            <a:ext cx="1449062" cy="389822"/>
          </a:xfrm>
          <a:custGeom>
            <a:avLst/>
            <a:gdLst/>
            <a:ahLst/>
            <a:cxnLst/>
            <a:rect r="r" b="b" t="t" l="l"/>
            <a:pathLst>
              <a:path h="389822" w="1449062">
                <a:moveTo>
                  <a:pt x="0" y="0"/>
                </a:moveTo>
                <a:lnTo>
                  <a:pt x="1449063" y="0"/>
                </a:lnTo>
                <a:lnTo>
                  <a:pt x="1449063" y="389822"/>
                </a:lnTo>
                <a:lnTo>
                  <a:pt x="0" y="389822"/>
                </a:lnTo>
                <a:lnTo>
                  <a:pt x="0" y="0"/>
                </a:lnTo>
                <a:close/>
              </a:path>
            </a:pathLst>
          </a:custGeom>
          <a:blipFill>
            <a:blip r:embed="rId4"/>
            <a:stretch>
              <a:fillRect l="0" t="0" r="0" b="0"/>
            </a:stretch>
          </a:blipFill>
        </p:spPr>
      </p:sp>
      <p:sp>
        <p:nvSpPr>
          <p:cNvPr name="Freeform 14" id="14"/>
          <p:cNvSpPr/>
          <p:nvPr/>
        </p:nvSpPr>
        <p:spPr>
          <a:xfrm flipH="false" flipV="false" rot="0">
            <a:off x="14365555" y="8311330"/>
            <a:ext cx="2464557" cy="1361992"/>
          </a:xfrm>
          <a:custGeom>
            <a:avLst/>
            <a:gdLst/>
            <a:ahLst/>
            <a:cxnLst/>
            <a:rect r="r" b="b" t="t" l="l"/>
            <a:pathLst>
              <a:path h="1361992" w="2464557">
                <a:moveTo>
                  <a:pt x="0" y="0"/>
                </a:moveTo>
                <a:lnTo>
                  <a:pt x="2464557" y="0"/>
                </a:lnTo>
                <a:lnTo>
                  <a:pt x="2464557" y="1361992"/>
                </a:lnTo>
                <a:lnTo>
                  <a:pt x="0" y="1361992"/>
                </a:lnTo>
                <a:lnTo>
                  <a:pt x="0" y="0"/>
                </a:lnTo>
                <a:close/>
              </a:path>
            </a:pathLst>
          </a:custGeom>
          <a:blipFill>
            <a:blip r:embed="rId5"/>
            <a:stretch>
              <a:fillRect l="0" t="0" r="0" b="0"/>
            </a:stretch>
          </a:blipFill>
        </p:spPr>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028700" y="1028700"/>
            <a:ext cx="7997073" cy="8229600"/>
            <a:chOff x="0" y="0"/>
            <a:chExt cx="706716" cy="727264"/>
          </a:xfrm>
        </p:grpSpPr>
        <p:sp>
          <p:nvSpPr>
            <p:cNvPr name="Freeform 3" id="3"/>
            <p:cNvSpPr/>
            <p:nvPr/>
          </p:nvSpPr>
          <p:spPr>
            <a:xfrm flipH="false" flipV="false" rot="0">
              <a:off x="0" y="0"/>
              <a:ext cx="706716" cy="727264"/>
            </a:xfrm>
            <a:custGeom>
              <a:avLst/>
              <a:gdLst/>
              <a:ahLst/>
              <a:cxnLst/>
              <a:rect r="r" b="b" t="t" l="l"/>
              <a:pathLst>
                <a:path h="727264" w="706716">
                  <a:moveTo>
                    <a:pt x="0" y="0"/>
                  </a:moveTo>
                  <a:lnTo>
                    <a:pt x="706716" y="0"/>
                  </a:lnTo>
                  <a:lnTo>
                    <a:pt x="706716" y="727264"/>
                  </a:lnTo>
                  <a:lnTo>
                    <a:pt x="0" y="727264"/>
                  </a:lnTo>
                  <a:close/>
                </a:path>
              </a:pathLst>
            </a:custGeom>
            <a:solidFill>
              <a:srgbClr val="000000">
                <a:alpha val="0"/>
              </a:srgbClr>
            </a:solidFill>
            <a:ln w="47625" cap="sq">
              <a:solidFill>
                <a:srgbClr val="9E8DC8"/>
              </a:solidFill>
              <a:prstDash val="solid"/>
              <a:miter/>
            </a:ln>
          </p:spPr>
        </p:sp>
        <p:sp>
          <p:nvSpPr>
            <p:cNvPr name="TextBox 4" id="4"/>
            <p:cNvSpPr txBox="true"/>
            <p:nvPr/>
          </p:nvSpPr>
          <p:spPr>
            <a:xfrm>
              <a:off x="0" y="-38100"/>
              <a:ext cx="706716" cy="765364"/>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5" id="5"/>
          <p:cNvSpPr/>
          <p:nvPr/>
        </p:nvSpPr>
        <p:spPr>
          <a:xfrm flipH="false" flipV="false" rot="0">
            <a:off x="3601978" y="859979"/>
            <a:ext cx="11084045" cy="8567043"/>
          </a:xfrm>
          <a:custGeom>
            <a:avLst/>
            <a:gdLst/>
            <a:ahLst/>
            <a:cxnLst/>
            <a:rect r="r" b="b" t="t" l="l"/>
            <a:pathLst>
              <a:path h="8567043" w="11084045">
                <a:moveTo>
                  <a:pt x="0" y="0"/>
                </a:moveTo>
                <a:lnTo>
                  <a:pt x="11084044" y="0"/>
                </a:lnTo>
                <a:lnTo>
                  <a:pt x="11084044" y="8567042"/>
                </a:lnTo>
                <a:lnTo>
                  <a:pt x="0" y="8567042"/>
                </a:lnTo>
                <a:lnTo>
                  <a:pt x="0" y="0"/>
                </a:lnTo>
                <a:close/>
              </a:path>
            </a:pathLst>
          </a:custGeom>
          <a:blipFill>
            <a:blip r:embed="rId2">
              <a:alphaModFix amt="24000"/>
            </a:blip>
            <a:stretch>
              <a:fillRect l="0" t="0" r="0" b="0"/>
            </a:stretch>
          </a:blipFill>
        </p:spPr>
      </p:sp>
      <p:grpSp>
        <p:nvGrpSpPr>
          <p:cNvPr name="Group 6" id="6"/>
          <p:cNvGrpSpPr/>
          <p:nvPr/>
        </p:nvGrpSpPr>
        <p:grpSpPr>
          <a:xfrm rot="0">
            <a:off x="13604971" y="8212002"/>
            <a:ext cx="3829269" cy="1560648"/>
            <a:chOff x="0" y="0"/>
            <a:chExt cx="1008532" cy="411035"/>
          </a:xfrm>
        </p:grpSpPr>
        <p:sp>
          <p:nvSpPr>
            <p:cNvPr name="Freeform 7" id="7"/>
            <p:cNvSpPr/>
            <p:nvPr/>
          </p:nvSpPr>
          <p:spPr>
            <a:xfrm flipH="false" flipV="false" rot="0">
              <a:off x="0" y="0"/>
              <a:ext cx="1008532" cy="411035"/>
            </a:xfrm>
            <a:custGeom>
              <a:avLst/>
              <a:gdLst/>
              <a:ahLst/>
              <a:cxnLst/>
              <a:rect r="r" b="b" t="t" l="l"/>
              <a:pathLst>
                <a:path h="411035" w="1008532">
                  <a:moveTo>
                    <a:pt x="0" y="0"/>
                  </a:moveTo>
                  <a:lnTo>
                    <a:pt x="1008532" y="0"/>
                  </a:lnTo>
                  <a:lnTo>
                    <a:pt x="1008532" y="411035"/>
                  </a:lnTo>
                  <a:lnTo>
                    <a:pt x="0" y="411035"/>
                  </a:lnTo>
                  <a:close/>
                </a:path>
              </a:pathLst>
            </a:custGeom>
            <a:solidFill>
              <a:srgbClr val="FFFFFF"/>
            </a:solidFill>
          </p:spPr>
        </p:sp>
        <p:sp>
          <p:nvSpPr>
            <p:cNvPr name="TextBox 8" id="8"/>
            <p:cNvSpPr txBox="true"/>
            <p:nvPr/>
          </p:nvSpPr>
          <p:spPr>
            <a:xfrm>
              <a:off x="0" y="-38100"/>
              <a:ext cx="1008532" cy="449135"/>
            </a:xfrm>
            <a:prstGeom prst="rect">
              <a:avLst/>
            </a:prstGeom>
          </p:spPr>
          <p:txBody>
            <a:bodyPr anchor="ctr" rtlCol="false" tIns="50800" lIns="50800" bIns="50800" rIns="50800"/>
            <a:lstStyle/>
            <a:p>
              <a:pPr algn="ctr">
                <a:lnSpc>
                  <a:spcPts val="2659"/>
                </a:lnSpc>
              </a:pPr>
            </a:p>
          </p:txBody>
        </p:sp>
      </p:grpSp>
      <p:sp>
        <p:nvSpPr>
          <p:cNvPr name="Freeform 9" id="9" descr="dots.png"/>
          <p:cNvSpPr/>
          <p:nvPr/>
        </p:nvSpPr>
        <p:spPr>
          <a:xfrm flipH="false" flipV="false" rot="5400000">
            <a:off x="16904924" y="8389574"/>
            <a:ext cx="1322859" cy="1443292"/>
          </a:xfrm>
          <a:custGeom>
            <a:avLst/>
            <a:gdLst/>
            <a:ahLst/>
            <a:cxnLst/>
            <a:rect r="r" b="b" t="t" l="l"/>
            <a:pathLst>
              <a:path h="1443292" w="1322859">
                <a:moveTo>
                  <a:pt x="0" y="0"/>
                </a:moveTo>
                <a:lnTo>
                  <a:pt x="1322859" y="0"/>
                </a:lnTo>
                <a:lnTo>
                  <a:pt x="1322859" y="1443293"/>
                </a:lnTo>
                <a:lnTo>
                  <a:pt x="0" y="1443293"/>
                </a:lnTo>
                <a:lnTo>
                  <a:pt x="0" y="0"/>
                </a:lnTo>
                <a:close/>
              </a:path>
            </a:pathLst>
          </a:custGeom>
          <a:blipFill>
            <a:blip r:embed="rId3">
              <a:alphaModFix amt="15000"/>
            </a:blip>
            <a:stretch>
              <a:fillRect l="0" t="-465363" r="0" b="-835658"/>
            </a:stretch>
          </a:blipFill>
        </p:spPr>
      </p:sp>
      <p:grpSp>
        <p:nvGrpSpPr>
          <p:cNvPr name="Group 10" id="10"/>
          <p:cNvGrpSpPr/>
          <p:nvPr/>
        </p:nvGrpSpPr>
        <p:grpSpPr>
          <a:xfrm rot="0">
            <a:off x="9806403" y="1846235"/>
            <a:ext cx="7240493" cy="6121123"/>
            <a:chOff x="0" y="0"/>
            <a:chExt cx="864682" cy="731003"/>
          </a:xfrm>
        </p:grpSpPr>
        <p:sp>
          <p:nvSpPr>
            <p:cNvPr name="Freeform 11" id="11"/>
            <p:cNvSpPr/>
            <p:nvPr/>
          </p:nvSpPr>
          <p:spPr>
            <a:xfrm flipH="false" flipV="false" rot="0">
              <a:off x="0" y="0"/>
              <a:ext cx="864682" cy="731003"/>
            </a:xfrm>
            <a:custGeom>
              <a:avLst/>
              <a:gdLst/>
              <a:ahLst/>
              <a:cxnLst/>
              <a:rect r="r" b="b" t="t" l="l"/>
              <a:pathLst>
                <a:path h="731003" w="864682">
                  <a:moveTo>
                    <a:pt x="0" y="0"/>
                  </a:moveTo>
                  <a:lnTo>
                    <a:pt x="864682" y="0"/>
                  </a:lnTo>
                  <a:lnTo>
                    <a:pt x="864682" y="731003"/>
                  </a:lnTo>
                  <a:lnTo>
                    <a:pt x="0" y="731003"/>
                  </a:lnTo>
                  <a:close/>
                </a:path>
              </a:pathLst>
            </a:custGeom>
            <a:solidFill>
              <a:srgbClr val="000000">
                <a:alpha val="0"/>
              </a:srgbClr>
            </a:solidFill>
            <a:ln w="12700" cap="sq">
              <a:solidFill>
                <a:srgbClr val="000000"/>
              </a:solidFill>
              <a:prstDash val="solid"/>
              <a:miter/>
            </a:ln>
          </p:spPr>
        </p:sp>
      </p:grpSp>
      <p:sp>
        <p:nvSpPr>
          <p:cNvPr name="Freeform 12" id="12"/>
          <p:cNvSpPr/>
          <p:nvPr/>
        </p:nvSpPr>
        <p:spPr>
          <a:xfrm flipH="false" flipV="false" rot="0">
            <a:off x="15597833" y="1230599"/>
            <a:ext cx="1449062" cy="389822"/>
          </a:xfrm>
          <a:custGeom>
            <a:avLst/>
            <a:gdLst/>
            <a:ahLst/>
            <a:cxnLst/>
            <a:rect r="r" b="b" t="t" l="l"/>
            <a:pathLst>
              <a:path h="389822" w="1449062">
                <a:moveTo>
                  <a:pt x="0" y="0"/>
                </a:moveTo>
                <a:lnTo>
                  <a:pt x="1449063" y="0"/>
                </a:lnTo>
                <a:lnTo>
                  <a:pt x="1449063" y="389822"/>
                </a:lnTo>
                <a:lnTo>
                  <a:pt x="0" y="389822"/>
                </a:lnTo>
                <a:lnTo>
                  <a:pt x="0" y="0"/>
                </a:lnTo>
                <a:close/>
              </a:path>
            </a:pathLst>
          </a:custGeom>
          <a:blipFill>
            <a:blip r:embed="rId4"/>
            <a:stretch>
              <a:fillRect l="0" t="0" r="0" b="0"/>
            </a:stretch>
          </a:blipFill>
        </p:spPr>
      </p:sp>
      <p:sp>
        <p:nvSpPr>
          <p:cNvPr name="Freeform 13" id="13"/>
          <p:cNvSpPr/>
          <p:nvPr/>
        </p:nvSpPr>
        <p:spPr>
          <a:xfrm flipH="false" flipV="false" rot="0">
            <a:off x="14582339" y="8410658"/>
            <a:ext cx="2464557" cy="1361992"/>
          </a:xfrm>
          <a:custGeom>
            <a:avLst/>
            <a:gdLst/>
            <a:ahLst/>
            <a:cxnLst/>
            <a:rect r="r" b="b" t="t" l="l"/>
            <a:pathLst>
              <a:path h="1361992" w="2464557">
                <a:moveTo>
                  <a:pt x="0" y="0"/>
                </a:moveTo>
                <a:lnTo>
                  <a:pt x="2464557" y="0"/>
                </a:lnTo>
                <a:lnTo>
                  <a:pt x="2464557" y="1361992"/>
                </a:lnTo>
                <a:lnTo>
                  <a:pt x="0" y="1361992"/>
                </a:lnTo>
                <a:lnTo>
                  <a:pt x="0" y="0"/>
                </a:lnTo>
                <a:close/>
              </a:path>
            </a:pathLst>
          </a:custGeom>
          <a:blipFill>
            <a:blip r:embed="rId5"/>
            <a:stretch>
              <a:fillRect l="0" t="0" r="0" b="0"/>
            </a:stretch>
          </a:blipFill>
        </p:spPr>
      </p:sp>
      <p:sp>
        <p:nvSpPr>
          <p:cNvPr name="TextBox 14" id="14"/>
          <p:cNvSpPr txBox="true"/>
          <p:nvPr/>
        </p:nvSpPr>
        <p:spPr>
          <a:xfrm rot="0">
            <a:off x="1928554" y="1618381"/>
            <a:ext cx="6666735" cy="887095"/>
          </a:xfrm>
          <a:prstGeom prst="rect">
            <a:avLst/>
          </a:prstGeom>
        </p:spPr>
        <p:txBody>
          <a:bodyPr anchor="t" rtlCol="false" tIns="0" lIns="0" bIns="0" rIns="0">
            <a:spAutoFit/>
          </a:bodyPr>
          <a:lstStyle/>
          <a:p>
            <a:pPr algn="l" marL="0" indent="0" lvl="0">
              <a:lnSpc>
                <a:spcPts val="7279"/>
              </a:lnSpc>
            </a:pPr>
            <a:r>
              <a:rPr lang="en-US" b="true" sz="5199">
                <a:solidFill>
                  <a:srgbClr val="463280"/>
                </a:solidFill>
                <a:latin typeface="Open Sans Bold"/>
                <a:ea typeface="Open Sans Bold"/>
                <a:cs typeface="Open Sans Bold"/>
                <a:sym typeface="Open Sans Bold"/>
              </a:rPr>
              <a:t>Add a subtitle</a:t>
            </a:r>
          </a:p>
        </p:txBody>
      </p:sp>
      <p:sp>
        <p:nvSpPr>
          <p:cNvPr name="TextBox 15" id="15"/>
          <p:cNvSpPr txBox="true"/>
          <p:nvPr/>
        </p:nvSpPr>
        <p:spPr>
          <a:xfrm rot="0">
            <a:off x="1928554" y="3053838"/>
            <a:ext cx="6373379" cy="3580765"/>
          </a:xfrm>
          <a:prstGeom prst="rect">
            <a:avLst/>
          </a:prstGeom>
        </p:spPr>
        <p:txBody>
          <a:bodyPr anchor="t" rtlCol="false" tIns="0" lIns="0" bIns="0" rIns="0">
            <a:spAutoFit/>
          </a:bodyPr>
          <a:lstStyle/>
          <a:p>
            <a:pPr algn="l" marL="0" indent="0" lvl="0">
              <a:lnSpc>
                <a:spcPts val="4759"/>
              </a:lnSpc>
            </a:pPr>
            <a:r>
              <a:rPr lang="en-US" sz="3399">
                <a:solidFill>
                  <a:srgbClr val="463280"/>
                </a:solidFill>
                <a:latin typeface="Open Sans"/>
                <a:ea typeface="Open Sans"/>
                <a:cs typeface="Open Sans"/>
                <a:sym typeface="Open Sans"/>
              </a:rPr>
              <a:t> Add some text Add some textAdd some textAdd some textAdd some textAdd some textAdd some textAdd some textAdd some textAdd some textAdd some text</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3B2D4E"/>
        </a:solidFill>
      </p:bgPr>
    </p:bg>
    <p:spTree>
      <p:nvGrpSpPr>
        <p:cNvPr id="1" name=""/>
        <p:cNvGrpSpPr/>
        <p:nvPr/>
      </p:nvGrpSpPr>
      <p:grpSpPr>
        <a:xfrm>
          <a:off x="0" y="0"/>
          <a:ext cx="0" cy="0"/>
          <a:chOff x="0" y="0"/>
          <a:chExt cx="0" cy="0"/>
        </a:xfrm>
      </p:grpSpPr>
      <p:grpSp>
        <p:nvGrpSpPr>
          <p:cNvPr name="Group 2" id="2"/>
          <p:cNvGrpSpPr/>
          <p:nvPr/>
        </p:nvGrpSpPr>
        <p:grpSpPr>
          <a:xfrm rot="0">
            <a:off x="1028700" y="1028700"/>
            <a:ext cx="16230600" cy="8229600"/>
            <a:chOff x="0" y="0"/>
            <a:chExt cx="1434327" cy="727264"/>
          </a:xfrm>
        </p:grpSpPr>
        <p:sp>
          <p:nvSpPr>
            <p:cNvPr name="Freeform 3" id="3"/>
            <p:cNvSpPr/>
            <p:nvPr/>
          </p:nvSpPr>
          <p:spPr>
            <a:xfrm flipH="false" flipV="false" rot="0">
              <a:off x="0" y="0"/>
              <a:ext cx="1434327" cy="727264"/>
            </a:xfrm>
            <a:custGeom>
              <a:avLst/>
              <a:gdLst/>
              <a:ahLst/>
              <a:cxnLst/>
              <a:rect r="r" b="b" t="t" l="l"/>
              <a:pathLst>
                <a:path h="727264" w="1434327">
                  <a:moveTo>
                    <a:pt x="0" y="0"/>
                  </a:moveTo>
                  <a:lnTo>
                    <a:pt x="1434327" y="0"/>
                  </a:lnTo>
                  <a:lnTo>
                    <a:pt x="1434327" y="727264"/>
                  </a:lnTo>
                  <a:lnTo>
                    <a:pt x="0" y="727264"/>
                  </a:lnTo>
                  <a:close/>
                </a:path>
              </a:pathLst>
            </a:custGeom>
            <a:solidFill>
              <a:srgbClr val="000000">
                <a:alpha val="0"/>
              </a:srgbClr>
            </a:solidFill>
            <a:ln w="47625" cap="sq">
              <a:solidFill>
                <a:srgbClr val="E1B255"/>
              </a:solidFill>
              <a:prstDash val="solid"/>
              <a:miter/>
            </a:ln>
          </p:spPr>
        </p:sp>
        <p:sp>
          <p:nvSpPr>
            <p:cNvPr name="TextBox 4" id="4"/>
            <p:cNvSpPr txBox="true"/>
            <p:nvPr/>
          </p:nvSpPr>
          <p:spPr>
            <a:xfrm>
              <a:off x="0" y="-38100"/>
              <a:ext cx="1434327" cy="765364"/>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5" id="5"/>
          <p:cNvSpPr/>
          <p:nvPr/>
        </p:nvSpPr>
        <p:spPr>
          <a:xfrm flipH="false" flipV="false" rot="0">
            <a:off x="3601978" y="859979"/>
            <a:ext cx="11084045" cy="8567043"/>
          </a:xfrm>
          <a:custGeom>
            <a:avLst/>
            <a:gdLst/>
            <a:ahLst/>
            <a:cxnLst/>
            <a:rect r="r" b="b" t="t" l="l"/>
            <a:pathLst>
              <a:path h="8567043" w="11084045">
                <a:moveTo>
                  <a:pt x="0" y="0"/>
                </a:moveTo>
                <a:lnTo>
                  <a:pt x="11084044" y="0"/>
                </a:lnTo>
                <a:lnTo>
                  <a:pt x="11084044" y="8567042"/>
                </a:lnTo>
                <a:lnTo>
                  <a:pt x="0" y="8567042"/>
                </a:lnTo>
                <a:lnTo>
                  <a:pt x="0" y="0"/>
                </a:lnTo>
                <a:close/>
              </a:path>
            </a:pathLst>
          </a:custGeom>
          <a:blipFill>
            <a:blip r:embed="rId2">
              <a:alphaModFix amt="24000"/>
            </a:blip>
            <a:stretch>
              <a:fillRect l="0" t="0" r="0" b="0"/>
            </a:stretch>
          </a:blipFill>
        </p:spPr>
      </p:sp>
      <p:sp>
        <p:nvSpPr>
          <p:cNvPr name="Freeform 6" id="6" descr="dots.png"/>
          <p:cNvSpPr/>
          <p:nvPr/>
        </p:nvSpPr>
        <p:spPr>
          <a:xfrm flipH="false" flipV="false" rot="5400000">
            <a:off x="6219403" y="2230388"/>
            <a:ext cx="1322859" cy="13761664"/>
          </a:xfrm>
          <a:custGeom>
            <a:avLst/>
            <a:gdLst/>
            <a:ahLst/>
            <a:cxnLst/>
            <a:rect r="r" b="b" t="t" l="l"/>
            <a:pathLst>
              <a:path h="13761664" w="1322859">
                <a:moveTo>
                  <a:pt x="0" y="0"/>
                </a:moveTo>
                <a:lnTo>
                  <a:pt x="1322859" y="0"/>
                </a:lnTo>
                <a:lnTo>
                  <a:pt x="1322859" y="13761665"/>
                </a:lnTo>
                <a:lnTo>
                  <a:pt x="0" y="13761665"/>
                </a:lnTo>
                <a:lnTo>
                  <a:pt x="0" y="0"/>
                </a:lnTo>
                <a:close/>
              </a:path>
            </a:pathLst>
          </a:custGeom>
          <a:blipFill>
            <a:blip r:embed="rId3">
              <a:alphaModFix amt="80000"/>
            </a:blip>
            <a:stretch>
              <a:fillRect l="0" t="-32945" r="0" b="-13990"/>
            </a:stretch>
          </a:blipFill>
        </p:spPr>
      </p:sp>
      <p:grpSp>
        <p:nvGrpSpPr>
          <p:cNvPr name="Group 7" id="7"/>
          <p:cNvGrpSpPr/>
          <p:nvPr/>
        </p:nvGrpSpPr>
        <p:grpSpPr>
          <a:xfrm rot="0">
            <a:off x="13604971" y="8212002"/>
            <a:ext cx="3961383" cy="1560648"/>
            <a:chOff x="0" y="0"/>
            <a:chExt cx="1043327" cy="411035"/>
          </a:xfrm>
        </p:grpSpPr>
        <p:sp>
          <p:nvSpPr>
            <p:cNvPr name="Freeform 8" id="8"/>
            <p:cNvSpPr/>
            <p:nvPr/>
          </p:nvSpPr>
          <p:spPr>
            <a:xfrm flipH="false" flipV="false" rot="0">
              <a:off x="0" y="0"/>
              <a:ext cx="1043327" cy="411035"/>
            </a:xfrm>
            <a:custGeom>
              <a:avLst/>
              <a:gdLst/>
              <a:ahLst/>
              <a:cxnLst/>
              <a:rect r="r" b="b" t="t" l="l"/>
              <a:pathLst>
                <a:path h="411035" w="1043327">
                  <a:moveTo>
                    <a:pt x="0" y="0"/>
                  </a:moveTo>
                  <a:lnTo>
                    <a:pt x="1043327" y="0"/>
                  </a:lnTo>
                  <a:lnTo>
                    <a:pt x="1043327" y="411035"/>
                  </a:lnTo>
                  <a:lnTo>
                    <a:pt x="0" y="411035"/>
                  </a:lnTo>
                  <a:close/>
                </a:path>
              </a:pathLst>
            </a:custGeom>
            <a:solidFill>
              <a:srgbClr val="3B2D4E"/>
            </a:solidFill>
          </p:spPr>
        </p:sp>
        <p:sp>
          <p:nvSpPr>
            <p:cNvPr name="TextBox 9" id="9"/>
            <p:cNvSpPr txBox="true"/>
            <p:nvPr/>
          </p:nvSpPr>
          <p:spPr>
            <a:xfrm>
              <a:off x="0" y="-38100"/>
              <a:ext cx="1043327" cy="449135"/>
            </a:xfrm>
            <a:prstGeom prst="rect">
              <a:avLst/>
            </a:prstGeom>
          </p:spPr>
          <p:txBody>
            <a:bodyPr anchor="ctr" rtlCol="false" tIns="50800" lIns="50800" bIns="50800" rIns="50800"/>
            <a:lstStyle/>
            <a:p>
              <a:pPr algn="ctr">
                <a:lnSpc>
                  <a:spcPts val="2659"/>
                </a:lnSpc>
              </a:pPr>
            </a:p>
          </p:txBody>
        </p:sp>
      </p:grpSp>
      <p:sp>
        <p:nvSpPr>
          <p:cNvPr name="Freeform 10" id="10" descr="dots.png"/>
          <p:cNvSpPr/>
          <p:nvPr/>
        </p:nvSpPr>
        <p:spPr>
          <a:xfrm flipH="false" flipV="false" rot="5400000">
            <a:off x="16904924" y="8389574"/>
            <a:ext cx="1322859" cy="1443292"/>
          </a:xfrm>
          <a:custGeom>
            <a:avLst/>
            <a:gdLst/>
            <a:ahLst/>
            <a:cxnLst/>
            <a:rect r="r" b="b" t="t" l="l"/>
            <a:pathLst>
              <a:path h="1443292" w="1322859">
                <a:moveTo>
                  <a:pt x="0" y="0"/>
                </a:moveTo>
                <a:lnTo>
                  <a:pt x="1322859" y="0"/>
                </a:lnTo>
                <a:lnTo>
                  <a:pt x="1322859" y="1443293"/>
                </a:lnTo>
                <a:lnTo>
                  <a:pt x="0" y="1443293"/>
                </a:lnTo>
                <a:lnTo>
                  <a:pt x="0" y="0"/>
                </a:lnTo>
                <a:close/>
              </a:path>
            </a:pathLst>
          </a:custGeom>
          <a:blipFill>
            <a:blip r:embed="rId3">
              <a:alphaModFix amt="80000"/>
            </a:blip>
            <a:stretch>
              <a:fillRect l="0" t="-465363" r="0" b="-835658"/>
            </a:stretch>
          </a:blipFill>
        </p:spPr>
      </p:sp>
      <p:sp>
        <p:nvSpPr>
          <p:cNvPr name="TextBox 11" id="11"/>
          <p:cNvSpPr txBox="true"/>
          <p:nvPr/>
        </p:nvSpPr>
        <p:spPr>
          <a:xfrm rot="0">
            <a:off x="4510088" y="4274503"/>
            <a:ext cx="9267825" cy="1566544"/>
          </a:xfrm>
          <a:prstGeom prst="rect">
            <a:avLst/>
          </a:prstGeom>
        </p:spPr>
        <p:txBody>
          <a:bodyPr anchor="t" rtlCol="false" tIns="0" lIns="0" bIns="0" rIns="0">
            <a:spAutoFit/>
          </a:bodyPr>
          <a:lstStyle/>
          <a:p>
            <a:pPr algn="ctr" marL="0" indent="0" lvl="0">
              <a:lnSpc>
                <a:spcPts val="12880"/>
              </a:lnSpc>
            </a:pPr>
            <a:r>
              <a:rPr lang="en-US" b="true" sz="9200">
                <a:solidFill>
                  <a:srgbClr val="E1B255"/>
                </a:solidFill>
                <a:latin typeface="Open Sans Bold"/>
                <a:ea typeface="Open Sans Bold"/>
                <a:cs typeface="Open Sans Bold"/>
                <a:sym typeface="Open Sans Bold"/>
              </a:rPr>
              <a:t>Add a title</a:t>
            </a:r>
          </a:p>
        </p:txBody>
      </p:sp>
      <p:sp>
        <p:nvSpPr>
          <p:cNvPr name="Freeform 12" id="12"/>
          <p:cNvSpPr/>
          <p:nvPr/>
        </p:nvSpPr>
        <p:spPr>
          <a:xfrm flipH="false" flipV="false" rot="0">
            <a:off x="14511154" y="8311330"/>
            <a:ext cx="2464557" cy="1361992"/>
          </a:xfrm>
          <a:custGeom>
            <a:avLst/>
            <a:gdLst/>
            <a:ahLst/>
            <a:cxnLst/>
            <a:rect r="r" b="b" t="t" l="l"/>
            <a:pathLst>
              <a:path h="1361992" w="2464557">
                <a:moveTo>
                  <a:pt x="0" y="0"/>
                </a:moveTo>
                <a:lnTo>
                  <a:pt x="2464557" y="0"/>
                </a:lnTo>
                <a:lnTo>
                  <a:pt x="2464557" y="1361992"/>
                </a:lnTo>
                <a:lnTo>
                  <a:pt x="0" y="1361992"/>
                </a:lnTo>
                <a:lnTo>
                  <a:pt x="0" y="0"/>
                </a:lnTo>
                <a:close/>
              </a:path>
            </a:pathLst>
          </a:custGeom>
          <a:blipFill>
            <a:blip r:embed="rId4"/>
            <a:stretch>
              <a:fillRect l="0" t="0" r="0" b="0"/>
            </a:stretch>
          </a:blipFill>
        </p:spPr>
      </p:sp>
      <p:sp>
        <p:nvSpPr>
          <p:cNvPr name="Freeform 13" id="13"/>
          <p:cNvSpPr/>
          <p:nvPr/>
        </p:nvSpPr>
        <p:spPr>
          <a:xfrm flipH="false" flipV="false" rot="0">
            <a:off x="14700187" y="1222782"/>
            <a:ext cx="2275523" cy="509970"/>
          </a:xfrm>
          <a:custGeom>
            <a:avLst/>
            <a:gdLst/>
            <a:ahLst/>
            <a:cxnLst/>
            <a:rect r="r" b="b" t="t" l="l"/>
            <a:pathLst>
              <a:path h="509970" w="2275523">
                <a:moveTo>
                  <a:pt x="0" y="0"/>
                </a:moveTo>
                <a:lnTo>
                  <a:pt x="2275524" y="0"/>
                </a:lnTo>
                <a:lnTo>
                  <a:pt x="2275524" y="509971"/>
                </a:lnTo>
                <a:lnTo>
                  <a:pt x="0" y="509971"/>
                </a:lnTo>
                <a:lnTo>
                  <a:pt x="0" y="0"/>
                </a:lnTo>
                <a:close/>
              </a:path>
            </a:pathLst>
          </a:custGeom>
          <a:blipFill>
            <a:blip r:embed="rId5"/>
            <a:stretch>
              <a:fillRect l="0" t="0" r="0" b="0"/>
            </a:stretch>
          </a:blipFill>
        </p:spPr>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3B2D4E"/>
        </a:solidFill>
      </p:bgPr>
    </p:bg>
    <p:spTree>
      <p:nvGrpSpPr>
        <p:cNvPr id="1" name=""/>
        <p:cNvGrpSpPr/>
        <p:nvPr/>
      </p:nvGrpSpPr>
      <p:grpSpPr>
        <a:xfrm>
          <a:off x="0" y="0"/>
          <a:ext cx="0" cy="0"/>
          <a:chOff x="0" y="0"/>
          <a:chExt cx="0" cy="0"/>
        </a:xfrm>
      </p:grpSpPr>
      <p:grpSp>
        <p:nvGrpSpPr>
          <p:cNvPr name="Group 2" id="2"/>
          <p:cNvGrpSpPr/>
          <p:nvPr/>
        </p:nvGrpSpPr>
        <p:grpSpPr>
          <a:xfrm rot="0">
            <a:off x="1028700" y="1028700"/>
            <a:ext cx="16230600" cy="8229600"/>
            <a:chOff x="0" y="0"/>
            <a:chExt cx="1434327" cy="727264"/>
          </a:xfrm>
        </p:grpSpPr>
        <p:sp>
          <p:nvSpPr>
            <p:cNvPr name="Freeform 3" id="3"/>
            <p:cNvSpPr/>
            <p:nvPr/>
          </p:nvSpPr>
          <p:spPr>
            <a:xfrm flipH="false" flipV="false" rot="0">
              <a:off x="0" y="0"/>
              <a:ext cx="1434327" cy="727264"/>
            </a:xfrm>
            <a:custGeom>
              <a:avLst/>
              <a:gdLst/>
              <a:ahLst/>
              <a:cxnLst/>
              <a:rect r="r" b="b" t="t" l="l"/>
              <a:pathLst>
                <a:path h="727264" w="1434327">
                  <a:moveTo>
                    <a:pt x="0" y="0"/>
                  </a:moveTo>
                  <a:lnTo>
                    <a:pt x="1434327" y="0"/>
                  </a:lnTo>
                  <a:lnTo>
                    <a:pt x="1434327" y="727264"/>
                  </a:lnTo>
                  <a:lnTo>
                    <a:pt x="0" y="727264"/>
                  </a:lnTo>
                  <a:close/>
                </a:path>
              </a:pathLst>
            </a:custGeom>
            <a:solidFill>
              <a:srgbClr val="000000">
                <a:alpha val="0"/>
              </a:srgbClr>
            </a:solidFill>
            <a:ln w="47625" cap="sq">
              <a:solidFill>
                <a:srgbClr val="E1B255"/>
              </a:solidFill>
              <a:prstDash val="solid"/>
              <a:miter/>
            </a:ln>
          </p:spPr>
        </p:sp>
        <p:sp>
          <p:nvSpPr>
            <p:cNvPr name="TextBox 4" id="4"/>
            <p:cNvSpPr txBox="true"/>
            <p:nvPr/>
          </p:nvSpPr>
          <p:spPr>
            <a:xfrm>
              <a:off x="0" y="-38100"/>
              <a:ext cx="1434327" cy="765364"/>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5" id="5"/>
          <p:cNvSpPr/>
          <p:nvPr/>
        </p:nvSpPr>
        <p:spPr>
          <a:xfrm flipH="false" flipV="false" rot="0">
            <a:off x="3601978" y="859979"/>
            <a:ext cx="11084045" cy="8567043"/>
          </a:xfrm>
          <a:custGeom>
            <a:avLst/>
            <a:gdLst/>
            <a:ahLst/>
            <a:cxnLst/>
            <a:rect r="r" b="b" t="t" l="l"/>
            <a:pathLst>
              <a:path h="8567043" w="11084045">
                <a:moveTo>
                  <a:pt x="0" y="0"/>
                </a:moveTo>
                <a:lnTo>
                  <a:pt x="11084044" y="0"/>
                </a:lnTo>
                <a:lnTo>
                  <a:pt x="11084044" y="8567042"/>
                </a:lnTo>
                <a:lnTo>
                  <a:pt x="0" y="8567042"/>
                </a:lnTo>
                <a:lnTo>
                  <a:pt x="0" y="0"/>
                </a:lnTo>
                <a:close/>
              </a:path>
            </a:pathLst>
          </a:custGeom>
          <a:blipFill>
            <a:blip r:embed="rId2">
              <a:alphaModFix amt="24000"/>
            </a:blip>
            <a:stretch>
              <a:fillRect l="0" t="0" r="0" b="0"/>
            </a:stretch>
          </a:blipFill>
        </p:spPr>
      </p:sp>
      <p:sp>
        <p:nvSpPr>
          <p:cNvPr name="Freeform 6" id="6" descr="dots.png"/>
          <p:cNvSpPr/>
          <p:nvPr/>
        </p:nvSpPr>
        <p:spPr>
          <a:xfrm flipH="false" flipV="false" rot="5400000">
            <a:off x="6219403" y="2230388"/>
            <a:ext cx="1322859" cy="13761664"/>
          </a:xfrm>
          <a:custGeom>
            <a:avLst/>
            <a:gdLst/>
            <a:ahLst/>
            <a:cxnLst/>
            <a:rect r="r" b="b" t="t" l="l"/>
            <a:pathLst>
              <a:path h="13761664" w="1322859">
                <a:moveTo>
                  <a:pt x="0" y="0"/>
                </a:moveTo>
                <a:lnTo>
                  <a:pt x="1322859" y="0"/>
                </a:lnTo>
                <a:lnTo>
                  <a:pt x="1322859" y="13761665"/>
                </a:lnTo>
                <a:lnTo>
                  <a:pt x="0" y="13761665"/>
                </a:lnTo>
                <a:lnTo>
                  <a:pt x="0" y="0"/>
                </a:lnTo>
                <a:close/>
              </a:path>
            </a:pathLst>
          </a:custGeom>
          <a:blipFill>
            <a:blip r:embed="rId3">
              <a:alphaModFix amt="15000"/>
            </a:blip>
            <a:stretch>
              <a:fillRect l="0" t="-32945" r="0" b="-13990"/>
            </a:stretch>
          </a:blipFill>
        </p:spPr>
      </p:sp>
      <p:grpSp>
        <p:nvGrpSpPr>
          <p:cNvPr name="Group 7" id="7"/>
          <p:cNvGrpSpPr/>
          <p:nvPr/>
        </p:nvGrpSpPr>
        <p:grpSpPr>
          <a:xfrm rot="0">
            <a:off x="13604971" y="8212002"/>
            <a:ext cx="3829269" cy="1560648"/>
            <a:chOff x="0" y="0"/>
            <a:chExt cx="1008532" cy="411035"/>
          </a:xfrm>
        </p:grpSpPr>
        <p:sp>
          <p:nvSpPr>
            <p:cNvPr name="Freeform 8" id="8"/>
            <p:cNvSpPr/>
            <p:nvPr/>
          </p:nvSpPr>
          <p:spPr>
            <a:xfrm flipH="false" flipV="false" rot="0">
              <a:off x="0" y="0"/>
              <a:ext cx="1008532" cy="411035"/>
            </a:xfrm>
            <a:custGeom>
              <a:avLst/>
              <a:gdLst/>
              <a:ahLst/>
              <a:cxnLst/>
              <a:rect r="r" b="b" t="t" l="l"/>
              <a:pathLst>
                <a:path h="411035" w="1008532">
                  <a:moveTo>
                    <a:pt x="0" y="0"/>
                  </a:moveTo>
                  <a:lnTo>
                    <a:pt x="1008532" y="0"/>
                  </a:lnTo>
                  <a:lnTo>
                    <a:pt x="1008532" y="411035"/>
                  </a:lnTo>
                  <a:lnTo>
                    <a:pt x="0" y="411035"/>
                  </a:lnTo>
                  <a:close/>
                </a:path>
              </a:pathLst>
            </a:custGeom>
            <a:solidFill>
              <a:srgbClr val="3B2D4E"/>
            </a:solidFill>
          </p:spPr>
        </p:sp>
        <p:sp>
          <p:nvSpPr>
            <p:cNvPr name="TextBox 9" id="9"/>
            <p:cNvSpPr txBox="true"/>
            <p:nvPr/>
          </p:nvSpPr>
          <p:spPr>
            <a:xfrm>
              <a:off x="0" y="-38100"/>
              <a:ext cx="1008532" cy="449135"/>
            </a:xfrm>
            <a:prstGeom prst="rect">
              <a:avLst/>
            </a:prstGeom>
          </p:spPr>
          <p:txBody>
            <a:bodyPr anchor="ctr" rtlCol="false" tIns="50800" lIns="50800" bIns="50800" rIns="50800"/>
            <a:lstStyle/>
            <a:p>
              <a:pPr algn="ctr">
                <a:lnSpc>
                  <a:spcPts val="2659"/>
                </a:lnSpc>
              </a:pPr>
            </a:p>
          </p:txBody>
        </p:sp>
      </p:grpSp>
      <p:sp>
        <p:nvSpPr>
          <p:cNvPr name="Freeform 10" id="10" descr="dots.png"/>
          <p:cNvSpPr/>
          <p:nvPr/>
        </p:nvSpPr>
        <p:spPr>
          <a:xfrm flipH="false" flipV="false" rot="5400000">
            <a:off x="16904924" y="8389574"/>
            <a:ext cx="1322859" cy="1443292"/>
          </a:xfrm>
          <a:custGeom>
            <a:avLst/>
            <a:gdLst/>
            <a:ahLst/>
            <a:cxnLst/>
            <a:rect r="r" b="b" t="t" l="l"/>
            <a:pathLst>
              <a:path h="1443292" w="1322859">
                <a:moveTo>
                  <a:pt x="0" y="0"/>
                </a:moveTo>
                <a:lnTo>
                  <a:pt x="1322859" y="0"/>
                </a:lnTo>
                <a:lnTo>
                  <a:pt x="1322859" y="1443293"/>
                </a:lnTo>
                <a:lnTo>
                  <a:pt x="0" y="1443293"/>
                </a:lnTo>
                <a:lnTo>
                  <a:pt x="0" y="0"/>
                </a:lnTo>
                <a:close/>
              </a:path>
            </a:pathLst>
          </a:custGeom>
          <a:blipFill>
            <a:blip r:embed="rId3">
              <a:alphaModFix amt="15000"/>
            </a:blip>
            <a:stretch>
              <a:fillRect l="0" t="-465363" r="0" b="-835658"/>
            </a:stretch>
          </a:blipFill>
        </p:spPr>
      </p:sp>
      <p:sp>
        <p:nvSpPr>
          <p:cNvPr name="Freeform 11" id="11"/>
          <p:cNvSpPr/>
          <p:nvPr/>
        </p:nvSpPr>
        <p:spPr>
          <a:xfrm flipH="false" flipV="false" rot="0">
            <a:off x="14511154" y="8311330"/>
            <a:ext cx="2464557" cy="1361992"/>
          </a:xfrm>
          <a:custGeom>
            <a:avLst/>
            <a:gdLst/>
            <a:ahLst/>
            <a:cxnLst/>
            <a:rect r="r" b="b" t="t" l="l"/>
            <a:pathLst>
              <a:path h="1361992" w="2464557">
                <a:moveTo>
                  <a:pt x="0" y="0"/>
                </a:moveTo>
                <a:lnTo>
                  <a:pt x="2464557" y="0"/>
                </a:lnTo>
                <a:lnTo>
                  <a:pt x="2464557" y="1361992"/>
                </a:lnTo>
                <a:lnTo>
                  <a:pt x="0" y="1361992"/>
                </a:lnTo>
                <a:lnTo>
                  <a:pt x="0" y="0"/>
                </a:lnTo>
                <a:close/>
              </a:path>
            </a:pathLst>
          </a:custGeom>
          <a:blipFill>
            <a:blip r:embed="rId4"/>
            <a:stretch>
              <a:fillRect l="0" t="0" r="0" b="0"/>
            </a:stretch>
          </a:blipFill>
        </p:spPr>
      </p:sp>
      <p:sp>
        <p:nvSpPr>
          <p:cNvPr name="TextBox 12" id="12"/>
          <p:cNvSpPr txBox="true"/>
          <p:nvPr/>
        </p:nvSpPr>
        <p:spPr>
          <a:xfrm rot="0">
            <a:off x="1928554" y="1618381"/>
            <a:ext cx="6666735" cy="887095"/>
          </a:xfrm>
          <a:prstGeom prst="rect">
            <a:avLst/>
          </a:prstGeom>
        </p:spPr>
        <p:txBody>
          <a:bodyPr anchor="t" rtlCol="false" tIns="0" lIns="0" bIns="0" rIns="0">
            <a:spAutoFit/>
          </a:bodyPr>
          <a:lstStyle/>
          <a:p>
            <a:pPr algn="l" marL="0" indent="0" lvl="0">
              <a:lnSpc>
                <a:spcPts val="7279"/>
              </a:lnSpc>
            </a:pPr>
            <a:r>
              <a:rPr lang="en-US" b="true" sz="5199">
                <a:solidFill>
                  <a:srgbClr val="FFFFFF"/>
                </a:solidFill>
                <a:latin typeface="Open Sans Bold"/>
                <a:ea typeface="Open Sans Bold"/>
                <a:cs typeface="Open Sans Bold"/>
                <a:sym typeface="Open Sans Bold"/>
              </a:rPr>
              <a:t>Add a subtitle</a:t>
            </a:r>
          </a:p>
        </p:txBody>
      </p:sp>
      <p:sp>
        <p:nvSpPr>
          <p:cNvPr name="TextBox 13" id="13"/>
          <p:cNvSpPr txBox="true"/>
          <p:nvPr/>
        </p:nvSpPr>
        <p:spPr>
          <a:xfrm rot="0">
            <a:off x="1928554" y="3053838"/>
            <a:ext cx="13140125" cy="3580765"/>
          </a:xfrm>
          <a:prstGeom prst="rect">
            <a:avLst/>
          </a:prstGeom>
        </p:spPr>
        <p:txBody>
          <a:bodyPr anchor="t" rtlCol="false" tIns="0" lIns="0" bIns="0" rIns="0">
            <a:spAutoFit/>
          </a:bodyPr>
          <a:lstStyle/>
          <a:p>
            <a:pPr algn="just" marL="0" indent="0" lvl="0">
              <a:lnSpc>
                <a:spcPts val="4759"/>
              </a:lnSpc>
            </a:pPr>
            <a:r>
              <a:rPr lang="en-US" sz="3399">
                <a:solidFill>
                  <a:srgbClr val="FFFFFF"/>
                </a:solidFill>
                <a:latin typeface="Open Sans"/>
                <a:ea typeface="Open Sans"/>
                <a:cs typeface="Open Sans"/>
                <a:sym typeface="Open Sans"/>
              </a:rPr>
              <a:t> Add some text Add some textAdd some textAdd some textAdd some textAdd some textAdd some textAdd some textAdd some textAdd some textAdd some textAdd some textAdd some textAdd some textAdd some textAdd some textAdd some textAdd some textAdd some textAdd some textAdd some textAdd some textAdd some text</a:t>
            </a:r>
          </a:p>
        </p:txBody>
      </p:sp>
      <p:sp>
        <p:nvSpPr>
          <p:cNvPr name="Freeform 14" id="14"/>
          <p:cNvSpPr/>
          <p:nvPr/>
        </p:nvSpPr>
        <p:spPr>
          <a:xfrm flipH="false" flipV="false" rot="0">
            <a:off x="14700187" y="1222782"/>
            <a:ext cx="2275523" cy="509970"/>
          </a:xfrm>
          <a:custGeom>
            <a:avLst/>
            <a:gdLst/>
            <a:ahLst/>
            <a:cxnLst/>
            <a:rect r="r" b="b" t="t" l="l"/>
            <a:pathLst>
              <a:path h="509970" w="2275523">
                <a:moveTo>
                  <a:pt x="0" y="0"/>
                </a:moveTo>
                <a:lnTo>
                  <a:pt x="2275524" y="0"/>
                </a:lnTo>
                <a:lnTo>
                  <a:pt x="2275524" y="509971"/>
                </a:lnTo>
                <a:lnTo>
                  <a:pt x="0" y="509971"/>
                </a:lnTo>
                <a:lnTo>
                  <a:pt x="0" y="0"/>
                </a:lnTo>
                <a:close/>
              </a:path>
            </a:pathLst>
          </a:custGeom>
          <a:blipFill>
            <a:blip r:embed="rId5"/>
            <a:stretch>
              <a:fillRect l="0" t="0" r="0" b="0"/>
            </a:stretch>
          </a:blipFill>
        </p:spPr>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3B2D4E"/>
        </a:solidFill>
      </p:bgPr>
    </p:bg>
    <p:spTree>
      <p:nvGrpSpPr>
        <p:cNvPr id="1" name=""/>
        <p:cNvGrpSpPr/>
        <p:nvPr/>
      </p:nvGrpSpPr>
      <p:grpSpPr>
        <a:xfrm>
          <a:off x="0" y="0"/>
          <a:ext cx="0" cy="0"/>
          <a:chOff x="0" y="0"/>
          <a:chExt cx="0" cy="0"/>
        </a:xfrm>
      </p:grpSpPr>
      <p:grpSp>
        <p:nvGrpSpPr>
          <p:cNvPr name="Group 2" id="2"/>
          <p:cNvGrpSpPr/>
          <p:nvPr/>
        </p:nvGrpSpPr>
        <p:grpSpPr>
          <a:xfrm rot="0">
            <a:off x="1028700" y="1028700"/>
            <a:ext cx="7997073" cy="8229600"/>
            <a:chOff x="0" y="0"/>
            <a:chExt cx="706716" cy="727264"/>
          </a:xfrm>
        </p:grpSpPr>
        <p:sp>
          <p:nvSpPr>
            <p:cNvPr name="Freeform 3" id="3"/>
            <p:cNvSpPr/>
            <p:nvPr/>
          </p:nvSpPr>
          <p:spPr>
            <a:xfrm flipH="false" flipV="false" rot="0">
              <a:off x="0" y="0"/>
              <a:ext cx="706716" cy="727264"/>
            </a:xfrm>
            <a:custGeom>
              <a:avLst/>
              <a:gdLst/>
              <a:ahLst/>
              <a:cxnLst/>
              <a:rect r="r" b="b" t="t" l="l"/>
              <a:pathLst>
                <a:path h="727264" w="706716">
                  <a:moveTo>
                    <a:pt x="0" y="0"/>
                  </a:moveTo>
                  <a:lnTo>
                    <a:pt x="706716" y="0"/>
                  </a:lnTo>
                  <a:lnTo>
                    <a:pt x="706716" y="727264"/>
                  </a:lnTo>
                  <a:lnTo>
                    <a:pt x="0" y="727264"/>
                  </a:lnTo>
                  <a:close/>
                </a:path>
              </a:pathLst>
            </a:custGeom>
            <a:solidFill>
              <a:srgbClr val="000000">
                <a:alpha val="0"/>
              </a:srgbClr>
            </a:solidFill>
            <a:ln w="47625" cap="sq">
              <a:solidFill>
                <a:srgbClr val="E1B255"/>
              </a:solidFill>
              <a:prstDash val="solid"/>
              <a:miter/>
            </a:ln>
          </p:spPr>
        </p:sp>
        <p:sp>
          <p:nvSpPr>
            <p:cNvPr name="TextBox 4" id="4"/>
            <p:cNvSpPr txBox="true"/>
            <p:nvPr/>
          </p:nvSpPr>
          <p:spPr>
            <a:xfrm>
              <a:off x="0" y="-38100"/>
              <a:ext cx="706716" cy="765364"/>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5" id="5"/>
          <p:cNvSpPr/>
          <p:nvPr/>
        </p:nvSpPr>
        <p:spPr>
          <a:xfrm flipH="false" flipV="false" rot="0">
            <a:off x="3601978" y="859979"/>
            <a:ext cx="11084045" cy="8567043"/>
          </a:xfrm>
          <a:custGeom>
            <a:avLst/>
            <a:gdLst/>
            <a:ahLst/>
            <a:cxnLst/>
            <a:rect r="r" b="b" t="t" l="l"/>
            <a:pathLst>
              <a:path h="8567043" w="11084045">
                <a:moveTo>
                  <a:pt x="0" y="0"/>
                </a:moveTo>
                <a:lnTo>
                  <a:pt x="11084044" y="0"/>
                </a:lnTo>
                <a:lnTo>
                  <a:pt x="11084044" y="8567042"/>
                </a:lnTo>
                <a:lnTo>
                  <a:pt x="0" y="8567042"/>
                </a:lnTo>
                <a:lnTo>
                  <a:pt x="0" y="0"/>
                </a:lnTo>
                <a:close/>
              </a:path>
            </a:pathLst>
          </a:custGeom>
          <a:blipFill>
            <a:blip r:embed="rId2">
              <a:alphaModFix amt="24000"/>
            </a:blip>
            <a:stretch>
              <a:fillRect l="0" t="0" r="0" b="0"/>
            </a:stretch>
          </a:blipFill>
        </p:spPr>
      </p:sp>
      <p:grpSp>
        <p:nvGrpSpPr>
          <p:cNvPr name="Group 6" id="6"/>
          <p:cNvGrpSpPr/>
          <p:nvPr/>
        </p:nvGrpSpPr>
        <p:grpSpPr>
          <a:xfrm rot="0">
            <a:off x="13604971" y="8212002"/>
            <a:ext cx="3829269" cy="1560648"/>
            <a:chOff x="0" y="0"/>
            <a:chExt cx="1008532" cy="411035"/>
          </a:xfrm>
        </p:grpSpPr>
        <p:sp>
          <p:nvSpPr>
            <p:cNvPr name="Freeform 7" id="7"/>
            <p:cNvSpPr/>
            <p:nvPr/>
          </p:nvSpPr>
          <p:spPr>
            <a:xfrm flipH="false" flipV="false" rot="0">
              <a:off x="0" y="0"/>
              <a:ext cx="1008532" cy="411035"/>
            </a:xfrm>
            <a:custGeom>
              <a:avLst/>
              <a:gdLst/>
              <a:ahLst/>
              <a:cxnLst/>
              <a:rect r="r" b="b" t="t" l="l"/>
              <a:pathLst>
                <a:path h="411035" w="1008532">
                  <a:moveTo>
                    <a:pt x="0" y="0"/>
                  </a:moveTo>
                  <a:lnTo>
                    <a:pt x="1008532" y="0"/>
                  </a:lnTo>
                  <a:lnTo>
                    <a:pt x="1008532" y="411035"/>
                  </a:lnTo>
                  <a:lnTo>
                    <a:pt x="0" y="411035"/>
                  </a:lnTo>
                  <a:close/>
                </a:path>
              </a:pathLst>
            </a:custGeom>
            <a:solidFill>
              <a:srgbClr val="3B2D4E"/>
            </a:solidFill>
          </p:spPr>
        </p:sp>
        <p:sp>
          <p:nvSpPr>
            <p:cNvPr name="TextBox 8" id="8"/>
            <p:cNvSpPr txBox="true"/>
            <p:nvPr/>
          </p:nvSpPr>
          <p:spPr>
            <a:xfrm>
              <a:off x="0" y="-38100"/>
              <a:ext cx="1008532" cy="449135"/>
            </a:xfrm>
            <a:prstGeom prst="rect">
              <a:avLst/>
            </a:prstGeom>
          </p:spPr>
          <p:txBody>
            <a:bodyPr anchor="ctr" rtlCol="false" tIns="50800" lIns="50800" bIns="50800" rIns="50800"/>
            <a:lstStyle/>
            <a:p>
              <a:pPr algn="ctr">
                <a:lnSpc>
                  <a:spcPts val="2659"/>
                </a:lnSpc>
              </a:pPr>
            </a:p>
          </p:txBody>
        </p:sp>
      </p:grpSp>
      <p:sp>
        <p:nvSpPr>
          <p:cNvPr name="Freeform 9" id="9" descr="dots.png"/>
          <p:cNvSpPr/>
          <p:nvPr/>
        </p:nvSpPr>
        <p:spPr>
          <a:xfrm flipH="false" flipV="false" rot="5400000">
            <a:off x="16904924" y="8389574"/>
            <a:ext cx="1322859" cy="1443292"/>
          </a:xfrm>
          <a:custGeom>
            <a:avLst/>
            <a:gdLst/>
            <a:ahLst/>
            <a:cxnLst/>
            <a:rect r="r" b="b" t="t" l="l"/>
            <a:pathLst>
              <a:path h="1443292" w="1322859">
                <a:moveTo>
                  <a:pt x="0" y="0"/>
                </a:moveTo>
                <a:lnTo>
                  <a:pt x="1322859" y="0"/>
                </a:lnTo>
                <a:lnTo>
                  <a:pt x="1322859" y="1443293"/>
                </a:lnTo>
                <a:lnTo>
                  <a:pt x="0" y="1443293"/>
                </a:lnTo>
                <a:lnTo>
                  <a:pt x="0" y="0"/>
                </a:lnTo>
                <a:close/>
              </a:path>
            </a:pathLst>
          </a:custGeom>
          <a:blipFill>
            <a:blip r:embed="rId3">
              <a:alphaModFix amt="15000"/>
            </a:blip>
            <a:stretch>
              <a:fillRect l="0" t="-465363" r="0" b="-835658"/>
            </a:stretch>
          </a:blipFill>
        </p:spPr>
      </p:sp>
      <p:grpSp>
        <p:nvGrpSpPr>
          <p:cNvPr name="Group 10" id="10"/>
          <p:cNvGrpSpPr/>
          <p:nvPr/>
        </p:nvGrpSpPr>
        <p:grpSpPr>
          <a:xfrm rot="0">
            <a:off x="9806403" y="1846235"/>
            <a:ext cx="7240493" cy="6121123"/>
            <a:chOff x="0" y="0"/>
            <a:chExt cx="864682" cy="731003"/>
          </a:xfrm>
        </p:grpSpPr>
        <p:sp>
          <p:nvSpPr>
            <p:cNvPr name="Freeform 11" id="11"/>
            <p:cNvSpPr/>
            <p:nvPr/>
          </p:nvSpPr>
          <p:spPr>
            <a:xfrm flipH="false" flipV="false" rot="0">
              <a:off x="0" y="0"/>
              <a:ext cx="864682" cy="731003"/>
            </a:xfrm>
            <a:custGeom>
              <a:avLst/>
              <a:gdLst/>
              <a:ahLst/>
              <a:cxnLst/>
              <a:rect r="r" b="b" t="t" l="l"/>
              <a:pathLst>
                <a:path h="731003" w="864682">
                  <a:moveTo>
                    <a:pt x="0" y="0"/>
                  </a:moveTo>
                  <a:lnTo>
                    <a:pt x="864682" y="0"/>
                  </a:lnTo>
                  <a:lnTo>
                    <a:pt x="864682" y="731003"/>
                  </a:lnTo>
                  <a:lnTo>
                    <a:pt x="0" y="731003"/>
                  </a:lnTo>
                  <a:close/>
                </a:path>
              </a:pathLst>
            </a:custGeom>
            <a:solidFill>
              <a:srgbClr val="000000">
                <a:alpha val="0"/>
              </a:srgbClr>
            </a:solidFill>
            <a:ln w="12700" cap="sq">
              <a:solidFill>
                <a:srgbClr val="000000"/>
              </a:solidFill>
              <a:prstDash val="solid"/>
              <a:miter/>
            </a:ln>
          </p:spPr>
        </p:sp>
      </p:grpSp>
      <p:sp>
        <p:nvSpPr>
          <p:cNvPr name="TextBox 12" id="12"/>
          <p:cNvSpPr txBox="true"/>
          <p:nvPr/>
        </p:nvSpPr>
        <p:spPr>
          <a:xfrm rot="0">
            <a:off x="1928554" y="1618381"/>
            <a:ext cx="6666735" cy="887095"/>
          </a:xfrm>
          <a:prstGeom prst="rect">
            <a:avLst/>
          </a:prstGeom>
        </p:spPr>
        <p:txBody>
          <a:bodyPr anchor="t" rtlCol="false" tIns="0" lIns="0" bIns="0" rIns="0">
            <a:spAutoFit/>
          </a:bodyPr>
          <a:lstStyle/>
          <a:p>
            <a:pPr algn="l" marL="0" indent="0" lvl="0">
              <a:lnSpc>
                <a:spcPts val="7279"/>
              </a:lnSpc>
            </a:pPr>
            <a:r>
              <a:rPr lang="en-US" b="true" sz="5199">
                <a:solidFill>
                  <a:srgbClr val="FFFFFF"/>
                </a:solidFill>
                <a:latin typeface="Open Sans Bold"/>
                <a:ea typeface="Open Sans Bold"/>
                <a:cs typeface="Open Sans Bold"/>
                <a:sym typeface="Open Sans Bold"/>
              </a:rPr>
              <a:t>Add a subtitle</a:t>
            </a:r>
          </a:p>
        </p:txBody>
      </p:sp>
      <p:sp>
        <p:nvSpPr>
          <p:cNvPr name="TextBox 13" id="13"/>
          <p:cNvSpPr txBox="true"/>
          <p:nvPr/>
        </p:nvSpPr>
        <p:spPr>
          <a:xfrm rot="0">
            <a:off x="1928554" y="3053838"/>
            <a:ext cx="6373379" cy="3580765"/>
          </a:xfrm>
          <a:prstGeom prst="rect">
            <a:avLst/>
          </a:prstGeom>
        </p:spPr>
        <p:txBody>
          <a:bodyPr anchor="t" rtlCol="false" tIns="0" lIns="0" bIns="0" rIns="0">
            <a:spAutoFit/>
          </a:bodyPr>
          <a:lstStyle/>
          <a:p>
            <a:pPr algn="l" marL="0" indent="0" lvl="0">
              <a:lnSpc>
                <a:spcPts val="4759"/>
              </a:lnSpc>
            </a:pPr>
            <a:r>
              <a:rPr lang="en-US" sz="3399">
                <a:solidFill>
                  <a:srgbClr val="FFFFFF"/>
                </a:solidFill>
                <a:latin typeface="Open Sans"/>
                <a:ea typeface="Open Sans"/>
                <a:cs typeface="Open Sans"/>
                <a:sym typeface="Open Sans"/>
              </a:rPr>
              <a:t> Add some text Add some textAdd some textAdd some textAdd some textAdd some textAdd some textAdd some textAdd some textAdd some textAdd some text</a:t>
            </a:r>
          </a:p>
        </p:txBody>
      </p:sp>
      <p:sp>
        <p:nvSpPr>
          <p:cNvPr name="Freeform 14" id="14"/>
          <p:cNvSpPr/>
          <p:nvPr/>
        </p:nvSpPr>
        <p:spPr>
          <a:xfrm flipH="false" flipV="false" rot="0">
            <a:off x="14511154" y="8311330"/>
            <a:ext cx="2464557" cy="1361992"/>
          </a:xfrm>
          <a:custGeom>
            <a:avLst/>
            <a:gdLst/>
            <a:ahLst/>
            <a:cxnLst/>
            <a:rect r="r" b="b" t="t" l="l"/>
            <a:pathLst>
              <a:path h="1361992" w="2464557">
                <a:moveTo>
                  <a:pt x="0" y="0"/>
                </a:moveTo>
                <a:lnTo>
                  <a:pt x="2464557" y="0"/>
                </a:lnTo>
                <a:lnTo>
                  <a:pt x="2464557" y="1361992"/>
                </a:lnTo>
                <a:lnTo>
                  <a:pt x="0" y="1361992"/>
                </a:lnTo>
                <a:lnTo>
                  <a:pt x="0" y="0"/>
                </a:lnTo>
                <a:close/>
              </a:path>
            </a:pathLst>
          </a:custGeom>
          <a:blipFill>
            <a:blip r:embed="rId4"/>
            <a:stretch>
              <a:fillRect l="0" t="0" r="0" b="0"/>
            </a:stretch>
          </a:blipFill>
        </p:spPr>
      </p:sp>
      <p:sp>
        <p:nvSpPr>
          <p:cNvPr name="Freeform 15" id="15"/>
          <p:cNvSpPr/>
          <p:nvPr/>
        </p:nvSpPr>
        <p:spPr>
          <a:xfrm flipH="false" flipV="false" rot="0">
            <a:off x="14700187" y="1222782"/>
            <a:ext cx="2275523" cy="509970"/>
          </a:xfrm>
          <a:custGeom>
            <a:avLst/>
            <a:gdLst/>
            <a:ahLst/>
            <a:cxnLst/>
            <a:rect r="r" b="b" t="t" l="l"/>
            <a:pathLst>
              <a:path h="509970" w="2275523">
                <a:moveTo>
                  <a:pt x="0" y="0"/>
                </a:moveTo>
                <a:lnTo>
                  <a:pt x="2275524" y="0"/>
                </a:lnTo>
                <a:lnTo>
                  <a:pt x="2275524" y="509971"/>
                </a:lnTo>
                <a:lnTo>
                  <a:pt x="0" y="509971"/>
                </a:lnTo>
                <a:lnTo>
                  <a:pt x="0" y="0"/>
                </a:lnTo>
                <a:close/>
              </a:path>
            </a:pathLst>
          </a:custGeom>
          <a:blipFill>
            <a:blip r:embed="rId5"/>
            <a:stretch>
              <a:fillRect l="0" t="0" r="0" b="0"/>
            </a:stretch>
          </a:blipFill>
        </p:spPr>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E1B255"/>
        </a:solidFill>
      </p:bgPr>
    </p:bg>
    <p:spTree>
      <p:nvGrpSpPr>
        <p:cNvPr id="1" name=""/>
        <p:cNvGrpSpPr/>
        <p:nvPr/>
      </p:nvGrpSpPr>
      <p:grpSpPr>
        <a:xfrm>
          <a:off x="0" y="0"/>
          <a:ext cx="0" cy="0"/>
          <a:chOff x="0" y="0"/>
          <a:chExt cx="0" cy="0"/>
        </a:xfrm>
      </p:grpSpPr>
      <p:grpSp>
        <p:nvGrpSpPr>
          <p:cNvPr name="Group 2" id="2"/>
          <p:cNvGrpSpPr/>
          <p:nvPr/>
        </p:nvGrpSpPr>
        <p:grpSpPr>
          <a:xfrm rot="0">
            <a:off x="1028700" y="1028700"/>
            <a:ext cx="16230600" cy="8229600"/>
            <a:chOff x="0" y="0"/>
            <a:chExt cx="1434327" cy="727264"/>
          </a:xfrm>
        </p:grpSpPr>
        <p:sp>
          <p:nvSpPr>
            <p:cNvPr name="Freeform 3" id="3"/>
            <p:cNvSpPr/>
            <p:nvPr/>
          </p:nvSpPr>
          <p:spPr>
            <a:xfrm flipH="false" flipV="false" rot="0">
              <a:off x="0" y="0"/>
              <a:ext cx="1434327" cy="727264"/>
            </a:xfrm>
            <a:custGeom>
              <a:avLst/>
              <a:gdLst/>
              <a:ahLst/>
              <a:cxnLst/>
              <a:rect r="r" b="b" t="t" l="l"/>
              <a:pathLst>
                <a:path h="727264" w="1434327">
                  <a:moveTo>
                    <a:pt x="0" y="0"/>
                  </a:moveTo>
                  <a:lnTo>
                    <a:pt x="1434327" y="0"/>
                  </a:lnTo>
                  <a:lnTo>
                    <a:pt x="1434327" y="727264"/>
                  </a:lnTo>
                  <a:lnTo>
                    <a:pt x="0" y="727264"/>
                  </a:lnTo>
                  <a:close/>
                </a:path>
              </a:pathLst>
            </a:custGeom>
            <a:solidFill>
              <a:srgbClr val="000000">
                <a:alpha val="0"/>
              </a:srgbClr>
            </a:solidFill>
            <a:ln w="47625" cap="sq">
              <a:solidFill>
                <a:srgbClr val="463280"/>
              </a:solidFill>
              <a:prstDash val="solid"/>
              <a:miter/>
            </a:ln>
          </p:spPr>
        </p:sp>
        <p:sp>
          <p:nvSpPr>
            <p:cNvPr name="TextBox 4" id="4"/>
            <p:cNvSpPr txBox="true"/>
            <p:nvPr/>
          </p:nvSpPr>
          <p:spPr>
            <a:xfrm>
              <a:off x="0" y="-38100"/>
              <a:ext cx="1434327" cy="765364"/>
            </a:xfrm>
            <a:prstGeom prst="rect">
              <a:avLst/>
            </a:prstGeom>
          </p:spPr>
          <p:txBody>
            <a:bodyPr anchor="ctr" rtlCol="false" tIns="50800" lIns="50800" bIns="50800" rIns="50800"/>
            <a:lstStyle/>
            <a:p>
              <a:pPr algn="ctr">
                <a:lnSpc>
                  <a:spcPts val="2659"/>
                </a:lnSpc>
              </a:pPr>
            </a:p>
            <a:p>
              <a:pPr algn="ctr" marL="0" indent="0" lvl="0">
                <a:lnSpc>
                  <a:spcPts val="2659"/>
                </a:lnSpc>
                <a:spcBef>
                  <a:spcPct val="0"/>
                </a:spcBef>
              </a:pPr>
            </a:p>
          </p:txBody>
        </p:sp>
      </p:grpSp>
      <p:sp>
        <p:nvSpPr>
          <p:cNvPr name="Freeform 5" id="5"/>
          <p:cNvSpPr/>
          <p:nvPr/>
        </p:nvSpPr>
        <p:spPr>
          <a:xfrm flipH="false" flipV="false" rot="0">
            <a:off x="3601978" y="859979"/>
            <a:ext cx="11084045" cy="8567043"/>
          </a:xfrm>
          <a:custGeom>
            <a:avLst/>
            <a:gdLst/>
            <a:ahLst/>
            <a:cxnLst/>
            <a:rect r="r" b="b" t="t" l="l"/>
            <a:pathLst>
              <a:path h="8567043" w="11084045">
                <a:moveTo>
                  <a:pt x="0" y="0"/>
                </a:moveTo>
                <a:lnTo>
                  <a:pt x="11084044" y="0"/>
                </a:lnTo>
                <a:lnTo>
                  <a:pt x="11084044" y="8567042"/>
                </a:lnTo>
                <a:lnTo>
                  <a:pt x="0" y="8567042"/>
                </a:lnTo>
                <a:lnTo>
                  <a:pt x="0" y="0"/>
                </a:lnTo>
                <a:close/>
              </a:path>
            </a:pathLst>
          </a:custGeom>
          <a:blipFill>
            <a:blip r:embed="rId2">
              <a:alphaModFix amt="24000"/>
            </a:blip>
            <a:stretch>
              <a:fillRect l="0" t="0" r="0" b="0"/>
            </a:stretch>
          </a:blipFill>
        </p:spPr>
      </p:sp>
      <p:sp>
        <p:nvSpPr>
          <p:cNvPr name="Freeform 6" id="6" descr="dots.png"/>
          <p:cNvSpPr/>
          <p:nvPr/>
        </p:nvSpPr>
        <p:spPr>
          <a:xfrm flipH="false" flipV="false" rot="5400000">
            <a:off x="6219403" y="2230388"/>
            <a:ext cx="1322859" cy="13761664"/>
          </a:xfrm>
          <a:custGeom>
            <a:avLst/>
            <a:gdLst/>
            <a:ahLst/>
            <a:cxnLst/>
            <a:rect r="r" b="b" t="t" l="l"/>
            <a:pathLst>
              <a:path h="13761664" w="1322859">
                <a:moveTo>
                  <a:pt x="0" y="0"/>
                </a:moveTo>
                <a:lnTo>
                  <a:pt x="1322859" y="0"/>
                </a:lnTo>
                <a:lnTo>
                  <a:pt x="1322859" y="13761665"/>
                </a:lnTo>
                <a:lnTo>
                  <a:pt x="0" y="13761665"/>
                </a:lnTo>
                <a:lnTo>
                  <a:pt x="0" y="0"/>
                </a:lnTo>
                <a:close/>
              </a:path>
            </a:pathLst>
          </a:custGeom>
          <a:blipFill>
            <a:blip r:embed="rId3">
              <a:alphaModFix amt="15000"/>
            </a:blip>
            <a:stretch>
              <a:fillRect l="0" t="-32945" r="0" b="-13990"/>
            </a:stretch>
          </a:blipFill>
        </p:spPr>
      </p:sp>
      <p:grpSp>
        <p:nvGrpSpPr>
          <p:cNvPr name="Group 7" id="7"/>
          <p:cNvGrpSpPr/>
          <p:nvPr/>
        </p:nvGrpSpPr>
        <p:grpSpPr>
          <a:xfrm rot="0">
            <a:off x="13604971" y="8212002"/>
            <a:ext cx="3829269" cy="1560648"/>
            <a:chOff x="0" y="0"/>
            <a:chExt cx="1008532" cy="411035"/>
          </a:xfrm>
        </p:grpSpPr>
        <p:sp>
          <p:nvSpPr>
            <p:cNvPr name="Freeform 8" id="8"/>
            <p:cNvSpPr/>
            <p:nvPr/>
          </p:nvSpPr>
          <p:spPr>
            <a:xfrm flipH="false" flipV="false" rot="0">
              <a:off x="0" y="0"/>
              <a:ext cx="1008532" cy="411035"/>
            </a:xfrm>
            <a:custGeom>
              <a:avLst/>
              <a:gdLst/>
              <a:ahLst/>
              <a:cxnLst/>
              <a:rect r="r" b="b" t="t" l="l"/>
              <a:pathLst>
                <a:path h="411035" w="1008532">
                  <a:moveTo>
                    <a:pt x="0" y="0"/>
                  </a:moveTo>
                  <a:lnTo>
                    <a:pt x="1008532" y="0"/>
                  </a:lnTo>
                  <a:lnTo>
                    <a:pt x="1008532" y="411035"/>
                  </a:lnTo>
                  <a:lnTo>
                    <a:pt x="0" y="411035"/>
                  </a:lnTo>
                  <a:close/>
                </a:path>
              </a:pathLst>
            </a:custGeom>
            <a:solidFill>
              <a:srgbClr val="E1B255"/>
            </a:solidFill>
          </p:spPr>
        </p:sp>
        <p:sp>
          <p:nvSpPr>
            <p:cNvPr name="TextBox 9" id="9"/>
            <p:cNvSpPr txBox="true"/>
            <p:nvPr/>
          </p:nvSpPr>
          <p:spPr>
            <a:xfrm>
              <a:off x="0" y="-38100"/>
              <a:ext cx="1008532" cy="449135"/>
            </a:xfrm>
            <a:prstGeom prst="rect">
              <a:avLst/>
            </a:prstGeom>
          </p:spPr>
          <p:txBody>
            <a:bodyPr anchor="ctr" rtlCol="false" tIns="50800" lIns="50800" bIns="50800" rIns="50800"/>
            <a:lstStyle/>
            <a:p>
              <a:pPr algn="ctr">
                <a:lnSpc>
                  <a:spcPts val="2659"/>
                </a:lnSpc>
              </a:pPr>
            </a:p>
          </p:txBody>
        </p:sp>
      </p:grpSp>
      <p:sp>
        <p:nvSpPr>
          <p:cNvPr name="Freeform 10" id="10" descr="dots.png"/>
          <p:cNvSpPr/>
          <p:nvPr/>
        </p:nvSpPr>
        <p:spPr>
          <a:xfrm flipH="false" flipV="false" rot="5400000">
            <a:off x="16904924" y="8389574"/>
            <a:ext cx="1322859" cy="1443292"/>
          </a:xfrm>
          <a:custGeom>
            <a:avLst/>
            <a:gdLst/>
            <a:ahLst/>
            <a:cxnLst/>
            <a:rect r="r" b="b" t="t" l="l"/>
            <a:pathLst>
              <a:path h="1443292" w="1322859">
                <a:moveTo>
                  <a:pt x="0" y="0"/>
                </a:moveTo>
                <a:lnTo>
                  <a:pt x="1322859" y="0"/>
                </a:lnTo>
                <a:lnTo>
                  <a:pt x="1322859" y="1443293"/>
                </a:lnTo>
                <a:lnTo>
                  <a:pt x="0" y="1443293"/>
                </a:lnTo>
                <a:lnTo>
                  <a:pt x="0" y="0"/>
                </a:lnTo>
                <a:close/>
              </a:path>
            </a:pathLst>
          </a:custGeom>
          <a:blipFill>
            <a:blip r:embed="rId3">
              <a:alphaModFix amt="15000"/>
            </a:blip>
            <a:stretch>
              <a:fillRect l="0" t="-465363" r="0" b="-835658"/>
            </a:stretch>
          </a:blipFill>
        </p:spPr>
      </p:sp>
      <p:sp>
        <p:nvSpPr>
          <p:cNvPr name="TextBox 11" id="11"/>
          <p:cNvSpPr txBox="true"/>
          <p:nvPr/>
        </p:nvSpPr>
        <p:spPr>
          <a:xfrm rot="0">
            <a:off x="4510088" y="4274503"/>
            <a:ext cx="9267825" cy="1566544"/>
          </a:xfrm>
          <a:prstGeom prst="rect">
            <a:avLst/>
          </a:prstGeom>
        </p:spPr>
        <p:txBody>
          <a:bodyPr anchor="t" rtlCol="false" tIns="0" lIns="0" bIns="0" rIns="0">
            <a:spAutoFit/>
          </a:bodyPr>
          <a:lstStyle/>
          <a:p>
            <a:pPr algn="ctr" marL="0" indent="0" lvl="0">
              <a:lnSpc>
                <a:spcPts val="12880"/>
              </a:lnSpc>
            </a:pPr>
            <a:r>
              <a:rPr lang="en-US" b="true" sz="9200">
                <a:solidFill>
                  <a:srgbClr val="894558"/>
                </a:solidFill>
                <a:latin typeface="Open Sans Bold"/>
                <a:ea typeface="Open Sans Bold"/>
                <a:cs typeface="Open Sans Bold"/>
                <a:sym typeface="Open Sans Bold"/>
              </a:rPr>
              <a:t>Add a title</a:t>
            </a:r>
          </a:p>
        </p:txBody>
      </p:sp>
      <p:sp>
        <p:nvSpPr>
          <p:cNvPr name="Freeform 12" id="12"/>
          <p:cNvSpPr/>
          <p:nvPr/>
        </p:nvSpPr>
        <p:spPr>
          <a:xfrm flipH="false" flipV="false" rot="0">
            <a:off x="14287326" y="8311330"/>
            <a:ext cx="2464557" cy="1361992"/>
          </a:xfrm>
          <a:custGeom>
            <a:avLst/>
            <a:gdLst/>
            <a:ahLst/>
            <a:cxnLst/>
            <a:rect r="r" b="b" t="t" l="l"/>
            <a:pathLst>
              <a:path h="1361992" w="2464557">
                <a:moveTo>
                  <a:pt x="0" y="0"/>
                </a:moveTo>
                <a:lnTo>
                  <a:pt x="2464558" y="0"/>
                </a:lnTo>
                <a:lnTo>
                  <a:pt x="2464558" y="1361992"/>
                </a:lnTo>
                <a:lnTo>
                  <a:pt x="0" y="1361992"/>
                </a:lnTo>
                <a:lnTo>
                  <a:pt x="0" y="0"/>
                </a:lnTo>
                <a:close/>
              </a:path>
            </a:pathLst>
          </a:custGeom>
          <a:blipFill>
            <a:blip r:embed="rId4"/>
            <a:stretch>
              <a:fillRect l="0" t="0" r="0" b="0"/>
            </a:stretch>
          </a:blipFill>
        </p:spPr>
      </p:sp>
      <p:sp>
        <p:nvSpPr>
          <p:cNvPr name="Freeform 13" id="13"/>
          <p:cNvSpPr/>
          <p:nvPr/>
        </p:nvSpPr>
        <p:spPr>
          <a:xfrm flipH="false" flipV="false" rot="0">
            <a:off x="15767052" y="1259544"/>
            <a:ext cx="1077656" cy="454086"/>
          </a:xfrm>
          <a:custGeom>
            <a:avLst/>
            <a:gdLst/>
            <a:ahLst/>
            <a:cxnLst/>
            <a:rect r="r" b="b" t="t" l="l"/>
            <a:pathLst>
              <a:path h="454086" w="1077656">
                <a:moveTo>
                  <a:pt x="0" y="0"/>
                </a:moveTo>
                <a:lnTo>
                  <a:pt x="1077656" y="0"/>
                </a:lnTo>
                <a:lnTo>
                  <a:pt x="1077656" y="454087"/>
                </a:lnTo>
                <a:lnTo>
                  <a:pt x="0" y="454087"/>
                </a:lnTo>
                <a:lnTo>
                  <a:pt x="0" y="0"/>
                </a:lnTo>
                <a:close/>
              </a:path>
            </a:pathLst>
          </a:custGeom>
          <a:blipFill>
            <a:blip r:embed="rId5"/>
            <a:stretch>
              <a:fillRect l="0" t="0" r="0" b="0"/>
            </a:stretch>
          </a:blipFill>
        </p:spPr>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E1B255"/>
        </a:solidFill>
      </p:bgPr>
    </p:bg>
    <p:spTree>
      <p:nvGrpSpPr>
        <p:cNvPr id="1" name=""/>
        <p:cNvGrpSpPr/>
        <p:nvPr/>
      </p:nvGrpSpPr>
      <p:grpSpPr>
        <a:xfrm>
          <a:off x="0" y="0"/>
          <a:ext cx="0" cy="0"/>
          <a:chOff x="0" y="0"/>
          <a:chExt cx="0" cy="0"/>
        </a:xfrm>
      </p:grpSpPr>
      <p:grpSp>
        <p:nvGrpSpPr>
          <p:cNvPr name="Group 2" id="2"/>
          <p:cNvGrpSpPr/>
          <p:nvPr/>
        </p:nvGrpSpPr>
        <p:grpSpPr>
          <a:xfrm rot="0">
            <a:off x="1028700" y="1028700"/>
            <a:ext cx="16230600" cy="8229600"/>
            <a:chOff x="0" y="0"/>
            <a:chExt cx="1434327" cy="727264"/>
          </a:xfrm>
        </p:grpSpPr>
        <p:sp>
          <p:nvSpPr>
            <p:cNvPr name="Freeform 3" id="3"/>
            <p:cNvSpPr/>
            <p:nvPr/>
          </p:nvSpPr>
          <p:spPr>
            <a:xfrm flipH="false" flipV="false" rot="0">
              <a:off x="0" y="0"/>
              <a:ext cx="1434327" cy="727264"/>
            </a:xfrm>
            <a:custGeom>
              <a:avLst/>
              <a:gdLst/>
              <a:ahLst/>
              <a:cxnLst/>
              <a:rect r="r" b="b" t="t" l="l"/>
              <a:pathLst>
                <a:path h="727264" w="1434327">
                  <a:moveTo>
                    <a:pt x="0" y="0"/>
                  </a:moveTo>
                  <a:lnTo>
                    <a:pt x="1434327" y="0"/>
                  </a:lnTo>
                  <a:lnTo>
                    <a:pt x="1434327" y="727264"/>
                  </a:lnTo>
                  <a:lnTo>
                    <a:pt x="0" y="727264"/>
                  </a:lnTo>
                  <a:close/>
                </a:path>
              </a:pathLst>
            </a:custGeom>
            <a:solidFill>
              <a:srgbClr val="000000">
                <a:alpha val="0"/>
              </a:srgbClr>
            </a:solidFill>
            <a:ln w="47625" cap="sq">
              <a:solidFill>
                <a:srgbClr val="916000"/>
              </a:solidFill>
              <a:prstDash val="solid"/>
              <a:miter/>
            </a:ln>
          </p:spPr>
        </p:sp>
        <p:sp>
          <p:nvSpPr>
            <p:cNvPr name="TextBox 4" id="4"/>
            <p:cNvSpPr txBox="true"/>
            <p:nvPr/>
          </p:nvSpPr>
          <p:spPr>
            <a:xfrm>
              <a:off x="0" y="-38100"/>
              <a:ext cx="1434327" cy="765364"/>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5" id="5"/>
          <p:cNvSpPr/>
          <p:nvPr/>
        </p:nvSpPr>
        <p:spPr>
          <a:xfrm flipH="false" flipV="false" rot="0">
            <a:off x="3601978" y="859979"/>
            <a:ext cx="11084045" cy="8567043"/>
          </a:xfrm>
          <a:custGeom>
            <a:avLst/>
            <a:gdLst/>
            <a:ahLst/>
            <a:cxnLst/>
            <a:rect r="r" b="b" t="t" l="l"/>
            <a:pathLst>
              <a:path h="8567043" w="11084045">
                <a:moveTo>
                  <a:pt x="0" y="0"/>
                </a:moveTo>
                <a:lnTo>
                  <a:pt x="11084044" y="0"/>
                </a:lnTo>
                <a:lnTo>
                  <a:pt x="11084044" y="8567042"/>
                </a:lnTo>
                <a:lnTo>
                  <a:pt x="0" y="8567042"/>
                </a:lnTo>
                <a:lnTo>
                  <a:pt x="0" y="0"/>
                </a:lnTo>
                <a:close/>
              </a:path>
            </a:pathLst>
          </a:custGeom>
          <a:blipFill>
            <a:blip r:embed="rId2">
              <a:alphaModFix amt="24000"/>
            </a:blip>
            <a:stretch>
              <a:fillRect l="0" t="0" r="0" b="0"/>
            </a:stretch>
          </a:blipFill>
        </p:spPr>
      </p:sp>
      <p:sp>
        <p:nvSpPr>
          <p:cNvPr name="Freeform 6" id="6" descr="dots.png"/>
          <p:cNvSpPr/>
          <p:nvPr/>
        </p:nvSpPr>
        <p:spPr>
          <a:xfrm flipH="false" flipV="false" rot="5400000">
            <a:off x="6219403" y="2230388"/>
            <a:ext cx="1322859" cy="13761664"/>
          </a:xfrm>
          <a:custGeom>
            <a:avLst/>
            <a:gdLst/>
            <a:ahLst/>
            <a:cxnLst/>
            <a:rect r="r" b="b" t="t" l="l"/>
            <a:pathLst>
              <a:path h="13761664" w="1322859">
                <a:moveTo>
                  <a:pt x="0" y="0"/>
                </a:moveTo>
                <a:lnTo>
                  <a:pt x="1322859" y="0"/>
                </a:lnTo>
                <a:lnTo>
                  <a:pt x="1322859" y="13761665"/>
                </a:lnTo>
                <a:lnTo>
                  <a:pt x="0" y="13761665"/>
                </a:lnTo>
                <a:lnTo>
                  <a:pt x="0" y="0"/>
                </a:lnTo>
                <a:close/>
              </a:path>
            </a:pathLst>
          </a:custGeom>
          <a:blipFill>
            <a:blip r:embed="rId3">
              <a:alphaModFix amt="15000"/>
            </a:blip>
            <a:stretch>
              <a:fillRect l="0" t="-32945" r="0" b="-13990"/>
            </a:stretch>
          </a:blipFill>
        </p:spPr>
      </p:sp>
      <p:grpSp>
        <p:nvGrpSpPr>
          <p:cNvPr name="Group 7" id="7"/>
          <p:cNvGrpSpPr/>
          <p:nvPr/>
        </p:nvGrpSpPr>
        <p:grpSpPr>
          <a:xfrm rot="0">
            <a:off x="13604971" y="8212002"/>
            <a:ext cx="3829269" cy="1560648"/>
            <a:chOff x="0" y="0"/>
            <a:chExt cx="1008532" cy="411035"/>
          </a:xfrm>
        </p:grpSpPr>
        <p:sp>
          <p:nvSpPr>
            <p:cNvPr name="Freeform 8" id="8"/>
            <p:cNvSpPr/>
            <p:nvPr/>
          </p:nvSpPr>
          <p:spPr>
            <a:xfrm flipH="false" flipV="false" rot="0">
              <a:off x="0" y="0"/>
              <a:ext cx="1008532" cy="411035"/>
            </a:xfrm>
            <a:custGeom>
              <a:avLst/>
              <a:gdLst/>
              <a:ahLst/>
              <a:cxnLst/>
              <a:rect r="r" b="b" t="t" l="l"/>
              <a:pathLst>
                <a:path h="411035" w="1008532">
                  <a:moveTo>
                    <a:pt x="0" y="0"/>
                  </a:moveTo>
                  <a:lnTo>
                    <a:pt x="1008532" y="0"/>
                  </a:lnTo>
                  <a:lnTo>
                    <a:pt x="1008532" y="411035"/>
                  </a:lnTo>
                  <a:lnTo>
                    <a:pt x="0" y="411035"/>
                  </a:lnTo>
                  <a:close/>
                </a:path>
              </a:pathLst>
            </a:custGeom>
            <a:solidFill>
              <a:srgbClr val="E1B255"/>
            </a:solidFill>
          </p:spPr>
        </p:sp>
        <p:sp>
          <p:nvSpPr>
            <p:cNvPr name="TextBox 9" id="9"/>
            <p:cNvSpPr txBox="true"/>
            <p:nvPr/>
          </p:nvSpPr>
          <p:spPr>
            <a:xfrm>
              <a:off x="0" y="-38100"/>
              <a:ext cx="1008532" cy="449135"/>
            </a:xfrm>
            <a:prstGeom prst="rect">
              <a:avLst/>
            </a:prstGeom>
          </p:spPr>
          <p:txBody>
            <a:bodyPr anchor="ctr" rtlCol="false" tIns="50800" lIns="50800" bIns="50800" rIns="50800"/>
            <a:lstStyle/>
            <a:p>
              <a:pPr algn="ctr">
                <a:lnSpc>
                  <a:spcPts val="2659"/>
                </a:lnSpc>
              </a:pPr>
            </a:p>
          </p:txBody>
        </p:sp>
      </p:grpSp>
      <p:sp>
        <p:nvSpPr>
          <p:cNvPr name="Freeform 10" id="10" descr="dots.png"/>
          <p:cNvSpPr/>
          <p:nvPr/>
        </p:nvSpPr>
        <p:spPr>
          <a:xfrm flipH="false" flipV="false" rot="5400000">
            <a:off x="16904924" y="8389574"/>
            <a:ext cx="1322859" cy="1443292"/>
          </a:xfrm>
          <a:custGeom>
            <a:avLst/>
            <a:gdLst/>
            <a:ahLst/>
            <a:cxnLst/>
            <a:rect r="r" b="b" t="t" l="l"/>
            <a:pathLst>
              <a:path h="1443292" w="1322859">
                <a:moveTo>
                  <a:pt x="0" y="0"/>
                </a:moveTo>
                <a:lnTo>
                  <a:pt x="1322859" y="0"/>
                </a:lnTo>
                <a:lnTo>
                  <a:pt x="1322859" y="1443293"/>
                </a:lnTo>
                <a:lnTo>
                  <a:pt x="0" y="1443293"/>
                </a:lnTo>
                <a:lnTo>
                  <a:pt x="0" y="0"/>
                </a:lnTo>
                <a:close/>
              </a:path>
            </a:pathLst>
          </a:custGeom>
          <a:blipFill>
            <a:blip r:embed="rId3">
              <a:alphaModFix amt="15000"/>
            </a:blip>
            <a:stretch>
              <a:fillRect l="0" t="-465363" r="0" b="-835658"/>
            </a:stretch>
          </a:blipFill>
        </p:spPr>
      </p:sp>
      <p:sp>
        <p:nvSpPr>
          <p:cNvPr name="TextBox 11" id="11"/>
          <p:cNvSpPr txBox="true"/>
          <p:nvPr/>
        </p:nvSpPr>
        <p:spPr>
          <a:xfrm rot="0">
            <a:off x="1928554" y="1618381"/>
            <a:ext cx="6666735" cy="887095"/>
          </a:xfrm>
          <a:prstGeom prst="rect">
            <a:avLst/>
          </a:prstGeom>
        </p:spPr>
        <p:txBody>
          <a:bodyPr anchor="t" rtlCol="false" tIns="0" lIns="0" bIns="0" rIns="0">
            <a:spAutoFit/>
          </a:bodyPr>
          <a:lstStyle/>
          <a:p>
            <a:pPr algn="l" marL="0" indent="0" lvl="0">
              <a:lnSpc>
                <a:spcPts val="7279"/>
              </a:lnSpc>
            </a:pPr>
            <a:r>
              <a:rPr lang="en-US" b="true" sz="5199">
                <a:solidFill>
                  <a:srgbClr val="894558"/>
                </a:solidFill>
                <a:latin typeface="Open Sans Bold"/>
                <a:ea typeface="Open Sans Bold"/>
                <a:cs typeface="Open Sans Bold"/>
                <a:sym typeface="Open Sans Bold"/>
              </a:rPr>
              <a:t>Add a subtitle</a:t>
            </a:r>
          </a:p>
        </p:txBody>
      </p:sp>
      <p:sp>
        <p:nvSpPr>
          <p:cNvPr name="TextBox 12" id="12"/>
          <p:cNvSpPr txBox="true"/>
          <p:nvPr/>
        </p:nvSpPr>
        <p:spPr>
          <a:xfrm rot="0">
            <a:off x="1928554" y="3053838"/>
            <a:ext cx="13140125" cy="3580765"/>
          </a:xfrm>
          <a:prstGeom prst="rect">
            <a:avLst/>
          </a:prstGeom>
        </p:spPr>
        <p:txBody>
          <a:bodyPr anchor="t" rtlCol="false" tIns="0" lIns="0" bIns="0" rIns="0">
            <a:spAutoFit/>
          </a:bodyPr>
          <a:lstStyle/>
          <a:p>
            <a:pPr algn="just" marL="0" indent="0" lvl="0">
              <a:lnSpc>
                <a:spcPts val="4759"/>
              </a:lnSpc>
            </a:pPr>
            <a:r>
              <a:rPr lang="en-US" sz="3399">
                <a:solidFill>
                  <a:srgbClr val="894558"/>
                </a:solidFill>
                <a:latin typeface="Open Sans"/>
                <a:ea typeface="Open Sans"/>
                <a:cs typeface="Open Sans"/>
                <a:sym typeface="Open Sans"/>
              </a:rPr>
              <a:t> Add some text Add some textAdd some textAdd some textAdd some textAdd some textAdd some textAdd some textAdd some textAdd some textAdd some textAdd some textAdd some textAdd some textAdd some textAdd some textAdd some textAdd some textAdd some textAdd some textAdd some textAdd some textAdd some text</a:t>
            </a:r>
          </a:p>
        </p:txBody>
      </p:sp>
      <p:sp>
        <p:nvSpPr>
          <p:cNvPr name="Freeform 13" id="13"/>
          <p:cNvSpPr/>
          <p:nvPr/>
        </p:nvSpPr>
        <p:spPr>
          <a:xfrm flipH="false" flipV="false" rot="0">
            <a:off x="14287326" y="8311330"/>
            <a:ext cx="2464557" cy="1361992"/>
          </a:xfrm>
          <a:custGeom>
            <a:avLst/>
            <a:gdLst/>
            <a:ahLst/>
            <a:cxnLst/>
            <a:rect r="r" b="b" t="t" l="l"/>
            <a:pathLst>
              <a:path h="1361992" w="2464557">
                <a:moveTo>
                  <a:pt x="0" y="0"/>
                </a:moveTo>
                <a:lnTo>
                  <a:pt x="2464558" y="0"/>
                </a:lnTo>
                <a:lnTo>
                  <a:pt x="2464558" y="1361992"/>
                </a:lnTo>
                <a:lnTo>
                  <a:pt x="0" y="1361992"/>
                </a:lnTo>
                <a:lnTo>
                  <a:pt x="0" y="0"/>
                </a:lnTo>
                <a:close/>
              </a:path>
            </a:pathLst>
          </a:custGeom>
          <a:blipFill>
            <a:blip r:embed="rId4"/>
            <a:stretch>
              <a:fillRect l="0" t="0" r="0" b="0"/>
            </a:stretch>
          </a:blipFill>
        </p:spPr>
      </p:sp>
      <p:sp>
        <p:nvSpPr>
          <p:cNvPr name="Freeform 14" id="14"/>
          <p:cNvSpPr/>
          <p:nvPr/>
        </p:nvSpPr>
        <p:spPr>
          <a:xfrm flipH="false" flipV="false" rot="0">
            <a:off x="15767052" y="1259544"/>
            <a:ext cx="1077656" cy="454086"/>
          </a:xfrm>
          <a:custGeom>
            <a:avLst/>
            <a:gdLst/>
            <a:ahLst/>
            <a:cxnLst/>
            <a:rect r="r" b="b" t="t" l="l"/>
            <a:pathLst>
              <a:path h="454086" w="1077656">
                <a:moveTo>
                  <a:pt x="0" y="0"/>
                </a:moveTo>
                <a:lnTo>
                  <a:pt x="1077656" y="0"/>
                </a:lnTo>
                <a:lnTo>
                  <a:pt x="1077656" y="454087"/>
                </a:lnTo>
                <a:lnTo>
                  <a:pt x="0" y="454087"/>
                </a:lnTo>
                <a:lnTo>
                  <a:pt x="0" y="0"/>
                </a:lnTo>
                <a:close/>
              </a:path>
            </a:pathLst>
          </a:custGeom>
          <a:blipFill>
            <a:blip r:embed="rId5"/>
            <a:stretch>
              <a:fillRect l="0" t="0" r="0" b="0"/>
            </a:stretch>
          </a:blipFill>
        </p:spPr>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E1B255"/>
        </a:solidFill>
      </p:bgPr>
    </p:bg>
    <p:spTree>
      <p:nvGrpSpPr>
        <p:cNvPr id="1" name=""/>
        <p:cNvGrpSpPr/>
        <p:nvPr/>
      </p:nvGrpSpPr>
      <p:grpSpPr>
        <a:xfrm>
          <a:off x="0" y="0"/>
          <a:ext cx="0" cy="0"/>
          <a:chOff x="0" y="0"/>
          <a:chExt cx="0" cy="0"/>
        </a:xfrm>
      </p:grpSpPr>
      <p:grpSp>
        <p:nvGrpSpPr>
          <p:cNvPr name="Group 2" id="2"/>
          <p:cNvGrpSpPr/>
          <p:nvPr/>
        </p:nvGrpSpPr>
        <p:grpSpPr>
          <a:xfrm rot="0">
            <a:off x="1028700" y="1028700"/>
            <a:ext cx="7997073" cy="8229600"/>
            <a:chOff x="0" y="0"/>
            <a:chExt cx="706716" cy="727264"/>
          </a:xfrm>
        </p:grpSpPr>
        <p:sp>
          <p:nvSpPr>
            <p:cNvPr name="Freeform 3" id="3"/>
            <p:cNvSpPr/>
            <p:nvPr/>
          </p:nvSpPr>
          <p:spPr>
            <a:xfrm flipH="false" flipV="false" rot="0">
              <a:off x="0" y="0"/>
              <a:ext cx="706716" cy="727264"/>
            </a:xfrm>
            <a:custGeom>
              <a:avLst/>
              <a:gdLst/>
              <a:ahLst/>
              <a:cxnLst/>
              <a:rect r="r" b="b" t="t" l="l"/>
              <a:pathLst>
                <a:path h="727264" w="706716">
                  <a:moveTo>
                    <a:pt x="0" y="0"/>
                  </a:moveTo>
                  <a:lnTo>
                    <a:pt x="706716" y="0"/>
                  </a:lnTo>
                  <a:lnTo>
                    <a:pt x="706716" y="727264"/>
                  </a:lnTo>
                  <a:lnTo>
                    <a:pt x="0" y="727264"/>
                  </a:lnTo>
                  <a:close/>
                </a:path>
              </a:pathLst>
            </a:custGeom>
            <a:solidFill>
              <a:srgbClr val="000000">
                <a:alpha val="0"/>
              </a:srgbClr>
            </a:solidFill>
            <a:ln w="47625" cap="sq">
              <a:solidFill>
                <a:srgbClr val="916000"/>
              </a:solidFill>
              <a:prstDash val="solid"/>
              <a:miter/>
            </a:ln>
          </p:spPr>
        </p:sp>
        <p:sp>
          <p:nvSpPr>
            <p:cNvPr name="TextBox 4" id="4"/>
            <p:cNvSpPr txBox="true"/>
            <p:nvPr/>
          </p:nvSpPr>
          <p:spPr>
            <a:xfrm>
              <a:off x="0" y="-38100"/>
              <a:ext cx="706716" cy="765364"/>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5" id="5"/>
          <p:cNvSpPr/>
          <p:nvPr/>
        </p:nvSpPr>
        <p:spPr>
          <a:xfrm flipH="false" flipV="false" rot="0">
            <a:off x="3601978" y="859979"/>
            <a:ext cx="11084045" cy="8567043"/>
          </a:xfrm>
          <a:custGeom>
            <a:avLst/>
            <a:gdLst/>
            <a:ahLst/>
            <a:cxnLst/>
            <a:rect r="r" b="b" t="t" l="l"/>
            <a:pathLst>
              <a:path h="8567043" w="11084045">
                <a:moveTo>
                  <a:pt x="0" y="0"/>
                </a:moveTo>
                <a:lnTo>
                  <a:pt x="11084044" y="0"/>
                </a:lnTo>
                <a:lnTo>
                  <a:pt x="11084044" y="8567042"/>
                </a:lnTo>
                <a:lnTo>
                  <a:pt x="0" y="8567042"/>
                </a:lnTo>
                <a:lnTo>
                  <a:pt x="0" y="0"/>
                </a:lnTo>
                <a:close/>
              </a:path>
            </a:pathLst>
          </a:custGeom>
          <a:blipFill>
            <a:blip r:embed="rId2">
              <a:alphaModFix amt="24000"/>
            </a:blip>
            <a:stretch>
              <a:fillRect l="0" t="0" r="0" b="0"/>
            </a:stretch>
          </a:blipFill>
        </p:spPr>
      </p:sp>
      <p:grpSp>
        <p:nvGrpSpPr>
          <p:cNvPr name="Group 6" id="6"/>
          <p:cNvGrpSpPr/>
          <p:nvPr/>
        </p:nvGrpSpPr>
        <p:grpSpPr>
          <a:xfrm rot="0">
            <a:off x="13604971" y="8212002"/>
            <a:ext cx="3829269" cy="1560648"/>
            <a:chOff x="0" y="0"/>
            <a:chExt cx="1008532" cy="411035"/>
          </a:xfrm>
        </p:grpSpPr>
        <p:sp>
          <p:nvSpPr>
            <p:cNvPr name="Freeform 7" id="7"/>
            <p:cNvSpPr/>
            <p:nvPr/>
          </p:nvSpPr>
          <p:spPr>
            <a:xfrm flipH="false" flipV="false" rot="0">
              <a:off x="0" y="0"/>
              <a:ext cx="1008532" cy="411035"/>
            </a:xfrm>
            <a:custGeom>
              <a:avLst/>
              <a:gdLst/>
              <a:ahLst/>
              <a:cxnLst/>
              <a:rect r="r" b="b" t="t" l="l"/>
              <a:pathLst>
                <a:path h="411035" w="1008532">
                  <a:moveTo>
                    <a:pt x="0" y="0"/>
                  </a:moveTo>
                  <a:lnTo>
                    <a:pt x="1008532" y="0"/>
                  </a:lnTo>
                  <a:lnTo>
                    <a:pt x="1008532" y="411035"/>
                  </a:lnTo>
                  <a:lnTo>
                    <a:pt x="0" y="411035"/>
                  </a:lnTo>
                  <a:close/>
                </a:path>
              </a:pathLst>
            </a:custGeom>
            <a:solidFill>
              <a:srgbClr val="E1B255"/>
            </a:solidFill>
          </p:spPr>
        </p:sp>
        <p:sp>
          <p:nvSpPr>
            <p:cNvPr name="TextBox 8" id="8"/>
            <p:cNvSpPr txBox="true"/>
            <p:nvPr/>
          </p:nvSpPr>
          <p:spPr>
            <a:xfrm>
              <a:off x="0" y="-38100"/>
              <a:ext cx="1008532" cy="449135"/>
            </a:xfrm>
            <a:prstGeom prst="rect">
              <a:avLst/>
            </a:prstGeom>
          </p:spPr>
          <p:txBody>
            <a:bodyPr anchor="ctr" rtlCol="false" tIns="50800" lIns="50800" bIns="50800" rIns="50800"/>
            <a:lstStyle/>
            <a:p>
              <a:pPr algn="ctr">
                <a:lnSpc>
                  <a:spcPts val="2659"/>
                </a:lnSpc>
              </a:pPr>
            </a:p>
          </p:txBody>
        </p:sp>
      </p:grpSp>
      <p:sp>
        <p:nvSpPr>
          <p:cNvPr name="Freeform 9" id="9" descr="dots.png"/>
          <p:cNvSpPr/>
          <p:nvPr/>
        </p:nvSpPr>
        <p:spPr>
          <a:xfrm flipH="false" flipV="false" rot="5400000">
            <a:off x="16904924" y="8389574"/>
            <a:ext cx="1322859" cy="1443292"/>
          </a:xfrm>
          <a:custGeom>
            <a:avLst/>
            <a:gdLst/>
            <a:ahLst/>
            <a:cxnLst/>
            <a:rect r="r" b="b" t="t" l="l"/>
            <a:pathLst>
              <a:path h="1443292" w="1322859">
                <a:moveTo>
                  <a:pt x="0" y="0"/>
                </a:moveTo>
                <a:lnTo>
                  <a:pt x="1322859" y="0"/>
                </a:lnTo>
                <a:lnTo>
                  <a:pt x="1322859" y="1443293"/>
                </a:lnTo>
                <a:lnTo>
                  <a:pt x="0" y="1443293"/>
                </a:lnTo>
                <a:lnTo>
                  <a:pt x="0" y="0"/>
                </a:lnTo>
                <a:close/>
              </a:path>
            </a:pathLst>
          </a:custGeom>
          <a:blipFill>
            <a:blip r:embed="rId3">
              <a:alphaModFix amt="15000"/>
            </a:blip>
            <a:stretch>
              <a:fillRect l="0" t="-465363" r="0" b="-835658"/>
            </a:stretch>
          </a:blipFill>
        </p:spPr>
      </p:sp>
      <p:grpSp>
        <p:nvGrpSpPr>
          <p:cNvPr name="Group 10" id="10"/>
          <p:cNvGrpSpPr/>
          <p:nvPr/>
        </p:nvGrpSpPr>
        <p:grpSpPr>
          <a:xfrm rot="0">
            <a:off x="9806403" y="1846235"/>
            <a:ext cx="7240493" cy="6121123"/>
            <a:chOff x="0" y="0"/>
            <a:chExt cx="864682" cy="731003"/>
          </a:xfrm>
        </p:grpSpPr>
        <p:sp>
          <p:nvSpPr>
            <p:cNvPr name="Freeform 11" id="11"/>
            <p:cNvSpPr/>
            <p:nvPr/>
          </p:nvSpPr>
          <p:spPr>
            <a:xfrm flipH="false" flipV="false" rot="0">
              <a:off x="0" y="0"/>
              <a:ext cx="864682" cy="731003"/>
            </a:xfrm>
            <a:custGeom>
              <a:avLst/>
              <a:gdLst/>
              <a:ahLst/>
              <a:cxnLst/>
              <a:rect r="r" b="b" t="t" l="l"/>
              <a:pathLst>
                <a:path h="731003" w="864682">
                  <a:moveTo>
                    <a:pt x="0" y="0"/>
                  </a:moveTo>
                  <a:lnTo>
                    <a:pt x="864682" y="0"/>
                  </a:lnTo>
                  <a:lnTo>
                    <a:pt x="864682" y="731003"/>
                  </a:lnTo>
                  <a:lnTo>
                    <a:pt x="0" y="731003"/>
                  </a:lnTo>
                  <a:close/>
                </a:path>
              </a:pathLst>
            </a:custGeom>
            <a:solidFill>
              <a:srgbClr val="000000">
                <a:alpha val="0"/>
              </a:srgbClr>
            </a:solidFill>
            <a:ln w="12700" cap="sq">
              <a:solidFill>
                <a:srgbClr val="000000"/>
              </a:solidFill>
              <a:prstDash val="solid"/>
              <a:miter/>
            </a:ln>
          </p:spPr>
        </p:sp>
      </p:grpSp>
      <p:sp>
        <p:nvSpPr>
          <p:cNvPr name="TextBox 12" id="12"/>
          <p:cNvSpPr txBox="true"/>
          <p:nvPr/>
        </p:nvSpPr>
        <p:spPr>
          <a:xfrm rot="0">
            <a:off x="1928554" y="1618381"/>
            <a:ext cx="6666735" cy="887095"/>
          </a:xfrm>
          <a:prstGeom prst="rect">
            <a:avLst/>
          </a:prstGeom>
        </p:spPr>
        <p:txBody>
          <a:bodyPr anchor="t" rtlCol="false" tIns="0" lIns="0" bIns="0" rIns="0">
            <a:spAutoFit/>
          </a:bodyPr>
          <a:lstStyle/>
          <a:p>
            <a:pPr algn="l" marL="0" indent="0" lvl="0">
              <a:lnSpc>
                <a:spcPts val="7279"/>
              </a:lnSpc>
            </a:pPr>
            <a:r>
              <a:rPr lang="en-US" b="true" sz="5199">
                <a:solidFill>
                  <a:srgbClr val="894558"/>
                </a:solidFill>
                <a:latin typeface="Open Sans Bold"/>
                <a:ea typeface="Open Sans Bold"/>
                <a:cs typeface="Open Sans Bold"/>
                <a:sym typeface="Open Sans Bold"/>
              </a:rPr>
              <a:t>Add a subtitle</a:t>
            </a:r>
          </a:p>
        </p:txBody>
      </p:sp>
      <p:sp>
        <p:nvSpPr>
          <p:cNvPr name="TextBox 13" id="13"/>
          <p:cNvSpPr txBox="true"/>
          <p:nvPr/>
        </p:nvSpPr>
        <p:spPr>
          <a:xfrm rot="0">
            <a:off x="1928554" y="3053838"/>
            <a:ext cx="6373379" cy="3580765"/>
          </a:xfrm>
          <a:prstGeom prst="rect">
            <a:avLst/>
          </a:prstGeom>
        </p:spPr>
        <p:txBody>
          <a:bodyPr anchor="t" rtlCol="false" tIns="0" lIns="0" bIns="0" rIns="0">
            <a:spAutoFit/>
          </a:bodyPr>
          <a:lstStyle/>
          <a:p>
            <a:pPr algn="l" marL="0" indent="0" lvl="0">
              <a:lnSpc>
                <a:spcPts val="4759"/>
              </a:lnSpc>
            </a:pPr>
            <a:r>
              <a:rPr lang="en-US" sz="3399">
                <a:solidFill>
                  <a:srgbClr val="894558"/>
                </a:solidFill>
                <a:latin typeface="Open Sans"/>
                <a:ea typeface="Open Sans"/>
                <a:cs typeface="Open Sans"/>
                <a:sym typeface="Open Sans"/>
              </a:rPr>
              <a:t> Add some text Add some textAdd some textAdd some textAdd some textAdd some textAdd some textAdd some textAdd some textAdd some textAdd some text</a:t>
            </a:r>
          </a:p>
        </p:txBody>
      </p:sp>
      <p:sp>
        <p:nvSpPr>
          <p:cNvPr name="Freeform 14" id="14"/>
          <p:cNvSpPr/>
          <p:nvPr/>
        </p:nvSpPr>
        <p:spPr>
          <a:xfrm flipH="false" flipV="false" rot="0">
            <a:off x="14287326" y="8311330"/>
            <a:ext cx="2464557" cy="1361992"/>
          </a:xfrm>
          <a:custGeom>
            <a:avLst/>
            <a:gdLst/>
            <a:ahLst/>
            <a:cxnLst/>
            <a:rect r="r" b="b" t="t" l="l"/>
            <a:pathLst>
              <a:path h="1361992" w="2464557">
                <a:moveTo>
                  <a:pt x="0" y="0"/>
                </a:moveTo>
                <a:lnTo>
                  <a:pt x="2464558" y="0"/>
                </a:lnTo>
                <a:lnTo>
                  <a:pt x="2464558" y="1361992"/>
                </a:lnTo>
                <a:lnTo>
                  <a:pt x="0" y="1361992"/>
                </a:lnTo>
                <a:lnTo>
                  <a:pt x="0" y="0"/>
                </a:lnTo>
                <a:close/>
              </a:path>
            </a:pathLst>
          </a:custGeom>
          <a:blipFill>
            <a:blip r:embed="rId4"/>
            <a:stretch>
              <a:fillRect l="0" t="0" r="0" b="0"/>
            </a:stretch>
          </a:blipFill>
        </p:spPr>
      </p:sp>
      <p:sp>
        <p:nvSpPr>
          <p:cNvPr name="Freeform 15" id="15"/>
          <p:cNvSpPr/>
          <p:nvPr/>
        </p:nvSpPr>
        <p:spPr>
          <a:xfrm flipH="false" flipV="false" rot="0">
            <a:off x="15767052" y="1259544"/>
            <a:ext cx="1077656" cy="454086"/>
          </a:xfrm>
          <a:custGeom>
            <a:avLst/>
            <a:gdLst/>
            <a:ahLst/>
            <a:cxnLst/>
            <a:rect r="r" b="b" t="t" l="l"/>
            <a:pathLst>
              <a:path h="454086" w="1077656">
                <a:moveTo>
                  <a:pt x="0" y="0"/>
                </a:moveTo>
                <a:lnTo>
                  <a:pt x="1077656" y="0"/>
                </a:lnTo>
                <a:lnTo>
                  <a:pt x="1077656" y="454087"/>
                </a:lnTo>
                <a:lnTo>
                  <a:pt x="0" y="454087"/>
                </a:lnTo>
                <a:lnTo>
                  <a:pt x="0" y="0"/>
                </a:lnTo>
                <a:close/>
              </a:path>
            </a:pathLst>
          </a:custGeom>
          <a:blipFill>
            <a:blip r:embed="rId5"/>
            <a:stretch>
              <a:fillRect l="0" t="0" r="0" b="0"/>
            </a:stretch>
          </a:blipFill>
        </p:spPr>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DAGXmWQk1-Q</dc:identifier>
  <dcterms:modified xsi:type="dcterms:W3CDTF">2011-08-01T06:04:30Z</dcterms:modified>
  <cp:revision>1</cp:revision>
  <dc:title>powerpoint</dc:title>
</cp:coreProperties>
</file>