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8" r:id="rId2"/>
    <p:sldId id="257" r:id="rId3"/>
    <p:sldId id="287" r:id="rId4"/>
    <p:sldId id="275" r:id="rId5"/>
    <p:sldId id="277" r:id="rId6"/>
    <p:sldId id="273" r:id="rId7"/>
    <p:sldId id="285" r:id="rId8"/>
    <p:sldId id="284" r:id="rId9"/>
    <p:sldId id="283" r:id="rId10"/>
    <p:sldId id="281" r:id="rId11"/>
    <p:sldId id="286" r:id="rId12"/>
    <p:sldId id="282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il Sawrie" initials="GS" lastIdx="12" clrIdx="0">
    <p:extLst>
      <p:ext uri="{19B8F6BF-5375-455C-9EA6-DF929625EA0E}">
        <p15:presenceInfo xmlns:p15="http://schemas.microsoft.com/office/powerpoint/2012/main" userId="S-1-5-21-734676951-1258048455-317593308-1695" providerId="AD"/>
      </p:ext>
    </p:extLst>
  </p:cmAuthor>
  <p:cmAuthor id="2" name="John Haines" initials="JH" lastIdx="4" clrIdx="1">
    <p:extLst>
      <p:ext uri="{19B8F6BF-5375-455C-9EA6-DF929625EA0E}">
        <p15:presenceInfo xmlns:p15="http://schemas.microsoft.com/office/powerpoint/2012/main" userId="John Hai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05"/>
  </p:normalViewPr>
  <p:slideViewPr>
    <p:cSldViewPr snapToGrid="0">
      <p:cViewPr varScale="1">
        <p:scale>
          <a:sx n="61" d="100"/>
          <a:sy n="61" d="100"/>
        </p:scale>
        <p:origin x="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F2B62-20FB-4387-8728-97BEF1AF4C0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F7609-38D6-414B-B270-E7F016355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1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library/publications/the-world-factbook/geos/od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from </a:t>
            </a:r>
            <a:r>
              <a:rPr lang="en-US" dirty="0">
                <a:hlinkClick r:id="rId3"/>
              </a:rPr>
              <a:t>https://www.cia.gov/library/publications/the-world-factbook/geos/od.html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14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NMI profile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7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Yual</a:t>
            </a:r>
            <a:r>
              <a:rPr lang="en-US" dirty="0"/>
              <a:t>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2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Yual</a:t>
            </a:r>
            <a:r>
              <a:rPr lang="en-US" dirty="0"/>
              <a:t>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6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Yual</a:t>
            </a:r>
            <a:r>
              <a:rPr lang="en-US" dirty="0"/>
              <a:t>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Yual</a:t>
            </a:r>
            <a:r>
              <a:rPr lang="en-US" dirty="0"/>
              <a:t>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5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Yual</a:t>
            </a:r>
            <a:r>
              <a:rPr lang="en-US" dirty="0"/>
              <a:t>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609-38D6-414B-B270-E7F0163551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CEE2D-AE0A-4182-B922-413BB3A83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B61B7-E918-4811-A245-0A5A907F9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1D26A-3CD9-490F-9CFE-1D86109D4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638-AB6F-46AA-86C2-ECFF899C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F6FFA-C6AF-4AAD-979B-0D81EFEE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5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1820-5775-4B3C-BCEC-E04591A5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05DA3-E344-4D5A-A5ED-A121E2E2B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4010A-D744-4EEB-8ED8-10AE39F2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F32F7-AE00-45AC-A3CF-67E2904F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DBA0E-4363-4D81-A35D-4BFA00A1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8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84767C-03B2-456F-A61B-2F293E976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FEFF9-C5A3-4B02-A1D0-7D4DEF640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3AC62-BA0F-4275-A46D-EE24338D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26818-AA6B-459D-942C-BD7ADC50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1EF-43FD-4B9E-94E2-31ADF06B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99306-10C4-4A3D-B533-00FF6038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80F16-C37C-4751-B680-B81BDA5E1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D5DB2-BD3B-4432-9D77-8A354E7A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7C49B-99D7-43CC-AB10-8E4E8B81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086FB-D3FC-4AAE-A7B2-D7249489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CBA5-D35D-4565-A9DD-82840CEE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26DE5-EE8B-4833-B010-0ACD63003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62A8E-3E0B-45D7-A593-B241A0F1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5A2C1-DA81-4BCF-967C-DCC9042A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0C0D1-FFA2-40A7-A0E8-C9EE68C4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0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D4777-95E8-4229-AE33-16E4DC91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741AF-A6D2-433E-A844-2D0A5E833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94CD1-4C0E-426F-BD2C-7D1713C10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6F565-D532-4C08-A848-643A46B6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8DC39-DAED-4A6C-997F-1B4FA0EA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84D71-938C-4DE2-9451-4EE86996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3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C9F0-AC09-42D1-8B40-508A0D47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54610-8EE4-4D0D-B62A-55381800A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E444C-FBA8-48FD-8D20-30F1F9A59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969FB-C801-4C62-B6BC-B2A79FB3C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79A5C-DE7F-46AD-8040-E08FE9AC5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17ACF-F4D3-4CC3-BC59-0751E201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C59725-2BB7-4BAF-BDD9-A2CD92FF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2EF9D-A8E6-4772-A5A6-1A3F41ED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0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71C3-F83C-4ED3-8C60-C31CFFD7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2669EF-33CF-47E6-93E2-28810FF7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252DA-900A-4C9E-9730-EBF9DDB8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2C11F-2E93-4ED0-A652-C60263F7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3DE60-E098-4E0E-A3C8-CD0FB995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11D1C-DCFD-4753-B65F-08768A0C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2C26C-D8E4-44A4-A475-7F960EB4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0564-B7F2-4F02-A43D-93B31E529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7290E-90AC-41E7-BF2B-0ABABFA3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3F355-9F17-40E0-B7FA-6C0A49D3F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DD39E-817F-45D8-9463-70F544CA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A65B3-34BF-48DA-BDE8-6E9B51AD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A402F-024D-4089-B97B-7BF5CB5B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E9E71-85C4-452C-8171-62E34588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BBCB3-3098-400E-838F-678B9E26E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63461-6076-41BF-AC77-827DE30C1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D8BC8-0A88-4026-A5E5-7550216F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303A-C287-4C00-A9D1-99C63C06E81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F60FE-E0CE-4173-8C2D-58182B1ED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CF3C9-51B9-4324-BDF5-16649294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1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2B631-28AA-4267-A70B-C4BB5273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684C9-E179-4168-A162-B4E1349D9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B0C32-A0F0-4AA8-BAA9-7527475D9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303A-C287-4C00-A9D1-99C63C06E81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96F89-2D2D-4FB1-B265-9BFC9B775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35858-7328-4CC3-8D6A-36C1688B1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B350-12CF-4D9D-8E5E-62FE90FC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1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40E99F29-61B6-47F2-8D37-BA6CAB8E7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4" b="119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FAF888-045C-40CB-87F3-CD0568FB79C2}"/>
              </a:ext>
            </a:extLst>
          </p:cNvPr>
          <p:cNvSpPr/>
          <p:nvPr/>
        </p:nvSpPr>
        <p:spPr>
          <a:xfrm>
            <a:off x="0" y="2649894"/>
            <a:ext cx="10468947" cy="29391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4800"/>
          </a:p>
          <a:p>
            <a:pPr algn="r"/>
            <a:endParaRPr lang="en-US" sz="72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F1B671-2E90-46E7-9BF1-7B71D0DC7FAC}"/>
              </a:ext>
            </a:extLst>
          </p:cNvPr>
          <p:cNvCxnSpPr>
            <a:cxnSpLocks/>
          </p:cNvCxnSpPr>
          <p:nvPr/>
        </p:nvCxnSpPr>
        <p:spPr>
          <a:xfrm>
            <a:off x="1530220" y="4313852"/>
            <a:ext cx="893872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B763179-F382-4745-A4C9-33652F20538D}"/>
              </a:ext>
            </a:extLst>
          </p:cNvPr>
          <p:cNvSpPr txBox="1"/>
          <p:nvPr/>
        </p:nvSpPr>
        <p:spPr>
          <a:xfrm>
            <a:off x="1530220" y="3210895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7200">
                <a:solidFill>
                  <a:schemeClr val="bg1">
                    <a:lumMod val="95000"/>
                  </a:schemeClr>
                </a:solidFill>
              </a:rPr>
              <a:t>South Sudan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B352D6-C02E-4143-8CC8-4E874DA51E6B}"/>
              </a:ext>
            </a:extLst>
          </p:cNvPr>
          <p:cNvSpPr txBox="1"/>
          <p:nvPr/>
        </p:nvSpPr>
        <p:spPr>
          <a:xfrm>
            <a:off x="1530220" y="4411224"/>
            <a:ext cx="824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4400">
                <a:solidFill>
                  <a:schemeClr val="bg1">
                    <a:lumMod val="95000"/>
                  </a:schemeClr>
                </a:solidFill>
              </a:rPr>
              <a:t>A Scattered People</a:t>
            </a:r>
          </a:p>
        </p:txBody>
      </p:sp>
    </p:spTree>
    <p:extLst>
      <p:ext uri="{BB962C8B-B14F-4D97-AF65-F5344CB8AC3E}">
        <p14:creationId xmlns:p14="http://schemas.microsoft.com/office/powerpoint/2010/main" val="144764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F0A81-4F62-4493-8B4A-495B37B9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 Ethiopian Refugee Camp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with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Pastor</a:t>
            </a:r>
            <a:r>
              <a:rPr lang="en-US" sz="4800" dirty="0">
                <a:solidFill>
                  <a:srgbClr val="FFFFFF"/>
                </a:solidFill>
              </a:rPr>
              <a:t> John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FDC66AA0-471C-4696-AEE4-85B994FE5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417756"/>
            <a:ext cx="6553545" cy="40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4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644C6-0DBF-4086-A419-0EF1919F976E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“If we fail to attract people,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we should be asking,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i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What is wrong?”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Pastor John</a:t>
            </a:r>
          </a:p>
        </p:txBody>
      </p:sp>
      <p:sp>
        <p:nvSpPr>
          <p:cNvPr id="3" name="4-Point Star 2">
            <a:extLst>
              <a:ext uri="{FF2B5EF4-FFF2-40B4-BE49-F238E27FC236}">
                <a16:creationId xmlns:a16="http://schemas.microsoft.com/office/drawing/2014/main" id="{623BA41C-3D37-CA4A-BA8F-0F6C91A14DD7}"/>
              </a:ext>
            </a:extLst>
          </p:cNvPr>
          <p:cNvSpPr/>
          <p:nvPr/>
        </p:nvSpPr>
        <p:spPr>
          <a:xfrm>
            <a:off x="3955552" y="4602827"/>
            <a:ext cx="297951" cy="4417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77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0DD8D-6FD6-4ED9-A5E8-16CF4889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People need love!</a:t>
            </a:r>
          </a:p>
        </p:txBody>
      </p:sp>
      <p:cxnSp>
        <p:nvCxnSpPr>
          <p:cNvPr id="57" name="Straight Connector 5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89F3F1A-D882-4245-BE3A-37A8287F9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688090"/>
            <a:ext cx="6553545" cy="348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931E-E3E8-4BDA-95B5-CDCA9AD7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418427"/>
            <a:ext cx="7112721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Pray for South Sudan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1E870-CA4D-4362-A1DD-8ECB3E3F1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743990"/>
            <a:ext cx="3926318" cy="45085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for the protection of leaders in refugee camps.</a:t>
            </a:r>
          </a:p>
          <a:p>
            <a:r>
              <a:rPr lang="en-US" dirty="0">
                <a:solidFill>
                  <a:schemeClr val="bg1"/>
                </a:solidFill>
              </a:rPr>
              <a:t>that Christians will be bold and persevere.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that new Christians will take Christ back to their homelands when it is safe to return. </a:t>
            </a:r>
          </a:p>
          <a:p>
            <a:pPr lvl="0"/>
            <a:r>
              <a:rPr lang="en-US">
                <a:solidFill>
                  <a:schemeClr val="bg1"/>
                </a:solidFill>
              </a:rPr>
              <a:t>that </a:t>
            </a:r>
            <a:r>
              <a:rPr lang="en-US" dirty="0">
                <a:solidFill>
                  <a:schemeClr val="bg1"/>
                </a:solidFill>
              </a:rPr>
              <a:t>displaced people will experience love from those who share Christ with them. 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3" y="2065755"/>
            <a:ext cx="5312623" cy="339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11C3-551E-4FD7-B175-790CECC1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South Sudan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353CB9A-18DC-44FC-B933-311E272D1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992086"/>
            <a:ext cx="5127029" cy="42317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Located in East-Central Africa.</a:t>
            </a:r>
          </a:p>
          <a:p>
            <a:r>
              <a:rPr lang="en-US" dirty="0">
                <a:solidFill>
                  <a:schemeClr val="bg1"/>
                </a:solidFill>
              </a:rPr>
              <a:t>Separated from Sudan to the north after years of civil war.</a:t>
            </a:r>
          </a:p>
          <a:p>
            <a:r>
              <a:rPr lang="en-US" dirty="0">
                <a:solidFill>
                  <a:schemeClr val="bg1"/>
                </a:solidFill>
              </a:rPr>
              <a:t>Became the newest country in Africa 2011.</a:t>
            </a:r>
          </a:p>
          <a:p>
            <a:r>
              <a:rPr lang="en-US" dirty="0">
                <a:solidFill>
                  <a:schemeClr val="bg1"/>
                </a:solidFill>
              </a:rPr>
              <a:t>2 million refugees are in South Sudan.</a:t>
            </a:r>
          </a:p>
          <a:p>
            <a:r>
              <a:rPr lang="en-US" dirty="0">
                <a:solidFill>
                  <a:schemeClr val="bg1"/>
                </a:solidFill>
              </a:rPr>
              <a:t>South Sudan is one of the poorest countries in Africa.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CE460FD-46CA-4811-83E4-684CC7BA2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1" r="2" b="2036"/>
          <a:stretch/>
        </p:blipFill>
        <p:spPr>
          <a:xfrm>
            <a:off x="6090082" y="957046"/>
            <a:ext cx="5452988" cy="494390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5211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6A7E6-5662-44C8-96ED-94366E6755C8}"/>
              </a:ext>
            </a:extLst>
          </p:cNvPr>
          <p:cNvSpPr txBox="1"/>
          <p:nvPr/>
        </p:nvSpPr>
        <p:spPr>
          <a:xfrm>
            <a:off x="492330" y="481675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much is one million?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sitting&#10;&#10;Description automatically generated">
            <a:extLst>
              <a:ext uri="{FF2B5EF4-FFF2-40B4-BE49-F238E27FC236}">
                <a16:creationId xmlns:a16="http://schemas.microsoft.com/office/drawing/2014/main" id="{2140898A-9A4D-4AC4-8558-F8796E845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5" b="19394"/>
          <a:stretch/>
        </p:blipFill>
        <p:spPr>
          <a:xfrm>
            <a:off x="5115811" y="488602"/>
            <a:ext cx="6194136" cy="58807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3182B-1473-45D7-A263-A5C83A618DD7}"/>
              </a:ext>
            </a:extLst>
          </p:cNvPr>
          <p:cNvSpPr txBox="1"/>
          <p:nvPr/>
        </p:nvSpPr>
        <p:spPr>
          <a:xfrm>
            <a:off x="814449" y="4391231"/>
            <a:ext cx="3013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2.5 million people died in Sudan’s civil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4 million people were displaced</a:t>
            </a:r>
          </a:p>
        </p:txBody>
      </p:sp>
    </p:spTree>
    <p:extLst>
      <p:ext uri="{BB962C8B-B14F-4D97-AF65-F5344CB8AC3E}">
        <p14:creationId xmlns:p14="http://schemas.microsoft.com/office/powerpoint/2010/main" val="335703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86861E-B9FA-4D3E-92DB-1B4CE8C7E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33" y="1065212"/>
            <a:ext cx="7899556" cy="49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8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95FD-3D17-4556-A3D7-AD9D2A7A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Friday and Mary Ganda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A31C38-E99A-404B-9BAA-D20EF80210D1}"/>
              </a:ext>
            </a:extLst>
          </p:cNvPr>
          <p:cNvSpPr txBox="1"/>
          <p:nvPr/>
        </p:nvSpPr>
        <p:spPr>
          <a:xfrm>
            <a:off x="762000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Worked to open the ministry in South Sudan before the Church of the Nazarene officially entered.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Gandas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missionaries and have served on the West Africa, East Africa and Horn of Africa fields.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4B7D00F-6BEA-4EB0-B1D9-638D9CDC6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r="9739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3996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95FD-3D17-4556-A3D7-AD9D2A7A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Howie and Bev Shute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A31C38-E99A-404B-9BAA-D20EF80210D1}"/>
              </a:ext>
            </a:extLst>
          </p:cNvPr>
          <p:cNvSpPr txBox="1"/>
          <p:nvPr/>
        </p:nvSpPr>
        <p:spPr>
          <a:xfrm>
            <a:off x="762000" y="227901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Served as Nazarene Global Missionaries to East Africa and the Horn of Africa from 1997 to 2008.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Helped establish ministry bases that contributed to opening the work in South Sudan.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Presently serves as Pastor of Victory Hills Church of the Nazarene, Kansas City, Missouri.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2703AB36-12EB-487A-BDD1-1150F2857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12977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9316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076C4-EC30-41E2-844E-7042D0BD3E39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Pastor John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walked 7 days to South Sudan from Ethiopia to answer God’s call.</a:t>
            </a:r>
          </a:p>
        </p:txBody>
      </p:sp>
      <p:cxnSp>
        <p:nvCxnSpPr>
          <p:cNvPr id="51" name="Straight Connector 2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72" y="474439"/>
            <a:ext cx="5164628" cy="58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71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AECF4-B60D-4639-ADBA-930FB7590536}"/>
              </a:ext>
            </a:extLst>
          </p:cNvPr>
          <p:cNvSpPr txBox="1"/>
          <p:nvPr/>
        </p:nvSpPr>
        <p:spPr>
          <a:xfrm>
            <a:off x="484634" y="914400"/>
            <a:ext cx="4030216" cy="29309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refugee camp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South Sudan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Pastor John started his work.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A3C554D1-8307-40F1-9DF7-5AA94F3B9E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53822" y="1065503"/>
            <a:ext cx="6553545" cy="473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7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8F74D5-E06D-434A-A265-E1ACFFF265D3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“Where God has called me…”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Pastor John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44" y="1485943"/>
            <a:ext cx="6550544" cy="418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47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318</Words>
  <Application>Microsoft Office PowerPoint</Application>
  <PresentationFormat>Widescreen</PresentationFormat>
  <Paragraphs>57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South Sudan</vt:lpstr>
      <vt:lpstr>PowerPoint Presentation</vt:lpstr>
      <vt:lpstr>PowerPoint Presentation</vt:lpstr>
      <vt:lpstr>Friday and Mary Ganda</vt:lpstr>
      <vt:lpstr>Howie and Bev Shute</vt:lpstr>
      <vt:lpstr>PowerPoint Presentation</vt:lpstr>
      <vt:lpstr>PowerPoint Presentation</vt:lpstr>
      <vt:lpstr>PowerPoint Presentation</vt:lpstr>
      <vt:lpstr>An Ethiopian Refugee Camp with  Pastor John</vt:lpstr>
      <vt:lpstr>PowerPoint Presentation</vt:lpstr>
      <vt:lpstr>People need love!</vt:lpstr>
      <vt:lpstr>Pray for South Sudan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Goodwin</dc:creator>
  <cp:lastModifiedBy>Darryl G. Bennett</cp:lastModifiedBy>
  <cp:revision>11</cp:revision>
  <dcterms:created xsi:type="dcterms:W3CDTF">2019-11-18T16:19:06Z</dcterms:created>
  <dcterms:modified xsi:type="dcterms:W3CDTF">2020-06-03T21:40:46Z</dcterms:modified>
</cp:coreProperties>
</file>