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2"/>
    <p:restoredTop sz="94682"/>
  </p:normalViewPr>
  <p:slideViewPr>
    <p:cSldViewPr snapToGrid="0" snapToObjects="1">
      <p:cViewPr varScale="1">
        <p:scale>
          <a:sx n="82" d="100"/>
          <a:sy n="82" d="100"/>
        </p:scale>
        <p:origin x="184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ABE8-5158-1D47-BE9E-0669CEE12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5B5C48-A0A6-3149-AB02-5EF01BFE4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65BE-0BDF-F741-89F7-2CE0933B7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760AB-42C0-F44A-84F0-8C5540F39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B37B3-C953-3447-8D7F-8A0991902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4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4DFF-02E0-724E-987B-859A1D17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64359-A965-E547-93DF-6278D08B9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608B3-D612-C94D-B0D4-B97985EC2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882E9-C633-E64A-B300-443A17C25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6C684-C949-0042-94F8-36625ED8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2735E5-EA6A-534B-9AFF-D6F5D517B0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A98CD-C2FC-3745-8520-BFA533A9B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82C2D-33AF-9349-9F1C-19C232DF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16ED3-0889-D042-8F95-038138E0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39872-7EAC-684E-B0A1-9C75225E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7EB3-43DD-C34F-B53E-E5521E4B4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73526-5F0A-1749-86C1-A548DBA24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9CFE0-AE43-6D40-8F2C-D87B5E70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145C7-B7A4-954E-927E-385CFE65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2025D-7D03-FF42-BED0-1B5E42D8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8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D73B6-4316-4643-8942-68994994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F27C-D4BD-1647-B15D-C8D78A14E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6509-E725-5D4D-8438-41F964F8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6D43B-7D3F-3141-9FE1-9F4C755E7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B0E1E-3246-1F42-A5D8-150E1A130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60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5C2A-B858-9843-8CA7-E292B87C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FC540-6281-CD41-8602-DF332C6E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55D64-047A-254B-A4B7-D1A43294B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88725-04C1-0C45-A735-68DD91678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02E37-A90B-D949-B197-C68F0E6D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6141E-4046-5C4E-AB06-83C35933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15D36-D08D-3E49-8769-86D8EA89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EF17D-4C97-AD4F-889C-5F7B70A43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DD650-3E69-714C-8E1B-65E8FF181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2B2BC1-7B28-EF4C-8F50-1AA93C211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64B008-8B63-644D-873B-9AC2686D9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0F18B-6D60-BB4B-8C92-92299806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1415EA-D3AB-CA44-AF8B-1CC461F38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F1500-0C77-1D47-9D9B-880FF3CD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2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C22A2-5474-DF40-823E-AB3539232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8D23D-C335-8847-BFC4-150152038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42A2B-9686-A944-9B9A-9DB5D8D07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10B5E-FA96-694D-8C71-95AEBF3A2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DDB19-4B6B-E143-A242-E53D83FE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7447A2-C051-014F-AD12-76A63A66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24A17-4624-D448-BC36-96329AB0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0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6BBBC-34A4-F34A-9D50-6654C629D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FA67E-9738-804E-BCD8-E401318DE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DD955-F13F-574F-9D61-7F8813185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69E9E-D147-D14A-B8FB-CB370E4A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E8B4D-B10B-A544-8B02-FC5BBFA4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30A00-82D3-4C4F-AF9C-DE94D851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4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5AC1-846B-EB47-B6E5-CB87702C3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28263-2E67-814F-851E-3F41AF1A4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1B230-D7BE-A84E-8B54-11A57A3FE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343B3-485B-F745-8D33-B47C12897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2FCE3-704A-CF4D-924E-DDB7DC1F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FB33F-5D56-3740-B5B8-E340F540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7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F1F9FF-D0B8-FD4E-AE92-7AA62A14A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C5CFB-1E88-F54A-925A-DA56936BE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FD670-E4EE-C644-B627-A88191170A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E016C-539B-B34F-AA2C-74DC863E5C45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DF31B-FCA1-434D-9205-3E293A300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345A1-3565-CF46-840B-4CB4B04F52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BE85-3AD4-1B45-A428-220A95E28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1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901484-4968-8F48-B12E-6E1E5ECB188E}"/>
              </a:ext>
            </a:extLst>
          </p:cNvPr>
          <p:cNvSpPr txBox="1"/>
          <p:nvPr/>
        </p:nvSpPr>
        <p:spPr>
          <a:xfrm>
            <a:off x="8309673" y="5183200"/>
            <a:ext cx="258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Date: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1BDB1E-9FBD-204D-A145-05D3E40AFE3D}"/>
              </a:ext>
            </a:extLst>
          </p:cNvPr>
          <p:cNvSpPr/>
          <p:nvPr/>
        </p:nvSpPr>
        <p:spPr>
          <a:xfrm>
            <a:off x="8265767" y="5136444"/>
            <a:ext cx="2670458" cy="462845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4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mgoodwin@nazarene.org</cp:lastModifiedBy>
  <cp:revision>14</cp:revision>
  <dcterms:created xsi:type="dcterms:W3CDTF">2018-09-18T20:43:36Z</dcterms:created>
  <dcterms:modified xsi:type="dcterms:W3CDTF">2019-02-28T22:16:50Z</dcterms:modified>
</cp:coreProperties>
</file>